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E7EF"/>
    <a:srgbClr val="E6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9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B264D-675C-4DC8-BDD0-F6AC0319C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DEA9E-B5A7-4713-B15E-5D1105390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715F6-9D8A-4DB2-98CA-AA76FD3A4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39C0B-65A7-4539-B9F1-69A594AB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0240C-28A7-4045-B3A1-224D3214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23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01348-D22D-4818-BF2F-9CA8DEAB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6E317-5F9A-44C3-8CBD-9FF86DBCE7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D64D9-DD28-47C7-B24A-65788800E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BEFD5-D3B7-4A5C-BD74-B9E25558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C36D3-D925-4B11-B947-4D144E166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5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352724-B581-49D4-A623-542AE5A54A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1C3E83-8B60-4B69-A209-0BC2EAF3C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F376-6691-44AB-ABF2-45381E159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09FF4-7558-4BD5-AAD5-9881F03C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35E2E-11AF-49A3-B23D-7F9E0CE1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16175-F8D9-4C84-A8B3-F4D45B34F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5EE15-800E-4385-8F5F-93207B11F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5C78E-86FD-4121-A570-AE7A4382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59252-8880-4BBC-9C24-BD23DF06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E2599-3E48-47DB-A2EE-62443A5E5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1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62C55-FDC0-4388-B4B3-D36FF802D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881D2-9EE8-402D-9557-E42195341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2BBCA-EE9D-4947-88E1-DD8CE196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C4523-5E8F-4FCD-B282-25E968354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4420F-7DDA-4E91-9FDB-ED1A04960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20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C4DB6-3672-4E48-94B3-B0985354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154A9-7477-4576-946D-ED45C10E5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D1C69-57B1-4F34-8592-98809553E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C40D0-D6B3-4269-AF26-B0161D20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877CE-8240-4C6F-A4CB-1CAF87E5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36F77-17E2-4C42-BB29-B70B7A17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7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4B0F0-2A82-460A-9F1E-C3B5753BC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EB86-83A4-40A6-953F-838305C8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194C77-9974-4F14-886B-655B893CF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C497DD-249D-4248-88CC-98F456F64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3FC79A-4E5D-4EAB-B058-1A0579B74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D26A14-1C17-43AE-B16F-ACCA33CA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D4561A-D90C-467F-96E3-7F5E99C77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F0BEAF-C13C-4F1C-9F4C-40FBB41CD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2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7A165-5C24-429B-8056-88701A1B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F77CC-9BEB-44E0-92BD-17071C9A4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FEE9E7-B108-4C70-966F-5CCA2DC19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6B606-0C32-48EC-A7C9-1DC065F2F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03EB1-0D0A-4074-A7DA-FC43C15E9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9AFABB-963F-4BD8-90B3-15938A2C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543A14-AD8C-4AD3-ACA8-2480B85D6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3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9B5E-E136-4630-A4C7-4C7B6BF5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547AF-4189-4816-9B54-5690CD22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1F7A5-F436-4EF5-BC66-80F846CDC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6E35D-7AA6-4C32-915A-BF78325B0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2BAC34-7611-4408-8E4E-C15B3626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FC908-B5D1-41E6-ADBE-19A6B09E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0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93B7A-15A9-457F-8168-89D965B96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BF0EE-07CC-4A5A-B00F-FC50893CC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FF41B-7E05-4E1A-82D9-EB348CEC0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F5EC1-E10F-45E0-A288-F8002788F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41995-3A6A-4619-BF47-6F7516A3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CC25A-F090-40FB-86BA-3998A18BB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94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7FCCA5-0E8F-4255-AD00-B26633431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D232F-0DAB-4F0E-9AD3-37C0475C7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1431C-02E2-4BB3-A5D6-C3601BCBCF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B58F-6179-4858-A97D-5CC1990C304C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7C0D9-3693-4B33-9A54-BD2AB2047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B9AF0-1235-416F-B346-19C0137981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C799-A4C6-4AB4-9AF3-E2D65C47D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8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7DE7DE-8DC9-493B-8D82-3342EDD91C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37322" y="828970"/>
            <a:ext cx="8317359" cy="4948321"/>
          </a:xfrm>
          <a:prstGeom prst="rect">
            <a:avLst/>
          </a:prstGeom>
          <a:solidFill>
            <a:schemeClr val="bg2">
              <a:lumMod val="25000"/>
            </a:scheme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52650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2180AF2-F51B-4A60-90E8-5EFCB77107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E66E8-63CA-459D-A5FF-CF8D299E2B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8DF2717-6A62-4BAF-B121-780909836709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Price, Lisa</dc:creator>
  <cp:lastModifiedBy>Mann, Karen A</cp:lastModifiedBy>
  <cp:revision>3</cp:revision>
  <dcterms:created xsi:type="dcterms:W3CDTF">2020-12-03T16:06:16Z</dcterms:created>
  <dcterms:modified xsi:type="dcterms:W3CDTF">2020-12-09T20:33:10Z</dcterms:modified>
</cp:coreProperties>
</file>