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theme/theme4.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theme/theme5.xml" ContentType="application/vnd.openxmlformats-officedocument.theme+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theme/theme6.xml" ContentType="application/vnd.openxmlformats-officedocument.theme+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theme/theme7.xml" ContentType="application/vnd.openxmlformats-officedocument.theme+xml"/>
  <Override PartName="/ppt/tags/tag29.xml" ContentType="application/vnd.openxmlformats-officedocument.presentationml.tags+xml"/>
  <Override PartName="/ppt/tags/tag30.xml" ContentType="application/vnd.openxmlformats-officedocument.presentationml.tags+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theme/theme8.xml" ContentType="application/vnd.openxmlformats-officedocument.theme+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theme/theme9.xml" ContentType="application/vnd.openxmlformats-officedocument.theme+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heme/theme10.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1" r:id="rId2"/>
    <p:sldMasterId id="2147483688" r:id="rId3"/>
    <p:sldMasterId id="2147483733" r:id="rId4"/>
    <p:sldMasterId id="2147483745" r:id="rId5"/>
    <p:sldMasterId id="2147483772" r:id="rId6"/>
    <p:sldMasterId id="2147483784" r:id="rId7"/>
    <p:sldMasterId id="2147483796" r:id="rId8"/>
    <p:sldMasterId id="2147483809" r:id="rId9"/>
    <p:sldMasterId id="2147483823" r:id="rId10"/>
  </p:sldMasterIdLst>
  <p:notesMasterIdLst>
    <p:notesMasterId r:id="rId42"/>
  </p:notesMasterIdLst>
  <p:sldIdLst>
    <p:sldId id="288" r:id="rId11"/>
    <p:sldId id="488" r:id="rId12"/>
    <p:sldId id="518" r:id="rId13"/>
    <p:sldId id="491" r:id="rId14"/>
    <p:sldId id="4048" r:id="rId15"/>
    <p:sldId id="4049" r:id="rId16"/>
    <p:sldId id="4054" r:id="rId17"/>
    <p:sldId id="535" r:id="rId18"/>
    <p:sldId id="1665" r:id="rId19"/>
    <p:sldId id="1690" r:id="rId20"/>
    <p:sldId id="1691" r:id="rId21"/>
    <p:sldId id="1680" r:id="rId22"/>
    <p:sldId id="4050" r:id="rId23"/>
    <p:sldId id="4045" r:id="rId24"/>
    <p:sldId id="1681" r:id="rId25"/>
    <p:sldId id="4053" r:id="rId26"/>
    <p:sldId id="1670" r:id="rId27"/>
    <p:sldId id="1648" r:id="rId28"/>
    <p:sldId id="537" r:id="rId29"/>
    <p:sldId id="4042" r:id="rId30"/>
    <p:sldId id="4055" r:id="rId31"/>
    <p:sldId id="527" r:id="rId32"/>
    <p:sldId id="4040" r:id="rId33"/>
    <p:sldId id="4056" r:id="rId34"/>
    <p:sldId id="1679" r:id="rId35"/>
    <p:sldId id="843" r:id="rId36"/>
    <p:sldId id="1667" r:id="rId37"/>
    <p:sldId id="1672" r:id="rId38"/>
    <p:sldId id="1671" r:id="rId39"/>
    <p:sldId id="522" r:id="rId40"/>
    <p:sldId id="1687" r:id="rId41"/>
  </p:sldIdLst>
  <p:sldSz cx="9144000" cy="6858000" type="screen4x3"/>
  <p:notesSz cx="6934200" cy="9220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96">
          <p15:clr>
            <a:srgbClr val="A4A3A4"/>
          </p15:clr>
        </p15:guide>
        <p15:guide id="2" pos="360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indy Lipson" initials="ML" lastIdx="45" clrIdx="0"/>
  <p:cmAuthor id="1" name="Anthony Fiori" initials="AF" lastIdx="16" clrIdx="1"/>
  <p:cmAuthor id="2" name="Connor Bell" initials="CB" lastIdx="15" clrIdx="2"/>
  <p:cmAuthor id="3" name="Lerche, Julia K" initials="LJK" lastIdx="7" clrIdx="3"/>
  <p:cmAuthor id="4" name="Goda, Deborah A" initials="GDA" lastIdx="14" clrIdx="4"/>
  <p:cmAuthor id="5" name="Traub, Arielle" initials="TA" lastIdx="92" clrIdx="5">
    <p:extLst>
      <p:ext uri="{19B8F6BF-5375-455C-9EA6-DF929625EA0E}">
        <p15:presenceInfo xmlns:p15="http://schemas.microsoft.com/office/powerpoint/2012/main" userId="S-1-5-21-886458117-676794584-926709054-45958" providerId="AD"/>
      </p:ext>
    </p:extLst>
  </p:cmAuthor>
  <p:cmAuthor id="6" name="Howell, Michelle" initials="HM" lastIdx="16" clrIdx="6">
    <p:extLst>
      <p:ext uri="{19B8F6BF-5375-455C-9EA6-DF929625EA0E}">
        <p15:presenceInfo xmlns:p15="http://schemas.microsoft.com/office/powerpoint/2012/main" userId="S-1-5-21-886458117-676794584-926709054-72504" providerId="AD"/>
      </p:ext>
    </p:extLst>
  </p:cmAuthor>
  <p:cmAuthor id="7" name="Dutton, Melinda" initials="DM" lastIdx="17" clrIdx="7">
    <p:extLst>
      <p:ext uri="{19B8F6BF-5375-455C-9EA6-DF929625EA0E}">
        <p15:presenceInfo xmlns:p15="http://schemas.microsoft.com/office/powerpoint/2012/main" userId="S-1-5-21-886458117-676794584-926709054-14370" providerId="AD"/>
      </p:ext>
    </p:extLst>
  </p:cmAuthor>
  <p:cmAuthor id="8" name="Striar, Adam" initials="SA" lastIdx="11" clrIdx="8">
    <p:extLst>
      <p:ext uri="{19B8F6BF-5375-455C-9EA6-DF929625EA0E}">
        <p15:presenceInfo xmlns:p15="http://schemas.microsoft.com/office/powerpoint/2012/main" userId="S-1-5-21-886458117-676794584-926709054-66858" providerId="AD"/>
      </p:ext>
    </p:extLst>
  </p:cmAuthor>
  <p:cmAuthor id="9" name="Farrington, Debra C" initials="FDC" lastIdx="32" clrIdx="9">
    <p:extLst>
      <p:ext uri="{19B8F6BF-5375-455C-9EA6-DF929625EA0E}">
        <p15:presenceInfo xmlns:p15="http://schemas.microsoft.com/office/powerpoint/2012/main" userId="S::Debra.Farrington@dhhs.nc.gov::c2704491-bf8c-4ad7-b1b4-d19b99b169f1" providerId="AD"/>
      </p:ext>
    </p:extLst>
  </p:cmAuthor>
  <p:cmAuthor id="10" name="Ashley Traube" initials="AT" lastIdx="1" clrIdx="10">
    <p:extLst>
      <p:ext uri="{19B8F6BF-5375-455C-9EA6-DF929625EA0E}">
        <p15:presenceInfo xmlns:p15="http://schemas.microsoft.com/office/powerpoint/2012/main" userId="Ashley Traube" providerId="None"/>
      </p:ext>
    </p:extLst>
  </p:cmAuthor>
  <p:cmAuthor id="11" name="Carrera, Michelle" initials="CM" lastIdx="10" clrIdx="11">
    <p:extLst>
      <p:ext uri="{19B8F6BF-5375-455C-9EA6-DF929625EA0E}">
        <p15:presenceInfo xmlns:p15="http://schemas.microsoft.com/office/powerpoint/2012/main" userId="S-1-5-21-886458117-676794584-926709054-75459" providerId="AD"/>
      </p:ext>
    </p:extLst>
  </p:cmAuthor>
  <p:cmAuthor id="12" name="Manatt" initials="Manatt" lastIdx="2" clrIdx="12">
    <p:extLst>
      <p:ext uri="{19B8F6BF-5375-455C-9EA6-DF929625EA0E}">
        <p15:presenceInfo xmlns:p15="http://schemas.microsoft.com/office/powerpoint/2012/main" userId="Manatt" providerId="None"/>
      </p:ext>
    </p:extLst>
  </p:cmAuthor>
  <p:cmAuthor id="13" name="Pavitra Viswanathan " initials="PV" lastIdx="3" clrIdx="13">
    <p:extLst>
      <p:ext uri="{19B8F6BF-5375-455C-9EA6-DF929625EA0E}">
        <p15:presenceInfo xmlns:p15="http://schemas.microsoft.com/office/powerpoint/2012/main" userId="Pavitra Viswanathan " providerId="None"/>
      </p:ext>
    </p:extLst>
  </p:cmAuthor>
  <p:cmAuthor id="14" name="Jackson, Chameka L" initials="JCL" lastIdx="6" clrIdx="14">
    <p:extLst>
      <p:ext uri="{19B8F6BF-5375-455C-9EA6-DF929625EA0E}">
        <p15:presenceInfo xmlns:p15="http://schemas.microsoft.com/office/powerpoint/2012/main" userId="S::Chameka.L.Jackson@dhhs.nc.gov::e35cc977-3c1c-4163-b903-c7eed2ed6ce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97D"/>
    <a:srgbClr val="EFBB2F"/>
    <a:srgbClr val="FDF7E7"/>
    <a:srgbClr val="B5CE83"/>
    <a:srgbClr val="E3DED2"/>
    <a:srgbClr val="FFD05D"/>
    <a:srgbClr val="336699"/>
    <a:srgbClr val="6699CC"/>
    <a:srgbClr val="B8CCE4"/>
    <a:srgbClr val="B8E0D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3698" autoAdjust="0"/>
    <p:restoredTop sz="88547" autoAdjust="0"/>
  </p:normalViewPr>
  <p:slideViewPr>
    <p:cSldViewPr>
      <p:cViewPr varScale="1">
        <p:scale>
          <a:sx n="101" d="100"/>
          <a:sy n="101" d="100"/>
        </p:scale>
        <p:origin x="1512" y="102"/>
      </p:cViewPr>
      <p:guideLst>
        <p:guide orient="horz" pos="2496"/>
        <p:guide pos="360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3.xml"/><Relationship Id="rId18" Type="http://schemas.openxmlformats.org/officeDocument/2006/relationships/slide" Target="slides/slide8.xml"/><Relationship Id="rId26" Type="http://schemas.openxmlformats.org/officeDocument/2006/relationships/slide" Target="slides/slide16.xml"/><Relationship Id="rId39" Type="http://schemas.openxmlformats.org/officeDocument/2006/relationships/slide" Target="slides/slide29.xml"/><Relationship Id="rId21" Type="http://schemas.openxmlformats.org/officeDocument/2006/relationships/slide" Target="slides/slide11.xml"/><Relationship Id="rId34" Type="http://schemas.openxmlformats.org/officeDocument/2006/relationships/slide" Target="slides/slide24.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Master" Target="slideMasters/slideMaster6.xml"/><Relationship Id="rId2" Type="http://schemas.openxmlformats.org/officeDocument/2006/relationships/slideMaster" Target="slideMasters/slideMaster1.xml"/><Relationship Id="rId16" Type="http://schemas.openxmlformats.org/officeDocument/2006/relationships/slide" Target="slides/slide6.xml"/><Relationship Id="rId29" Type="http://schemas.openxmlformats.org/officeDocument/2006/relationships/slide" Target="slides/slide19.xml"/><Relationship Id="rId1" Type="http://schemas.openxmlformats.org/officeDocument/2006/relationships/customXml" Target="../customXml/item1.xml"/><Relationship Id="rId6" Type="http://schemas.openxmlformats.org/officeDocument/2006/relationships/slideMaster" Target="slideMasters/slideMaster5.xml"/><Relationship Id="rId11" Type="http://schemas.openxmlformats.org/officeDocument/2006/relationships/slide" Target="slides/slide1.xml"/><Relationship Id="rId24" Type="http://schemas.openxmlformats.org/officeDocument/2006/relationships/slide" Target="slides/slide14.xml"/><Relationship Id="rId32" Type="http://schemas.openxmlformats.org/officeDocument/2006/relationships/slide" Target="slides/slide22.xml"/><Relationship Id="rId37" Type="http://schemas.openxmlformats.org/officeDocument/2006/relationships/slide" Target="slides/slide27.xml"/><Relationship Id="rId40" Type="http://schemas.openxmlformats.org/officeDocument/2006/relationships/slide" Target="slides/slide30.xml"/><Relationship Id="rId45" Type="http://schemas.openxmlformats.org/officeDocument/2006/relationships/viewProps" Target="viewProps.xml"/><Relationship Id="rId5" Type="http://schemas.openxmlformats.org/officeDocument/2006/relationships/slideMaster" Target="slideMasters/slideMaster4.xml"/><Relationship Id="rId15" Type="http://schemas.openxmlformats.org/officeDocument/2006/relationships/slide" Target="slides/slide5.xml"/><Relationship Id="rId23" Type="http://schemas.openxmlformats.org/officeDocument/2006/relationships/slide" Target="slides/slide13.xml"/><Relationship Id="rId28" Type="http://schemas.openxmlformats.org/officeDocument/2006/relationships/slide" Target="slides/slide18.xml"/><Relationship Id="rId36" Type="http://schemas.openxmlformats.org/officeDocument/2006/relationships/slide" Target="slides/slide26.xml"/><Relationship Id="rId10" Type="http://schemas.openxmlformats.org/officeDocument/2006/relationships/slideMaster" Target="slideMasters/slideMaster9.xml"/><Relationship Id="rId19" Type="http://schemas.openxmlformats.org/officeDocument/2006/relationships/slide" Target="slides/slide9.xml"/><Relationship Id="rId31" Type="http://schemas.openxmlformats.org/officeDocument/2006/relationships/slide" Target="slides/slide21.xml"/><Relationship Id="rId44" Type="http://schemas.openxmlformats.org/officeDocument/2006/relationships/presProps" Target="presProps.xml"/><Relationship Id="rId4" Type="http://schemas.openxmlformats.org/officeDocument/2006/relationships/slideMaster" Target="slideMasters/slideMaster3.xml"/><Relationship Id="rId9" Type="http://schemas.openxmlformats.org/officeDocument/2006/relationships/slideMaster" Target="slideMasters/slideMaster8.xml"/><Relationship Id="rId14" Type="http://schemas.openxmlformats.org/officeDocument/2006/relationships/slide" Target="slides/slide4.xml"/><Relationship Id="rId22" Type="http://schemas.openxmlformats.org/officeDocument/2006/relationships/slide" Target="slides/slide12.xml"/><Relationship Id="rId27" Type="http://schemas.openxmlformats.org/officeDocument/2006/relationships/slide" Target="slides/slide17.xml"/><Relationship Id="rId30" Type="http://schemas.openxmlformats.org/officeDocument/2006/relationships/slide" Target="slides/slide20.xml"/><Relationship Id="rId35" Type="http://schemas.openxmlformats.org/officeDocument/2006/relationships/slide" Target="slides/slide25.xml"/><Relationship Id="rId43" Type="http://schemas.openxmlformats.org/officeDocument/2006/relationships/commentAuthors" Target="commentAuthors.xml"/><Relationship Id="rId8" Type="http://schemas.openxmlformats.org/officeDocument/2006/relationships/slideMaster" Target="slideMasters/slideMaster7.xml"/><Relationship Id="rId3" Type="http://schemas.openxmlformats.org/officeDocument/2006/relationships/slideMaster" Target="slideMasters/slideMaster2.xml"/><Relationship Id="rId12" Type="http://schemas.openxmlformats.org/officeDocument/2006/relationships/slide" Target="slides/slide2.xml"/><Relationship Id="rId17" Type="http://schemas.openxmlformats.org/officeDocument/2006/relationships/slide" Target="slides/slide7.xml"/><Relationship Id="rId25" Type="http://schemas.openxmlformats.org/officeDocument/2006/relationships/slide" Target="slides/slide15.xml"/><Relationship Id="rId33" Type="http://schemas.openxmlformats.org/officeDocument/2006/relationships/slide" Target="slides/slide23.xml"/><Relationship Id="rId38" Type="http://schemas.openxmlformats.org/officeDocument/2006/relationships/slide" Target="slides/slide28.xml"/><Relationship Id="rId46" Type="http://schemas.openxmlformats.org/officeDocument/2006/relationships/theme" Target="theme/theme1.xml"/><Relationship Id="rId20" Type="http://schemas.openxmlformats.org/officeDocument/2006/relationships/slide" Target="slides/slide10.xml"/><Relationship Id="rId41" Type="http://schemas.openxmlformats.org/officeDocument/2006/relationships/slide" Target="slides/slide3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17.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19.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20.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21.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22.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23.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24.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25.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26.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27.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28.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29.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5.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0.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4820" cy="461010"/>
          </a:xfrm>
          <a:prstGeom prst="rect">
            <a:avLst/>
          </a:prstGeom>
        </p:spPr>
        <p:txBody>
          <a:bodyPr vert="horz" lIns="92295" tIns="46147" rIns="92295" bIns="46147" rtlCol="0"/>
          <a:lstStyle>
            <a:lvl1pPr algn="l">
              <a:defRPr sz="1200"/>
            </a:lvl1pPr>
          </a:lstStyle>
          <a:p>
            <a:endParaRPr lang="en-US" dirty="0"/>
          </a:p>
        </p:txBody>
      </p:sp>
      <p:sp>
        <p:nvSpPr>
          <p:cNvPr id="3" name="Date Placeholder 2"/>
          <p:cNvSpPr>
            <a:spLocks noGrp="1"/>
          </p:cNvSpPr>
          <p:nvPr>
            <p:ph type="dt" idx="1"/>
          </p:nvPr>
        </p:nvSpPr>
        <p:spPr>
          <a:xfrm>
            <a:off x="3927775" y="0"/>
            <a:ext cx="3004820" cy="461010"/>
          </a:xfrm>
          <a:prstGeom prst="rect">
            <a:avLst/>
          </a:prstGeom>
        </p:spPr>
        <p:txBody>
          <a:bodyPr vert="horz" lIns="92295" tIns="46147" rIns="92295" bIns="46147" rtlCol="0"/>
          <a:lstStyle>
            <a:lvl1pPr algn="r">
              <a:defRPr sz="1200"/>
            </a:lvl1pPr>
          </a:lstStyle>
          <a:p>
            <a:fld id="{22E3A74F-5213-492F-A671-638B398C40A8}" type="datetimeFigureOut">
              <a:rPr lang="en-US" smtClean="0"/>
              <a:t>2/11/2021</a:t>
            </a:fld>
            <a:endParaRPr lang="en-US" dirty="0"/>
          </a:p>
        </p:txBody>
      </p:sp>
      <p:sp>
        <p:nvSpPr>
          <p:cNvPr id="4" name="Slide Image Placeholder 3"/>
          <p:cNvSpPr>
            <a:spLocks noGrp="1" noRot="1" noChangeAspect="1"/>
          </p:cNvSpPr>
          <p:nvPr>
            <p:ph type="sldImg" idx="2"/>
          </p:nvPr>
        </p:nvSpPr>
        <p:spPr>
          <a:xfrm>
            <a:off x="1162050" y="692150"/>
            <a:ext cx="4610100" cy="3457575"/>
          </a:xfrm>
          <a:prstGeom prst="rect">
            <a:avLst/>
          </a:prstGeom>
          <a:noFill/>
          <a:ln w="12700">
            <a:solidFill>
              <a:prstClr val="black"/>
            </a:solidFill>
          </a:ln>
        </p:spPr>
        <p:txBody>
          <a:bodyPr vert="horz" lIns="92295" tIns="46147" rIns="92295" bIns="46147" rtlCol="0" anchor="ctr"/>
          <a:lstStyle/>
          <a:p>
            <a:endParaRPr lang="en-US" dirty="0"/>
          </a:p>
        </p:txBody>
      </p:sp>
      <p:sp>
        <p:nvSpPr>
          <p:cNvPr id="5" name="Notes Placeholder 4"/>
          <p:cNvSpPr>
            <a:spLocks noGrp="1"/>
          </p:cNvSpPr>
          <p:nvPr>
            <p:ph type="body" sz="quarter" idx="3"/>
          </p:nvPr>
        </p:nvSpPr>
        <p:spPr>
          <a:xfrm>
            <a:off x="693420" y="4379596"/>
            <a:ext cx="5547360" cy="4149090"/>
          </a:xfrm>
          <a:prstGeom prst="rect">
            <a:avLst/>
          </a:prstGeom>
        </p:spPr>
        <p:txBody>
          <a:bodyPr vert="horz" lIns="92295" tIns="46147" rIns="92295" bIns="46147"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57591"/>
            <a:ext cx="3004820" cy="461010"/>
          </a:xfrm>
          <a:prstGeom prst="rect">
            <a:avLst/>
          </a:prstGeom>
        </p:spPr>
        <p:txBody>
          <a:bodyPr vert="horz" lIns="92295" tIns="46147" rIns="92295" bIns="46147"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27775" y="8757591"/>
            <a:ext cx="3004820" cy="461010"/>
          </a:xfrm>
          <a:prstGeom prst="rect">
            <a:avLst/>
          </a:prstGeom>
        </p:spPr>
        <p:txBody>
          <a:bodyPr vert="horz" lIns="92295" tIns="46147" rIns="92295" bIns="46147" rtlCol="0" anchor="b"/>
          <a:lstStyle>
            <a:lvl1pPr algn="r">
              <a:defRPr sz="1200"/>
            </a:lvl1pPr>
          </a:lstStyle>
          <a:p>
            <a:fld id="{BF706CA6-53B4-45D3-B391-85B12A28BF05}" type="slidenum">
              <a:rPr lang="en-US" smtClean="0"/>
              <a:t>‹#›</a:t>
            </a:fld>
            <a:endParaRPr lang="en-US" dirty="0"/>
          </a:p>
        </p:txBody>
      </p:sp>
    </p:spTree>
    <p:extLst>
      <p:ext uri="{BB962C8B-B14F-4D97-AF65-F5344CB8AC3E}">
        <p14:creationId xmlns:p14="http://schemas.microsoft.com/office/powerpoint/2010/main" val="2099178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CC7D24-0DC9-4E9C-89C0-35D79A09D337}" type="slidenum">
              <a:rPr lang="en-US" smtClean="0"/>
              <a:t>2</a:t>
            </a:fld>
            <a:endParaRPr lang="en-US" dirty="0"/>
          </a:p>
        </p:txBody>
      </p:sp>
    </p:spTree>
    <p:extLst>
      <p:ext uri="{BB962C8B-B14F-4D97-AF65-F5344CB8AC3E}">
        <p14:creationId xmlns:p14="http://schemas.microsoft.com/office/powerpoint/2010/main" val="286885451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mn-lt"/>
                <a:ea typeface="Times New Roman"/>
                <a:cs typeface="Times New Roman"/>
              </a:rPr>
              <a:t>The Plan will </a:t>
            </a:r>
            <a:r>
              <a:rPr lang="en-US" sz="1200" dirty="0">
                <a:solidFill>
                  <a:srgbClr val="FF0000"/>
                </a:solidFill>
                <a:latin typeface="+mn-lt"/>
                <a:ea typeface="Times New Roman"/>
                <a:cs typeface="Times New Roman"/>
              </a:rPr>
              <a:t>provide plan-based care management to ensure continuity of care to current and former children and youth engaged in the foster care system, regardless of geographical location. M</a:t>
            </a:r>
            <a:r>
              <a:rPr lang="en-US" dirty="0"/>
              <a:t>embers will have access to care management services within 24-hours of the plan being notified of enrollment. This is important for children and youth who need to urgently begin coordination of services with the plan.</a:t>
            </a:r>
          </a:p>
          <a:p>
            <a:endParaRPr lang="en-US" dirty="0"/>
          </a:p>
        </p:txBody>
      </p:sp>
      <p:sp>
        <p:nvSpPr>
          <p:cNvPr id="4" name="Slide Number Placeholder 3"/>
          <p:cNvSpPr>
            <a:spLocks noGrp="1"/>
          </p:cNvSpPr>
          <p:nvPr>
            <p:ph type="sldNum" sz="quarter" idx="5"/>
          </p:nvPr>
        </p:nvSpPr>
        <p:spPr/>
        <p:txBody>
          <a:bodyPr/>
          <a:lstStyle/>
          <a:p>
            <a:pPr>
              <a:defRPr/>
            </a:pPr>
            <a:fld id="{3F8D9790-AC4D-4E30-B764-B08D15294D41}" type="slidenum">
              <a:rPr lang="en-US" smtClean="0"/>
              <a:pPr>
                <a:defRPr/>
              </a:pPr>
              <a:t>12</a:t>
            </a:fld>
            <a:endParaRPr lang="en-US" dirty="0"/>
          </a:p>
        </p:txBody>
      </p:sp>
    </p:spTree>
    <p:extLst>
      <p:ext uri="{BB962C8B-B14F-4D97-AF65-F5344CB8AC3E}">
        <p14:creationId xmlns:p14="http://schemas.microsoft.com/office/powerpoint/2010/main" val="348238054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review the care management model, you may have noticed some recurring themes around continuity of care, coordination with DSS and other child serving systems, and timed transition supports that were also mentioned earlier in the presentation. This is because we want to ensure a single, statewide plan that can effectively address the unique needs of the foster care population. We want the foster care plan to support the beneficiary's well-being while supporting permanency planning goals.</a:t>
            </a:r>
          </a:p>
        </p:txBody>
      </p:sp>
      <p:sp>
        <p:nvSpPr>
          <p:cNvPr id="4" name="Slide Number Placeholder 3"/>
          <p:cNvSpPr>
            <a:spLocks noGrp="1"/>
          </p:cNvSpPr>
          <p:nvPr>
            <p:ph type="sldNum" sz="quarter" idx="5"/>
          </p:nvPr>
        </p:nvSpPr>
        <p:spPr/>
        <p:txBody>
          <a:bodyPr/>
          <a:lstStyle/>
          <a:p>
            <a:pPr>
              <a:defRPr/>
            </a:pPr>
            <a:fld id="{3F8D9790-AC4D-4E30-B764-B08D15294D41}" type="slidenum">
              <a:rPr lang="en-US" smtClean="0"/>
              <a:pPr>
                <a:defRPr/>
              </a:pPr>
              <a:t>13</a:t>
            </a:fld>
            <a:endParaRPr lang="en-US" dirty="0"/>
          </a:p>
        </p:txBody>
      </p:sp>
    </p:spTree>
    <p:extLst>
      <p:ext uri="{BB962C8B-B14F-4D97-AF65-F5344CB8AC3E}">
        <p14:creationId xmlns:p14="http://schemas.microsoft.com/office/powerpoint/2010/main" val="13319030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As mentioned earlier, members will have access to care management services within 24-hours of the plan being notified of enrollment.  I now want to highlight some required care management timeframes with you. </a:t>
            </a:r>
          </a:p>
          <a:p>
            <a:endParaRPr lang="en-US" dirty="0"/>
          </a:p>
        </p:txBody>
      </p:sp>
      <p:sp>
        <p:nvSpPr>
          <p:cNvPr id="4" name="Slide Number Placeholder 3"/>
          <p:cNvSpPr>
            <a:spLocks noGrp="1"/>
          </p:cNvSpPr>
          <p:nvPr>
            <p:ph type="sldNum" sz="quarter" idx="5"/>
          </p:nvPr>
        </p:nvSpPr>
        <p:spPr/>
        <p:txBody>
          <a:bodyPr/>
          <a:lstStyle/>
          <a:p>
            <a:fld id="{BF706CA6-53B4-45D3-B391-85B12A28BF05}" type="slidenum">
              <a:rPr lang="en-US" smtClean="0"/>
              <a:t>14</a:t>
            </a:fld>
            <a:endParaRPr lang="en-US" dirty="0"/>
          </a:p>
        </p:txBody>
      </p:sp>
    </p:spTree>
    <p:extLst>
      <p:ext uri="{BB962C8B-B14F-4D97-AF65-F5344CB8AC3E}">
        <p14:creationId xmlns:p14="http://schemas.microsoft.com/office/powerpoint/2010/main" val="35131957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inclusion of the Transitions and Continuity of Care PIP differentiates the FC Plan from the standard and tailored plan. </a:t>
            </a:r>
            <a:r>
              <a:rPr lang="en-US"/>
              <a:t>We included this PIP to account for transitions that occur in placements, between placements, and transitions out of foster care.  </a:t>
            </a:r>
          </a:p>
          <a:p>
            <a:endParaRPr lang="en-US" dirty="0"/>
          </a:p>
        </p:txBody>
      </p:sp>
      <p:sp>
        <p:nvSpPr>
          <p:cNvPr id="4" name="Slide Number Placeholder 3"/>
          <p:cNvSpPr>
            <a:spLocks noGrp="1"/>
          </p:cNvSpPr>
          <p:nvPr>
            <p:ph type="sldNum" sz="quarter" idx="5"/>
          </p:nvPr>
        </p:nvSpPr>
        <p:spPr/>
        <p:txBody>
          <a:bodyPr/>
          <a:lstStyle/>
          <a:p>
            <a:fld id="{BF706CA6-53B4-45D3-B391-85B12A28BF05}" type="slidenum">
              <a:rPr lang="en-US" smtClean="0"/>
              <a:t>16</a:t>
            </a:fld>
            <a:endParaRPr lang="en-US" dirty="0"/>
          </a:p>
        </p:txBody>
      </p:sp>
    </p:spTree>
    <p:extLst>
      <p:ext uri="{BB962C8B-B14F-4D97-AF65-F5344CB8AC3E}">
        <p14:creationId xmlns:p14="http://schemas.microsoft.com/office/powerpoint/2010/main" val="420239234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CC7D24-0DC9-4E9C-89C0-35D79A09D337}" type="slidenum">
              <a:rPr lang="en-US" smtClean="0"/>
              <a:t>17</a:t>
            </a:fld>
            <a:endParaRPr lang="en-US" dirty="0"/>
          </a:p>
        </p:txBody>
      </p:sp>
    </p:spTree>
    <p:extLst>
      <p:ext uri="{BB962C8B-B14F-4D97-AF65-F5344CB8AC3E}">
        <p14:creationId xmlns:p14="http://schemas.microsoft.com/office/powerpoint/2010/main" val="226244332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79D69A6-B26D-4F67-A02C-6342DB415C5D}" type="slidenum">
              <a:rPr lang="en-US" smtClean="0"/>
              <a:pPr/>
              <a:t>18</a:t>
            </a:fld>
            <a:endParaRPr lang="en-US" dirty="0"/>
          </a:p>
        </p:txBody>
      </p:sp>
    </p:spTree>
    <p:extLst>
      <p:ext uri="{BB962C8B-B14F-4D97-AF65-F5344CB8AC3E}">
        <p14:creationId xmlns:p14="http://schemas.microsoft.com/office/powerpoint/2010/main" val="296892966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3" name="Slide Image Placeholder 1"/>
          <p:cNvSpPr>
            <a:spLocks noGrp="1" noRot="1" noChangeAspect="1" noTextEdit="1"/>
          </p:cNvSpPr>
          <p:nvPr>
            <p:ph type="sldImg"/>
          </p:nvPr>
        </p:nvSpPr>
        <p:spPr>
          <a:ln/>
        </p:spPr>
      </p:sp>
      <p:sp>
        <p:nvSpPr>
          <p:cNvPr id="197634" name="Notes Placeholder 2"/>
          <p:cNvSpPr>
            <a:spLocks noGrp="1"/>
          </p:cNvSpPr>
          <p:nvPr>
            <p:ph type="body" idx="1"/>
          </p:nvPr>
        </p:nvSpPr>
        <p:spPr>
          <a:noFill/>
        </p:spPr>
        <p:txBody>
          <a:bodyPr/>
          <a:lstStyle/>
          <a:p>
            <a:endParaRPr lang="en-US" dirty="0">
              <a:ea typeface="ＭＳ Ｐゴシック"/>
              <a:cs typeface="ＭＳ Ｐゴシック"/>
            </a:endParaRPr>
          </a:p>
        </p:txBody>
      </p:sp>
      <p:sp>
        <p:nvSpPr>
          <p:cNvPr id="197635" name="Slide Number Placeholder 3"/>
          <p:cNvSpPr txBox="1">
            <a:spLocks noGrp="1"/>
          </p:cNvSpPr>
          <p:nvPr/>
        </p:nvSpPr>
        <p:spPr bwMode="auto">
          <a:xfrm>
            <a:off x="3927480" y="8756657"/>
            <a:ext cx="3005139" cy="461964"/>
          </a:xfrm>
          <a:prstGeom prst="rect">
            <a:avLst/>
          </a:prstGeom>
          <a:noFill/>
          <a:ln w="9525">
            <a:noFill/>
            <a:miter lim="800000"/>
            <a:headEnd/>
            <a:tailEnd/>
          </a:ln>
        </p:spPr>
        <p:txBody>
          <a:bodyPr lIns="92222" tIns="46107" rIns="92222" bIns="46107" anchor="b"/>
          <a:lstStyle/>
          <a:p>
            <a:pPr algn="r" defTabSz="920060"/>
            <a:fld id="{E5FAB943-69C7-47EB-B52C-05E3CC137510}" type="slidenum">
              <a:rPr lang="en-US" sz="1200">
                <a:solidFill>
                  <a:prstClr val="black"/>
                </a:solidFill>
              </a:rPr>
              <a:pPr algn="r" defTabSz="920060"/>
              <a:t>19</a:t>
            </a:fld>
            <a:endParaRPr lang="en-US" sz="1200" dirty="0">
              <a:solidFill>
                <a:prstClr val="black"/>
              </a:solidFill>
            </a:endParaRPr>
          </a:p>
        </p:txBody>
      </p:sp>
    </p:spTree>
    <p:extLst>
      <p:ext uri="{BB962C8B-B14F-4D97-AF65-F5344CB8AC3E}">
        <p14:creationId xmlns:p14="http://schemas.microsoft.com/office/powerpoint/2010/main" val="329620413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MCAC = Medical Care Advisory Committee BH Subcommittee</a:t>
            </a:r>
          </a:p>
        </p:txBody>
      </p:sp>
      <p:sp>
        <p:nvSpPr>
          <p:cNvPr id="4" name="Slide Number Placeholder 3"/>
          <p:cNvSpPr>
            <a:spLocks noGrp="1"/>
          </p:cNvSpPr>
          <p:nvPr>
            <p:ph type="sldNum" sz="quarter" idx="10"/>
          </p:nvPr>
        </p:nvSpPr>
        <p:spPr/>
        <p:txBody>
          <a:bodyPr/>
          <a:lstStyle/>
          <a:p>
            <a:fld id="{DBCC7D24-0DC9-4E9C-89C0-35D79A09D337}" type="slidenum">
              <a:rPr lang="en-US" smtClean="0"/>
              <a:t>20</a:t>
            </a:fld>
            <a:endParaRPr lang="en-US" dirty="0"/>
          </a:p>
        </p:txBody>
      </p:sp>
    </p:spTree>
    <p:extLst>
      <p:ext uri="{BB962C8B-B14F-4D97-AF65-F5344CB8AC3E}">
        <p14:creationId xmlns:p14="http://schemas.microsoft.com/office/powerpoint/2010/main" val="45785681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CC7D24-0DC9-4E9C-89C0-35D79A09D337}" type="slidenum">
              <a:rPr lang="en-US" smtClean="0"/>
              <a:t>21</a:t>
            </a:fld>
            <a:endParaRPr lang="en-US" dirty="0"/>
          </a:p>
        </p:txBody>
      </p:sp>
    </p:spTree>
    <p:extLst>
      <p:ext uri="{BB962C8B-B14F-4D97-AF65-F5344CB8AC3E}">
        <p14:creationId xmlns:p14="http://schemas.microsoft.com/office/powerpoint/2010/main" val="415425613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 would like to end the presentation by informing you that based on stakeholder feedback, the Department will continue revising the FC Plan Request for Proposed and that we will also be participating in stakeholder engagement opportunities following this webinar.  Thank you for attending this webinar today. We will post the webinar slide deck on our website…</a:t>
            </a:r>
          </a:p>
        </p:txBody>
      </p:sp>
      <p:sp>
        <p:nvSpPr>
          <p:cNvPr id="4" name="Slide Number Placeholder 3"/>
          <p:cNvSpPr>
            <a:spLocks noGrp="1"/>
          </p:cNvSpPr>
          <p:nvPr>
            <p:ph type="sldNum" sz="quarter" idx="10"/>
          </p:nvPr>
        </p:nvSpPr>
        <p:spPr/>
        <p:txBody>
          <a:bodyPr/>
          <a:lstStyle/>
          <a:p>
            <a:fld id="{DBCC7D24-0DC9-4E9C-89C0-35D79A09D337}" type="slidenum">
              <a:rPr lang="en-US" smtClean="0"/>
              <a:t>22</a:t>
            </a:fld>
            <a:endParaRPr lang="en-US" dirty="0"/>
          </a:p>
        </p:txBody>
      </p:sp>
    </p:spTree>
    <p:extLst>
      <p:ext uri="{BB962C8B-B14F-4D97-AF65-F5344CB8AC3E}">
        <p14:creationId xmlns:p14="http://schemas.microsoft.com/office/powerpoint/2010/main" val="7218881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3" name="Slide Image Placeholder 1"/>
          <p:cNvSpPr>
            <a:spLocks noGrp="1" noRot="1" noChangeAspect="1" noTextEdit="1"/>
          </p:cNvSpPr>
          <p:nvPr>
            <p:ph type="sldImg"/>
          </p:nvPr>
        </p:nvSpPr>
        <p:spPr>
          <a:ln/>
        </p:spPr>
      </p:sp>
      <p:sp>
        <p:nvSpPr>
          <p:cNvPr id="197634" name="Notes Placeholder 2"/>
          <p:cNvSpPr>
            <a:spLocks noGrp="1"/>
          </p:cNvSpPr>
          <p:nvPr>
            <p:ph type="body" idx="1"/>
          </p:nvPr>
        </p:nvSpPr>
        <p:spPr>
          <a:noFill/>
        </p:spPr>
        <p:txBody>
          <a:bodyPr/>
          <a:lstStyle/>
          <a:p>
            <a:endParaRPr lang="en-US" dirty="0">
              <a:ea typeface="ＭＳ Ｐゴシック"/>
              <a:cs typeface="ＭＳ Ｐゴシック"/>
            </a:endParaRPr>
          </a:p>
        </p:txBody>
      </p:sp>
      <p:sp>
        <p:nvSpPr>
          <p:cNvPr id="197635" name="Slide Number Placeholder 3"/>
          <p:cNvSpPr txBox="1">
            <a:spLocks noGrp="1"/>
          </p:cNvSpPr>
          <p:nvPr/>
        </p:nvSpPr>
        <p:spPr bwMode="auto">
          <a:xfrm>
            <a:off x="3927480" y="8756657"/>
            <a:ext cx="3005139" cy="461964"/>
          </a:xfrm>
          <a:prstGeom prst="rect">
            <a:avLst/>
          </a:prstGeom>
          <a:noFill/>
          <a:ln w="9525">
            <a:noFill/>
            <a:miter lim="800000"/>
            <a:headEnd/>
            <a:tailEnd/>
          </a:ln>
        </p:spPr>
        <p:txBody>
          <a:bodyPr lIns="92222" tIns="46107" rIns="92222" bIns="46107" anchor="b"/>
          <a:lstStyle/>
          <a:p>
            <a:pPr algn="r" defTabSz="920060"/>
            <a:fld id="{E5FAB943-69C7-47EB-B52C-05E3CC137510}" type="slidenum">
              <a:rPr lang="en-US" sz="1200">
                <a:solidFill>
                  <a:prstClr val="black"/>
                </a:solidFill>
              </a:rPr>
              <a:pPr algn="r" defTabSz="920060"/>
              <a:t>3</a:t>
            </a:fld>
            <a:endParaRPr lang="en-US" sz="1200" dirty="0">
              <a:solidFill>
                <a:prstClr val="black"/>
              </a:solidFill>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3" name="Slide Image Placeholder 1"/>
          <p:cNvSpPr>
            <a:spLocks noGrp="1" noRot="1" noChangeAspect="1" noTextEdit="1"/>
          </p:cNvSpPr>
          <p:nvPr>
            <p:ph type="sldImg"/>
          </p:nvPr>
        </p:nvSpPr>
        <p:spPr>
          <a:ln/>
        </p:spPr>
      </p:sp>
      <p:sp>
        <p:nvSpPr>
          <p:cNvPr id="197634" name="Notes Placeholder 2"/>
          <p:cNvSpPr>
            <a:spLocks noGrp="1"/>
          </p:cNvSpPr>
          <p:nvPr>
            <p:ph type="body" idx="1"/>
          </p:nvPr>
        </p:nvSpPr>
        <p:spPr>
          <a:noFill/>
        </p:spPr>
        <p:txBody>
          <a:bodyPr/>
          <a:lstStyle/>
          <a:p>
            <a:endParaRPr lang="en-US" dirty="0">
              <a:ea typeface="ＭＳ Ｐゴシック"/>
              <a:cs typeface="ＭＳ Ｐゴシック"/>
            </a:endParaRPr>
          </a:p>
        </p:txBody>
      </p:sp>
      <p:sp>
        <p:nvSpPr>
          <p:cNvPr id="197635" name="Slide Number Placeholder 3"/>
          <p:cNvSpPr txBox="1">
            <a:spLocks noGrp="1"/>
          </p:cNvSpPr>
          <p:nvPr/>
        </p:nvSpPr>
        <p:spPr bwMode="auto">
          <a:xfrm>
            <a:off x="3927480" y="8756657"/>
            <a:ext cx="3005139" cy="461964"/>
          </a:xfrm>
          <a:prstGeom prst="rect">
            <a:avLst/>
          </a:prstGeom>
          <a:noFill/>
          <a:ln w="9525">
            <a:noFill/>
            <a:miter lim="800000"/>
            <a:headEnd/>
            <a:tailEnd/>
          </a:ln>
        </p:spPr>
        <p:txBody>
          <a:bodyPr lIns="92222" tIns="46107" rIns="92222" bIns="46107" anchor="b"/>
          <a:lstStyle/>
          <a:p>
            <a:pPr algn="r" defTabSz="920060"/>
            <a:fld id="{E5FAB943-69C7-47EB-B52C-05E3CC137510}" type="slidenum">
              <a:rPr lang="en-US" sz="1200">
                <a:solidFill>
                  <a:prstClr val="black"/>
                </a:solidFill>
              </a:rPr>
              <a:pPr algn="r" defTabSz="920060"/>
              <a:t>23</a:t>
            </a:fld>
            <a:endParaRPr lang="en-US" sz="1200" dirty="0">
              <a:solidFill>
                <a:prstClr val="black"/>
              </a:solidFill>
            </a:endParaRPr>
          </a:p>
        </p:txBody>
      </p:sp>
    </p:spTree>
    <p:extLst>
      <p:ext uri="{BB962C8B-B14F-4D97-AF65-F5344CB8AC3E}">
        <p14:creationId xmlns:p14="http://schemas.microsoft.com/office/powerpoint/2010/main" val="358377663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3" name="Slide Image Placeholder 1"/>
          <p:cNvSpPr>
            <a:spLocks noGrp="1" noRot="1" noChangeAspect="1" noTextEdit="1"/>
          </p:cNvSpPr>
          <p:nvPr>
            <p:ph type="sldImg"/>
          </p:nvPr>
        </p:nvSpPr>
        <p:spPr>
          <a:ln/>
        </p:spPr>
      </p:sp>
      <p:sp>
        <p:nvSpPr>
          <p:cNvPr id="197634" name="Notes Placeholder 2"/>
          <p:cNvSpPr>
            <a:spLocks noGrp="1"/>
          </p:cNvSpPr>
          <p:nvPr>
            <p:ph type="body" idx="1"/>
          </p:nvPr>
        </p:nvSpPr>
        <p:spPr>
          <a:noFill/>
        </p:spPr>
        <p:txBody>
          <a:bodyPr/>
          <a:lstStyle/>
          <a:p>
            <a:endParaRPr lang="en-US" dirty="0">
              <a:ea typeface="ＭＳ Ｐゴシック"/>
              <a:cs typeface="ＭＳ Ｐゴシック"/>
            </a:endParaRPr>
          </a:p>
        </p:txBody>
      </p:sp>
      <p:sp>
        <p:nvSpPr>
          <p:cNvPr id="197635" name="Slide Number Placeholder 3"/>
          <p:cNvSpPr txBox="1">
            <a:spLocks noGrp="1"/>
          </p:cNvSpPr>
          <p:nvPr/>
        </p:nvSpPr>
        <p:spPr bwMode="auto">
          <a:xfrm>
            <a:off x="3927480" y="8756657"/>
            <a:ext cx="3005139" cy="461964"/>
          </a:xfrm>
          <a:prstGeom prst="rect">
            <a:avLst/>
          </a:prstGeom>
          <a:noFill/>
          <a:ln w="9525">
            <a:noFill/>
            <a:miter lim="800000"/>
            <a:headEnd/>
            <a:tailEnd/>
          </a:ln>
        </p:spPr>
        <p:txBody>
          <a:bodyPr lIns="92222" tIns="46107" rIns="92222" bIns="46107" anchor="b"/>
          <a:lstStyle/>
          <a:p>
            <a:pPr algn="r" defTabSz="920060"/>
            <a:fld id="{E5FAB943-69C7-47EB-B52C-05E3CC137510}" type="slidenum">
              <a:rPr lang="en-US" sz="1200">
                <a:solidFill>
                  <a:prstClr val="black"/>
                </a:solidFill>
              </a:rPr>
              <a:pPr algn="r" defTabSz="920060"/>
              <a:t>24</a:t>
            </a:fld>
            <a:endParaRPr lang="en-US" sz="1200" dirty="0">
              <a:solidFill>
                <a:prstClr val="black"/>
              </a:solidFill>
            </a:endParaRPr>
          </a:p>
        </p:txBody>
      </p:sp>
    </p:spTree>
    <p:extLst>
      <p:ext uri="{BB962C8B-B14F-4D97-AF65-F5344CB8AC3E}">
        <p14:creationId xmlns:p14="http://schemas.microsoft.com/office/powerpoint/2010/main" val="249312738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3F8D9790-AC4D-4E30-B764-B08D15294D41}" type="slidenum">
              <a:rPr lang="en-US" smtClean="0"/>
              <a:pPr>
                <a:defRPr/>
              </a:pPr>
              <a:t>25</a:t>
            </a:fld>
            <a:endParaRPr lang="en-US" dirty="0"/>
          </a:p>
        </p:txBody>
      </p:sp>
    </p:spTree>
    <p:extLst>
      <p:ext uri="{BB962C8B-B14F-4D97-AF65-F5344CB8AC3E}">
        <p14:creationId xmlns:p14="http://schemas.microsoft.com/office/powerpoint/2010/main" val="271735330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3F8D9790-AC4D-4E30-B764-B08D15294D41}" type="slidenum">
              <a:rPr lang="en-US" smtClean="0"/>
              <a:pPr>
                <a:defRPr/>
              </a:pPr>
              <a:t>26</a:t>
            </a:fld>
            <a:endParaRPr lang="en-US" dirty="0"/>
          </a:p>
        </p:txBody>
      </p:sp>
    </p:spTree>
    <p:extLst>
      <p:ext uri="{BB962C8B-B14F-4D97-AF65-F5344CB8AC3E}">
        <p14:creationId xmlns:p14="http://schemas.microsoft.com/office/powerpoint/2010/main" val="133767571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CC7D24-0DC9-4E9C-89C0-35D79A09D337}" type="slidenum">
              <a:rPr lang="en-US" smtClean="0"/>
              <a:t>29</a:t>
            </a:fld>
            <a:endParaRPr lang="en-US" dirty="0"/>
          </a:p>
        </p:txBody>
      </p:sp>
    </p:spTree>
    <p:extLst>
      <p:ext uri="{BB962C8B-B14F-4D97-AF65-F5344CB8AC3E}">
        <p14:creationId xmlns:p14="http://schemas.microsoft.com/office/powerpoint/2010/main" val="67837352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CC7D24-0DC9-4E9C-89C0-35D79A09D337}" type="slidenum">
              <a:rPr lang="en-US" smtClean="0"/>
              <a:t>30</a:t>
            </a:fld>
            <a:endParaRPr lang="en-US" dirty="0"/>
          </a:p>
        </p:txBody>
      </p:sp>
    </p:spTree>
    <p:extLst>
      <p:ext uri="{BB962C8B-B14F-4D97-AF65-F5344CB8AC3E}">
        <p14:creationId xmlns:p14="http://schemas.microsoft.com/office/powerpoint/2010/main" val="33455433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 would like to start the overview by giving you a picture of how many children will be impacted by the FC plan and upcoming changes in Medicaid managed care.</a:t>
            </a:r>
          </a:p>
        </p:txBody>
      </p:sp>
      <p:sp>
        <p:nvSpPr>
          <p:cNvPr id="4" name="Slide Number Placeholder 3"/>
          <p:cNvSpPr>
            <a:spLocks noGrp="1"/>
          </p:cNvSpPr>
          <p:nvPr>
            <p:ph type="sldNum" sz="quarter" idx="10"/>
          </p:nvPr>
        </p:nvSpPr>
        <p:spPr/>
        <p:txBody>
          <a:bodyPr/>
          <a:lstStyle/>
          <a:p>
            <a:fld id="{DBCC7D24-0DC9-4E9C-89C0-35D79A09D337}" type="slidenum">
              <a:rPr lang="en-US" smtClean="0"/>
              <a:t>4</a:t>
            </a:fld>
            <a:endParaRPr lang="en-US" dirty="0"/>
          </a:p>
        </p:txBody>
      </p:sp>
    </p:spTree>
    <p:extLst>
      <p:ext uri="{BB962C8B-B14F-4D97-AF65-F5344CB8AC3E}">
        <p14:creationId xmlns:p14="http://schemas.microsoft.com/office/powerpoint/2010/main" val="11752680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voice over: Acknowledge that effectively addressing issues faced by children in foster care requires state and local solutions. DHHS' current cross divisional work pulls in LME/MCOs and local DSSs, this slide intended to highlight what FC Plan will do to remedy these challenges. </a:t>
            </a:r>
          </a:p>
          <a:p>
            <a:endParaRPr lang="en-US" dirty="0"/>
          </a:p>
          <a:p>
            <a:r>
              <a:rPr lang="en-US" dirty="0"/>
              <a:t>We will have expedited care management timeframes that ensure the child will have access to care to address urgent needs. Including the child being assigned a care manager within 24 hours of enrollment….</a:t>
            </a:r>
          </a:p>
        </p:txBody>
      </p:sp>
      <p:sp>
        <p:nvSpPr>
          <p:cNvPr id="4" name="Slide Number Placeholder 3"/>
          <p:cNvSpPr>
            <a:spLocks noGrp="1"/>
          </p:cNvSpPr>
          <p:nvPr>
            <p:ph type="sldNum" sz="quarter" idx="5"/>
          </p:nvPr>
        </p:nvSpPr>
        <p:spPr/>
        <p:txBody>
          <a:bodyPr/>
          <a:lstStyle/>
          <a:p>
            <a:fld id="{BF706CA6-53B4-45D3-B391-85B12A28BF05}" type="slidenum">
              <a:rPr lang="en-US" smtClean="0"/>
              <a:t>5</a:t>
            </a:fld>
            <a:endParaRPr lang="en-US" dirty="0"/>
          </a:p>
        </p:txBody>
      </p:sp>
    </p:spTree>
    <p:extLst>
      <p:ext uri="{BB962C8B-B14F-4D97-AF65-F5344CB8AC3E}">
        <p14:creationId xmlns:p14="http://schemas.microsoft.com/office/powerpoint/2010/main" val="28388099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Guiding Principles that set the framework for decision-making with regards to </a:t>
            </a:r>
            <a:r>
              <a:rPr lang="en-US"/>
              <a:t>the F</a:t>
            </a:r>
            <a:endParaRPr lang="en-US" dirty="0"/>
          </a:p>
        </p:txBody>
      </p:sp>
      <p:sp>
        <p:nvSpPr>
          <p:cNvPr id="4" name="Slide Number Placeholder 3"/>
          <p:cNvSpPr>
            <a:spLocks noGrp="1"/>
          </p:cNvSpPr>
          <p:nvPr>
            <p:ph type="sldNum" sz="quarter" idx="5"/>
          </p:nvPr>
        </p:nvSpPr>
        <p:spPr/>
        <p:txBody>
          <a:bodyPr/>
          <a:lstStyle/>
          <a:p>
            <a:fld id="{BF706CA6-53B4-45D3-B391-85B12A28BF05}" type="slidenum">
              <a:rPr lang="en-US" smtClean="0"/>
              <a:t>7</a:t>
            </a:fld>
            <a:endParaRPr lang="en-US" dirty="0"/>
          </a:p>
        </p:txBody>
      </p:sp>
    </p:spTree>
    <p:extLst>
      <p:ext uri="{BB962C8B-B14F-4D97-AF65-F5344CB8AC3E}">
        <p14:creationId xmlns:p14="http://schemas.microsoft.com/office/powerpoint/2010/main" val="12432116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3" name="Slide Image Placeholder 1"/>
          <p:cNvSpPr>
            <a:spLocks noGrp="1" noRot="1" noChangeAspect="1" noTextEdit="1"/>
          </p:cNvSpPr>
          <p:nvPr>
            <p:ph type="sldImg"/>
          </p:nvPr>
        </p:nvSpPr>
        <p:spPr>
          <a:ln/>
        </p:spPr>
      </p:sp>
      <p:sp>
        <p:nvSpPr>
          <p:cNvPr id="197634" name="Notes Placeholder 2"/>
          <p:cNvSpPr>
            <a:spLocks noGrp="1"/>
          </p:cNvSpPr>
          <p:nvPr>
            <p:ph type="body" idx="1"/>
          </p:nvPr>
        </p:nvSpPr>
        <p:spPr>
          <a:noFill/>
        </p:spPr>
        <p:txBody>
          <a:bodyPr/>
          <a:lstStyle/>
          <a:p>
            <a:endParaRPr lang="en-US" dirty="0">
              <a:ea typeface="ＭＳ Ｐゴシック"/>
              <a:cs typeface="ＭＳ Ｐゴシック"/>
            </a:endParaRPr>
          </a:p>
        </p:txBody>
      </p:sp>
      <p:sp>
        <p:nvSpPr>
          <p:cNvPr id="197635" name="Slide Number Placeholder 3"/>
          <p:cNvSpPr txBox="1">
            <a:spLocks noGrp="1"/>
          </p:cNvSpPr>
          <p:nvPr/>
        </p:nvSpPr>
        <p:spPr bwMode="auto">
          <a:xfrm>
            <a:off x="3927480" y="8756657"/>
            <a:ext cx="3005139" cy="461964"/>
          </a:xfrm>
          <a:prstGeom prst="rect">
            <a:avLst/>
          </a:prstGeom>
          <a:noFill/>
          <a:ln w="9525">
            <a:noFill/>
            <a:miter lim="800000"/>
            <a:headEnd/>
            <a:tailEnd/>
          </a:ln>
        </p:spPr>
        <p:txBody>
          <a:bodyPr lIns="92222" tIns="46107" rIns="92222" bIns="46107" anchor="b"/>
          <a:lstStyle/>
          <a:p>
            <a:pPr algn="r" defTabSz="920060"/>
            <a:fld id="{E5FAB943-69C7-47EB-B52C-05E3CC137510}" type="slidenum">
              <a:rPr lang="en-US" sz="1200">
                <a:solidFill>
                  <a:prstClr val="black"/>
                </a:solidFill>
              </a:rPr>
              <a:pPr algn="r" defTabSz="920060"/>
              <a:t>8</a:t>
            </a:fld>
            <a:endParaRPr lang="en-US" sz="1200" dirty="0">
              <a:solidFill>
                <a:prstClr val="black"/>
              </a:solidFill>
            </a:endParaRPr>
          </a:p>
        </p:txBody>
      </p:sp>
    </p:spTree>
    <p:extLst>
      <p:ext uri="{BB962C8B-B14F-4D97-AF65-F5344CB8AC3E}">
        <p14:creationId xmlns:p14="http://schemas.microsoft.com/office/powerpoint/2010/main" val="38775982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CC7D24-0DC9-4E9C-89C0-35D79A09D337}" type="slidenum">
              <a:rPr lang="en-US" smtClean="0"/>
              <a:t>9</a:t>
            </a:fld>
            <a:endParaRPr lang="en-US" dirty="0"/>
          </a:p>
        </p:txBody>
      </p:sp>
    </p:spTree>
    <p:extLst>
      <p:ext uri="{BB962C8B-B14F-4D97-AF65-F5344CB8AC3E}">
        <p14:creationId xmlns:p14="http://schemas.microsoft.com/office/powerpoint/2010/main" val="15035718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“Tribal members who are eligible for the FC Plan will be enrolled into the Tribal Option or remain in NC Medicaid Direct depending on their region and will have the option to enroll in the FC Plan” </a:t>
            </a:r>
          </a:p>
          <a:p>
            <a:endParaRPr lang="en-US" dirty="0"/>
          </a:p>
        </p:txBody>
      </p:sp>
      <p:sp>
        <p:nvSpPr>
          <p:cNvPr id="4" name="Slide Number Placeholder 3"/>
          <p:cNvSpPr>
            <a:spLocks noGrp="1"/>
          </p:cNvSpPr>
          <p:nvPr>
            <p:ph type="sldNum" sz="quarter" idx="5"/>
          </p:nvPr>
        </p:nvSpPr>
        <p:spPr/>
        <p:txBody>
          <a:bodyPr/>
          <a:lstStyle/>
          <a:p>
            <a:fld id="{BF706CA6-53B4-45D3-B391-85B12A28BF05}" type="slidenum">
              <a:rPr lang="en-US" smtClean="0"/>
              <a:t>10</a:t>
            </a:fld>
            <a:endParaRPr lang="en-US" dirty="0"/>
          </a:p>
        </p:txBody>
      </p:sp>
    </p:spTree>
    <p:extLst>
      <p:ext uri="{BB962C8B-B14F-4D97-AF65-F5344CB8AC3E}">
        <p14:creationId xmlns:p14="http://schemas.microsoft.com/office/powerpoint/2010/main" val="13820669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ICF-IDD = Intermediate Care Facilities for Individuals with Intellectual Disabilities</a:t>
            </a:r>
          </a:p>
          <a:p>
            <a:endParaRPr lang="en-US" dirty="0"/>
          </a:p>
          <a:p>
            <a:r>
              <a:rPr lang="en-US" dirty="0"/>
              <a:t>TRACK = Therapeutic Respite Addressing Crisis for Kids</a:t>
            </a:r>
          </a:p>
          <a:p>
            <a:endParaRPr lang="en-US" dirty="0"/>
          </a:p>
          <a:p>
            <a:r>
              <a:rPr lang="en-US" dirty="0"/>
              <a:t>Because the innovations and TBI waiver services are captured in the TP, if a  beneficiary on the Innovations or TBI waiver opts to transfer to the FC Plan, they will be removed from the waiver upon submitting a written request indicating their choice to move.</a:t>
            </a:r>
          </a:p>
        </p:txBody>
      </p:sp>
      <p:sp>
        <p:nvSpPr>
          <p:cNvPr id="4" name="Slide Number Placeholder 3"/>
          <p:cNvSpPr>
            <a:spLocks noGrp="1"/>
          </p:cNvSpPr>
          <p:nvPr>
            <p:ph type="sldNum" sz="quarter" idx="5"/>
          </p:nvPr>
        </p:nvSpPr>
        <p:spPr/>
        <p:txBody>
          <a:bodyPr/>
          <a:lstStyle/>
          <a:p>
            <a:fld id="{BF706CA6-53B4-45D3-B391-85B12A28BF05}" type="slidenum">
              <a:rPr lang="en-US" smtClean="0"/>
              <a:t>11</a:t>
            </a:fld>
            <a:endParaRPr lang="en-US" dirty="0"/>
          </a:p>
        </p:txBody>
      </p:sp>
    </p:spTree>
    <p:extLst>
      <p:ext uri="{BB962C8B-B14F-4D97-AF65-F5344CB8AC3E}">
        <p14:creationId xmlns:p14="http://schemas.microsoft.com/office/powerpoint/2010/main" val="274663859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3" Type="http://schemas.openxmlformats.org/officeDocument/2006/relationships/tags" Target="../tags/tag4.xml"/><Relationship Id="rId2" Type="http://schemas.openxmlformats.org/officeDocument/2006/relationships/tags" Target="../tags/tag3.xml"/><Relationship Id="rId1" Type="http://schemas.openxmlformats.org/officeDocument/2006/relationships/vmlDrawing" Target="../drawings/vmlDrawing2.vml"/><Relationship Id="rId6" Type="http://schemas.openxmlformats.org/officeDocument/2006/relationships/image" Target="../media/image5.emf"/><Relationship Id="rId5" Type="http://schemas.openxmlformats.org/officeDocument/2006/relationships/oleObject" Target="../embeddings/oleObject2.bin"/><Relationship Id="rId4"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3" Type="http://schemas.openxmlformats.org/officeDocument/2006/relationships/tags" Target="../tags/tag6.xml"/><Relationship Id="rId2" Type="http://schemas.openxmlformats.org/officeDocument/2006/relationships/tags" Target="../tags/tag5.xml"/><Relationship Id="rId1" Type="http://schemas.openxmlformats.org/officeDocument/2006/relationships/vmlDrawing" Target="../drawings/vmlDrawing3.vml"/><Relationship Id="rId6" Type="http://schemas.openxmlformats.org/officeDocument/2006/relationships/image" Target="../media/image5.emf"/><Relationship Id="rId5" Type="http://schemas.openxmlformats.org/officeDocument/2006/relationships/oleObject" Target="../embeddings/oleObject3.bin"/><Relationship Id="rId4"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vmlDrawing" Target="../drawings/vmlDrawing4.vml"/><Relationship Id="rId6" Type="http://schemas.openxmlformats.org/officeDocument/2006/relationships/image" Target="../media/image5.emf"/><Relationship Id="rId5" Type="http://schemas.openxmlformats.org/officeDocument/2006/relationships/oleObject" Target="../embeddings/oleObject4.bin"/><Relationship Id="rId4"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3" Type="http://schemas.openxmlformats.org/officeDocument/2006/relationships/tags" Target="../tags/tag10.xml"/><Relationship Id="rId2" Type="http://schemas.openxmlformats.org/officeDocument/2006/relationships/tags" Target="../tags/tag9.xml"/><Relationship Id="rId1" Type="http://schemas.openxmlformats.org/officeDocument/2006/relationships/vmlDrawing" Target="../drawings/vmlDrawing5.vml"/><Relationship Id="rId6" Type="http://schemas.openxmlformats.org/officeDocument/2006/relationships/image" Target="../media/image5.emf"/><Relationship Id="rId5" Type="http://schemas.openxmlformats.org/officeDocument/2006/relationships/oleObject" Target="../embeddings/oleObject5.bin"/><Relationship Id="rId4"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vmlDrawing" Target="../drawings/vmlDrawing6.vml"/><Relationship Id="rId6" Type="http://schemas.openxmlformats.org/officeDocument/2006/relationships/image" Target="../media/image5.emf"/><Relationship Id="rId5" Type="http://schemas.openxmlformats.org/officeDocument/2006/relationships/oleObject" Target="../embeddings/oleObject6.bin"/><Relationship Id="rId4"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vmlDrawing" Target="../drawings/vmlDrawing7.vml"/><Relationship Id="rId6" Type="http://schemas.openxmlformats.org/officeDocument/2006/relationships/image" Target="../media/image5.emf"/><Relationship Id="rId5" Type="http://schemas.openxmlformats.org/officeDocument/2006/relationships/oleObject" Target="../embeddings/oleObject7.bin"/><Relationship Id="rId4"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3" Type="http://schemas.openxmlformats.org/officeDocument/2006/relationships/tags" Target="../tags/tag18.xml"/><Relationship Id="rId2" Type="http://schemas.openxmlformats.org/officeDocument/2006/relationships/tags" Target="../tags/tag17.xml"/><Relationship Id="rId1" Type="http://schemas.openxmlformats.org/officeDocument/2006/relationships/vmlDrawing" Target="../drawings/vmlDrawing9.vml"/><Relationship Id="rId6" Type="http://schemas.openxmlformats.org/officeDocument/2006/relationships/image" Target="../media/image5.emf"/><Relationship Id="rId5" Type="http://schemas.openxmlformats.org/officeDocument/2006/relationships/oleObject" Target="../embeddings/oleObject9.bin"/><Relationship Id="rId4"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3" Type="http://schemas.openxmlformats.org/officeDocument/2006/relationships/tags" Target="../tags/tag20.xml"/><Relationship Id="rId2" Type="http://schemas.openxmlformats.org/officeDocument/2006/relationships/tags" Target="../tags/tag19.xml"/><Relationship Id="rId1" Type="http://schemas.openxmlformats.org/officeDocument/2006/relationships/vmlDrawing" Target="../drawings/vmlDrawing10.vml"/><Relationship Id="rId6" Type="http://schemas.openxmlformats.org/officeDocument/2006/relationships/image" Target="../media/image5.emf"/><Relationship Id="rId5" Type="http://schemas.openxmlformats.org/officeDocument/2006/relationships/oleObject" Target="../embeddings/oleObject10.bin"/><Relationship Id="rId4"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3" Type="http://schemas.openxmlformats.org/officeDocument/2006/relationships/tags" Target="../tags/tag22.xml"/><Relationship Id="rId2" Type="http://schemas.openxmlformats.org/officeDocument/2006/relationships/tags" Target="../tags/tag21.xml"/><Relationship Id="rId1" Type="http://schemas.openxmlformats.org/officeDocument/2006/relationships/vmlDrawing" Target="../drawings/vmlDrawing11.vml"/><Relationship Id="rId6" Type="http://schemas.openxmlformats.org/officeDocument/2006/relationships/image" Target="../media/image5.emf"/><Relationship Id="rId5" Type="http://schemas.openxmlformats.org/officeDocument/2006/relationships/oleObject" Target="../embeddings/oleObject11.bin"/><Relationship Id="rId4"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vmlDrawing" Target="../drawings/vmlDrawing12.vml"/><Relationship Id="rId6" Type="http://schemas.openxmlformats.org/officeDocument/2006/relationships/image" Target="../media/image5.emf"/><Relationship Id="rId5" Type="http://schemas.openxmlformats.org/officeDocument/2006/relationships/oleObject" Target="../embeddings/oleObject12.bin"/><Relationship Id="rId4"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3" Type="http://schemas.openxmlformats.org/officeDocument/2006/relationships/tags" Target="../tags/tag26.xml"/><Relationship Id="rId2" Type="http://schemas.openxmlformats.org/officeDocument/2006/relationships/tags" Target="../tags/tag25.xml"/><Relationship Id="rId1" Type="http://schemas.openxmlformats.org/officeDocument/2006/relationships/vmlDrawing" Target="../drawings/vmlDrawing13.vml"/><Relationship Id="rId6" Type="http://schemas.openxmlformats.org/officeDocument/2006/relationships/image" Target="../media/image5.emf"/><Relationship Id="rId5" Type="http://schemas.openxmlformats.org/officeDocument/2006/relationships/oleObject" Target="../embeddings/oleObject13.bin"/><Relationship Id="rId4"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vmlDrawing" Target="../drawings/vmlDrawing14.vml"/><Relationship Id="rId6" Type="http://schemas.openxmlformats.org/officeDocument/2006/relationships/image" Target="../media/image5.emf"/><Relationship Id="rId5" Type="http://schemas.openxmlformats.org/officeDocument/2006/relationships/oleObject" Target="../embeddings/oleObject14.bin"/><Relationship Id="rId4"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3" Type="http://schemas.openxmlformats.org/officeDocument/2006/relationships/tags" Target="../tags/tag34.xml"/><Relationship Id="rId2" Type="http://schemas.openxmlformats.org/officeDocument/2006/relationships/tags" Target="../tags/tag33.xml"/><Relationship Id="rId1" Type="http://schemas.openxmlformats.org/officeDocument/2006/relationships/vmlDrawing" Target="../drawings/vmlDrawing17.vml"/><Relationship Id="rId6" Type="http://schemas.openxmlformats.org/officeDocument/2006/relationships/image" Target="../media/image5.emf"/><Relationship Id="rId5" Type="http://schemas.openxmlformats.org/officeDocument/2006/relationships/oleObject" Target="../embeddings/oleObject17.bin"/><Relationship Id="rId4"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3" Type="http://schemas.openxmlformats.org/officeDocument/2006/relationships/tags" Target="../tags/tag36.xml"/><Relationship Id="rId2" Type="http://schemas.openxmlformats.org/officeDocument/2006/relationships/tags" Target="../tags/tag35.xml"/><Relationship Id="rId1" Type="http://schemas.openxmlformats.org/officeDocument/2006/relationships/vmlDrawing" Target="../drawings/vmlDrawing18.vml"/><Relationship Id="rId6" Type="http://schemas.openxmlformats.org/officeDocument/2006/relationships/image" Target="../media/image5.emf"/><Relationship Id="rId5" Type="http://schemas.openxmlformats.org/officeDocument/2006/relationships/oleObject" Target="../embeddings/oleObject18.bin"/><Relationship Id="rId4"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vmlDrawing" Target="../drawings/vmlDrawing19.vml"/><Relationship Id="rId6" Type="http://schemas.openxmlformats.org/officeDocument/2006/relationships/image" Target="../media/image5.emf"/><Relationship Id="rId5" Type="http://schemas.openxmlformats.org/officeDocument/2006/relationships/oleObject" Target="../embeddings/oleObject19.bin"/><Relationship Id="rId4"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3" Type="http://schemas.openxmlformats.org/officeDocument/2006/relationships/tags" Target="../tags/tag40.xml"/><Relationship Id="rId2" Type="http://schemas.openxmlformats.org/officeDocument/2006/relationships/tags" Target="../tags/tag39.xml"/><Relationship Id="rId1" Type="http://schemas.openxmlformats.org/officeDocument/2006/relationships/vmlDrawing" Target="../drawings/vmlDrawing20.vml"/><Relationship Id="rId6" Type="http://schemas.openxmlformats.org/officeDocument/2006/relationships/image" Target="../media/image5.emf"/><Relationship Id="rId5" Type="http://schemas.openxmlformats.org/officeDocument/2006/relationships/oleObject" Target="../embeddings/oleObject20.bin"/><Relationship Id="rId4"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3" Type="http://schemas.openxmlformats.org/officeDocument/2006/relationships/tags" Target="../tags/tag42.xml"/><Relationship Id="rId2" Type="http://schemas.openxmlformats.org/officeDocument/2006/relationships/tags" Target="../tags/tag41.xml"/><Relationship Id="rId1" Type="http://schemas.openxmlformats.org/officeDocument/2006/relationships/vmlDrawing" Target="../drawings/vmlDrawing21.vml"/><Relationship Id="rId6" Type="http://schemas.openxmlformats.org/officeDocument/2006/relationships/image" Target="../media/image5.emf"/><Relationship Id="rId5" Type="http://schemas.openxmlformats.org/officeDocument/2006/relationships/oleObject" Target="../embeddings/oleObject21.bin"/><Relationship Id="rId4"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vmlDrawing" Target="../drawings/vmlDrawing22.vml"/><Relationship Id="rId6" Type="http://schemas.openxmlformats.org/officeDocument/2006/relationships/image" Target="../media/image5.emf"/><Relationship Id="rId5" Type="http://schemas.openxmlformats.org/officeDocument/2006/relationships/oleObject" Target="../embeddings/oleObject22.bin"/><Relationship Id="rId4"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3" Type="http://schemas.openxmlformats.org/officeDocument/2006/relationships/tags" Target="../tags/tag48.xml"/><Relationship Id="rId2" Type="http://schemas.openxmlformats.org/officeDocument/2006/relationships/tags" Target="../tags/tag47.xml"/><Relationship Id="rId1" Type="http://schemas.openxmlformats.org/officeDocument/2006/relationships/vmlDrawing" Target="../drawings/vmlDrawing24.vml"/><Relationship Id="rId6" Type="http://schemas.openxmlformats.org/officeDocument/2006/relationships/image" Target="../media/image5.emf"/><Relationship Id="rId5" Type="http://schemas.openxmlformats.org/officeDocument/2006/relationships/oleObject" Target="../embeddings/oleObject24.bin"/><Relationship Id="rId4"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3" Type="http://schemas.openxmlformats.org/officeDocument/2006/relationships/tags" Target="../tags/tag50.xml"/><Relationship Id="rId2" Type="http://schemas.openxmlformats.org/officeDocument/2006/relationships/tags" Target="../tags/tag49.xml"/><Relationship Id="rId1" Type="http://schemas.openxmlformats.org/officeDocument/2006/relationships/vmlDrawing" Target="../drawings/vmlDrawing25.vml"/><Relationship Id="rId6" Type="http://schemas.openxmlformats.org/officeDocument/2006/relationships/image" Target="../media/image5.emf"/><Relationship Id="rId5" Type="http://schemas.openxmlformats.org/officeDocument/2006/relationships/oleObject" Target="../embeddings/oleObject25.bin"/><Relationship Id="rId4"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3" Type="http://schemas.openxmlformats.org/officeDocument/2006/relationships/tags" Target="../tags/tag52.xml"/><Relationship Id="rId2" Type="http://schemas.openxmlformats.org/officeDocument/2006/relationships/tags" Target="../tags/tag51.xml"/><Relationship Id="rId1" Type="http://schemas.openxmlformats.org/officeDocument/2006/relationships/vmlDrawing" Target="../drawings/vmlDrawing26.vml"/><Relationship Id="rId6" Type="http://schemas.openxmlformats.org/officeDocument/2006/relationships/image" Target="../media/image5.emf"/><Relationship Id="rId5" Type="http://schemas.openxmlformats.org/officeDocument/2006/relationships/oleObject" Target="../embeddings/oleObject26.bin"/><Relationship Id="rId4"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3" Type="http://schemas.openxmlformats.org/officeDocument/2006/relationships/tags" Target="../tags/tag54.xml"/><Relationship Id="rId2" Type="http://schemas.openxmlformats.org/officeDocument/2006/relationships/tags" Target="../tags/tag53.xml"/><Relationship Id="rId1" Type="http://schemas.openxmlformats.org/officeDocument/2006/relationships/vmlDrawing" Target="../drawings/vmlDrawing27.vml"/><Relationship Id="rId6" Type="http://schemas.openxmlformats.org/officeDocument/2006/relationships/image" Target="../media/image5.emf"/><Relationship Id="rId5" Type="http://schemas.openxmlformats.org/officeDocument/2006/relationships/oleObject" Target="../embeddings/oleObject27.bin"/><Relationship Id="rId4"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3" Type="http://schemas.openxmlformats.org/officeDocument/2006/relationships/tags" Target="../tags/tag56.xml"/><Relationship Id="rId2" Type="http://schemas.openxmlformats.org/officeDocument/2006/relationships/tags" Target="../tags/tag55.xml"/><Relationship Id="rId1" Type="http://schemas.openxmlformats.org/officeDocument/2006/relationships/vmlDrawing" Target="../drawings/vmlDrawing28.vml"/><Relationship Id="rId6" Type="http://schemas.openxmlformats.org/officeDocument/2006/relationships/image" Target="../media/image5.emf"/><Relationship Id="rId5" Type="http://schemas.openxmlformats.org/officeDocument/2006/relationships/oleObject" Target="../embeddings/oleObject28.bin"/><Relationship Id="rId4"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3" Type="http://schemas.openxmlformats.org/officeDocument/2006/relationships/tags" Target="../tags/tag58.xml"/><Relationship Id="rId2" Type="http://schemas.openxmlformats.org/officeDocument/2006/relationships/tags" Target="../tags/tag57.xml"/><Relationship Id="rId1" Type="http://schemas.openxmlformats.org/officeDocument/2006/relationships/vmlDrawing" Target="../drawings/vmlDrawing29.vml"/><Relationship Id="rId6" Type="http://schemas.openxmlformats.org/officeDocument/2006/relationships/image" Target="../media/image5.emf"/><Relationship Id="rId5" Type="http://schemas.openxmlformats.org/officeDocument/2006/relationships/oleObject" Target="../embeddings/oleObject29.bin"/><Relationship Id="rId4"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677890" name="Rectangle 2"/>
          <p:cNvSpPr>
            <a:spLocks noChangeArrowheads="1"/>
          </p:cNvSpPr>
          <p:nvPr/>
        </p:nvSpPr>
        <p:spPr bwMode="grayWhite">
          <a:xfrm>
            <a:off x="415637" y="268941"/>
            <a:ext cx="8312727" cy="6320118"/>
          </a:xfrm>
          <a:prstGeom prst="rect">
            <a:avLst/>
          </a:prstGeom>
          <a:solidFill>
            <a:srgbClr val="215C6E"/>
          </a:solidFill>
          <a:ln>
            <a:noFill/>
          </a:ln>
          <a:effectLst/>
        </p:spPr>
        <p:txBody>
          <a:bodyPr wrap="none" lIns="82058" tIns="41029" rIns="82058" bIns="41029" anchor="ctr"/>
          <a:lstStyle/>
          <a:p>
            <a:pPr eaLnBrk="0" fontAlgn="base" hangingPunct="0">
              <a:spcBef>
                <a:spcPct val="0"/>
              </a:spcBef>
              <a:spcAft>
                <a:spcPct val="0"/>
              </a:spcAft>
            </a:pPr>
            <a:endParaRPr lang="en-US" sz="2000" dirty="0">
              <a:solidFill>
                <a:srgbClr val="000000"/>
              </a:solidFill>
              <a:latin typeface="Georgia" pitchFamily="18" charset="0"/>
            </a:endParaRPr>
          </a:p>
        </p:txBody>
      </p:sp>
      <p:pic>
        <p:nvPicPr>
          <p:cNvPr id="677891" name="Picture 3" descr="MP-logo_RGB"/>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ltGray">
          <a:xfrm>
            <a:off x="1246909" y="268942"/>
            <a:ext cx="1246909" cy="574301"/>
          </a:xfrm>
          <a:prstGeom prst="rect">
            <a:avLst/>
          </a:prstGeom>
          <a:noFill/>
          <a:extLst>
            <a:ext uri="{909E8E84-426E-40DD-AFC4-6F175D3DCCD1}">
              <a14:hiddenFill xmlns:a14="http://schemas.microsoft.com/office/drawing/2010/main">
                <a:solidFill>
                  <a:srgbClr val="FFFFFF"/>
                </a:solidFill>
              </a14:hiddenFill>
            </a:ext>
          </a:extLst>
        </p:spPr>
      </p:pic>
      <p:sp>
        <p:nvSpPr>
          <p:cNvPr id="677892" name="AutoShape 1040"/>
          <p:cNvSpPr>
            <a:spLocks noChangeArrowheads="1"/>
          </p:cNvSpPr>
          <p:nvPr/>
        </p:nvSpPr>
        <p:spPr bwMode="grayWhite">
          <a:xfrm rot="-8100000">
            <a:off x="310454" y="3245250"/>
            <a:ext cx="201706" cy="207818"/>
          </a:xfrm>
          <a:prstGeom prst="rtTriangle">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eaVert" wrap="none" lIns="0" tIns="0" rIns="0" bIns="0" anchor="ctr"/>
          <a:lstStyle/>
          <a:p>
            <a:pPr eaLnBrk="0" fontAlgn="base" hangingPunct="0">
              <a:lnSpc>
                <a:spcPct val="80000"/>
              </a:lnSpc>
              <a:spcBef>
                <a:spcPct val="10000"/>
              </a:spcBef>
              <a:spcAft>
                <a:spcPct val="10000"/>
              </a:spcAft>
            </a:pPr>
            <a:endParaRPr lang="en-US" sz="1300" dirty="0">
              <a:solidFill>
                <a:srgbClr val="000000"/>
              </a:solidFill>
              <a:ea typeface="Arial Unicode MS" pitchFamily="34" charset="-128"/>
              <a:cs typeface="Arial Unicode MS" pitchFamily="34" charset="-128"/>
            </a:endParaRPr>
          </a:p>
        </p:txBody>
      </p:sp>
      <p:sp>
        <p:nvSpPr>
          <p:cNvPr id="1032" name="Rectangle 8"/>
          <p:cNvSpPr>
            <a:spLocks noChangeArrowheads="1"/>
          </p:cNvSpPr>
          <p:nvPr/>
        </p:nvSpPr>
        <p:spPr bwMode="grayWhite">
          <a:xfrm>
            <a:off x="415637" y="6252883"/>
            <a:ext cx="8312727" cy="336176"/>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82058" tIns="41029" rIns="82058" bIns="41029" anchor="ctr"/>
          <a:lstStyle/>
          <a:p>
            <a:pPr eaLnBrk="0" fontAlgn="base" hangingPunct="0">
              <a:spcBef>
                <a:spcPct val="0"/>
              </a:spcBef>
              <a:spcAft>
                <a:spcPct val="0"/>
              </a:spcAft>
            </a:pPr>
            <a:endParaRPr lang="en-US" sz="2200" dirty="0">
              <a:solidFill>
                <a:srgbClr val="000000"/>
              </a:solidFill>
              <a:ea typeface="Arial Unicode MS" pitchFamily="34" charset="-128"/>
              <a:cs typeface="Arial Unicode MS" pitchFamily="34" charset="-128"/>
            </a:endParaRPr>
          </a:p>
        </p:txBody>
      </p:sp>
      <p:sp>
        <p:nvSpPr>
          <p:cNvPr id="677894" name="Rectangle 6"/>
          <p:cNvSpPr>
            <a:spLocks noGrp="1" noChangeArrowheads="1"/>
          </p:cNvSpPr>
          <p:nvPr>
            <p:ph type="ctrTitle"/>
          </p:nvPr>
        </p:nvSpPr>
        <p:spPr>
          <a:xfrm>
            <a:off x="1246909" y="3114668"/>
            <a:ext cx="7420841" cy="467580"/>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2058" tIns="41029" rIns="82058" bIns="41029" anchor="ctr"/>
          <a:lstStyle>
            <a:lvl1pPr>
              <a:defRPr sz="2500">
                <a:solidFill>
                  <a:schemeClr val="tx2"/>
                </a:solidFill>
              </a:defRPr>
            </a:lvl1pPr>
          </a:lstStyle>
          <a:p>
            <a:pPr lvl="0"/>
            <a:r>
              <a:rPr lang="en-US" noProof="0"/>
              <a:t>Click to edit Master title style</a:t>
            </a:r>
          </a:p>
        </p:txBody>
      </p:sp>
      <p:sp>
        <p:nvSpPr>
          <p:cNvPr id="677895" name="Rectangle 7"/>
          <p:cNvSpPr>
            <a:spLocks noGrp="1" noChangeArrowheads="1"/>
          </p:cNvSpPr>
          <p:nvPr>
            <p:ph type="subTitle" sz="quarter" idx="1"/>
          </p:nvPr>
        </p:nvSpPr>
        <p:spPr>
          <a:xfrm>
            <a:off x="1246909" y="3765176"/>
            <a:ext cx="7420841" cy="1753721"/>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2058" tIns="41029" rIns="82058" bIns="41029"/>
          <a:lstStyle>
            <a:lvl1pPr marL="0" indent="0">
              <a:buFontTx/>
              <a:buNone/>
              <a:defRPr sz="1600">
                <a:solidFill>
                  <a:schemeClr val="bg1"/>
                </a:solidFill>
              </a:defRPr>
            </a:lvl1pPr>
          </a:lstStyle>
          <a:p>
            <a:pPr lvl="0"/>
            <a:r>
              <a:rPr lang="en-US" noProof="0"/>
              <a:t>Click to edit Master subtitle style</a:t>
            </a:r>
            <a:endParaRPr lang="en-US" noProof="0" dirty="0"/>
          </a:p>
        </p:txBody>
      </p:sp>
    </p:spTree>
    <p:extLst>
      <p:ext uri="{BB962C8B-B14F-4D97-AF65-F5344CB8AC3E}">
        <p14:creationId xmlns:p14="http://schemas.microsoft.com/office/powerpoint/2010/main" val="2033395443"/>
      </p:ext>
    </p:extLst>
  </p:cSld>
  <p:clrMapOvr>
    <a:masterClrMapping/>
  </p:clrMapOvr>
  <p:transition spd="slow">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531289251"/>
      </p:ext>
    </p:extLst>
  </p:cSld>
  <p:clrMapOvr>
    <a:masterClrMapping/>
  </p:clrMapOvr>
  <p:transition spd="slow">
    <p:fade/>
  </p:transition>
</p:sldLayout>
</file>

<file path=ppt/slideLayouts/slideLayout100.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1527483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Slide - Gold Seal">
    <p:spTree>
      <p:nvGrpSpPr>
        <p:cNvPr id="1" name=""/>
        <p:cNvGrpSpPr/>
        <p:nvPr/>
      </p:nvGrpSpPr>
      <p:grpSpPr>
        <a:xfrm>
          <a:off x="0" y="0"/>
          <a:ext cx="0" cy="0"/>
          <a:chOff x="0" y="0"/>
          <a:chExt cx="0" cy="0"/>
        </a:xfrm>
      </p:grpSpPr>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6650" y="2051009"/>
            <a:ext cx="2023349" cy="2020824"/>
          </a:xfrm>
          <a:prstGeom prst="rect">
            <a:avLst/>
          </a:prstGeom>
        </p:spPr>
      </p:pic>
      <p:sp>
        <p:nvSpPr>
          <p:cNvPr id="10" name="Rectangle 9"/>
          <p:cNvSpPr/>
          <p:nvPr userDrawn="1"/>
        </p:nvSpPr>
        <p:spPr>
          <a:xfrm>
            <a:off x="0" y="3860"/>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14" name="Text Placeholder 13"/>
          <p:cNvSpPr>
            <a:spLocks noGrp="1"/>
          </p:cNvSpPr>
          <p:nvPr>
            <p:ph type="body" sz="quarter" idx="10" hasCustomPrompt="1"/>
          </p:nvPr>
        </p:nvSpPr>
        <p:spPr>
          <a:xfrm>
            <a:off x="2768596" y="2051009"/>
            <a:ext cx="5774267" cy="2020824"/>
          </a:xfrm>
        </p:spPr>
        <p:txBody>
          <a:bodyPr anchor="ctr">
            <a:noAutofit/>
          </a:bodyPr>
          <a:lstStyle>
            <a:lvl1pPr marL="0" indent="0">
              <a:buNone/>
              <a:defRPr sz="3600" baseline="0">
                <a:latin typeface="Calibri" panose="020F050202020403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2768596" y="4071833"/>
            <a:ext cx="5774267" cy="948752"/>
          </a:xfrm>
        </p:spPr>
        <p:txBody>
          <a:bodyPr anchor="b">
            <a:noAutofit/>
          </a:bodyPr>
          <a:lstStyle>
            <a:lvl1pPr marL="0" indent="0">
              <a:lnSpc>
                <a:spcPct val="100000"/>
              </a:lnSpc>
              <a:spcBef>
                <a:spcPts val="0"/>
              </a:spcBef>
              <a:buNone/>
              <a:defRPr sz="2800" baseline="0">
                <a:latin typeface="Calibri" panose="020F0502020204030204" pitchFamily="34" charset="0"/>
              </a:defRPr>
            </a:lvl1pPr>
          </a:lstStyle>
          <a:p>
            <a:pPr lvl="0"/>
            <a:r>
              <a:rPr lang="en-US" dirty="0"/>
              <a:t>Click to Add Presenter Name and Title</a:t>
            </a:r>
          </a:p>
        </p:txBody>
      </p:sp>
      <p:sp>
        <p:nvSpPr>
          <p:cNvPr id="18" name="Text Placeholder 17"/>
          <p:cNvSpPr>
            <a:spLocks noGrp="1"/>
          </p:cNvSpPr>
          <p:nvPr>
            <p:ph type="body" sz="quarter" idx="12" hasCustomPrompt="1"/>
          </p:nvPr>
        </p:nvSpPr>
        <p:spPr>
          <a:xfrm>
            <a:off x="2768596" y="5020585"/>
            <a:ext cx="5774267" cy="488226"/>
          </a:xfrm>
        </p:spPr>
        <p:txBody>
          <a:bodyPr anchor="b">
            <a:normAutofit/>
          </a:bodyPr>
          <a:lstStyle>
            <a:lvl1pPr marL="0" indent="0">
              <a:buNone/>
              <a:defRPr sz="2400" baseline="0">
                <a:latin typeface="Calibri" panose="020F0502020204030204" pitchFamily="34" charset="0"/>
              </a:defRPr>
            </a:lvl1pPr>
          </a:lstStyle>
          <a:p>
            <a:pPr lvl="0"/>
            <a:r>
              <a:rPr lang="en-US" dirty="0"/>
              <a:t>Click to Add Date</a:t>
            </a:r>
          </a:p>
        </p:txBody>
      </p:sp>
    </p:spTree>
    <p:extLst>
      <p:ext uri="{BB962C8B-B14F-4D97-AF65-F5344CB8AC3E}">
        <p14:creationId xmlns:p14="http://schemas.microsoft.com/office/powerpoint/2010/main" val="25844977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lide - Color Seal">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6650" y="2054822"/>
            <a:ext cx="2017011" cy="2017011"/>
          </a:xfrm>
          <a:prstGeom prst="rect">
            <a:avLst/>
          </a:prstGeom>
        </p:spPr>
      </p:pic>
      <p:sp>
        <p:nvSpPr>
          <p:cNvPr id="10" name="Rectangle 9"/>
          <p:cNvSpPr/>
          <p:nvPr userDrawn="1"/>
        </p:nvSpPr>
        <p:spPr>
          <a:xfrm>
            <a:off x="0" y="3860"/>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6" y="2051009"/>
            <a:ext cx="5774267" cy="2020824"/>
          </a:xfrm>
        </p:spPr>
        <p:txBody>
          <a:bodyPr anchor="ctr">
            <a:noAutofit/>
          </a:bodyPr>
          <a:lstStyle>
            <a:lvl1pPr marL="0" indent="0">
              <a:buNone/>
              <a:defRPr sz="3600" baseline="0">
                <a:latin typeface="Calibri" panose="020F050202020403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2768596" y="4071833"/>
            <a:ext cx="5774267" cy="948752"/>
          </a:xfrm>
        </p:spPr>
        <p:txBody>
          <a:bodyPr anchor="b">
            <a:noAutofit/>
          </a:bodyPr>
          <a:lstStyle>
            <a:lvl1pPr marL="0" indent="0">
              <a:lnSpc>
                <a:spcPct val="100000"/>
              </a:lnSpc>
              <a:spcBef>
                <a:spcPts val="0"/>
              </a:spcBef>
              <a:buNone/>
              <a:defRPr sz="2800" baseline="0">
                <a:latin typeface="Calibri" panose="020F0502020204030204" pitchFamily="34" charset="0"/>
              </a:defRPr>
            </a:lvl1pPr>
          </a:lstStyle>
          <a:p>
            <a:pPr lvl="0"/>
            <a:r>
              <a:rPr lang="en-US" dirty="0"/>
              <a:t>Click to Add Presenter Name and Title</a:t>
            </a:r>
          </a:p>
        </p:txBody>
      </p:sp>
      <p:sp>
        <p:nvSpPr>
          <p:cNvPr id="17" name="Text Placeholder 17"/>
          <p:cNvSpPr>
            <a:spLocks noGrp="1"/>
          </p:cNvSpPr>
          <p:nvPr>
            <p:ph type="body" sz="quarter" idx="12" hasCustomPrompt="1"/>
          </p:nvPr>
        </p:nvSpPr>
        <p:spPr>
          <a:xfrm>
            <a:off x="2768596" y="5020585"/>
            <a:ext cx="5774267" cy="488226"/>
          </a:xfrm>
        </p:spPr>
        <p:txBody>
          <a:bodyPr anchor="b">
            <a:normAutofit/>
          </a:bodyPr>
          <a:lstStyle>
            <a:lvl1pPr marL="0" indent="0">
              <a:buNone/>
              <a:defRPr sz="2400" baseline="0">
                <a:latin typeface="Calibri" panose="020F0502020204030204" pitchFamily="34" charset="0"/>
              </a:defRPr>
            </a:lvl1pPr>
          </a:lstStyle>
          <a:p>
            <a:pPr lvl="0"/>
            <a:r>
              <a:rPr lang="en-US" dirty="0"/>
              <a:t>Click to Add Date</a:t>
            </a:r>
          </a:p>
        </p:txBody>
      </p:sp>
    </p:spTree>
    <p:extLst>
      <p:ext uri="{BB962C8B-B14F-4D97-AF65-F5344CB8AC3E}">
        <p14:creationId xmlns:p14="http://schemas.microsoft.com/office/powerpoint/2010/main" val="28073625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Slide - Black Seal">
    <p:spTree>
      <p:nvGrpSpPr>
        <p:cNvPr id="1" name=""/>
        <p:cNvGrpSpPr/>
        <p:nvPr/>
      </p:nvGrpSpPr>
      <p:grpSpPr>
        <a:xfrm>
          <a:off x="0" y="0"/>
          <a:ext cx="0" cy="0"/>
          <a:chOff x="0" y="0"/>
          <a:chExt cx="0" cy="0"/>
        </a:xfrm>
      </p:grpSpPr>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6266" y="2051009"/>
            <a:ext cx="2023733" cy="2020824"/>
          </a:xfrm>
          <a:prstGeom prst="rect">
            <a:avLst/>
          </a:prstGeom>
        </p:spPr>
      </p:pic>
      <p:sp>
        <p:nvSpPr>
          <p:cNvPr id="10" name="Rectangle 9"/>
          <p:cNvSpPr/>
          <p:nvPr userDrawn="1"/>
        </p:nvSpPr>
        <p:spPr>
          <a:xfrm>
            <a:off x="0" y="3860"/>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6" y="2051009"/>
            <a:ext cx="5774267" cy="2020824"/>
          </a:xfrm>
        </p:spPr>
        <p:txBody>
          <a:bodyPr anchor="ctr">
            <a:noAutofit/>
          </a:bodyPr>
          <a:lstStyle>
            <a:lvl1pPr marL="0" indent="0">
              <a:buNone/>
              <a:defRPr sz="3600" baseline="0">
                <a:latin typeface="Calibri" panose="020F050202020403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2768596" y="4071833"/>
            <a:ext cx="5774267" cy="948752"/>
          </a:xfrm>
        </p:spPr>
        <p:txBody>
          <a:bodyPr anchor="b">
            <a:noAutofit/>
          </a:bodyPr>
          <a:lstStyle>
            <a:lvl1pPr marL="0" indent="0">
              <a:lnSpc>
                <a:spcPct val="100000"/>
              </a:lnSpc>
              <a:spcBef>
                <a:spcPts val="0"/>
              </a:spcBef>
              <a:buNone/>
              <a:defRPr sz="2800" baseline="0">
                <a:latin typeface="Calibri" panose="020F0502020204030204" pitchFamily="34" charset="0"/>
              </a:defRPr>
            </a:lvl1pPr>
          </a:lstStyle>
          <a:p>
            <a:pPr lvl="0"/>
            <a:r>
              <a:rPr lang="en-US" dirty="0"/>
              <a:t>Click to Add Presenter Name and Title</a:t>
            </a:r>
          </a:p>
        </p:txBody>
      </p:sp>
      <p:sp>
        <p:nvSpPr>
          <p:cNvPr id="17" name="Text Placeholder 17"/>
          <p:cNvSpPr>
            <a:spLocks noGrp="1"/>
          </p:cNvSpPr>
          <p:nvPr>
            <p:ph type="body" sz="quarter" idx="12" hasCustomPrompt="1"/>
          </p:nvPr>
        </p:nvSpPr>
        <p:spPr>
          <a:xfrm>
            <a:off x="2768596" y="5020585"/>
            <a:ext cx="5774267" cy="488226"/>
          </a:xfrm>
        </p:spPr>
        <p:txBody>
          <a:bodyPr anchor="b">
            <a:normAutofit/>
          </a:bodyPr>
          <a:lstStyle>
            <a:lvl1pPr marL="0" indent="0">
              <a:buNone/>
              <a:defRPr sz="2400" baseline="0">
                <a:latin typeface="Calibri" panose="020F0502020204030204" pitchFamily="34" charset="0"/>
              </a:defRPr>
            </a:lvl1pPr>
          </a:lstStyle>
          <a:p>
            <a:pPr lvl="0"/>
            <a:r>
              <a:rPr lang="en-US" dirty="0"/>
              <a:t>Click to Add Date</a:t>
            </a:r>
          </a:p>
        </p:txBody>
      </p:sp>
    </p:spTree>
    <p:extLst>
      <p:ext uri="{BB962C8B-B14F-4D97-AF65-F5344CB8AC3E}">
        <p14:creationId xmlns:p14="http://schemas.microsoft.com/office/powerpoint/2010/main" val="114813890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ullets">
    <p:spTree>
      <p:nvGrpSpPr>
        <p:cNvPr id="1" name=""/>
        <p:cNvGrpSpPr/>
        <p:nvPr/>
      </p:nvGrpSpPr>
      <p:grpSpPr>
        <a:xfrm>
          <a:off x="0" y="0"/>
          <a:ext cx="0" cy="0"/>
          <a:chOff x="0" y="0"/>
          <a:chExt cx="0" cy="0"/>
        </a:xfrm>
      </p:grpSpPr>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4" name="Text Placeholder 3"/>
          <p:cNvSpPr>
            <a:spLocks noGrp="1"/>
          </p:cNvSpPr>
          <p:nvPr>
            <p:ph type="body" sz="quarter" idx="10" hasCustomPrompt="1"/>
          </p:nvPr>
        </p:nvSpPr>
        <p:spPr>
          <a:xfrm>
            <a:off x="628650" y="1447801"/>
            <a:ext cx="7888288" cy="4592638"/>
          </a:xfrm>
        </p:spPr>
        <p:txBody>
          <a:bodyPr>
            <a:noAutofit/>
          </a:bodyPr>
          <a:lstStyle>
            <a:lvl1pPr marL="228600" indent="-228600">
              <a:lnSpc>
                <a:spcPct val="100000"/>
              </a:lnSpc>
              <a:spcBef>
                <a:spcPts val="1200"/>
              </a:spcBef>
              <a:defRPr sz="2800">
                <a:latin typeface="+mn-lt"/>
              </a:defRPr>
            </a:lvl1pPr>
            <a:lvl2pPr marL="576263" indent="-233363">
              <a:lnSpc>
                <a:spcPct val="100000"/>
              </a:lnSpc>
              <a:buFont typeface="Franklin Gothic Medium" panose="020B0603020102020204" pitchFamily="34" charset="0"/>
              <a:buChar char="−"/>
              <a:defRPr sz="2400">
                <a:latin typeface="+mn-lt"/>
              </a:defRPr>
            </a:lvl2pPr>
            <a:lvl3pPr marL="973138" indent="-228600">
              <a:lnSpc>
                <a:spcPct val="100000"/>
              </a:lnSpc>
              <a:defRPr sz="2000">
                <a:latin typeface="+mn-lt"/>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bullets</a:t>
            </a:r>
          </a:p>
          <a:p>
            <a:pPr lvl="1"/>
            <a:r>
              <a:rPr lang="en-US" dirty="0"/>
              <a:t> Bullet 2</a:t>
            </a:r>
          </a:p>
          <a:p>
            <a:pPr lvl="2"/>
            <a:r>
              <a:rPr lang="en-US" dirty="0"/>
              <a:t>Bullet 3</a:t>
            </a:r>
          </a:p>
        </p:txBody>
      </p:sp>
      <p:sp>
        <p:nvSpPr>
          <p:cNvPr id="22" name="Slide Number Placeholder 21"/>
          <p:cNvSpPr>
            <a:spLocks noGrp="1"/>
          </p:cNvSpPr>
          <p:nvPr>
            <p:ph type="sldNum" sz="quarter" idx="14"/>
          </p:nvPr>
        </p:nvSpPr>
        <p:spPr>
          <a:xfrm>
            <a:off x="8305800" y="6573308"/>
            <a:ext cx="564098" cy="284692"/>
          </a:xfrm>
        </p:spPr>
        <p:txBody>
          <a:bodyPr/>
          <a:lstStyle>
            <a:lvl1pPr>
              <a:defRPr sz="1000">
                <a:solidFill>
                  <a:sysClr val="windowText" lastClr="000000"/>
                </a:solidFill>
                <a:latin typeface="+mn-lt"/>
              </a:defRPr>
            </a:lvl1pPr>
          </a:lstStyle>
          <a:p>
            <a:fld id="{11F27F3A-B3E9-41ED-AF8F-A365F10BB65F}" type="slidenum">
              <a:rPr lang="en-US" smtClean="0"/>
              <a:pPr/>
              <a:t>‹#›</a:t>
            </a:fld>
            <a:endParaRPr lang="en-US" dirty="0"/>
          </a:p>
        </p:txBody>
      </p:sp>
      <p:sp>
        <p:nvSpPr>
          <p:cNvPr id="23" name="Title 1"/>
          <p:cNvSpPr>
            <a:spLocks noGrp="1"/>
          </p:cNvSpPr>
          <p:nvPr>
            <p:ph type="title" hasCustomPrompt="1"/>
          </p:nvPr>
        </p:nvSpPr>
        <p:spPr>
          <a:xfrm>
            <a:off x="674369" y="624054"/>
            <a:ext cx="7843267" cy="548640"/>
          </a:xfrm>
        </p:spPr>
        <p:txBody>
          <a:bodyPr anchor="t">
            <a:noAutofit/>
          </a:bodyPr>
          <a:lstStyle>
            <a:lvl1pPr algn="l">
              <a:defRPr sz="3600" b="1" i="0" baseline="0">
                <a:solidFill>
                  <a:schemeClr val="tx1"/>
                </a:solidFill>
                <a:latin typeface="+mn-lt"/>
                <a:cs typeface="Times New Roman" panose="02020603050405020304" pitchFamily="18" charset="0"/>
              </a:defRPr>
            </a:lvl1pPr>
          </a:lstStyle>
          <a:p>
            <a:r>
              <a:rPr lang="en-US" dirty="0"/>
              <a:t>Click to add title, 1 line max</a:t>
            </a:r>
          </a:p>
        </p:txBody>
      </p:sp>
      <p:cxnSp>
        <p:nvCxnSpPr>
          <p:cNvPr id="3" name="Straight Connector 2"/>
          <p:cNvCxnSpPr/>
          <p:nvPr userDrawn="1"/>
        </p:nvCxnSpPr>
        <p:spPr>
          <a:xfrm>
            <a:off x="0" y="6573308"/>
            <a:ext cx="9144000" cy="0"/>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9" name="Line 12"/>
          <p:cNvSpPr>
            <a:spLocks noChangeShapeType="1"/>
          </p:cNvSpPr>
          <p:nvPr userDrawn="1"/>
        </p:nvSpPr>
        <p:spPr bwMode="auto">
          <a:xfrm>
            <a:off x="0" y="1184101"/>
            <a:ext cx="9144000" cy="0"/>
          </a:xfrm>
          <a:prstGeom prst="line">
            <a:avLst/>
          </a:prstGeom>
          <a:noFill/>
          <a:ln w="25400">
            <a:solidFill>
              <a:srgbClr val="002060"/>
            </a:solidFill>
            <a:round/>
            <a:headEnd/>
            <a:tailEnd/>
          </a:ln>
        </p:spPr>
        <p:txBody>
          <a:bodyPr lIns="96661" tIns="48331" rIns="96661" bIns="48331"/>
          <a:lstStyle/>
          <a:p>
            <a:pPr>
              <a:defRPr/>
            </a:pPr>
            <a:endParaRPr lang="en-US" dirty="0">
              <a:solidFill>
                <a:srgbClr val="000000"/>
              </a:solidFill>
              <a:cs typeface="Arial" charset="0"/>
            </a:endParaRPr>
          </a:p>
        </p:txBody>
      </p:sp>
    </p:spTree>
    <p:extLst>
      <p:ext uri="{BB962C8B-B14F-4D97-AF65-F5344CB8AC3E}">
        <p14:creationId xmlns:p14="http://schemas.microsoft.com/office/powerpoint/2010/main" val="337375061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ullets &amp; Table Chart Imag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p:spPr>
        <p:txBody>
          <a:bodyPr anchor="t">
            <a:noAutofit/>
          </a:bodyPr>
          <a:lstStyle>
            <a:lvl1pPr algn="l">
              <a:defRPr sz="3600" b="1" i="0" baseline="0">
                <a:solidFill>
                  <a:schemeClr val="tx1"/>
                </a:solidFill>
                <a:latin typeface="+mn-lt"/>
                <a:cs typeface="Times New Roman" panose="02020603050405020304" pitchFamily="18"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4" name="Text Placeholder 3"/>
          <p:cNvSpPr>
            <a:spLocks noGrp="1"/>
          </p:cNvSpPr>
          <p:nvPr>
            <p:ph type="body" sz="quarter" idx="10" hasCustomPrompt="1"/>
          </p:nvPr>
        </p:nvSpPr>
        <p:spPr>
          <a:xfrm>
            <a:off x="628650" y="1335572"/>
            <a:ext cx="7888288" cy="1212895"/>
          </a:xfrm>
        </p:spPr>
        <p:txBody>
          <a:bodyPr>
            <a:noAutofit/>
          </a:bodyPr>
          <a:lstStyle>
            <a:lvl1pPr marL="228600" indent="-228600">
              <a:lnSpc>
                <a:spcPct val="100000"/>
              </a:lnSpc>
              <a:spcBef>
                <a:spcPts val="0"/>
              </a:spcBef>
              <a:defRPr sz="2000">
                <a:latin typeface="+mn-lt"/>
              </a:defRPr>
            </a:lvl1pPr>
            <a:lvl2pPr marL="576263" indent="-233363">
              <a:lnSpc>
                <a:spcPct val="100000"/>
              </a:lnSpc>
              <a:spcBef>
                <a:spcPts val="0"/>
              </a:spcBef>
              <a:buFont typeface="Franklin Gothic Medium" panose="020B0603020102020204" pitchFamily="34" charset="0"/>
              <a:buChar char="−"/>
              <a:defRPr sz="2000">
                <a:latin typeface="+mn-lt"/>
              </a:defRPr>
            </a:lvl2pPr>
            <a:lvl3pPr marL="973138" indent="-228600">
              <a:lnSpc>
                <a:spcPct val="100000"/>
              </a:lnSpc>
              <a:spcBef>
                <a:spcPts val="0"/>
              </a:spcBef>
              <a:defRPr sz="2000">
                <a:latin typeface="+mn-lt"/>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a:t>
            </a:r>
          </a:p>
          <a:p>
            <a:pPr lvl="1"/>
            <a:r>
              <a:rPr lang="en-US" dirty="0"/>
              <a:t> Bullet 2</a:t>
            </a:r>
          </a:p>
          <a:p>
            <a:pPr lvl="2"/>
            <a:r>
              <a:rPr lang="en-US" dirty="0"/>
              <a:t>Bullet 3</a:t>
            </a:r>
          </a:p>
        </p:txBody>
      </p:sp>
      <p:sp>
        <p:nvSpPr>
          <p:cNvPr id="12" name="Content Placeholder 11"/>
          <p:cNvSpPr>
            <a:spLocks noGrp="1"/>
          </p:cNvSpPr>
          <p:nvPr>
            <p:ph sz="quarter" idx="14" hasCustomPrompt="1"/>
          </p:nvPr>
        </p:nvSpPr>
        <p:spPr>
          <a:xfrm>
            <a:off x="622300" y="2548467"/>
            <a:ext cx="7894638" cy="3694230"/>
          </a:xfrm>
        </p:spPr>
        <p:txBody>
          <a:bodyPr/>
          <a:lstStyle>
            <a:lvl1pPr marL="0" indent="0" algn="ctr">
              <a:buNone/>
              <a:defRPr baseline="0">
                <a:latin typeface="+mn-lt"/>
              </a:defRPr>
            </a:lvl1pPr>
          </a:lstStyle>
          <a:p>
            <a:pPr lvl="0"/>
            <a:r>
              <a:rPr lang="en-US" dirty="0"/>
              <a:t>Click icon below to add table or chart</a:t>
            </a:r>
          </a:p>
        </p:txBody>
      </p:sp>
      <p:sp>
        <p:nvSpPr>
          <p:cNvPr id="16" name="Slide Number Placeholder 21"/>
          <p:cNvSpPr>
            <a:spLocks noGrp="1"/>
          </p:cNvSpPr>
          <p:nvPr>
            <p:ph type="sldNum" sz="quarter" idx="15"/>
          </p:nvPr>
        </p:nvSpPr>
        <p:spPr>
          <a:xfrm>
            <a:off x="8305800" y="6573308"/>
            <a:ext cx="564098" cy="284692"/>
          </a:xfrm>
        </p:spPr>
        <p:txBody>
          <a:bodyPr/>
          <a:lstStyle>
            <a:lvl1pPr>
              <a:defRPr sz="1000">
                <a:solidFill>
                  <a:schemeClr val="tx1"/>
                </a:solidFill>
                <a:latin typeface="+mn-lt"/>
              </a:defRPr>
            </a:lvl1pPr>
          </a:lstStyle>
          <a:p>
            <a:fld id="{11F27F3A-B3E9-41ED-AF8F-A365F10BB65F}" type="slidenum">
              <a:rPr lang="en-US" smtClean="0">
                <a:solidFill>
                  <a:prstClr val="black"/>
                </a:solidFill>
              </a:rPr>
              <a:pPr/>
              <a:t>‹#›</a:t>
            </a:fld>
            <a:endParaRPr lang="en-US" dirty="0">
              <a:solidFill>
                <a:prstClr val="black"/>
              </a:solidFill>
            </a:endParaRPr>
          </a:p>
        </p:txBody>
      </p:sp>
      <p:cxnSp>
        <p:nvCxnSpPr>
          <p:cNvPr id="13" name="Straight Connector 12"/>
          <p:cNvCxnSpPr/>
          <p:nvPr userDrawn="1"/>
        </p:nvCxnSpPr>
        <p:spPr>
          <a:xfrm>
            <a:off x="0" y="6573308"/>
            <a:ext cx="9144000" cy="0"/>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10" name="Line 12"/>
          <p:cNvSpPr>
            <a:spLocks noChangeShapeType="1"/>
          </p:cNvSpPr>
          <p:nvPr userDrawn="1"/>
        </p:nvSpPr>
        <p:spPr bwMode="auto">
          <a:xfrm>
            <a:off x="0" y="1184101"/>
            <a:ext cx="9144000" cy="0"/>
          </a:xfrm>
          <a:prstGeom prst="line">
            <a:avLst/>
          </a:prstGeom>
          <a:noFill/>
          <a:ln w="25400">
            <a:solidFill>
              <a:srgbClr val="002060"/>
            </a:solidFill>
            <a:round/>
            <a:headEnd/>
            <a:tailEnd/>
          </a:ln>
        </p:spPr>
        <p:txBody>
          <a:bodyPr lIns="96661" tIns="48331" rIns="96661" bIns="48331"/>
          <a:lstStyle/>
          <a:p>
            <a:pPr>
              <a:defRPr/>
            </a:pPr>
            <a:endParaRPr lang="en-US" dirty="0">
              <a:solidFill>
                <a:srgbClr val="000000"/>
              </a:solidFill>
              <a:cs typeface="Arial" charset="0"/>
            </a:endParaRPr>
          </a:p>
        </p:txBody>
      </p:sp>
    </p:spTree>
    <p:extLst>
      <p:ext uri="{BB962C8B-B14F-4D97-AF65-F5344CB8AC3E}">
        <p14:creationId xmlns:p14="http://schemas.microsoft.com/office/powerpoint/2010/main" val="8952388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able Chart Imag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p:spPr>
        <p:txBody>
          <a:bodyPr anchor="t">
            <a:noAutofit/>
          </a:bodyPr>
          <a:lstStyle>
            <a:lvl1pPr algn="l">
              <a:defRPr sz="3600" b="1" i="0" baseline="0">
                <a:solidFill>
                  <a:schemeClr val="tx1"/>
                </a:solidFill>
                <a:latin typeface="+mj-lt"/>
                <a:cs typeface="Times New Roman" panose="02020603050405020304" pitchFamily="18"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12" name="Content Placeholder 11"/>
          <p:cNvSpPr>
            <a:spLocks noGrp="1"/>
          </p:cNvSpPr>
          <p:nvPr>
            <p:ph sz="quarter" idx="14" hasCustomPrompt="1"/>
          </p:nvPr>
        </p:nvSpPr>
        <p:spPr>
          <a:xfrm>
            <a:off x="622300" y="1335573"/>
            <a:ext cx="7894638" cy="4902890"/>
          </a:xfrm>
        </p:spPr>
        <p:txBody>
          <a:bodyPr/>
          <a:lstStyle>
            <a:lvl1pPr marL="0" indent="0" algn="ctr">
              <a:buNone/>
              <a:defRPr baseline="0">
                <a:latin typeface="+mj-lt"/>
              </a:defRPr>
            </a:lvl1pPr>
          </a:lstStyle>
          <a:p>
            <a:pPr lvl="0"/>
            <a:r>
              <a:rPr lang="en-US" dirty="0"/>
              <a:t>Click icon below to add table or chart</a:t>
            </a:r>
          </a:p>
        </p:txBody>
      </p:sp>
      <p:sp>
        <p:nvSpPr>
          <p:cNvPr id="15" name="Slide Number Placeholder 21"/>
          <p:cNvSpPr>
            <a:spLocks noGrp="1"/>
          </p:cNvSpPr>
          <p:nvPr>
            <p:ph type="sldNum" sz="quarter" idx="15"/>
          </p:nvPr>
        </p:nvSpPr>
        <p:spPr>
          <a:xfrm>
            <a:off x="8305800" y="6573308"/>
            <a:ext cx="564098" cy="284692"/>
          </a:xfrm>
        </p:spPr>
        <p:txBody>
          <a:bodyPr/>
          <a:lstStyle>
            <a:lvl1pPr>
              <a:defRPr sz="1000">
                <a:solidFill>
                  <a:schemeClr val="tx1"/>
                </a:solidFill>
                <a:latin typeface="+mj-lt"/>
              </a:defRPr>
            </a:lvl1pPr>
          </a:lstStyle>
          <a:p>
            <a:fld id="{11F27F3A-B3E9-41ED-AF8F-A365F10BB65F}" type="slidenum">
              <a:rPr lang="en-US" smtClean="0">
                <a:solidFill>
                  <a:prstClr val="black"/>
                </a:solidFill>
              </a:rPr>
              <a:pPr/>
              <a:t>‹#›</a:t>
            </a:fld>
            <a:endParaRPr lang="en-US" dirty="0">
              <a:solidFill>
                <a:prstClr val="black"/>
              </a:solidFill>
            </a:endParaRPr>
          </a:p>
        </p:txBody>
      </p:sp>
      <p:cxnSp>
        <p:nvCxnSpPr>
          <p:cNvPr id="10" name="Straight Connector 9"/>
          <p:cNvCxnSpPr/>
          <p:nvPr userDrawn="1"/>
        </p:nvCxnSpPr>
        <p:spPr>
          <a:xfrm>
            <a:off x="0" y="6573308"/>
            <a:ext cx="9144000" cy="0"/>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9" name="Line 12"/>
          <p:cNvSpPr>
            <a:spLocks noChangeShapeType="1"/>
          </p:cNvSpPr>
          <p:nvPr userDrawn="1"/>
        </p:nvSpPr>
        <p:spPr bwMode="auto">
          <a:xfrm>
            <a:off x="0" y="1184101"/>
            <a:ext cx="9144000" cy="0"/>
          </a:xfrm>
          <a:prstGeom prst="line">
            <a:avLst/>
          </a:prstGeom>
          <a:noFill/>
          <a:ln w="25400">
            <a:solidFill>
              <a:srgbClr val="002060"/>
            </a:solidFill>
            <a:round/>
            <a:headEnd/>
            <a:tailEnd/>
          </a:ln>
        </p:spPr>
        <p:txBody>
          <a:bodyPr lIns="96661" tIns="48331" rIns="96661" bIns="48331"/>
          <a:lstStyle/>
          <a:p>
            <a:pPr>
              <a:defRPr/>
            </a:pPr>
            <a:endParaRPr lang="en-US" dirty="0">
              <a:solidFill>
                <a:srgbClr val="000000"/>
              </a:solidFill>
              <a:cs typeface="Arial" charset="0"/>
            </a:endParaRPr>
          </a:p>
        </p:txBody>
      </p:sp>
    </p:spTree>
    <p:extLst>
      <p:ext uri="{BB962C8B-B14F-4D97-AF65-F5344CB8AC3E}">
        <p14:creationId xmlns:p14="http://schemas.microsoft.com/office/powerpoint/2010/main" val="46305676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2 Column Table Chart Imag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p:spPr>
        <p:txBody>
          <a:bodyPr anchor="t">
            <a:noAutofit/>
          </a:bodyPr>
          <a:lstStyle>
            <a:lvl1pPr algn="l">
              <a:defRPr sz="3600" b="1" i="0" baseline="0">
                <a:solidFill>
                  <a:schemeClr val="tx1"/>
                </a:solidFill>
                <a:latin typeface="+mj-lt"/>
                <a:cs typeface="Times New Roman" panose="02020603050405020304" pitchFamily="18"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12" name="Content Placeholder 11"/>
          <p:cNvSpPr>
            <a:spLocks noGrp="1"/>
          </p:cNvSpPr>
          <p:nvPr>
            <p:ph sz="quarter" idx="14" hasCustomPrompt="1"/>
          </p:nvPr>
        </p:nvSpPr>
        <p:spPr>
          <a:xfrm>
            <a:off x="622299" y="1845731"/>
            <a:ext cx="3840480" cy="4392732"/>
          </a:xfrm>
        </p:spPr>
        <p:txBody>
          <a:bodyPr/>
          <a:lstStyle>
            <a:lvl1pPr marL="0" indent="0" algn="ctr">
              <a:buNone/>
              <a:defRPr baseline="0">
                <a:latin typeface="+mj-lt"/>
              </a:defRPr>
            </a:lvl1pPr>
          </a:lstStyle>
          <a:p>
            <a:pPr lvl="0"/>
            <a:r>
              <a:rPr lang="en-US" dirty="0"/>
              <a:t>Click icon below to add table, chart, image</a:t>
            </a:r>
          </a:p>
        </p:txBody>
      </p:sp>
      <p:sp>
        <p:nvSpPr>
          <p:cNvPr id="10" name="Content Placeholder 11"/>
          <p:cNvSpPr>
            <a:spLocks noGrp="1"/>
          </p:cNvSpPr>
          <p:nvPr>
            <p:ph sz="quarter" idx="15" hasCustomPrompt="1"/>
          </p:nvPr>
        </p:nvSpPr>
        <p:spPr>
          <a:xfrm>
            <a:off x="4665132" y="1845731"/>
            <a:ext cx="3840480" cy="4392732"/>
          </a:xfrm>
        </p:spPr>
        <p:txBody>
          <a:bodyPr/>
          <a:lstStyle>
            <a:lvl1pPr marL="0" indent="0" algn="ctr">
              <a:buNone/>
              <a:defRPr baseline="0">
                <a:latin typeface="+mj-lt"/>
              </a:defRPr>
            </a:lvl1pPr>
          </a:lstStyle>
          <a:p>
            <a:pPr lvl="0"/>
            <a:r>
              <a:rPr lang="en-US" dirty="0"/>
              <a:t>Click icon below to add table, chart, image</a:t>
            </a:r>
          </a:p>
        </p:txBody>
      </p:sp>
      <p:sp>
        <p:nvSpPr>
          <p:cNvPr id="4" name="Text Placeholder 3"/>
          <p:cNvSpPr>
            <a:spLocks noGrp="1"/>
          </p:cNvSpPr>
          <p:nvPr>
            <p:ph type="body" sz="quarter" idx="16" hasCustomPrompt="1"/>
          </p:nvPr>
        </p:nvSpPr>
        <p:spPr>
          <a:xfrm>
            <a:off x="622300" y="1278464"/>
            <a:ext cx="3840480" cy="500063"/>
          </a:xfrm>
        </p:spPr>
        <p:txBody>
          <a:bodyPr anchor="b">
            <a:noAutofit/>
          </a:bodyPr>
          <a:lstStyle>
            <a:lvl1pPr marL="0" indent="0" algn="ctr">
              <a:buNone/>
              <a:defRPr sz="2400">
                <a:latin typeface="+mj-lt"/>
              </a:defRPr>
            </a:lvl1pPr>
          </a:lstStyle>
          <a:p>
            <a:pPr lvl="0"/>
            <a:r>
              <a:rPr lang="en-US" dirty="0"/>
              <a:t>Click to add title</a:t>
            </a:r>
          </a:p>
        </p:txBody>
      </p:sp>
      <p:sp>
        <p:nvSpPr>
          <p:cNvPr id="13" name="Text Placeholder 3"/>
          <p:cNvSpPr>
            <a:spLocks noGrp="1"/>
          </p:cNvSpPr>
          <p:nvPr>
            <p:ph type="body" sz="quarter" idx="17" hasCustomPrompt="1"/>
          </p:nvPr>
        </p:nvSpPr>
        <p:spPr>
          <a:xfrm>
            <a:off x="4665132" y="1278464"/>
            <a:ext cx="3840480" cy="500063"/>
          </a:xfrm>
        </p:spPr>
        <p:txBody>
          <a:bodyPr anchor="b">
            <a:noAutofit/>
          </a:bodyPr>
          <a:lstStyle>
            <a:lvl1pPr marL="0" indent="0" algn="ctr">
              <a:buNone/>
              <a:defRPr sz="2400">
                <a:latin typeface="+mj-lt"/>
              </a:defRPr>
            </a:lvl1pPr>
          </a:lstStyle>
          <a:p>
            <a:pPr lvl="0"/>
            <a:r>
              <a:rPr lang="en-US" dirty="0"/>
              <a:t>Click to add title</a:t>
            </a:r>
          </a:p>
        </p:txBody>
      </p:sp>
      <p:sp>
        <p:nvSpPr>
          <p:cNvPr id="16" name="Slide Number Placeholder 21"/>
          <p:cNvSpPr>
            <a:spLocks noGrp="1"/>
          </p:cNvSpPr>
          <p:nvPr>
            <p:ph type="sldNum" sz="quarter" idx="18"/>
          </p:nvPr>
        </p:nvSpPr>
        <p:spPr>
          <a:xfrm>
            <a:off x="8305800" y="6573308"/>
            <a:ext cx="564098" cy="284692"/>
          </a:xfrm>
        </p:spPr>
        <p:txBody>
          <a:bodyPr/>
          <a:lstStyle>
            <a:lvl1pPr>
              <a:defRPr sz="1000">
                <a:solidFill>
                  <a:schemeClr val="tx1"/>
                </a:solidFill>
                <a:latin typeface="+mj-lt"/>
              </a:defRPr>
            </a:lvl1pPr>
          </a:lstStyle>
          <a:p>
            <a:fld id="{11F27F3A-B3E9-41ED-AF8F-A365F10BB65F}" type="slidenum">
              <a:rPr lang="en-US" smtClean="0">
                <a:solidFill>
                  <a:prstClr val="black"/>
                </a:solidFill>
              </a:rPr>
              <a:pPr/>
              <a:t>‹#›</a:t>
            </a:fld>
            <a:endParaRPr lang="en-US" dirty="0">
              <a:solidFill>
                <a:prstClr val="black"/>
              </a:solidFill>
            </a:endParaRPr>
          </a:p>
        </p:txBody>
      </p:sp>
      <p:cxnSp>
        <p:nvCxnSpPr>
          <p:cNvPr id="14" name="Straight Connector 13"/>
          <p:cNvCxnSpPr/>
          <p:nvPr userDrawn="1"/>
        </p:nvCxnSpPr>
        <p:spPr>
          <a:xfrm>
            <a:off x="0" y="6573308"/>
            <a:ext cx="9144000" cy="0"/>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17" name="Line 12"/>
          <p:cNvSpPr>
            <a:spLocks noChangeShapeType="1"/>
          </p:cNvSpPr>
          <p:nvPr userDrawn="1"/>
        </p:nvSpPr>
        <p:spPr bwMode="auto">
          <a:xfrm>
            <a:off x="0" y="1184101"/>
            <a:ext cx="9144000" cy="0"/>
          </a:xfrm>
          <a:prstGeom prst="line">
            <a:avLst/>
          </a:prstGeom>
          <a:noFill/>
          <a:ln w="25400">
            <a:solidFill>
              <a:srgbClr val="002060"/>
            </a:solidFill>
            <a:round/>
            <a:headEnd/>
            <a:tailEnd/>
          </a:ln>
        </p:spPr>
        <p:txBody>
          <a:bodyPr lIns="96661" tIns="48331" rIns="96661" bIns="48331"/>
          <a:lstStyle/>
          <a:p>
            <a:pPr>
              <a:defRPr/>
            </a:pPr>
            <a:endParaRPr lang="en-US" dirty="0">
              <a:solidFill>
                <a:srgbClr val="000000"/>
              </a:solidFill>
              <a:cs typeface="Arial" charset="0"/>
            </a:endParaRPr>
          </a:p>
        </p:txBody>
      </p:sp>
    </p:spTree>
    <p:extLst>
      <p:ext uri="{BB962C8B-B14F-4D97-AF65-F5344CB8AC3E}">
        <p14:creationId xmlns:p14="http://schemas.microsoft.com/office/powerpoint/2010/main" val="401314809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2 Column Text">
    <p:spTree>
      <p:nvGrpSpPr>
        <p:cNvPr id="1" name=""/>
        <p:cNvGrpSpPr/>
        <p:nvPr/>
      </p:nvGrpSpPr>
      <p:grpSpPr>
        <a:xfrm>
          <a:off x="0" y="0"/>
          <a:ext cx="0" cy="0"/>
          <a:chOff x="0" y="0"/>
          <a:chExt cx="0" cy="0"/>
        </a:xfrm>
      </p:grpSpPr>
      <p:sp>
        <p:nvSpPr>
          <p:cNvPr id="6" name="Text Placeholder 5"/>
          <p:cNvSpPr>
            <a:spLocks noGrp="1"/>
          </p:cNvSpPr>
          <p:nvPr>
            <p:ph type="body" sz="quarter" idx="18" hasCustomPrompt="1"/>
          </p:nvPr>
        </p:nvSpPr>
        <p:spPr>
          <a:xfrm>
            <a:off x="622300" y="1846262"/>
            <a:ext cx="3840163" cy="4402137"/>
          </a:xfrm>
        </p:spPr>
        <p:txBody>
          <a:bodyPr>
            <a:noAutofit/>
          </a:bodyPr>
          <a:lstStyle>
            <a:lvl1pPr>
              <a:lnSpc>
                <a:spcPct val="100000"/>
              </a:lnSpc>
              <a:spcBef>
                <a:spcPts val="0"/>
              </a:spcBef>
              <a:spcAft>
                <a:spcPts val="0"/>
              </a:spcAft>
              <a:defRPr sz="2000">
                <a:latin typeface="+mj-lt"/>
              </a:defRPr>
            </a:lvl1pPr>
            <a:lvl2pPr marL="514350" indent="-171450">
              <a:buFont typeface="Franklin Gothic Medium Cond" panose="020B0606030402020204" pitchFamily="34" charset="0"/>
              <a:buChar char="–"/>
              <a:defRPr sz="2000">
                <a:latin typeface="+mj-lt"/>
              </a:defRPr>
            </a:lvl2pPr>
            <a:lvl3pPr>
              <a:defRPr sz="2000">
                <a:latin typeface="+mj-lt"/>
              </a:defRPr>
            </a:lvl3pPr>
          </a:lstStyle>
          <a:p>
            <a:pPr lvl="0"/>
            <a:r>
              <a:rPr lang="en-US" dirty="0"/>
              <a:t>Click to add bullets</a:t>
            </a:r>
          </a:p>
          <a:p>
            <a:pPr lvl="1"/>
            <a:r>
              <a:rPr lang="en-US" dirty="0"/>
              <a:t>Bullet 2</a:t>
            </a:r>
          </a:p>
          <a:p>
            <a:pPr lvl="2"/>
            <a:r>
              <a:rPr lang="en-US" dirty="0"/>
              <a:t>Bullet 3</a:t>
            </a:r>
          </a:p>
        </p:txBody>
      </p:sp>
      <p:sp>
        <p:nvSpPr>
          <p:cNvPr id="2" name="Title 1"/>
          <p:cNvSpPr>
            <a:spLocks noGrp="1"/>
          </p:cNvSpPr>
          <p:nvPr>
            <p:ph type="title" hasCustomPrompt="1"/>
          </p:nvPr>
        </p:nvSpPr>
        <p:spPr>
          <a:xfrm>
            <a:off x="674369" y="624054"/>
            <a:ext cx="7843267" cy="548640"/>
          </a:xfrm>
        </p:spPr>
        <p:txBody>
          <a:bodyPr anchor="t">
            <a:noAutofit/>
          </a:bodyPr>
          <a:lstStyle>
            <a:lvl1pPr algn="l">
              <a:defRPr sz="3600" b="1" i="0" baseline="0">
                <a:solidFill>
                  <a:schemeClr val="tx1"/>
                </a:solidFill>
                <a:latin typeface="+mj-lt"/>
                <a:cs typeface="Times New Roman" panose="02020603050405020304" pitchFamily="18"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4" name="Text Placeholder 3"/>
          <p:cNvSpPr>
            <a:spLocks noGrp="1"/>
          </p:cNvSpPr>
          <p:nvPr>
            <p:ph type="body" sz="quarter" idx="16" hasCustomPrompt="1"/>
          </p:nvPr>
        </p:nvSpPr>
        <p:spPr>
          <a:xfrm>
            <a:off x="622300" y="1278464"/>
            <a:ext cx="3840480" cy="500063"/>
          </a:xfrm>
        </p:spPr>
        <p:txBody>
          <a:bodyPr anchor="b">
            <a:noAutofit/>
          </a:bodyPr>
          <a:lstStyle>
            <a:lvl1pPr marL="0" indent="0" algn="ctr">
              <a:buNone/>
              <a:defRPr sz="2400">
                <a:latin typeface="+mj-lt"/>
              </a:defRPr>
            </a:lvl1pPr>
          </a:lstStyle>
          <a:p>
            <a:pPr lvl="0"/>
            <a:r>
              <a:rPr lang="en-US" dirty="0"/>
              <a:t>Click to add title</a:t>
            </a:r>
          </a:p>
        </p:txBody>
      </p:sp>
      <p:sp>
        <p:nvSpPr>
          <p:cNvPr id="13" name="Text Placeholder 3"/>
          <p:cNvSpPr>
            <a:spLocks noGrp="1"/>
          </p:cNvSpPr>
          <p:nvPr>
            <p:ph type="body" sz="quarter" idx="17" hasCustomPrompt="1"/>
          </p:nvPr>
        </p:nvSpPr>
        <p:spPr>
          <a:xfrm>
            <a:off x="4665132" y="1278464"/>
            <a:ext cx="3840480" cy="500063"/>
          </a:xfrm>
        </p:spPr>
        <p:txBody>
          <a:bodyPr anchor="b">
            <a:noAutofit/>
          </a:bodyPr>
          <a:lstStyle>
            <a:lvl1pPr marL="0" indent="0" algn="ctr">
              <a:buNone/>
              <a:defRPr sz="2400">
                <a:latin typeface="+mj-lt"/>
              </a:defRPr>
            </a:lvl1pPr>
          </a:lstStyle>
          <a:p>
            <a:pPr lvl="0"/>
            <a:r>
              <a:rPr lang="en-US" dirty="0"/>
              <a:t>Click to add title</a:t>
            </a:r>
          </a:p>
        </p:txBody>
      </p:sp>
      <p:sp>
        <p:nvSpPr>
          <p:cNvPr id="15" name="Text Placeholder 5"/>
          <p:cNvSpPr>
            <a:spLocks noGrp="1"/>
          </p:cNvSpPr>
          <p:nvPr>
            <p:ph type="body" sz="quarter" idx="19" hasCustomPrompt="1"/>
          </p:nvPr>
        </p:nvSpPr>
        <p:spPr>
          <a:xfrm>
            <a:off x="4665449" y="1840559"/>
            <a:ext cx="3840163" cy="4402137"/>
          </a:xfrm>
        </p:spPr>
        <p:txBody>
          <a:bodyPr>
            <a:noAutofit/>
          </a:bodyPr>
          <a:lstStyle>
            <a:lvl1pPr>
              <a:lnSpc>
                <a:spcPct val="100000"/>
              </a:lnSpc>
              <a:spcBef>
                <a:spcPts val="0"/>
              </a:spcBef>
              <a:spcAft>
                <a:spcPts val="0"/>
              </a:spcAft>
              <a:defRPr sz="2000">
                <a:latin typeface="+mj-lt"/>
              </a:defRPr>
            </a:lvl1pPr>
            <a:lvl2pPr marL="514350" indent="-171450">
              <a:buFont typeface="Franklin Gothic Medium Cond" panose="020B0606030402020204" pitchFamily="34" charset="0"/>
              <a:buChar char="–"/>
              <a:defRPr sz="2000" baseline="0">
                <a:latin typeface="+mj-lt"/>
              </a:defRPr>
            </a:lvl2pPr>
            <a:lvl3pPr>
              <a:defRPr sz="2000" baseline="0">
                <a:latin typeface="+mj-lt"/>
              </a:defRPr>
            </a:lvl3pPr>
          </a:lstStyle>
          <a:p>
            <a:pPr lvl="0"/>
            <a:r>
              <a:rPr lang="en-US" dirty="0"/>
              <a:t>Click to add bullets</a:t>
            </a:r>
          </a:p>
          <a:p>
            <a:pPr lvl="1"/>
            <a:r>
              <a:rPr lang="en-US" dirty="0"/>
              <a:t>Bullet 2</a:t>
            </a:r>
          </a:p>
          <a:p>
            <a:pPr lvl="2"/>
            <a:r>
              <a:rPr lang="en-US" dirty="0"/>
              <a:t>Bullet 3</a:t>
            </a:r>
          </a:p>
        </p:txBody>
      </p:sp>
      <p:sp>
        <p:nvSpPr>
          <p:cNvPr id="17" name="Slide Number Placeholder 21"/>
          <p:cNvSpPr>
            <a:spLocks noGrp="1"/>
          </p:cNvSpPr>
          <p:nvPr>
            <p:ph type="sldNum" sz="quarter" idx="14"/>
          </p:nvPr>
        </p:nvSpPr>
        <p:spPr>
          <a:xfrm>
            <a:off x="8305800" y="6573308"/>
            <a:ext cx="564098" cy="284692"/>
          </a:xfrm>
        </p:spPr>
        <p:txBody>
          <a:bodyPr/>
          <a:lstStyle>
            <a:lvl1pPr>
              <a:defRPr sz="1000">
                <a:solidFill>
                  <a:schemeClr val="tx1"/>
                </a:solidFill>
                <a:latin typeface="+mj-lt"/>
              </a:defRPr>
            </a:lvl1pPr>
          </a:lstStyle>
          <a:p>
            <a:fld id="{11F27F3A-B3E9-41ED-AF8F-A365F10BB65F}" type="slidenum">
              <a:rPr lang="en-US" smtClean="0">
                <a:solidFill>
                  <a:prstClr val="black"/>
                </a:solidFill>
              </a:rPr>
              <a:pPr/>
              <a:t>‹#›</a:t>
            </a:fld>
            <a:endParaRPr lang="en-US" dirty="0">
              <a:solidFill>
                <a:prstClr val="black"/>
              </a:solidFill>
            </a:endParaRPr>
          </a:p>
        </p:txBody>
      </p:sp>
      <p:cxnSp>
        <p:nvCxnSpPr>
          <p:cNvPr id="14" name="Straight Connector 13"/>
          <p:cNvCxnSpPr/>
          <p:nvPr userDrawn="1"/>
        </p:nvCxnSpPr>
        <p:spPr>
          <a:xfrm>
            <a:off x="0" y="6573308"/>
            <a:ext cx="9144000" cy="0"/>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12" name="Line 12"/>
          <p:cNvSpPr>
            <a:spLocks noChangeShapeType="1"/>
          </p:cNvSpPr>
          <p:nvPr userDrawn="1"/>
        </p:nvSpPr>
        <p:spPr bwMode="auto">
          <a:xfrm>
            <a:off x="0" y="1184101"/>
            <a:ext cx="9144000" cy="0"/>
          </a:xfrm>
          <a:prstGeom prst="line">
            <a:avLst/>
          </a:prstGeom>
          <a:noFill/>
          <a:ln w="25400">
            <a:solidFill>
              <a:srgbClr val="002060"/>
            </a:solidFill>
            <a:round/>
            <a:headEnd/>
            <a:tailEnd/>
          </a:ln>
        </p:spPr>
        <p:txBody>
          <a:bodyPr lIns="96661" tIns="48331" rIns="96661" bIns="48331"/>
          <a:lstStyle/>
          <a:p>
            <a:pPr>
              <a:defRPr/>
            </a:pPr>
            <a:endParaRPr lang="en-US" dirty="0">
              <a:solidFill>
                <a:srgbClr val="000000"/>
              </a:solidFill>
              <a:cs typeface="Arial" charset="0"/>
            </a:endParaRPr>
          </a:p>
        </p:txBody>
      </p:sp>
    </p:spTree>
    <p:extLst>
      <p:ext uri="{BB962C8B-B14F-4D97-AF65-F5344CB8AC3E}">
        <p14:creationId xmlns:p14="http://schemas.microsoft.com/office/powerpoint/2010/main" val="276045285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amp; Top Ru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p:spPr>
        <p:txBody>
          <a:bodyPr anchor="t">
            <a:noAutofit/>
          </a:bodyPr>
          <a:lstStyle>
            <a:lvl1pPr algn="l">
              <a:defRPr sz="3600" b="1" i="0" baseline="0">
                <a:solidFill>
                  <a:schemeClr val="tx1"/>
                </a:solidFill>
                <a:latin typeface="+mj-lt"/>
                <a:cs typeface="Times New Roman" panose="02020603050405020304" pitchFamily="18"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13" name="Slide Number Placeholder 21"/>
          <p:cNvSpPr>
            <a:spLocks noGrp="1"/>
          </p:cNvSpPr>
          <p:nvPr>
            <p:ph type="sldNum" sz="quarter" idx="14"/>
          </p:nvPr>
        </p:nvSpPr>
        <p:spPr>
          <a:xfrm>
            <a:off x="8305800" y="6573308"/>
            <a:ext cx="564098" cy="284692"/>
          </a:xfrm>
        </p:spPr>
        <p:txBody>
          <a:bodyPr/>
          <a:lstStyle>
            <a:lvl1pPr>
              <a:defRPr sz="1000">
                <a:solidFill>
                  <a:schemeClr val="tx1"/>
                </a:solidFill>
                <a:latin typeface="+mj-lt"/>
              </a:defRPr>
            </a:lvl1pPr>
          </a:lstStyle>
          <a:p>
            <a:fld id="{11F27F3A-B3E9-41ED-AF8F-A365F10BB65F}" type="slidenum">
              <a:rPr lang="en-US" smtClean="0">
                <a:solidFill>
                  <a:prstClr val="black"/>
                </a:solidFill>
              </a:rPr>
              <a:pPr/>
              <a:t>‹#›</a:t>
            </a:fld>
            <a:endParaRPr lang="en-US" dirty="0">
              <a:solidFill>
                <a:prstClr val="black"/>
              </a:solidFill>
            </a:endParaRPr>
          </a:p>
        </p:txBody>
      </p:sp>
      <p:cxnSp>
        <p:nvCxnSpPr>
          <p:cNvPr id="7" name="Straight Connector 6"/>
          <p:cNvCxnSpPr/>
          <p:nvPr userDrawn="1"/>
        </p:nvCxnSpPr>
        <p:spPr>
          <a:xfrm>
            <a:off x="0" y="6573308"/>
            <a:ext cx="9144000" cy="0"/>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9" name="Line 12"/>
          <p:cNvSpPr>
            <a:spLocks noChangeShapeType="1"/>
          </p:cNvSpPr>
          <p:nvPr userDrawn="1"/>
        </p:nvSpPr>
        <p:spPr bwMode="auto">
          <a:xfrm>
            <a:off x="0" y="1184101"/>
            <a:ext cx="9144000" cy="0"/>
          </a:xfrm>
          <a:prstGeom prst="line">
            <a:avLst/>
          </a:prstGeom>
          <a:noFill/>
          <a:ln w="25400">
            <a:solidFill>
              <a:srgbClr val="002060"/>
            </a:solidFill>
            <a:round/>
            <a:headEnd/>
            <a:tailEnd/>
          </a:ln>
        </p:spPr>
        <p:txBody>
          <a:bodyPr lIns="96661" tIns="48331" rIns="96661" bIns="48331"/>
          <a:lstStyle/>
          <a:p>
            <a:pPr>
              <a:defRPr/>
            </a:pPr>
            <a:endParaRPr lang="en-US" b="1" dirty="0">
              <a:solidFill>
                <a:srgbClr val="000000"/>
              </a:solidFill>
              <a:cs typeface="Arial" charset="0"/>
            </a:endParaRPr>
          </a:p>
        </p:txBody>
      </p:sp>
    </p:spTree>
    <p:extLst>
      <p:ext uri="{BB962C8B-B14F-4D97-AF65-F5344CB8AC3E}">
        <p14:creationId xmlns:p14="http://schemas.microsoft.com/office/powerpoint/2010/main" val="34929845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p:cNvSpPr>
            <a:spLocks noGrp="1"/>
          </p:cNvSpPr>
          <p:nvPr>
            <p:ph type="ftr" sz="quarter" idx="10"/>
          </p:nvPr>
        </p:nvSpPr>
        <p:spPr/>
        <p:txBody>
          <a:bodyPr/>
          <a:lstStyle>
            <a:lvl1pPr>
              <a:defRPr/>
            </a:lvl1pPr>
          </a:lstStyle>
          <a:p>
            <a:endParaRPr lang="en-US" dirty="0">
              <a:solidFill>
                <a:srgbClr val="FFFFFF"/>
              </a:solidFill>
            </a:endParaRPr>
          </a:p>
        </p:txBody>
      </p:sp>
    </p:spTree>
    <p:extLst>
      <p:ext uri="{BB962C8B-B14F-4D97-AF65-F5344CB8AC3E}">
        <p14:creationId xmlns:p14="http://schemas.microsoft.com/office/powerpoint/2010/main" val="2499813361"/>
      </p:ext>
    </p:extLst>
  </p:cSld>
  <p:clrMapOvr>
    <a:masterClrMapping/>
  </p:clrMapOvr>
  <p:transition spd="slow">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op &amp; Bottom Rules">
    <p:spTree>
      <p:nvGrpSpPr>
        <p:cNvPr id="1" name=""/>
        <p:cNvGrpSpPr/>
        <p:nvPr/>
      </p:nvGrpSpPr>
      <p:grpSpPr>
        <a:xfrm>
          <a:off x="0" y="0"/>
          <a:ext cx="0" cy="0"/>
          <a:chOff x="0" y="0"/>
          <a:chExt cx="0" cy="0"/>
        </a:xfrm>
      </p:grpSpPr>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10" name="Footer Placeholder 20"/>
          <p:cNvSpPr>
            <a:spLocks noGrp="1"/>
          </p:cNvSpPr>
          <p:nvPr>
            <p:ph type="ftr" sz="quarter" idx="13"/>
          </p:nvPr>
        </p:nvSpPr>
        <p:spPr>
          <a:xfrm>
            <a:off x="521228" y="6573308"/>
            <a:ext cx="7682971" cy="284692"/>
          </a:xfrm>
        </p:spPr>
        <p:txBody>
          <a:bodyPr/>
          <a:lstStyle>
            <a:lvl1pPr algn="l">
              <a:defRPr sz="1000" cap="all" baseline="0">
                <a:solidFill>
                  <a:schemeClr val="tx1"/>
                </a:solidFill>
                <a:latin typeface="+mj-lt"/>
              </a:defRPr>
            </a:lvl1pPr>
          </a:lstStyle>
          <a:p>
            <a:endParaRPr lang="en-US" dirty="0">
              <a:solidFill>
                <a:prstClr val="black"/>
              </a:solidFill>
            </a:endParaRPr>
          </a:p>
        </p:txBody>
      </p:sp>
      <p:sp>
        <p:nvSpPr>
          <p:cNvPr id="13" name="Slide Number Placeholder 21"/>
          <p:cNvSpPr>
            <a:spLocks noGrp="1"/>
          </p:cNvSpPr>
          <p:nvPr>
            <p:ph type="sldNum" sz="quarter" idx="14"/>
          </p:nvPr>
        </p:nvSpPr>
        <p:spPr>
          <a:xfrm>
            <a:off x="8305800" y="6573308"/>
            <a:ext cx="564098" cy="284692"/>
          </a:xfrm>
        </p:spPr>
        <p:txBody>
          <a:bodyPr/>
          <a:lstStyle>
            <a:lvl1pPr>
              <a:defRPr sz="1000">
                <a:solidFill>
                  <a:schemeClr val="tx1"/>
                </a:solidFill>
                <a:latin typeface="+mj-lt"/>
              </a:defRPr>
            </a:lvl1pPr>
          </a:lstStyle>
          <a:p>
            <a:fld id="{11F27F3A-B3E9-41ED-AF8F-A365F10BB65F}" type="slidenum">
              <a:rPr lang="en-US" smtClean="0">
                <a:solidFill>
                  <a:prstClr val="black"/>
                </a:solidFill>
              </a:rPr>
              <a:pPr/>
              <a:t>‹#›</a:t>
            </a:fld>
            <a:endParaRPr lang="en-US" dirty="0">
              <a:solidFill>
                <a:prstClr val="black"/>
              </a:solidFill>
            </a:endParaRPr>
          </a:p>
        </p:txBody>
      </p:sp>
      <p:cxnSp>
        <p:nvCxnSpPr>
          <p:cNvPr id="9" name="Straight Connector 8"/>
          <p:cNvCxnSpPr/>
          <p:nvPr userDrawn="1"/>
        </p:nvCxnSpPr>
        <p:spPr>
          <a:xfrm>
            <a:off x="0" y="6573308"/>
            <a:ext cx="9144000" cy="0"/>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3127664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1_Bullets">
    <p:spTree>
      <p:nvGrpSpPr>
        <p:cNvPr id="1" name=""/>
        <p:cNvGrpSpPr/>
        <p:nvPr/>
      </p:nvGrpSpPr>
      <p:grpSpPr>
        <a:xfrm>
          <a:off x="0" y="0"/>
          <a:ext cx="0" cy="0"/>
          <a:chOff x="0" y="0"/>
          <a:chExt cx="0" cy="0"/>
        </a:xfrm>
      </p:grpSpPr>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4" name="Text Placeholder 3"/>
          <p:cNvSpPr>
            <a:spLocks noGrp="1"/>
          </p:cNvSpPr>
          <p:nvPr>
            <p:ph type="body" sz="quarter" idx="10" hasCustomPrompt="1"/>
          </p:nvPr>
        </p:nvSpPr>
        <p:spPr>
          <a:xfrm>
            <a:off x="628650" y="1447801"/>
            <a:ext cx="7888288" cy="4592638"/>
          </a:xfrm>
        </p:spPr>
        <p:txBody>
          <a:bodyPr>
            <a:noAutofit/>
          </a:bodyPr>
          <a:lstStyle>
            <a:lvl1pPr marL="228600" indent="-228600">
              <a:lnSpc>
                <a:spcPct val="100000"/>
              </a:lnSpc>
              <a:spcBef>
                <a:spcPts val="1200"/>
              </a:spcBef>
              <a:defRPr sz="2800">
                <a:latin typeface="Franklin Gothic Medium" panose="020B0603020102020204" pitchFamily="34" charset="0"/>
              </a:defRPr>
            </a:lvl1pPr>
            <a:lvl2pPr marL="576263" indent="-233363">
              <a:lnSpc>
                <a:spcPct val="100000"/>
              </a:lnSpc>
              <a:buFont typeface="Franklin Gothic Medium" panose="020B0603020102020204" pitchFamily="34" charset="0"/>
              <a:buChar char="−"/>
              <a:defRPr sz="2400">
                <a:latin typeface="Franklin Gothic Medium" panose="020B0603020102020204" pitchFamily="34" charset="0"/>
              </a:defRPr>
            </a:lvl2pPr>
            <a:lvl3pPr marL="973138" indent="-228600">
              <a:lnSpc>
                <a:spcPct val="100000"/>
              </a:lnSpc>
              <a:defRPr sz="2000">
                <a:latin typeface="Franklin Gothic Medium" panose="020B06030201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bullets</a:t>
            </a:r>
          </a:p>
          <a:p>
            <a:pPr lvl="1"/>
            <a:r>
              <a:rPr lang="en-US" dirty="0"/>
              <a:t> Bullet 2</a:t>
            </a:r>
          </a:p>
          <a:p>
            <a:pPr lvl="2"/>
            <a:r>
              <a:rPr lang="en-US" dirty="0"/>
              <a:t>Bullet 3</a:t>
            </a:r>
          </a:p>
        </p:txBody>
      </p:sp>
      <p:sp>
        <p:nvSpPr>
          <p:cNvPr id="5" name="Text Placeholder 4"/>
          <p:cNvSpPr>
            <a:spLocks noGrp="1"/>
          </p:cNvSpPr>
          <p:nvPr>
            <p:ph type="body" sz="quarter" idx="11" hasCustomPrompt="1"/>
          </p:nvPr>
        </p:nvSpPr>
        <p:spPr>
          <a:xfrm>
            <a:off x="522287" y="6243108"/>
            <a:ext cx="7992005" cy="330200"/>
          </a:xfrm>
        </p:spPr>
        <p:txBody>
          <a:bodyPr anchor="b">
            <a:noAutofit/>
          </a:bodyPr>
          <a:lstStyle>
            <a:lvl1pPr marL="0" indent="0">
              <a:lnSpc>
                <a:spcPct val="100000"/>
              </a:lnSpc>
              <a:spcBef>
                <a:spcPts val="0"/>
              </a:spcBef>
              <a:buNone/>
              <a:defRPr sz="1200" baseline="0">
                <a:latin typeface="Franklin Gothic Medium Cond" panose="020B0606030402020204" pitchFamily="34" charset="0"/>
              </a:defRPr>
            </a:lvl1pPr>
          </a:lstStyle>
          <a:p>
            <a:pPr lvl="0"/>
            <a:r>
              <a:rPr lang="en-US" dirty="0"/>
              <a:t>Click to add footnote, reference or source</a:t>
            </a:r>
          </a:p>
        </p:txBody>
      </p:sp>
      <p:sp>
        <p:nvSpPr>
          <p:cNvPr id="21" name="Footer Placeholder 20"/>
          <p:cNvSpPr>
            <a:spLocks noGrp="1"/>
          </p:cNvSpPr>
          <p:nvPr>
            <p:ph type="ftr" sz="quarter" idx="13"/>
          </p:nvPr>
        </p:nvSpPr>
        <p:spPr>
          <a:xfrm>
            <a:off x="521228" y="6573308"/>
            <a:ext cx="7682971" cy="284692"/>
          </a:xfrm>
        </p:spPr>
        <p:txBody>
          <a:bodyPr/>
          <a:lstStyle>
            <a:lvl1pPr algn="l">
              <a:defRPr sz="1000" cap="all" baseline="0">
                <a:solidFill>
                  <a:schemeClr val="tx1"/>
                </a:solidFill>
                <a:latin typeface="Franklin Gothic Demi Cond" panose="020B0706030402020204" pitchFamily="34" charset="0"/>
              </a:defRPr>
            </a:lvl1pPr>
          </a:lstStyle>
          <a:p>
            <a:endParaRPr lang="en-US" dirty="0">
              <a:solidFill>
                <a:prstClr val="black"/>
              </a:solidFill>
            </a:endParaRPr>
          </a:p>
        </p:txBody>
      </p:sp>
      <p:sp>
        <p:nvSpPr>
          <p:cNvPr id="22" name="Slide Number Placeholder 21"/>
          <p:cNvSpPr>
            <a:spLocks noGrp="1"/>
          </p:cNvSpPr>
          <p:nvPr>
            <p:ph type="sldNum" sz="quarter" idx="14"/>
          </p:nvPr>
        </p:nvSpPr>
        <p:spPr>
          <a:xfrm>
            <a:off x="8305800" y="6573308"/>
            <a:ext cx="564098" cy="284692"/>
          </a:xfrm>
        </p:spPr>
        <p:txBody>
          <a:bodyPr/>
          <a:lstStyle>
            <a:lvl1pPr>
              <a:defRPr sz="1000">
                <a:solidFill>
                  <a:sysClr val="windowText" lastClr="000000"/>
                </a:solidFill>
                <a:latin typeface="Franklin Gothic Demi Cond" panose="020B0706030402020204" pitchFamily="34" charset="0"/>
              </a:defRPr>
            </a:lvl1pPr>
          </a:lstStyle>
          <a:p>
            <a:fld id="{11F27F3A-B3E9-41ED-AF8F-A365F10BB65F}" type="slidenum">
              <a:rPr lang="en-US" smtClean="0"/>
              <a:pPr/>
              <a:t>‹#›</a:t>
            </a:fld>
            <a:endParaRPr lang="en-US" dirty="0"/>
          </a:p>
        </p:txBody>
      </p:sp>
      <p:sp>
        <p:nvSpPr>
          <p:cNvPr id="23" name="Title 1"/>
          <p:cNvSpPr>
            <a:spLocks noGrp="1"/>
          </p:cNvSpPr>
          <p:nvPr>
            <p:ph type="title" hasCustomPrompt="1"/>
          </p:nvPr>
        </p:nvSpPr>
        <p:spPr>
          <a:xfrm>
            <a:off x="674369" y="624054"/>
            <a:ext cx="7843267" cy="548640"/>
          </a:xfrm>
        </p:spPr>
        <p:txBody>
          <a:bodyPr anchor="t">
            <a:noAutofit/>
          </a:bodyPr>
          <a:lstStyle>
            <a:lvl1pPr algn="l">
              <a:defRPr sz="3600" b="0" i="0" baseline="0">
                <a:solidFill>
                  <a:schemeClr val="tx2">
                    <a:lumMod val="75000"/>
                  </a:schemeClr>
                </a:solidFill>
                <a:latin typeface="Franklin Gothic Demi Cond" panose="020B0706030402020204" pitchFamily="34" charset="0"/>
                <a:cs typeface="Times New Roman" panose="02020603050405020304" pitchFamily="18" charset="0"/>
              </a:defRPr>
            </a:lvl1pPr>
          </a:lstStyle>
          <a:p>
            <a:r>
              <a:rPr lang="en-US" dirty="0"/>
              <a:t>Click to add title, 1 line max</a:t>
            </a:r>
          </a:p>
        </p:txBody>
      </p:sp>
      <p:cxnSp>
        <p:nvCxnSpPr>
          <p:cNvPr id="3" name="Straight Connector 2"/>
          <p:cNvCxnSpPr/>
          <p:nvPr userDrawn="1"/>
        </p:nvCxnSpPr>
        <p:spPr>
          <a:xfrm>
            <a:off x="0" y="6573308"/>
            <a:ext cx="9144000" cy="0"/>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3012704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2_Bullets">
    <p:spTree>
      <p:nvGrpSpPr>
        <p:cNvPr id="1" name=""/>
        <p:cNvGrpSpPr/>
        <p:nvPr/>
      </p:nvGrpSpPr>
      <p:grpSpPr>
        <a:xfrm>
          <a:off x="0" y="0"/>
          <a:ext cx="0" cy="0"/>
          <a:chOff x="0" y="0"/>
          <a:chExt cx="0" cy="0"/>
        </a:xfrm>
      </p:grpSpPr>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4" name="Text Placeholder 3"/>
          <p:cNvSpPr>
            <a:spLocks noGrp="1"/>
          </p:cNvSpPr>
          <p:nvPr>
            <p:ph type="body" sz="quarter" idx="10" hasCustomPrompt="1"/>
          </p:nvPr>
        </p:nvSpPr>
        <p:spPr>
          <a:xfrm>
            <a:off x="628650" y="1447801"/>
            <a:ext cx="7888288" cy="4592638"/>
          </a:xfrm>
        </p:spPr>
        <p:txBody>
          <a:bodyPr>
            <a:noAutofit/>
          </a:bodyPr>
          <a:lstStyle>
            <a:lvl1pPr marL="228600" indent="-228600">
              <a:lnSpc>
                <a:spcPct val="100000"/>
              </a:lnSpc>
              <a:spcBef>
                <a:spcPts val="1200"/>
              </a:spcBef>
              <a:defRPr sz="2800">
                <a:latin typeface="Franklin Gothic Medium" panose="020B0603020102020204" pitchFamily="34" charset="0"/>
              </a:defRPr>
            </a:lvl1pPr>
            <a:lvl2pPr marL="576263" indent="-233363">
              <a:lnSpc>
                <a:spcPct val="100000"/>
              </a:lnSpc>
              <a:buFont typeface="Franklin Gothic Medium" panose="020B0603020102020204" pitchFamily="34" charset="0"/>
              <a:buChar char="−"/>
              <a:defRPr sz="2400">
                <a:latin typeface="Franklin Gothic Medium" panose="020B0603020102020204" pitchFamily="34" charset="0"/>
              </a:defRPr>
            </a:lvl2pPr>
            <a:lvl3pPr marL="973138" indent="-228600">
              <a:lnSpc>
                <a:spcPct val="100000"/>
              </a:lnSpc>
              <a:defRPr sz="2000">
                <a:latin typeface="Franklin Gothic Medium" panose="020B06030201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bullets</a:t>
            </a:r>
          </a:p>
          <a:p>
            <a:pPr lvl="1"/>
            <a:r>
              <a:rPr lang="en-US" dirty="0"/>
              <a:t> Bullet 2</a:t>
            </a:r>
          </a:p>
          <a:p>
            <a:pPr lvl="2"/>
            <a:r>
              <a:rPr lang="en-US" dirty="0"/>
              <a:t>Bullet 3</a:t>
            </a:r>
          </a:p>
        </p:txBody>
      </p:sp>
      <p:sp>
        <p:nvSpPr>
          <p:cNvPr id="5" name="Text Placeholder 4"/>
          <p:cNvSpPr>
            <a:spLocks noGrp="1"/>
          </p:cNvSpPr>
          <p:nvPr>
            <p:ph type="body" sz="quarter" idx="11" hasCustomPrompt="1"/>
          </p:nvPr>
        </p:nvSpPr>
        <p:spPr>
          <a:xfrm>
            <a:off x="522287" y="6243108"/>
            <a:ext cx="7992005" cy="330200"/>
          </a:xfrm>
        </p:spPr>
        <p:txBody>
          <a:bodyPr anchor="b">
            <a:noAutofit/>
          </a:bodyPr>
          <a:lstStyle>
            <a:lvl1pPr marL="0" indent="0">
              <a:lnSpc>
                <a:spcPct val="100000"/>
              </a:lnSpc>
              <a:spcBef>
                <a:spcPts val="0"/>
              </a:spcBef>
              <a:buNone/>
              <a:defRPr sz="1200" baseline="0">
                <a:latin typeface="Franklin Gothic Medium Cond" panose="020B0606030402020204" pitchFamily="34" charset="0"/>
              </a:defRPr>
            </a:lvl1pPr>
          </a:lstStyle>
          <a:p>
            <a:pPr lvl="0"/>
            <a:r>
              <a:rPr lang="en-US" dirty="0"/>
              <a:t>Click to add footnote, reference or source</a:t>
            </a:r>
          </a:p>
        </p:txBody>
      </p:sp>
      <p:sp>
        <p:nvSpPr>
          <p:cNvPr id="21" name="Footer Placeholder 20"/>
          <p:cNvSpPr>
            <a:spLocks noGrp="1"/>
          </p:cNvSpPr>
          <p:nvPr>
            <p:ph type="ftr" sz="quarter" idx="13"/>
          </p:nvPr>
        </p:nvSpPr>
        <p:spPr>
          <a:xfrm>
            <a:off x="521228" y="6573308"/>
            <a:ext cx="7682971" cy="284692"/>
          </a:xfrm>
        </p:spPr>
        <p:txBody>
          <a:bodyPr/>
          <a:lstStyle>
            <a:lvl1pPr algn="l">
              <a:defRPr sz="1000" cap="all" baseline="0">
                <a:solidFill>
                  <a:schemeClr val="tx1"/>
                </a:solidFill>
                <a:latin typeface="Franklin Gothic Demi Cond" panose="020B0706030402020204" pitchFamily="34" charset="0"/>
              </a:defRPr>
            </a:lvl1pPr>
          </a:lstStyle>
          <a:p>
            <a:endParaRPr lang="en-US" dirty="0">
              <a:solidFill>
                <a:prstClr val="black"/>
              </a:solidFill>
            </a:endParaRPr>
          </a:p>
        </p:txBody>
      </p:sp>
      <p:sp>
        <p:nvSpPr>
          <p:cNvPr id="22" name="Slide Number Placeholder 21"/>
          <p:cNvSpPr>
            <a:spLocks noGrp="1"/>
          </p:cNvSpPr>
          <p:nvPr>
            <p:ph type="sldNum" sz="quarter" idx="14"/>
          </p:nvPr>
        </p:nvSpPr>
        <p:spPr>
          <a:xfrm>
            <a:off x="8305800" y="6573308"/>
            <a:ext cx="564098" cy="284692"/>
          </a:xfrm>
        </p:spPr>
        <p:txBody>
          <a:bodyPr/>
          <a:lstStyle>
            <a:lvl1pPr>
              <a:defRPr sz="1000">
                <a:solidFill>
                  <a:schemeClr val="tx1"/>
                </a:solidFill>
                <a:latin typeface="Franklin Gothic Demi Cond" panose="020B0706030402020204" pitchFamily="34" charset="0"/>
              </a:defRPr>
            </a:lvl1pPr>
          </a:lstStyle>
          <a:p>
            <a:fld id="{11F27F3A-B3E9-41ED-AF8F-A365F10BB65F}" type="slidenum">
              <a:rPr lang="en-US" smtClean="0">
                <a:solidFill>
                  <a:prstClr val="black"/>
                </a:solidFill>
              </a:rPr>
              <a:pPr/>
              <a:t>‹#›</a:t>
            </a:fld>
            <a:endParaRPr lang="en-US" dirty="0">
              <a:solidFill>
                <a:prstClr val="black"/>
              </a:solidFill>
            </a:endParaRPr>
          </a:p>
        </p:txBody>
      </p:sp>
      <p:sp>
        <p:nvSpPr>
          <p:cNvPr id="23" name="Title 1"/>
          <p:cNvSpPr>
            <a:spLocks noGrp="1"/>
          </p:cNvSpPr>
          <p:nvPr>
            <p:ph type="title" hasCustomPrompt="1"/>
          </p:nvPr>
        </p:nvSpPr>
        <p:spPr>
          <a:xfrm>
            <a:off x="674369" y="624054"/>
            <a:ext cx="7843267" cy="548640"/>
          </a:xfrm>
        </p:spPr>
        <p:txBody>
          <a:bodyPr anchor="t">
            <a:noAutofit/>
          </a:bodyPr>
          <a:lstStyle>
            <a:lvl1pPr algn="l">
              <a:defRPr sz="3600" b="0" i="0" baseline="0">
                <a:solidFill>
                  <a:schemeClr val="tx2">
                    <a:lumMod val="75000"/>
                  </a:schemeClr>
                </a:solidFill>
                <a:latin typeface="Franklin Gothic Demi Cond" panose="020B0706030402020204" pitchFamily="34" charset="0"/>
                <a:cs typeface="Times New Roman" panose="02020603050405020304" pitchFamily="18" charset="0"/>
              </a:defRPr>
            </a:lvl1pPr>
          </a:lstStyle>
          <a:p>
            <a:r>
              <a:rPr lang="en-US" dirty="0"/>
              <a:t>Click to add title, 1 line max</a:t>
            </a:r>
          </a:p>
        </p:txBody>
      </p:sp>
      <p:cxnSp>
        <p:nvCxnSpPr>
          <p:cNvPr id="3" name="Straight Connector 2"/>
          <p:cNvCxnSpPr/>
          <p:nvPr userDrawn="1"/>
        </p:nvCxnSpPr>
        <p:spPr>
          <a:xfrm>
            <a:off x="0" y="6573308"/>
            <a:ext cx="9144000" cy="0"/>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2556164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82780925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11163" y="243944"/>
            <a:ext cx="8318500" cy="522911"/>
          </a:xfrm>
          <a:prstGeom prst="rect">
            <a:avLst/>
          </a:prstGeom>
        </p:spPr>
        <p:txBody>
          <a:bodyPr lIns="91131" tIns="45567" rIns="91131" bIns="45567"/>
          <a:lstStyle>
            <a:lvl1pPr>
              <a:defRPr sz="2800"/>
            </a:lvl1pPr>
          </a:lstStyle>
          <a:p>
            <a:r>
              <a:rPr lang="en-US" dirty="0"/>
              <a:t>Click to edit Master title style</a:t>
            </a:r>
          </a:p>
        </p:txBody>
      </p:sp>
      <p:sp>
        <p:nvSpPr>
          <p:cNvPr id="3" name="Content Placeholder 2"/>
          <p:cNvSpPr>
            <a:spLocks noGrp="1"/>
          </p:cNvSpPr>
          <p:nvPr>
            <p:ph idx="1"/>
          </p:nvPr>
        </p:nvSpPr>
        <p:spPr>
          <a:xfrm>
            <a:off x="411163" y="1279554"/>
            <a:ext cx="8318500" cy="4981575"/>
          </a:xfrm>
          <a:prstGeom prst="rect">
            <a:avLst/>
          </a:prstGeom>
        </p:spPr>
        <p:txBody>
          <a:bodyPr lIns="91131" tIns="45567" rIns="91131" bIns="45567"/>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Footer Placeholder 4"/>
          <p:cNvSpPr>
            <a:spLocks noGrp="1"/>
          </p:cNvSpPr>
          <p:nvPr>
            <p:ph type="ftr" sz="quarter" idx="10"/>
          </p:nvPr>
        </p:nvSpPr>
        <p:spPr>
          <a:xfrm>
            <a:off x="2970213" y="6607204"/>
            <a:ext cx="5484812" cy="182563"/>
          </a:xfrm>
          <a:prstGeom prst="rect">
            <a:avLst/>
          </a:prstGeom>
        </p:spPr>
        <p:txBody>
          <a:bodyPr lIns="91131" tIns="45567" rIns="91131" bIns="45567"/>
          <a:lstStyle>
            <a:lvl1pPr algn="r">
              <a:lnSpc>
                <a:spcPct val="100000"/>
              </a:lnSpc>
              <a:defRPr sz="900">
                <a:solidFill>
                  <a:schemeClr val="bg1"/>
                </a:solidFill>
                <a:latin typeface="Calibri" pitchFamily="34" charset="0"/>
              </a:defRPr>
            </a:lvl1pPr>
          </a:lstStyle>
          <a:p>
            <a:pPr defTabSz="455550">
              <a:defRPr/>
            </a:pPr>
            <a:endParaRPr lang="en-US" dirty="0">
              <a:solidFill>
                <a:srgbClr val="FFFFFF"/>
              </a:solidFill>
            </a:endParaRPr>
          </a:p>
        </p:txBody>
      </p:sp>
      <p:sp>
        <p:nvSpPr>
          <p:cNvPr id="5" name="Slide Number Placeholder 5"/>
          <p:cNvSpPr>
            <a:spLocks noGrp="1"/>
          </p:cNvSpPr>
          <p:nvPr>
            <p:ph type="sldNum" sz="quarter" idx="11"/>
          </p:nvPr>
        </p:nvSpPr>
        <p:spPr>
          <a:xfrm>
            <a:off x="8482013" y="6607204"/>
            <a:ext cx="247650" cy="182563"/>
          </a:xfrm>
          <a:prstGeom prst="rect">
            <a:avLst/>
          </a:prstGeom>
        </p:spPr>
        <p:txBody>
          <a:bodyPr lIns="82058" tIns="41029" rIns="82058" bIns="41029"/>
          <a:lstStyle>
            <a:lvl1pPr algn="r">
              <a:lnSpc>
                <a:spcPct val="100000"/>
              </a:lnSpc>
              <a:defRPr sz="900" b="1">
                <a:solidFill>
                  <a:schemeClr val="bg1"/>
                </a:solidFill>
              </a:defRPr>
            </a:lvl1pPr>
          </a:lstStyle>
          <a:p>
            <a:pPr>
              <a:defRPr/>
            </a:pPr>
            <a:fld id="{009F91FB-86FC-4A9B-A151-484AAD5CA2D9}"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343188254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itle Slide - Gold Seal">
    <p:spTree>
      <p:nvGrpSpPr>
        <p:cNvPr id="1" name=""/>
        <p:cNvGrpSpPr/>
        <p:nvPr/>
      </p:nvGrpSpPr>
      <p:grpSpPr>
        <a:xfrm>
          <a:off x="0" y="0"/>
          <a:ext cx="0" cy="0"/>
          <a:chOff x="0" y="0"/>
          <a:chExt cx="0" cy="0"/>
        </a:xfrm>
      </p:grpSpPr>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6650" y="2051009"/>
            <a:ext cx="2023349" cy="2020824"/>
          </a:xfrm>
          <a:prstGeom prst="rect">
            <a:avLst/>
          </a:prstGeom>
        </p:spPr>
      </p:pic>
      <p:sp>
        <p:nvSpPr>
          <p:cNvPr id="10" name="Rectangle 9"/>
          <p:cNvSpPr/>
          <p:nvPr userDrawn="1"/>
        </p:nvSpPr>
        <p:spPr>
          <a:xfrm>
            <a:off x="0" y="3860"/>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14" name="Text Placeholder 13"/>
          <p:cNvSpPr>
            <a:spLocks noGrp="1"/>
          </p:cNvSpPr>
          <p:nvPr>
            <p:ph type="body" sz="quarter" idx="10" hasCustomPrompt="1"/>
          </p:nvPr>
        </p:nvSpPr>
        <p:spPr>
          <a:xfrm>
            <a:off x="2768596" y="2051009"/>
            <a:ext cx="5774267" cy="2020824"/>
          </a:xfrm>
        </p:spPr>
        <p:txBody>
          <a:bodyPr anchor="ctr">
            <a:noAutofit/>
          </a:bodyPr>
          <a:lstStyle>
            <a:lvl1pPr marL="0" indent="0">
              <a:buNone/>
              <a:defRPr sz="3600" baseline="0">
                <a:latin typeface="Calibri" panose="020F050202020403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2768596" y="4071833"/>
            <a:ext cx="5774267" cy="948752"/>
          </a:xfrm>
        </p:spPr>
        <p:txBody>
          <a:bodyPr anchor="b">
            <a:noAutofit/>
          </a:bodyPr>
          <a:lstStyle>
            <a:lvl1pPr marL="0" indent="0">
              <a:lnSpc>
                <a:spcPct val="100000"/>
              </a:lnSpc>
              <a:spcBef>
                <a:spcPts val="0"/>
              </a:spcBef>
              <a:buNone/>
              <a:defRPr sz="2800" baseline="0">
                <a:latin typeface="Calibri" panose="020F0502020204030204" pitchFamily="34" charset="0"/>
              </a:defRPr>
            </a:lvl1pPr>
          </a:lstStyle>
          <a:p>
            <a:pPr lvl="0"/>
            <a:r>
              <a:rPr lang="en-US" dirty="0"/>
              <a:t>Click to Add Presenter Name and Title</a:t>
            </a:r>
          </a:p>
        </p:txBody>
      </p:sp>
      <p:sp>
        <p:nvSpPr>
          <p:cNvPr id="18" name="Text Placeholder 17"/>
          <p:cNvSpPr>
            <a:spLocks noGrp="1"/>
          </p:cNvSpPr>
          <p:nvPr>
            <p:ph type="body" sz="quarter" idx="12" hasCustomPrompt="1"/>
          </p:nvPr>
        </p:nvSpPr>
        <p:spPr>
          <a:xfrm>
            <a:off x="2768596" y="5020585"/>
            <a:ext cx="5774267" cy="488226"/>
          </a:xfrm>
        </p:spPr>
        <p:txBody>
          <a:bodyPr anchor="b">
            <a:normAutofit/>
          </a:bodyPr>
          <a:lstStyle>
            <a:lvl1pPr marL="0" indent="0">
              <a:buNone/>
              <a:defRPr sz="2400" baseline="0">
                <a:latin typeface="Calibri" panose="020F0502020204030204" pitchFamily="34" charset="0"/>
              </a:defRPr>
            </a:lvl1pPr>
          </a:lstStyle>
          <a:p>
            <a:pPr lvl="0"/>
            <a:r>
              <a:rPr lang="en-US" dirty="0"/>
              <a:t>Click to Add Date</a:t>
            </a:r>
          </a:p>
        </p:txBody>
      </p:sp>
    </p:spTree>
    <p:extLst>
      <p:ext uri="{BB962C8B-B14F-4D97-AF65-F5344CB8AC3E}">
        <p14:creationId xmlns:p14="http://schemas.microsoft.com/office/powerpoint/2010/main" val="159672395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itle Slide - Color Seal">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6650" y="2054822"/>
            <a:ext cx="2017011" cy="2017011"/>
          </a:xfrm>
          <a:prstGeom prst="rect">
            <a:avLst/>
          </a:prstGeom>
        </p:spPr>
      </p:pic>
      <p:sp>
        <p:nvSpPr>
          <p:cNvPr id="10" name="Rectangle 9"/>
          <p:cNvSpPr/>
          <p:nvPr userDrawn="1"/>
        </p:nvSpPr>
        <p:spPr>
          <a:xfrm>
            <a:off x="0" y="3860"/>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6" y="2051009"/>
            <a:ext cx="5774267" cy="2020824"/>
          </a:xfrm>
        </p:spPr>
        <p:txBody>
          <a:bodyPr anchor="ctr">
            <a:noAutofit/>
          </a:bodyPr>
          <a:lstStyle>
            <a:lvl1pPr marL="0" indent="0">
              <a:buNone/>
              <a:defRPr sz="3600" baseline="0">
                <a:latin typeface="Calibri" panose="020F050202020403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2768596" y="4071833"/>
            <a:ext cx="5774267" cy="948752"/>
          </a:xfrm>
        </p:spPr>
        <p:txBody>
          <a:bodyPr anchor="b">
            <a:noAutofit/>
          </a:bodyPr>
          <a:lstStyle>
            <a:lvl1pPr marL="0" indent="0">
              <a:lnSpc>
                <a:spcPct val="100000"/>
              </a:lnSpc>
              <a:spcBef>
                <a:spcPts val="0"/>
              </a:spcBef>
              <a:buNone/>
              <a:defRPr sz="2800" baseline="0">
                <a:latin typeface="Calibri" panose="020F0502020204030204" pitchFamily="34" charset="0"/>
              </a:defRPr>
            </a:lvl1pPr>
          </a:lstStyle>
          <a:p>
            <a:pPr lvl="0"/>
            <a:r>
              <a:rPr lang="en-US" dirty="0"/>
              <a:t>Click to Add Presenter Name and Title</a:t>
            </a:r>
          </a:p>
        </p:txBody>
      </p:sp>
      <p:sp>
        <p:nvSpPr>
          <p:cNvPr id="17" name="Text Placeholder 17"/>
          <p:cNvSpPr>
            <a:spLocks noGrp="1"/>
          </p:cNvSpPr>
          <p:nvPr>
            <p:ph type="body" sz="quarter" idx="12" hasCustomPrompt="1"/>
          </p:nvPr>
        </p:nvSpPr>
        <p:spPr>
          <a:xfrm>
            <a:off x="2768596" y="5020585"/>
            <a:ext cx="5774267" cy="488226"/>
          </a:xfrm>
        </p:spPr>
        <p:txBody>
          <a:bodyPr anchor="b">
            <a:normAutofit/>
          </a:bodyPr>
          <a:lstStyle>
            <a:lvl1pPr marL="0" indent="0">
              <a:buNone/>
              <a:defRPr sz="2400" baseline="0">
                <a:latin typeface="Calibri" panose="020F0502020204030204" pitchFamily="34" charset="0"/>
              </a:defRPr>
            </a:lvl1pPr>
          </a:lstStyle>
          <a:p>
            <a:pPr lvl="0"/>
            <a:r>
              <a:rPr lang="en-US" dirty="0"/>
              <a:t>Click to Add Date</a:t>
            </a:r>
          </a:p>
        </p:txBody>
      </p:sp>
    </p:spTree>
    <p:extLst>
      <p:ext uri="{BB962C8B-B14F-4D97-AF65-F5344CB8AC3E}">
        <p14:creationId xmlns:p14="http://schemas.microsoft.com/office/powerpoint/2010/main" val="401379802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itle Slide - Black Seal">
    <p:spTree>
      <p:nvGrpSpPr>
        <p:cNvPr id="1" name=""/>
        <p:cNvGrpSpPr/>
        <p:nvPr/>
      </p:nvGrpSpPr>
      <p:grpSpPr>
        <a:xfrm>
          <a:off x="0" y="0"/>
          <a:ext cx="0" cy="0"/>
          <a:chOff x="0" y="0"/>
          <a:chExt cx="0" cy="0"/>
        </a:xfrm>
      </p:grpSpPr>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6266" y="2051009"/>
            <a:ext cx="2023733" cy="2020824"/>
          </a:xfrm>
          <a:prstGeom prst="rect">
            <a:avLst/>
          </a:prstGeom>
        </p:spPr>
      </p:pic>
      <p:sp>
        <p:nvSpPr>
          <p:cNvPr id="10" name="Rectangle 9"/>
          <p:cNvSpPr/>
          <p:nvPr userDrawn="1"/>
        </p:nvSpPr>
        <p:spPr>
          <a:xfrm>
            <a:off x="0" y="3860"/>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6" y="2051009"/>
            <a:ext cx="5774267" cy="2020824"/>
          </a:xfrm>
        </p:spPr>
        <p:txBody>
          <a:bodyPr anchor="ctr">
            <a:noAutofit/>
          </a:bodyPr>
          <a:lstStyle>
            <a:lvl1pPr marL="0" indent="0">
              <a:buNone/>
              <a:defRPr sz="3600" baseline="0">
                <a:latin typeface="Calibri" panose="020F050202020403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2768596" y="4071833"/>
            <a:ext cx="5774267" cy="948752"/>
          </a:xfrm>
        </p:spPr>
        <p:txBody>
          <a:bodyPr anchor="b">
            <a:noAutofit/>
          </a:bodyPr>
          <a:lstStyle>
            <a:lvl1pPr marL="0" indent="0">
              <a:lnSpc>
                <a:spcPct val="100000"/>
              </a:lnSpc>
              <a:spcBef>
                <a:spcPts val="0"/>
              </a:spcBef>
              <a:buNone/>
              <a:defRPr sz="2800" baseline="0">
                <a:latin typeface="Calibri" panose="020F0502020204030204" pitchFamily="34" charset="0"/>
              </a:defRPr>
            </a:lvl1pPr>
          </a:lstStyle>
          <a:p>
            <a:pPr lvl="0"/>
            <a:r>
              <a:rPr lang="en-US" dirty="0"/>
              <a:t>Click to Add Presenter Name and Title</a:t>
            </a:r>
          </a:p>
        </p:txBody>
      </p:sp>
      <p:sp>
        <p:nvSpPr>
          <p:cNvPr id="17" name="Text Placeholder 17"/>
          <p:cNvSpPr>
            <a:spLocks noGrp="1"/>
          </p:cNvSpPr>
          <p:nvPr>
            <p:ph type="body" sz="quarter" idx="12" hasCustomPrompt="1"/>
          </p:nvPr>
        </p:nvSpPr>
        <p:spPr>
          <a:xfrm>
            <a:off x="2768596" y="5020585"/>
            <a:ext cx="5774267" cy="488226"/>
          </a:xfrm>
        </p:spPr>
        <p:txBody>
          <a:bodyPr anchor="b">
            <a:normAutofit/>
          </a:bodyPr>
          <a:lstStyle>
            <a:lvl1pPr marL="0" indent="0">
              <a:buNone/>
              <a:defRPr sz="2400" baseline="0">
                <a:latin typeface="Calibri" panose="020F0502020204030204" pitchFamily="34" charset="0"/>
              </a:defRPr>
            </a:lvl1pPr>
          </a:lstStyle>
          <a:p>
            <a:pPr lvl="0"/>
            <a:r>
              <a:rPr lang="en-US" dirty="0"/>
              <a:t>Click to Add Date</a:t>
            </a:r>
          </a:p>
        </p:txBody>
      </p:sp>
    </p:spTree>
    <p:extLst>
      <p:ext uri="{BB962C8B-B14F-4D97-AF65-F5344CB8AC3E}">
        <p14:creationId xmlns:p14="http://schemas.microsoft.com/office/powerpoint/2010/main" val="390798340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Bullets">
    <p:spTree>
      <p:nvGrpSpPr>
        <p:cNvPr id="1" name=""/>
        <p:cNvGrpSpPr/>
        <p:nvPr/>
      </p:nvGrpSpPr>
      <p:grpSpPr>
        <a:xfrm>
          <a:off x="0" y="0"/>
          <a:ext cx="0" cy="0"/>
          <a:chOff x="0" y="0"/>
          <a:chExt cx="0" cy="0"/>
        </a:xfrm>
      </p:grpSpPr>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4" name="Text Placeholder 3"/>
          <p:cNvSpPr>
            <a:spLocks noGrp="1"/>
          </p:cNvSpPr>
          <p:nvPr>
            <p:ph type="body" sz="quarter" idx="10" hasCustomPrompt="1"/>
          </p:nvPr>
        </p:nvSpPr>
        <p:spPr>
          <a:xfrm>
            <a:off x="628650" y="1447801"/>
            <a:ext cx="7888288" cy="4592638"/>
          </a:xfrm>
        </p:spPr>
        <p:txBody>
          <a:bodyPr>
            <a:noAutofit/>
          </a:bodyPr>
          <a:lstStyle>
            <a:lvl1pPr marL="228600" indent="-228600">
              <a:lnSpc>
                <a:spcPct val="100000"/>
              </a:lnSpc>
              <a:spcBef>
                <a:spcPts val="1200"/>
              </a:spcBef>
              <a:defRPr sz="2800">
                <a:latin typeface="+mn-lt"/>
              </a:defRPr>
            </a:lvl1pPr>
            <a:lvl2pPr marL="576263" indent="-233363">
              <a:lnSpc>
                <a:spcPct val="100000"/>
              </a:lnSpc>
              <a:buFont typeface="Franklin Gothic Medium" panose="020B0603020102020204" pitchFamily="34" charset="0"/>
              <a:buChar char="−"/>
              <a:defRPr sz="2400">
                <a:latin typeface="+mn-lt"/>
              </a:defRPr>
            </a:lvl2pPr>
            <a:lvl3pPr marL="973138" indent="-228600">
              <a:lnSpc>
                <a:spcPct val="100000"/>
              </a:lnSpc>
              <a:defRPr sz="2000">
                <a:latin typeface="+mn-lt"/>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bullets</a:t>
            </a:r>
          </a:p>
          <a:p>
            <a:pPr lvl="1"/>
            <a:r>
              <a:rPr lang="en-US" dirty="0"/>
              <a:t> Bullet 2</a:t>
            </a:r>
          </a:p>
          <a:p>
            <a:pPr lvl="2"/>
            <a:r>
              <a:rPr lang="en-US" dirty="0"/>
              <a:t>Bullet 3</a:t>
            </a:r>
          </a:p>
        </p:txBody>
      </p:sp>
      <p:sp>
        <p:nvSpPr>
          <p:cNvPr id="22" name="Slide Number Placeholder 21"/>
          <p:cNvSpPr>
            <a:spLocks noGrp="1"/>
          </p:cNvSpPr>
          <p:nvPr>
            <p:ph type="sldNum" sz="quarter" idx="14"/>
          </p:nvPr>
        </p:nvSpPr>
        <p:spPr>
          <a:xfrm>
            <a:off x="8305800" y="6573308"/>
            <a:ext cx="564098" cy="284692"/>
          </a:xfrm>
        </p:spPr>
        <p:txBody>
          <a:bodyPr/>
          <a:lstStyle>
            <a:lvl1pPr>
              <a:defRPr sz="1000">
                <a:solidFill>
                  <a:sysClr val="windowText" lastClr="000000"/>
                </a:solidFill>
                <a:latin typeface="+mn-lt"/>
              </a:defRPr>
            </a:lvl1pPr>
          </a:lstStyle>
          <a:p>
            <a:fld id="{11F27F3A-B3E9-41ED-AF8F-A365F10BB65F}" type="slidenum">
              <a:rPr lang="en-US" smtClean="0"/>
              <a:pPr/>
              <a:t>‹#›</a:t>
            </a:fld>
            <a:endParaRPr lang="en-US" dirty="0"/>
          </a:p>
        </p:txBody>
      </p:sp>
      <p:sp>
        <p:nvSpPr>
          <p:cNvPr id="23" name="Title 1"/>
          <p:cNvSpPr>
            <a:spLocks noGrp="1"/>
          </p:cNvSpPr>
          <p:nvPr>
            <p:ph type="title" hasCustomPrompt="1"/>
          </p:nvPr>
        </p:nvSpPr>
        <p:spPr>
          <a:xfrm>
            <a:off x="674369" y="624054"/>
            <a:ext cx="7843267" cy="548640"/>
          </a:xfrm>
        </p:spPr>
        <p:txBody>
          <a:bodyPr anchor="t">
            <a:noAutofit/>
          </a:bodyPr>
          <a:lstStyle>
            <a:lvl1pPr algn="l">
              <a:defRPr sz="3600" b="1" i="0" baseline="0">
                <a:solidFill>
                  <a:schemeClr val="tx1"/>
                </a:solidFill>
                <a:latin typeface="+mn-lt"/>
                <a:cs typeface="Times New Roman" panose="02020603050405020304" pitchFamily="18" charset="0"/>
              </a:defRPr>
            </a:lvl1pPr>
          </a:lstStyle>
          <a:p>
            <a:r>
              <a:rPr lang="en-US" dirty="0"/>
              <a:t>Click to add title, 1 line max</a:t>
            </a:r>
          </a:p>
        </p:txBody>
      </p:sp>
      <p:cxnSp>
        <p:nvCxnSpPr>
          <p:cNvPr id="3" name="Straight Connector 2"/>
          <p:cNvCxnSpPr/>
          <p:nvPr userDrawn="1"/>
        </p:nvCxnSpPr>
        <p:spPr>
          <a:xfrm>
            <a:off x="0" y="6573308"/>
            <a:ext cx="9144000" cy="0"/>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9" name="Line 12"/>
          <p:cNvSpPr>
            <a:spLocks noChangeShapeType="1"/>
          </p:cNvSpPr>
          <p:nvPr userDrawn="1"/>
        </p:nvSpPr>
        <p:spPr bwMode="auto">
          <a:xfrm>
            <a:off x="0" y="1184101"/>
            <a:ext cx="9144000" cy="0"/>
          </a:xfrm>
          <a:prstGeom prst="line">
            <a:avLst/>
          </a:prstGeom>
          <a:noFill/>
          <a:ln w="25400">
            <a:solidFill>
              <a:srgbClr val="002060"/>
            </a:solidFill>
            <a:round/>
            <a:headEnd/>
            <a:tailEnd/>
          </a:ln>
        </p:spPr>
        <p:txBody>
          <a:bodyPr lIns="96661" tIns="48331" rIns="96661" bIns="48331"/>
          <a:lstStyle/>
          <a:p>
            <a:pPr>
              <a:defRPr/>
            </a:pPr>
            <a:endParaRPr lang="en-US" dirty="0">
              <a:solidFill>
                <a:srgbClr val="000000"/>
              </a:solidFill>
              <a:cs typeface="Arial" charset="0"/>
            </a:endParaRPr>
          </a:p>
        </p:txBody>
      </p:sp>
    </p:spTree>
    <p:extLst>
      <p:ext uri="{BB962C8B-B14F-4D97-AF65-F5344CB8AC3E}">
        <p14:creationId xmlns:p14="http://schemas.microsoft.com/office/powerpoint/2010/main" val="211110412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Bullets &amp; Table Chart Imag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p:spPr>
        <p:txBody>
          <a:bodyPr anchor="t">
            <a:noAutofit/>
          </a:bodyPr>
          <a:lstStyle>
            <a:lvl1pPr algn="l">
              <a:defRPr sz="3600" b="1" i="0" baseline="0">
                <a:solidFill>
                  <a:schemeClr val="tx1"/>
                </a:solidFill>
                <a:latin typeface="+mn-lt"/>
                <a:cs typeface="Times New Roman" panose="02020603050405020304" pitchFamily="18"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4" name="Text Placeholder 3"/>
          <p:cNvSpPr>
            <a:spLocks noGrp="1"/>
          </p:cNvSpPr>
          <p:nvPr>
            <p:ph type="body" sz="quarter" idx="10" hasCustomPrompt="1"/>
          </p:nvPr>
        </p:nvSpPr>
        <p:spPr>
          <a:xfrm>
            <a:off x="628650" y="1335572"/>
            <a:ext cx="7888288" cy="1212895"/>
          </a:xfrm>
        </p:spPr>
        <p:txBody>
          <a:bodyPr>
            <a:noAutofit/>
          </a:bodyPr>
          <a:lstStyle>
            <a:lvl1pPr marL="228600" indent="-228600">
              <a:lnSpc>
                <a:spcPct val="100000"/>
              </a:lnSpc>
              <a:spcBef>
                <a:spcPts val="0"/>
              </a:spcBef>
              <a:defRPr sz="2000">
                <a:latin typeface="+mn-lt"/>
              </a:defRPr>
            </a:lvl1pPr>
            <a:lvl2pPr marL="576263" indent="-233363">
              <a:lnSpc>
                <a:spcPct val="100000"/>
              </a:lnSpc>
              <a:spcBef>
                <a:spcPts val="0"/>
              </a:spcBef>
              <a:buFont typeface="Franklin Gothic Medium" panose="020B0603020102020204" pitchFamily="34" charset="0"/>
              <a:buChar char="−"/>
              <a:defRPr sz="2000">
                <a:latin typeface="+mn-lt"/>
              </a:defRPr>
            </a:lvl2pPr>
            <a:lvl3pPr marL="973138" indent="-228600">
              <a:lnSpc>
                <a:spcPct val="100000"/>
              </a:lnSpc>
              <a:spcBef>
                <a:spcPts val="0"/>
              </a:spcBef>
              <a:defRPr sz="2000">
                <a:latin typeface="+mn-lt"/>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a:t>
            </a:r>
          </a:p>
          <a:p>
            <a:pPr lvl="1"/>
            <a:r>
              <a:rPr lang="en-US" dirty="0"/>
              <a:t> Bullet 2</a:t>
            </a:r>
          </a:p>
          <a:p>
            <a:pPr lvl="2"/>
            <a:r>
              <a:rPr lang="en-US" dirty="0"/>
              <a:t>Bullet 3</a:t>
            </a:r>
          </a:p>
        </p:txBody>
      </p:sp>
      <p:sp>
        <p:nvSpPr>
          <p:cNvPr id="12" name="Content Placeholder 11"/>
          <p:cNvSpPr>
            <a:spLocks noGrp="1"/>
          </p:cNvSpPr>
          <p:nvPr>
            <p:ph sz="quarter" idx="14" hasCustomPrompt="1"/>
          </p:nvPr>
        </p:nvSpPr>
        <p:spPr>
          <a:xfrm>
            <a:off x="622300" y="2548467"/>
            <a:ext cx="7894638" cy="3694230"/>
          </a:xfrm>
        </p:spPr>
        <p:txBody>
          <a:bodyPr/>
          <a:lstStyle>
            <a:lvl1pPr marL="0" indent="0" algn="ctr">
              <a:buNone/>
              <a:defRPr baseline="0">
                <a:latin typeface="+mn-lt"/>
              </a:defRPr>
            </a:lvl1pPr>
          </a:lstStyle>
          <a:p>
            <a:pPr lvl="0"/>
            <a:r>
              <a:rPr lang="en-US" dirty="0"/>
              <a:t>Click icon below to add table or chart</a:t>
            </a:r>
          </a:p>
        </p:txBody>
      </p:sp>
      <p:sp>
        <p:nvSpPr>
          <p:cNvPr id="16" name="Slide Number Placeholder 21"/>
          <p:cNvSpPr>
            <a:spLocks noGrp="1"/>
          </p:cNvSpPr>
          <p:nvPr>
            <p:ph type="sldNum" sz="quarter" idx="15"/>
          </p:nvPr>
        </p:nvSpPr>
        <p:spPr>
          <a:xfrm>
            <a:off x="8305800" y="6573308"/>
            <a:ext cx="564098" cy="284692"/>
          </a:xfrm>
        </p:spPr>
        <p:txBody>
          <a:bodyPr/>
          <a:lstStyle>
            <a:lvl1pPr>
              <a:defRPr sz="1000">
                <a:solidFill>
                  <a:schemeClr val="tx1"/>
                </a:solidFill>
                <a:latin typeface="+mn-lt"/>
              </a:defRPr>
            </a:lvl1pPr>
          </a:lstStyle>
          <a:p>
            <a:fld id="{11F27F3A-B3E9-41ED-AF8F-A365F10BB65F}" type="slidenum">
              <a:rPr lang="en-US" smtClean="0">
                <a:solidFill>
                  <a:prstClr val="black"/>
                </a:solidFill>
              </a:rPr>
              <a:pPr/>
              <a:t>‹#›</a:t>
            </a:fld>
            <a:endParaRPr lang="en-US" dirty="0">
              <a:solidFill>
                <a:prstClr val="black"/>
              </a:solidFill>
            </a:endParaRPr>
          </a:p>
        </p:txBody>
      </p:sp>
      <p:cxnSp>
        <p:nvCxnSpPr>
          <p:cNvPr id="13" name="Straight Connector 12"/>
          <p:cNvCxnSpPr/>
          <p:nvPr userDrawn="1"/>
        </p:nvCxnSpPr>
        <p:spPr>
          <a:xfrm>
            <a:off x="0" y="6573308"/>
            <a:ext cx="9144000" cy="0"/>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10" name="Line 12"/>
          <p:cNvSpPr>
            <a:spLocks noChangeShapeType="1"/>
          </p:cNvSpPr>
          <p:nvPr userDrawn="1"/>
        </p:nvSpPr>
        <p:spPr bwMode="auto">
          <a:xfrm>
            <a:off x="0" y="1184101"/>
            <a:ext cx="9144000" cy="0"/>
          </a:xfrm>
          <a:prstGeom prst="line">
            <a:avLst/>
          </a:prstGeom>
          <a:noFill/>
          <a:ln w="25400">
            <a:solidFill>
              <a:srgbClr val="002060"/>
            </a:solidFill>
            <a:round/>
            <a:headEnd/>
            <a:tailEnd/>
          </a:ln>
        </p:spPr>
        <p:txBody>
          <a:bodyPr lIns="96661" tIns="48331" rIns="96661" bIns="48331"/>
          <a:lstStyle/>
          <a:p>
            <a:pPr>
              <a:defRPr/>
            </a:pPr>
            <a:endParaRPr lang="en-US" dirty="0">
              <a:solidFill>
                <a:srgbClr val="000000"/>
              </a:solidFill>
              <a:cs typeface="Arial" charset="0"/>
            </a:endParaRPr>
          </a:p>
        </p:txBody>
      </p:sp>
    </p:spTree>
    <p:extLst>
      <p:ext uri="{BB962C8B-B14F-4D97-AF65-F5344CB8AC3E}">
        <p14:creationId xmlns:p14="http://schemas.microsoft.com/office/powerpoint/2010/main" val="28526202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5636" y="1344706"/>
            <a:ext cx="4087091" cy="4706471"/>
          </a:xfrm>
        </p:spPr>
        <p:txBody>
          <a:bodyPr/>
          <a:lstStyle>
            <a:lvl1pPr>
              <a:defRPr sz="2500"/>
            </a:lvl1pPr>
            <a:lvl2pPr>
              <a:defRPr sz="22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1273" y="1344706"/>
            <a:ext cx="4087091" cy="4706471"/>
          </a:xfrm>
        </p:spPr>
        <p:txBody>
          <a:bodyPr/>
          <a:lstStyle>
            <a:lvl1pPr>
              <a:defRPr sz="2500"/>
            </a:lvl1pPr>
            <a:lvl2pPr>
              <a:defRPr sz="22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0"/>
          </p:nvPr>
        </p:nvSpPr>
        <p:spPr/>
        <p:txBody>
          <a:bodyPr/>
          <a:lstStyle>
            <a:lvl1pPr>
              <a:defRPr/>
            </a:lvl1pPr>
          </a:lstStyle>
          <a:p>
            <a:endParaRPr lang="en-US" dirty="0">
              <a:solidFill>
                <a:srgbClr val="FFFFFF"/>
              </a:solidFill>
            </a:endParaRPr>
          </a:p>
        </p:txBody>
      </p:sp>
    </p:spTree>
    <p:extLst>
      <p:ext uri="{BB962C8B-B14F-4D97-AF65-F5344CB8AC3E}">
        <p14:creationId xmlns:p14="http://schemas.microsoft.com/office/powerpoint/2010/main" val="894859464"/>
      </p:ext>
    </p:extLst>
  </p:cSld>
  <p:clrMapOvr>
    <a:masterClrMapping/>
  </p:clrMapOvr>
  <p:transition spd="slow">
    <p:fade/>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Table Chart Imag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p:spPr>
        <p:txBody>
          <a:bodyPr anchor="t">
            <a:noAutofit/>
          </a:bodyPr>
          <a:lstStyle>
            <a:lvl1pPr algn="l">
              <a:defRPr sz="3600" b="1" i="0" baseline="0">
                <a:solidFill>
                  <a:schemeClr val="tx1"/>
                </a:solidFill>
                <a:latin typeface="+mj-lt"/>
                <a:cs typeface="Times New Roman" panose="02020603050405020304" pitchFamily="18"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12" name="Content Placeholder 11"/>
          <p:cNvSpPr>
            <a:spLocks noGrp="1"/>
          </p:cNvSpPr>
          <p:nvPr>
            <p:ph sz="quarter" idx="14" hasCustomPrompt="1"/>
          </p:nvPr>
        </p:nvSpPr>
        <p:spPr>
          <a:xfrm>
            <a:off x="622300" y="1335573"/>
            <a:ext cx="7894638" cy="4902890"/>
          </a:xfrm>
        </p:spPr>
        <p:txBody>
          <a:bodyPr/>
          <a:lstStyle>
            <a:lvl1pPr marL="0" indent="0" algn="ctr">
              <a:buNone/>
              <a:defRPr baseline="0">
                <a:latin typeface="+mj-lt"/>
              </a:defRPr>
            </a:lvl1pPr>
          </a:lstStyle>
          <a:p>
            <a:pPr lvl="0"/>
            <a:r>
              <a:rPr lang="en-US" dirty="0"/>
              <a:t>Click icon below to add table or chart</a:t>
            </a:r>
          </a:p>
        </p:txBody>
      </p:sp>
      <p:sp>
        <p:nvSpPr>
          <p:cNvPr id="15" name="Slide Number Placeholder 21"/>
          <p:cNvSpPr>
            <a:spLocks noGrp="1"/>
          </p:cNvSpPr>
          <p:nvPr>
            <p:ph type="sldNum" sz="quarter" idx="15"/>
          </p:nvPr>
        </p:nvSpPr>
        <p:spPr>
          <a:xfrm>
            <a:off x="8305800" y="6573308"/>
            <a:ext cx="564098" cy="284692"/>
          </a:xfrm>
        </p:spPr>
        <p:txBody>
          <a:bodyPr/>
          <a:lstStyle>
            <a:lvl1pPr>
              <a:defRPr sz="1000">
                <a:solidFill>
                  <a:schemeClr val="tx1"/>
                </a:solidFill>
                <a:latin typeface="+mj-lt"/>
              </a:defRPr>
            </a:lvl1pPr>
          </a:lstStyle>
          <a:p>
            <a:fld id="{11F27F3A-B3E9-41ED-AF8F-A365F10BB65F}" type="slidenum">
              <a:rPr lang="en-US" smtClean="0">
                <a:solidFill>
                  <a:prstClr val="black"/>
                </a:solidFill>
              </a:rPr>
              <a:pPr/>
              <a:t>‹#›</a:t>
            </a:fld>
            <a:endParaRPr lang="en-US" dirty="0">
              <a:solidFill>
                <a:prstClr val="black"/>
              </a:solidFill>
            </a:endParaRPr>
          </a:p>
        </p:txBody>
      </p:sp>
      <p:cxnSp>
        <p:nvCxnSpPr>
          <p:cNvPr id="10" name="Straight Connector 9"/>
          <p:cNvCxnSpPr/>
          <p:nvPr userDrawn="1"/>
        </p:nvCxnSpPr>
        <p:spPr>
          <a:xfrm>
            <a:off x="0" y="6573308"/>
            <a:ext cx="9144000" cy="0"/>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9" name="Line 12"/>
          <p:cNvSpPr>
            <a:spLocks noChangeShapeType="1"/>
          </p:cNvSpPr>
          <p:nvPr userDrawn="1"/>
        </p:nvSpPr>
        <p:spPr bwMode="auto">
          <a:xfrm>
            <a:off x="0" y="1184101"/>
            <a:ext cx="9144000" cy="0"/>
          </a:xfrm>
          <a:prstGeom prst="line">
            <a:avLst/>
          </a:prstGeom>
          <a:noFill/>
          <a:ln w="25400">
            <a:solidFill>
              <a:srgbClr val="002060"/>
            </a:solidFill>
            <a:round/>
            <a:headEnd/>
            <a:tailEnd/>
          </a:ln>
        </p:spPr>
        <p:txBody>
          <a:bodyPr lIns="96661" tIns="48331" rIns="96661" bIns="48331"/>
          <a:lstStyle/>
          <a:p>
            <a:pPr>
              <a:defRPr/>
            </a:pPr>
            <a:endParaRPr lang="en-US" dirty="0">
              <a:solidFill>
                <a:srgbClr val="000000"/>
              </a:solidFill>
              <a:cs typeface="Arial" charset="0"/>
            </a:endParaRPr>
          </a:p>
        </p:txBody>
      </p:sp>
    </p:spTree>
    <p:extLst>
      <p:ext uri="{BB962C8B-B14F-4D97-AF65-F5344CB8AC3E}">
        <p14:creationId xmlns:p14="http://schemas.microsoft.com/office/powerpoint/2010/main" val="181335223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2 Column Table Chart Imag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p:spPr>
        <p:txBody>
          <a:bodyPr anchor="t">
            <a:noAutofit/>
          </a:bodyPr>
          <a:lstStyle>
            <a:lvl1pPr algn="l">
              <a:defRPr sz="3600" b="1" i="0" baseline="0">
                <a:solidFill>
                  <a:schemeClr val="tx1"/>
                </a:solidFill>
                <a:latin typeface="+mj-lt"/>
                <a:cs typeface="Times New Roman" panose="02020603050405020304" pitchFamily="18"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12" name="Content Placeholder 11"/>
          <p:cNvSpPr>
            <a:spLocks noGrp="1"/>
          </p:cNvSpPr>
          <p:nvPr>
            <p:ph sz="quarter" idx="14" hasCustomPrompt="1"/>
          </p:nvPr>
        </p:nvSpPr>
        <p:spPr>
          <a:xfrm>
            <a:off x="622299" y="1845731"/>
            <a:ext cx="3840480" cy="4392732"/>
          </a:xfrm>
        </p:spPr>
        <p:txBody>
          <a:bodyPr/>
          <a:lstStyle>
            <a:lvl1pPr marL="0" indent="0" algn="ctr">
              <a:buNone/>
              <a:defRPr baseline="0">
                <a:latin typeface="+mj-lt"/>
              </a:defRPr>
            </a:lvl1pPr>
          </a:lstStyle>
          <a:p>
            <a:pPr lvl="0"/>
            <a:r>
              <a:rPr lang="en-US" dirty="0"/>
              <a:t>Click icon below to add table, chart, image</a:t>
            </a:r>
          </a:p>
        </p:txBody>
      </p:sp>
      <p:sp>
        <p:nvSpPr>
          <p:cNvPr id="10" name="Content Placeholder 11"/>
          <p:cNvSpPr>
            <a:spLocks noGrp="1"/>
          </p:cNvSpPr>
          <p:nvPr>
            <p:ph sz="quarter" idx="15" hasCustomPrompt="1"/>
          </p:nvPr>
        </p:nvSpPr>
        <p:spPr>
          <a:xfrm>
            <a:off x="4665132" y="1845731"/>
            <a:ext cx="3840480" cy="4392732"/>
          </a:xfrm>
        </p:spPr>
        <p:txBody>
          <a:bodyPr/>
          <a:lstStyle>
            <a:lvl1pPr marL="0" indent="0" algn="ctr">
              <a:buNone/>
              <a:defRPr baseline="0">
                <a:latin typeface="+mj-lt"/>
              </a:defRPr>
            </a:lvl1pPr>
          </a:lstStyle>
          <a:p>
            <a:pPr lvl="0"/>
            <a:r>
              <a:rPr lang="en-US" dirty="0"/>
              <a:t>Click icon below to add table, chart, image</a:t>
            </a:r>
          </a:p>
        </p:txBody>
      </p:sp>
      <p:sp>
        <p:nvSpPr>
          <p:cNvPr id="4" name="Text Placeholder 3"/>
          <p:cNvSpPr>
            <a:spLocks noGrp="1"/>
          </p:cNvSpPr>
          <p:nvPr>
            <p:ph type="body" sz="quarter" idx="16" hasCustomPrompt="1"/>
          </p:nvPr>
        </p:nvSpPr>
        <p:spPr>
          <a:xfrm>
            <a:off x="622300" y="1278464"/>
            <a:ext cx="3840480" cy="500063"/>
          </a:xfrm>
        </p:spPr>
        <p:txBody>
          <a:bodyPr anchor="b">
            <a:noAutofit/>
          </a:bodyPr>
          <a:lstStyle>
            <a:lvl1pPr marL="0" indent="0" algn="ctr">
              <a:buNone/>
              <a:defRPr sz="2400">
                <a:latin typeface="+mj-lt"/>
              </a:defRPr>
            </a:lvl1pPr>
          </a:lstStyle>
          <a:p>
            <a:pPr lvl="0"/>
            <a:r>
              <a:rPr lang="en-US" dirty="0"/>
              <a:t>Click to add title</a:t>
            </a:r>
          </a:p>
        </p:txBody>
      </p:sp>
      <p:sp>
        <p:nvSpPr>
          <p:cNvPr id="13" name="Text Placeholder 3"/>
          <p:cNvSpPr>
            <a:spLocks noGrp="1"/>
          </p:cNvSpPr>
          <p:nvPr>
            <p:ph type="body" sz="quarter" idx="17" hasCustomPrompt="1"/>
          </p:nvPr>
        </p:nvSpPr>
        <p:spPr>
          <a:xfrm>
            <a:off x="4665132" y="1278464"/>
            <a:ext cx="3840480" cy="500063"/>
          </a:xfrm>
        </p:spPr>
        <p:txBody>
          <a:bodyPr anchor="b">
            <a:noAutofit/>
          </a:bodyPr>
          <a:lstStyle>
            <a:lvl1pPr marL="0" indent="0" algn="ctr">
              <a:buNone/>
              <a:defRPr sz="2400">
                <a:latin typeface="+mj-lt"/>
              </a:defRPr>
            </a:lvl1pPr>
          </a:lstStyle>
          <a:p>
            <a:pPr lvl="0"/>
            <a:r>
              <a:rPr lang="en-US" dirty="0"/>
              <a:t>Click to add title</a:t>
            </a:r>
          </a:p>
        </p:txBody>
      </p:sp>
      <p:sp>
        <p:nvSpPr>
          <p:cNvPr id="16" name="Slide Number Placeholder 21"/>
          <p:cNvSpPr>
            <a:spLocks noGrp="1"/>
          </p:cNvSpPr>
          <p:nvPr>
            <p:ph type="sldNum" sz="quarter" idx="18"/>
          </p:nvPr>
        </p:nvSpPr>
        <p:spPr>
          <a:xfrm>
            <a:off x="8305800" y="6573308"/>
            <a:ext cx="564098" cy="284692"/>
          </a:xfrm>
        </p:spPr>
        <p:txBody>
          <a:bodyPr/>
          <a:lstStyle>
            <a:lvl1pPr>
              <a:defRPr sz="1000">
                <a:solidFill>
                  <a:schemeClr val="tx1"/>
                </a:solidFill>
                <a:latin typeface="+mj-lt"/>
              </a:defRPr>
            </a:lvl1pPr>
          </a:lstStyle>
          <a:p>
            <a:fld id="{11F27F3A-B3E9-41ED-AF8F-A365F10BB65F}" type="slidenum">
              <a:rPr lang="en-US" smtClean="0">
                <a:solidFill>
                  <a:prstClr val="black"/>
                </a:solidFill>
              </a:rPr>
              <a:pPr/>
              <a:t>‹#›</a:t>
            </a:fld>
            <a:endParaRPr lang="en-US" dirty="0">
              <a:solidFill>
                <a:prstClr val="black"/>
              </a:solidFill>
            </a:endParaRPr>
          </a:p>
        </p:txBody>
      </p:sp>
      <p:cxnSp>
        <p:nvCxnSpPr>
          <p:cNvPr id="14" name="Straight Connector 13"/>
          <p:cNvCxnSpPr/>
          <p:nvPr userDrawn="1"/>
        </p:nvCxnSpPr>
        <p:spPr>
          <a:xfrm>
            <a:off x="0" y="6573308"/>
            <a:ext cx="9144000" cy="0"/>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17" name="Line 12"/>
          <p:cNvSpPr>
            <a:spLocks noChangeShapeType="1"/>
          </p:cNvSpPr>
          <p:nvPr userDrawn="1"/>
        </p:nvSpPr>
        <p:spPr bwMode="auto">
          <a:xfrm>
            <a:off x="0" y="1184101"/>
            <a:ext cx="9144000" cy="0"/>
          </a:xfrm>
          <a:prstGeom prst="line">
            <a:avLst/>
          </a:prstGeom>
          <a:noFill/>
          <a:ln w="25400">
            <a:solidFill>
              <a:srgbClr val="002060"/>
            </a:solidFill>
            <a:round/>
            <a:headEnd/>
            <a:tailEnd/>
          </a:ln>
        </p:spPr>
        <p:txBody>
          <a:bodyPr lIns="96661" tIns="48331" rIns="96661" bIns="48331"/>
          <a:lstStyle/>
          <a:p>
            <a:pPr>
              <a:defRPr/>
            </a:pPr>
            <a:endParaRPr lang="en-US" dirty="0">
              <a:solidFill>
                <a:srgbClr val="000000"/>
              </a:solidFill>
              <a:cs typeface="Arial" charset="0"/>
            </a:endParaRPr>
          </a:p>
        </p:txBody>
      </p:sp>
    </p:spTree>
    <p:extLst>
      <p:ext uri="{BB962C8B-B14F-4D97-AF65-F5344CB8AC3E}">
        <p14:creationId xmlns:p14="http://schemas.microsoft.com/office/powerpoint/2010/main" val="320293722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2 Column Text">
    <p:spTree>
      <p:nvGrpSpPr>
        <p:cNvPr id="1" name=""/>
        <p:cNvGrpSpPr/>
        <p:nvPr/>
      </p:nvGrpSpPr>
      <p:grpSpPr>
        <a:xfrm>
          <a:off x="0" y="0"/>
          <a:ext cx="0" cy="0"/>
          <a:chOff x="0" y="0"/>
          <a:chExt cx="0" cy="0"/>
        </a:xfrm>
      </p:grpSpPr>
      <p:sp>
        <p:nvSpPr>
          <p:cNvPr id="6" name="Text Placeholder 5"/>
          <p:cNvSpPr>
            <a:spLocks noGrp="1"/>
          </p:cNvSpPr>
          <p:nvPr>
            <p:ph type="body" sz="quarter" idx="18" hasCustomPrompt="1"/>
          </p:nvPr>
        </p:nvSpPr>
        <p:spPr>
          <a:xfrm>
            <a:off x="622300" y="1846262"/>
            <a:ext cx="3840163" cy="4402137"/>
          </a:xfrm>
        </p:spPr>
        <p:txBody>
          <a:bodyPr>
            <a:noAutofit/>
          </a:bodyPr>
          <a:lstStyle>
            <a:lvl1pPr>
              <a:lnSpc>
                <a:spcPct val="100000"/>
              </a:lnSpc>
              <a:spcBef>
                <a:spcPts val="0"/>
              </a:spcBef>
              <a:spcAft>
                <a:spcPts val="0"/>
              </a:spcAft>
              <a:defRPr sz="2000">
                <a:latin typeface="+mj-lt"/>
              </a:defRPr>
            </a:lvl1pPr>
            <a:lvl2pPr marL="514350" indent="-171450">
              <a:buFont typeface="Franklin Gothic Medium Cond" panose="020B0606030402020204" pitchFamily="34" charset="0"/>
              <a:buChar char="–"/>
              <a:defRPr sz="2000">
                <a:latin typeface="+mj-lt"/>
              </a:defRPr>
            </a:lvl2pPr>
            <a:lvl3pPr>
              <a:defRPr sz="2000">
                <a:latin typeface="+mj-lt"/>
              </a:defRPr>
            </a:lvl3pPr>
          </a:lstStyle>
          <a:p>
            <a:pPr lvl="0"/>
            <a:r>
              <a:rPr lang="en-US" dirty="0"/>
              <a:t>Click to add bullets</a:t>
            </a:r>
          </a:p>
          <a:p>
            <a:pPr lvl="1"/>
            <a:r>
              <a:rPr lang="en-US" dirty="0"/>
              <a:t>Bullet 2</a:t>
            </a:r>
          </a:p>
          <a:p>
            <a:pPr lvl="2"/>
            <a:r>
              <a:rPr lang="en-US" dirty="0"/>
              <a:t>Bullet 3</a:t>
            </a:r>
          </a:p>
        </p:txBody>
      </p:sp>
      <p:sp>
        <p:nvSpPr>
          <p:cNvPr id="2" name="Title 1"/>
          <p:cNvSpPr>
            <a:spLocks noGrp="1"/>
          </p:cNvSpPr>
          <p:nvPr>
            <p:ph type="title" hasCustomPrompt="1"/>
          </p:nvPr>
        </p:nvSpPr>
        <p:spPr>
          <a:xfrm>
            <a:off x="674369" y="624054"/>
            <a:ext cx="7843267" cy="548640"/>
          </a:xfrm>
        </p:spPr>
        <p:txBody>
          <a:bodyPr anchor="t">
            <a:noAutofit/>
          </a:bodyPr>
          <a:lstStyle>
            <a:lvl1pPr algn="l">
              <a:defRPr sz="3600" b="1" i="0" baseline="0">
                <a:solidFill>
                  <a:schemeClr val="tx1"/>
                </a:solidFill>
                <a:latin typeface="+mj-lt"/>
                <a:cs typeface="Times New Roman" panose="02020603050405020304" pitchFamily="18"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4" name="Text Placeholder 3"/>
          <p:cNvSpPr>
            <a:spLocks noGrp="1"/>
          </p:cNvSpPr>
          <p:nvPr>
            <p:ph type="body" sz="quarter" idx="16" hasCustomPrompt="1"/>
          </p:nvPr>
        </p:nvSpPr>
        <p:spPr>
          <a:xfrm>
            <a:off x="622300" y="1278464"/>
            <a:ext cx="3840480" cy="500063"/>
          </a:xfrm>
        </p:spPr>
        <p:txBody>
          <a:bodyPr anchor="b">
            <a:noAutofit/>
          </a:bodyPr>
          <a:lstStyle>
            <a:lvl1pPr marL="0" indent="0" algn="ctr">
              <a:buNone/>
              <a:defRPr sz="2400">
                <a:latin typeface="+mj-lt"/>
              </a:defRPr>
            </a:lvl1pPr>
          </a:lstStyle>
          <a:p>
            <a:pPr lvl="0"/>
            <a:r>
              <a:rPr lang="en-US" dirty="0"/>
              <a:t>Click to add title</a:t>
            </a:r>
          </a:p>
        </p:txBody>
      </p:sp>
      <p:sp>
        <p:nvSpPr>
          <p:cNvPr id="13" name="Text Placeholder 3"/>
          <p:cNvSpPr>
            <a:spLocks noGrp="1"/>
          </p:cNvSpPr>
          <p:nvPr>
            <p:ph type="body" sz="quarter" idx="17" hasCustomPrompt="1"/>
          </p:nvPr>
        </p:nvSpPr>
        <p:spPr>
          <a:xfrm>
            <a:off x="4665132" y="1278464"/>
            <a:ext cx="3840480" cy="500063"/>
          </a:xfrm>
        </p:spPr>
        <p:txBody>
          <a:bodyPr anchor="b">
            <a:noAutofit/>
          </a:bodyPr>
          <a:lstStyle>
            <a:lvl1pPr marL="0" indent="0" algn="ctr">
              <a:buNone/>
              <a:defRPr sz="2400">
                <a:latin typeface="+mj-lt"/>
              </a:defRPr>
            </a:lvl1pPr>
          </a:lstStyle>
          <a:p>
            <a:pPr lvl="0"/>
            <a:r>
              <a:rPr lang="en-US" dirty="0"/>
              <a:t>Click to add title</a:t>
            </a:r>
          </a:p>
        </p:txBody>
      </p:sp>
      <p:sp>
        <p:nvSpPr>
          <p:cNvPr id="15" name="Text Placeholder 5"/>
          <p:cNvSpPr>
            <a:spLocks noGrp="1"/>
          </p:cNvSpPr>
          <p:nvPr>
            <p:ph type="body" sz="quarter" idx="19" hasCustomPrompt="1"/>
          </p:nvPr>
        </p:nvSpPr>
        <p:spPr>
          <a:xfrm>
            <a:off x="4665449" y="1840559"/>
            <a:ext cx="3840163" cy="4402137"/>
          </a:xfrm>
        </p:spPr>
        <p:txBody>
          <a:bodyPr>
            <a:noAutofit/>
          </a:bodyPr>
          <a:lstStyle>
            <a:lvl1pPr>
              <a:lnSpc>
                <a:spcPct val="100000"/>
              </a:lnSpc>
              <a:spcBef>
                <a:spcPts val="0"/>
              </a:spcBef>
              <a:spcAft>
                <a:spcPts val="0"/>
              </a:spcAft>
              <a:defRPr sz="2000">
                <a:latin typeface="+mj-lt"/>
              </a:defRPr>
            </a:lvl1pPr>
            <a:lvl2pPr marL="514350" indent="-171450">
              <a:buFont typeface="Franklin Gothic Medium Cond" panose="020B0606030402020204" pitchFamily="34" charset="0"/>
              <a:buChar char="–"/>
              <a:defRPr sz="2000" baseline="0">
                <a:latin typeface="+mj-lt"/>
              </a:defRPr>
            </a:lvl2pPr>
            <a:lvl3pPr>
              <a:defRPr sz="2000" baseline="0">
                <a:latin typeface="+mj-lt"/>
              </a:defRPr>
            </a:lvl3pPr>
          </a:lstStyle>
          <a:p>
            <a:pPr lvl="0"/>
            <a:r>
              <a:rPr lang="en-US" dirty="0"/>
              <a:t>Click to add bullets</a:t>
            </a:r>
          </a:p>
          <a:p>
            <a:pPr lvl="1"/>
            <a:r>
              <a:rPr lang="en-US" dirty="0"/>
              <a:t>Bullet 2</a:t>
            </a:r>
          </a:p>
          <a:p>
            <a:pPr lvl="2"/>
            <a:r>
              <a:rPr lang="en-US" dirty="0"/>
              <a:t>Bullet 3</a:t>
            </a:r>
          </a:p>
        </p:txBody>
      </p:sp>
      <p:sp>
        <p:nvSpPr>
          <p:cNvPr id="17" name="Slide Number Placeholder 21"/>
          <p:cNvSpPr>
            <a:spLocks noGrp="1"/>
          </p:cNvSpPr>
          <p:nvPr>
            <p:ph type="sldNum" sz="quarter" idx="14"/>
          </p:nvPr>
        </p:nvSpPr>
        <p:spPr>
          <a:xfrm>
            <a:off x="8305800" y="6573308"/>
            <a:ext cx="564098" cy="284692"/>
          </a:xfrm>
        </p:spPr>
        <p:txBody>
          <a:bodyPr/>
          <a:lstStyle>
            <a:lvl1pPr>
              <a:defRPr sz="1000">
                <a:solidFill>
                  <a:schemeClr val="tx1"/>
                </a:solidFill>
                <a:latin typeface="+mj-lt"/>
              </a:defRPr>
            </a:lvl1pPr>
          </a:lstStyle>
          <a:p>
            <a:fld id="{11F27F3A-B3E9-41ED-AF8F-A365F10BB65F}" type="slidenum">
              <a:rPr lang="en-US" smtClean="0">
                <a:solidFill>
                  <a:prstClr val="black"/>
                </a:solidFill>
              </a:rPr>
              <a:pPr/>
              <a:t>‹#›</a:t>
            </a:fld>
            <a:endParaRPr lang="en-US" dirty="0">
              <a:solidFill>
                <a:prstClr val="black"/>
              </a:solidFill>
            </a:endParaRPr>
          </a:p>
        </p:txBody>
      </p:sp>
      <p:cxnSp>
        <p:nvCxnSpPr>
          <p:cNvPr id="14" name="Straight Connector 13"/>
          <p:cNvCxnSpPr/>
          <p:nvPr userDrawn="1"/>
        </p:nvCxnSpPr>
        <p:spPr>
          <a:xfrm>
            <a:off x="0" y="6573308"/>
            <a:ext cx="9144000" cy="0"/>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12" name="Line 12"/>
          <p:cNvSpPr>
            <a:spLocks noChangeShapeType="1"/>
          </p:cNvSpPr>
          <p:nvPr userDrawn="1"/>
        </p:nvSpPr>
        <p:spPr bwMode="auto">
          <a:xfrm>
            <a:off x="0" y="1184101"/>
            <a:ext cx="9144000" cy="0"/>
          </a:xfrm>
          <a:prstGeom prst="line">
            <a:avLst/>
          </a:prstGeom>
          <a:noFill/>
          <a:ln w="25400">
            <a:solidFill>
              <a:srgbClr val="002060"/>
            </a:solidFill>
            <a:round/>
            <a:headEnd/>
            <a:tailEnd/>
          </a:ln>
        </p:spPr>
        <p:txBody>
          <a:bodyPr lIns="96661" tIns="48331" rIns="96661" bIns="48331"/>
          <a:lstStyle/>
          <a:p>
            <a:pPr>
              <a:defRPr/>
            </a:pPr>
            <a:endParaRPr lang="en-US" dirty="0">
              <a:solidFill>
                <a:srgbClr val="000000"/>
              </a:solidFill>
              <a:cs typeface="Arial" charset="0"/>
            </a:endParaRPr>
          </a:p>
        </p:txBody>
      </p:sp>
    </p:spTree>
    <p:extLst>
      <p:ext uri="{BB962C8B-B14F-4D97-AF65-F5344CB8AC3E}">
        <p14:creationId xmlns:p14="http://schemas.microsoft.com/office/powerpoint/2010/main" val="392007990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itle &amp; Top Ru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p:spPr>
        <p:txBody>
          <a:bodyPr anchor="t">
            <a:noAutofit/>
          </a:bodyPr>
          <a:lstStyle>
            <a:lvl1pPr algn="l">
              <a:defRPr sz="3600" b="1" i="0" baseline="0">
                <a:solidFill>
                  <a:schemeClr val="tx1"/>
                </a:solidFill>
                <a:latin typeface="+mj-lt"/>
                <a:cs typeface="Times New Roman" panose="02020603050405020304" pitchFamily="18"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13" name="Slide Number Placeholder 21"/>
          <p:cNvSpPr>
            <a:spLocks noGrp="1"/>
          </p:cNvSpPr>
          <p:nvPr>
            <p:ph type="sldNum" sz="quarter" idx="14"/>
          </p:nvPr>
        </p:nvSpPr>
        <p:spPr>
          <a:xfrm>
            <a:off x="8305800" y="6573308"/>
            <a:ext cx="564098" cy="284692"/>
          </a:xfrm>
        </p:spPr>
        <p:txBody>
          <a:bodyPr/>
          <a:lstStyle>
            <a:lvl1pPr>
              <a:defRPr sz="1000">
                <a:solidFill>
                  <a:schemeClr val="tx1"/>
                </a:solidFill>
                <a:latin typeface="+mj-lt"/>
              </a:defRPr>
            </a:lvl1pPr>
          </a:lstStyle>
          <a:p>
            <a:fld id="{11F27F3A-B3E9-41ED-AF8F-A365F10BB65F}" type="slidenum">
              <a:rPr lang="en-US" smtClean="0">
                <a:solidFill>
                  <a:prstClr val="black"/>
                </a:solidFill>
              </a:rPr>
              <a:pPr/>
              <a:t>‹#›</a:t>
            </a:fld>
            <a:endParaRPr lang="en-US" dirty="0">
              <a:solidFill>
                <a:prstClr val="black"/>
              </a:solidFill>
            </a:endParaRPr>
          </a:p>
        </p:txBody>
      </p:sp>
      <p:cxnSp>
        <p:nvCxnSpPr>
          <p:cNvPr id="7" name="Straight Connector 6"/>
          <p:cNvCxnSpPr/>
          <p:nvPr userDrawn="1"/>
        </p:nvCxnSpPr>
        <p:spPr>
          <a:xfrm>
            <a:off x="0" y="6573308"/>
            <a:ext cx="9144000" cy="0"/>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9" name="Line 12"/>
          <p:cNvSpPr>
            <a:spLocks noChangeShapeType="1"/>
          </p:cNvSpPr>
          <p:nvPr userDrawn="1"/>
        </p:nvSpPr>
        <p:spPr bwMode="auto">
          <a:xfrm>
            <a:off x="0" y="1184101"/>
            <a:ext cx="9144000" cy="0"/>
          </a:xfrm>
          <a:prstGeom prst="line">
            <a:avLst/>
          </a:prstGeom>
          <a:noFill/>
          <a:ln w="25400">
            <a:solidFill>
              <a:srgbClr val="002060"/>
            </a:solidFill>
            <a:round/>
            <a:headEnd/>
            <a:tailEnd/>
          </a:ln>
        </p:spPr>
        <p:txBody>
          <a:bodyPr lIns="96661" tIns="48331" rIns="96661" bIns="48331"/>
          <a:lstStyle/>
          <a:p>
            <a:pPr>
              <a:defRPr/>
            </a:pPr>
            <a:endParaRPr lang="en-US" b="1" dirty="0">
              <a:solidFill>
                <a:srgbClr val="000000"/>
              </a:solidFill>
              <a:cs typeface="Arial" charset="0"/>
            </a:endParaRPr>
          </a:p>
        </p:txBody>
      </p:sp>
    </p:spTree>
    <p:extLst>
      <p:ext uri="{BB962C8B-B14F-4D97-AF65-F5344CB8AC3E}">
        <p14:creationId xmlns:p14="http://schemas.microsoft.com/office/powerpoint/2010/main" val="74210719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op &amp; Bottom Rules">
    <p:spTree>
      <p:nvGrpSpPr>
        <p:cNvPr id="1" name=""/>
        <p:cNvGrpSpPr/>
        <p:nvPr/>
      </p:nvGrpSpPr>
      <p:grpSpPr>
        <a:xfrm>
          <a:off x="0" y="0"/>
          <a:ext cx="0" cy="0"/>
          <a:chOff x="0" y="0"/>
          <a:chExt cx="0" cy="0"/>
        </a:xfrm>
      </p:grpSpPr>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10" name="Footer Placeholder 20"/>
          <p:cNvSpPr>
            <a:spLocks noGrp="1"/>
          </p:cNvSpPr>
          <p:nvPr>
            <p:ph type="ftr" sz="quarter" idx="13"/>
          </p:nvPr>
        </p:nvSpPr>
        <p:spPr>
          <a:xfrm>
            <a:off x="521228" y="6573308"/>
            <a:ext cx="7682971" cy="284692"/>
          </a:xfrm>
        </p:spPr>
        <p:txBody>
          <a:bodyPr/>
          <a:lstStyle>
            <a:lvl1pPr algn="l">
              <a:defRPr sz="1000" cap="all" baseline="0">
                <a:solidFill>
                  <a:schemeClr val="tx1"/>
                </a:solidFill>
                <a:latin typeface="+mj-lt"/>
              </a:defRPr>
            </a:lvl1pPr>
          </a:lstStyle>
          <a:p>
            <a:endParaRPr lang="en-US" dirty="0">
              <a:solidFill>
                <a:prstClr val="black"/>
              </a:solidFill>
            </a:endParaRPr>
          </a:p>
        </p:txBody>
      </p:sp>
      <p:sp>
        <p:nvSpPr>
          <p:cNvPr id="13" name="Slide Number Placeholder 21"/>
          <p:cNvSpPr>
            <a:spLocks noGrp="1"/>
          </p:cNvSpPr>
          <p:nvPr>
            <p:ph type="sldNum" sz="quarter" idx="14"/>
          </p:nvPr>
        </p:nvSpPr>
        <p:spPr>
          <a:xfrm>
            <a:off x="8305800" y="6573308"/>
            <a:ext cx="564098" cy="284692"/>
          </a:xfrm>
        </p:spPr>
        <p:txBody>
          <a:bodyPr/>
          <a:lstStyle>
            <a:lvl1pPr>
              <a:defRPr sz="1000">
                <a:solidFill>
                  <a:schemeClr val="tx1"/>
                </a:solidFill>
                <a:latin typeface="+mj-lt"/>
              </a:defRPr>
            </a:lvl1pPr>
          </a:lstStyle>
          <a:p>
            <a:fld id="{11F27F3A-B3E9-41ED-AF8F-A365F10BB65F}" type="slidenum">
              <a:rPr lang="en-US" smtClean="0">
                <a:solidFill>
                  <a:prstClr val="black"/>
                </a:solidFill>
              </a:rPr>
              <a:pPr/>
              <a:t>‹#›</a:t>
            </a:fld>
            <a:endParaRPr lang="en-US" dirty="0">
              <a:solidFill>
                <a:prstClr val="black"/>
              </a:solidFill>
            </a:endParaRPr>
          </a:p>
        </p:txBody>
      </p:sp>
      <p:cxnSp>
        <p:nvCxnSpPr>
          <p:cNvPr id="9" name="Straight Connector 8"/>
          <p:cNvCxnSpPr/>
          <p:nvPr userDrawn="1"/>
        </p:nvCxnSpPr>
        <p:spPr>
          <a:xfrm>
            <a:off x="0" y="6573308"/>
            <a:ext cx="9144000" cy="0"/>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9161769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userDrawn="1">
  <p:cSld name="1_Bullets">
    <p:spTree>
      <p:nvGrpSpPr>
        <p:cNvPr id="1" name=""/>
        <p:cNvGrpSpPr/>
        <p:nvPr/>
      </p:nvGrpSpPr>
      <p:grpSpPr>
        <a:xfrm>
          <a:off x="0" y="0"/>
          <a:ext cx="0" cy="0"/>
          <a:chOff x="0" y="0"/>
          <a:chExt cx="0" cy="0"/>
        </a:xfrm>
      </p:grpSpPr>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4" name="Text Placeholder 3"/>
          <p:cNvSpPr>
            <a:spLocks noGrp="1"/>
          </p:cNvSpPr>
          <p:nvPr>
            <p:ph type="body" sz="quarter" idx="10" hasCustomPrompt="1"/>
          </p:nvPr>
        </p:nvSpPr>
        <p:spPr>
          <a:xfrm>
            <a:off x="628650" y="1447801"/>
            <a:ext cx="7888288" cy="4592638"/>
          </a:xfrm>
        </p:spPr>
        <p:txBody>
          <a:bodyPr>
            <a:noAutofit/>
          </a:bodyPr>
          <a:lstStyle>
            <a:lvl1pPr marL="228600" indent="-228600">
              <a:lnSpc>
                <a:spcPct val="100000"/>
              </a:lnSpc>
              <a:spcBef>
                <a:spcPts val="1200"/>
              </a:spcBef>
              <a:defRPr sz="2800">
                <a:latin typeface="Franklin Gothic Medium" panose="020B0603020102020204" pitchFamily="34" charset="0"/>
              </a:defRPr>
            </a:lvl1pPr>
            <a:lvl2pPr marL="576263" indent="-233363">
              <a:lnSpc>
                <a:spcPct val="100000"/>
              </a:lnSpc>
              <a:buFont typeface="Franklin Gothic Medium" panose="020B0603020102020204" pitchFamily="34" charset="0"/>
              <a:buChar char="−"/>
              <a:defRPr sz="2400">
                <a:latin typeface="Franklin Gothic Medium" panose="020B0603020102020204" pitchFamily="34" charset="0"/>
              </a:defRPr>
            </a:lvl2pPr>
            <a:lvl3pPr marL="973138" indent="-228600">
              <a:lnSpc>
                <a:spcPct val="100000"/>
              </a:lnSpc>
              <a:defRPr sz="2000">
                <a:latin typeface="Franklin Gothic Medium" panose="020B06030201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bullets</a:t>
            </a:r>
          </a:p>
          <a:p>
            <a:pPr lvl="1"/>
            <a:r>
              <a:rPr lang="en-US" dirty="0"/>
              <a:t> Bullet 2</a:t>
            </a:r>
          </a:p>
          <a:p>
            <a:pPr lvl="2"/>
            <a:r>
              <a:rPr lang="en-US" dirty="0"/>
              <a:t>Bullet 3</a:t>
            </a:r>
          </a:p>
        </p:txBody>
      </p:sp>
      <p:sp>
        <p:nvSpPr>
          <p:cNvPr id="5" name="Text Placeholder 4"/>
          <p:cNvSpPr>
            <a:spLocks noGrp="1"/>
          </p:cNvSpPr>
          <p:nvPr>
            <p:ph type="body" sz="quarter" idx="11" hasCustomPrompt="1"/>
          </p:nvPr>
        </p:nvSpPr>
        <p:spPr>
          <a:xfrm>
            <a:off x="522287" y="6243108"/>
            <a:ext cx="7992005" cy="330200"/>
          </a:xfrm>
        </p:spPr>
        <p:txBody>
          <a:bodyPr anchor="b">
            <a:noAutofit/>
          </a:bodyPr>
          <a:lstStyle>
            <a:lvl1pPr marL="0" indent="0">
              <a:lnSpc>
                <a:spcPct val="100000"/>
              </a:lnSpc>
              <a:spcBef>
                <a:spcPts val="0"/>
              </a:spcBef>
              <a:buNone/>
              <a:defRPr sz="1200" baseline="0">
                <a:latin typeface="Franklin Gothic Medium Cond" panose="020B0606030402020204" pitchFamily="34" charset="0"/>
              </a:defRPr>
            </a:lvl1pPr>
          </a:lstStyle>
          <a:p>
            <a:pPr lvl="0"/>
            <a:r>
              <a:rPr lang="en-US" dirty="0"/>
              <a:t>Click to add footnote, reference or source</a:t>
            </a:r>
          </a:p>
        </p:txBody>
      </p:sp>
      <p:sp>
        <p:nvSpPr>
          <p:cNvPr id="21" name="Footer Placeholder 20"/>
          <p:cNvSpPr>
            <a:spLocks noGrp="1"/>
          </p:cNvSpPr>
          <p:nvPr>
            <p:ph type="ftr" sz="quarter" idx="13"/>
          </p:nvPr>
        </p:nvSpPr>
        <p:spPr>
          <a:xfrm>
            <a:off x="521228" y="6573308"/>
            <a:ext cx="7682971" cy="284692"/>
          </a:xfrm>
        </p:spPr>
        <p:txBody>
          <a:bodyPr/>
          <a:lstStyle>
            <a:lvl1pPr algn="l">
              <a:defRPr sz="1000" cap="all" baseline="0">
                <a:solidFill>
                  <a:schemeClr val="tx1"/>
                </a:solidFill>
                <a:latin typeface="Franklin Gothic Demi Cond" panose="020B0706030402020204" pitchFamily="34" charset="0"/>
              </a:defRPr>
            </a:lvl1pPr>
          </a:lstStyle>
          <a:p>
            <a:endParaRPr lang="en-US" dirty="0">
              <a:solidFill>
                <a:prstClr val="black"/>
              </a:solidFill>
            </a:endParaRPr>
          </a:p>
        </p:txBody>
      </p:sp>
      <p:sp>
        <p:nvSpPr>
          <p:cNvPr id="22" name="Slide Number Placeholder 21"/>
          <p:cNvSpPr>
            <a:spLocks noGrp="1"/>
          </p:cNvSpPr>
          <p:nvPr>
            <p:ph type="sldNum" sz="quarter" idx="14"/>
          </p:nvPr>
        </p:nvSpPr>
        <p:spPr>
          <a:xfrm>
            <a:off x="8305800" y="6573308"/>
            <a:ext cx="564098" cy="284692"/>
          </a:xfrm>
        </p:spPr>
        <p:txBody>
          <a:bodyPr/>
          <a:lstStyle>
            <a:lvl1pPr>
              <a:defRPr sz="1000">
                <a:solidFill>
                  <a:sysClr val="windowText" lastClr="000000"/>
                </a:solidFill>
                <a:latin typeface="Franklin Gothic Demi Cond" panose="020B0706030402020204" pitchFamily="34" charset="0"/>
              </a:defRPr>
            </a:lvl1pPr>
          </a:lstStyle>
          <a:p>
            <a:fld id="{11F27F3A-B3E9-41ED-AF8F-A365F10BB65F}" type="slidenum">
              <a:rPr lang="en-US" smtClean="0"/>
              <a:pPr/>
              <a:t>‹#›</a:t>
            </a:fld>
            <a:endParaRPr lang="en-US" dirty="0"/>
          </a:p>
        </p:txBody>
      </p:sp>
      <p:sp>
        <p:nvSpPr>
          <p:cNvPr id="23" name="Title 1"/>
          <p:cNvSpPr>
            <a:spLocks noGrp="1"/>
          </p:cNvSpPr>
          <p:nvPr>
            <p:ph type="title" hasCustomPrompt="1"/>
          </p:nvPr>
        </p:nvSpPr>
        <p:spPr>
          <a:xfrm>
            <a:off x="674369" y="624054"/>
            <a:ext cx="7843267" cy="548640"/>
          </a:xfrm>
        </p:spPr>
        <p:txBody>
          <a:bodyPr anchor="t">
            <a:noAutofit/>
          </a:bodyPr>
          <a:lstStyle>
            <a:lvl1pPr algn="l">
              <a:defRPr sz="3600" b="0" i="0" baseline="0">
                <a:solidFill>
                  <a:schemeClr val="tx2">
                    <a:lumMod val="75000"/>
                  </a:schemeClr>
                </a:solidFill>
                <a:latin typeface="Franklin Gothic Demi Cond" panose="020B0706030402020204" pitchFamily="34" charset="0"/>
                <a:cs typeface="Times New Roman" panose="02020603050405020304" pitchFamily="18" charset="0"/>
              </a:defRPr>
            </a:lvl1pPr>
          </a:lstStyle>
          <a:p>
            <a:r>
              <a:rPr lang="en-US" dirty="0"/>
              <a:t>Click to add title, 1 line max</a:t>
            </a:r>
          </a:p>
        </p:txBody>
      </p:sp>
      <p:cxnSp>
        <p:nvCxnSpPr>
          <p:cNvPr id="3" name="Straight Connector 2"/>
          <p:cNvCxnSpPr/>
          <p:nvPr userDrawn="1"/>
        </p:nvCxnSpPr>
        <p:spPr>
          <a:xfrm>
            <a:off x="0" y="6573308"/>
            <a:ext cx="9144000" cy="0"/>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8634732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Title Slide - Gold Seal">
    <p:spTree>
      <p:nvGrpSpPr>
        <p:cNvPr id="1" name=""/>
        <p:cNvGrpSpPr/>
        <p:nvPr/>
      </p:nvGrpSpPr>
      <p:grpSpPr>
        <a:xfrm>
          <a:off x="0" y="0"/>
          <a:ext cx="0" cy="0"/>
          <a:chOff x="0" y="0"/>
          <a:chExt cx="0" cy="0"/>
        </a:xfrm>
      </p:grpSpPr>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6650" y="2051009"/>
            <a:ext cx="2023349" cy="2020824"/>
          </a:xfrm>
          <a:prstGeom prst="rect">
            <a:avLst/>
          </a:prstGeom>
        </p:spPr>
      </p:pic>
      <p:sp>
        <p:nvSpPr>
          <p:cNvPr id="10" name="Rectangle 9"/>
          <p:cNvSpPr/>
          <p:nvPr userDrawn="1"/>
        </p:nvSpPr>
        <p:spPr>
          <a:xfrm>
            <a:off x="0" y="3860"/>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14" name="Text Placeholder 13"/>
          <p:cNvSpPr>
            <a:spLocks noGrp="1"/>
          </p:cNvSpPr>
          <p:nvPr>
            <p:ph type="body" sz="quarter" idx="10" hasCustomPrompt="1"/>
          </p:nvPr>
        </p:nvSpPr>
        <p:spPr>
          <a:xfrm>
            <a:off x="2768596" y="2051009"/>
            <a:ext cx="5774267" cy="2020824"/>
          </a:xfrm>
        </p:spPr>
        <p:txBody>
          <a:bodyPr anchor="ctr">
            <a:noAutofit/>
          </a:bodyPr>
          <a:lstStyle>
            <a:lvl1pPr marL="0" indent="0">
              <a:buNone/>
              <a:defRPr sz="3600" b="1" baseline="0">
                <a:latin typeface="+mj-lt"/>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2768596" y="4071833"/>
            <a:ext cx="5774267" cy="948752"/>
          </a:xfrm>
        </p:spPr>
        <p:txBody>
          <a:bodyPr anchor="b">
            <a:noAutofit/>
          </a:bodyPr>
          <a:lstStyle>
            <a:lvl1pPr marL="0" indent="0">
              <a:lnSpc>
                <a:spcPct val="100000"/>
              </a:lnSpc>
              <a:spcBef>
                <a:spcPts val="0"/>
              </a:spcBef>
              <a:buNone/>
              <a:defRPr sz="2800" b="1" baseline="0">
                <a:latin typeface="+mn-lt"/>
              </a:defRPr>
            </a:lvl1pPr>
          </a:lstStyle>
          <a:p>
            <a:pPr lvl="0"/>
            <a:r>
              <a:rPr lang="en-US" dirty="0"/>
              <a:t>Click to Add Presenter Name and Title</a:t>
            </a:r>
          </a:p>
        </p:txBody>
      </p:sp>
      <p:sp>
        <p:nvSpPr>
          <p:cNvPr id="18" name="Text Placeholder 17"/>
          <p:cNvSpPr>
            <a:spLocks noGrp="1"/>
          </p:cNvSpPr>
          <p:nvPr>
            <p:ph type="body" sz="quarter" idx="12" hasCustomPrompt="1"/>
          </p:nvPr>
        </p:nvSpPr>
        <p:spPr>
          <a:xfrm>
            <a:off x="2768596" y="5020585"/>
            <a:ext cx="5774267" cy="488226"/>
          </a:xfrm>
        </p:spPr>
        <p:txBody>
          <a:bodyPr anchor="b">
            <a:normAutofit/>
          </a:bodyPr>
          <a:lstStyle>
            <a:lvl1pPr marL="0" indent="0">
              <a:buNone/>
              <a:defRPr sz="2400" b="0" baseline="0">
                <a:latin typeface="+mn-lt"/>
              </a:defRPr>
            </a:lvl1pPr>
          </a:lstStyle>
          <a:p>
            <a:pPr lvl="0"/>
            <a:r>
              <a:rPr lang="en-US" dirty="0"/>
              <a:t>Click to Add Date</a:t>
            </a:r>
          </a:p>
        </p:txBody>
      </p:sp>
    </p:spTree>
    <p:extLst>
      <p:ext uri="{BB962C8B-B14F-4D97-AF65-F5344CB8AC3E}">
        <p14:creationId xmlns:p14="http://schemas.microsoft.com/office/powerpoint/2010/main" val="214477380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Title Slide - Color Seal">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6650" y="2054822"/>
            <a:ext cx="2017011" cy="2017011"/>
          </a:xfrm>
          <a:prstGeom prst="rect">
            <a:avLst/>
          </a:prstGeom>
        </p:spPr>
      </p:pic>
      <p:sp>
        <p:nvSpPr>
          <p:cNvPr id="10" name="Rectangle 9"/>
          <p:cNvSpPr/>
          <p:nvPr userDrawn="1"/>
        </p:nvSpPr>
        <p:spPr>
          <a:xfrm>
            <a:off x="0" y="3860"/>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6" y="2051009"/>
            <a:ext cx="5774267" cy="2020824"/>
          </a:xfrm>
        </p:spPr>
        <p:txBody>
          <a:bodyPr anchor="ctr">
            <a:noAutofit/>
          </a:bodyPr>
          <a:lstStyle>
            <a:lvl1pPr marL="0" indent="0">
              <a:buNone/>
              <a:defRPr sz="3600" b="1" baseline="0">
                <a:latin typeface="+mj-lt"/>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2768596" y="4071833"/>
            <a:ext cx="5774267" cy="948752"/>
          </a:xfrm>
        </p:spPr>
        <p:txBody>
          <a:bodyPr anchor="b">
            <a:noAutofit/>
          </a:bodyPr>
          <a:lstStyle>
            <a:lvl1pPr marL="0" indent="0">
              <a:lnSpc>
                <a:spcPct val="100000"/>
              </a:lnSpc>
              <a:spcBef>
                <a:spcPts val="0"/>
              </a:spcBef>
              <a:buNone/>
              <a:defRPr sz="2800" b="1" baseline="0">
                <a:latin typeface="+mn-lt"/>
              </a:defRPr>
            </a:lvl1pPr>
          </a:lstStyle>
          <a:p>
            <a:pPr lvl="0"/>
            <a:r>
              <a:rPr lang="en-US" dirty="0"/>
              <a:t>Click to Add Presenter Name and Title</a:t>
            </a:r>
          </a:p>
        </p:txBody>
      </p:sp>
      <p:sp>
        <p:nvSpPr>
          <p:cNvPr id="17" name="Text Placeholder 17"/>
          <p:cNvSpPr>
            <a:spLocks noGrp="1"/>
          </p:cNvSpPr>
          <p:nvPr>
            <p:ph type="body" sz="quarter" idx="12" hasCustomPrompt="1"/>
          </p:nvPr>
        </p:nvSpPr>
        <p:spPr>
          <a:xfrm>
            <a:off x="2768596" y="5020585"/>
            <a:ext cx="5774267" cy="488226"/>
          </a:xfrm>
        </p:spPr>
        <p:txBody>
          <a:bodyPr anchor="b">
            <a:normAutofit/>
          </a:bodyPr>
          <a:lstStyle>
            <a:lvl1pPr marL="0" indent="0">
              <a:buNone/>
              <a:defRPr sz="2400" baseline="0">
                <a:latin typeface="+mn-lt"/>
              </a:defRPr>
            </a:lvl1pPr>
          </a:lstStyle>
          <a:p>
            <a:pPr lvl="0"/>
            <a:r>
              <a:rPr lang="en-US" dirty="0"/>
              <a:t>Click to Add Date</a:t>
            </a:r>
          </a:p>
        </p:txBody>
      </p:sp>
    </p:spTree>
    <p:extLst>
      <p:ext uri="{BB962C8B-B14F-4D97-AF65-F5344CB8AC3E}">
        <p14:creationId xmlns:p14="http://schemas.microsoft.com/office/powerpoint/2010/main" val="227333368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Title Slide - Black Seal">
    <p:spTree>
      <p:nvGrpSpPr>
        <p:cNvPr id="1" name=""/>
        <p:cNvGrpSpPr/>
        <p:nvPr/>
      </p:nvGrpSpPr>
      <p:grpSpPr>
        <a:xfrm>
          <a:off x="0" y="0"/>
          <a:ext cx="0" cy="0"/>
          <a:chOff x="0" y="0"/>
          <a:chExt cx="0" cy="0"/>
        </a:xfrm>
      </p:grpSpPr>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6266" y="2051009"/>
            <a:ext cx="2023733" cy="2020824"/>
          </a:xfrm>
          <a:prstGeom prst="rect">
            <a:avLst/>
          </a:prstGeom>
        </p:spPr>
      </p:pic>
      <p:sp>
        <p:nvSpPr>
          <p:cNvPr id="10" name="Rectangle 9"/>
          <p:cNvSpPr/>
          <p:nvPr userDrawn="1"/>
        </p:nvSpPr>
        <p:spPr>
          <a:xfrm>
            <a:off x="0" y="3860"/>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6" y="2051009"/>
            <a:ext cx="5774267" cy="2020824"/>
          </a:xfrm>
        </p:spPr>
        <p:txBody>
          <a:bodyPr anchor="ctr">
            <a:noAutofit/>
          </a:bodyPr>
          <a:lstStyle>
            <a:lvl1pPr marL="0" indent="0">
              <a:buNone/>
              <a:defRPr sz="3600" b="1" baseline="0">
                <a:latin typeface="+mj-lt"/>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2768596" y="4071833"/>
            <a:ext cx="5774267" cy="948752"/>
          </a:xfrm>
        </p:spPr>
        <p:txBody>
          <a:bodyPr anchor="b">
            <a:noAutofit/>
          </a:bodyPr>
          <a:lstStyle>
            <a:lvl1pPr marL="0" indent="0">
              <a:lnSpc>
                <a:spcPct val="100000"/>
              </a:lnSpc>
              <a:spcBef>
                <a:spcPts val="0"/>
              </a:spcBef>
              <a:buNone/>
              <a:defRPr sz="2800" b="1" baseline="0">
                <a:latin typeface="+mn-lt"/>
              </a:defRPr>
            </a:lvl1pPr>
          </a:lstStyle>
          <a:p>
            <a:pPr lvl="0"/>
            <a:r>
              <a:rPr lang="en-US" dirty="0"/>
              <a:t>Click to Add Presenter Name and Title</a:t>
            </a:r>
          </a:p>
        </p:txBody>
      </p:sp>
      <p:sp>
        <p:nvSpPr>
          <p:cNvPr id="17" name="Text Placeholder 17"/>
          <p:cNvSpPr>
            <a:spLocks noGrp="1"/>
          </p:cNvSpPr>
          <p:nvPr>
            <p:ph type="body" sz="quarter" idx="12" hasCustomPrompt="1"/>
          </p:nvPr>
        </p:nvSpPr>
        <p:spPr>
          <a:xfrm>
            <a:off x="2768596" y="5020585"/>
            <a:ext cx="5774267" cy="488226"/>
          </a:xfrm>
        </p:spPr>
        <p:txBody>
          <a:bodyPr anchor="b">
            <a:normAutofit/>
          </a:bodyPr>
          <a:lstStyle>
            <a:lvl1pPr marL="0" indent="0">
              <a:buNone/>
              <a:defRPr sz="2400" baseline="0">
                <a:latin typeface="+mn-lt"/>
              </a:defRPr>
            </a:lvl1pPr>
          </a:lstStyle>
          <a:p>
            <a:pPr lvl="0"/>
            <a:r>
              <a:rPr lang="en-US" dirty="0"/>
              <a:t>Click to Add Date</a:t>
            </a:r>
          </a:p>
        </p:txBody>
      </p:sp>
    </p:spTree>
    <p:extLst>
      <p:ext uri="{BB962C8B-B14F-4D97-AF65-F5344CB8AC3E}">
        <p14:creationId xmlns:p14="http://schemas.microsoft.com/office/powerpoint/2010/main" val="76358095"/>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Bullets">
    <p:spTree>
      <p:nvGrpSpPr>
        <p:cNvPr id="1" name=""/>
        <p:cNvGrpSpPr/>
        <p:nvPr/>
      </p:nvGrpSpPr>
      <p:grpSpPr>
        <a:xfrm>
          <a:off x="0" y="0"/>
          <a:ext cx="0" cy="0"/>
          <a:chOff x="0" y="0"/>
          <a:chExt cx="0" cy="0"/>
        </a:xfrm>
      </p:grpSpPr>
      <p:graphicFrame>
        <p:nvGraphicFramePr>
          <p:cNvPr id="6" name="Object 5" hidden="1"/>
          <p:cNvGraphicFramePr>
            <a:graphicFrameLocks noChangeAspect="1"/>
          </p:cNvGraphicFramePr>
          <p:nvPr userDrawn="1">
            <p:custDataLst>
              <p:tags r:id="rId2"/>
            </p:custDataLst>
            <p:extLst>
              <p:ext uri="{D42A27DB-BD31-4B8C-83A1-F6EECF244321}">
                <p14:modId xmlns:p14="http://schemas.microsoft.com/office/powerpoint/2010/main" val="320873572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2464" name="think-cell Slide" r:id="rId5" imgW="270" imgH="270" progId="TCLayout.ActiveDocument.1">
                  <p:embed/>
                </p:oleObj>
              </mc:Choice>
              <mc:Fallback>
                <p:oleObj name="think-cell Slide" r:id="rId5" imgW="270" imgH="270" progId="TCLayout.ActiveDocument.1">
                  <p:embed/>
                  <p:pic>
                    <p:nvPicPr>
                      <p:cNvPr id="0" name=""/>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2" name="Rectangle 1" hidden="1"/>
          <p:cNvSpPr/>
          <p:nvPr userDrawn="1">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lnSpc>
                <a:spcPct val="90000"/>
              </a:lnSpc>
              <a:spcBef>
                <a:spcPct val="0"/>
              </a:spcBef>
              <a:spcAft>
                <a:spcPct val="0"/>
              </a:spcAft>
            </a:pPr>
            <a:endParaRPr lang="en-US" sz="3600" b="1" dirty="0">
              <a:solidFill>
                <a:srgbClr val="FFFFFF"/>
              </a:solidFill>
              <a:cs typeface="Times New Roman"/>
              <a:sym typeface="Calibri"/>
            </a:endParaRP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4" name="Text Placeholder 3"/>
          <p:cNvSpPr>
            <a:spLocks noGrp="1"/>
          </p:cNvSpPr>
          <p:nvPr>
            <p:ph type="body" sz="quarter" idx="10" hasCustomPrompt="1"/>
          </p:nvPr>
        </p:nvSpPr>
        <p:spPr>
          <a:xfrm>
            <a:off x="628650" y="1447801"/>
            <a:ext cx="7888288" cy="4592638"/>
          </a:xfrm>
        </p:spPr>
        <p:txBody>
          <a:bodyPr>
            <a:noAutofit/>
          </a:bodyPr>
          <a:lstStyle>
            <a:lvl1pPr marL="228600" indent="-228600">
              <a:lnSpc>
                <a:spcPct val="100000"/>
              </a:lnSpc>
              <a:spcBef>
                <a:spcPts val="1200"/>
              </a:spcBef>
              <a:defRPr sz="2800">
                <a:latin typeface="+mn-lt"/>
              </a:defRPr>
            </a:lvl1pPr>
            <a:lvl2pPr marL="576263" indent="-233363">
              <a:lnSpc>
                <a:spcPct val="100000"/>
              </a:lnSpc>
              <a:buFont typeface="Franklin Gothic Medium" panose="020B0603020102020204" pitchFamily="34" charset="0"/>
              <a:buChar char="−"/>
              <a:defRPr sz="2400">
                <a:latin typeface="+mn-lt"/>
              </a:defRPr>
            </a:lvl2pPr>
            <a:lvl3pPr marL="973138" indent="-228600">
              <a:lnSpc>
                <a:spcPct val="100000"/>
              </a:lnSpc>
              <a:defRPr sz="2000">
                <a:latin typeface="+mn-lt"/>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bullets</a:t>
            </a:r>
          </a:p>
          <a:p>
            <a:pPr lvl="1"/>
            <a:r>
              <a:rPr lang="en-US" dirty="0"/>
              <a:t> Bullet 2</a:t>
            </a:r>
          </a:p>
          <a:p>
            <a:pPr lvl="2"/>
            <a:r>
              <a:rPr lang="en-US" dirty="0"/>
              <a:t>Bullet 3</a:t>
            </a:r>
          </a:p>
        </p:txBody>
      </p:sp>
      <p:sp>
        <p:nvSpPr>
          <p:cNvPr id="5" name="Text Placeholder 4"/>
          <p:cNvSpPr>
            <a:spLocks noGrp="1"/>
          </p:cNvSpPr>
          <p:nvPr>
            <p:ph type="body" sz="quarter" idx="11" hasCustomPrompt="1"/>
          </p:nvPr>
        </p:nvSpPr>
        <p:spPr>
          <a:xfrm>
            <a:off x="522287" y="6243108"/>
            <a:ext cx="7992005" cy="330200"/>
          </a:xfrm>
        </p:spPr>
        <p:txBody>
          <a:bodyPr anchor="b">
            <a:noAutofit/>
          </a:bodyPr>
          <a:lstStyle>
            <a:lvl1pPr marL="0" indent="0">
              <a:lnSpc>
                <a:spcPct val="100000"/>
              </a:lnSpc>
              <a:spcBef>
                <a:spcPts val="0"/>
              </a:spcBef>
              <a:buNone/>
              <a:defRPr sz="1200" baseline="0">
                <a:latin typeface="+mn-lt"/>
              </a:defRPr>
            </a:lvl1pPr>
          </a:lstStyle>
          <a:p>
            <a:pPr lvl="0"/>
            <a:r>
              <a:rPr lang="en-US" dirty="0"/>
              <a:t>Click to add footnote, reference or source</a:t>
            </a:r>
          </a:p>
        </p:txBody>
      </p:sp>
      <p:sp>
        <p:nvSpPr>
          <p:cNvPr id="21" name="Footer Placeholder 20"/>
          <p:cNvSpPr>
            <a:spLocks noGrp="1"/>
          </p:cNvSpPr>
          <p:nvPr>
            <p:ph type="ftr" sz="quarter" idx="13"/>
          </p:nvPr>
        </p:nvSpPr>
        <p:spPr>
          <a:xfrm>
            <a:off x="521228" y="6573308"/>
            <a:ext cx="7682971" cy="284692"/>
          </a:xfrm>
        </p:spPr>
        <p:txBody>
          <a:bodyPr/>
          <a:lstStyle>
            <a:lvl1pPr algn="l">
              <a:defRPr sz="1000" b="1" cap="all" baseline="0">
                <a:solidFill>
                  <a:schemeClr val="tx1"/>
                </a:solidFill>
                <a:latin typeface="+mn-lt"/>
              </a:defRPr>
            </a:lvl1pPr>
          </a:lstStyle>
          <a:p>
            <a:endParaRPr lang="en-US" dirty="0">
              <a:solidFill>
                <a:prstClr val="black"/>
              </a:solidFill>
            </a:endParaRPr>
          </a:p>
        </p:txBody>
      </p:sp>
      <p:sp>
        <p:nvSpPr>
          <p:cNvPr id="22" name="Slide Number Placeholder 21"/>
          <p:cNvSpPr>
            <a:spLocks noGrp="1"/>
          </p:cNvSpPr>
          <p:nvPr>
            <p:ph type="sldNum" sz="quarter" idx="14"/>
          </p:nvPr>
        </p:nvSpPr>
        <p:spPr>
          <a:xfrm>
            <a:off x="8305800" y="6573308"/>
            <a:ext cx="564098" cy="284692"/>
          </a:xfrm>
        </p:spPr>
        <p:txBody>
          <a:bodyPr/>
          <a:lstStyle>
            <a:lvl1pPr>
              <a:defRPr sz="1000">
                <a:solidFill>
                  <a:sysClr val="windowText" lastClr="000000"/>
                </a:solidFill>
                <a:latin typeface="+mn-lt"/>
              </a:defRPr>
            </a:lvl1pPr>
          </a:lstStyle>
          <a:p>
            <a:fld id="{11F27F3A-B3E9-41ED-AF8F-A365F10BB65F}" type="slidenum">
              <a:rPr lang="en-US" smtClean="0"/>
              <a:pPr/>
              <a:t>‹#›</a:t>
            </a:fld>
            <a:endParaRPr lang="en-US" dirty="0"/>
          </a:p>
        </p:txBody>
      </p:sp>
      <p:sp>
        <p:nvSpPr>
          <p:cNvPr id="23" name="Title 1"/>
          <p:cNvSpPr>
            <a:spLocks noGrp="1"/>
          </p:cNvSpPr>
          <p:nvPr>
            <p:ph type="title" hasCustomPrompt="1"/>
          </p:nvPr>
        </p:nvSpPr>
        <p:spPr>
          <a:xfrm>
            <a:off x="674369" y="624054"/>
            <a:ext cx="7843267" cy="548640"/>
          </a:xfrm>
        </p:spPr>
        <p:txBody>
          <a:bodyPr anchor="t">
            <a:noAutofit/>
          </a:bodyPr>
          <a:lstStyle>
            <a:lvl1pPr algn="l">
              <a:defRPr sz="3600" b="1" i="0" baseline="0">
                <a:solidFill>
                  <a:schemeClr val="tx2">
                    <a:lumMod val="75000"/>
                  </a:schemeClr>
                </a:solidFill>
                <a:latin typeface="+mj-lt"/>
                <a:cs typeface="Times New Roman" panose="02020603050405020304" pitchFamily="18" charset="0"/>
              </a:defRPr>
            </a:lvl1pPr>
          </a:lstStyle>
          <a:p>
            <a:r>
              <a:rPr lang="en-US" dirty="0"/>
              <a:t>Click to add title, 1 line max</a:t>
            </a:r>
          </a:p>
        </p:txBody>
      </p:sp>
      <p:cxnSp>
        <p:nvCxnSpPr>
          <p:cNvPr id="3" name="Straight Connector 2"/>
          <p:cNvCxnSpPr/>
          <p:nvPr userDrawn="1"/>
        </p:nvCxnSpPr>
        <p:spPr>
          <a:xfrm>
            <a:off x="0" y="6573308"/>
            <a:ext cx="9144000" cy="0"/>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9" name="Line 12"/>
          <p:cNvSpPr>
            <a:spLocks noChangeShapeType="1"/>
          </p:cNvSpPr>
          <p:nvPr userDrawn="1"/>
        </p:nvSpPr>
        <p:spPr bwMode="auto">
          <a:xfrm>
            <a:off x="0" y="1184101"/>
            <a:ext cx="9144000" cy="0"/>
          </a:xfrm>
          <a:prstGeom prst="line">
            <a:avLst/>
          </a:prstGeom>
          <a:noFill/>
          <a:ln w="25400">
            <a:solidFill>
              <a:srgbClr val="002060"/>
            </a:solidFill>
            <a:round/>
            <a:headEnd/>
            <a:tailEnd/>
          </a:ln>
        </p:spPr>
        <p:txBody>
          <a:bodyPr lIns="96661" tIns="48331" rIns="96661" bIns="48331"/>
          <a:lstStyle/>
          <a:p>
            <a:pPr>
              <a:defRPr/>
            </a:pPr>
            <a:endParaRPr lang="en-US" dirty="0">
              <a:solidFill>
                <a:srgbClr val="000000"/>
              </a:solidFill>
              <a:cs typeface="Arial" charset="0"/>
            </a:endParaRPr>
          </a:p>
        </p:txBody>
      </p:sp>
    </p:spTree>
    <p:extLst>
      <p:ext uri="{BB962C8B-B14F-4D97-AF65-F5344CB8AC3E}">
        <p14:creationId xmlns:p14="http://schemas.microsoft.com/office/powerpoint/2010/main" val="32945838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Footer Placeholder 2"/>
          <p:cNvSpPr>
            <a:spLocks noGrp="1"/>
          </p:cNvSpPr>
          <p:nvPr>
            <p:ph type="ftr" sz="quarter" idx="10"/>
          </p:nvPr>
        </p:nvSpPr>
        <p:spPr/>
        <p:txBody>
          <a:bodyPr/>
          <a:lstStyle>
            <a:lvl1pPr>
              <a:defRPr/>
            </a:lvl1pPr>
          </a:lstStyle>
          <a:p>
            <a:endParaRPr lang="en-US" dirty="0">
              <a:solidFill>
                <a:srgbClr val="FFFFFF"/>
              </a:solidFill>
            </a:endParaRPr>
          </a:p>
        </p:txBody>
      </p:sp>
    </p:spTree>
    <p:extLst>
      <p:ext uri="{BB962C8B-B14F-4D97-AF65-F5344CB8AC3E}">
        <p14:creationId xmlns:p14="http://schemas.microsoft.com/office/powerpoint/2010/main" val="4064678956"/>
      </p:ext>
    </p:extLst>
  </p:cSld>
  <p:clrMapOvr>
    <a:masterClrMapping/>
  </p:clrMapOvr>
  <p:transition spd="slow">
    <p:fade/>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Bullets &amp; Table Chart Image">
    <p:spTree>
      <p:nvGrpSpPr>
        <p:cNvPr id="1" name=""/>
        <p:cNvGrpSpPr/>
        <p:nvPr/>
      </p:nvGrpSpPr>
      <p:grpSpPr>
        <a:xfrm>
          <a:off x="0" y="0"/>
          <a:ext cx="0" cy="0"/>
          <a:chOff x="0" y="0"/>
          <a:chExt cx="0" cy="0"/>
        </a:xfrm>
      </p:grpSpPr>
      <p:graphicFrame>
        <p:nvGraphicFramePr>
          <p:cNvPr id="6" name="Object 5" hidden="1"/>
          <p:cNvGraphicFramePr>
            <a:graphicFrameLocks noChangeAspect="1"/>
          </p:cNvGraphicFramePr>
          <p:nvPr userDrawn="1">
            <p:custDataLst>
              <p:tags r:id="rId2"/>
            </p:custDataLst>
            <p:extLst>
              <p:ext uri="{D42A27DB-BD31-4B8C-83A1-F6EECF244321}">
                <p14:modId xmlns:p14="http://schemas.microsoft.com/office/powerpoint/2010/main" val="6625893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3488" name="think-cell Slide" r:id="rId5" imgW="270" imgH="270" progId="TCLayout.ActiveDocument.1">
                  <p:embed/>
                </p:oleObj>
              </mc:Choice>
              <mc:Fallback>
                <p:oleObj name="think-cell Slide" r:id="rId5" imgW="270" imgH="270" progId="TCLayout.ActiveDocument.1">
                  <p:embed/>
                  <p:pic>
                    <p:nvPicPr>
                      <p:cNvPr id="0" name=""/>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3" name="Rectangle 2" hidden="1"/>
          <p:cNvSpPr/>
          <p:nvPr userDrawn="1">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lnSpc>
                <a:spcPct val="90000"/>
              </a:lnSpc>
              <a:spcBef>
                <a:spcPct val="0"/>
              </a:spcBef>
              <a:spcAft>
                <a:spcPct val="0"/>
              </a:spcAft>
            </a:pPr>
            <a:endParaRPr lang="en-US" sz="3600" b="1" dirty="0">
              <a:solidFill>
                <a:srgbClr val="FFFFFF"/>
              </a:solidFill>
              <a:cs typeface="Times New Roman"/>
              <a:sym typeface="Calibri"/>
            </a:endParaRPr>
          </a:p>
        </p:txBody>
      </p:sp>
      <p:sp>
        <p:nvSpPr>
          <p:cNvPr id="2" name="Title 1"/>
          <p:cNvSpPr>
            <a:spLocks noGrp="1"/>
          </p:cNvSpPr>
          <p:nvPr>
            <p:ph type="title" hasCustomPrompt="1"/>
          </p:nvPr>
        </p:nvSpPr>
        <p:spPr>
          <a:xfrm>
            <a:off x="674369" y="624054"/>
            <a:ext cx="7843267" cy="548640"/>
          </a:xfrm>
        </p:spPr>
        <p:txBody>
          <a:bodyPr anchor="t">
            <a:noAutofit/>
          </a:bodyPr>
          <a:lstStyle>
            <a:lvl1pPr algn="l">
              <a:defRPr sz="3600" b="1" i="0" baseline="0">
                <a:solidFill>
                  <a:schemeClr val="tx2">
                    <a:lumMod val="75000"/>
                  </a:schemeClr>
                </a:solidFill>
                <a:latin typeface="+mj-lt"/>
                <a:cs typeface="Times New Roman" panose="02020603050405020304" pitchFamily="18"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4" name="Text Placeholder 3"/>
          <p:cNvSpPr>
            <a:spLocks noGrp="1"/>
          </p:cNvSpPr>
          <p:nvPr>
            <p:ph type="body" sz="quarter" idx="10" hasCustomPrompt="1"/>
          </p:nvPr>
        </p:nvSpPr>
        <p:spPr>
          <a:xfrm>
            <a:off x="622300" y="1335572"/>
            <a:ext cx="7891272" cy="1212895"/>
          </a:xfrm>
        </p:spPr>
        <p:txBody>
          <a:bodyPr>
            <a:noAutofit/>
          </a:bodyPr>
          <a:lstStyle>
            <a:lvl1pPr marL="228600" indent="-228600">
              <a:lnSpc>
                <a:spcPct val="100000"/>
              </a:lnSpc>
              <a:spcBef>
                <a:spcPts val="0"/>
              </a:spcBef>
              <a:defRPr sz="2000">
                <a:latin typeface="+mn-lt"/>
              </a:defRPr>
            </a:lvl1pPr>
            <a:lvl2pPr marL="576263" indent="-233363">
              <a:lnSpc>
                <a:spcPct val="100000"/>
              </a:lnSpc>
              <a:spcBef>
                <a:spcPts val="0"/>
              </a:spcBef>
              <a:buFont typeface="Franklin Gothic Medium" panose="020B0603020102020204" pitchFamily="34" charset="0"/>
              <a:buChar char="−"/>
              <a:defRPr sz="2000">
                <a:latin typeface="+mn-lt"/>
              </a:defRPr>
            </a:lvl2pPr>
            <a:lvl3pPr marL="973138" indent="-228600">
              <a:lnSpc>
                <a:spcPct val="100000"/>
              </a:lnSpc>
              <a:spcBef>
                <a:spcPts val="0"/>
              </a:spcBef>
              <a:defRPr sz="2000">
                <a:latin typeface="+mn-lt"/>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a:t>
            </a:r>
          </a:p>
          <a:p>
            <a:pPr lvl="1"/>
            <a:r>
              <a:rPr lang="en-US" dirty="0"/>
              <a:t> Bullet 2</a:t>
            </a:r>
          </a:p>
          <a:p>
            <a:pPr lvl="2"/>
            <a:r>
              <a:rPr lang="en-US" dirty="0"/>
              <a:t>Bullet 3</a:t>
            </a:r>
          </a:p>
        </p:txBody>
      </p:sp>
      <p:sp>
        <p:nvSpPr>
          <p:cNvPr id="12" name="Content Placeholder 11"/>
          <p:cNvSpPr>
            <a:spLocks noGrp="1"/>
          </p:cNvSpPr>
          <p:nvPr>
            <p:ph sz="quarter" idx="14" hasCustomPrompt="1"/>
          </p:nvPr>
        </p:nvSpPr>
        <p:spPr>
          <a:xfrm>
            <a:off x="622300" y="2548467"/>
            <a:ext cx="7891272" cy="3699933"/>
          </a:xfrm>
        </p:spPr>
        <p:txBody>
          <a:bodyPr/>
          <a:lstStyle>
            <a:lvl1pPr marL="0" indent="0" algn="ctr">
              <a:buNone/>
              <a:defRPr baseline="0">
                <a:latin typeface="+mn-lt"/>
              </a:defRPr>
            </a:lvl1pPr>
          </a:lstStyle>
          <a:p>
            <a:pPr lvl="0"/>
            <a:r>
              <a:rPr lang="en-US" dirty="0"/>
              <a:t>Click icon below to add table or chart</a:t>
            </a:r>
          </a:p>
        </p:txBody>
      </p:sp>
      <p:sp>
        <p:nvSpPr>
          <p:cNvPr id="10" name="Line 12"/>
          <p:cNvSpPr>
            <a:spLocks noChangeShapeType="1"/>
          </p:cNvSpPr>
          <p:nvPr userDrawn="1"/>
        </p:nvSpPr>
        <p:spPr bwMode="auto">
          <a:xfrm>
            <a:off x="0" y="1184101"/>
            <a:ext cx="9144000" cy="0"/>
          </a:xfrm>
          <a:prstGeom prst="line">
            <a:avLst/>
          </a:prstGeom>
          <a:noFill/>
          <a:ln w="25400">
            <a:solidFill>
              <a:srgbClr val="002060"/>
            </a:solidFill>
            <a:round/>
            <a:headEnd/>
            <a:tailEnd/>
          </a:ln>
        </p:spPr>
        <p:txBody>
          <a:bodyPr lIns="96661" tIns="48331" rIns="96661" bIns="48331"/>
          <a:lstStyle/>
          <a:p>
            <a:pPr>
              <a:defRPr/>
            </a:pPr>
            <a:endParaRPr lang="en-US" dirty="0">
              <a:solidFill>
                <a:srgbClr val="000000"/>
              </a:solidFill>
              <a:cs typeface="Arial" charset="0"/>
            </a:endParaRPr>
          </a:p>
        </p:txBody>
      </p:sp>
      <p:sp>
        <p:nvSpPr>
          <p:cNvPr id="14" name="Text Placeholder 4"/>
          <p:cNvSpPr>
            <a:spLocks noGrp="1"/>
          </p:cNvSpPr>
          <p:nvPr>
            <p:ph type="body" sz="quarter" idx="11" hasCustomPrompt="1"/>
          </p:nvPr>
        </p:nvSpPr>
        <p:spPr>
          <a:xfrm>
            <a:off x="522287" y="6243108"/>
            <a:ext cx="7992005" cy="330200"/>
          </a:xfrm>
        </p:spPr>
        <p:txBody>
          <a:bodyPr anchor="b">
            <a:noAutofit/>
          </a:bodyPr>
          <a:lstStyle>
            <a:lvl1pPr marL="0" indent="0">
              <a:lnSpc>
                <a:spcPct val="100000"/>
              </a:lnSpc>
              <a:spcBef>
                <a:spcPts val="0"/>
              </a:spcBef>
              <a:buNone/>
              <a:defRPr sz="1200" baseline="0">
                <a:latin typeface="+mn-lt"/>
              </a:defRPr>
            </a:lvl1pPr>
          </a:lstStyle>
          <a:p>
            <a:pPr lvl="0"/>
            <a:r>
              <a:rPr lang="en-US" dirty="0"/>
              <a:t>Click to add footnote, reference or source</a:t>
            </a:r>
          </a:p>
        </p:txBody>
      </p:sp>
      <p:sp>
        <p:nvSpPr>
          <p:cNvPr id="17" name="Footer Placeholder 20"/>
          <p:cNvSpPr>
            <a:spLocks noGrp="1"/>
          </p:cNvSpPr>
          <p:nvPr>
            <p:ph type="ftr" sz="quarter" idx="13"/>
          </p:nvPr>
        </p:nvSpPr>
        <p:spPr>
          <a:xfrm>
            <a:off x="521228" y="6573308"/>
            <a:ext cx="7682971" cy="284692"/>
          </a:xfrm>
        </p:spPr>
        <p:txBody>
          <a:bodyPr/>
          <a:lstStyle>
            <a:lvl1pPr algn="l">
              <a:defRPr sz="1000" b="1" cap="all" baseline="0">
                <a:solidFill>
                  <a:schemeClr val="tx1"/>
                </a:solidFill>
                <a:latin typeface="+mn-lt"/>
              </a:defRPr>
            </a:lvl1pPr>
          </a:lstStyle>
          <a:p>
            <a:endParaRPr lang="en-US" dirty="0">
              <a:solidFill>
                <a:prstClr val="black"/>
              </a:solidFill>
            </a:endParaRPr>
          </a:p>
        </p:txBody>
      </p:sp>
      <p:sp>
        <p:nvSpPr>
          <p:cNvPr id="18" name="Slide Number Placeholder 21"/>
          <p:cNvSpPr>
            <a:spLocks noGrp="1"/>
          </p:cNvSpPr>
          <p:nvPr>
            <p:ph type="sldNum" sz="quarter" idx="15"/>
          </p:nvPr>
        </p:nvSpPr>
        <p:spPr>
          <a:xfrm>
            <a:off x="8305800" y="6573308"/>
            <a:ext cx="564098" cy="284692"/>
          </a:xfrm>
        </p:spPr>
        <p:txBody>
          <a:bodyPr/>
          <a:lstStyle>
            <a:lvl1pPr>
              <a:defRPr sz="1000">
                <a:solidFill>
                  <a:sysClr val="windowText" lastClr="000000"/>
                </a:solidFill>
                <a:latin typeface="+mn-lt"/>
              </a:defRPr>
            </a:lvl1pPr>
          </a:lstStyle>
          <a:p>
            <a:fld id="{11F27F3A-B3E9-41ED-AF8F-A365F10BB65F}" type="slidenum">
              <a:rPr lang="en-US" smtClean="0"/>
              <a:pPr/>
              <a:t>‹#›</a:t>
            </a:fld>
            <a:endParaRPr lang="en-US" dirty="0"/>
          </a:p>
        </p:txBody>
      </p:sp>
      <p:cxnSp>
        <p:nvCxnSpPr>
          <p:cNvPr id="19" name="Straight Connector 18"/>
          <p:cNvCxnSpPr/>
          <p:nvPr userDrawn="1"/>
        </p:nvCxnSpPr>
        <p:spPr>
          <a:xfrm>
            <a:off x="0" y="6573308"/>
            <a:ext cx="9144000" cy="0"/>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4724470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Table Chart Image">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userDrawn="1">
            <p:custDataLst>
              <p:tags r:id="rId2"/>
            </p:custDataLst>
            <p:extLst>
              <p:ext uri="{D42A27DB-BD31-4B8C-83A1-F6EECF244321}">
                <p14:modId xmlns:p14="http://schemas.microsoft.com/office/powerpoint/2010/main" val="376215334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4512" name="think-cell Slide" r:id="rId5" imgW="270" imgH="270" progId="TCLayout.ActiveDocument.1">
                  <p:embed/>
                </p:oleObj>
              </mc:Choice>
              <mc:Fallback>
                <p:oleObj name="think-cell Slide" r:id="rId5" imgW="270" imgH="270" progId="TCLayout.ActiveDocument.1">
                  <p:embed/>
                  <p:pic>
                    <p:nvPicPr>
                      <p:cNvPr id="0" name=""/>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3" name="Rectangle 2" hidden="1"/>
          <p:cNvSpPr/>
          <p:nvPr userDrawn="1">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lnSpc>
                <a:spcPct val="90000"/>
              </a:lnSpc>
              <a:spcBef>
                <a:spcPct val="0"/>
              </a:spcBef>
              <a:spcAft>
                <a:spcPct val="0"/>
              </a:spcAft>
            </a:pPr>
            <a:endParaRPr lang="en-US" sz="3600" b="1" dirty="0">
              <a:solidFill>
                <a:srgbClr val="FFFFFF"/>
              </a:solidFill>
              <a:cs typeface="Times New Roman"/>
              <a:sym typeface="Calibri"/>
            </a:endParaRPr>
          </a:p>
        </p:txBody>
      </p:sp>
      <p:sp>
        <p:nvSpPr>
          <p:cNvPr id="2" name="Title 1"/>
          <p:cNvSpPr>
            <a:spLocks noGrp="1"/>
          </p:cNvSpPr>
          <p:nvPr>
            <p:ph type="title" hasCustomPrompt="1"/>
          </p:nvPr>
        </p:nvSpPr>
        <p:spPr>
          <a:xfrm>
            <a:off x="674369" y="624054"/>
            <a:ext cx="7843267" cy="548640"/>
          </a:xfrm>
        </p:spPr>
        <p:txBody>
          <a:bodyPr anchor="t">
            <a:noAutofit/>
          </a:bodyPr>
          <a:lstStyle>
            <a:lvl1pPr algn="l">
              <a:defRPr sz="3600" b="1" i="0" baseline="0">
                <a:solidFill>
                  <a:schemeClr val="tx2">
                    <a:lumMod val="75000"/>
                  </a:schemeClr>
                </a:solidFill>
                <a:latin typeface="+mj-lt"/>
                <a:cs typeface="Times New Roman" panose="02020603050405020304" pitchFamily="18"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12" name="Content Placeholder 11"/>
          <p:cNvSpPr>
            <a:spLocks noGrp="1"/>
          </p:cNvSpPr>
          <p:nvPr>
            <p:ph sz="quarter" idx="14" hasCustomPrompt="1"/>
          </p:nvPr>
        </p:nvSpPr>
        <p:spPr>
          <a:xfrm>
            <a:off x="622300" y="1335573"/>
            <a:ext cx="7894638" cy="4902890"/>
          </a:xfrm>
        </p:spPr>
        <p:txBody>
          <a:bodyPr/>
          <a:lstStyle>
            <a:lvl1pPr marL="0" indent="0" algn="ctr">
              <a:buNone/>
              <a:defRPr baseline="0">
                <a:latin typeface="+mn-lt"/>
              </a:defRPr>
            </a:lvl1pPr>
          </a:lstStyle>
          <a:p>
            <a:pPr lvl="0"/>
            <a:r>
              <a:rPr lang="en-US" dirty="0"/>
              <a:t>Click icon below to add table or chart</a:t>
            </a:r>
          </a:p>
        </p:txBody>
      </p:sp>
      <p:sp>
        <p:nvSpPr>
          <p:cNvPr id="9" name="Line 12"/>
          <p:cNvSpPr>
            <a:spLocks noChangeShapeType="1"/>
          </p:cNvSpPr>
          <p:nvPr userDrawn="1"/>
        </p:nvSpPr>
        <p:spPr bwMode="auto">
          <a:xfrm>
            <a:off x="0" y="1184101"/>
            <a:ext cx="9144000" cy="0"/>
          </a:xfrm>
          <a:prstGeom prst="line">
            <a:avLst/>
          </a:prstGeom>
          <a:noFill/>
          <a:ln w="25400">
            <a:solidFill>
              <a:srgbClr val="002060"/>
            </a:solidFill>
            <a:round/>
            <a:headEnd/>
            <a:tailEnd/>
          </a:ln>
        </p:spPr>
        <p:txBody>
          <a:bodyPr lIns="96661" tIns="48331" rIns="96661" bIns="48331"/>
          <a:lstStyle/>
          <a:p>
            <a:pPr>
              <a:defRPr/>
            </a:pPr>
            <a:endParaRPr lang="en-US" dirty="0">
              <a:solidFill>
                <a:srgbClr val="000000"/>
              </a:solidFill>
              <a:cs typeface="Arial" charset="0"/>
            </a:endParaRPr>
          </a:p>
        </p:txBody>
      </p:sp>
      <p:sp>
        <p:nvSpPr>
          <p:cNvPr id="14" name="Text Placeholder 4"/>
          <p:cNvSpPr>
            <a:spLocks noGrp="1"/>
          </p:cNvSpPr>
          <p:nvPr>
            <p:ph type="body" sz="quarter" idx="11" hasCustomPrompt="1"/>
          </p:nvPr>
        </p:nvSpPr>
        <p:spPr>
          <a:xfrm>
            <a:off x="522287" y="6243108"/>
            <a:ext cx="7992005" cy="330200"/>
          </a:xfrm>
        </p:spPr>
        <p:txBody>
          <a:bodyPr anchor="b">
            <a:noAutofit/>
          </a:bodyPr>
          <a:lstStyle>
            <a:lvl1pPr marL="0" indent="0">
              <a:lnSpc>
                <a:spcPct val="100000"/>
              </a:lnSpc>
              <a:spcBef>
                <a:spcPts val="0"/>
              </a:spcBef>
              <a:buNone/>
              <a:defRPr sz="1200" baseline="0">
                <a:latin typeface="+mn-lt"/>
              </a:defRPr>
            </a:lvl1pPr>
          </a:lstStyle>
          <a:p>
            <a:pPr lvl="0"/>
            <a:r>
              <a:rPr lang="en-US" dirty="0"/>
              <a:t>Click to add footnote, reference or source</a:t>
            </a:r>
          </a:p>
        </p:txBody>
      </p:sp>
      <p:sp>
        <p:nvSpPr>
          <p:cNvPr id="16" name="Footer Placeholder 20"/>
          <p:cNvSpPr>
            <a:spLocks noGrp="1"/>
          </p:cNvSpPr>
          <p:nvPr>
            <p:ph type="ftr" sz="quarter" idx="13"/>
          </p:nvPr>
        </p:nvSpPr>
        <p:spPr>
          <a:xfrm>
            <a:off x="521228" y="6573308"/>
            <a:ext cx="7682971" cy="284692"/>
          </a:xfrm>
        </p:spPr>
        <p:txBody>
          <a:bodyPr/>
          <a:lstStyle>
            <a:lvl1pPr algn="l">
              <a:defRPr sz="1000" b="1" cap="all" baseline="0">
                <a:solidFill>
                  <a:schemeClr val="tx1"/>
                </a:solidFill>
                <a:latin typeface="+mn-lt"/>
              </a:defRPr>
            </a:lvl1pPr>
          </a:lstStyle>
          <a:p>
            <a:endParaRPr lang="en-US" dirty="0">
              <a:solidFill>
                <a:prstClr val="black"/>
              </a:solidFill>
            </a:endParaRPr>
          </a:p>
        </p:txBody>
      </p:sp>
      <p:sp>
        <p:nvSpPr>
          <p:cNvPr id="17" name="Slide Number Placeholder 21"/>
          <p:cNvSpPr>
            <a:spLocks noGrp="1"/>
          </p:cNvSpPr>
          <p:nvPr>
            <p:ph type="sldNum" sz="quarter" idx="15"/>
          </p:nvPr>
        </p:nvSpPr>
        <p:spPr>
          <a:xfrm>
            <a:off x="8305800" y="6573308"/>
            <a:ext cx="564098" cy="284692"/>
          </a:xfrm>
        </p:spPr>
        <p:txBody>
          <a:bodyPr/>
          <a:lstStyle>
            <a:lvl1pPr>
              <a:defRPr sz="1000">
                <a:solidFill>
                  <a:sysClr val="windowText" lastClr="000000"/>
                </a:solidFill>
                <a:latin typeface="+mn-lt"/>
              </a:defRPr>
            </a:lvl1pPr>
          </a:lstStyle>
          <a:p>
            <a:fld id="{11F27F3A-B3E9-41ED-AF8F-A365F10BB65F}" type="slidenum">
              <a:rPr lang="en-US" smtClean="0"/>
              <a:pPr/>
              <a:t>‹#›</a:t>
            </a:fld>
            <a:endParaRPr lang="en-US" dirty="0"/>
          </a:p>
        </p:txBody>
      </p:sp>
      <p:cxnSp>
        <p:nvCxnSpPr>
          <p:cNvPr id="18" name="Straight Connector 17"/>
          <p:cNvCxnSpPr/>
          <p:nvPr userDrawn="1"/>
        </p:nvCxnSpPr>
        <p:spPr>
          <a:xfrm>
            <a:off x="0" y="6573308"/>
            <a:ext cx="9144000" cy="0"/>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1788359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2 Column Table Chart Image">
    <p:spTree>
      <p:nvGrpSpPr>
        <p:cNvPr id="1" name=""/>
        <p:cNvGrpSpPr/>
        <p:nvPr/>
      </p:nvGrpSpPr>
      <p:grpSpPr>
        <a:xfrm>
          <a:off x="0" y="0"/>
          <a:ext cx="0" cy="0"/>
          <a:chOff x="0" y="0"/>
          <a:chExt cx="0" cy="0"/>
        </a:xfrm>
      </p:grpSpPr>
      <p:graphicFrame>
        <p:nvGraphicFramePr>
          <p:cNvPr id="6" name="Object 5" hidden="1"/>
          <p:cNvGraphicFramePr>
            <a:graphicFrameLocks noChangeAspect="1"/>
          </p:cNvGraphicFramePr>
          <p:nvPr userDrawn="1">
            <p:custDataLst>
              <p:tags r:id="rId2"/>
            </p:custDataLst>
            <p:extLst>
              <p:ext uri="{D42A27DB-BD31-4B8C-83A1-F6EECF244321}">
                <p14:modId xmlns:p14="http://schemas.microsoft.com/office/powerpoint/2010/main" val="67107373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5536" name="think-cell Slide" r:id="rId5" imgW="270" imgH="270" progId="TCLayout.ActiveDocument.1">
                  <p:embed/>
                </p:oleObj>
              </mc:Choice>
              <mc:Fallback>
                <p:oleObj name="think-cell Slide" r:id="rId5" imgW="270" imgH="270" progId="TCLayout.ActiveDocument.1">
                  <p:embed/>
                  <p:pic>
                    <p:nvPicPr>
                      <p:cNvPr id="0" name=""/>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3" name="Rectangle 2" hidden="1"/>
          <p:cNvSpPr/>
          <p:nvPr userDrawn="1">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lnSpc>
                <a:spcPct val="90000"/>
              </a:lnSpc>
              <a:spcBef>
                <a:spcPct val="0"/>
              </a:spcBef>
              <a:spcAft>
                <a:spcPct val="0"/>
              </a:spcAft>
            </a:pPr>
            <a:endParaRPr lang="en-US" sz="3600" b="1" dirty="0">
              <a:solidFill>
                <a:srgbClr val="FFFFFF"/>
              </a:solidFill>
              <a:cs typeface="Times New Roman"/>
              <a:sym typeface="Calibri"/>
            </a:endParaRPr>
          </a:p>
        </p:txBody>
      </p:sp>
      <p:sp>
        <p:nvSpPr>
          <p:cNvPr id="2" name="Title 1"/>
          <p:cNvSpPr>
            <a:spLocks noGrp="1"/>
          </p:cNvSpPr>
          <p:nvPr>
            <p:ph type="title" hasCustomPrompt="1"/>
          </p:nvPr>
        </p:nvSpPr>
        <p:spPr>
          <a:xfrm>
            <a:off x="674369" y="624054"/>
            <a:ext cx="7843267" cy="548640"/>
          </a:xfrm>
        </p:spPr>
        <p:txBody>
          <a:bodyPr anchor="t">
            <a:noAutofit/>
          </a:bodyPr>
          <a:lstStyle>
            <a:lvl1pPr algn="l">
              <a:defRPr sz="3600" b="1" i="0" baseline="0">
                <a:solidFill>
                  <a:schemeClr val="tx2">
                    <a:lumMod val="75000"/>
                  </a:schemeClr>
                </a:solidFill>
                <a:latin typeface="+mj-lt"/>
                <a:cs typeface="Times New Roman" panose="02020603050405020304" pitchFamily="18"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12" name="Content Placeholder 11"/>
          <p:cNvSpPr>
            <a:spLocks noGrp="1"/>
          </p:cNvSpPr>
          <p:nvPr>
            <p:ph sz="quarter" idx="14" hasCustomPrompt="1"/>
          </p:nvPr>
        </p:nvSpPr>
        <p:spPr>
          <a:xfrm>
            <a:off x="622299" y="1845731"/>
            <a:ext cx="3840480" cy="4392732"/>
          </a:xfrm>
        </p:spPr>
        <p:txBody>
          <a:bodyPr/>
          <a:lstStyle>
            <a:lvl1pPr marL="0" indent="0" algn="ctr">
              <a:buNone/>
              <a:defRPr baseline="0">
                <a:latin typeface="+mn-lt"/>
              </a:defRPr>
            </a:lvl1pPr>
          </a:lstStyle>
          <a:p>
            <a:pPr lvl="0"/>
            <a:r>
              <a:rPr lang="en-US" dirty="0"/>
              <a:t>Click icon below to add table, chart, image</a:t>
            </a:r>
          </a:p>
        </p:txBody>
      </p:sp>
      <p:sp>
        <p:nvSpPr>
          <p:cNvPr id="10" name="Content Placeholder 11"/>
          <p:cNvSpPr>
            <a:spLocks noGrp="1"/>
          </p:cNvSpPr>
          <p:nvPr>
            <p:ph sz="quarter" idx="15" hasCustomPrompt="1"/>
          </p:nvPr>
        </p:nvSpPr>
        <p:spPr>
          <a:xfrm>
            <a:off x="4665132" y="1845731"/>
            <a:ext cx="3840480" cy="4392732"/>
          </a:xfrm>
        </p:spPr>
        <p:txBody>
          <a:bodyPr/>
          <a:lstStyle>
            <a:lvl1pPr marL="0" indent="0" algn="ctr">
              <a:buNone/>
              <a:defRPr baseline="0">
                <a:latin typeface="+mn-lt"/>
              </a:defRPr>
            </a:lvl1pPr>
          </a:lstStyle>
          <a:p>
            <a:pPr lvl="0"/>
            <a:r>
              <a:rPr lang="en-US" dirty="0"/>
              <a:t>Click icon below to add table, chart, image</a:t>
            </a:r>
          </a:p>
        </p:txBody>
      </p:sp>
      <p:sp>
        <p:nvSpPr>
          <p:cNvPr id="4" name="Text Placeholder 3"/>
          <p:cNvSpPr>
            <a:spLocks noGrp="1"/>
          </p:cNvSpPr>
          <p:nvPr>
            <p:ph type="body" sz="quarter" idx="16" hasCustomPrompt="1"/>
          </p:nvPr>
        </p:nvSpPr>
        <p:spPr>
          <a:xfrm>
            <a:off x="622300" y="1278464"/>
            <a:ext cx="3840480" cy="500063"/>
          </a:xfrm>
        </p:spPr>
        <p:txBody>
          <a:bodyPr anchor="b">
            <a:noAutofit/>
          </a:bodyPr>
          <a:lstStyle>
            <a:lvl1pPr marL="0" indent="0" algn="ctr">
              <a:buNone/>
              <a:defRPr sz="2400" b="1">
                <a:latin typeface="+mn-lt"/>
              </a:defRPr>
            </a:lvl1pPr>
          </a:lstStyle>
          <a:p>
            <a:pPr lvl="0"/>
            <a:r>
              <a:rPr lang="en-US" dirty="0"/>
              <a:t>Click to add title</a:t>
            </a:r>
          </a:p>
        </p:txBody>
      </p:sp>
      <p:sp>
        <p:nvSpPr>
          <p:cNvPr id="13" name="Text Placeholder 3"/>
          <p:cNvSpPr>
            <a:spLocks noGrp="1"/>
          </p:cNvSpPr>
          <p:nvPr>
            <p:ph type="body" sz="quarter" idx="17" hasCustomPrompt="1"/>
          </p:nvPr>
        </p:nvSpPr>
        <p:spPr>
          <a:xfrm>
            <a:off x="4665132" y="1278464"/>
            <a:ext cx="3840480" cy="500063"/>
          </a:xfrm>
        </p:spPr>
        <p:txBody>
          <a:bodyPr anchor="b">
            <a:noAutofit/>
          </a:bodyPr>
          <a:lstStyle>
            <a:lvl1pPr marL="0" indent="0" algn="ctr">
              <a:buNone/>
              <a:defRPr sz="2400" b="1">
                <a:latin typeface="+mn-lt"/>
              </a:defRPr>
            </a:lvl1pPr>
          </a:lstStyle>
          <a:p>
            <a:pPr lvl="0"/>
            <a:r>
              <a:rPr lang="en-US" dirty="0"/>
              <a:t>Click to add title</a:t>
            </a:r>
          </a:p>
        </p:txBody>
      </p:sp>
      <p:sp>
        <p:nvSpPr>
          <p:cNvPr id="17" name="Line 12"/>
          <p:cNvSpPr>
            <a:spLocks noChangeShapeType="1"/>
          </p:cNvSpPr>
          <p:nvPr userDrawn="1"/>
        </p:nvSpPr>
        <p:spPr bwMode="auto">
          <a:xfrm>
            <a:off x="0" y="1184101"/>
            <a:ext cx="9144000" cy="0"/>
          </a:xfrm>
          <a:prstGeom prst="line">
            <a:avLst/>
          </a:prstGeom>
          <a:noFill/>
          <a:ln w="25400">
            <a:solidFill>
              <a:srgbClr val="002060"/>
            </a:solidFill>
            <a:round/>
            <a:headEnd/>
            <a:tailEnd/>
          </a:ln>
        </p:spPr>
        <p:txBody>
          <a:bodyPr lIns="96661" tIns="48331" rIns="96661" bIns="48331"/>
          <a:lstStyle/>
          <a:p>
            <a:pPr>
              <a:defRPr/>
            </a:pPr>
            <a:endParaRPr lang="en-US" dirty="0">
              <a:solidFill>
                <a:srgbClr val="000000"/>
              </a:solidFill>
              <a:cs typeface="Arial" charset="0"/>
            </a:endParaRPr>
          </a:p>
        </p:txBody>
      </p:sp>
      <p:sp>
        <p:nvSpPr>
          <p:cNvPr id="22" name="Text Placeholder 4"/>
          <p:cNvSpPr>
            <a:spLocks noGrp="1"/>
          </p:cNvSpPr>
          <p:nvPr>
            <p:ph type="body" sz="quarter" idx="11" hasCustomPrompt="1"/>
          </p:nvPr>
        </p:nvSpPr>
        <p:spPr>
          <a:xfrm>
            <a:off x="522287" y="6243108"/>
            <a:ext cx="7992005" cy="330200"/>
          </a:xfrm>
        </p:spPr>
        <p:txBody>
          <a:bodyPr anchor="b">
            <a:noAutofit/>
          </a:bodyPr>
          <a:lstStyle>
            <a:lvl1pPr marL="0" indent="0">
              <a:lnSpc>
                <a:spcPct val="100000"/>
              </a:lnSpc>
              <a:spcBef>
                <a:spcPts val="0"/>
              </a:spcBef>
              <a:buNone/>
              <a:defRPr sz="1200" baseline="0">
                <a:latin typeface="+mn-lt"/>
              </a:defRPr>
            </a:lvl1pPr>
          </a:lstStyle>
          <a:p>
            <a:pPr lvl="0"/>
            <a:r>
              <a:rPr lang="en-US" dirty="0"/>
              <a:t>Click to add footnote, reference or source</a:t>
            </a:r>
          </a:p>
        </p:txBody>
      </p:sp>
      <p:sp>
        <p:nvSpPr>
          <p:cNvPr id="23" name="Footer Placeholder 20"/>
          <p:cNvSpPr>
            <a:spLocks noGrp="1"/>
          </p:cNvSpPr>
          <p:nvPr>
            <p:ph type="ftr" sz="quarter" idx="13"/>
          </p:nvPr>
        </p:nvSpPr>
        <p:spPr>
          <a:xfrm>
            <a:off x="521228" y="6573308"/>
            <a:ext cx="7682971" cy="284692"/>
          </a:xfrm>
        </p:spPr>
        <p:txBody>
          <a:bodyPr/>
          <a:lstStyle>
            <a:lvl1pPr algn="l">
              <a:defRPr sz="1000" b="1" cap="all" baseline="0">
                <a:solidFill>
                  <a:schemeClr val="tx1"/>
                </a:solidFill>
                <a:latin typeface="+mn-lt"/>
              </a:defRPr>
            </a:lvl1pPr>
          </a:lstStyle>
          <a:p>
            <a:endParaRPr lang="en-US" dirty="0">
              <a:solidFill>
                <a:prstClr val="black"/>
              </a:solidFill>
            </a:endParaRPr>
          </a:p>
        </p:txBody>
      </p:sp>
      <p:sp>
        <p:nvSpPr>
          <p:cNvPr id="24" name="Slide Number Placeholder 21"/>
          <p:cNvSpPr>
            <a:spLocks noGrp="1"/>
          </p:cNvSpPr>
          <p:nvPr>
            <p:ph type="sldNum" sz="quarter" idx="18"/>
          </p:nvPr>
        </p:nvSpPr>
        <p:spPr>
          <a:xfrm>
            <a:off x="8305800" y="6573308"/>
            <a:ext cx="564098" cy="284692"/>
          </a:xfrm>
        </p:spPr>
        <p:txBody>
          <a:bodyPr/>
          <a:lstStyle>
            <a:lvl1pPr>
              <a:defRPr sz="1000">
                <a:solidFill>
                  <a:sysClr val="windowText" lastClr="000000"/>
                </a:solidFill>
                <a:latin typeface="+mn-lt"/>
              </a:defRPr>
            </a:lvl1pPr>
          </a:lstStyle>
          <a:p>
            <a:fld id="{11F27F3A-B3E9-41ED-AF8F-A365F10BB65F}" type="slidenum">
              <a:rPr lang="en-US" smtClean="0"/>
              <a:pPr/>
              <a:t>‹#›</a:t>
            </a:fld>
            <a:endParaRPr lang="en-US" dirty="0"/>
          </a:p>
        </p:txBody>
      </p:sp>
      <p:cxnSp>
        <p:nvCxnSpPr>
          <p:cNvPr id="25" name="Straight Connector 24"/>
          <p:cNvCxnSpPr/>
          <p:nvPr userDrawn="1"/>
        </p:nvCxnSpPr>
        <p:spPr>
          <a:xfrm>
            <a:off x="0" y="6573308"/>
            <a:ext cx="9144000" cy="0"/>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33486118"/>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2 Column Text">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userDrawn="1">
            <p:custDataLst>
              <p:tags r:id="rId2"/>
            </p:custDataLst>
            <p:extLst>
              <p:ext uri="{D42A27DB-BD31-4B8C-83A1-F6EECF244321}">
                <p14:modId xmlns:p14="http://schemas.microsoft.com/office/powerpoint/2010/main" val="369178988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6560" name="think-cell Slide" r:id="rId5" imgW="270" imgH="270" progId="TCLayout.ActiveDocument.1">
                  <p:embed/>
                </p:oleObj>
              </mc:Choice>
              <mc:Fallback>
                <p:oleObj name="think-cell Slide" r:id="rId5" imgW="270" imgH="270" progId="TCLayout.ActiveDocument.1">
                  <p:embed/>
                  <p:pic>
                    <p:nvPicPr>
                      <p:cNvPr id="0" name=""/>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3" name="Rectangle 2" hidden="1"/>
          <p:cNvSpPr/>
          <p:nvPr userDrawn="1">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lnSpc>
                <a:spcPct val="90000"/>
              </a:lnSpc>
              <a:spcBef>
                <a:spcPct val="0"/>
              </a:spcBef>
              <a:spcAft>
                <a:spcPct val="0"/>
              </a:spcAft>
            </a:pPr>
            <a:endParaRPr lang="en-US" sz="3600" b="1" dirty="0">
              <a:solidFill>
                <a:srgbClr val="FFFFFF"/>
              </a:solidFill>
              <a:cs typeface="Times New Roman"/>
              <a:sym typeface="Calibri"/>
            </a:endParaRPr>
          </a:p>
        </p:txBody>
      </p:sp>
      <p:sp>
        <p:nvSpPr>
          <p:cNvPr id="6" name="Text Placeholder 5"/>
          <p:cNvSpPr>
            <a:spLocks noGrp="1"/>
          </p:cNvSpPr>
          <p:nvPr>
            <p:ph type="body" sz="quarter" idx="18" hasCustomPrompt="1"/>
          </p:nvPr>
        </p:nvSpPr>
        <p:spPr>
          <a:xfrm>
            <a:off x="622300" y="1846262"/>
            <a:ext cx="3840163" cy="4402137"/>
          </a:xfrm>
        </p:spPr>
        <p:txBody>
          <a:bodyPr>
            <a:noAutofit/>
          </a:bodyPr>
          <a:lstStyle>
            <a:lvl1pPr>
              <a:lnSpc>
                <a:spcPct val="100000"/>
              </a:lnSpc>
              <a:spcBef>
                <a:spcPts val="0"/>
              </a:spcBef>
              <a:spcAft>
                <a:spcPts val="0"/>
              </a:spcAft>
              <a:defRPr sz="2000">
                <a:latin typeface="+mn-lt"/>
              </a:defRPr>
            </a:lvl1pPr>
            <a:lvl2pPr marL="514350" indent="-171450">
              <a:buFont typeface="Franklin Gothic Medium Cond" panose="020B0606030402020204" pitchFamily="34" charset="0"/>
              <a:buChar char="–"/>
              <a:defRPr sz="2000">
                <a:latin typeface="+mn-lt"/>
              </a:defRPr>
            </a:lvl2pPr>
            <a:lvl3pPr>
              <a:defRPr sz="2000">
                <a:latin typeface="+mn-lt"/>
              </a:defRPr>
            </a:lvl3pPr>
          </a:lstStyle>
          <a:p>
            <a:pPr lvl="0"/>
            <a:r>
              <a:rPr lang="en-US" dirty="0"/>
              <a:t>Click to add bullets</a:t>
            </a:r>
          </a:p>
          <a:p>
            <a:pPr lvl="1"/>
            <a:r>
              <a:rPr lang="en-US" dirty="0"/>
              <a:t>Bullet 2</a:t>
            </a:r>
          </a:p>
          <a:p>
            <a:pPr lvl="2"/>
            <a:r>
              <a:rPr lang="en-US" dirty="0"/>
              <a:t>Bullet 3</a:t>
            </a:r>
          </a:p>
        </p:txBody>
      </p:sp>
      <p:sp>
        <p:nvSpPr>
          <p:cNvPr id="2" name="Title 1"/>
          <p:cNvSpPr>
            <a:spLocks noGrp="1"/>
          </p:cNvSpPr>
          <p:nvPr>
            <p:ph type="title" hasCustomPrompt="1"/>
          </p:nvPr>
        </p:nvSpPr>
        <p:spPr>
          <a:xfrm>
            <a:off x="674369" y="624054"/>
            <a:ext cx="7843267" cy="548640"/>
          </a:xfrm>
        </p:spPr>
        <p:txBody>
          <a:bodyPr anchor="t">
            <a:noAutofit/>
          </a:bodyPr>
          <a:lstStyle>
            <a:lvl1pPr algn="l">
              <a:defRPr sz="3600" b="1" i="0" baseline="0">
                <a:solidFill>
                  <a:schemeClr val="tx2">
                    <a:lumMod val="75000"/>
                  </a:schemeClr>
                </a:solidFill>
                <a:latin typeface="+mj-lt"/>
                <a:cs typeface="Times New Roman" panose="02020603050405020304" pitchFamily="18"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4" name="Text Placeholder 3"/>
          <p:cNvSpPr>
            <a:spLocks noGrp="1"/>
          </p:cNvSpPr>
          <p:nvPr>
            <p:ph type="body" sz="quarter" idx="16" hasCustomPrompt="1"/>
          </p:nvPr>
        </p:nvSpPr>
        <p:spPr>
          <a:xfrm>
            <a:off x="622300" y="1278464"/>
            <a:ext cx="3840480" cy="500063"/>
          </a:xfrm>
        </p:spPr>
        <p:txBody>
          <a:bodyPr anchor="b">
            <a:noAutofit/>
          </a:bodyPr>
          <a:lstStyle>
            <a:lvl1pPr marL="0" indent="0" algn="ctr">
              <a:buNone/>
              <a:defRPr sz="2400" b="1">
                <a:latin typeface="+mn-lt"/>
              </a:defRPr>
            </a:lvl1pPr>
          </a:lstStyle>
          <a:p>
            <a:pPr lvl="0"/>
            <a:r>
              <a:rPr lang="en-US" dirty="0"/>
              <a:t>Click to add title</a:t>
            </a:r>
          </a:p>
        </p:txBody>
      </p:sp>
      <p:sp>
        <p:nvSpPr>
          <p:cNvPr id="13" name="Text Placeholder 3"/>
          <p:cNvSpPr>
            <a:spLocks noGrp="1"/>
          </p:cNvSpPr>
          <p:nvPr>
            <p:ph type="body" sz="quarter" idx="17" hasCustomPrompt="1"/>
          </p:nvPr>
        </p:nvSpPr>
        <p:spPr>
          <a:xfrm>
            <a:off x="4665132" y="1278464"/>
            <a:ext cx="3840480" cy="500063"/>
          </a:xfrm>
        </p:spPr>
        <p:txBody>
          <a:bodyPr anchor="b">
            <a:noAutofit/>
          </a:bodyPr>
          <a:lstStyle>
            <a:lvl1pPr marL="0" indent="0" algn="ctr">
              <a:buNone/>
              <a:defRPr sz="2400" b="1">
                <a:latin typeface="+mn-lt"/>
              </a:defRPr>
            </a:lvl1pPr>
          </a:lstStyle>
          <a:p>
            <a:pPr lvl="0"/>
            <a:r>
              <a:rPr lang="en-US" dirty="0"/>
              <a:t>Click to add title</a:t>
            </a:r>
          </a:p>
        </p:txBody>
      </p:sp>
      <p:sp>
        <p:nvSpPr>
          <p:cNvPr id="15" name="Text Placeholder 5"/>
          <p:cNvSpPr>
            <a:spLocks noGrp="1"/>
          </p:cNvSpPr>
          <p:nvPr>
            <p:ph type="body" sz="quarter" idx="19" hasCustomPrompt="1"/>
          </p:nvPr>
        </p:nvSpPr>
        <p:spPr>
          <a:xfrm>
            <a:off x="4665449" y="1840559"/>
            <a:ext cx="3840163" cy="4402137"/>
          </a:xfrm>
        </p:spPr>
        <p:txBody>
          <a:bodyPr>
            <a:noAutofit/>
          </a:bodyPr>
          <a:lstStyle>
            <a:lvl1pPr>
              <a:lnSpc>
                <a:spcPct val="100000"/>
              </a:lnSpc>
              <a:spcBef>
                <a:spcPts val="0"/>
              </a:spcBef>
              <a:spcAft>
                <a:spcPts val="0"/>
              </a:spcAft>
              <a:defRPr sz="2000">
                <a:latin typeface="+mn-lt"/>
              </a:defRPr>
            </a:lvl1pPr>
            <a:lvl2pPr marL="514350" indent="-171450">
              <a:buFont typeface="Franklin Gothic Medium Cond" panose="020B0606030402020204" pitchFamily="34" charset="0"/>
              <a:buChar char="–"/>
              <a:defRPr sz="2000" baseline="0">
                <a:latin typeface="+mn-lt"/>
              </a:defRPr>
            </a:lvl2pPr>
            <a:lvl3pPr>
              <a:defRPr sz="2000" baseline="0">
                <a:latin typeface="+mn-lt"/>
              </a:defRPr>
            </a:lvl3pPr>
          </a:lstStyle>
          <a:p>
            <a:pPr lvl="0"/>
            <a:r>
              <a:rPr lang="en-US" dirty="0"/>
              <a:t>Click to add bullets</a:t>
            </a:r>
          </a:p>
          <a:p>
            <a:pPr lvl="1"/>
            <a:r>
              <a:rPr lang="en-US" dirty="0"/>
              <a:t>Bullet 2</a:t>
            </a:r>
          </a:p>
          <a:p>
            <a:pPr lvl="2"/>
            <a:r>
              <a:rPr lang="en-US" dirty="0"/>
              <a:t>Bullet 3</a:t>
            </a:r>
          </a:p>
        </p:txBody>
      </p:sp>
      <p:sp>
        <p:nvSpPr>
          <p:cNvPr id="12" name="Line 12"/>
          <p:cNvSpPr>
            <a:spLocks noChangeShapeType="1"/>
          </p:cNvSpPr>
          <p:nvPr userDrawn="1"/>
        </p:nvSpPr>
        <p:spPr bwMode="auto">
          <a:xfrm>
            <a:off x="0" y="1184101"/>
            <a:ext cx="9144000" cy="0"/>
          </a:xfrm>
          <a:prstGeom prst="line">
            <a:avLst/>
          </a:prstGeom>
          <a:noFill/>
          <a:ln w="25400">
            <a:solidFill>
              <a:srgbClr val="002060"/>
            </a:solidFill>
            <a:round/>
            <a:headEnd/>
            <a:tailEnd/>
          </a:ln>
        </p:spPr>
        <p:txBody>
          <a:bodyPr lIns="96661" tIns="48331" rIns="96661" bIns="48331"/>
          <a:lstStyle/>
          <a:p>
            <a:pPr>
              <a:defRPr/>
            </a:pPr>
            <a:endParaRPr lang="en-US" dirty="0">
              <a:solidFill>
                <a:srgbClr val="000000"/>
              </a:solidFill>
              <a:cs typeface="Arial" charset="0"/>
            </a:endParaRPr>
          </a:p>
        </p:txBody>
      </p:sp>
      <p:sp>
        <p:nvSpPr>
          <p:cNvPr id="18" name="Text Placeholder 4"/>
          <p:cNvSpPr>
            <a:spLocks noGrp="1"/>
          </p:cNvSpPr>
          <p:nvPr>
            <p:ph type="body" sz="quarter" idx="11" hasCustomPrompt="1"/>
          </p:nvPr>
        </p:nvSpPr>
        <p:spPr>
          <a:xfrm>
            <a:off x="522287" y="6243108"/>
            <a:ext cx="7992005" cy="330200"/>
          </a:xfrm>
        </p:spPr>
        <p:txBody>
          <a:bodyPr anchor="b">
            <a:noAutofit/>
          </a:bodyPr>
          <a:lstStyle>
            <a:lvl1pPr marL="0" indent="0">
              <a:lnSpc>
                <a:spcPct val="100000"/>
              </a:lnSpc>
              <a:spcBef>
                <a:spcPts val="0"/>
              </a:spcBef>
              <a:buNone/>
              <a:defRPr sz="1200" baseline="0">
                <a:latin typeface="+mn-lt"/>
              </a:defRPr>
            </a:lvl1pPr>
          </a:lstStyle>
          <a:p>
            <a:pPr lvl="0"/>
            <a:r>
              <a:rPr lang="en-US" dirty="0"/>
              <a:t>Click to add footnote, reference or source</a:t>
            </a:r>
          </a:p>
        </p:txBody>
      </p:sp>
      <p:sp>
        <p:nvSpPr>
          <p:cNvPr id="19" name="Footer Placeholder 20"/>
          <p:cNvSpPr>
            <a:spLocks noGrp="1"/>
          </p:cNvSpPr>
          <p:nvPr>
            <p:ph type="ftr" sz="quarter" idx="13"/>
          </p:nvPr>
        </p:nvSpPr>
        <p:spPr>
          <a:xfrm>
            <a:off x="521228" y="6573308"/>
            <a:ext cx="7682971" cy="284692"/>
          </a:xfrm>
        </p:spPr>
        <p:txBody>
          <a:bodyPr/>
          <a:lstStyle>
            <a:lvl1pPr algn="l">
              <a:defRPr sz="1000" b="1" cap="all" baseline="0">
                <a:solidFill>
                  <a:schemeClr val="tx1"/>
                </a:solidFill>
                <a:latin typeface="+mn-lt"/>
              </a:defRPr>
            </a:lvl1pPr>
          </a:lstStyle>
          <a:p>
            <a:endParaRPr lang="en-US" dirty="0">
              <a:solidFill>
                <a:prstClr val="black"/>
              </a:solidFill>
            </a:endParaRPr>
          </a:p>
        </p:txBody>
      </p:sp>
      <p:sp>
        <p:nvSpPr>
          <p:cNvPr id="20" name="Slide Number Placeholder 21"/>
          <p:cNvSpPr>
            <a:spLocks noGrp="1"/>
          </p:cNvSpPr>
          <p:nvPr>
            <p:ph type="sldNum" sz="quarter" idx="15"/>
          </p:nvPr>
        </p:nvSpPr>
        <p:spPr>
          <a:xfrm>
            <a:off x="8305800" y="6573308"/>
            <a:ext cx="564098" cy="284692"/>
          </a:xfrm>
        </p:spPr>
        <p:txBody>
          <a:bodyPr/>
          <a:lstStyle>
            <a:lvl1pPr>
              <a:defRPr sz="1000">
                <a:solidFill>
                  <a:sysClr val="windowText" lastClr="000000"/>
                </a:solidFill>
                <a:latin typeface="+mn-lt"/>
              </a:defRPr>
            </a:lvl1pPr>
          </a:lstStyle>
          <a:p>
            <a:fld id="{11F27F3A-B3E9-41ED-AF8F-A365F10BB65F}" type="slidenum">
              <a:rPr lang="en-US" smtClean="0"/>
              <a:pPr/>
              <a:t>‹#›</a:t>
            </a:fld>
            <a:endParaRPr lang="en-US" dirty="0"/>
          </a:p>
        </p:txBody>
      </p:sp>
      <p:cxnSp>
        <p:nvCxnSpPr>
          <p:cNvPr id="21" name="Straight Connector 20"/>
          <p:cNvCxnSpPr/>
          <p:nvPr userDrawn="1"/>
        </p:nvCxnSpPr>
        <p:spPr>
          <a:xfrm>
            <a:off x="0" y="6573308"/>
            <a:ext cx="9144000" cy="0"/>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31753673"/>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Title &amp; Top Rule">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userDrawn="1">
            <p:custDataLst>
              <p:tags r:id="rId2"/>
            </p:custDataLst>
            <p:extLst>
              <p:ext uri="{D42A27DB-BD31-4B8C-83A1-F6EECF244321}">
                <p14:modId xmlns:p14="http://schemas.microsoft.com/office/powerpoint/2010/main" val="52584572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7584" name="think-cell Slide" r:id="rId5" imgW="270" imgH="270" progId="TCLayout.ActiveDocument.1">
                  <p:embed/>
                </p:oleObj>
              </mc:Choice>
              <mc:Fallback>
                <p:oleObj name="think-cell Slide" r:id="rId5" imgW="270" imgH="270" progId="TCLayout.ActiveDocument.1">
                  <p:embed/>
                  <p:pic>
                    <p:nvPicPr>
                      <p:cNvPr id="0" name=""/>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3" name="Rectangle 2" hidden="1"/>
          <p:cNvSpPr/>
          <p:nvPr userDrawn="1">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lnSpc>
                <a:spcPct val="90000"/>
              </a:lnSpc>
              <a:spcBef>
                <a:spcPct val="0"/>
              </a:spcBef>
              <a:spcAft>
                <a:spcPct val="0"/>
              </a:spcAft>
            </a:pPr>
            <a:endParaRPr lang="en-US" sz="3600" b="1" dirty="0">
              <a:solidFill>
                <a:srgbClr val="FFFFFF"/>
              </a:solidFill>
              <a:cs typeface="Times New Roman"/>
              <a:sym typeface="Calibri"/>
            </a:endParaRPr>
          </a:p>
        </p:txBody>
      </p:sp>
      <p:sp>
        <p:nvSpPr>
          <p:cNvPr id="2" name="Title 1"/>
          <p:cNvSpPr>
            <a:spLocks noGrp="1"/>
          </p:cNvSpPr>
          <p:nvPr>
            <p:ph type="title" hasCustomPrompt="1"/>
          </p:nvPr>
        </p:nvSpPr>
        <p:spPr>
          <a:xfrm>
            <a:off x="674369" y="624054"/>
            <a:ext cx="7843267" cy="548640"/>
          </a:xfrm>
        </p:spPr>
        <p:txBody>
          <a:bodyPr anchor="t">
            <a:noAutofit/>
          </a:bodyPr>
          <a:lstStyle>
            <a:lvl1pPr algn="l">
              <a:defRPr sz="3600" b="1" i="0" baseline="0">
                <a:solidFill>
                  <a:schemeClr val="tx2">
                    <a:lumMod val="75000"/>
                  </a:schemeClr>
                </a:solidFill>
                <a:latin typeface="+mj-lt"/>
                <a:cs typeface="Times New Roman" panose="02020603050405020304" pitchFamily="18"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9" name="Line 12"/>
          <p:cNvSpPr>
            <a:spLocks noChangeShapeType="1"/>
          </p:cNvSpPr>
          <p:nvPr userDrawn="1"/>
        </p:nvSpPr>
        <p:spPr bwMode="auto">
          <a:xfrm>
            <a:off x="0" y="1184101"/>
            <a:ext cx="9144000" cy="0"/>
          </a:xfrm>
          <a:prstGeom prst="line">
            <a:avLst/>
          </a:prstGeom>
          <a:noFill/>
          <a:ln w="25400">
            <a:solidFill>
              <a:srgbClr val="002060"/>
            </a:solidFill>
            <a:round/>
            <a:headEnd/>
            <a:tailEnd/>
          </a:ln>
        </p:spPr>
        <p:txBody>
          <a:bodyPr lIns="96661" tIns="48331" rIns="96661" bIns="48331"/>
          <a:lstStyle/>
          <a:p>
            <a:pPr>
              <a:defRPr/>
            </a:pPr>
            <a:endParaRPr lang="en-US" dirty="0">
              <a:solidFill>
                <a:srgbClr val="000000"/>
              </a:solidFill>
              <a:cs typeface="Arial" charset="0"/>
            </a:endParaRPr>
          </a:p>
        </p:txBody>
      </p:sp>
      <p:sp>
        <p:nvSpPr>
          <p:cNvPr id="12" name="Footer Placeholder 20"/>
          <p:cNvSpPr>
            <a:spLocks noGrp="1"/>
          </p:cNvSpPr>
          <p:nvPr>
            <p:ph type="ftr" sz="quarter" idx="13"/>
          </p:nvPr>
        </p:nvSpPr>
        <p:spPr>
          <a:xfrm>
            <a:off x="521228" y="6573308"/>
            <a:ext cx="7682971" cy="284692"/>
          </a:xfrm>
        </p:spPr>
        <p:txBody>
          <a:bodyPr/>
          <a:lstStyle>
            <a:lvl1pPr algn="l">
              <a:defRPr sz="1000" b="1" cap="all" baseline="0">
                <a:solidFill>
                  <a:schemeClr val="tx1"/>
                </a:solidFill>
                <a:latin typeface="+mn-lt"/>
              </a:defRPr>
            </a:lvl1pPr>
          </a:lstStyle>
          <a:p>
            <a:endParaRPr lang="en-US" dirty="0">
              <a:solidFill>
                <a:prstClr val="black"/>
              </a:solidFill>
            </a:endParaRPr>
          </a:p>
        </p:txBody>
      </p:sp>
      <p:sp>
        <p:nvSpPr>
          <p:cNvPr id="14" name="Slide Number Placeholder 21"/>
          <p:cNvSpPr>
            <a:spLocks noGrp="1"/>
          </p:cNvSpPr>
          <p:nvPr>
            <p:ph type="sldNum" sz="quarter" idx="15"/>
          </p:nvPr>
        </p:nvSpPr>
        <p:spPr>
          <a:xfrm>
            <a:off x="8305800" y="6573308"/>
            <a:ext cx="564098" cy="284692"/>
          </a:xfrm>
        </p:spPr>
        <p:txBody>
          <a:bodyPr/>
          <a:lstStyle>
            <a:lvl1pPr>
              <a:defRPr sz="1000">
                <a:solidFill>
                  <a:sysClr val="windowText" lastClr="000000"/>
                </a:solidFill>
                <a:latin typeface="+mn-lt"/>
              </a:defRPr>
            </a:lvl1pPr>
          </a:lstStyle>
          <a:p>
            <a:fld id="{11F27F3A-B3E9-41ED-AF8F-A365F10BB65F}" type="slidenum">
              <a:rPr lang="en-US" smtClean="0"/>
              <a:pPr/>
              <a:t>‹#›</a:t>
            </a:fld>
            <a:endParaRPr lang="en-US" dirty="0"/>
          </a:p>
        </p:txBody>
      </p:sp>
      <p:cxnSp>
        <p:nvCxnSpPr>
          <p:cNvPr id="15" name="Straight Connector 14"/>
          <p:cNvCxnSpPr/>
          <p:nvPr userDrawn="1"/>
        </p:nvCxnSpPr>
        <p:spPr>
          <a:xfrm>
            <a:off x="0" y="6573308"/>
            <a:ext cx="9144000" cy="0"/>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42346958"/>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Top &amp; Bottom Rules">
    <p:spTree>
      <p:nvGrpSpPr>
        <p:cNvPr id="1" name=""/>
        <p:cNvGrpSpPr/>
        <p:nvPr/>
      </p:nvGrpSpPr>
      <p:grpSpPr>
        <a:xfrm>
          <a:off x="0" y="0"/>
          <a:ext cx="0" cy="0"/>
          <a:chOff x="0" y="0"/>
          <a:chExt cx="0" cy="0"/>
        </a:xfrm>
      </p:grpSpPr>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7" name="Footer Placeholder 20"/>
          <p:cNvSpPr>
            <a:spLocks noGrp="1"/>
          </p:cNvSpPr>
          <p:nvPr>
            <p:ph type="ftr" sz="quarter" idx="13"/>
          </p:nvPr>
        </p:nvSpPr>
        <p:spPr>
          <a:xfrm>
            <a:off x="521228" y="6573308"/>
            <a:ext cx="7682971" cy="284692"/>
          </a:xfrm>
        </p:spPr>
        <p:txBody>
          <a:bodyPr/>
          <a:lstStyle>
            <a:lvl1pPr algn="l">
              <a:defRPr sz="1000" b="1" cap="all" baseline="0">
                <a:solidFill>
                  <a:schemeClr val="tx1"/>
                </a:solidFill>
                <a:latin typeface="+mn-lt"/>
              </a:defRPr>
            </a:lvl1pPr>
          </a:lstStyle>
          <a:p>
            <a:endParaRPr lang="en-US" dirty="0">
              <a:solidFill>
                <a:prstClr val="black"/>
              </a:solidFill>
            </a:endParaRPr>
          </a:p>
        </p:txBody>
      </p:sp>
      <p:sp>
        <p:nvSpPr>
          <p:cNvPr id="11" name="Slide Number Placeholder 21"/>
          <p:cNvSpPr>
            <a:spLocks noGrp="1"/>
          </p:cNvSpPr>
          <p:nvPr>
            <p:ph type="sldNum" sz="quarter" idx="15"/>
          </p:nvPr>
        </p:nvSpPr>
        <p:spPr>
          <a:xfrm>
            <a:off x="8305800" y="6573308"/>
            <a:ext cx="564098" cy="284692"/>
          </a:xfrm>
        </p:spPr>
        <p:txBody>
          <a:bodyPr/>
          <a:lstStyle>
            <a:lvl1pPr>
              <a:defRPr sz="1000">
                <a:solidFill>
                  <a:sysClr val="windowText" lastClr="000000"/>
                </a:solidFill>
                <a:latin typeface="+mn-lt"/>
              </a:defRPr>
            </a:lvl1pPr>
          </a:lstStyle>
          <a:p>
            <a:fld id="{11F27F3A-B3E9-41ED-AF8F-A365F10BB65F}" type="slidenum">
              <a:rPr lang="en-US" smtClean="0"/>
              <a:pPr/>
              <a:t>‹#›</a:t>
            </a:fld>
            <a:endParaRPr lang="en-US" dirty="0"/>
          </a:p>
        </p:txBody>
      </p:sp>
      <p:cxnSp>
        <p:nvCxnSpPr>
          <p:cNvPr id="12" name="Straight Connector 11"/>
          <p:cNvCxnSpPr/>
          <p:nvPr userDrawn="1"/>
        </p:nvCxnSpPr>
        <p:spPr>
          <a:xfrm>
            <a:off x="0" y="6573308"/>
            <a:ext cx="9144000" cy="0"/>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19858880"/>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44473598"/>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Title Slide - Gold Seal">
    <p:spTree>
      <p:nvGrpSpPr>
        <p:cNvPr id="1" name=""/>
        <p:cNvGrpSpPr/>
        <p:nvPr/>
      </p:nvGrpSpPr>
      <p:grpSpPr>
        <a:xfrm>
          <a:off x="0" y="0"/>
          <a:ext cx="0" cy="0"/>
          <a:chOff x="0" y="0"/>
          <a:chExt cx="0" cy="0"/>
        </a:xfrm>
      </p:grpSpPr>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6650" y="2051009"/>
            <a:ext cx="2023349" cy="2020824"/>
          </a:xfrm>
          <a:prstGeom prst="rect">
            <a:avLst/>
          </a:prstGeom>
        </p:spPr>
      </p:pic>
      <p:sp>
        <p:nvSpPr>
          <p:cNvPr id="10" name="Rectangle 9"/>
          <p:cNvSpPr/>
          <p:nvPr userDrawn="1"/>
        </p:nvSpPr>
        <p:spPr>
          <a:xfrm>
            <a:off x="0" y="3860"/>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14" name="Text Placeholder 13"/>
          <p:cNvSpPr>
            <a:spLocks noGrp="1"/>
          </p:cNvSpPr>
          <p:nvPr>
            <p:ph type="body" sz="quarter" idx="10" hasCustomPrompt="1"/>
          </p:nvPr>
        </p:nvSpPr>
        <p:spPr>
          <a:xfrm>
            <a:off x="2768596" y="2051009"/>
            <a:ext cx="5774267" cy="2020824"/>
          </a:xfrm>
        </p:spPr>
        <p:txBody>
          <a:bodyPr anchor="ctr">
            <a:noAutofit/>
          </a:bodyPr>
          <a:lstStyle>
            <a:lvl1pPr marL="0" indent="0">
              <a:buNone/>
              <a:defRPr sz="3600" baseline="0">
                <a:latin typeface="Franklin Gothic Demi Cond" panose="020B070603040202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2768596" y="4071833"/>
            <a:ext cx="5774267" cy="948752"/>
          </a:xfrm>
        </p:spPr>
        <p:txBody>
          <a:bodyPr anchor="b">
            <a:noAutofit/>
          </a:bodyPr>
          <a:lstStyle>
            <a:lvl1pPr marL="0" indent="0">
              <a:lnSpc>
                <a:spcPct val="100000"/>
              </a:lnSpc>
              <a:spcBef>
                <a:spcPts val="0"/>
              </a:spcBef>
              <a:buNone/>
              <a:defRPr sz="2800" baseline="0">
                <a:latin typeface="Franklin Gothic Demi Cond" panose="020B0706030402020204" pitchFamily="34" charset="0"/>
              </a:defRPr>
            </a:lvl1pPr>
          </a:lstStyle>
          <a:p>
            <a:pPr lvl="0"/>
            <a:r>
              <a:rPr lang="en-US" dirty="0"/>
              <a:t>Click to Add Presenter Name and Title</a:t>
            </a:r>
          </a:p>
        </p:txBody>
      </p:sp>
      <p:sp>
        <p:nvSpPr>
          <p:cNvPr id="18" name="Text Placeholder 17"/>
          <p:cNvSpPr>
            <a:spLocks noGrp="1"/>
          </p:cNvSpPr>
          <p:nvPr>
            <p:ph type="body" sz="quarter" idx="12" hasCustomPrompt="1"/>
          </p:nvPr>
        </p:nvSpPr>
        <p:spPr>
          <a:xfrm>
            <a:off x="2768596" y="5020585"/>
            <a:ext cx="5774267" cy="488226"/>
          </a:xfrm>
        </p:spPr>
        <p:txBody>
          <a:bodyPr anchor="b">
            <a:normAutofit/>
          </a:bodyPr>
          <a:lstStyle>
            <a:lvl1pPr marL="0" indent="0">
              <a:buNone/>
              <a:defRPr sz="2400" baseline="0">
                <a:latin typeface="Franklin Gothic Demi Cond" panose="020B0706030402020204" pitchFamily="34" charset="0"/>
              </a:defRPr>
            </a:lvl1pPr>
          </a:lstStyle>
          <a:p>
            <a:pPr lvl="0"/>
            <a:r>
              <a:rPr lang="en-US" dirty="0"/>
              <a:t>Click to Add Date</a:t>
            </a:r>
          </a:p>
        </p:txBody>
      </p:sp>
    </p:spTree>
    <p:extLst>
      <p:ext uri="{BB962C8B-B14F-4D97-AF65-F5344CB8AC3E}">
        <p14:creationId xmlns:p14="http://schemas.microsoft.com/office/powerpoint/2010/main" val="4079647928"/>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Title Slide - Color Seal">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6650" y="2054822"/>
            <a:ext cx="2017011" cy="2017011"/>
          </a:xfrm>
          <a:prstGeom prst="rect">
            <a:avLst/>
          </a:prstGeom>
        </p:spPr>
      </p:pic>
      <p:sp>
        <p:nvSpPr>
          <p:cNvPr id="10" name="Rectangle 9"/>
          <p:cNvSpPr/>
          <p:nvPr userDrawn="1"/>
        </p:nvSpPr>
        <p:spPr>
          <a:xfrm>
            <a:off x="0" y="3860"/>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6" y="2051009"/>
            <a:ext cx="5774267" cy="2020824"/>
          </a:xfrm>
        </p:spPr>
        <p:txBody>
          <a:bodyPr anchor="ctr">
            <a:noAutofit/>
          </a:bodyPr>
          <a:lstStyle>
            <a:lvl1pPr marL="0" indent="0">
              <a:buNone/>
              <a:defRPr sz="3600" baseline="0">
                <a:latin typeface="Franklin Gothic Demi Cond" panose="020B070603040202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2768596" y="4071833"/>
            <a:ext cx="5774267" cy="948752"/>
          </a:xfrm>
        </p:spPr>
        <p:txBody>
          <a:bodyPr anchor="b">
            <a:noAutofit/>
          </a:bodyPr>
          <a:lstStyle>
            <a:lvl1pPr marL="0" indent="0">
              <a:lnSpc>
                <a:spcPct val="100000"/>
              </a:lnSpc>
              <a:spcBef>
                <a:spcPts val="0"/>
              </a:spcBef>
              <a:buNone/>
              <a:defRPr sz="2800" baseline="0">
                <a:latin typeface="Franklin Gothic Demi Cond" panose="020B0706030402020204" pitchFamily="34" charset="0"/>
              </a:defRPr>
            </a:lvl1pPr>
          </a:lstStyle>
          <a:p>
            <a:pPr lvl="0"/>
            <a:r>
              <a:rPr lang="en-US" dirty="0"/>
              <a:t>Click to Add Presenter Name and Title</a:t>
            </a:r>
          </a:p>
        </p:txBody>
      </p:sp>
      <p:sp>
        <p:nvSpPr>
          <p:cNvPr id="17" name="Text Placeholder 17"/>
          <p:cNvSpPr>
            <a:spLocks noGrp="1"/>
          </p:cNvSpPr>
          <p:nvPr>
            <p:ph type="body" sz="quarter" idx="12" hasCustomPrompt="1"/>
          </p:nvPr>
        </p:nvSpPr>
        <p:spPr>
          <a:xfrm>
            <a:off x="2768596" y="5020585"/>
            <a:ext cx="5774267" cy="488226"/>
          </a:xfrm>
        </p:spPr>
        <p:txBody>
          <a:bodyPr anchor="b">
            <a:normAutofit/>
          </a:bodyPr>
          <a:lstStyle>
            <a:lvl1pPr marL="0" indent="0">
              <a:buNone/>
              <a:defRPr sz="2400" baseline="0">
                <a:latin typeface="Franklin Gothic Demi Cond" panose="020B0706030402020204" pitchFamily="34" charset="0"/>
              </a:defRPr>
            </a:lvl1pPr>
          </a:lstStyle>
          <a:p>
            <a:pPr lvl="0"/>
            <a:r>
              <a:rPr lang="en-US" dirty="0"/>
              <a:t>Click to Add Date</a:t>
            </a:r>
          </a:p>
        </p:txBody>
      </p:sp>
    </p:spTree>
    <p:extLst>
      <p:ext uri="{BB962C8B-B14F-4D97-AF65-F5344CB8AC3E}">
        <p14:creationId xmlns:p14="http://schemas.microsoft.com/office/powerpoint/2010/main" val="520624142"/>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Title Slide - Black Seal">
    <p:spTree>
      <p:nvGrpSpPr>
        <p:cNvPr id="1" name=""/>
        <p:cNvGrpSpPr/>
        <p:nvPr/>
      </p:nvGrpSpPr>
      <p:grpSpPr>
        <a:xfrm>
          <a:off x="0" y="0"/>
          <a:ext cx="0" cy="0"/>
          <a:chOff x="0" y="0"/>
          <a:chExt cx="0" cy="0"/>
        </a:xfrm>
      </p:grpSpPr>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6266" y="2051009"/>
            <a:ext cx="2023733" cy="2020824"/>
          </a:xfrm>
          <a:prstGeom prst="rect">
            <a:avLst/>
          </a:prstGeom>
        </p:spPr>
      </p:pic>
      <p:sp>
        <p:nvSpPr>
          <p:cNvPr id="10" name="Rectangle 9"/>
          <p:cNvSpPr/>
          <p:nvPr userDrawn="1"/>
        </p:nvSpPr>
        <p:spPr>
          <a:xfrm>
            <a:off x="0" y="3860"/>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6" y="2051009"/>
            <a:ext cx="5774267" cy="2020824"/>
          </a:xfrm>
        </p:spPr>
        <p:txBody>
          <a:bodyPr anchor="ctr">
            <a:noAutofit/>
          </a:bodyPr>
          <a:lstStyle>
            <a:lvl1pPr marL="0" indent="0">
              <a:buNone/>
              <a:defRPr sz="3600" baseline="0">
                <a:latin typeface="Franklin Gothic Demi Cond" panose="020B070603040202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2768596" y="4071833"/>
            <a:ext cx="5774267" cy="948752"/>
          </a:xfrm>
        </p:spPr>
        <p:txBody>
          <a:bodyPr anchor="b">
            <a:noAutofit/>
          </a:bodyPr>
          <a:lstStyle>
            <a:lvl1pPr marL="0" indent="0">
              <a:lnSpc>
                <a:spcPct val="100000"/>
              </a:lnSpc>
              <a:spcBef>
                <a:spcPts val="0"/>
              </a:spcBef>
              <a:buNone/>
              <a:defRPr sz="2800" baseline="0">
                <a:latin typeface="Franklin Gothic Demi Cond" panose="020B0706030402020204" pitchFamily="34" charset="0"/>
              </a:defRPr>
            </a:lvl1pPr>
          </a:lstStyle>
          <a:p>
            <a:pPr lvl="0"/>
            <a:r>
              <a:rPr lang="en-US" dirty="0"/>
              <a:t>Click to Add Presenter Name and Title</a:t>
            </a:r>
          </a:p>
        </p:txBody>
      </p:sp>
      <p:sp>
        <p:nvSpPr>
          <p:cNvPr id="17" name="Text Placeholder 17"/>
          <p:cNvSpPr>
            <a:spLocks noGrp="1"/>
          </p:cNvSpPr>
          <p:nvPr>
            <p:ph type="body" sz="quarter" idx="12" hasCustomPrompt="1"/>
          </p:nvPr>
        </p:nvSpPr>
        <p:spPr>
          <a:xfrm>
            <a:off x="2768596" y="5020585"/>
            <a:ext cx="5774267" cy="488226"/>
          </a:xfrm>
        </p:spPr>
        <p:txBody>
          <a:bodyPr anchor="b">
            <a:normAutofit/>
          </a:bodyPr>
          <a:lstStyle>
            <a:lvl1pPr marL="0" indent="0">
              <a:buNone/>
              <a:defRPr sz="2400" baseline="0">
                <a:latin typeface="Franklin Gothic Demi Cond" panose="020B0706030402020204" pitchFamily="34" charset="0"/>
              </a:defRPr>
            </a:lvl1pPr>
          </a:lstStyle>
          <a:p>
            <a:pPr lvl="0"/>
            <a:r>
              <a:rPr lang="en-US" dirty="0"/>
              <a:t>Click to Add Date</a:t>
            </a:r>
          </a:p>
        </p:txBody>
      </p:sp>
    </p:spTree>
    <p:extLst>
      <p:ext uri="{BB962C8B-B14F-4D97-AF65-F5344CB8AC3E}">
        <p14:creationId xmlns:p14="http://schemas.microsoft.com/office/powerpoint/2010/main" val="18346803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lvl1pPr>
              <a:defRPr/>
            </a:lvl1pPr>
          </a:lstStyle>
          <a:p>
            <a:endParaRPr lang="en-US" dirty="0">
              <a:solidFill>
                <a:srgbClr val="FFFFFF"/>
              </a:solidFill>
            </a:endParaRPr>
          </a:p>
        </p:txBody>
      </p:sp>
    </p:spTree>
    <p:extLst>
      <p:ext uri="{BB962C8B-B14F-4D97-AF65-F5344CB8AC3E}">
        <p14:creationId xmlns:p14="http://schemas.microsoft.com/office/powerpoint/2010/main" val="3357743252"/>
      </p:ext>
    </p:extLst>
  </p:cSld>
  <p:clrMapOvr>
    <a:masterClrMapping/>
  </p:clrMapOvr>
  <p:transition spd="slow">
    <p:fade/>
  </p:transition>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Bullets">
    <p:spTree>
      <p:nvGrpSpPr>
        <p:cNvPr id="1" name=""/>
        <p:cNvGrpSpPr/>
        <p:nvPr/>
      </p:nvGrpSpPr>
      <p:grpSpPr>
        <a:xfrm>
          <a:off x="0" y="0"/>
          <a:ext cx="0" cy="0"/>
          <a:chOff x="0" y="0"/>
          <a:chExt cx="0" cy="0"/>
        </a:xfrm>
      </p:grpSpPr>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4" name="Text Placeholder 3"/>
          <p:cNvSpPr>
            <a:spLocks noGrp="1"/>
          </p:cNvSpPr>
          <p:nvPr>
            <p:ph type="body" sz="quarter" idx="10" hasCustomPrompt="1"/>
          </p:nvPr>
        </p:nvSpPr>
        <p:spPr>
          <a:xfrm>
            <a:off x="628650" y="1447801"/>
            <a:ext cx="7888288" cy="4592638"/>
          </a:xfrm>
        </p:spPr>
        <p:txBody>
          <a:bodyPr>
            <a:noAutofit/>
          </a:bodyPr>
          <a:lstStyle>
            <a:lvl1pPr marL="228600" indent="-228600">
              <a:lnSpc>
                <a:spcPct val="100000"/>
              </a:lnSpc>
              <a:spcBef>
                <a:spcPts val="1200"/>
              </a:spcBef>
              <a:defRPr sz="2800">
                <a:latin typeface="Franklin Gothic Medium" panose="020B0603020102020204" pitchFamily="34" charset="0"/>
              </a:defRPr>
            </a:lvl1pPr>
            <a:lvl2pPr marL="576263" indent="-233363">
              <a:lnSpc>
                <a:spcPct val="100000"/>
              </a:lnSpc>
              <a:buFont typeface="Franklin Gothic Medium" panose="020B0603020102020204" pitchFamily="34" charset="0"/>
              <a:buChar char="−"/>
              <a:defRPr sz="2400">
                <a:latin typeface="Franklin Gothic Medium" panose="020B0603020102020204" pitchFamily="34" charset="0"/>
              </a:defRPr>
            </a:lvl2pPr>
            <a:lvl3pPr marL="973138" indent="-228600">
              <a:lnSpc>
                <a:spcPct val="100000"/>
              </a:lnSpc>
              <a:defRPr sz="2000">
                <a:latin typeface="Franklin Gothic Medium" panose="020B06030201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bullets</a:t>
            </a:r>
          </a:p>
          <a:p>
            <a:pPr lvl="1"/>
            <a:r>
              <a:rPr lang="en-US" dirty="0"/>
              <a:t> Bullet 2</a:t>
            </a:r>
          </a:p>
          <a:p>
            <a:pPr lvl="2"/>
            <a:r>
              <a:rPr lang="en-US" dirty="0"/>
              <a:t>Bullet 3</a:t>
            </a:r>
          </a:p>
        </p:txBody>
      </p:sp>
      <p:sp>
        <p:nvSpPr>
          <p:cNvPr id="5" name="Text Placeholder 4"/>
          <p:cNvSpPr>
            <a:spLocks noGrp="1"/>
          </p:cNvSpPr>
          <p:nvPr>
            <p:ph type="body" sz="quarter" idx="11" hasCustomPrompt="1"/>
          </p:nvPr>
        </p:nvSpPr>
        <p:spPr>
          <a:xfrm>
            <a:off x="522287" y="6243108"/>
            <a:ext cx="7992005" cy="330200"/>
          </a:xfrm>
        </p:spPr>
        <p:txBody>
          <a:bodyPr anchor="b">
            <a:noAutofit/>
          </a:bodyPr>
          <a:lstStyle>
            <a:lvl1pPr marL="0" indent="0">
              <a:lnSpc>
                <a:spcPct val="100000"/>
              </a:lnSpc>
              <a:spcBef>
                <a:spcPts val="0"/>
              </a:spcBef>
              <a:buNone/>
              <a:defRPr sz="1200" baseline="0">
                <a:latin typeface="Franklin Gothic Medium Cond" panose="020B0606030402020204" pitchFamily="34" charset="0"/>
              </a:defRPr>
            </a:lvl1pPr>
          </a:lstStyle>
          <a:p>
            <a:pPr lvl="0"/>
            <a:r>
              <a:rPr lang="en-US" dirty="0"/>
              <a:t>Click to add footnote, reference or source</a:t>
            </a:r>
          </a:p>
        </p:txBody>
      </p:sp>
      <p:sp>
        <p:nvSpPr>
          <p:cNvPr id="21" name="Footer Placeholder 20"/>
          <p:cNvSpPr>
            <a:spLocks noGrp="1"/>
          </p:cNvSpPr>
          <p:nvPr>
            <p:ph type="ftr" sz="quarter" idx="13"/>
          </p:nvPr>
        </p:nvSpPr>
        <p:spPr>
          <a:xfrm>
            <a:off x="521228" y="6573308"/>
            <a:ext cx="7682971" cy="284692"/>
          </a:xfrm>
        </p:spPr>
        <p:txBody>
          <a:bodyPr/>
          <a:lstStyle>
            <a:lvl1pPr algn="l">
              <a:defRPr sz="1000" cap="all" baseline="0">
                <a:solidFill>
                  <a:schemeClr val="tx1"/>
                </a:solidFill>
                <a:latin typeface="Franklin Gothic Demi Cond" panose="020B0706030402020204" pitchFamily="34" charset="0"/>
              </a:defRPr>
            </a:lvl1pPr>
          </a:lstStyle>
          <a:p>
            <a:endParaRPr lang="en-US" dirty="0">
              <a:solidFill>
                <a:prstClr val="black"/>
              </a:solidFill>
            </a:endParaRPr>
          </a:p>
        </p:txBody>
      </p:sp>
      <p:sp>
        <p:nvSpPr>
          <p:cNvPr id="22" name="Slide Number Placeholder 21"/>
          <p:cNvSpPr>
            <a:spLocks noGrp="1"/>
          </p:cNvSpPr>
          <p:nvPr>
            <p:ph type="sldNum" sz="quarter" idx="14"/>
          </p:nvPr>
        </p:nvSpPr>
        <p:spPr>
          <a:xfrm>
            <a:off x="8305800" y="6573308"/>
            <a:ext cx="564098" cy="284692"/>
          </a:xfrm>
        </p:spPr>
        <p:txBody>
          <a:bodyPr/>
          <a:lstStyle>
            <a:lvl1pPr>
              <a:defRPr sz="1000">
                <a:solidFill>
                  <a:sysClr val="windowText" lastClr="000000"/>
                </a:solidFill>
                <a:latin typeface="Franklin Gothic Demi Cond" panose="020B0706030402020204" pitchFamily="34" charset="0"/>
              </a:defRPr>
            </a:lvl1pPr>
          </a:lstStyle>
          <a:p>
            <a:fld id="{11F27F3A-B3E9-41ED-AF8F-A365F10BB65F}" type="slidenum">
              <a:rPr lang="en-US" smtClean="0"/>
              <a:pPr/>
              <a:t>‹#›</a:t>
            </a:fld>
            <a:endParaRPr lang="en-US" dirty="0"/>
          </a:p>
        </p:txBody>
      </p:sp>
      <p:sp>
        <p:nvSpPr>
          <p:cNvPr id="23" name="Title 1"/>
          <p:cNvSpPr>
            <a:spLocks noGrp="1"/>
          </p:cNvSpPr>
          <p:nvPr>
            <p:ph type="title" hasCustomPrompt="1"/>
          </p:nvPr>
        </p:nvSpPr>
        <p:spPr>
          <a:xfrm>
            <a:off x="674369" y="624054"/>
            <a:ext cx="7843267" cy="548640"/>
          </a:xfrm>
        </p:spPr>
        <p:txBody>
          <a:bodyPr anchor="t">
            <a:noAutofit/>
          </a:bodyPr>
          <a:lstStyle>
            <a:lvl1pPr algn="l">
              <a:defRPr sz="3600" b="0" i="0" baseline="0">
                <a:solidFill>
                  <a:schemeClr val="tx2">
                    <a:lumMod val="75000"/>
                  </a:schemeClr>
                </a:solidFill>
                <a:latin typeface="Franklin Gothic Demi Cond" panose="020B0706030402020204" pitchFamily="34" charset="0"/>
                <a:cs typeface="Times New Roman" panose="02020603050405020304" pitchFamily="18" charset="0"/>
              </a:defRPr>
            </a:lvl1pPr>
          </a:lstStyle>
          <a:p>
            <a:r>
              <a:rPr lang="en-US" dirty="0"/>
              <a:t>Click to add title, 1 line max</a:t>
            </a:r>
          </a:p>
        </p:txBody>
      </p:sp>
      <p:cxnSp>
        <p:nvCxnSpPr>
          <p:cNvPr id="3" name="Straight Connector 2"/>
          <p:cNvCxnSpPr/>
          <p:nvPr userDrawn="1"/>
        </p:nvCxnSpPr>
        <p:spPr>
          <a:xfrm>
            <a:off x="0" y="6573308"/>
            <a:ext cx="9144000" cy="0"/>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1373561"/>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Bullets &amp; Table Chart Imag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p:spPr>
        <p:txBody>
          <a:bodyPr anchor="t">
            <a:noAutofit/>
          </a:bodyPr>
          <a:lstStyle>
            <a:lvl1pPr algn="l">
              <a:defRPr sz="3600" b="0" i="0" baseline="0">
                <a:solidFill>
                  <a:schemeClr val="tx2">
                    <a:lumMod val="75000"/>
                  </a:schemeClr>
                </a:solidFill>
                <a:latin typeface="Franklin Gothic Demi Cond" panose="020B0706030402020204" pitchFamily="34" charset="0"/>
                <a:cs typeface="Times New Roman" panose="02020603050405020304" pitchFamily="18"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4" name="Text Placeholder 3"/>
          <p:cNvSpPr>
            <a:spLocks noGrp="1"/>
          </p:cNvSpPr>
          <p:nvPr>
            <p:ph type="body" sz="quarter" idx="10" hasCustomPrompt="1"/>
          </p:nvPr>
        </p:nvSpPr>
        <p:spPr>
          <a:xfrm>
            <a:off x="628650" y="1335572"/>
            <a:ext cx="7888288" cy="1212895"/>
          </a:xfrm>
        </p:spPr>
        <p:txBody>
          <a:bodyPr>
            <a:noAutofit/>
          </a:bodyPr>
          <a:lstStyle>
            <a:lvl1pPr marL="228600" indent="-228600">
              <a:lnSpc>
                <a:spcPct val="100000"/>
              </a:lnSpc>
              <a:spcBef>
                <a:spcPts val="0"/>
              </a:spcBef>
              <a:defRPr sz="2000">
                <a:latin typeface="Franklin Gothic Medium" panose="020B0603020102020204" pitchFamily="34" charset="0"/>
              </a:defRPr>
            </a:lvl1pPr>
            <a:lvl2pPr marL="576263" indent="-233363">
              <a:lnSpc>
                <a:spcPct val="100000"/>
              </a:lnSpc>
              <a:spcBef>
                <a:spcPts val="0"/>
              </a:spcBef>
              <a:buFont typeface="Franklin Gothic Medium" panose="020B0603020102020204" pitchFamily="34" charset="0"/>
              <a:buChar char="−"/>
              <a:defRPr sz="2000">
                <a:latin typeface="Franklin Gothic Medium" panose="020B0603020102020204" pitchFamily="34" charset="0"/>
              </a:defRPr>
            </a:lvl2pPr>
            <a:lvl3pPr marL="973138" indent="-228600">
              <a:lnSpc>
                <a:spcPct val="100000"/>
              </a:lnSpc>
              <a:spcBef>
                <a:spcPts val="0"/>
              </a:spcBef>
              <a:defRPr sz="2000">
                <a:latin typeface="Franklin Gothic Medium" panose="020B06030201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a:t>
            </a:r>
          </a:p>
          <a:p>
            <a:pPr lvl="1"/>
            <a:r>
              <a:rPr lang="en-US" dirty="0"/>
              <a:t> Bullet 2</a:t>
            </a:r>
          </a:p>
          <a:p>
            <a:pPr lvl="2"/>
            <a:r>
              <a:rPr lang="en-US" dirty="0"/>
              <a:t>Bullet 3</a:t>
            </a:r>
          </a:p>
        </p:txBody>
      </p:sp>
      <p:sp>
        <p:nvSpPr>
          <p:cNvPr id="5" name="Text Placeholder 4"/>
          <p:cNvSpPr>
            <a:spLocks noGrp="1"/>
          </p:cNvSpPr>
          <p:nvPr>
            <p:ph type="body" sz="quarter" idx="11" hasCustomPrompt="1"/>
          </p:nvPr>
        </p:nvSpPr>
        <p:spPr>
          <a:xfrm>
            <a:off x="522287" y="6251575"/>
            <a:ext cx="7992005" cy="330200"/>
          </a:xfrm>
        </p:spPr>
        <p:txBody>
          <a:bodyPr anchor="b">
            <a:noAutofit/>
          </a:bodyPr>
          <a:lstStyle>
            <a:lvl1pPr marL="0" indent="0">
              <a:lnSpc>
                <a:spcPct val="100000"/>
              </a:lnSpc>
              <a:spcBef>
                <a:spcPts val="0"/>
              </a:spcBef>
              <a:buNone/>
              <a:defRPr sz="1200" baseline="0">
                <a:latin typeface="Franklin Gothic Medium Cond" panose="020B0606030402020204" pitchFamily="34" charset="0"/>
              </a:defRPr>
            </a:lvl1pPr>
          </a:lstStyle>
          <a:p>
            <a:pPr lvl="0"/>
            <a:r>
              <a:rPr lang="en-US" dirty="0"/>
              <a:t>Click to add footnote, reference or source</a:t>
            </a:r>
          </a:p>
        </p:txBody>
      </p:sp>
      <p:sp>
        <p:nvSpPr>
          <p:cNvPr id="12" name="Content Placeholder 11"/>
          <p:cNvSpPr>
            <a:spLocks noGrp="1"/>
          </p:cNvSpPr>
          <p:nvPr>
            <p:ph sz="quarter" idx="14" hasCustomPrompt="1"/>
          </p:nvPr>
        </p:nvSpPr>
        <p:spPr>
          <a:xfrm>
            <a:off x="622300" y="2548467"/>
            <a:ext cx="7894638" cy="3694230"/>
          </a:xfrm>
        </p:spPr>
        <p:txBody>
          <a:bodyPr/>
          <a:lstStyle>
            <a:lvl1pPr marL="0" indent="0" algn="ctr">
              <a:buNone/>
              <a:defRPr baseline="0">
                <a:latin typeface="Franklin Gothic Medium" panose="020B0603020102020204" pitchFamily="34" charset="0"/>
              </a:defRPr>
            </a:lvl1pPr>
          </a:lstStyle>
          <a:p>
            <a:pPr lvl="0"/>
            <a:r>
              <a:rPr lang="en-US" dirty="0"/>
              <a:t>Click icon below to add table or chart</a:t>
            </a:r>
          </a:p>
        </p:txBody>
      </p:sp>
      <p:sp>
        <p:nvSpPr>
          <p:cNvPr id="15" name="Footer Placeholder 20"/>
          <p:cNvSpPr>
            <a:spLocks noGrp="1"/>
          </p:cNvSpPr>
          <p:nvPr>
            <p:ph type="ftr" sz="quarter" idx="13"/>
          </p:nvPr>
        </p:nvSpPr>
        <p:spPr>
          <a:xfrm>
            <a:off x="521228" y="6573308"/>
            <a:ext cx="7682971" cy="284692"/>
          </a:xfrm>
        </p:spPr>
        <p:txBody>
          <a:bodyPr/>
          <a:lstStyle>
            <a:lvl1pPr algn="l">
              <a:defRPr sz="1000" cap="all" baseline="0">
                <a:solidFill>
                  <a:schemeClr val="tx1"/>
                </a:solidFill>
                <a:latin typeface="Franklin Gothic Demi Cond" panose="020B0706030402020204" pitchFamily="34" charset="0"/>
              </a:defRPr>
            </a:lvl1pPr>
          </a:lstStyle>
          <a:p>
            <a:endParaRPr lang="en-US" dirty="0">
              <a:solidFill>
                <a:prstClr val="black"/>
              </a:solidFill>
            </a:endParaRPr>
          </a:p>
        </p:txBody>
      </p:sp>
      <p:sp>
        <p:nvSpPr>
          <p:cNvPr id="16" name="Slide Number Placeholder 21"/>
          <p:cNvSpPr>
            <a:spLocks noGrp="1"/>
          </p:cNvSpPr>
          <p:nvPr>
            <p:ph type="sldNum" sz="quarter" idx="15"/>
          </p:nvPr>
        </p:nvSpPr>
        <p:spPr>
          <a:xfrm>
            <a:off x="8305800" y="6573308"/>
            <a:ext cx="564098" cy="284692"/>
          </a:xfrm>
        </p:spPr>
        <p:txBody>
          <a:bodyPr/>
          <a:lstStyle>
            <a:lvl1pPr>
              <a:defRPr sz="1000">
                <a:solidFill>
                  <a:schemeClr val="tx1"/>
                </a:solidFill>
                <a:latin typeface="Franklin Gothic Demi Cond" panose="020B0706030402020204" pitchFamily="34" charset="0"/>
              </a:defRPr>
            </a:lvl1pPr>
          </a:lstStyle>
          <a:p>
            <a:fld id="{11F27F3A-B3E9-41ED-AF8F-A365F10BB65F}" type="slidenum">
              <a:rPr lang="en-US" smtClean="0">
                <a:solidFill>
                  <a:prstClr val="black"/>
                </a:solidFill>
              </a:rPr>
              <a:pPr/>
              <a:t>‹#›</a:t>
            </a:fld>
            <a:endParaRPr lang="en-US" dirty="0">
              <a:solidFill>
                <a:prstClr val="black"/>
              </a:solidFill>
            </a:endParaRPr>
          </a:p>
        </p:txBody>
      </p:sp>
      <p:cxnSp>
        <p:nvCxnSpPr>
          <p:cNvPr id="13" name="Straight Connector 12"/>
          <p:cNvCxnSpPr/>
          <p:nvPr userDrawn="1"/>
        </p:nvCxnSpPr>
        <p:spPr>
          <a:xfrm>
            <a:off x="0" y="6573308"/>
            <a:ext cx="9144000" cy="0"/>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85781696"/>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Table Chart Imag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p:spPr>
        <p:txBody>
          <a:bodyPr anchor="t">
            <a:noAutofit/>
          </a:bodyPr>
          <a:lstStyle>
            <a:lvl1pPr algn="l">
              <a:defRPr sz="3600" b="0" i="0" baseline="0">
                <a:solidFill>
                  <a:schemeClr val="tx2">
                    <a:lumMod val="75000"/>
                  </a:schemeClr>
                </a:solidFill>
                <a:latin typeface="Franklin Gothic Demi Cond" panose="020B0706030402020204" pitchFamily="34" charset="0"/>
                <a:cs typeface="Times New Roman" panose="02020603050405020304" pitchFamily="18"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5" name="Text Placeholder 4"/>
          <p:cNvSpPr>
            <a:spLocks noGrp="1"/>
          </p:cNvSpPr>
          <p:nvPr>
            <p:ph type="body" sz="quarter" idx="11" hasCustomPrompt="1"/>
          </p:nvPr>
        </p:nvSpPr>
        <p:spPr>
          <a:xfrm>
            <a:off x="524933" y="6249458"/>
            <a:ext cx="7992005" cy="330200"/>
          </a:xfrm>
        </p:spPr>
        <p:txBody>
          <a:bodyPr anchor="b">
            <a:noAutofit/>
          </a:bodyPr>
          <a:lstStyle>
            <a:lvl1pPr marL="0" indent="0">
              <a:lnSpc>
                <a:spcPct val="100000"/>
              </a:lnSpc>
              <a:spcBef>
                <a:spcPts val="0"/>
              </a:spcBef>
              <a:buNone/>
              <a:defRPr sz="1200" baseline="0">
                <a:latin typeface="Franklin Gothic Medium Cond" panose="020B0606030402020204" pitchFamily="34" charset="0"/>
              </a:defRPr>
            </a:lvl1pPr>
          </a:lstStyle>
          <a:p>
            <a:pPr lvl="0"/>
            <a:r>
              <a:rPr lang="en-US" dirty="0"/>
              <a:t>Click to add footnote, reference or source</a:t>
            </a:r>
          </a:p>
        </p:txBody>
      </p:sp>
      <p:sp>
        <p:nvSpPr>
          <p:cNvPr id="12" name="Content Placeholder 11"/>
          <p:cNvSpPr>
            <a:spLocks noGrp="1"/>
          </p:cNvSpPr>
          <p:nvPr>
            <p:ph sz="quarter" idx="14" hasCustomPrompt="1"/>
          </p:nvPr>
        </p:nvSpPr>
        <p:spPr>
          <a:xfrm>
            <a:off x="622300" y="1335573"/>
            <a:ext cx="7894638" cy="4902890"/>
          </a:xfrm>
        </p:spPr>
        <p:txBody>
          <a:bodyPr/>
          <a:lstStyle>
            <a:lvl1pPr marL="0" indent="0" algn="ctr">
              <a:buNone/>
              <a:defRPr baseline="0">
                <a:latin typeface="Franklin Gothic Medium" panose="020B0603020102020204" pitchFamily="34" charset="0"/>
              </a:defRPr>
            </a:lvl1pPr>
          </a:lstStyle>
          <a:p>
            <a:pPr lvl="0"/>
            <a:r>
              <a:rPr lang="en-US" dirty="0"/>
              <a:t>Click icon below to add table or chart</a:t>
            </a:r>
          </a:p>
        </p:txBody>
      </p:sp>
      <p:sp>
        <p:nvSpPr>
          <p:cNvPr id="13" name="Footer Placeholder 20"/>
          <p:cNvSpPr>
            <a:spLocks noGrp="1"/>
          </p:cNvSpPr>
          <p:nvPr>
            <p:ph type="ftr" sz="quarter" idx="13"/>
          </p:nvPr>
        </p:nvSpPr>
        <p:spPr>
          <a:xfrm>
            <a:off x="521228" y="6573308"/>
            <a:ext cx="7682971" cy="284692"/>
          </a:xfrm>
        </p:spPr>
        <p:txBody>
          <a:bodyPr/>
          <a:lstStyle>
            <a:lvl1pPr algn="l">
              <a:defRPr sz="1000" cap="all" baseline="0">
                <a:solidFill>
                  <a:schemeClr val="tx1"/>
                </a:solidFill>
                <a:latin typeface="Franklin Gothic Demi Cond" panose="020B0706030402020204" pitchFamily="34" charset="0"/>
              </a:defRPr>
            </a:lvl1pPr>
          </a:lstStyle>
          <a:p>
            <a:endParaRPr lang="en-US" dirty="0">
              <a:solidFill>
                <a:prstClr val="black"/>
              </a:solidFill>
            </a:endParaRPr>
          </a:p>
        </p:txBody>
      </p:sp>
      <p:sp>
        <p:nvSpPr>
          <p:cNvPr id="15" name="Slide Number Placeholder 21"/>
          <p:cNvSpPr>
            <a:spLocks noGrp="1"/>
          </p:cNvSpPr>
          <p:nvPr>
            <p:ph type="sldNum" sz="quarter" idx="15"/>
          </p:nvPr>
        </p:nvSpPr>
        <p:spPr>
          <a:xfrm>
            <a:off x="8305800" y="6573308"/>
            <a:ext cx="564098" cy="284692"/>
          </a:xfrm>
        </p:spPr>
        <p:txBody>
          <a:bodyPr/>
          <a:lstStyle>
            <a:lvl1pPr>
              <a:defRPr sz="1000">
                <a:solidFill>
                  <a:schemeClr val="tx1"/>
                </a:solidFill>
                <a:latin typeface="Franklin Gothic Demi Cond" panose="020B0706030402020204" pitchFamily="34" charset="0"/>
              </a:defRPr>
            </a:lvl1pPr>
          </a:lstStyle>
          <a:p>
            <a:fld id="{11F27F3A-B3E9-41ED-AF8F-A365F10BB65F}" type="slidenum">
              <a:rPr lang="en-US" smtClean="0">
                <a:solidFill>
                  <a:prstClr val="black"/>
                </a:solidFill>
              </a:rPr>
              <a:pPr/>
              <a:t>‹#›</a:t>
            </a:fld>
            <a:endParaRPr lang="en-US" dirty="0">
              <a:solidFill>
                <a:prstClr val="black"/>
              </a:solidFill>
            </a:endParaRPr>
          </a:p>
        </p:txBody>
      </p:sp>
      <p:cxnSp>
        <p:nvCxnSpPr>
          <p:cNvPr id="10" name="Straight Connector 9"/>
          <p:cNvCxnSpPr/>
          <p:nvPr userDrawn="1"/>
        </p:nvCxnSpPr>
        <p:spPr>
          <a:xfrm>
            <a:off x="0" y="6573308"/>
            <a:ext cx="9144000" cy="0"/>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66256563"/>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2 Column Table Chart Imag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p:spPr>
        <p:txBody>
          <a:bodyPr anchor="t">
            <a:noAutofit/>
          </a:bodyPr>
          <a:lstStyle>
            <a:lvl1pPr algn="l">
              <a:defRPr sz="3600" b="0" i="0" baseline="0">
                <a:solidFill>
                  <a:schemeClr val="tx2">
                    <a:lumMod val="75000"/>
                  </a:schemeClr>
                </a:solidFill>
                <a:latin typeface="Franklin Gothic Demi Cond" panose="020B0706030402020204" pitchFamily="34" charset="0"/>
                <a:cs typeface="Times New Roman" panose="02020603050405020304" pitchFamily="18"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5" name="Text Placeholder 4"/>
          <p:cNvSpPr>
            <a:spLocks noGrp="1"/>
          </p:cNvSpPr>
          <p:nvPr>
            <p:ph type="body" sz="quarter" idx="11" hasCustomPrompt="1"/>
          </p:nvPr>
        </p:nvSpPr>
        <p:spPr>
          <a:xfrm>
            <a:off x="524933" y="6249458"/>
            <a:ext cx="7992005" cy="330200"/>
          </a:xfrm>
        </p:spPr>
        <p:txBody>
          <a:bodyPr anchor="b">
            <a:noAutofit/>
          </a:bodyPr>
          <a:lstStyle>
            <a:lvl1pPr marL="0" indent="0">
              <a:lnSpc>
                <a:spcPct val="100000"/>
              </a:lnSpc>
              <a:spcBef>
                <a:spcPts val="0"/>
              </a:spcBef>
              <a:buNone/>
              <a:defRPr sz="1200" baseline="0">
                <a:latin typeface="Franklin Gothic Medium Cond" panose="020B0606030402020204" pitchFamily="34" charset="0"/>
              </a:defRPr>
            </a:lvl1pPr>
          </a:lstStyle>
          <a:p>
            <a:pPr lvl="0"/>
            <a:r>
              <a:rPr lang="en-US" dirty="0"/>
              <a:t>Click to add footnote, reference or source</a:t>
            </a:r>
          </a:p>
        </p:txBody>
      </p:sp>
      <p:sp>
        <p:nvSpPr>
          <p:cNvPr id="12" name="Content Placeholder 11"/>
          <p:cNvSpPr>
            <a:spLocks noGrp="1"/>
          </p:cNvSpPr>
          <p:nvPr>
            <p:ph sz="quarter" idx="14" hasCustomPrompt="1"/>
          </p:nvPr>
        </p:nvSpPr>
        <p:spPr>
          <a:xfrm>
            <a:off x="622299" y="1845731"/>
            <a:ext cx="3840480" cy="4392732"/>
          </a:xfrm>
        </p:spPr>
        <p:txBody>
          <a:bodyPr/>
          <a:lstStyle>
            <a:lvl1pPr marL="0" indent="0" algn="ctr">
              <a:buNone/>
              <a:defRPr baseline="0">
                <a:latin typeface="Franklin Gothic Medium" panose="020B0603020102020204" pitchFamily="34" charset="0"/>
              </a:defRPr>
            </a:lvl1pPr>
          </a:lstStyle>
          <a:p>
            <a:pPr lvl="0"/>
            <a:r>
              <a:rPr lang="en-US" dirty="0"/>
              <a:t>Click icon below to add table, chart, image</a:t>
            </a:r>
          </a:p>
        </p:txBody>
      </p:sp>
      <p:sp>
        <p:nvSpPr>
          <p:cNvPr id="10" name="Content Placeholder 11"/>
          <p:cNvSpPr>
            <a:spLocks noGrp="1"/>
          </p:cNvSpPr>
          <p:nvPr>
            <p:ph sz="quarter" idx="15" hasCustomPrompt="1"/>
          </p:nvPr>
        </p:nvSpPr>
        <p:spPr>
          <a:xfrm>
            <a:off x="4665132" y="1845731"/>
            <a:ext cx="3840480" cy="4392732"/>
          </a:xfrm>
        </p:spPr>
        <p:txBody>
          <a:bodyPr/>
          <a:lstStyle>
            <a:lvl1pPr marL="0" indent="0" algn="ctr">
              <a:buNone/>
              <a:defRPr baseline="0">
                <a:latin typeface="Franklin Gothic Medium" panose="020B0603020102020204" pitchFamily="34" charset="0"/>
              </a:defRPr>
            </a:lvl1pPr>
          </a:lstStyle>
          <a:p>
            <a:pPr lvl="0"/>
            <a:r>
              <a:rPr lang="en-US" dirty="0"/>
              <a:t>Click icon below to add table, chart, image</a:t>
            </a:r>
          </a:p>
        </p:txBody>
      </p:sp>
      <p:sp>
        <p:nvSpPr>
          <p:cNvPr id="4" name="Text Placeholder 3"/>
          <p:cNvSpPr>
            <a:spLocks noGrp="1"/>
          </p:cNvSpPr>
          <p:nvPr>
            <p:ph type="body" sz="quarter" idx="16" hasCustomPrompt="1"/>
          </p:nvPr>
        </p:nvSpPr>
        <p:spPr>
          <a:xfrm>
            <a:off x="622300" y="1278464"/>
            <a:ext cx="3840480" cy="500063"/>
          </a:xfrm>
        </p:spPr>
        <p:txBody>
          <a:bodyPr anchor="b">
            <a:noAutofit/>
          </a:bodyPr>
          <a:lstStyle>
            <a:lvl1pPr marL="0" indent="0" algn="ctr">
              <a:buNone/>
              <a:defRPr sz="2400">
                <a:latin typeface="Franklin Gothic Demi Cond" panose="020B0706030402020204" pitchFamily="34" charset="0"/>
              </a:defRPr>
            </a:lvl1pPr>
          </a:lstStyle>
          <a:p>
            <a:pPr lvl="0"/>
            <a:r>
              <a:rPr lang="en-US" dirty="0"/>
              <a:t>Click to add title</a:t>
            </a:r>
          </a:p>
        </p:txBody>
      </p:sp>
      <p:sp>
        <p:nvSpPr>
          <p:cNvPr id="13" name="Text Placeholder 3"/>
          <p:cNvSpPr>
            <a:spLocks noGrp="1"/>
          </p:cNvSpPr>
          <p:nvPr>
            <p:ph type="body" sz="quarter" idx="17" hasCustomPrompt="1"/>
          </p:nvPr>
        </p:nvSpPr>
        <p:spPr>
          <a:xfrm>
            <a:off x="4665132" y="1278464"/>
            <a:ext cx="3840480" cy="500063"/>
          </a:xfrm>
        </p:spPr>
        <p:txBody>
          <a:bodyPr anchor="b">
            <a:noAutofit/>
          </a:bodyPr>
          <a:lstStyle>
            <a:lvl1pPr marL="0" indent="0" algn="ctr">
              <a:buNone/>
              <a:defRPr sz="2400">
                <a:latin typeface="Franklin Gothic Demi Cond" panose="020B0706030402020204" pitchFamily="34" charset="0"/>
              </a:defRPr>
            </a:lvl1pPr>
          </a:lstStyle>
          <a:p>
            <a:pPr lvl="0"/>
            <a:r>
              <a:rPr lang="en-US" dirty="0"/>
              <a:t>Click to add title</a:t>
            </a:r>
          </a:p>
        </p:txBody>
      </p:sp>
      <p:sp>
        <p:nvSpPr>
          <p:cNvPr id="15" name="Footer Placeholder 20"/>
          <p:cNvSpPr>
            <a:spLocks noGrp="1"/>
          </p:cNvSpPr>
          <p:nvPr>
            <p:ph type="ftr" sz="quarter" idx="13"/>
          </p:nvPr>
        </p:nvSpPr>
        <p:spPr>
          <a:xfrm>
            <a:off x="521228" y="6573308"/>
            <a:ext cx="7682971" cy="284692"/>
          </a:xfrm>
        </p:spPr>
        <p:txBody>
          <a:bodyPr/>
          <a:lstStyle>
            <a:lvl1pPr algn="l">
              <a:defRPr sz="1000" cap="all" baseline="0">
                <a:solidFill>
                  <a:schemeClr val="tx1"/>
                </a:solidFill>
                <a:latin typeface="Franklin Gothic Demi Cond" panose="020B0706030402020204" pitchFamily="34" charset="0"/>
              </a:defRPr>
            </a:lvl1pPr>
          </a:lstStyle>
          <a:p>
            <a:endParaRPr lang="en-US" dirty="0">
              <a:solidFill>
                <a:prstClr val="black"/>
              </a:solidFill>
            </a:endParaRPr>
          </a:p>
        </p:txBody>
      </p:sp>
      <p:sp>
        <p:nvSpPr>
          <p:cNvPr id="16" name="Slide Number Placeholder 21"/>
          <p:cNvSpPr>
            <a:spLocks noGrp="1"/>
          </p:cNvSpPr>
          <p:nvPr>
            <p:ph type="sldNum" sz="quarter" idx="18"/>
          </p:nvPr>
        </p:nvSpPr>
        <p:spPr>
          <a:xfrm>
            <a:off x="8305800" y="6573308"/>
            <a:ext cx="564098" cy="284692"/>
          </a:xfrm>
        </p:spPr>
        <p:txBody>
          <a:bodyPr/>
          <a:lstStyle>
            <a:lvl1pPr>
              <a:defRPr sz="1000">
                <a:solidFill>
                  <a:schemeClr val="tx1"/>
                </a:solidFill>
                <a:latin typeface="Franklin Gothic Demi Cond" panose="020B0706030402020204" pitchFamily="34" charset="0"/>
              </a:defRPr>
            </a:lvl1pPr>
          </a:lstStyle>
          <a:p>
            <a:fld id="{11F27F3A-B3E9-41ED-AF8F-A365F10BB65F}" type="slidenum">
              <a:rPr lang="en-US" smtClean="0">
                <a:solidFill>
                  <a:prstClr val="black"/>
                </a:solidFill>
              </a:rPr>
              <a:pPr/>
              <a:t>‹#›</a:t>
            </a:fld>
            <a:endParaRPr lang="en-US" dirty="0">
              <a:solidFill>
                <a:prstClr val="black"/>
              </a:solidFill>
            </a:endParaRPr>
          </a:p>
        </p:txBody>
      </p:sp>
      <p:cxnSp>
        <p:nvCxnSpPr>
          <p:cNvPr id="14" name="Straight Connector 13"/>
          <p:cNvCxnSpPr/>
          <p:nvPr userDrawn="1"/>
        </p:nvCxnSpPr>
        <p:spPr>
          <a:xfrm>
            <a:off x="0" y="6573308"/>
            <a:ext cx="9144000" cy="0"/>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6159876"/>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2 Column Text">
    <p:spTree>
      <p:nvGrpSpPr>
        <p:cNvPr id="1" name=""/>
        <p:cNvGrpSpPr/>
        <p:nvPr/>
      </p:nvGrpSpPr>
      <p:grpSpPr>
        <a:xfrm>
          <a:off x="0" y="0"/>
          <a:ext cx="0" cy="0"/>
          <a:chOff x="0" y="0"/>
          <a:chExt cx="0" cy="0"/>
        </a:xfrm>
      </p:grpSpPr>
      <p:sp>
        <p:nvSpPr>
          <p:cNvPr id="6" name="Text Placeholder 5"/>
          <p:cNvSpPr>
            <a:spLocks noGrp="1"/>
          </p:cNvSpPr>
          <p:nvPr>
            <p:ph type="body" sz="quarter" idx="18" hasCustomPrompt="1"/>
          </p:nvPr>
        </p:nvSpPr>
        <p:spPr>
          <a:xfrm>
            <a:off x="622300" y="1846262"/>
            <a:ext cx="3840163" cy="4402137"/>
          </a:xfrm>
        </p:spPr>
        <p:txBody>
          <a:bodyPr>
            <a:noAutofit/>
          </a:bodyPr>
          <a:lstStyle>
            <a:lvl1pPr>
              <a:lnSpc>
                <a:spcPct val="100000"/>
              </a:lnSpc>
              <a:spcBef>
                <a:spcPts val="0"/>
              </a:spcBef>
              <a:spcAft>
                <a:spcPts val="0"/>
              </a:spcAft>
              <a:defRPr sz="2000">
                <a:latin typeface="Franklin Gothic Medium Cond" panose="020B0606030402020204" pitchFamily="34" charset="0"/>
              </a:defRPr>
            </a:lvl1pPr>
            <a:lvl2pPr marL="514350" indent="-171450">
              <a:buFont typeface="Franklin Gothic Medium Cond" panose="020B0606030402020204" pitchFamily="34" charset="0"/>
              <a:buChar char="–"/>
              <a:defRPr sz="2000">
                <a:latin typeface="Franklin Gothic Medium Cond" panose="020B0606030402020204" pitchFamily="34" charset="0"/>
              </a:defRPr>
            </a:lvl2pPr>
            <a:lvl3pPr>
              <a:defRPr sz="2000">
                <a:latin typeface="Franklin Gothic Medium Cond" panose="020B0606030402020204" pitchFamily="34" charset="0"/>
              </a:defRPr>
            </a:lvl3pPr>
          </a:lstStyle>
          <a:p>
            <a:pPr lvl="0"/>
            <a:r>
              <a:rPr lang="en-US" dirty="0"/>
              <a:t>Click to add bullets</a:t>
            </a:r>
          </a:p>
          <a:p>
            <a:pPr lvl="1"/>
            <a:r>
              <a:rPr lang="en-US" dirty="0"/>
              <a:t>Bullet 2</a:t>
            </a:r>
          </a:p>
          <a:p>
            <a:pPr lvl="2"/>
            <a:r>
              <a:rPr lang="en-US" dirty="0"/>
              <a:t>Bullet 3</a:t>
            </a:r>
          </a:p>
        </p:txBody>
      </p:sp>
      <p:sp>
        <p:nvSpPr>
          <p:cNvPr id="2" name="Title 1"/>
          <p:cNvSpPr>
            <a:spLocks noGrp="1"/>
          </p:cNvSpPr>
          <p:nvPr>
            <p:ph type="title" hasCustomPrompt="1"/>
          </p:nvPr>
        </p:nvSpPr>
        <p:spPr>
          <a:xfrm>
            <a:off x="674369" y="624054"/>
            <a:ext cx="7843267" cy="548640"/>
          </a:xfrm>
        </p:spPr>
        <p:txBody>
          <a:bodyPr anchor="t">
            <a:noAutofit/>
          </a:bodyPr>
          <a:lstStyle>
            <a:lvl1pPr algn="l">
              <a:defRPr sz="3600" b="0" i="0" baseline="0">
                <a:solidFill>
                  <a:schemeClr val="tx2">
                    <a:lumMod val="75000"/>
                  </a:schemeClr>
                </a:solidFill>
                <a:latin typeface="Franklin Gothic Demi Cond" panose="020B0706030402020204" pitchFamily="34" charset="0"/>
                <a:cs typeface="Times New Roman" panose="02020603050405020304" pitchFamily="18"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5" name="Text Placeholder 4"/>
          <p:cNvSpPr>
            <a:spLocks noGrp="1"/>
          </p:cNvSpPr>
          <p:nvPr>
            <p:ph type="body" sz="quarter" idx="11" hasCustomPrompt="1"/>
          </p:nvPr>
        </p:nvSpPr>
        <p:spPr>
          <a:xfrm>
            <a:off x="524933" y="6251575"/>
            <a:ext cx="7992005" cy="330200"/>
          </a:xfrm>
        </p:spPr>
        <p:txBody>
          <a:bodyPr anchor="b">
            <a:noAutofit/>
          </a:bodyPr>
          <a:lstStyle>
            <a:lvl1pPr marL="0" indent="0">
              <a:lnSpc>
                <a:spcPct val="100000"/>
              </a:lnSpc>
              <a:spcBef>
                <a:spcPts val="0"/>
              </a:spcBef>
              <a:buNone/>
              <a:defRPr sz="1200" baseline="0">
                <a:latin typeface="Franklin Gothic Medium Cond" panose="020B0606030402020204" pitchFamily="34" charset="0"/>
              </a:defRPr>
            </a:lvl1pPr>
          </a:lstStyle>
          <a:p>
            <a:pPr lvl="0"/>
            <a:r>
              <a:rPr lang="en-US" dirty="0"/>
              <a:t>Click to add footnote, reference or source</a:t>
            </a:r>
          </a:p>
        </p:txBody>
      </p:sp>
      <p:sp>
        <p:nvSpPr>
          <p:cNvPr id="4" name="Text Placeholder 3"/>
          <p:cNvSpPr>
            <a:spLocks noGrp="1"/>
          </p:cNvSpPr>
          <p:nvPr>
            <p:ph type="body" sz="quarter" idx="16" hasCustomPrompt="1"/>
          </p:nvPr>
        </p:nvSpPr>
        <p:spPr>
          <a:xfrm>
            <a:off x="622300" y="1278464"/>
            <a:ext cx="3840480" cy="500063"/>
          </a:xfrm>
        </p:spPr>
        <p:txBody>
          <a:bodyPr anchor="b">
            <a:noAutofit/>
          </a:bodyPr>
          <a:lstStyle>
            <a:lvl1pPr marL="0" indent="0" algn="ctr">
              <a:buNone/>
              <a:defRPr sz="2400">
                <a:latin typeface="Franklin Gothic Demi Cond" panose="020B0706030402020204" pitchFamily="34" charset="0"/>
              </a:defRPr>
            </a:lvl1pPr>
          </a:lstStyle>
          <a:p>
            <a:pPr lvl="0"/>
            <a:r>
              <a:rPr lang="en-US" dirty="0"/>
              <a:t>Click to add title</a:t>
            </a:r>
          </a:p>
        </p:txBody>
      </p:sp>
      <p:sp>
        <p:nvSpPr>
          <p:cNvPr id="13" name="Text Placeholder 3"/>
          <p:cNvSpPr>
            <a:spLocks noGrp="1"/>
          </p:cNvSpPr>
          <p:nvPr>
            <p:ph type="body" sz="quarter" idx="17" hasCustomPrompt="1"/>
          </p:nvPr>
        </p:nvSpPr>
        <p:spPr>
          <a:xfrm>
            <a:off x="4665132" y="1278464"/>
            <a:ext cx="3840480" cy="500063"/>
          </a:xfrm>
        </p:spPr>
        <p:txBody>
          <a:bodyPr anchor="b">
            <a:noAutofit/>
          </a:bodyPr>
          <a:lstStyle>
            <a:lvl1pPr marL="0" indent="0" algn="ctr">
              <a:buNone/>
              <a:defRPr sz="2400">
                <a:latin typeface="Franklin Gothic Demi Cond" panose="020B0706030402020204" pitchFamily="34" charset="0"/>
              </a:defRPr>
            </a:lvl1pPr>
          </a:lstStyle>
          <a:p>
            <a:pPr lvl="0"/>
            <a:r>
              <a:rPr lang="en-US" dirty="0"/>
              <a:t>Click to add title</a:t>
            </a:r>
          </a:p>
        </p:txBody>
      </p:sp>
      <p:sp>
        <p:nvSpPr>
          <p:cNvPr id="15" name="Text Placeholder 5"/>
          <p:cNvSpPr>
            <a:spLocks noGrp="1"/>
          </p:cNvSpPr>
          <p:nvPr>
            <p:ph type="body" sz="quarter" idx="19" hasCustomPrompt="1"/>
          </p:nvPr>
        </p:nvSpPr>
        <p:spPr>
          <a:xfrm>
            <a:off x="4665449" y="1840559"/>
            <a:ext cx="3840163" cy="4402137"/>
          </a:xfrm>
        </p:spPr>
        <p:txBody>
          <a:bodyPr>
            <a:noAutofit/>
          </a:bodyPr>
          <a:lstStyle>
            <a:lvl1pPr>
              <a:lnSpc>
                <a:spcPct val="100000"/>
              </a:lnSpc>
              <a:spcBef>
                <a:spcPts val="0"/>
              </a:spcBef>
              <a:spcAft>
                <a:spcPts val="0"/>
              </a:spcAft>
              <a:defRPr sz="2000">
                <a:latin typeface="Franklin Gothic Medium Cond" panose="020B0606030402020204" pitchFamily="34" charset="0"/>
              </a:defRPr>
            </a:lvl1pPr>
            <a:lvl2pPr marL="514350" indent="-171450">
              <a:buFont typeface="Franklin Gothic Medium Cond" panose="020B0606030402020204" pitchFamily="34" charset="0"/>
              <a:buChar char="–"/>
              <a:defRPr sz="2000" baseline="0">
                <a:latin typeface="Franklin Gothic Medium Cond" panose="020B0606030402020204" pitchFamily="34" charset="0"/>
              </a:defRPr>
            </a:lvl2pPr>
            <a:lvl3pPr>
              <a:defRPr sz="2000" baseline="0">
                <a:latin typeface="Franklin Gothic Medium Cond" panose="020B0606030402020204" pitchFamily="34" charset="0"/>
              </a:defRPr>
            </a:lvl3pPr>
          </a:lstStyle>
          <a:p>
            <a:pPr lvl="0"/>
            <a:r>
              <a:rPr lang="en-US" dirty="0"/>
              <a:t>Click to add bullets</a:t>
            </a:r>
          </a:p>
          <a:p>
            <a:pPr lvl="1"/>
            <a:r>
              <a:rPr lang="en-US" dirty="0"/>
              <a:t>Bullet 2</a:t>
            </a:r>
          </a:p>
          <a:p>
            <a:pPr lvl="2"/>
            <a:r>
              <a:rPr lang="en-US" dirty="0"/>
              <a:t>Bullet 3</a:t>
            </a:r>
          </a:p>
        </p:txBody>
      </p:sp>
      <p:sp>
        <p:nvSpPr>
          <p:cNvPr id="16" name="Footer Placeholder 20"/>
          <p:cNvSpPr>
            <a:spLocks noGrp="1"/>
          </p:cNvSpPr>
          <p:nvPr>
            <p:ph type="ftr" sz="quarter" idx="13"/>
          </p:nvPr>
        </p:nvSpPr>
        <p:spPr>
          <a:xfrm>
            <a:off x="521228" y="6573308"/>
            <a:ext cx="7682971" cy="284692"/>
          </a:xfrm>
        </p:spPr>
        <p:txBody>
          <a:bodyPr/>
          <a:lstStyle>
            <a:lvl1pPr algn="l">
              <a:defRPr sz="1000" cap="all" baseline="0">
                <a:solidFill>
                  <a:schemeClr val="tx1"/>
                </a:solidFill>
                <a:latin typeface="Franklin Gothic Demi Cond" panose="020B0706030402020204" pitchFamily="34" charset="0"/>
              </a:defRPr>
            </a:lvl1pPr>
          </a:lstStyle>
          <a:p>
            <a:endParaRPr lang="en-US" dirty="0">
              <a:solidFill>
                <a:prstClr val="black"/>
              </a:solidFill>
            </a:endParaRPr>
          </a:p>
        </p:txBody>
      </p:sp>
      <p:sp>
        <p:nvSpPr>
          <p:cNvPr id="17" name="Slide Number Placeholder 21"/>
          <p:cNvSpPr>
            <a:spLocks noGrp="1"/>
          </p:cNvSpPr>
          <p:nvPr>
            <p:ph type="sldNum" sz="quarter" idx="14"/>
          </p:nvPr>
        </p:nvSpPr>
        <p:spPr>
          <a:xfrm>
            <a:off x="8305800" y="6573308"/>
            <a:ext cx="564098" cy="284692"/>
          </a:xfrm>
        </p:spPr>
        <p:txBody>
          <a:bodyPr/>
          <a:lstStyle>
            <a:lvl1pPr>
              <a:defRPr sz="1000">
                <a:solidFill>
                  <a:schemeClr val="tx1"/>
                </a:solidFill>
                <a:latin typeface="Franklin Gothic Demi Cond" panose="020B0706030402020204" pitchFamily="34" charset="0"/>
              </a:defRPr>
            </a:lvl1pPr>
          </a:lstStyle>
          <a:p>
            <a:fld id="{11F27F3A-B3E9-41ED-AF8F-A365F10BB65F}" type="slidenum">
              <a:rPr lang="en-US" smtClean="0">
                <a:solidFill>
                  <a:prstClr val="black"/>
                </a:solidFill>
              </a:rPr>
              <a:pPr/>
              <a:t>‹#›</a:t>
            </a:fld>
            <a:endParaRPr lang="en-US" dirty="0">
              <a:solidFill>
                <a:prstClr val="black"/>
              </a:solidFill>
            </a:endParaRPr>
          </a:p>
        </p:txBody>
      </p:sp>
      <p:cxnSp>
        <p:nvCxnSpPr>
          <p:cNvPr id="14" name="Straight Connector 13"/>
          <p:cNvCxnSpPr/>
          <p:nvPr userDrawn="1"/>
        </p:nvCxnSpPr>
        <p:spPr>
          <a:xfrm>
            <a:off x="0" y="6573308"/>
            <a:ext cx="9144000" cy="0"/>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61704834"/>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Title &amp; Top Ru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p:spPr>
        <p:txBody>
          <a:bodyPr anchor="t">
            <a:noAutofit/>
          </a:bodyPr>
          <a:lstStyle>
            <a:lvl1pPr algn="l">
              <a:defRPr sz="3600" b="0" i="0" baseline="0">
                <a:solidFill>
                  <a:schemeClr val="tx2">
                    <a:lumMod val="75000"/>
                  </a:schemeClr>
                </a:solidFill>
                <a:latin typeface="Franklin Gothic Demi Cond" panose="020B0706030402020204" pitchFamily="34" charset="0"/>
                <a:cs typeface="Times New Roman" panose="02020603050405020304" pitchFamily="18"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10" name="Footer Placeholder 20"/>
          <p:cNvSpPr>
            <a:spLocks noGrp="1"/>
          </p:cNvSpPr>
          <p:nvPr>
            <p:ph type="ftr" sz="quarter" idx="13"/>
          </p:nvPr>
        </p:nvSpPr>
        <p:spPr>
          <a:xfrm>
            <a:off x="521228" y="6573308"/>
            <a:ext cx="7682971" cy="284692"/>
          </a:xfrm>
        </p:spPr>
        <p:txBody>
          <a:bodyPr/>
          <a:lstStyle>
            <a:lvl1pPr algn="l">
              <a:defRPr sz="1000" cap="all" baseline="0">
                <a:solidFill>
                  <a:schemeClr val="tx1"/>
                </a:solidFill>
                <a:latin typeface="Franklin Gothic Demi Cond" panose="020B0706030402020204" pitchFamily="34" charset="0"/>
              </a:defRPr>
            </a:lvl1pPr>
          </a:lstStyle>
          <a:p>
            <a:endParaRPr lang="en-US" dirty="0">
              <a:solidFill>
                <a:prstClr val="black"/>
              </a:solidFill>
            </a:endParaRPr>
          </a:p>
        </p:txBody>
      </p:sp>
      <p:sp>
        <p:nvSpPr>
          <p:cNvPr id="13" name="Slide Number Placeholder 21"/>
          <p:cNvSpPr>
            <a:spLocks noGrp="1"/>
          </p:cNvSpPr>
          <p:nvPr>
            <p:ph type="sldNum" sz="quarter" idx="14"/>
          </p:nvPr>
        </p:nvSpPr>
        <p:spPr>
          <a:xfrm>
            <a:off x="8305800" y="6573308"/>
            <a:ext cx="564098" cy="284692"/>
          </a:xfrm>
        </p:spPr>
        <p:txBody>
          <a:bodyPr/>
          <a:lstStyle>
            <a:lvl1pPr>
              <a:defRPr sz="1000">
                <a:solidFill>
                  <a:schemeClr val="tx1"/>
                </a:solidFill>
                <a:latin typeface="Franklin Gothic Demi Cond" panose="020B0706030402020204" pitchFamily="34" charset="0"/>
              </a:defRPr>
            </a:lvl1pPr>
          </a:lstStyle>
          <a:p>
            <a:fld id="{11F27F3A-B3E9-41ED-AF8F-A365F10BB65F}" type="slidenum">
              <a:rPr lang="en-US" smtClean="0">
                <a:solidFill>
                  <a:prstClr val="black"/>
                </a:solidFill>
              </a:rPr>
              <a:pPr/>
              <a:t>‹#›</a:t>
            </a:fld>
            <a:endParaRPr lang="en-US" dirty="0">
              <a:solidFill>
                <a:prstClr val="black"/>
              </a:solidFill>
            </a:endParaRPr>
          </a:p>
        </p:txBody>
      </p:sp>
      <p:cxnSp>
        <p:nvCxnSpPr>
          <p:cNvPr id="7" name="Straight Connector 6"/>
          <p:cNvCxnSpPr/>
          <p:nvPr userDrawn="1"/>
        </p:nvCxnSpPr>
        <p:spPr>
          <a:xfrm>
            <a:off x="0" y="6573308"/>
            <a:ext cx="9144000" cy="0"/>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62200579"/>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Top &amp; Bottom Rules">
    <p:spTree>
      <p:nvGrpSpPr>
        <p:cNvPr id="1" name=""/>
        <p:cNvGrpSpPr/>
        <p:nvPr/>
      </p:nvGrpSpPr>
      <p:grpSpPr>
        <a:xfrm>
          <a:off x="0" y="0"/>
          <a:ext cx="0" cy="0"/>
          <a:chOff x="0" y="0"/>
          <a:chExt cx="0" cy="0"/>
        </a:xfrm>
      </p:grpSpPr>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10" name="Footer Placeholder 20"/>
          <p:cNvSpPr>
            <a:spLocks noGrp="1"/>
          </p:cNvSpPr>
          <p:nvPr>
            <p:ph type="ftr" sz="quarter" idx="13"/>
          </p:nvPr>
        </p:nvSpPr>
        <p:spPr>
          <a:xfrm>
            <a:off x="521228" y="6573308"/>
            <a:ext cx="7682971" cy="284692"/>
          </a:xfrm>
        </p:spPr>
        <p:txBody>
          <a:bodyPr/>
          <a:lstStyle>
            <a:lvl1pPr algn="l">
              <a:defRPr sz="1000" cap="all" baseline="0">
                <a:solidFill>
                  <a:schemeClr val="tx1"/>
                </a:solidFill>
                <a:latin typeface="Franklin Gothic Demi Cond" panose="020B0706030402020204" pitchFamily="34" charset="0"/>
              </a:defRPr>
            </a:lvl1pPr>
          </a:lstStyle>
          <a:p>
            <a:endParaRPr lang="en-US" dirty="0">
              <a:solidFill>
                <a:prstClr val="black"/>
              </a:solidFill>
            </a:endParaRPr>
          </a:p>
        </p:txBody>
      </p:sp>
      <p:sp>
        <p:nvSpPr>
          <p:cNvPr id="13" name="Slide Number Placeholder 21"/>
          <p:cNvSpPr>
            <a:spLocks noGrp="1"/>
          </p:cNvSpPr>
          <p:nvPr>
            <p:ph type="sldNum" sz="quarter" idx="14"/>
          </p:nvPr>
        </p:nvSpPr>
        <p:spPr>
          <a:xfrm>
            <a:off x="8305800" y="6573308"/>
            <a:ext cx="564098" cy="284692"/>
          </a:xfrm>
        </p:spPr>
        <p:txBody>
          <a:bodyPr/>
          <a:lstStyle>
            <a:lvl1pPr>
              <a:defRPr sz="1000">
                <a:solidFill>
                  <a:schemeClr val="tx1"/>
                </a:solidFill>
                <a:latin typeface="Franklin Gothic Demi Cond" panose="020B0706030402020204" pitchFamily="34" charset="0"/>
              </a:defRPr>
            </a:lvl1pPr>
          </a:lstStyle>
          <a:p>
            <a:fld id="{11F27F3A-B3E9-41ED-AF8F-A365F10BB65F}" type="slidenum">
              <a:rPr lang="en-US" smtClean="0">
                <a:solidFill>
                  <a:prstClr val="black"/>
                </a:solidFill>
              </a:rPr>
              <a:pPr/>
              <a:t>‹#›</a:t>
            </a:fld>
            <a:endParaRPr lang="en-US" dirty="0">
              <a:solidFill>
                <a:prstClr val="black"/>
              </a:solidFill>
            </a:endParaRPr>
          </a:p>
        </p:txBody>
      </p:sp>
      <p:cxnSp>
        <p:nvCxnSpPr>
          <p:cNvPr id="9" name="Straight Connector 8"/>
          <p:cNvCxnSpPr/>
          <p:nvPr userDrawn="1"/>
        </p:nvCxnSpPr>
        <p:spPr>
          <a:xfrm>
            <a:off x="0" y="6573308"/>
            <a:ext cx="9144000" cy="0"/>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72341866"/>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696008049"/>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Title Slide - Gold Seal">
    <p:spTree>
      <p:nvGrpSpPr>
        <p:cNvPr id="1" name=""/>
        <p:cNvGrpSpPr/>
        <p:nvPr/>
      </p:nvGrpSpPr>
      <p:grpSpPr>
        <a:xfrm>
          <a:off x="0" y="0"/>
          <a:ext cx="0" cy="0"/>
          <a:chOff x="0" y="0"/>
          <a:chExt cx="0" cy="0"/>
        </a:xfrm>
      </p:grpSpPr>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6650" y="2051009"/>
            <a:ext cx="2023349" cy="2020824"/>
          </a:xfrm>
          <a:prstGeom prst="rect">
            <a:avLst/>
          </a:prstGeom>
        </p:spPr>
      </p:pic>
      <p:sp>
        <p:nvSpPr>
          <p:cNvPr id="10" name="Rectangle 9"/>
          <p:cNvSpPr/>
          <p:nvPr userDrawn="1"/>
        </p:nvSpPr>
        <p:spPr>
          <a:xfrm>
            <a:off x="0" y="3860"/>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14" name="Text Placeholder 13"/>
          <p:cNvSpPr>
            <a:spLocks noGrp="1"/>
          </p:cNvSpPr>
          <p:nvPr>
            <p:ph type="body" sz="quarter" idx="10" hasCustomPrompt="1"/>
          </p:nvPr>
        </p:nvSpPr>
        <p:spPr>
          <a:xfrm>
            <a:off x="2768596" y="2051009"/>
            <a:ext cx="5774267" cy="2020824"/>
          </a:xfrm>
        </p:spPr>
        <p:txBody>
          <a:bodyPr anchor="ctr">
            <a:noAutofit/>
          </a:bodyPr>
          <a:lstStyle>
            <a:lvl1pPr marL="0" indent="0">
              <a:buNone/>
              <a:defRPr sz="3600" b="1" baseline="0">
                <a:latin typeface="+mj-lt"/>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2768596" y="4071833"/>
            <a:ext cx="5774267" cy="948752"/>
          </a:xfrm>
        </p:spPr>
        <p:txBody>
          <a:bodyPr anchor="b">
            <a:noAutofit/>
          </a:bodyPr>
          <a:lstStyle>
            <a:lvl1pPr marL="0" indent="0">
              <a:lnSpc>
                <a:spcPct val="100000"/>
              </a:lnSpc>
              <a:spcBef>
                <a:spcPts val="0"/>
              </a:spcBef>
              <a:buNone/>
              <a:defRPr sz="2800" b="1" baseline="0">
                <a:latin typeface="+mn-lt"/>
              </a:defRPr>
            </a:lvl1pPr>
          </a:lstStyle>
          <a:p>
            <a:pPr lvl="0"/>
            <a:r>
              <a:rPr lang="en-US" dirty="0"/>
              <a:t>Click to Add Presenter Name and Title</a:t>
            </a:r>
          </a:p>
        </p:txBody>
      </p:sp>
      <p:sp>
        <p:nvSpPr>
          <p:cNvPr id="18" name="Text Placeholder 17"/>
          <p:cNvSpPr>
            <a:spLocks noGrp="1"/>
          </p:cNvSpPr>
          <p:nvPr>
            <p:ph type="body" sz="quarter" idx="12" hasCustomPrompt="1"/>
          </p:nvPr>
        </p:nvSpPr>
        <p:spPr>
          <a:xfrm>
            <a:off x="2768596" y="5020585"/>
            <a:ext cx="5774267" cy="488226"/>
          </a:xfrm>
        </p:spPr>
        <p:txBody>
          <a:bodyPr anchor="b">
            <a:normAutofit/>
          </a:bodyPr>
          <a:lstStyle>
            <a:lvl1pPr marL="0" indent="0">
              <a:buNone/>
              <a:defRPr sz="2400" b="0" baseline="0">
                <a:latin typeface="+mn-lt"/>
              </a:defRPr>
            </a:lvl1pPr>
          </a:lstStyle>
          <a:p>
            <a:pPr lvl="0"/>
            <a:r>
              <a:rPr lang="en-US" dirty="0"/>
              <a:t>Click to Add Date</a:t>
            </a:r>
          </a:p>
        </p:txBody>
      </p:sp>
    </p:spTree>
    <p:extLst>
      <p:ext uri="{BB962C8B-B14F-4D97-AF65-F5344CB8AC3E}">
        <p14:creationId xmlns:p14="http://schemas.microsoft.com/office/powerpoint/2010/main" val="2516076065"/>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Title Slide - Color Seal">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6650" y="2054822"/>
            <a:ext cx="2017011" cy="2017011"/>
          </a:xfrm>
          <a:prstGeom prst="rect">
            <a:avLst/>
          </a:prstGeom>
        </p:spPr>
      </p:pic>
      <p:sp>
        <p:nvSpPr>
          <p:cNvPr id="10" name="Rectangle 9"/>
          <p:cNvSpPr/>
          <p:nvPr userDrawn="1"/>
        </p:nvSpPr>
        <p:spPr>
          <a:xfrm>
            <a:off x="0" y="3860"/>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6" y="2051009"/>
            <a:ext cx="5774267" cy="2020824"/>
          </a:xfrm>
        </p:spPr>
        <p:txBody>
          <a:bodyPr anchor="ctr">
            <a:noAutofit/>
          </a:bodyPr>
          <a:lstStyle>
            <a:lvl1pPr marL="0" indent="0">
              <a:buNone/>
              <a:defRPr sz="3600" b="1" baseline="0">
                <a:latin typeface="+mj-lt"/>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2768596" y="4071833"/>
            <a:ext cx="5774267" cy="948752"/>
          </a:xfrm>
        </p:spPr>
        <p:txBody>
          <a:bodyPr anchor="b">
            <a:noAutofit/>
          </a:bodyPr>
          <a:lstStyle>
            <a:lvl1pPr marL="0" indent="0">
              <a:lnSpc>
                <a:spcPct val="100000"/>
              </a:lnSpc>
              <a:spcBef>
                <a:spcPts val="0"/>
              </a:spcBef>
              <a:buNone/>
              <a:defRPr sz="2800" b="1" baseline="0">
                <a:latin typeface="+mn-lt"/>
              </a:defRPr>
            </a:lvl1pPr>
          </a:lstStyle>
          <a:p>
            <a:pPr lvl="0"/>
            <a:r>
              <a:rPr lang="en-US" dirty="0"/>
              <a:t>Click to Add Presenter Name and Title</a:t>
            </a:r>
          </a:p>
        </p:txBody>
      </p:sp>
      <p:sp>
        <p:nvSpPr>
          <p:cNvPr id="17" name="Text Placeholder 17"/>
          <p:cNvSpPr>
            <a:spLocks noGrp="1"/>
          </p:cNvSpPr>
          <p:nvPr>
            <p:ph type="body" sz="quarter" idx="12" hasCustomPrompt="1"/>
          </p:nvPr>
        </p:nvSpPr>
        <p:spPr>
          <a:xfrm>
            <a:off x="2768596" y="5020585"/>
            <a:ext cx="5774267" cy="488226"/>
          </a:xfrm>
        </p:spPr>
        <p:txBody>
          <a:bodyPr anchor="b">
            <a:normAutofit/>
          </a:bodyPr>
          <a:lstStyle>
            <a:lvl1pPr marL="0" indent="0">
              <a:buNone/>
              <a:defRPr sz="2400" baseline="0">
                <a:latin typeface="+mn-lt"/>
              </a:defRPr>
            </a:lvl1pPr>
          </a:lstStyle>
          <a:p>
            <a:pPr lvl="0"/>
            <a:r>
              <a:rPr lang="en-US" dirty="0"/>
              <a:t>Click to Add Date</a:t>
            </a:r>
          </a:p>
        </p:txBody>
      </p:sp>
    </p:spTree>
    <p:extLst>
      <p:ext uri="{BB962C8B-B14F-4D97-AF65-F5344CB8AC3E}">
        <p14:creationId xmlns:p14="http://schemas.microsoft.com/office/powerpoint/2010/main" val="6035750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432" y="4998322"/>
            <a:ext cx="5486977" cy="369296"/>
          </a:xfrm>
        </p:spPr>
        <p:txBody>
          <a:bodyPr/>
          <a:lstStyle>
            <a:lvl1pPr algn="l">
              <a:defRPr sz="1800" b="1"/>
            </a:lvl1pPr>
          </a:lstStyle>
          <a:p>
            <a:r>
              <a:rPr lang="en-US"/>
              <a:t>Click to edit Master title style</a:t>
            </a:r>
            <a:endParaRPr lang="en-US" dirty="0"/>
          </a:p>
        </p:txBody>
      </p:sp>
      <p:sp>
        <p:nvSpPr>
          <p:cNvPr id="3" name="Picture Placeholder 2"/>
          <p:cNvSpPr>
            <a:spLocks noGrp="1"/>
          </p:cNvSpPr>
          <p:nvPr>
            <p:ph type="pic" idx="1"/>
          </p:nvPr>
        </p:nvSpPr>
        <p:spPr>
          <a:xfrm>
            <a:off x="1792432" y="1344706"/>
            <a:ext cx="5486977" cy="3382776"/>
          </a:xfrm>
        </p:spPr>
        <p:txBody>
          <a:bodyPr/>
          <a:lstStyle>
            <a:lvl1pPr marL="0" indent="0">
              <a:buNone/>
              <a:defRPr sz="2900"/>
            </a:lvl1pPr>
            <a:lvl2pPr marL="410291" indent="0">
              <a:buNone/>
              <a:defRPr sz="2500"/>
            </a:lvl2pPr>
            <a:lvl3pPr marL="820583" indent="0">
              <a:buNone/>
              <a:defRPr sz="2200"/>
            </a:lvl3pPr>
            <a:lvl4pPr marL="1230874" indent="0">
              <a:buNone/>
              <a:defRPr sz="1800"/>
            </a:lvl4pPr>
            <a:lvl5pPr marL="1641165" indent="0">
              <a:buNone/>
              <a:defRPr sz="1800"/>
            </a:lvl5pPr>
            <a:lvl6pPr marL="2051456" indent="0">
              <a:buNone/>
              <a:defRPr sz="1800"/>
            </a:lvl6pPr>
            <a:lvl7pPr marL="2461748" indent="0">
              <a:buNone/>
              <a:defRPr sz="1800"/>
            </a:lvl7pPr>
            <a:lvl8pPr marL="2872039" indent="0">
              <a:buNone/>
              <a:defRPr sz="1800"/>
            </a:lvl8pPr>
            <a:lvl9pPr marL="3282330" indent="0">
              <a:buNone/>
              <a:defRPr sz="1800"/>
            </a:lvl9pPr>
          </a:lstStyle>
          <a:p>
            <a:r>
              <a:rPr lang="en-US" dirty="0"/>
              <a:t>Click icon to add picture</a:t>
            </a:r>
          </a:p>
        </p:txBody>
      </p:sp>
      <p:sp>
        <p:nvSpPr>
          <p:cNvPr id="4" name="Text Placeholder 3"/>
          <p:cNvSpPr>
            <a:spLocks noGrp="1"/>
          </p:cNvSpPr>
          <p:nvPr>
            <p:ph type="body" sz="half" idx="2"/>
          </p:nvPr>
        </p:nvSpPr>
        <p:spPr>
          <a:xfrm>
            <a:off x="1792432" y="5367618"/>
            <a:ext cx="5486977" cy="683559"/>
          </a:xfrm>
        </p:spPr>
        <p:txBody>
          <a:bodyPr/>
          <a:lstStyle>
            <a:lvl1pPr marL="0" indent="0">
              <a:buNone/>
              <a:defRPr sz="1300"/>
            </a:lvl1pPr>
            <a:lvl2pPr marL="410291" indent="0">
              <a:buNone/>
              <a:defRPr sz="1100"/>
            </a:lvl2pPr>
            <a:lvl3pPr marL="820583" indent="0">
              <a:buNone/>
              <a:defRPr sz="900"/>
            </a:lvl3pPr>
            <a:lvl4pPr marL="1230874" indent="0">
              <a:buNone/>
              <a:defRPr sz="800"/>
            </a:lvl4pPr>
            <a:lvl5pPr marL="1641165" indent="0">
              <a:buNone/>
              <a:defRPr sz="800"/>
            </a:lvl5pPr>
            <a:lvl6pPr marL="2051456" indent="0">
              <a:buNone/>
              <a:defRPr sz="800"/>
            </a:lvl6pPr>
            <a:lvl7pPr marL="2461748" indent="0">
              <a:buNone/>
              <a:defRPr sz="800"/>
            </a:lvl7pPr>
            <a:lvl8pPr marL="2872039" indent="0">
              <a:buNone/>
              <a:defRPr sz="800"/>
            </a:lvl8pPr>
            <a:lvl9pPr marL="3282330" indent="0">
              <a:buNone/>
              <a:defRPr sz="800"/>
            </a:lvl9pPr>
          </a:lstStyle>
          <a:p>
            <a:pPr lvl="0"/>
            <a:r>
              <a:rPr lang="en-US"/>
              <a:t>Click to edit Master text styles</a:t>
            </a:r>
          </a:p>
        </p:txBody>
      </p:sp>
      <p:sp>
        <p:nvSpPr>
          <p:cNvPr id="5" name="Footer Placeholder 4"/>
          <p:cNvSpPr>
            <a:spLocks noGrp="1"/>
          </p:cNvSpPr>
          <p:nvPr>
            <p:ph type="ftr" sz="quarter" idx="10"/>
          </p:nvPr>
        </p:nvSpPr>
        <p:spPr/>
        <p:txBody>
          <a:bodyPr/>
          <a:lstStyle>
            <a:lvl1pPr>
              <a:defRPr/>
            </a:lvl1pPr>
          </a:lstStyle>
          <a:p>
            <a:endParaRPr lang="en-US" dirty="0">
              <a:solidFill>
                <a:srgbClr val="FFFFFF"/>
              </a:solidFill>
            </a:endParaRPr>
          </a:p>
        </p:txBody>
      </p:sp>
    </p:spTree>
    <p:extLst>
      <p:ext uri="{BB962C8B-B14F-4D97-AF65-F5344CB8AC3E}">
        <p14:creationId xmlns:p14="http://schemas.microsoft.com/office/powerpoint/2010/main" val="2887125080"/>
      </p:ext>
    </p:extLst>
  </p:cSld>
  <p:clrMapOvr>
    <a:masterClrMapping/>
  </p:clrMapOvr>
  <p:transition spd="slow">
    <p:fade/>
  </p:transition>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Title Slide - Black Seal">
    <p:spTree>
      <p:nvGrpSpPr>
        <p:cNvPr id="1" name=""/>
        <p:cNvGrpSpPr/>
        <p:nvPr/>
      </p:nvGrpSpPr>
      <p:grpSpPr>
        <a:xfrm>
          <a:off x="0" y="0"/>
          <a:ext cx="0" cy="0"/>
          <a:chOff x="0" y="0"/>
          <a:chExt cx="0" cy="0"/>
        </a:xfrm>
      </p:grpSpPr>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6266" y="2051009"/>
            <a:ext cx="2023733" cy="2020824"/>
          </a:xfrm>
          <a:prstGeom prst="rect">
            <a:avLst/>
          </a:prstGeom>
        </p:spPr>
      </p:pic>
      <p:sp>
        <p:nvSpPr>
          <p:cNvPr id="10" name="Rectangle 9"/>
          <p:cNvSpPr/>
          <p:nvPr userDrawn="1"/>
        </p:nvSpPr>
        <p:spPr>
          <a:xfrm>
            <a:off x="0" y="3860"/>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6" y="2051009"/>
            <a:ext cx="5774267" cy="2020824"/>
          </a:xfrm>
        </p:spPr>
        <p:txBody>
          <a:bodyPr anchor="ctr">
            <a:noAutofit/>
          </a:bodyPr>
          <a:lstStyle>
            <a:lvl1pPr marL="0" indent="0">
              <a:buNone/>
              <a:defRPr sz="3600" b="1" baseline="0">
                <a:latin typeface="+mj-lt"/>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2768596" y="4071833"/>
            <a:ext cx="5774267" cy="948752"/>
          </a:xfrm>
        </p:spPr>
        <p:txBody>
          <a:bodyPr anchor="b">
            <a:noAutofit/>
          </a:bodyPr>
          <a:lstStyle>
            <a:lvl1pPr marL="0" indent="0">
              <a:lnSpc>
                <a:spcPct val="100000"/>
              </a:lnSpc>
              <a:spcBef>
                <a:spcPts val="0"/>
              </a:spcBef>
              <a:buNone/>
              <a:defRPr sz="2800" b="1" baseline="0">
                <a:latin typeface="+mn-lt"/>
              </a:defRPr>
            </a:lvl1pPr>
          </a:lstStyle>
          <a:p>
            <a:pPr lvl="0"/>
            <a:r>
              <a:rPr lang="en-US" dirty="0"/>
              <a:t>Click to Add Presenter Name and Title</a:t>
            </a:r>
          </a:p>
        </p:txBody>
      </p:sp>
      <p:sp>
        <p:nvSpPr>
          <p:cNvPr id="17" name="Text Placeholder 17"/>
          <p:cNvSpPr>
            <a:spLocks noGrp="1"/>
          </p:cNvSpPr>
          <p:nvPr>
            <p:ph type="body" sz="quarter" idx="12" hasCustomPrompt="1"/>
          </p:nvPr>
        </p:nvSpPr>
        <p:spPr>
          <a:xfrm>
            <a:off x="2768596" y="5020585"/>
            <a:ext cx="5774267" cy="488226"/>
          </a:xfrm>
        </p:spPr>
        <p:txBody>
          <a:bodyPr anchor="b">
            <a:normAutofit/>
          </a:bodyPr>
          <a:lstStyle>
            <a:lvl1pPr marL="0" indent="0">
              <a:buNone/>
              <a:defRPr sz="2400" baseline="0">
                <a:latin typeface="+mn-lt"/>
              </a:defRPr>
            </a:lvl1pPr>
          </a:lstStyle>
          <a:p>
            <a:pPr lvl="0"/>
            <a:r>
              <a:rPr lang="en-US" dirty="0"/>
              <a:t>Click to Add Date</a:t>
            </a:r>
          </a:p>
        </p:txBody>
      </p:sp>
    </p:spTree>
    <p:extLst>
      <p:ext uri="{BB962C8B-B14F-4D97-AF65-F5344CB8AC3E}">
        <p14:creationId xmlns:p14="http://schemas.microsoft.com/office/powerpoint/2010/main" val="1072436177"/>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Bullets">
    <p:spTree>
      <p:nvGrpSpPr>
        <p:cNvPr id="1" name=""/>
        <p:cNvGrpSpPr/>
        <p:nvPr/>
      </p:nvGrpSpPr>
      <p:grpSpPr>
        <a:xfrm>
          <a:off x="0" y="0"/>
          <a:ext cx="0" cy="0"/>
          <a:chOff x="0" y="0"/>
          <a:chExt cx="0" cy="0"/>
        </a:xfrm>
      </p:grpSpPr>
      <p:graphicFrame>
        <p:nvGraphicFramePr>
          <p:cNvPr id="6" name="Object 5" hidden="1"/>
          <p:cNvGraphicFramePr>
            <a:graphicFrameLocks noChangeAspect="1"/>
          </p:cNvGraphicFramePr>
          <p:nvPr userDrawn="1">
            <p:custDataLst>
              <p:tags r:id="rId2"/>
            </p:custDataLst>
            <p:extLst>
              <p:ext uri="{D42A27DB-BD31-4B8C-83A1-F6EECF244321}">
                <p14:modId xmlns:p14="http://schemas.microsoft.com/office/powerpoint/2010/main" val="427453157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0643" name="think-cell Slide" r:id="rId5" imgW="270" imgH="270" progId="TCLayout.ActiveDocument.1">
                  <p:embed/>
                </p:oleObj>
              </mc:Choice>
              <mc:Fallback>
                <p:oleObj name="think-cell Slide" r:id="rId5" imgW="270" imgH="270" progId="TCLayout.ActiveDocument.1">
                  <p:embed/>
                  <p:pic>
                    <p:nvPicPr>
                      <p:cNvPr id="0" name=""/>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2" name="Rectangle 1" hidden="1"/>
          <p:cNvSpPr/>
          <p:nvPr userDrawn="1">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lnSpc>
                <a:spcPct val="90000"/>
              </a:lnSpc>
              <a:spcBef>
                <a:spcPct val="0"/>
              </a:spcBef>
              <a:spcAft>
                <a:spcPct val="0"/>
              </a:spcAft>
            </a:pPr>
            <a:endParaRPr lang="en-US" sz="3600" b="1" dirty="0">
              <a:solidFill>
                <a:srgbClr val="FFFFFF"/>
              </a:solidFill>
              <a:cs typeface="Times New Roman"/>
              <a:sym typeface="Calibri"/>
            </a:endParaRP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4" name="Text Placeholder 3"/>
          <p:cNvSpPr>
            <a:spLocks noGrp="1"/>
          </p:cNvSpPr>
          <p:nvPr>
            <p:ph type="body" sz="quarter" idx="10" hasCustomPrompt="1"/>
          </p:nvPr>
        </p:nvSpPr>
        <p:spPr>
          <a:xfrm>
            <a:off x="628650" y="1447801"/>
            <a:ext cx="7888288" cy="4592638"/>
          </a:xfrm>
        </p:spPr>
        <p:txBody>
          <a:bodyPr>
            <a:noAutofit/>
          </a:bodyPr>
          <a:lstStyle>
            <a:lvl1pPr marL="228600" indent="-228600">
              <a:lnSpc>
                <a:spcPct val="100000"/>
              </a:lnSpc>
              <a:spcBef>
                <a:spcPts val="1200"/>
              </a:spcBef>
              <a:defRPr sz="2800">
                <a:latin typeface="+mn-lt"/>
              </a:defRPr>
            </a:lvl1pPr>
            <a:lvl2pPr marL="576263" indent="-233363">
              <a:lnSpc>
                <a:spcPct val="100000"/>
              </a:lnSpc>
              <a:buFont typeface="Franklin Gothic Medium" panose="020B0603020102020204" pitchFamily="34" charset="0"/>
              <a:buChar char="−"/>
              <a:defRPr sz="2400">
                <a:latin typeface="+mn-lt"/>
              </a:defRPr>
            </a:lvl2pPr>
            <a:lvl3pPr marL="973138" indent="-228600">
              <a:lnSpc>
                <a:spcPct val="100000"/>
              </a:lnSpc>
              <a:defRPr sz="2000">
                <a:latin typeface="+mn-lt"/>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bullets</a:t>
            </a:r>
          </a:p>
          <a:p>
            <a:pPr lvl="1"/>
            <a:r>
              <a:rPr lang="en-US" dirty="0"/>
              <a:t> Bullet 2</a:t>
            </a:r>
          </a:p>
          <a:p>
            <a:pPr lvl="2"/>
            <a:r>
              <a:rPr lang="en-US" dirty="0"/>
              <a:t>Bullet 3</a:t>
            </a:r>
          </a:p>
        </p:txBody>
      </p:sp>
      <p:sp>
        <p:nvSpPr>
          <p:cNvPr id="5" name="Text Placeholder 4"/>
          <p:cNvSpPr>
            <a:spLocks noGrp="1"/>
          </p:cNvSpPr>
          <p:nvPr>
            <p:ph type="body" sz="quarter" idx="11" hasCustomPrompt="1"/>
          </p:nvPr>
        </p:nvSpPr>
        <p:spPr>
          <a:xfrm>
            <a:off x="522287" y="6243108"/>
            <a:ext cx="7992005" cy="330200"/>
          </a:xfrm>
        </p:spPr>
        <p:txBody>
          <a:bodyPr anchor="b">
            <a:noAutofit/>
          </a:bodyPr>
          <a:lstStyle>
            <a:lvl1pPr marL="0" indent="0">
              <a:lnSpc>
                <a:spcPct val="100000"/>
              </a:lnSpc>
              <a:spcBef>
                <a:spcPts val="0"/>
              </a:spcBef>
              <a:buNone/>
              <a:defRPr sz="1200" baseline="0">
                <a:latin typeface="+mn-lt"/>
              </a:defRPr>
            </a:lvl1pPr>
          </a:lstStyle>
          <a:p>
            <a:pPr lvl="0"/>
            <a:r>
              <a:rPr lang="en-US" dirty="0"/>
              <a:t>Click to add footnote, reference or source</a:t>
            </a:r>
          </a:p>
        </p:txBody>
      </p:sp>
      <p:sp>
        <p:nvSpPr>
          <p:cNvPr id="21" name="Footer Placeholder 20"/>
          <p:cNvSpPr>
            <a:spLocks noGrp="1"/>
          </p:cNvSpPr>
          <p:nvPr>
            <p:ph type="ftr" sz="quarter" idx="13"/>
          </p:nvPr>
        </p:nvSpPr>
        <p:spPr>
          <a:xfrm>
            <a:off x="521228" y="6573308"/>
            <a:ext cx="7682971" cy="284692"/>
          </a:xfrm>
        </p:spPr>
        <p:txBody>
          <a:bodyPr/>
          <a:lstStyle>
            <a:lvl1pPr algn="l">
              <a:defRPr sz="1000" b="1" cap="all" baseline="0">
                <a:solidFill>
                  <a:schemeClr val="tx1"/>
                </a:solidFill>
                <a:latin typeface="+mn-lt"/>
              </a:defRPr>
            </a:lvl1pPr>
          </a:lstStyle>
          <a:p>
            <a:endParaRPr lang="en-US" dirty="0">
              <a:solidFill>
                <a:prstClr val="black"/>
              </a:solidFill>
            </a:endParaRPr>
          </a:p>
        </p:txBody>
      </p:sp>
      <p:sp>
        <p:nvSpPr>
          <p:cNvPr id="22" name="Slide Number Placeholder 21"/>
          <p:cNvSpPr>
            <a:spLocks noGrp="1"/>
          </p:cNvSpPr>
          <p:nvPr>
            <p:ph type="sldNum" sz="quarter" idx="14"/>
          </p:nvPr>
        </p:nvSpPr>
        <p:spPr>
          <a:xfrm>
            <a:off x="8305800" y="6573308"/>
            <a:ext cx="564098" cy="284692"/>
          </a:xfrm>
        </p:spPr>
        <p:txBody>
          <a:bodyPr/>
          <a:lstStyle>
            <a:lvl1pPr>
              <a:defRPr sz="1000">
                <a:solidFill>
                  <a:sysClr val="windowText" lastClr="000000"/>
                </a:solidFill>
                <a:latin typeface="+mn-lt"/>
              </a:defRPr>
            </a:lvl1pPr>
          </a:lstStyle>
          <a:p>
            <a:fld id="{11F27F3A-B3E9-41ED-AF8F-A365F10BB65F}" type="slidenum">
              <a:rPr lang="en-US" smtClean="0"/>
              <a:pPr/>
              <a:t>‹#›</a:t>
            </a:fld>
            <a:endParaRPr lang="en-US" dirty="0"/>
          </a:p>
        </p:txBody>
      </p:sp>
      <p:sp>
        <p:nvSpPr>
          <p:cNvPr id="23" name="Title 1"/>
          <p:cNvSpPr>
            <a:spLocks noGrp="1"/>
          </p:cNvSpPr>
          <p:nvPr>
            <p:ph type="title" hasCustomPrompt="1"/>
          </p:nvPr>
        </p:nvSpPr>
        <p:spPr>
          <a:xfrm>
            <a:off x="674369" y="624054"/>
            <a:ext cx="7843267" cy="548640"/>
          </a:xfrm>
        </p:spPr>
        <p:txBody>
          <a:bodyPr anchor="t">
            <a:noAutofit/>
          </a:bodyPr>
          <a:lstStyle>
            <a:lvl1pPr algn="l">
              <a:defRPr sz="3600" b="1" i="0" baseline="0">
                <a:solidFill>
                  <a:schemeClr val="tx2">
                    <a:lumMod val="75000"/>
                  </a:schemeClr>
                </a:solidFill>
                <a:latin typeface="+mj-lt"/>
                <a:cs typeface="Times New Roman" panose="02020603050405020304" pitchFamily="18" charset="0"/>
              </a:defRPr>
            </a:lvl1pPr>
          </a:lstStyle>
          <a:p>
            <a:r>
              <a:rPr lang="en-US" dirty="0"/>
              <a:t>Click to add title, 1 line max</a:t>
            </a:r>
          </a:p>
        </p:txBody>
      </p:sp>
      <p:cxnSp>
        <p:nvCxnSpPr>
          <p:cNvPr id="3" name="Straight Connector 2"/>
          <p:cNvCxnSpPr/>
          <p:nvPr userDrawn="1"/>
        </p:nvCxnSpPr>
        <p:spPr>
          <a:xfrm>
            <a:off x="0" y="6573308"/>
            <a:ext cx="9144000" cy="0"/>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9" name="Line 12"/>
          <p:cNvSpPr>
            <a:spLocks noChangeShapeType="1"/>
          </p:cNvSpPr>
          <p:nvPr userDrawn="1"/>
        </p:nvSpPr>
        <p:spPr bwMode="auto">
          <a:xfrm>
            <a:off x="0" y="1184101"/>
            <a:ext cx="9144000" cy="0"/>
          </a:xfrm>
          <a:prstGeom prst="line">
            <a:avLst/>
          </a:prstGeom>
          <a:noFill/>
          <a:ln w="25400">
            <a:solidFill>
              <a:srgbClr val="002060"/>
            </a:solidFill>
            <a:round/>
            <a:headEnd/>
            <a:tailEnd/>
          </a:ln>
        </p:spPr>
        <p:txBody>
          <a:bodyPr lIns="96661" tIns="48331" rIns="96661" bIns="48331"/>
          <a:lstStyle/>
          <a:p>
            <a:pPr>
              <a:defRPr/>
            </a:pPr>
            <a:endParaRPr lang="en-US" dirty="0">
              <a:solidFill>
                <a:srgbClr val="000000"/>
              </a:solidFill>
              <a:cs typeface="Arial" charset="0"/>
            </a:endParaRPr>
          </a:p>
        </p:txBody>
      </p:sp>
    </p:spTree>
    <p:extLst>
      <p:ext uri="{BB962C8B-B14F-4D97-AF65-F5344CB8AC3E}">
        <p14:creationId xmlns:p14="http://schemas.microsoft.com/office/powerpoint/2010/main" val="2761852664"/>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Bullets &amp; Table Chart Image">
    <p:spTree>
      <p:nvGrpSpPr>
        <p:cNvPr id="1" name=""/>
        <p:cNvGrpSpPr/>
        <p:nvPr/>
      </p:nvGrpSpPr>
      <p:grpSpPr>
        <a:xfrm>
          <a:off x="0" y="0"/>
          <a:ext cx="0" cy="0"/>
          <a:chOff x="0" y="0"/>
          <a:chExt cx="0" cy="0"/>
        </a:xfrm>
      </p:grpSpPr>
      <p:graphicFrame>
        <p:nvGraphicFramePr>
          <p:cNvPr id="6" name="Object 5" hidden="1"/>
          <p:cNvGraphicFramePr>
            <a:graphicFrameLocks noChangeAspect="1"/>
          </p:cNvGraphicFramePr>
          <p:nvPr userDrawn="1">
            <p:custDataLst>
              <p:tags r:id="rId2"/>
            </p:custDataLst>
            <p:extLst>
              <p:ext uri="{D42A27DB-BD31-4B8C-83A1-F6EECF244321}">
                <p14:modId xmlns:p14="http://schemas.microsoft.com/office/powerpoint/2010/main" val="48373034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1667" name="think-cell Slide" r:id="rId5" imgW="270" imgH="270" progId="TCLayout.ActiveDocument.1">
                  <p:embed/>
                </p:oleObj>
              </mc:Choice>
              <mc:Fallback>
                <p:oleObj name="think-cell Slide" r:id="rId5" imgW="270" imgH="270" progId="TCLayout.ActiveDocument.1">
                  <p:embed/>
                  <p:pic>
                    <p:nvPicPr>
                      <p:cNvPr id="0" name=""/>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3" name="Rectangle 2" hidden="1"/>
          <p:cNvSpPr/>
          <p:nvPr userDrawn="1">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lnSpc>
                <a:spcPct val="90000"/>
              </a:lnSpc>
              <a:spcBef>
                <a:spcPct val="0"/>
              </a:spcBef>
              <a:spcAft>
                <a:spcPct val="0"/>
              </a:spcAft>
            </a:pPr>
            <a:endParaRPr lang="en-US" sz="3600" b="1" dirty="0">
              <a:solidFill>
                <a:srgbClr val="FFFFFF"/>
              </a:solidFill>
              <a:cs typeface="Times New Roman"/>
              <a:sym typeface="Calibri"/>
            </a:endParaRPr>
          </a:p>
        </p:txBody>
      </p:sp>
      <p:sp>
        <p:nvSpPr>
          <p:cNvPr id="2" name="Title 1"/>
          <p:cNvSpPr>
            <a:spLocks noGrp="1"/>
          </p:cNvSpPr>
          <p:nvPr>
            <p:ph type="title" hasCustomPrompt="1"/>
          </p:nvPr>
        </p:nvSpPr>
        <p:spPr>
          <a:xfrm>
            <a:off x="674369" y="624054"/>
            <a:ext cx="7843267" cy="548640"/>
          </a:xfrm>
        </p:spPr>
        <p:txBody>
          <a:bodyPr anchor="t">
            <a:noAutofit/>
          </a:bodyPr>
          <a:lstStyle>
            <a:lvl1pPr algn="l">
              <a:defRPr sz="3600" b="1" i="0" baseline="0">
                <a:solidFill>
                  <a:schemeClr val="tx2">
                    <a:lumMod val="75000"/>
                  </a:schemeClr>
                </a:solidFill>
                <a:latin typeface="+mj-lt"/>
                <a:cs typeface="Times New Roman" panose="02020603050405020304" pitchFamily="18"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4" name="Text Placeholder 3"/>
          <p:cNvSpPr>
            <a:spLocks noGrp="1"/>
          </p:cNvSpPr>
          <p:nvPr>
            <p:ph type="body" sz="quarter" idx="10" hasCustomPrompt="1"/>
          </p:nvPr>
        </p:nvSpPr>
        <p:spPr>
          <a:xfrm>
            <a:off x="622300" y="1335572"/>
            <a:ext cx="7891272" cy="1212895"/>
          </a:xfrm>
        </p:spPr>
        <p:txBody>
          <a:bodyPr>
            <a:noAutofit/>
          </a:bodyPr>
          <a:lstStyle>
            <a:lvl1pPr marL="228600" indent="-228600">
              <a:lnSpc>
                <a:spcPct val="100000"/>
              </a:lnSpc>
              <a:spcBef>
                <a:spcPts val="0"/>
              </a:spcBef>
              <a:defRPr sz="2000">
                <a:latin typeface="+mn-lt"/>
              </a:defRPr>
            </a:lvl1pPr>
            <a:lvl2pPr marL="576263" indent="-233363">
              <a:lnSpc>
                <a:spcPct val="100000"/>
              </a:lnSpc>
              <a:spcBef>
                <a:spcPts val="0"/>
              </a:spcBef>
              <a:buFont typeface="Franklin Gothic Medium" panose="020B0603020102020204" pitchFamily="34" charset="0"/>
              <a:buChar char="−"/>
              <a:defRPr sz="2000">
                <a:latin typeface="+mn-lt"/>
              </a:defRPr>
            </a:lvl2pPr>
            <a:lvl3pPr marL="973138" indent="-228600">
              <a:lnSpc>
                <a:spcPct val="100000"/>
              </a:lnSpc>
              <a:spcBef>
                <a:spcPts val="0"/>
              </a:spcBef>
              <a:defRPr sz="2000">
                <a:latin typeface="+mn-lt"/>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a:t>
            </a:r>
          </a:p>
          <a:p>
            <a:pPr lvl="1"/>
            <a:r>
              <a:rPr lang="en-US" dirty="0"/>
              <a:t> Bullet 2</a:t>
            </a:r>
          </a:p>
          <a:p>
            <a:pPr lvl="2"/>
            <a:r>
              <a:rPr lang="en-US" dirty="0"/>
              <a:t>Bullet 3</a:t>
            </a:r>
          </a:p>
        </p:txBody>
      </p:sp>
      <p:sp>
        <p:nvSpPr>
          <p:cNvPr id="12" name="Content Placeholder 11"/>
          <p:cNvSpPr>
            <a:spLocks noGrp="1"/>
          </p:cNvSpPr>
          <p:nvPr>
            <p:ph sz="quarter" idx="14" hasCustomPrompt="1"/>
          </p:nvPr>
        </p:nvSpPr>
        <p:spPr>
          <a:xfrm>
            <a:off x="622300" y="2548467"/>
            <a:ext cx="7891272" cy="3699933"/>
          </a:xfrm>
        </p:spPr>
        <p:txBody>
          <a:bodyPr/>
          <a:lstStyle>
            <a:lvl1pPr marL="0" indent="0" algn="ctr">
              <a:buNone/>
              <a:defRPr baseline="0">
                <a:latin typeface="+mn-lt"/>
              </a:defRPr>
            </a:lvl1pPr>
          </a:lstStyle>
          <a:p>
            <a:pPr lvl="0"/>
            <a:r>
              <a:rPr lang="en-US" dirty="0"/>
              <a:t>Click icon below to add table or chart</a:t>
            </a:r>
          </a:p>
        </p:txBody>
      </p:sp>
      <p:sp>
        <p:nvSpPr>
          <p:cNvPr id="10" name="Line 12"/>
          <p:cNvSpPr>
            <a:spLocks noChangeShapeType="1"/>
          </p:cNvSpPr>
          <p:nvPr userDrawn="1"/>
        </p:nvSpPr>
        <p:spPr bwMode="auto">
          <a:xfrm>
            <a:off x="0" y="1184101"/>
            <a:ext cx="9144000" cy="0"/>
          </a:xfrm>
          <a:prstGeom prst="line">
            <a:avLst/>
          </a:prstGeom>
          <a:noFill/>
          <a:ln w="25400">
            <a:solidFill>
              <a:srgbClr val="002060"/>
            </a:solidFill>
            <a:round/>
            <a:headEnd/>
            <a:tailEnd/>
          </a:ln>
        </p:spPr>
        <p:txBody>
          <a:bodyPr lIns="96661" tIns="48331" rIns="96661" bIns="48331"/>
          <a:lstStyle/>
          <a:p>
            <a:pPr>
              <a:defRPr/>
            </a:pPr>
            <a:endParaRPr lang="en-US" dirty="0">
              <a:solidFill>
                <a:srgbClr val="000000"/>
              </a:solidFill>
              <a:cs typeface="Arial" charset="0"/>
            </a:endParaRPr>
          </a:p>
        </p:txBody>
      </p:sp>
      <p:sp>
        <p:nvSpPr>
          <p:cNvPr id="14" name="Text Placeholder 4"/>
          <p:cNvSpPr>
            <a:spLocks noGrp="1"/>
          </p:cNvSpPr>
          <p:nvPr>
            <p:ph type="body" sz="quarter" idx="11" hasCustomPrompt="1"/>
          </p:nvPr>
        </p:nvSpPr>
        <p:spPr>
          <a:xfrm>
            <a:off x="522287" y="6243108"/>
            <a:ext cx="7992005" cy="330200"/>
          </a:xfrm>
        </p:spPr>
        <p:txBody>
          <a:bodyPr anchor="b">
            <a:noAutofit/>
          </a:bodyPr>
          <a:lstStyle>
            <a:lvl1pPr marL="0" indent="0">
              <a:lnSpc>
                <a:spcPct val="100000"/>
              </a:lnSpc>
              <a:spcBef>
                <a:spcPts val="0"/>
              </a:spcBef>
              <a:buNone/>
              <a:defRPr sz="1200" baseline="0">
                <a:latin typeface="+mn-lt"/>
              </a:defRPr>
            </a:lvl1pPr>
          </a:lstStyle>
          <a:p>
            <a:pPr lvl="0"/>
            <a:r>
              <a:rPr lang="en-US" dirty="0"/>
              <a:t>Click to add footnote, reference or source</a:t>
            </a:r>
          </a:p>
        </p:txBody>
      </p:sp>
      <p:sp>
        <p:nvSpPr>
          <p:cNvPr id="17" name="Footer Placeholder 20"/>
          <p:cNvSpPr>
            <a:spLocks noGrp="1"/>
          </p:cNvSpPr>
          <p:nvPr>
            <p:ph type="ftr" sz="quarter" idx="13"/>
          </p:nvPr>
        </p:nvSpPr>
        <p:spPr>
          <a:xfrm>
            <a:off x="521228" y="6573308"/>
            <a:ext cx="7682971" cy="284692"/>
          </a:xfrm>
        </p:spPr>
        <p:txBody>
          <a:bodyPr/>
          <a:lstStyle>
            <a:lvl1pPr algn="l">
              <a:defRPr sz="1000" b="1" cap="all" baseline="0">
                <a:solidFill>
                  <a:schemeClr val="tx1"/>
                </a:solidFill>
                <a:latin typeface="+mn-lt"/>
              </a:defRPr>
            </a:lvl1pPr>
          </a:lstStyle>
          <a:p>
            <a:endParaRPr lang="en-US" dirty="0">
              <a:solidFill>
                <a:prstClr val="black"/>
              </a:solidFill>
            </a:endParaRPr>
          </a:p>
        </p:txBody>
      </p:sp>
      <p:sp>
        <p:nvSpPr>
          <p:cNvPr id="18" name="Slide Number Placeholder 21"/>
          <p:cNvSpPr>
            <a:spLocks noGrp="1"/>
          </p:cNvSpPr>
          <p:nvPr>
            <p:ph type="sldNum" sz="quarter" idx="15"/>
          </p:nvPr>
        </p:nvSpPr>
        <p:spPr>
          <a:xfrm>
            <a:off x="8305800" y="6573308"/>
            <a:ext cx="564098" cy="284692"/>
          </a:xfrm>
        </p:spPr>
        <p:txBody>
          <a:bodyPr/>
          <a:lstStyle>
            <a:lvl1pPr>
              <a:defRPr sz="1000">
                <a:solidFill>
                  <a:sysClr val="windowText" lastClr="000000"/>
                </a:solidFill>
                <a:latin typeface="+mn-lt"/>
              </a:defRPr>
            </a:lvl1pPr>
          </a:lstStyle>
          <a:p>
            <a:fld id="{11F27F3A-B3E9-41ED-AF8F-A365F10BB65F}" type="slidenum">
              <a:rPr lang="en-US" smtClean="0"/>
              <a:pPr/>
              <a:t>‹#›</a:t>
            </a:fld>
            <a:endParaRPr lang="en-US" dirty="0"/>
          </a:p>
        </p:txBody>
      </p:sp>
      <p:cxnSp>
        <p:nvCxnSpPr>
          <p:cNvPr id="19" name="Straight Connector 18"/>
          <p:cNvCxnSpPr/>
          <p:nvPr userDrawn="1"/>
        </p:nvCxnSpPr>
        <p:spPr>
          <a:xfrm>
            <a:off x="0" y="6573308"/>
            <a:ext cx="9144000" cy="0"/>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88755017"/>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userDrawn="1">
  <p:cSld name="Table Chart Image">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userDrawn="1">
            <p:custDataLst>
              <p:tags r:id="rId2"/>
            </p:custDataLst>
            <p:extLst>
              <p:ext uri="{D42A27DB-BD31-4B8C-83A1-F6EECF244321}">
                <p14:modId xmlns:p14="http://schemas.microsoft.com/office/powerpoint/2010/main" val="389397886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2691" name="think-cell Slide" r:id="rId5" imgW="270" imgH="270" progId="TCLayout.ActiveDocument.1">
                  <p:embed/>
                </p:oleObj>
              </mc:Choice>
              <mc:Fallback>
                <p:oleObj name="think-cell Slide" r:id="rId5" imgW="270" imgH="270" progId="TCLayout.ActiveDocument.1">
                  <p:embed/>
                  <p:pic>
                    <p:nvPicPr>
                      <p:cNvPr id="0" name=""/>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3" name="Rectangle 2" hidden="1"/>
          <p:cNvSpPr/>
          <p:nvPr userDrawn="1">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lnSpc>
                <a:spcPct val="90000"/>
              </a:lnSpc>
              <a:spcBef>
                <a:spcPct val="0"/>
              </a:spcBef>
              <a:spcAft>
                <a:spcPct val="0"/>
              </a:spcAft>
            </a:pPr>
            <a:endParaRPr lang="en-US" sz="3600" b="1" dirty="0">
              <a:solidFill>
                <a:srgbClr val="FFFFFF"/>
              </a:solidFill>
              <a:cs typeface="Times New Roman"/>
              <a:sym typeface="Calibri"/>
            </a:endParaRPr>
          </a:p>
        </p:txBody>
      </p:sp>
      <p:sp>
        <p:nvSpPr>
          <p:cNvPr id="2" name="Title 1"/>
          <p:cNvSpPr>
            <a:spLocks noGrp="1"/>
          </p:cNvSpPr>
          <p:nvPr>
            <p:ph type="title" hasCustomPrompt="1"/>
          </p:nvPr>
        </p:nvSpPr>
        <p:spPr>
          <a:xfrm>
            <a:off x="674369" y="624054"/>
            <a:ext cx="7843267" cy="548640"/>
          </a:xfrm>
        </p:spPr>
        <p:txBody>
          <a:bodyPr anchor="t">
            <a:noAutofit/>
          </a:bodyPr>
          <a:lstStyle>
            <a:lvl1pPr algn="l">
              <a:defRPr sz="3600" b="1" i="0" baseline="0">
                <a:solidFill>
                  <a:schemeClr val="tx2">
                    <a:lumMod val="75000"/>
                  </a:schemeClr>
                </a:solidFill>
                <a:latin typeface="+mj-lt"/>
                <a:cs typeface="Times New Roman" panose="02020603050405020304" pitchFamily="18"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12" name="Content Placeholder 11"/>
          <p:cNvSpPr>
            <a:spLocks noGrp="1"/>
          </p:cNvSpPr>
          <p:nvPr>
            <p:ph sz="quarter" idx="14" hasCustomPrompt="1"/>
          </p:nvPr>
        </p:nvSpPr>
        <p:spPr>
          <a:xfrm>
            <a:off x="622300" y="1335573"/>
            <a:ext cx="7894638" cy="4902890"/>
          </a:xfrm>
        </p:spPr>
        <p:txBody>
          <a:bodyPr/>
          <a:lstStyle>
            <a:lvl1pPr marL="0" indent="0" algn="ctr">
              <a:buNone/>
              <a:defRPr baseline="0">
                <a:latin typeface="+mn-lt"/>
              </a:defRPr>
            </a:lvl1pPr>
          </a:lstStyle>
          <a:p>
            <a:pPr lvl="0"/>
            <a:r>
              <a:rPr lang="en-US" dirty="0"/>
              <a:t>Click icon below to add table or chart</a:t>
            </a:r>
          </a:p>
        </p:txBody>
      </p:sp>
      <p:sp>
        <p:nvSpPr>
          <p:cNvPr id="9" name="Line 12"/>
          <p:cNvSpPr>
            <a:spLocks noChangeShapeType="1"/>
          </p:cNvSpPr>
          <p:nvPr userDrawn="1"/>
        </p:nvSpPr>
        <p:spPr bwMode="auto">
          <a:xfrm>
            <a:off x="0" y="1184101"/>
            <a:ext cx="9144000" cy="0"/>
          </a:xfrm>
          <a:prstGeom prst="line">
            <a:avLst/>
          </a:prstGeom>
          <a:noFill/>
          <a:ln w="25400">
            <a:solidFill>
              <a:srgbClr val="002060"/>
            </a:solidFill>
            <a:round/>
            <a:headEnd/>
            <a:tailEnd/>
          </a:ln>
        </p:spPr>
        <p:txBody>
          <a:bodyPr lIns="96661" tIns="48331" rIns="96661" bIns="48331"/>
          <a:lstStyle/>
          <a:p>
            <a:pPr>
              <a:defRPr/>
            </a:pPr>
            <a:endParaRPr lang="en-US" dirty="0">
              <a:solidFill>
                <a:srgbClr val="000000"/>
              </a:solidFill>
              <a:cs typeface="Arial" charset="0"/>
            </a:endParaRPr>
          </a:p>
        </p:txBody>
      </p:sp>
      <p:sp>
        <p:nvSpPr>
          <p:cNvPr id="14" name="Text Placeholder 4"/>
          <p:cNvSpPr>
            <a:spLocks noGrp="1"/>
          </p:cNvSpPr>
          <p:nvPr>
            <p:ph type="body" sz="quarter" idx="11" hasCustomPrompt="1"/>
          </p:nvPr>
        </p:nvSpPr>
        <p:spPr>
          <a:xfrm>
            <a:off x="522287" y="6243108"/>
            <a:ext cx="7992005" cy="330200"/>
          </a:xfrm>
        </p:spPr>
        <p:txBody>
          <a:bodyPr anchor="b">
            <a:noAutofit/>
          </a:bodyPr>
          <a:lstStyle>
            <a:lvl1pPr marL="0" indent="0">
              <a:lnSpc>
                <a:spcPct val="100000"/>
              </a:lnSpc>
              <a:spcBef>
                <a:spcPts val="0"/>
              </a:spcBef>
              <a:buNone/>
              <a:defRPr sz="1200" baseline="0">
                <a:latin typeface="+mn-lt"/>
              </a:defRPr>
            </a:lvl1pPr>
          </a:lstStyle>
          <a:p>
            <a:pPr lvl="0"/>
            <a:r>
              <a:rPr lang="en-US" dirty="0"/>
              <a:t>Click to add footnote, reference or source</a:t>
            </a:r>
          </a:p>
        </p:txBody>
      </p:sp>
      <p:sp>
        <p:nvSpPr>
          <p:cNvPr id="16" name="Footer Placeholder 20"/>
          <p:cNvSpPr>
            <a:spLocks noGrp="1"/>
          </p:cNvSpPr>
          <p:nvPr>
            <p:ph type="ftr" sz="quarter" idx="13"/>
          </p:nvPr>
        </p:nvSpPr>
        <p:spPr>
          <a:xfrm>
            <a:off x="521228" y="6573308"/>
            <a:ext cx="7682971" cy="284692"/>
          </a:xfrm>
        </p:spPr>
        <p:txBody>
          <a:bodyPr/>
          <a:lstStyle>
            <a:lvl1pPr algn="l">
              <a:defRPr sz="1000" b="1" cap="all" baseline="0">
                <a:solidFill>
                  <a:schemeClr val="tx1"/>
                </a:solidFill>
                <a:latin typeface="+mn-lt"/>
              </a:defRPr>
            </a:lvl1pPr>
          </a:lstStyle>
          <a:p>
            <a:endParaRPr lang="en-US" dirty="0">
              <a:solidFill>
                <a:prstClr val="black"/>
              </a:solidFill>
            </a:endParaRPr>
          </a:p>
        </p:txBody>
      </p:sp>
      <p:sp>
        <p:nvSpPr>
          <p:cNvPr id="17" name="Slide Number Placeholder 21"/>
          <p:cNvSpPr>
            <a:spLocks noGrp="1"/>
          </p:cNvSpPr>
          <p:nvPr>
            <p:ph type="sldNum" sz="quarter" idx="15"/>
          </p:nvPr>
        </p:nvSpPr>
        <p:spPr>
          <a:xfrm>
            <a:off x="8305800" y="6573308"/>
            <a:ext cx="564098" cy="284692"/>
          </a:xfrm>
        </p:spPr>
        <p:txBody>
          <a:bodyPr/>
          <a:lstStyle>
            <a:lvl1pPr>
              <a:defRPr sz="1000">
                <a:solidFill>
                  <a:sysClr val="windowText" lastClr="000000"/>
                </a:solidFill>
                <a:latin typeface="+mn-lt"/>
              </a:defRPr>
            </a:lvl1pPr>
          </a:lstStyle>
          <a:p>
            <a:fld id="{11F27F3A-B3E9-41ED-AF8F-A365F10BB65F}" type="slidenum">
              <a:rPr lang="en-US" smtClean="0"/>
              <a:pPr/>
              <a:t>‹#›</a:t>
            </a:fld>
            <a:endParaRPr lang="en-US" dirty="0"/>
          </a:p>
        </p:txBody>
      </p:sp>
      <p:cxnSp>
        <p:nvCxnSpPr>
          <p:cNvPr id="18" name="Straight Connector 17"/>
          <p:cNvCxnSpPr/>
          <p:nvPr userDrawn="1"/>
        </p:nvCxnSpPr>
        <p:spPr>
          <a:xfrm>
            <a:off x="0" y="6573308"/>
            <a:ext cx="9144000" cy="0"/>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73148626"/>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userDrawn="1">
  <p:cSld name="2 Column Table Chart Image">
    <p:spTree>
      <p:nvGrpSpPr>
        <p:cNvPr id="1" name=""/>
        <p:cNvGrpSpPr/>
        <p:nvPr/>
      </p:nvGrpSpPr>
      <p:grpSpPr>
        <a:xfrm>
          <a:off x="0" y="0"/>
          <a:ext cx="0" cy="0"/>
          <a:chOff x="0" y="0"/>
          <a:chExt cx="0" cy="0"/>
        </a:xfrm>
      </p:grpSpPr>
      <p:graphicFrame>
        <p:nvGraphicFramePr>
          <p:cNvPr id="6" name="Object 5" hidden="1"/>
          <p:cNvGraphicFramePr>
            <a:graphicFrameLocks noChangeAspect="1"/>
          </p:cNvGraphicFramePr>
          <p:nvPr userDrawn="1">
            <p:custDataLst>
              <p:tags r:id="rId2"/>
            </p:custDataLst>
            <p:extLst>
              <p:ext uri="{D42A27DB-BD31-4B8C-83A1-F6EECF244321}">
                <p14:modId xmlns:p14="http://schemas.microsoft.com/office/powerpoint/2010/main" val="387656279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3715" name="think-cell Slide" r:id="rId5" imgW="270" imgH="270" progId="TCLayout.ActiveDocument.1">
                  <p:embed/>
                </p:oleObj>
              </mc:Choice>
              <mc:Fallback>
                <p:oleObj name="think-cell Slide" r:id="rId5" imgW="270" imgH="270" progId="TCLayout.ActiveDocument.1">
                  <p:embed/>
                  <p:pic>
                    <p:nvPicPr>
                      <p:cNvPr id="0" name=""/>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3" name="Rectangle 2" hidden="1"/>
          <p:cNvSpPr/>
          <p:nvPr userDrawn="1">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lnSpc>
                <a:spcPct val="90000"/>
              </a:lnSpc>
              <a:spcBef>
                <a:spcPct val="0"/>
              </a:spcBef>
              <a:spcAft>
                <a:spcPct val="0"/>
              </a:spcAft>
            </a:pPr>
            <a:endParaRPr lang="en-US" sz="3600" b="1" dirty="0">
              <a:solidFill>
                <a:srgbClr val="FFFFFF"/>
              </a:solidFill>
              <a:cs typeface="Times New Roman"/>
              <a:sym typeface="Calibri"/>
            </a:endParaRPr>
          </a:p>
        </p:txBody>
      </p:sp>
      <p:sp>
        <p:nvSpPr>
          <p:cNvPr id="2" name="Title 1"/>
          <p:cNvSpPr>
            <a:spLocks noGrp="1"/>
          </p:cNvSpPr>
          <p:nvPr>
            <p:ph type="title" hasCustomPrompt="1"/>
          </p:nvPr>
        </p:nvSpPr>
        <p:spPr>
          <a:xfrm>
            <a:off x="674369" y="624054"/>
            <a:ext cx="7843267" cy="548640"/>
          </a:xfrm>
        </p:spPr>
        <p:txBody>
          <a:bodyPr anchor="t">
            <a:noAutofit/>
          </a:bodyPr>
          <a:lstStyle>
            <a:lvl1pPr algn="l">
              <a:defRPr sz="3600" b="1" i="0" baseline="0">
                <a:solidFill>
                  <a:schemeClr val="tx2">
                    <a:lumMod val="75000"/>
                  </a:schemeClr>
                </a:solidFill>
                <a:latin typeface="+mj-lt"/>
                <a:cs typeface="Times New Roman" panose="02020603050405020304" pitchFamily="18"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12" name="Content Placeholder 11"/>
          <p:cNvSpPr>
            <a:spLocks noGrp="1"/>
          </p:cNvSpPr>
          <p:nvPr>
            <p:ph sz="quarter" idx="14" hasCustomPrompt="1"/>
          </p:nvPr>
        </p:nvSpPr>
        <p:spPr>
          <a:xfrm>
            <a:off x="622299" y="1845731"/>
            <a:ext cx="3840480" cy="4392732"/>
          </a:xfrm>
        </p:spPr>
        <p:txBody>
          <a:bodyPr/>
          <a:lstStyle>
            <a:lvl1pPr marL="0" indent="0" algn="ctr">
              <a:buNone/>
              <a:defRPr baseline="0">
                <a:latin typeface="+mn-lt"/>
              </a:defRPr>
            </a:lvl1pPr>
          </a:lstStyle>
          <a:p>
            <a:pPr lvl="0"/>
            <a:r>
              <a:rPr lang="en-US" dirty="0"/>
              <a:t>Click icon below to add table, chart, image</a:t>
            </a:r>
          </a:p>
        </p:txBody>
      </p:sp>
      <p:sp>
        <p:nvSpPr>
          <p:cNvPr id="10" name="Content Placeholder 11"/>
          <p:cNvSpPr>
            <a:spLocks noGrp="1"/>
          </p:cNvSpPr>
          <p:nvPr>
            <p:ph sz="quarter" idx="15" hasCustomPrompt="1"/>
          </p:nvPr>
        </p:nvSpPr>
        <p:spPr>
          <a:xfrm>
            <a:off x="4665132" y="1845731"/>
            <a:ext cx="3840480" cy="4392732"/>
          </a:xfrm>
        </p:spPr>
        <p:txBody>
          <a:bodyPr/>
          <a:lstStyle>
            <a:lvl1pPr marL="0" indent="0" algn="ctr">
              <a:buNone/>
              <a:defRPr baseline="0">
                <a:latin typeface="+mn-lt"/>
              </a:defRPr>
            </a:lvl1pPr>
          </a:lstStyle>
          <a:p>
            <a:pPr lvl="0"/>
            <a:r>
              <a:rPr lang="en-US" dirty="0"/>
              <a:t>Click icon below to add table, chart, image</a:t>
            </a:r>
          </a:p>
        </p:txBody>
      </p:sp>
      <p:sp>
        <p:nvSpPr>
          <p:cNvPr id="4" name="Text Placeholder 3"/>
          <p:cNvSpPr>
            <a:spLocks noGrp="1"/>
          </p:cNvSpPr>
          <p:nvPr>
            <p:ph type="body" sz="quarter" idx="16" hasCustomPrompt="1"/>
          </p:nvPr>
        </p:nvSpPr>
        <p:spPr>
          <a:xfrm>
            <a:off x="622300" y="1278464"/>
            <a:ext cx="3840480" cy="500063"/>
          </a:xfrm>
        </p:spPr>
        <p:txBody>
          <a:bodyPr anchor="b">
            <a:noAutofit/>
          </a:bodyPr>
          <a:lstStyle>
            <a:lvl1pPr marL="0" indent="0" algn="ctr">
              <a:buNone/>
              <a:defRPr sz="2400" b="1">
                <a:latin typeface="+mn-lt"/>
              </a:defRPr>
            </a:lvl1pPr>
          </a:lstStyle>
          <a:p>
            <a:pPr lvl="0"/>
            <a:r>
              <a:rPr lang="en-US" dirty="0"/>
              <a:t>Click to add title</a:t>
            </a:r>
          </a:p>
        </p:txBody>
      </p:sp>
      <p:sp>
        <p:nvSpPr>
          <p:cNvPr id="13" name="Text Placeholder 3"/>
          <p:cNvSpPr>
            <a:spLocks noGrp="1"/>
          </p:cNvSpPr>
          <p:nvPr>
            <p:ph type="body" sz="quarter" idx="17" hasCustomPrompt="1"/>
          </p:nvPr>
        </p:nvSpPr>
        <p:spPr>
          <a:xfrm>
            <a:off x="4665132" y="1278464"/>
            <a:ext cx="3840480" cy="500063"/>
          </a:xfrm>
        </p:spPr>
        <p:txBody>
          <a:bodyPr anchor="b">
            <a:noAutofit/>
          </a:bodyPr>
          <a:lstStyle>
            <a:lvl1pPr marL="0" indent="0" algn="ctr">
              <a:buNone/>
              <a:defRPr sz="2400" b="1">
                <a:latin typeface="+mn-lt"/>
              </a:defRPr>
            </a:lvl1pPr>
          </a:lstStyle>
          <a:p>
            <a:pPr lvl="0"/>
            <a:r>
              <a:rPr lang="en-US" dirty="0"/>
              <a:t>Click to add title</a:t>
            </a:r>
          </a:p>
        </p:txBody>
      </p:sp>
      <p:sp>
        <p:nvSpPr>
          <p:cNvPr id="17" name="Line 12"/>
          <p:cNvSpPr>
            <a:spLocks noChangeShapeType="1"/>
          </p:cNvSpPr>
          <p:nvPr userDrawn="1"/>
        </p:nvSpPr>
        <p:spPr bwMode="auto">
          <a:xfrm>
            <a:off x="0" y="1184101"/>
            <a:ext cx="9144000" cy="0"/>
          </a:xfrm>
          <a:prstGeom prst="line">
            <a:avLst/>
          </a:prstGeom>
          <a:noFill/>
          <a:ln w="25400">
            <a:solidFill>
              <a:srgbClr val="002060"/>
            </a:solidFill>
            <a:round/>
            <a:headEnd/>
            <a:tailEnd/>
          </a:ln>
        </p:spPr>
        <p:txBody>
          <a:bodyPr lIns="96661" tIns="48331" rIns="96661" bIns="48331"/>
          <a:lstStyle/>
          <a:p>
            <a:pPr>
              <a:defRPr/>
            </a:pPr>
            <a:endParaRPr lang="en-US" dirty="0">
              <a:solidFill>
                <a:srgbClr val="000000"/>
              </a:solidFill>
              <a:cs typeface="Arial" charset="0"/>
            </a:endParaRPr>
          </a:p>
        </p:txBody>
      </p:sp>
      <p:sp>
        <p:nvSpPr>
          <p:cNvPr id="22" name="Text Placeholder 4"/>
          <p:cNvSpPr>
            <a:spLocks noGrp="1"/>
          </p:cNvSpPr>
          <p:nvPr>
            <p:ph type="body" sz="quarter" idx="11" hasCustomPrompt="1"/>
          </p:nvPr>
        </p:nvSpPr>
        <p:spPr>
          <a:xfrm>
            <a:off x="522287" y="6243108"/>
            <a:ext cx="7992005" cy="330200"/>
          </a:xfrm>
        </p:spPr>
        <p:txBody>
          <a:bodyPr anchor="b">
            <a:noAutofit/>
          </a:bodyPr>
          <a:lstStyle>
            <a:lvl1pPr marL="0" indent="0">
              <a:lnSpc>
                <a:spcPct val="100000"/>
              </a:lnSpc>
              <a:spcBef>
                <a:spcPts val="0"/>
              </a:spcBef>
              <a:buNone/>
              <a:defRPr sz="1200" baseline="0">
                <a:latin typeface="+mn-lt"/>
              </a:defRPr>
            </a:lvl1pPr>
          </a:lstStyle>
          <a:p>
            <a:pPr lvl="0"/>
            <a:r>
              <a:rPr lang="en-US" dirty="0"/>
              <a:t>Click to add footnote, reference or source</a:t>
            </a:r>
          </a:p>
        </p:txBody>
      </p:sp>
      <p:sp>
        <p:nvSpPr>
          <p:cNvPr id="23" name="Footer Placeholder 20"/>
          <p:cNvSpPr>
            <a:spLocks noGrp="1"/>
          </p:cNvSpPr>
          <p:nvPr>
            <p:ph type="ftr" sz="quarter" idx="13"/>
          </p:nvPr>
        </p:nvSpPr>
        <p:spPr>
          <a:xfrm>
            <a:off x="521228" y="6573308"/>
            <a:ext cx="7682971" cy="284692"/>
          </a:xfrm>
        </p:spPr>
        <p:txBody>
          <a:bodyPr/>
          <a:lstStyle>
            <a:lvl1pPr algn="l">
              <a:defRPr sz="1000" b="1" cap="all" baseline="0">
                <a:solidFill>
                  <a:schemeClr val="tx1"/>
                </a:solidFill>
                <a:latin typeface="+mn-lt"/>
              </a:defRPr>
            </a:lvl1pPr>
          </a:lstStyle>
          <a:p>
            <a:endParaRPr lang="en-US" dirty="0">
              <a:solidFill>
                <a:prstClr val="black"/>
              </a:solidFill>
            </a:endParaRPr>
          </a:p>
        </p:txBody>
      </p:sp>
      <p:sp>
        <p:nvSpPr>
          <p:cNvPr id="24" name="Slide Number Placeholder 21"/>
          <p:cNvSpPr>
            <a:spLocks noGrp="1"/>
          </p:cNvSpPr>
          <p:nvPr>
            <p:ph type="sldNum" sz="quarter" idx="18"/>
          </p:nvPr>
        </p:nvSpPr>
        <p:spPr>
          <a:xfrm>
            <a:off x="8305800" y="6573308"/>
            <a:ext cx="564098" cy="284692"/>
          </a:xfrm>
        </p:spPr>
        <p:txBody>
          <a:bodyPr/>
          <a:lstStyle>
            <a:lvl1pPr>
              <a:defRPr sz="1000">
                <a:solidFill>
                  <a:sysClr val="windowText" lastClr="000000"/>
                </a:solidFill>
                <a:latin typeface="+mn-lt"/>
              </a:defRPr>
            </a:lvl1pPr>
          </a:lstStyle>
          <a:p>
            <a:fld id="{11F27F3A-B3E9-41ED-AF8F-A365F10BB65F}" type="slidenum">
              <a:rPr lang="en-US" smtClean="0"/>
              <a:pPr/>
              <a:t>‹#›</a:t>
            </a:fld>
            <a:endParaRPr lang="en-US" dirty="0"/>
          </a:p>
        </p:txBody>
      </p:sp>
      <p:cxnSp>
        <p:nvCxnSpPr>
          <p:cNvPr id="25" name="Straight Connector 24"/>
          <p:cNvCxnSpPr/>
          <p:nvPr userDrawn="1"/>
        </p:nvCxnSpPr>
        <p:spPr>
          <a:xfrm>
            <a:off x="0" y="6573308"/>
            <a:ext cx="9144000" cy="0"/>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78917027"/>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userDrawn="1">
  <p:cSld name="2 Column Text">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userDrawn="1">
            <p:custDataLst>
              <p:tags r:id="rId2"/>
            </p:custDataLst>
            <p:extLst>
              <p:ext uri="{D42A27DB-BD31-4B8C-83A1-F6EECF244321}">
                <p14:modId xmlns:p14="http://schemas.microsoft.com/office/powerpoint/2010/main" val="107292428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4739" name="think-cell Slide" r:id="rId5" imgW="270" imgH="270" progId="TCLayout.ActiveDocument.1">
                  <p:embed/>
                </p:oleObj>
              </mc:Choice>
              <mc:Fallback>
                <p:oleObj name="think-cell Slide" r:id="rId5" imgW="270" imgH="270" progId="TCLayout.ActiveDocument.1">
                  <p:embed/>
                  <p:pic>
                    <p:nvPicPr>
                      <p:cNvPr id="0" name=""/>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3" name="Rectangle 2" hidden="1"/>
          <p:cNvSpPr/>
          <p:nvPr userDrawn="1">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lnSpc>
                <a:spcPct val="90000"/>
              </a:lnSpc>
              <a:spcBef>
                <a:spcPct val="0"/>
              </a:spcBef>
              <a:spcAft>
                <a:spcPct val="0"/>
              </a:spcAft>
            </a:pPr>
            <a:endParaRPr lang="en-US" sz="3600" b="1" dirty="0">
              <a:solidFill>
                <a:srgbClr val="FFFFFF"/>
              </a:solidFill>
              <a:cs typeface="Times New Roman"/>
              <a:sym typeface="Calibri"/>
            </a:endParaRPr>
          </a:p>
        </p:txBody>
      </p:sp>
      <p:sp>
        <p:nvSpPr>
          <p:cNvPr id="6" name="Text Placeholder 5"/>
          <p:cNvSpPr>
            <a:spLocks noGrp="1"/>
          </p:cNvSpPr>
          <p:nvPr>
            <p:ph type="body" sz="quarter" idx="18" hasCustomPrompt="1"/>
          </p:nvPr>
        </p:nvSpPr>
        <p:spPr>
          <a:xfrm>
            <a:off x="622300" y="1846262"/>
            <a:ext cx="3840163" cy="4402137"/>
          </a:xfrm>
        </p:spPr>
        <p:txBody>
          <a:bodyPr>
            <a:noAutofit/>
          </a:bodyPr>
          <a:lstStyle>
            <a:lvl1pPr>
              <a:lnSpc>
                <a:spcPct val="100000"/>
              </a:lnSpc>
              <a:spcBef>
                <a:spcPts val="0"/>
              </a:spcBef>
              <a:spcAft>
                <a:spcPts val="0"/>
              </a:spcAft>
              <a:defRPr sz="2000">
                <a:latin typeface="+mn-lt"/>
              </a:defRPr>
            </a:lvl1pPr>
            <a:lvl2pPr marL="514350" indent="-171450">
              <a:buFont typeface="Franklin Gothic Medium Cond" panose="020B0606030402020204" pitchFamily="34" charset="0"/>
              <a:buChar char="–"/>
              <a:defRPr sz="2000">
                <a:latin typeface="+mn-lt"/>
              </a:defRPr>
            </a:lvl2pPr>
            <a:lvl3pPr>
              <a:defRPr sz="2000">
                <a:latin typeface="+mn-lt"/>
              </a:defRPr>
            </a:lvl3pPr>
          </a:lstStyle>
          <a:p>
            <a:pPr lvl="0"/>
            <a:r>
              <a:rPr lang="en-US" dirty="0"/>
              <a:t>Click to add bullets</a:t>
            </a:r>
          </a:p>
          <a:p>
            <a:pPr lvl="1"/>
            <a:r>
              <a:rPr lang="en-US" dirty="0"/>
              <a:t>Bullet 2</a:t>
            </a:r>
          </a:p>
          <a:p>
            <a:pPr lvl="2"/>
            <a:r>
              <a:rPr lang="en-US" dirty="0"/>
              <a:t>Bullet 3</a:t>
            </a:r>
          </a:p>
        </p:txBody>
      </p:sp>
      <p:sp>
        <p:nvSpPr>
          <p:cNvPr id="2" name="Title 1"/>
          <p:cNvSpPr>
            <a:spLocks noGrp="1"/>
          </p:cNvSpPr>
          <p:nvPr>
            <p:ph type="title" hasCustomPrompt="1"/>
          </p:nvPr>
        </p:nvSpPr>
        <p:spPr>
          <a:xfrm>
            <a:off x="674369" y="624054"/>
            <a:ext cx="7843267" cy="548640"/>
          </a:xfrm>
        </p:spPr>
        <p:txBody>
          <a:bodyPr anchor="t">
            <a:noAutofit/>
          </a:bodyPr>
          <a:lstStyle>
            <a:lvl1pPr algn="l">
              <a:defRPr sz="3600" b="1" i="0" baseline="0">
                <a:solidFill>
                  <a:schemeClr val="tx2">
                    <a:lumMod val="75000"/>
                  </a:schemeClr>
                </a:solidFill>
                <a:latin typeface="+mj-lt"/>
                <a:cs typeface="Times New Roman" panose="02020603050405020304" pitchFamily="18"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4" name="Text Placeholder 3"/>
          <p:cNvSpPr>
            <a:spLocks noGrp="1"/>
          </p:cNvSpPr>
          <p:nvPr>
            <p:ph type="body" sz="quarter" idx="16" hasCustomPrompt="1"/>
          </p:nvPr>
        </p:nvSpPr>
        <p:spPr>
          <a:xfrm>
            <a:off x="622300" y="1278464"/>
            <a:ext cx="3840480" cy="500063"/>
          </a:xfrm>
        </p:spPr>
        <p:txBody>
          <a:bodyPr anchor="b">
            <a:noAutofit/>
          </a:bodyPr>
          <a:lstStyle>
            <a:lvl1pPr marL="0" indent="0" algn="ctr">
              <a:buNone/>
              <a:defRPr sz="2400" b="1">
                <a:latin typeface="+mn-lt"/>
              </a:defRPr>
            </a:lvl1pPr>
          </a:lstStyle>
          <a:p>
            <a:pPr lvl="0"/>
            <a:r>
              <a:rPr lang="en-US" dirty="0"/>
              <a:t>Click to add title</a:t>
            </a:r>
          </a:p>
        </p:txBody>
      </p:sp>
      <p:sp>
        <p:nvSpPr>
          <p:cNvPr id="13" name="Text Placeholder 3"/>
          <p:cNvSpPr>
            <a:spLocks noGrp="1"/>
          </p:cNvSpPr>
          <p:nvPr>
            <p:ph type="body" sz="quarter" idx="17" hasCustomPrompt="1"/>
          </p:nvPr>
        </p:nvSpPr>
        <p:spPr>
          <a:xfrm>
            <a:off x="4665132" y="1278464"/>
            <a:ext cx="3840480" cy="500063"/>
          </a:xfrm>
        </p:spPr>
        <p:txBody>
          <a:bodyPr anchor="b">
            <a:noAutofit/>
          </a:bodyPr>
          <a:lstStyle>
            <a:lvl1pPr marL="0" indent="0" algn="ctr">
              <a:buNone/>
              <a:defRPr sz="2400" b="1">
                <a:latin typeface="+mn-lt"/>
              </a:defRPr>
            </a:lvl1pPr>
          </a:lstStyle>
          <a:p>
            <a:pPr lvl="0"/>
            <a:r>
              <a:rPr lang="en-US" dirty="0"/>
              <a:t>Click to add title</a:t>
            </a:r>
          </a:p>
        </p:txBody>
      </p:sp>
      <p:sp>
        <p:nvSpPr>
          <p:cNvPr id="15" name="Text Placeholder 5"/>
          <p:cNvSpPr>
            <a:spLocks noGrp="1"/>
          </p:cNvSpPr>
          <p:nvPr>
            <p:ph type="body" sz="quarter" idx="19" hasCustomPrompt="1"/>
          </p:nvPr>
        </p:nvSpPr>
        <p:spPr>
          <a:xfrm>
            <a:off x="4665449" y="1840559"/>
            <a:ext cx="3840163" cy="4402137"/>
          </a:xfrm>
        </p:spPr>
        <p:txBody>
          <a:bodyPr>
            <a:noAutofit/>
          </a:bodyPr>
          <a:lstStyle>
            <a:lvl1pPr>
              <a:lnSpc>
                <a:spcPct val="100000"/>
              </a:lnSpc>
              <a:spcBef>
                <a:spcPts val="0"/>
              </a:spcBef>
              <a:spcAft>
                <a:spcPts val="0"/>
              </a:spcAft>
              <a:defRPr sz="2000">
                <a:latin typeface="+mn-lt"/>
              </a:defRPr>
            </a:lvl1pPr>
            <a:lvl2pPr marL="514350" indent="-171450">
              <a:buFont typeface="Franklin Gothic Medium Cond" panose="020B0606030402020204" pitchFamily="34" charset="0"/>
              <a:buChar char="–"/>
              <a:defRPr sz="2000" baseline="0">
                <a:latin typeface="+mn-lt"/>
              </a:defRPr>
            </a:lvl2pPr>
            <a:lvl3pPr>
              <a:defRPr sz="2000" baseline="0">
                <a:latin typeface="+mn-lt"/>
              </a:defRPr>
            </a:lvl3pPr>
          </a:lstStyle>
          <a:p>
            <a:pPr lvl="0"/>
            <a:r>
              <a:rPr lang="en-US" dirty="0"/>
              <a:t>Click to add bullets</a:t>
            </a:r>
          </a:p>
          <a:p>
            <a:pPr lvl="1"/>
            <a:r>
              <a:rPr lang="en-US" dirty="0"/>
              <a:t>Bullet 2</a:t>
            </a:r>
          </a:p>
          <a:p>
            <a:pPr lvl="2"/>
            <a:r>
              <a:rPr lang="en-US" dirty="0"/>
              <a:t>Bullet 3</a:t>
            </a:r>
          </a:p>
        </p:txBody>
      </p:sp>
      <p:sp>
        <p:nvSpPr>
          <p:cNvPr id="12" name="Line 12"/>
          <p:cNvSpPr>
            <a:spLocks noChangeShapeType="1"/>
          </p:cNvSpPr>
          <p:nvPr userDrawn="1"/>
        </p:nvSpPr>
        <p:spPr bwMode="auto">
          <a:xfrm>
            <a:off x="0" y="1184101"/>
            <a:ext cx="9144000" cy="0"/>
          </a:xfrm>
          <a:prstGeom prst="line">
            <a:avLst/>
          </a:prstGeom>
          <a:noFill/>
          <a:ln w="25400">
            <a:solidFill>
              <a:srgbClr val="002060"/>
            </a:solidFill>
            <a:round/>
            <a:headEnd/>
            <a:tailEnd/>
          </a:ln>
        </p:spPr>
        <p:txBody>
          <a:bodyPr lIns="96661" tIns="48331" rIns="96661" bIns="48331"/>
          <a:lstStyle/>
          <a:p>
            <a:pPr>
              <a:defRPr/>
            </a:pPr>
            <a:endParaRPr lang="en-US" dirty="0">
              <a:solidFill>
                <a:srgbClr val="000000"/>
              </a:solidFill>
              <a:cs typeface="Arial" charset="0"/>
            </a:endParaRPr>
          </a:p>
        </p:txBody>
      </p:sp>
      <p:sp>
        <p:nvSpPr>
          <p:cNvPr id="18" name="Text Placeholder 4"/>
          <p:cNvSpPr>
            <a:spLocks noGrp="1"/>
          </p:cNvSpPr>
          <p:nvPr>
            <p:ph type="body" sz="quarter" idx="11" hasCustomPrompt="1"/>
          </p:nvPr>
        </p:nvSpPr>
        <p:spPr>
          <a:xfrm>
            <a:off x="522287" y="6243108"/>
            <a:ext cx="7992005" cy="330200"/>
          </a:xfrm>
        </p:spPr>
        <p:txBody>
          <a:bodyPr anchor="b">
            <a:noAutofit/>
          </a:bodyPr>
          <a:lstStyle>
            <a:lvl1pPr marL="0" indent="0">
              <a:lnSpc>
                <a:spcPct val="100000"/>
              </a:lnSpc>
              <a:spcBef>
                <a:spcPts val="0"/>
              </a:spcBef>
              <a:buNone/>
              <a:defRPr sz="1200" baseline="0">
                <a:latin typeface="+mn-lt"/>
              </a:defRPr>
            </a:lvl1pPr>
          </a:lstStyle>
          <a:p>
            <a:pPr lvl="0"/>
            <a:r>
              <a:rPr lang="en-US" dirty="0"/>
              <a:t>Click to add footnote, reference or source</a:t>
            </a:r>
          </a:p>
        </p:txBody>
      </p:sp>
      <p:sp>
        <p:nvSpPr>
          <p:cNvPr id="19" name="Footer Placeholder 20"/>
          <p:cNvSpPr>
            <a:spLocks noGrp="1"/>
          </p:cNvSpPr>
          <p:nvPr>
            <p:ph type="ftr" sz="quarter" idx="13"/>
          </p:nvPr>
        </p:nvSpPr>
        <p:spPr>
          <a:xfrm>
            <a:off x="521228" y="6573308"/>
            <a:ext cx="7682971" cy="284692"/>
          </a:xfrm>
        </p:spPr>
        <p:txBody>
          <a:bodyPr/>
          <a:lstStyle>
            <a:lvl1pPr algn="l">
              <a:defRPr sz="1000" b="1" cap="all" baseline="0">
                <a:solidFill>
                  <a:schemeClr val="tx1"/>
                </a:solidFill>
                <a:latin typeface="+mn-lt"/>
              </a:defRPr>
            </a:lvl1pPr>
          </a:lstStyle>
          <a:p>
            <a:endParaRPr lang="en-US" dirty="0">
              <a:solidFill>
                <a:prstClr val="black"/>
              </a:solidFill>
            </a:endParaRPr>
          </a:p>
        </p:txBody>
      </p:sp>
      <p:sp>
        <p:nvSpPr>
          <p:cNvPr id="20" name="Slide Number Placeholder 21"/>
          <p:cNvSpPr>
            <a:spLocks noGrp="1"/>
          </p:cNvSpPr>
          <p:nvPr>
            <p:ph type="sldNum" sz="quarter" idx="15"/>
          </p:nvPr>
        </p:nvSpPr>
        <p:spPr>
          <a:xfrm>
            <a:off x="8305800" y="6573308"/>
            <a:ext cx="564098" cy="284692"/>
          </a:xfrm>
        </p:spPr>
        <p:txBody>
          <a:bodyPr/>
          <a:lstStyle>
            <a:lvl1pPr>
              <a:defRPr sz="1000">
                <a:solidFill>
                  <a:sysClr val="windowText" lastClr="000000"/>
                </a:solidFill>
                <a:latin typeface="+mn-lt"/>
              </a:defRPr>
            </a:lvl1pPr>
          </a:lstStyle>
          <a:p>
            <a:fld id="{11F27F3A-B3E9-41ED-AF8F-A365F10BB65F}" type="slidenum">
              <a:rPr lang="en-US" smtClean="0"/>
              <a:pPr/>
              <a:t>‹#›</a:t>
            </a:fld>
            <a:endParaRPr lang="en-US" dirty="0"/>
          </a:p>
        </p:txBody>
      </p:sp>
      <p:cxnSp>
        <p:nvCxnSpPr>
          <p:cNvPr id="21" name="Straight Connector 20"/>
          <p:cNvCxnSpPr/>
          <p:nvPr userDrawn="1"/>
        </p:nvCxnSpPr>
        <p:spPr>
          <a:xfrm>
            <a:off x="0" y="6573308"/>
            <a:ext cx="9144000" cy="0"/>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71422623"/>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userDrawn="1">
  <p:cSld name="Title &amp; Top Rule">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userDrawn="1">
            <p:custDataLst>
              <p:tags r:id="rId2"/>
            </p:custDataLst>
            <p:extLst>
              <p:ext uri="{D42A27DB-BD31-4B8C-83A1-F6EECF244321}">
                <p14:modId xmlns:p14="http://schemas.microsoft.com/office/powerpoint/2010/main" val="48176827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5763" name="think-cell Slide" r:id="rId5" imgW="270" imgH="270" progId="TCLayout.ActiveDocument.1">
                  <p:embed/>
                </p:oleObj>
              </mc:Choice>
              <mc:Fallback>
                <p:oleObj name="think-cell Slide" r:id="rId5" imgW="270" imgH="270" progId="TCLayout.ActiveDocument.1">
                  <p:embed/>
                  <p:pic>
                    <p:nvPicPr>
                      <p:cNvPr id="0" name=""/>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3" name="Rectangle 2" hidden="1"/>
          <p:cNvSpPr/>
          <p:nvPr userDrawn="1">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lnSpc>
                <a:spcPct val="90000"/>
              </a:lnSpc>
              <a:spcBef>
                <a:spcPct val="0"/>
              </a:spcBef>
              <a:spcAft>
                <a:spcPct val="0"/>
              </a:spcAft>
            </a:pPr>
            <a:endParaRPr lang="en-US" sz="3600" b="1" dirty="0">
              <a:solidFill>
                <a:srgbClr val="FFFFFF"/>
              </a:solidFill>
              <a:cs typeface="Times New Roman"/>
              <a:sym typeface="Calibri"/>
            </a:endParaRPr>
          </a:p>
        </p:txBody>
      </p:sp>
      <p:sp>
        <p:nvSpPr>
          <p:cNvPr id="2" name="Title 1"/>
          <p:cNvSpPr>
            <a:spLocks noGrp="1"/>
          </p:cNvSpPr>
          <p:nvPr>
            <p:ph type="title" hasCustomPrompt="1"/>
          </p:nvPr>
        </p:nvSpPr>
        <p:spPr>
          <a:xfrm>
            <a:off x="674369" y="624054"/>
            <a:ext cx="7843267" cy="548640"/>
          </a:xfrm>
        </p:spPr>
        <p:txBody>
          <a:bodyPr anchor="t">
            <a:noAutofit/>
          </a:bodyPr>
          <a:lstStyle>
            <a:lvl1pPr algn="l">
              <a:defRPr sz="3600" b="1" i="0" baseline="0">
                <a:solidFill>
                  <a:schemeClr val="tx2">
                    <a:lumMod val="75000"/>
                  </a:schemeClr>
                </a:solidFill>
                <a:latin typeface="+mj-lt"/>
                <a:cs typeface="Times New Roman" panose="02020603050405020304" pitchFamily="18"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9" name="Line 12"/>
          <p:cNvSpPr>
            <a:spLocks noChangeShapeType="1"/>
          </p:cNvSpPr>
          <p:nvPr userDrawn="1"/>
        </p:nvSpPr>
        <p:spPr bwMode="auto">
          <a:xfrm>
            <a:off x="0" y="1184101"/>
            <a:ext cx="9144000" cy="0"/>
          </a:xfrm>
          <a:prstGeom prst="line">
            <a:avLst/>
          </a:prstGeom>
          <a:noFill/>
          <a:ln w="25400">
            <a:solidFill>
              <a:srgbClr val="002060"/>
            </a:solidFill>
            <a:round/>
            <a:headEnd/>
            <a:tailEnd/>
          </a:ln>
        </p:spPr>
        <p:txBody>
          <a:bodyPr lIns="96661" tIns="48331" rIns="96661" bIns="48331"/>
          <a:lstStyle/>
          <a:p>
            <a:pPr>
              <a:defRPr/>
            </a:pPr>
            <a:endParaRPr lang="en-US" dirty="0">
              <a:solidFill>
                <a:srgbClr val="000000"/>
              </a:solidFill>
              <a:cs typeface="Arial" charset="0"/>
            </a:endParaRPr>
          </a:p>
        </p:txBody>
      </p:sp>
      <p:sp>
        <p:nvSpPr>
          <p:cNvPr id="12" name="Footer Placeholder 20"/>
          <p:cNvSpPr>
            <a:spLocks noGrp="1"/>
          </p:cNvSpPr>
          <p:nvPr>
            <p:ph type="ftr" sz="quarter" idx="13"/>
          </p:nvPr>
        </p:nvSpPr>
        <p:spPr>
          <a:xfrm>
            <a:off x="521228" y="6573308"/>
            <a:ext cx="7682971" cy="284692"/>
          </a:xfrm>
        </p:spPr>
        <p:txBody>
          <a:bodyPr/>
          <a:lstStyle>
            <a:lvl1pPr algn="l">
              <a:defRPr sz="1000" b="1" cap="all" baseline="0">
                <a:solidFill>
                  <a:schemeClr val="tx1"/>
                </a:solidFill>
                <a:latin typeface="+mn-lt"/>
              </a:defRPr>
            </a:lvl1pPr>
          </a:lstStyle>
          <a:p>
            <a:endParaRPr lang="en-US" dirty="0">
              <a:solidFill>
                <a:prstClr val="black"/>
              </a:solidFill>
            </a:endParaRPr>
          </a:p>
        </p:txBody>
      </p:sp>
      <p:sp>
        <p:nvSpPr>
          <p:cNvPr id="14" name="Slide Number Placeholder 21"/>
          <p:cNvSpPr>
            <a:spLocks noGrp="1"/>
          </p:cNvSpPr>
          <p:nvPr>
            <p:ph type="sldNum" sz="quarter" idx="15"/>
          </p:nvPr>
        </p:nvSpPr>
        <p:spPr>
          <a:xfrm>
            <a:off x="8305800" y="6573308"/>
            <a:ext cx="564098" cy="284692"/>
          </a:xfrm>
        </p:spPr>
        <p:txBody>
          <a:bodyPr/>
          <a:lstStyle>
            <a:lvl1pPr>
              <a:defRPr sz="1000">
                <a:solidFill>
                  <a:sysClr val="windowText" lastClr="000000"/>
                </a:solidFill>
                <a:latin typeface="+mn-lt"/>
              </a:defRPr>
            </a:lvl1pPr>
          </a:lstStyle>
          <a:p>
            <a:fld id="{11F27F3A-B3E9-41ED-AF8F-A365F10BB65F}" type="slidenum">
              <a:rPr lang="en-US" smtClean="0"/>
              <a:pPr/>
              <a:t>‹#›</a:t>
            </a:fld>
            <a:endParaRPr lang="en-US" dirty="0"/>
          </a:p>
        </p:txBody>
      </p:sp>
      <p:cxnSp>
        <p:nvCxnSpPr>
          <p:cNvPr id="15" name="Straight Connector 14"/>
          <p:cNvCxnSpPr/>
          <p:nvPr userDrawn="1"/>
        </p:nvCxnSpPr>
        <p:spPr>
          <a:xfrm>
            <a:off x="0" y="6573308"/>
            <a:ext cx="9144000" cy="0"/>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32075720"/>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userDrawn="1">
  <p:cSld name="Top &amp; Bottom Rules">
    <p:spTree>
      <p:nvGrpSpPr>
        <p:cNvPr id="1" name=""/>
        <p:cNvGrpSpPr/>
        <p:nvPr/>
      </p:nvGrpSpPr>
      <p:grpSpPr>
        <a:xfrm>
          <a:off x="0" y="0"/>
          <a:ext cx="0" cy="0"/>
          <a:chOff x="0" y="0"/>
          <a:chExt cx="0" cy="0"/>
        </a:xfrm>
      </p:grpSpPr>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7" name="Footer Placeholder 20"/>
          <p:cNvSpPr>
            <a:spLocks noGrp="1"/>
          </p:cNvSpPr>
          <p:nvPr>
            <p:ph type="ftr" sz="quarter" idx="13"/>
          </p:nvPr>
        </p:nvSpPr>
        <p:spPr>
          <a:xfrm>
            <a:off x="521228" y="6573308"/>
            <a:ext cx="7682971" cy="284692"/>
          </a:xfrm>
        </p:spPr>
        <p:txBody>
          <a:bodyPr/>
          <a:lstStyle>
            <a:lvl1pPr algn="l">
              <a:defRPr sz="1000" b="1" cap="all" baseline="0">
                <a:solidFill>
                  <a:schemeClr val="tx1"/>
                </a:solidFill>
                <a:latin typeface="+mn-lt"/>
              </a:defRPr>
            </a:lvl1pPr>
          </a:lstStyle>
          <a:p>
            <a:endParaRPr lang="en-US" dirty="0">
              <a:solidFill>
                <a:prstClr val="black"/>
              </a:solidFill>
            </a:endParaRPr>
          </a:p>
        </p:txBody>
      </p:sp>
      <p:sp>
        <p:nvSpPr>
          <p:cNvPr id="11" name="Slide Number Placeholder 21"/>
          <p:cNvSpPr>
            <a:spLocks noGrp="1"/>
          </p:cNvSpPr>
          <p:nvPr>
            <p:ph type="sldNum" sz="quarter" idx="15"/>
          </p:nvPr>
        </p:nvSpPr>
        <p:spPr>
          <a:xfrm>
            <a:off x="8305800" y="6573308"/>
            <a:ext cx="564098" cy="284692"/>
          </a:xfrm>
        </p:spPr>
        <p:txBody>
          <a:bodyPr/>
          <a:lstStyle>
            <a:lvl1pPr>
              <a:defRPr sz="1000">
                <a:solidFill>
                  <a:sysClr val="windowText" lastClr="000000"/>
                </a:solidFill>
                <a:latin typeface="+mn-lt"/>
              </a:defRPr>
            </a:lvl1pPr>
          </a:lstStyle>
          <a:p>
            <a:fld id="{11F27F3A-B3E9-41ED-AF8F-A365F10BB65F}" type="slidenum">
              <a:rPr lang="en-US" smtClean="0"/>
              <a:pPr/>
              <a:t>‹#›</a:t>
            </a:fld>
            <a:endParaRPr lang="en-US" dirty="0"/>
          </a:p>
        </p:txBody>
      </p:sp>
      <p:cxnSp>
        <p:nvCxnSpPr>
          <p:cNvPr id="12" name="Straight Connector 11"/>
          <p:cNvCxnSpPr/>
          <p:nvPr userDrawn="1"/>
        </p:nvCxnSpPr>
        <p:spPr>
          <a:xfrm>
            <a:off x="0" y="6573308"/>
            <a:ext cx="9144000" cy="0"/>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89526012"/>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18141393"/>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preserve="1" userDrawn="1">
  <p:cSld name="Title Slide - Gold Seal">
    <p:spTree>
      <p:nvGrpSpPr>
        <p:cNvPr id="1" name=""/>
        <p:cNvGrpSpPr/>
        <p:nvPr/>
      </p:nvGrpSpPr>
      <p:grpSpPr>
        <a:xfrm>
          <a:off x="0" y="0"/>
          <a:ext cx="0" cy="0"/>
          <a:chOff x="0" y="0"/>
          <a:chExt cx="0" cy="0"/>
        </a:xfrm>
      </p:grpSpPr>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6650" y="2051009"/>
            <a:ext cx="2023349" cy="2020824"/>
          </a:xfrm>
          <a:prstGeom prst="rect">
            <a:avLst/>
          </a:prstGeom>
        </p:spPr>
      </p:pic>
      <p:sp>
        <p:nvSpPr>
          <p:cNvPr id="10" name="Rectangle 9"/>
          <p:cNvSpPr/>
          <p:nvPr userDrawn="1"/>
        </p:nvSpPr>
        <p:spPr>
          <a:xfrm>
            <a:off x="0" y="3860"/>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14" name="Text Placeholder 13"/>
          <p:cNvSpPr>
            <a:spLocks noGrp="1"/>
          </p:cNvSpPr>
          <p:nvPr>
            <p:ph type="body" sz="quarter" idx="10" hasCustomPrompt="1"/>
          </p:nvPr>
        </p:nvSpPr>
        <p:spPr>
          <a:xfrm>
            <a:off x="2768596" y="2051009"/>
            <a:ext cx="5774267" cy="2020824"/>
          </a:xfrm>
        </p:spPr>
        <p:txBody>
          <a:bodyPr anchor="ctr">
            <a:noAutofit/>
          </a:bodyPr>
          <a:lstStyle>
            <a:lvl1pPr marL="0" indent="0">
              <a:buNone/>
              <a:defRPr sz="3600" baseline="0">
                <a:latin typeface="Calibri" panose="020F050202020403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2768596" y="4071833"/>
            <a:ext cx="5774267" cy="948752"/>
          </a:xfrm>
        </p:spPr>
        <p:txBody>
          <a:bodyPr anchor="b">
            <a:noAutofit/>
          </a:bodyPr>
          <a:lstStyle>
            <a:lvl1pPr marL="0" indent="0">
              <a:lnSpc>
                <a:spcPct val="100000"/>
              </a:lnSpc>
              <a:spcBef>
                <a:spcPts val="0"/>
              </a:spcBef>
              <a:buNone/>
              <a:defRPr sz="2800" baseline="0">
                <a:latin typeface="Calibri" panose="020F0502020204030204" pitchFamily="34" charset="0"/>
              </a:defRPr>
            </a:lvl1pPr>
          </a:lstStyle>
          <a:p>
            <a:pPr lvl="0"/>
            <a:r>
              <a:rPr lang="en-US" dirty="0"/>
              <a:t>Click to Add Presenter Name and Title</a:t>
            </a:r>
          </a:p>
        </p:txBody>
      </p:sp>
      <p:sp>
        <p:nvSpPr>
          <p:cNvPr id="18" name="Text Placeholder 17"/>
          <p:cNvSpPr>
            <a:spLocks noGrp="1"/>
          </p:cNvSpPr>
          <p:nvPr>
            <p:ph type="body" sz="quarter" idx="12" hasCustomPrompt="1"/>
          </p:nvPr>
        </p:nvSpPr>
        <p:spPr>
          <a:xfrm>
            <a:off x="2768596" y="5020585"/>
            <a:ext cx="5774267" cy="488226"/>
          </a:xfrm>
        </p:spPr>
        <p:txBody>
          <a:bodyPr anchor="b">
            <a:normAutofit/>
          </a:bodyPr>
          <a:lstStyle>
            <a:lvl1pPr marL="0" indent="0">
              <a:buNone/>
              <a:defRPr sz="2400" baseline="0">
                <a:latin typeface="Calibri" panose="020F0502020204030204" pitchFamily="34" charset="0"/>
              </a:defRPr>
            </a:lvl1pPr>
          </a:lstStyle>
          <a:p>
            <a:pPr lvl="0"/>
            <a:r>
              <a:rPr lang="en-US" dirty="0"/>
              <a:t>Click to Add Date</a:t>
            </a:r>
          </a:p>
        </p:txBody>
      </p:sp>
    </p:spTree>
    <p:extLst>
      <p:ext uri="{BB962C8B-B14F-4D97-AF65-F5344CB8AC3E}">
        <p14:creationId xmlns:p14="http://schemas.microsoft.com/office/powerpoint/2010/main" val="20939764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15636" y="431964"/>
            <a:ext cx="7966364" cy="400073"/>
          </a:xfrm>
        </p:spPr>
        <p:txBody>
          <a:bodyPr/>
          <a:lstStyle/>
          <a:p>
            <a:r>
              <a:rPr lang="en-US"/>
              <a:t>Click to edit Master title style</a:t>
            </a:r>
          </a:p>
        </p:txBody>
      </p:sp>
      <p:sp>
        <p:nvSpPr>
          <p:cNvPr id="3" name="Table Placeholder 2"/>
          <p:cNvSpPr>
            <a:spLocks noGrp="1"/>
          </p:cNvSpPr>
          <p:nvPr>
            <p:ph type="tbl" idx="1"/>
          </p:nvPr>
        </p:nvSpPr>
        <p:spPr>
          <a:xfrm>
            <a:off x="415637" y="1344706"/>
            <a:ext cx="8312727" cy="4706471"/>
          </a:xfrm>
        </p:spPr>
        <p:txBody>
          <a:bodyPr/>
          <a:lstStyle/>
          <a:p>
            <a:r>
              <a:rPr lang="en-US" dirty="0"/>
              <a:t>Click icon to add table</a:t>
            </a:r>
          </a:p>
        </p:txBody>
      </p:sp>
      <p:sp>
        <p:nvSpPr>
          <p:cNvPr id="4" name="Footer Placeholder 3"/>
          <p:cNvSpPr>
            <a:spLocks noGrp="1"/>
          </p:cNvSpPr>
          <p:nvPr>
            <p:ph type="ftr" sz="quarter" idx="10"/>
          </p:nvPr>
        </p:nvSpPr>
        <p:spPr>
          <a:xfrm>
            <a:off x="415637" y="6252882"/>
            <a:ext cx="5886739" cy="201706"/>
          </a:xfrm>
        </p:spPr>
        <p:txBody>
          <a:bodyPr/>
          <a:lstStyle>
            <a:lvl1pPr>
              <a:defRPr/>
            </a:lvl1pPr>
          </a:lstStyle>
          <a:p>
            <a:endParaRPr lang="en-US" dirty="0">
              <a:solidFill>
                <a:srgbClr val="FFFFFF"/>
              </a:solidFill>
            </a:endParaRPr>
          </a:p>
        </p:txBody>
      </p:sp>
    </p:spTree>
    <p:extLst>
      <p:ext uri="{BB962C8B-B14F-4D97-AF65-F5344CB8AC3E}">
        <p14:creationId xmlns:p14="http://schemas.microsoft.com/office/powerpoint/2010/main" val="1841530052"/>
      </p:ext>
    </p:extLst>
  </p:cSld>
  <p:clrMapOvr>
    <a:masterClrMapping/>
  </p:clrMapOvr>
  <p:transition spd="slow">
    <p:fade/>
  </p:transition>
</p:sldLayout>
</file>

<file path=ppt/slideLayouts/slideLayout70.xml><?xml version="1.0" encoding="utf-8"?>
<p:sldLayout xmlns:a="http://schemas.openxmlformats.org/drawingml/2006/main" xmlns:r="http://schemas.openxmlformats.org/officeDocument/2006/relationships" xmlns:p="http://schemas.openxmlformats.org/presentationml/2006/main" preserve="1" userDrawn="1">
  <p:cSld name="Title Slide - Color Seal">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6650" y="2054822"/>
            <a:ext cx="2017011" cy="2017011"/>
          </a:xfrm>
          <a:prstGeom prst="rect">
            <a:avLst/>
          </a:prstGeom>
        </p:spPr>
      </p:pic>
      <p:sp>
        <p:nvSpPr>
          <p:cNvPr id="10" name="Rectangle 9"/>
          <p:cNvSpPr/>
          <p:nvPr userDrawn="1"/>
        </p:nvSpPr>
        <p:spPr>
          <a:xfrm>
            <a:off x="0" y="3860"/>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6" y="2051009"/>
            <a:ext cx="5774267" cy="2020824"/>
          </a:xfrm>
        </p:spPr>
        <p:txBody>
          <a:bodyPr anchor="ctr">
            <a:noAutofit/>
          </a:bodyPr>
          <a:lstStyle>
            <a:lvl1pPr marL="0" indent="0">
              <a:buNone/>
              <a:defRPr sz="3600" baseline="0">
                <a:latin typeface="Calibri" panose="020F050202020403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2768596" y="4071833"/>
            <a:ext cx="5774267" cy="948752"/>
          </a:xfrm>
        </p:spPr>
        <p:txBody>
          <a:bodyPr anchor="b">
            <a:noAutofit/>
          </a:bodyPr>
          <a:lstStyle>
            <a:lvl1pPr marL="0" indent="0">
              <a:lnSpc>
                <a:spcPct val="100000"/>
              </a:lnSpc>
              <a:spcBef>
                <a:spcPts val="0"/>
              </a:spcBef>
              <a:buNone/>
              <a:defRPr sz="2800" baseline="0">
                <a:latin typeface="Calibri" panose="020F0502020204030204" pitchFamily="34" charset="0"/>
              </a:defRPr>
            </a:lvl1pPr>
          </a:lstStyle>
          <a:p>
            <a:pPr lvl="0"/>
            <a:r>
              <a:rPr lang="en-US" dirty="0"/>
              <a:t>Click to Add Presenter Name and Title</a:t>
            </a:r>
          </a:p>
        </p:txBody>
      </p:sp>
      <p:sp>
        <p:nvSpPr>
          <p:cNvPr id="17" name="Text Placeholder 17"/>
          <p:cNvSpPr>
            <a:spLocks noGrp="1"/>
          </p:cNvSpPr>
          <p:nvPr>
            <p:ph type="body" sz="quarter" idx="12" hasCustomPrompt="1"/>
          </p:nvPr>
        </p:nvSpPr>
        <p:spPr>
          <a:xfrm>
            <a:off x="2768596" y="5020585"/>
            <a:ext cx="5774267" cy="488226"/>
          </a:xfrm>
        </p:spPr>
        <p:txBody>
          <a:bodyPr anchor="b">
            <a:normAutofit/>
          </a:bodyPr>
          <a:lstStyle>
            <a:lvl1pPr marL="0" indent="0">
              <a:buNone/>
              <a:defRPr sz="2400" baseline="0">
                <a:latin typeface="Calibri" panose="020F0502020204030204" pitchFamily="34" charset="0"/>
              </a:defRPr>
            </a:lvl1pPr>
          </a:lstStyle>
          <a:p>
            <a:pPr lvl="0"/>
            <a:r>
              <a:rPr lang="en-US" dirty="0"/>
              <a:t>Click to Add Date</a:t>
            </a:r>
          </a:p>
        </p:txBody>
      </p:sp>
    </p:spTree>
    <p:extLst>
      <p:ext uri="{BB962C8B-B14F-4D97-AF65-F5344CB8AC3E}">
        <p14:creationId xmlns:p14="http://schemas.microsoft.com/office/powerpoint/2010/main" val="424932950"/>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userDrawn="1">
  <p:cSld name="Title Slide - Black Seal">
    <p:spTree>
      <p:nvGrpSpPr>
        <p:cNvPr id="1" name=""/>
        <p:cNvGrpSpPr/>
        <p:nvPr/>
      </p:nvGrpSpPr>
      <p:grpSpPr>
        <a:xfrm>
          <a:off x="0" y="0"/>
          <a:ext cx="0" cy="0"/>
          <a:chOff x="0" y="0"/>
          <a:chExt cx="0" cy="0"/>
        </a:xfrm>
      </p:grpSpPr>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6266" y="2051009"/>
            <a:ext cx="2023733" cy="2020824"/>
          </a:xfrm>
          <a:prstGeom prst="rect">
            <a:avLst/>
          </a:prstGeom>
        </p:spPr>
      </p:pic>
      <p:sp>
        <p:nvSpPr>
          <p:cNvPr id="10" name="Rectangle 9"/>
          <p:cNvSpPr/>
          <p:nvPr userDrawn="1"/>
        </p:nvSpPr>
        <p:spPr>
          <a:xfrm>
            <a:off x="0" y="3860"/>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6" y="2051009"/>
            <a:ext cx="5774267" cy="2020824"/>
          </a:xfrm>
        </p:spPr>
        <p:txBody>
          <a:bodyPr anchor="ctr">
            <a:noAutofit/>
          </a:bodyPr>
          <a:lstStyle>
            <a:lvl1pPr marL="0" indent="0">
              <a:buNone/>
              <a:defRPr sz="3600" baseline="0">
                <a:latin typeface="Calibri" panose="020F050202020403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2768596" y="4071833"/>
            <a:ext cx="5774267" cy="948752"/>
          </a:xfrm>
        </p:spPr>
        <p:txBody>
          <a:bodyPr anchor="b">
            <a:noAutofit/>
          </a:bodyPr>
          <a:lstStyle>
            <a:lvl1pPr marL="0" indent="0">
              <a:lnSpc>
                <a:spcPct val="100000"/>
              </a:lnSpc>
              <a:spcBef>
                <a:spcPts val="0"/>
              </a:spcBef>
              <a:buNone/>
              <a:defRPr sz="2800" baseline="0">
                <a:latin typeface="Calibri" panose="020F0502020204030204" pitchFamily="34" charset="0"/>
              </a:defRPr>
            </a:lvl1pPr>
          </a:lstStyle>
          <a:p>
            <a:pPr lvl="0"/>
            <a:r>
              <a:rPr lang="en-US" dirty="0"/>
              <a:t>Click to Add Presenter Name and Title</a:t>
            </a:r>
          </a:p>
        </p:txBody>
      </p:sp>
      <p:sp>
        <p:nvSpPr>
          <p:cNvPr id="17" name="Text Placeholder 17"/>
          <p:cNvSpPr>
            <a:spLocks noGrp="1"/>
          </p:cNvSpPr>
          <p:nvPr>
            <p:ph type="body" sz="quarter" idx="12" hasCustomPrompt="1"/>
          </p:nvPr>
        </p:nvSpPr>
        <p:spPr>
          <a:xfrm>
            <a:off x="2768596" y="5020585"/>
            <a:ext cx="5774267" cy="488226"/>
          </a:xfrm>
        </p:spPr>
        <p:txBody>
          <a:bodyPr anchor="b">
            <a:normAutofit/>
          </a:bodyPr>
          <a:lstStyle>
            <a:lvl1pPr marL="0" indent="0">
              <a:buNone/>
              <a:defRPr sz="2400" baseline="0">
                <a:latin typeface="Calibri" panose="020F0502020204030204" pitchFamily="34" charset="0"/>
              </a:defRPr>
            </a:lvl1pPr>
          </a:lstStyle>
          <a:p>
            <a:pPr lvl="0"/>
            <a:r>
              <a:rPr lang="en-US" dirty="0"/>
              <a:t>Click to Add Date</a:t>
            </a:r>
          </a:p>
        </p:txBody>
      </p:sp>
    </p:spTree>
    <p:extLst>
      <p:ext uri="{BB962C8B-B14F-4D97-AF65-F5344CB8AC3E}">
        <p14:creationId xmlns:p14="http://schemas.microsoft.com/office/powerpoint/2010/main" val="2209372822"/>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userDrawn="1">
  <p:cSld name="Bullets">
    <p:spTree>
      <p:nvGrpSpPr>
        <p:cNvPr id="1" name=""/>
        <p:cNvGrpSpPr/>
        <p:nvPr/>
      </p:nvGrpSpPr>
      <p:grpSpPr>
        <a:xfrm>
          <a:off x="0" y="0"/>
          <a:ext cx="0" cy="0"/>
          <a:chOff x="0" y="0"/>
          <a:chExt cx="0" cy="0"/>
        </a:xfrm>
      </p:grpSpPr>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4" name="Text Placeholder 3"/>
          <p:cNvSpPr>
            <a:spLocks noGrp="1"/>
          </p:cNvSpPr>
          <p:nvPr>
            <p:ph type="body" sz="quarter" idx="10" hasCustomPrompt="1"/>
          </p:nvPr>
        </p:nvSpPr>
        <p:spPr>
          <a:xfrm>
            <a:off x="628650" y="1447801"/>
            <a:ext cx="7888288" cy="4592638"/>
          </a:xfrm>
        </p:spPr>
        <p:txBody>
          <a:bodyPr>
            <a:noAutofit/>
          </a:bodyPr>
          <a:lstStyle>
            <a:lvl1pPr marL="228600" indent="-228600">
              <a:lnSpc>
                <a:spcPct val="100000"/>
              </a:lnSpc>
              <a:spcBef>
                <a:spcPts val="1200"/>
              </a:spcBef>
              <a:defRPr sz="2800">
                <a:latin typeface="+mn-lt"/>
              </a:defRPr>
            </a:lvl1pPr>
            <a:lvl2pPr marL="576263" indent="-233363">
              <a:lnSpc>
                <a:spcPct val="100000"/>
              </a:lnSpc>
              <a:buFont typeface="Franklin Gothic Medium" panose="020B0603020102020204" pitchFamily="34" charset="0"/>
              <a:buChar char="−"/>
              <a:defRPr sz="2400">
                <a:latin typeface="+mn-lt"/>
              </a:defRPr>
            </a:lvl2pPr>
            <a:lvl3pPr marL="973138" indent="-228600">
              <a:lnSpc>
                <a:spcPct val="100000"/>
              </a:lnSpc>
              <a:defRPr sz="2000">
                <a:latin typeface="+mn-lt"/>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bullets</a:t>
            </a:r>
          </a:p>
          <a:p>
            <a:pPr lvl="1"/>
            <a:r>
              <a:rPr lang="en-US" dirty="0"/>
              <a:t> Bullet 2</a:t>
            </a:r>
          </a:p>
          <a:p>
            <a:pPr lvl="2"/>
            <a:r>
              <a:rPr lang="en-US" dirty="0"/>
              <a:t>Bullet 3</a:t>
            </a:r>
          </a:p>
        </p:txBody>
      </p:sp>
      <p:sp>
        <p:nvSpPr>
          <p:cNvPr id="22" name="Slide Number Placeholder 21"/>
          <p:cNvSpPr>
            <a:spLocks noGrp="1"/>
          </p:cNvSpPr>
          <p:nvPr>
            <p:ph type="sldNum" sz="quarter" idx="14"/>
          </p:nvPr>
        </p:nvSpPr>
        <p:spPr>
          <a:xfrm>
            <a:off x="8305800" y="6573308"/>
            <a:ext cx="564098" cy="284692"/>
          </a:xfrm>
        </p:spPr>
        <p:txBody>
          <a:bodyPr/>
          <a:lstStyle>
            <a:lvl1pPr>
              <a:defRPr sz="1000">
                <a:solidFill>
                  <a:sysClr val="windowText" lastClr="000000"/>
                </a:solidFill>
                <a:latin typeface="+mn-lt"/>
              </a:defRPr>
            </a:lvl1pPr>
          </a:lstStyle>
          <a:p>
            <a:fld id="{11F27F3A-B3E9-41ED-AF8F-A365F10BB65F}" type="slidenum">
              <a:rPr lang="en-US" smtClean="0"/>
              <a:pPr/>
              <a:t>‹#›</a:t>
            </a:fld>
            <a:endParaRPr lang="en-US" dirty="0"/>
          </a:p>
        </p:txBody>
      </p:sp>
      <p:sp>
        <p:nvSpPr>
          <p:cNvPr id="23" name="Title 1"/>
          <p:cNvSpPr>
            <a:spLocks noGrp="1"/>
          </p:cNvSpPr>
          <p:nvPr>
            <p:ph type="title" hasCustomPrompt="1"/>
          </p:nvPr>
        </p:nvSpPr>
        <p:spPr>
          <a:xfrm>
            <a:off x="674369" y="624054"/>
            <a:ext cx="7843267" cy="548640"/>
          </a:xfrm>
        </p:spPr>
        <p:txBody>
          <a:bodyPr vert="horz" lIns="0" tIns="45720" rIns="91440" bIns="45720" rtlCol="0" anchor="t">
            <a:noAutofit/>
          </a:bodyPr>
          <a:lstStyle>
            <a:lvl1pPr>
              <a:defRPr lang="en-US" sz="3200" i="0" baseline="0" dirty="0">
                <a:latin typeface="+mn-lt"/>
                <a:cs typeface="Times New Roman" panose="02020603050405020304" pitchFamily="18" charset="0"/>
              </a:defRPr>
            </a:lvl1pPr>
          </a:lstStyle>
          <a:p>
            <a:pPr lvl="0"/>
            <a:r>
              <a:rPr lang="en-US" dirty="0"/>
              <a:t>Click to add title, 1 line max</a:t>
            </a:r>
          </a:p>
        </p:txBody>
      </p:sp>
      <p:cxnSp>
        <p:nvCxnSpPr>
          <p:cNvPr id="3" name="Straight Connector 2"/>
          <p:cNvCxnSpPr/>
          <p:nvPr userDrawn="1"/>
        </p:nvCxnSpPr>
        <p:spPr>
          <a:xfrm>
            <a:off x="0" y="6573308"/>
            <a:ext cx="9144000" cy="0"/>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9" name="Line 12"/>
          <p:cNvSpPr>
            <a:spLocks noChangeShapeType="1"/>
          </p:cNvSpPr>
          <p:nvPr userDrawn="1"/>
        </p:nvSpPr>
        <p:spPr bwMode="auto">
          <a:xfrm>
            <a:off x="0" y="1184101"/>
            <a:ext cx="9144000" cy="0"/>
          </a:xfrm>
          <a:prstGeom prst="line">
            <a:avLst/>
          </a:prstGeom>
          <a:noFill/>
          <a:ln w="25400">
            <a:solidFill>
              <a:srgbClr val="002060"/>
            </a:solidFill>
            <a:round/>
            <a:headEnd/>
            <a:tailEnd/>
          </a:ln>
        </p:spPr>
        <p:txBody>
          <a:bodyPr lIns="96661" tIns="48331" rIns="96661" bIns="48331"/>
          <a:lstStyle/>
          <a:p>
            <a:pPr>
              <a:defRPr/>
            </a:pPr>
            <a:endParaRPr lang="en-US" dirty="0">
              <a:solidFill>
                <a:srgbClr val="000000"/>
              </a:solidFill>
              <a:cs typeface="Arial" charset="0"/>
            </a:endParaRPr>
          </a:p>
        </p:txBody>
      </p:sp>
    </p:spTree>
    <p:extLst>
      <p:ext uri="{BB962C8B-B14F-4D97-AF65-F5344CB8AC3E}">
        <p14:creationId xmlns:p14="http://schemas.microsoft.com/office/powerpoint/2010/main" val="283471481"/>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preserve="1" userDrawn="1">
  <p:cSld name="Bullets &amp; Table Chart Imag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p:spPr>
        <p:txBody>
          <a:bodyPr anchor="t">
            <a:noAutofit/>
          </a:bodyPr>
          <a:lstStyle>
            <a:lvl1pPr algn="l">
              <a:defRPr sz="3600" b="1" i="0" baseline="0">
                <a:solidFill>
                  <a:schemeClr val="tx1"/>
                </a:solidFill>
                <a:latin typeface="+mn-lt"/>
                <a:cs typeface="Times New Roman" panose="02020603050405020304" pitchFamily="18"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4" name="Text Placeholder 3"/>
          <p:cNvSpPr>
            <a:spLocks noGrp="1"/>
          </p:cNvSpPr>
          <p:nvPr>
            <p:ph type="body" sz="quarter" idx="10" hasCustomPrompt="1"/>
          </p:nvPr>
        </p:nvSpPr>
        <p:spPr>
          <a:xfrm>
            <a:off x="628650" y="1335572"/>
            <a:ext cx="7888288" cy="1212895"/>
          </a:xfrm>
        </p:spPr>
        <p:txBody>
          <a:bodyPr>
            <a:noAutofit/>
          </a:bodyPr>
          <a:lstStyle>
            <a:lvl1pPr marL="228600" indent="-228600">
              <a:lnSpc>
                <a:spcPct val="100000"/>
              </a:lnSpc>
              <a:spcBef>
                <a:spcPts val="0"/>
              </a:spcBef>
              <a:defRPr sz="2000">
                <a:latin typeface="+mn-lt"/>
              </a:defRPr>
            </a:lvl1pPr>
            <a:lvl2pPr marL="576263" indent="-233363">
              <a:lnSpc>
                <a:spcPct val="100000"/>
              </a:lnSpc>
              <a:spcBef>
                <a:spcPts val="0"/>
              </a:spcBef>
              <a:buFont typeface="Franklin Gothic Medium" panose="020B0603020102020204" pitchFamily="34" charset="0"/>
              <a:buChar char="−"/>
              <a:defRPr sz="2000">
                <a:latin typeface="+mn-lt"/>
              </a:defRPr>
            </a:lvl2pPr>
            <a:lvl3pPr marL="973138" indent="-228600">
              <a:lnSpc>
                <a:spcPct val="100000"/>
              </a:lnSpc>
              <a:spcBef>
                <a:spcPts val="0"/>
              </a:spcBef>
              <a:defRPr sz="2000">
                <a:latin typeface="+mn-lt"/>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a:t>
            </a:r>
          </a:p>
          <a:p>
            <a:pPr lvl="1"/>
            <a:r>
              <a:rPr lang="en-US" dirty="0"/>
              <a:t> Bullet 2</a:t>
            </a:r>
          </a:p>
          <a:p>
            <a:pPr lvl="2"/>
            <a:r>
              <a:rPr lang="en-US" dirty="0"/>
              <a:t>Bullet 3</a:t>
            </a:r>
          </a:p>
        </p:txBody>
      </p:sp>
      <p:sp>
        <p:nvSpPr>
          <p:cNvPr id="12" name="Content Placeholder 11"/>
          <p:cNvSpPr>
            <a:spLocks noGrp="1"/>
          </p:cNvSpPr>
          <p:nvPr>
            <p:ph sz="quarter" idx="14" hasCustomPrompt="1"/>
          </p:nvPr>
        </p:nvSpPr>
        <p:spPr>
          <a:xfrm>
            <a:off x="622300" y="2548467"/>
            <a:ext cx="7894638" cy="3694230"/>
          </a:xfrm>
        </p:spPr>
        <p:txBody>
          <a:bodyPr/>
          <a:lstStyle>
            <a:lvl1pPr marL="0" indent="0" algn="ctr">
              <a:buNone/>
              <a:defRPr baseline="0">
                <a:latin typeface="+mn-lt"/>
              </a:defRPr>
            </a:lvl1pPr>
          </a:lstStyle>
          <a:p>
            <a:pPr lvl="0"/>
            <a:r>
              <a:rPr lang="en-US" dirty="0"/>
              <a:t>Click icon below to add table or chart</a:t>
            </a:r>
          </a:p>
        </p:txBody>
      </p:sp>
      <p:sp>
        <p:nvSpPr>
          <p:cNvPr id="16" name="Slide Number Placeholder 21"/>
          <p:cNvSpPr>
            <a:spLocks noGrp="1"/>
          </p:cNvSpPr>
          <p:nvPr>
            <p:ph type="sldNum" sz="quarter" idx="15"/>
          </p:nvPr>
        </p:nvSpPr>
        <p:spPr>
          <a:xfrm>
            <a:off x="8305800" y="6573308"/>
            <a:ext cx="564098" cy="284692"/>
          </a:xfrm>
        </p:spPr>
        <p:txBody>
          <a:bodyPr/>
          <a:lstStyle>
            <a:lvl1pPr>
              <a:defRPr sz="1000">
                <a:solidFill>
                  <a:schemeClr val="tx1"/>
                </a:solidFill>
                <a:latin typeface="+mn-lt"/>
              </a:defRPr>
            </a:lvl1pPr>
          </a:lstStyle>
          <a:p>
            <a:fld id="{11F27F3A-B3E9-41ED-AF8F-A365F10BB65F}" type="slidenum">
              <a:rPr lang="en-US" smtClean="0">
                <a:solidFill>
                  <a:prstClr val="black"/>
                </a:solidFill>
              </a:rPr>
              <a:pPr/>
              <a:t>‹#›</a:t>
            </a:fld>
            <a:endParaRPr lang="en-US" dirty="0">
              <a:solidFill>
                <a:prstClr val="black"/>
              </a:solidFill>
            </a:endParaRPr>
          </a:p>
        </p:txBody>
      </p:sp>
      <p:cxnSp>
        <p:nvCxnSpPr>
          <p:cNvPr id="13" name="Straight Connector 12"/>
          <p:cNvCxnSpPr/>
          <p:nvPr userDrawn="1"/>
        </p:nvCxnSpPr>
        <p:spPr>
          <a:xfrm>
            <a:off x="0" y="6573308"/>
            <a:ext cx="9144000" cy="0"/>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10" name="Line 12"/>
          <p:cNvSpPr>
            <a:spLocks noChangeShapeType="1"/>
          </p:cNvSpPr>
          <p:nvPr userDrawn="1"/>
        </p:nvSpPr>
        <p:spPr bwMode="auto">
          <a:xfrm>
            <a:off x="0" y="1184101"/>
            <a:ext cx="9144000" cy="0"/>
          </a:xfrm>
          <a:prstGeom prst="line">
            <a:avLst/>
          </a:prstGeom>
          <a:noFill/>
          <a:ln w="25400">
            <a:solidFill>
              <a:srgbClr val="002060"/>
            </a:solidFill>
            <a:round/>
            <a:headEnd/>
            <a:tailEnd/>
          </a:ln>
        </p:spPr>
        <p:txBody>
          <a:bodyPr lIns="96661" tIns="48331" rIns="96661" bIns="48331"/>
          <a:lstStyle/>
          <a:p>
            <a:pPr>
              <a:defRPr/>
            </a:pPr>
            <a:endParaRPr lang="en-US" dirty="0">
              <a:solidFill>
                <a:srgbClr val="000000"/>
              </a:solidFill>
              <a:cs typeface="Arial" charset="0"/>
            </a:endParaRPr>
          </a:p>
        </p:txBody>
      </p:sp>
    </p:spTree>
    <p:extLst>
      <p:ext uri="{BB962C8B-B14F-4D97-AF65-F5344CB8AC3E}">
        <p14:creationId xmlns:p14="http://schemas.microsoft.com/office/powerpoint/2010/main" val="507499900"/>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preserve="1" userDrawn="1">
  <p:cSld name="Table Chart Imag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p:spPr>
        <p:txBody>
          <a:bodyPr anchor="t">
            <a:noAutofit/>
          </a:bodyPr>
          <a:lstStyle>
            <a:lvl1pPr algn="l">
              <a:defRPr sz="3600" b="1" i="0" baseline="0">
                <a:solidFill>
                  <a:schemeClr val="tx1"/>
                </a:solidFill>
                <a:latin typeface="+mj-lt"/>
                <a:cs typeface="Times New Roman" panose="02020603050405020304" pitchFamily="18"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12" name="Content Placeholder 11"/>
          <p:cNvSpPr>
            <a:spLocks noGrp="1"/>
          </p:cNvSpPr>
          <p:nvPr>
            <p:ph sz="quarter" idx="14" hasCustomPrompt="1"/>
          </p:nvPr>
        </p:nvSpPr>
        <p:spPr>
          <a:xfrm>
            <a:off x="622300" y="1335573"/>
            <a:ext cx="7894638" cy="4902890"/>
          </a:xfrm>
        </p:spPr>
        <p:txBody>
          <a:bodyPr/>
          <a:lstStyle>
            <a:lvl1pPr marL="0" indent="0" algn="ctr">
              <a:buNone/>
              <a:defRPr baseline="0">
                <a:latin typeface="+mj-lt"/>
              </a:defRPr>
            </a:lvl1pPr>
          </a:lstStyle>
          <a:p>
            <a:pPr lvl="0"/>
            <a:r>
              <a:rPr lang="en-US" dirty="0"/>
              <a:t>Click icon below to add table or chart</a:t>
            </a:r>
          </a:p>
        </p:txBody>
      </p:sp>
      <p:sp>
        <p:nvSpPr>
          <p:cNvPr id="15" name="Slide Number Placeholder 21"/>
          <p:cNvSpPr>
            <a:spLocks noGrp="1"/>
          </p:cNvSpPr>
          <p:nvPr>
            <p:ph type="sldNum" sz="quarter" idx="15"/>
          </p:nvPr>
        </p:nvSpPr>
        <p:spPr>
          <a:xfrm>
            <a:off x="8305800" y="6573308"/>
            <a:ext cx="564098" cy="284692"/>
          </a:xfrm>
        </p:spPr>
        <p:txBody>
          <a:bodyPr/>
          <a:lstStyle>
            <a:lvl1pPr>
              <a:defRPr sz="1000">
                <a:solidFill>
                  <a:schemeClr val="tx1"/>
                </a:solidFill>
                <a:latin typeface="+mj-lt"/>
              </a:defRPr>
            </a:lvl1pPr>
          </a:lstStyle>
          <a:p>
            <a:fld id="{11F27F3A-B3E9-41ED-AF8F-A365F10BB65F}" type="slidenum">
              <a:rPr lang="en-US" smtClean="0">
                <a:solidFill>
                  <a:prstClr val="black"/>
                </a:solidFill>
              </a:rPr>
              <a:pPr/>
              <a:t>‹#›</a:t>
            </a:fld>
            <a:endParaRPr lang="en-US" dirty="0">
              <a:solidFill>
                <a:prstClr val="black"/>
              </a:solidFill>
            </a:endParaRPr>
          </a:p>
        </p:txBody>
      </p:sp>
      <p:cxnSp>
        <p:nvCxnSpPr>
          <p:cNvPr id="10" name="Straight Connector 9"/>
          <p:cNvCxnSpPr/>
          <p:nvPr userDrawn="1"/>
        </p:nvCxnSpPr>
        <p:spPr>
          <a:xfrm>
            <a:off x="0" y="6573308"/>
            <a:ext cx="9144000" cy="0"/>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9" name="Line 12"/>
          <p:cNvSpPr>
            <a:spLocks noChangeShapeType="1"/>
          </p:cNvSpPr>
          <p:nvPr userDrawn="1"/>
        </p:nvSpPr>
        <p:spPr bwMode="auto">
          <a:xfrm>
            <a:off x="0" y="1184101"/>
            <a:ext cx="9144000" cy="0"/>
          </a:xfrm>
          <a:prstGeom prst="line">
            <a:avLst/>
          </a:prstGeom>
          <a:noFill/>
          <a:ln w="25400">
            <a:solidFill>
              <a:srgbClr val="002060"/>
            </a:solidFill>
            <a:round/>
            <a:headEnd/>
            <a:tailEnd/>
          </a:ln>
        </p:spPr>
        <p:txBody>
          <a:bodyPr lIns="96661" tIns="48331" rIns="96661" bIns="48331"/>
          <a:lstStyle/>
          <a:p>
            <a:pPr>
              <a:defRPr/>
            </a:pPr>
            <a:endParaRPr lang="en-US" dirty="0">
              <a:solidFill>
                <a:srgbClr val="000000"/>
              </a:solidFill>
              <a:cs typeface="Arial" charset="0"/>
            </a:endParaRPr>
          </a:p>
        </p:txBody>
      </p:sp>
    </p:spTree>
    <p:extLst>
      <p:ext uri="{BB962C8B-B14F-4D97-AF65-F5344CB8AC3E}">
        <p14:creationId xmlns:p14="http://schemas.microsoft.com/office/powerpoint/2010/main" val="177846925"/>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preserve="1" userDrawn="1">
  <p:cSld name="2 Column Table Chart Imag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p:spPr>
        <p:txBody>
          <a:bodyPr anchor="t">
            <a:noAutofit/>
          </a:bodyPr>
          <a:lstStyle>
            <a:lvl1pPr algn="l">
              <a:defRPr sz="3600" b="1" i="0" baseline="0">
                <a:solidFill>
                  <a:schemeClr val="tx1"/>
                </a:solidFill>
                <a:latin typeface="+mj-lt"/>
                <a:cs typeface="Times New Roman" panose="02020603050405020304" pitchFamily="18"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12" name="Content Placeholder 11"/>
          <p:cNvSpPr>
            <a:spLocks noGrp="1"/>
          </p:cNvSpPr>
          <p:nvPr>
            <p:ph sz="quarter" idx="14" hasCustomPrompt="1"/>
          </p:nvPr>
        </p:nvSpPr>
        <p:spPr>
          <a:xfrm>
            <a:off x="622299" y="1845731"/>
            <a:ext cx="3840480" cy="4392732"/>
          </a:xfrm>
        </p:spPr>
        <p:txBody>
          <a:bodyPr/>
          <a:lstStyle>
            <a:lvl1pPr marL="0" indent="0" algn="ctr">
              <a:buNone/>
              <a:defRPr baseline="0">
                <a:latin typeface="+mj-lt"/>
              </a:defRPr>
            </a:lvl1pPr>
          </a:lstStyle>
          <a:p>
            <a:pPr lvl="0"/>
            <a:r>
              <a:rPr lang="en-US" dirty="0"/>
              <a:t>Click icon below to add table, chart, image</a:t>
            </a:r>
          </a:p>
        </p:txBody>
      </p:sp>
      <p:sp>
        <p:nvSpPr>
          <p:cNvPr id="10" name="Content Placeholder 11"/>
          <p:cNvSpPr>
            <a:spLocks noGrp="1"/>
          </p:cNvSpPr>
          <p:nvPr>
            <p:ph sz="quarter" idx="15" hasCustomPrompt="1"/>
          </p:nvPr>
        </p:nvSpPr>
        <p:spPr>
          <a:xfrm>
            <a:off x="4665132" y="1845731"/>
            <a:ext cx="3840480" cy="4392732"/>
          </a:xfrm>
        </p:spPr>
        <p:txBody>
          <a:bodyPr/>
          <a:lstStyle>
            <a:lvl1pPr marL="0" indent="0" algn="ctr">
              <a:buNone/>
              <a:defRPr baseline="0">
                <a:latin typeface="+mj-lt"/>
              </a:defRPr>
            </a:lvl1pPr>
          </a:lstStyle>
          <a:p>
            <a:pPr lvl="0"/>
            <a:r>
              <a:rPr lang="en-US" dirty="0"/>
              <a:t>Click icon below to add table, chart, image</a:t>
            </a:r>
          </a:p>
        </p:txBody>
      </p:sp>
      <p:sp>
        <p:nvSpPr>
          <p:cNvPr id="4" name="Text Placeholder 3"/>
          <p:cNvSpPr>
            <a:spLocks noGrp="1"/>
          </p:cNvSpPr>
          <p:nvPr>
            <p:ph type="body" sz="quarter" idx="16" hasCustomPrompt="1"/>
          </p:nvPr>
        </p:nvSpPr>
        <p:spPr>
          <a:xfrm>
            <a:off x="622300" y="1278464"/>
            <a:ext cx="3840480" cy="500063"/>
          </a:xfrm>
        </p:spPr>
        <p:txBody>
          <a:bodyPr anchor="b">
            <a:noAutofit/>
          </a:bodyPr>
          <a:lstStyle>
            <a:lvl1pPr marL="0" indent="0" algn="ctr">
              <a:buNone/>
              <a:defRPr sz="2400">
                <a:latin typeface="+mj-lt"/>
              </a:defRPr>
            </a:lvl1pPr>
          </a:lstStyle>
          <a:p>
            <a:pPr lvl="0"/>
            <a:r>
              <a:rPr lang="en-US" dirty="0"/>
              <a:t>Click to add title</a:t>
            </a:r>
          </a:p>
        </p:txBody>
      </p:sp>
      <p:sp>
        <p:nvSpPr>
          <p:cNvPr id="13" name="Text Placeholder 3"/>
          <p:cNvSpPr>
            <a:spLocks noGrp="1"/>
          </p:cNvSpPr>
          <p:nvPr>
            <p:ph type="body" sz="quarter" idx="17" hasCustomPrompt="1"/>
          </p:nvPr>
        </p:nvSpPr>
        <p:spPr>
          <a:xfrm>
            <a:off x="4665132" y="1278464"/>
            <a:ext cx="3840480" cy="500063"/>
          </a:xfrm>
        </p:spPr>
        <p:txBody>
          <a:bodyPr anchor="b">
            <a:noAutofit/>
          </a:bodyPr>
          <a:lstStyle>
            <a:lvl1pPr marL="0" indent="0" algn="ctr">
              <a:buNone/>
              <a:defRPr sz="2400">
                <a:latin typeface="+mj-lt"/>
              </a:defRPr>
            </a:lvl1pPr>
          </a:lstStyle>
          <a:p>
            <a:pPr lvl="0"/>
            <a:r>
              <a:rPr lang="en-US" dirty="0"/>
              <a:t>Click to add title</a:t>
            </a:r>
          </a:p>
        </p:txBody>
      </p:sp>
      <p:sp>
        <p:nvSpPr>
          <p:cNvPr id="16" name="Slide Number Placeholder 21"/>
          <p:cNvSpPr>
            <a:spLocks noGrp="1"/>
          </p:cNvSpPr>
          <p:nvPr>
            <p:ph type="sldNum" sz="quarter" idx="18"/>
          </p:nvPr>
        </p:nvSpPr>
        <p:spPr>
          <a:xfrm>
            <a:off x="8305800" y="6573308"/>
            <a:ext cx="564098" cy="284692"/>
          </a:xfrm>
        </p:spPr>
        <p:txBody>
          <a:bodyPr/>
          <a:lstStyle>
            <a:lvl1pPr>
              <a:defRPr sz="1000">
                <a:solidFill>
                  <a:schemeClr val="tx1"/>
                </a:solidFill>
                <a:latin typeface="+mj-lt"/>
              </a:defRPr>
            </a:lvl1pPr>
          </a:lstStyle>
          <a:p>
            <a:fld id="{11F27F3A-B3E9-41ED-AF8F-A365F10BB65F}" type="slidenum">
              <a:rPr lang="en-US" smtClean="0">
                <a:solidFill>
                  <a:prstClr val="black"/>
                </a:solidFill>
              </a:rPr>
              <a:pPr/>
              <a:t>‹#›</a:t>
            </a:fld>
            <a:endParaRPr lang="en-US" dirty="0">
              <a:solidFill>
                <a:prstClr val="black"/>
              </a:solidFill>
            </a:endParaRPr>
          </a:p>
        </p:txBody>
      </p:sp>
      <p:cxnSp>
        <p:nvCxnSpPr>
          <p:cNvPr id="14" name="Straight Connector 13"/>
          <p:cNvCxnSpPr/>
          <p:nvPr userDrawn="1"/>
        </p:nvCxnSpPr>
        <p:spPr>
          <a:xfrm>
            <a:off x="0" y="6573308"/>
            <a:ext cx="9144000" cy="0"/>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17" name="Line 12"/>
          <p:cNvSpPr>
            <a:spLocks noChangeShapeType="1"/>
          </p:cNvSpPr>
          <p:nvPr userDrawn="1"/>
        </p:nvSpPr>
        <p:spPr bwMode="auto">
          <a:xfrm>
            <a:off x="0" y="1184101"/>
            <a:ext cx="9144000" cy="0"/>
          </a:xfrm>
          <a:prstGeom prst="line">
            <a:avLst/>
          </a:prstGeom>
          <a:noFill/>
          <a:ln w="25400">
            <a:solidFill>
              <a:srgbClr val="002060"/>
            </a:solidFill>
            <a:round/>
            <a:headEnd/>
            <a:tailEnd/>
          </a:ln>
        </p:spPr>
        <p:txBody>
          <a:bodyPr lIns="96661" tIns="48331" rIns="96661" bIns="48331"/>
          <a:lstStyle/>
          <a:p>
            <a:pPr>
              <a:defRPr/>
            </a:pPr>
            <a:endParaRPr lang="en-US" dirty="0">
              <a:solidFill>
                <a:srgbClr val="000000"/>
              </a:solidFill>
              <a:cs typeface="Arial" charset="0"/>
            </a:endParaRPr>
          </a:p>
        </p:txBody>
      </p:sp>
    </p:spTree>
    <p:extLst>
      <p:ext uri="{BB962C8B-B14F-4D97-AF65-F5344CB8AC3E}">
        <p14:creationId xmlns:p14="http://schemas.microsoft.com/office/powerpoint/2010/main" val="2470839947"/>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preserve="1" userDrawn="1">
  <p:cSld name="2 Column Text">
    <p:spTree>
      <p:nvGrpSpPr>
        <p:cNvPr id="1" name=""/>
        <p:cNvGrpSpPr/>
        <p:nvPr/>
      </p:nvGrpSpPr>
      <p:grpSpPr>
        <a:xfrm>
          <a:off x="0" y="0"/>
          <a:ext cx="0" cy="0"/>
          <a:chOff x="0" y="0"/>
          <a:chExt cx="0" cy="0"/>
        </a:xfrm>
      </p:grpSpPr>
      <p:sp>
        <p:nvSpPr>
          <p:cNvPr id="6" name="Text Placeholder 5"/>
          <p:cNvSpPr>
            <a:spLocks noGrp="1"/>
          </p:cNvSpPr>
          <p:nvPr>
            <p:ph type="body" sz="quarter" idx="18" hasCustomPrompt="1"/>
          </p:nvPr>
        </p:nvSpPr>
        <p:spPr>
          <a:xfrm>
            <a:off x="622300" y="1846262"/>
            <a:ext cx="3840163" cy="4402137"/>
          </a:xfrm>
        </p:spPr>
        <p:txBody>
          <a:bodyPr>
            <a:noAutofit/>
          </a:bodyPr>
          <a:lstStyle>
            <a:lvl1pPr>
              <a:lnSpc>
                <a:spcPct val="100000"/>
              </a:lnSpc>
              <a:spcBef>
                <a:spcPts val="0"/>
              </a:spcBef>
              <a:spcAft>
                <a:spcPts val="0"/>
              </a:spcAft>
              <a:defRPr sz="2000">
                <a:latin typeface="+mj-lt"/>
              </a:defRPr>
            </a:lvl1pPr>
            <a:lvl2pPr marL="514350" indent="-171450">
              <a:buFont typeface="Franklin Gothic Medium Cond" panose="020B0606030402020204" pitchFamily="34" charset="0"/>
              <a:buChar char="–"/>
              <a:defRPr sz="2000">
                <a:latin typeface="+mj-lt"/>
              </a:defRPr>
            </a:lvl2pPr>
            <a:lvl3pPr>
              <a:defRPr sz="2000">
                <a:latin typeface="+mj-lt"/>
              </a:defRPr>
            </a:lvl3pPr>
          </a:lstStyle>
          <a:p>
            <a:pPr lvl="0"/>
            <a:r>
              <a:rPr lang="en-US" dirty="0"/>
              <a:t>Click to add bullets</a:t>
            </a:r>
          </a:p>
          <a:p>
            <a:pPr lvl="1"/>
            <a:r>
              <a:rPr lang="en-US" dirty="0"/>
              <a:t>Bullet 2</a:t>
            </a:r>
          </a:p>
          <a:p>
            <a:pPr lvl="2"/>
            <a:r>
              <a:rPr lang="en-US" dirty="0"/>
              <a:t>Bullet 3</a:t>
            </a:r>
          </a:p>
        </p:txBody>
      </p:sp>
      <p:sp>
        <p:nvSpPr>
          <p:cNvPr id="2" name="Title 1"/>
          <p:cNvSpPr>
            <a:spLocks noGrp="1"/>
          </p:cNvSpPr>
          <p:nvPr>
            <p:ph type="title" hasCustomPrompt="1"/>
          </p:nvPr>
        </p:nvSpPr>
        <p:spPr>
          <a:xfrm>
            <a:off x="674369" y="624054"/>
            <a:ext cx="7843267" cy="548640"/>
          </a:xfrm>
        </p:spPr>
        <p:txBody>
          <a:bodyPr anchor="t">
            <a:noAutofit/>
          </a:bodyPr>
          <a:lstStyle>
            <a:lvl1pPr algn="l">
              <a:defRPr sz="3600" b="1" i="0" baseline="0">
                <a:solidFill>
                  <a:schemeClr val="tx1"/>
                </a:solidFill>
                <a:latin typeface="+mj-lt"/>
                <a:cs typeface="Times New Roman" panose="02020603050405020304" pitchFamily="18"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4" name="Text Placeholder 3"/>
          <p:cNvSpPr>
            <a:spLocks noGrp="1"/>
          </p:cNvSpPr>
          <p:nvPr>
            <p:ph type="body" sz="quarter" idx="16" hasCustomPrompt="1"/>
          </p:nvPr>
        </p:nvSpPr>
        <p:spPr>
          <a:xfrm>
            <a:off x="622300" y="1278464"/>
            <a:ext cx="3840480" cy="500063"/>
          </a:xfrm>
        </p:spPr>
        <p:txBody>
          <a:bodyPr anchor="b">
            <a:noAutofit/>
          </a:bodyPr>
          <a:lstStyle>
            <a:lvl1pPr marL="0" indent="0" algn="ctr">
              <a:buNone/>
              <a:defRPr sz="2400">
                <a:latin typeface="+mj-lt"/>
              </a:defRPr>
            </a:lvl1pPr>
          </a:lstStyle>
          <a:p>
            <a:pPr lvl="0"/>
            <a:r>
              <a:rPr lang="en-US" dirty="0"/>
              <a:t>Click to add title</a:t>
            </a:r>
          </a:p>
        </p:txBody>
      </p:sp>
      <p:sp>
        <p:nvSpPr>
          <p:cNvPr id="13" name="Text Placeholder 3"/>
          <p:cNvSpPr>
            <a:spLocks noGrp="1"/>
          </p:cNvSpPr>
          <p:nvPr>
            <p:ph type="body" sz="quarter" idx="17" hasCustomPrompt="1"/>
          </p:nvPr>
        </p:nvSpPr>
        <p:spPr>
          <a:xfrm>
            <a:off x="4665132" y="1278464"/>
            <a:ext cx="3840480" cy="500063"/>
          </a:xfrm>
        </p:spPr>
        <p:txBody>
          <a:bodyPr anchor="b">
            <a:noAutofit/>
          </a:bodyPr>
          <a:lstStyle>
            <a:lvl1pPr marL="0" indent="0" algn="ctr">
              <a:buNone/>
              <a:defRPr sz="2400">
                <a:latin typeface="+mj-lt"/>
              </a:defRPr>
            </a:lvl1pPr>
          </a:lstStyle>
          <a:p>
            <a:pPr lvl="0"/>
            <a:r>
              <a:rPr lang="en-US" dirty="0"/>
              <a:t>Click to add title</a:t>
            </a:r>
          </a:p>
        </p:txBody>
      </p:sp>
      <p:sp>
        <p:nvSpPr>
          <p:cNvPr id="15" name="Text Placeholder 5"/>
          <p:cNvSpPr>
            <a:spLocks noGrp="1"/>
          </p:cNvSpPr>
          <p:nvPr>
            <p:ph type="body" sz="quarter" idx="19" hasCustomPrompt="1"/>
          </p:nvPr>
        </p:nvSpPr>
        <p:spPr>
          <a:xfrm>
            <a:off x="4665449" y="1840559"/>
            <a:ext cx="3840163" cy="4402137"/>
          </a:xfrm>
        </p:spPr>
        <p:txBody>
          <a:bodyPr>
            <a:noAutofit/>
          </a:bodyPr>
          <a:lstStyle>
            <a:lvl1pPr>
              <a:lnSpc>
                <a:spcPct val="100000"/>
              </a:lnSpc>
              <a:spcBef>
                <a:spcPts val="0"/>
              </a:spcBef>
              <a:spcAft>
                <a:spcPts val="0"/>
              </a:spcAft>
              <a:defRPr sz="2000">
                <a:latin typeface="+mj-lt"/>
              </a:defRPr>
            </a:lvl1pPr>
            <a:lvl2pPr marL="514350" indent="-171450">
              <a:buFont typeface="Franklin Gothic Medium Cond" panose="020B0606030402020204" pitchFamily="34" charset="0"/>
              <a:buChar char="–"/>
              <a:defRPr sz="2000" baseline="0">
                <a:latin typeface="+mj-lt"/>
              </a:defRPr>
            </a:lvl2pPr>
            <a:lvl3pPr>
              <a:defRPr sz="2000" baseline="0">
                <a:latin typeface="+mj-lt"/>
              </a:defRPr>
            </a:lvl3pPr>
          </a:lstStyle>
          <a:p>
            <a:pPr lvl="0"/>
            <a:r>
              <a:rPr lang="en-US" dirty="0"/>
              <a:t>Click to add bullets</a:t>
            </a:r>
          </a:p>
          <a:p>
            <a:pPr lvl="1"/>
            <a:r>
              <a:rPr lang="en-US" dirty="0"/>
              <a:t>Bullet 2</a:t>
            </a:r>
          </a:p>
          <a:p>
            <a:pPr lvl="2"/>
            <a:r>
              <a:rPr lang="en-US" dirty="0"/>
              <a:t>Bullet 3</a:t>
            </a:r>
          </a:p>
        </p:txBody>
      </p:sp>
      <p:sp>
        <p:nvSpPr>
          <p:cNvPr id="17" name="Slide Number Placeholder 21"/>
          <p:cNvSpPr>
            <a:spLocks noGrp="1"/>
          </p:cNvSpPr>
          <p:nvPr>
            <p:ph type="sldNum" sz="quarter" idx="14"/>
          </p:nvPr>
        </p:nvSpPr>
        <p:spPr>
          <a:xfrm>
            <a:off x="8305800" y="6573308"/>
            <a:ext cx="564098" cy="284692"/>
          </a:xfrm>
        </p:spPr>
        <p:txBody>
          <a:bodyPr/>
          <a:lstStyle>
            <a:lvl1pPr>
              <a:defRPr sz="1000">
                <a:solidFill>
                  <a:schemeClr val="tx1"/>
                </a:solidFill>
                <a:latin typeface="+mj-lt"/>
              </a:defRPr>
            </a:lvl1pPr>
          </a:lstStyle>
          <a:p>
            <a:fld id="{11F27F3A-B3E9-41ED-AF8F-A365F10BB65F}" type="slidenum">
              <a:rPr lang="en-US" smtClean="0">
                <a:solidFill>
                  <a:prstClr val="black"/>
                </a:solidFill>
              </a:rPr>
              <a:pPr/>
              <a:t>‹#›</a:t>
            </a:fld>
            <a:endParaRPr lang="en-US" dirty="0">
              <a:solidFill>
                <a:prstClr val="black"/>
              </a:solidFill>
            </a:endParaRPr>
          </a:p>
        </p:txBody>
      </p:sp>
      <p:cxnSp>
        <p:nvCxnSpPr>
          <p:cNvPr id="14" name="Straight Connector 13"/>
          <p:cNvCxnSpPr/>
          <p:nvPr userDrawn="1"/>
        </p:nvCxnSpPr>
        <p:spPr>
          <a:xfrm>
            <a:off x="0" y="6573308"/>
            <a:ext cx="9144000" cy="0"/>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12" name="Line 12"/>
          <p:cNvSpPr>
            <a:spLocks noChangeShapeType="1"/>
          </p:cNvSpPr>
          <p:nvPr userDrawn="1"/>
        </p:nvSpPr>
        <p:spPr bwMode="auto">
          <a:xfrm>
            <a:off x="0" y="1184101"/>
            <a:ext cx="9144000" cy="0"/>
          </a:xfrm>
          <a:prstGeom prst="line">
            <a:avLst/>
          </a:prstGeom>
          <a:noFill/>
          <a:ln w="25400">
            <a:solidFill>
              <a:srgbClr val="002060"/>
            </a:solidFill>
            <a:round/>
            <a:headEnd/>
            <a:tailEnd/>
          </a:ln>
        </p:spPr>
        <p:txBody>
          <a:bodyPr lIns="96661" tIns="48331" rIns="96661" bIns="48331"/>
          <a:lstStyle/>
          <a:p>
            <a:pPr>
              <a:defRPr/>
            </a:pPr>
            <a:endParaRPr lang="en-US" dirty="0">
              <a:solidFill>
                <a:srgbClr val="000000"/>
              </a:solidFill>
              <a:cs typeface="Arial" charset="0"/>
            </a:endParaRPr>
          </a:p>
        </p:txBody>
      </p:sp>
    </p:spTree>
    <p:extLst>
      <p:ext uri="{BB962C8B-B14F-4D97-AF65-F5344CB8AC3E}">
        <p14:creationId xmlns:p14="http://schemas.microsoft.com/office/powerpoint/2010/main" val="2618470423"/>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preserve="1" userDrawn="1">
  <p:cSld name="Title &amp; Top Ru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p:spPr>
        <p:txBody>
          <a:bodyPr anchor="t">
            <a:noAutofit/>
          </a:bodyPr>
          <a:lstStyle>
            <a:lvl1pPr algn="l">
              <a:defRPr sz="3600" b="1" i="0" baseline="0">
                <a:solidFill>
                  <a:schemeClr val="tx1"/>
                </a:solidFill>
                <a:latin typeface="+mj-lt"/>
                <a:cs typeface="Times New Roman" panose="02020603050405020304" pitchFamily="18"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13" name="Slide Number Placeholder 21"/>
          <p:cNvSpPr>
            <a:spLocks noGrp="1"/>
          </p:cNvSpPr>
          <p:nvPr>
            <p:ph type="sldNum" sz="quarter" idx="14"/>
          </p:nvPr>
        </p:nvSpPr>
        <p:spPr>
          <a:xfrm>
            <a:off x="8305800" y="6573308"/>
            <a:ext cx="564098" cy="284692"/>
          </a:xfrm>
        </p:spPr>
        <p:txBody>
          <a:bodyPr/>
          <a:lstStyle>
            <a:lvl1pPr>
              <a:defRPr sz="1000">
                <a:solidFill>
                  <a:schemeClr val="tx1"/>
                </a:solidFill>
                <a:latin typeface="+mj-lt"/>
              </a:defRPr>
            </a:lvl1pPr>
          </a:lstStyle>
          <a:p>
            <a:fld id="{11F27F3A-B3E9-41ED-AF8F-A365F10BB65F}" type="slidenum">
              <a:rPr lang="en-US" smtClean="0">
                <a:solidFill>
                  <a:prstClr val="black"/>
                </a:solidFill>
              </a:rPr>
              <a:pPr/>
              <a:t>‹#›</a:t>
            </a:fld>
            <a:endParaRPr lang="en-US" dirty="0">
              <a:solidFill>
                <a:prstClr val="black"/>
              </a:solidFill>
            </a:endParaRPr>
          </a:p>
        </p:txBody>
      </p:sp>
      <p:cxnSp>
        <p:nvCxnSpPr>
          <p:cNvPr id="7" name="Straight Connector 6"/>
          <p:cNvCxnSpPr/>
          <p:nvPr userDrawn="1"/>
        </p:nvCxnSpPr>
        <p:spPr>
          <a:xfrm>
            <a:off x="0" y="6573308"/>
            <a:ext cx="9144000" cy="0"/>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9" name="Line 12"/>
          <p:cNvSpPr>
            <a:spLocks noChangeShapeType="1"/>
          </p:cNvSpPr>
          <p:nvPr userDrawn="1"/>
        </p:nvSpPr>
        <p:spPr bwMode="auto">
          <a:xfrm>
            <a:off x="0" y="1184101"/>
            <a:ext cx="9144000" cy="0"/>
          </a:xfrm>
          <a:prstGeom prst="line">
            <a:avLst/>
          </a:prstGeom>
          <a:noFill/>
          <a:ln w="25400">
            <a:solidFill>
              <a:srgbClr val="002060"/>
            </a:solidFill>
            <a:round/>
            <a:headEnd/>
            <a:tailEnd/>
          </a:ln>
        </p:spPr>
        <p:txBody>
          <a:bodyPr lIns="96661" tIns="48331" rIns="96661" bIns="48331"/>
          <a:lstStyle/>
          <a:p>
            <a:pPr>
              <a:defRPr/>
            </a:pPr>
            <a:endParaRPr lang="en-US" b="1" dirty="0">
              <a:solidFill>
                <a:srgbClr val="000000"/>
              </a:solidFill>
              <a:cs typeface="Arial" charset="0"/>
            </a:endParaRPr>
          </a:p>
        </p:txBody>
      </p:sp>
    </p:spTree>
    <p:extLst>
      <p:ext uri="{BB962C8B-B14F-4D97-AF65-F5344CB8AC3E}">
        <p14:creationId xmlns:p14="http://schemas.microsoft.com/office/powerpoint/2010/main" val="2411913849"/>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preserve="1" userDrawn="1">
  <p:cSld name="Top &amp; Bottom Rules">
    <p:spTree>
      <p:nvGrpSpPr>
        <p:cNvPr id="1" name=""/>
        <p:cNvGrpSpPr/>
        <p:nvPr/>
      </p:nvGrpSpPr>
      <p:grpSpPr>
        <a:xfrm>
          <a:off x="0" y="0"/>
          <a:ext cx="0" cy="0"/>
          <a:chOff x="0" y="0"/>
          <a:chExt cx="0" cy="0"/>
        </a:xfrm>
      </p:grpSpPr>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10" name="Footer Placeholder 20"/>
          <p:cNvSpPr>
            <a:spLocks noGrp="1"/>
          </p:cNvSpPr>
          <p:nvPr>
            <p:ph type="ftr" sz="quarter" idx="13"/>
          </p:nvPr>
        </p:nvSpPr>
        <p:spPr>
          <a:xfrm>
            <a:off x="521228" y="6573308"/>
            <a:ext cx="7682971" cy="284692"/>
          </a:xfrm>
        </p:spPr>
        <p:txBody>
          <a:bodyPr/>
          <a:lstStyle>
            <a:lvl1pPr algn="l">
              <a:defRPr sz="1000" cap="all" baseline="0">
                <a:solidFill>
                  <a:schemeClr val="tx1"/>
                </a:solidFill>
                <a:latin typeface="+mj-lt"/>
              </a:defRPr>
            </a:lvl1pPr>
          </a:lstStyle>
          <a:p>
            <a:endParaRPr lang="en-US" dirty="0">
              <a:solidFill>
                <a:prstClr val="black"/>
              </a:solidFill>
            </a:endParaRPr>
          </a:p>
        </p:txBody>
      </p:sp>
      <p:sp>
        <p:nvSpPr>
          <p:cNvPr id="13" name="Slide Number Placeholder 21"/>
          <p:cNvSpPr>
            <a:spLocks noGrp="1"/>
          </p:cNvSpPr>
          <p:nvPr>
            <p:ph type="sldNum" sz="quarter" idx="14"/>
          </p:nvPr>
        </p:nvSpPr>
        <p:spPr>
          <a:xfrm>
            <a:off x="8305800" y="6573308"/>
            <a:ext cx="564098" cy="284692"/>
          </a:xfrm>
        </p:spPr>
        <p:txBody>
          <a:bodyPr/>
          <a:lstStyle>
            <a:lvl1pPr>
              <a:defRPr sz="1000">
                <a:solidFill>
                  <a:schemeClr val="tx1"/>
                </a:solidFill>
                <a:latin typeface="+mj-lt"/>
              </a:defRPr>
            </a:lvl1pPr>
          </a:lstStyle>
          <a:p>
            <a:fld id="{11F27F3A-B3E9-41ED-AF8F-A365F10BB65F}" type="slidenum">
              <a:rPr lang="en-US" smtClean="0">
                <a:solidFill>
                  <a:prstClr val="black"/>
                </a:solidFill>
              </a:rPr>
              <a:pPr/>
              <a:t>‹#›</a:t>
            </a:fld>
            <a:endParaRPr lang="en-US" dirty="0">
              <a:solidFill>
                <a:prstClr val="black"/>
              </a:solidFill>
            </a:endParaRPr>
          </a:p>
        </p:txBody>
      </p:sp>
      <p:cxnSp>
        <p:nvCxnSpPr>
          <p:cNvPr id="9" name="Straight Connector 8"/>
          <p:cNvCxnSpPr/>
          <p:nvPr userDrawn="1"/>
        </p:nvCxnSpPr>
        <p:spPr>
          <a:xfrm>
            <a:off x="0" y="6573308"/>
            <a:ext cx="9144000" cy="0"/>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80391080"/>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preserve="1" userDrawn="1">
  <p:cSld name="Title Slide - Gold Seal">
    <p:spTree>
      <p:nvGrpSpPr>
        <p:cNvPr id="1" name=""/>
        <p:cNvGrpSpPr/>
        <p:nvPr/>
      </p:nvGrpSpPr>
      <p:grpSpPr>
        <a:xfrm>
          <a:off x="0" y="0"/>
          <a:ext cx="0" cy="0"/>
          <a:chOff x="0" y="0"/>
          <a:chExt cx="0" cy="0"/>
        </a:xfrm>
      </p:grpSpPr>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6650" y="2051009"/>
            <a:ext cx="2023349" cy="2020824"/>
          </a:xfrm>
          <a:prstGeom prst="rect">
            <a:avLst/>
          </a:prstGeom>
        </p:spPr>
      </p:pic>
      <p:sp>
        <p:nvSpPr>
          <p:cNvPr id="10" name="Rectangle 9"/>
          <p:cNvSpPr/>
          <p:nvPr userDrawn="1"/>
        </p:nvSpPr>
        <p:spPr>
          <a:xfrm>
            <a:off x="0" y="3860"/>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14" name="Text Placeholder 13"/>
          <p:cNvSpPr>
            <a:spLocks noGrp="1"/>
          </p:cNvSpPr>
          <p:nvPr>
            <p:ph type="body" sz="quarter" idx="10" hasCustomPrompt="1"/>
          </p:nvPr>
        </p:nvSpPr>
        <p:spPr>
          <a:xfrm>
            <a:off x="2768596" y="2051009"/>
            <a:ext cx="5774267" cy="2020824"/>
          </a:xfrm>
        </p:spPr>
        <p:txBody>
          <a:bodyPr anchor="ctr">
            <a:noAutofit/>
          </a:bodyPr>
          <a:lstStyle>
            <a:lvl1pPr marL="0" indent="0">
              <a:buNone/>
              <a:defRPr sz="3600" b="1" baseline="0">
                <a:latin typeface="+mj-lt"/>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2768596" y="4071833"/>
            <a:ext cx="5774267" cy="948752"/>
          </a:xfrm>
        </p:spPr>
        <p:txBody>
          <a:bodyPr anchor="b">
            <a:noAutofit/>
          </a:bodyPr>
          <a:lstStyle>
            <a:lvl1pPr marL="0" indent="0">
              <a:lnSpc>
                <a:spcPct val="100000"/>
              </a:lnSpc>
              <a:spcBef>
                <a:spcPts val="0"/>
              </a:spcBef>
              <a:buNone/>
              <a:defRPr sz="2800" b="1" baseline="0">
                <a:latin typeface="+mn-lt"/>
              </a:defRPr>
            </a:lvl1pPr>
          </a:lstStyle>
          <a:p>
            <a:pPr lvl="0"/>
            <a:r>
              <a:rPr lang="en-US" dirty="0"/>
              <a:t>Click to Add Presenter Name and Title</a:t>
            </a:r>
          </a:p>
        </p:txBody>
      </p:sp>
      <p:sp>
        <p:nvSpPr>
          <p:cNvPr id="18" name="Text Placeholder 17"/>
          <p:cNvSpPr>
            <a:spLocks noGrp="1"/>
          </p:cNvSpPr>
          <p:nvPr>
            <p:ph type="body" sz="quarter" idx="12" hasCustomPrompt="1"/>
          </p:nvPr>
        </p:nvSpPr>
        <p:spPr>
          <a:xfrm>
            <a:off x="2768596" y="5020585"/>
            <a:ext cx="5774267" cy="488226"/>
          </a:xfrm>
        </p:spPr>
        <p:txBody>
          <a:bodyPr anchor="b">
            <a:normAutofit/>
          </a:bodyPr>
          <a:lstStyle>
            <a:lvl1pPr marL="0" indent="0">
              <a:buNone/>
              <a:defRPr sz="2400" b="0" baseline="0">
                <a:latin typeface="+mn-lt"/>
              </a:defRPr>
            </a:lvl1pPr>
          </a:lstStyle>
          <a:p>
            <a:pPr lvl="0"/>
            <a:r>
              <a:rPr lang="en-US" dirty="0"/>
              <a:t>Click to Add Date</a:t>
            </a:r>
          </a:p>
        </p:txBody>
      </p:sp>
    </p:spTree>
    <p:extLst>
      <p:ext uri="{BB962C8B-B14F-4D97-AF65-F5344CB8AC3E}">
        <p14:creationId xmlns:p14="http://schemas.microsoft.com/office/powerpoint/2010/main" val="34455421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15636" y="431964"/>
            <a:ext cx="7966364" cy="400073"/>
          </a:xfrm>
        </p:spPr>
        <p:txBody>
          <a:bodyPr/>
          <a:lstStyle/>
          <a:p>
            <a:r>
              <a:rPr lang="en-US"/>
              <a:t>Click to edit Master title style</a:t>
            </a:r>
          </a:p>
        </p:txBody>
      </p:sp>
      <p:sp>
        <p:nvSpPr>
          <p:cNvPr id="3" name="Text Placeholder 2"/>
          <p:cNvSpPr>
            <a:spLocks noGrp="1"/>
          </p:cNvSpPr>
          <p:nvPr>
            <p:ph type="body" sz="half" idx="1"/>
          </p:nvPr>
        </p:nvSpPr>
        <p:spPr>
          <a:xfrm>
            <a:off x="415636" y="1344706"/>
            <a:ext cx="4087091" cy="47064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1273" y="1344706"/>
            <a:ext cx="4087091" cy="47064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0"/>
          </p:nvPr>
        </p:nvSpPr>
        <p:spPr>
          <a:xfrm>
            <a:off x="415637" y="6252882"/>
            <a:ext cx="5886739" cy="201706"/>
          </a:xfrm>
        </p:spPr>
        <p:txBody>
          <a:bodyPr/>
          <a:lstStyle>
            <a:lvl1pPr>
              <a:defRPr/>
            </a:lvl1pPr>
          </a:lstStyle>
          <a:p>
            <a:endParaRPr lang="en-US" dirty="0">
              <a:solidFill>
                <a:srgbClr val="FFFFFF"/>
              </a:solidFill>
            </a:endParaRPr>
          </a:p>
        </p:txBody>
      </p:sp>
    </p:spTree>
    <p:extLst>
      <p:ext uri="{BB962C8B-B14F-4D97-AF65-F5344CB8AC3E}">
        <p14:creationId xmlns:p14="http://schemas.microsoft.com/office/powerpoint/2010/main" val="466178990"/>
      </p:ext>
    </p:extLst>
  </p:cSld>
  <p:clrMapOvr>
    <a:masterClrMapping/>
  </p:clrMapOvr>
  <p:transition spd="slow">
    <p:fade/>
  </p:transition>
</p:sldLayout>
</file>

<file path=ppt/slideLayouts/slideLayout80.xml><?xml version="1.0" encoding="utf-8"?>
<p:sldLayout xmlns:a="http://schemas.openxmlformats.org/drawingml/2006/main" xmlns:r="http://schemas.openxmlformats.org/officeDocument/2006/relationships" xmlns:p="http://schemas.openxmlformats.org/presentationml/2006/main" preserve="1" userDrawn="1">
  <p:cSld name="Title Slide - Color Seal">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6650" y="2054822"/>
            <a:ext cx="2017011" cy="2017011"/>
          </a:xfrm>
          <a:prstGeom prst="rect">
            <a:avLst/>
          </a:prstGeom>
        </p:spPr>
      </p:pic>
      <p:sp>
        <p:nvSpPr>
          <p:cNvPr id="10" name="Rectangle 9"/>
          <p:cNvSpPr/>
          <p:nvPr userDrawn="1"/>
        </p:nvSpPr>
        <p:spPr>
          <a:xfrm>
            <a:off x="0" y="3860"/>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6" y="2051009"/>
            <a:ext cx="5774267" cy="2020824"/>
          </a:xfrm>
        </p:spPr>
        <p:txBody>
          <a:bodyPr anchor="ctr">
            <a:noAutofit/>
          </a:bodyPr>
          <a:lstStyle>
            <a:lvl1pPr marL="0" indent="0">
              <a:buNone/>
              <a:defRPr sz="3600" b="1" baseline="0">
                <a:latin typeface="+mj-lt"/>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2768596" y="4071833"/>
            <a:ext cx="5774267" cy="948752"/>
          </a:xfrm>
        </p:spPr>
        <p:txBody>
          <a:bodyPr anchor="b">
            <a:noAutofit/>
          </a:bodyPr>
          <a:lstStyle>
            <a:lvl1pPr marL="0" indent="0">
              <a:lnSpc>
                <a:spcPct val="100000"/>
              </a:lnSpc>
              <a:spcBef>
                <a:spcPts val="0"/>
              </a:spcBef>
              <a:buNone/>
              <a:defRPr sz="2800" b="1" baseline="0">
                <a:latin typeface="+mn-lt"/>
              </a:defRPr>
            </a:lvl1pPr>
          </a:lstStyle>
          <a:p>
            <a:pPr lvl="0"/>
            <a:r>
              <a:rPr lang="en-US" dirty="0"/>
              <a:t>Click to Add Presenter Name and Title</a:t>
            </a:r>
          </a:p>
        </p:txBody>
      </p:sp>
      <p:sp>
        <p:nvSpPr>
          <p:cNvPr id="17" name="Text Placeholder 17"/>
          <p:cNvSpPr>
            <a:spLocks noGrp="1"/>
          </p:cNvSpPr>
          <p:nvPr>
            <p:ph type="body" sz="quarter" idx="12" hasCustomPrompt="1"/>
          </p:nvPr>
        </p:nvSpPr>
        <p:spPr>
          <a:xfrm>
            <a:off x="2768596" y="5020585"/>
            <a:ext cx="5774267" cy="488226"/>
          </a:xfrm>
        </p:spPr>
        <p:txBody>
          <a:bodyPr anchor="b">
            <a:normAutofit/>
          </a:bodyPr>
          <a:lstStyle>
            <a:lvl1pPr marL="0" indent="0">
              <a:buNone/>
              <a:defRPr sz="2400" baseline="0">
                <a:latin typeface="+mn-lt"/>
              </a:defRPr>
            </a:lvl1pPr>
          </a:lstStyle>
          <a:p>
            <a:pPr lvl="0"/>
            <a:r>
              <a:rPr lang="en-US" dirty="0"/>
              <a:t>Click to Add Date</a:t>
            </a:r>
          </a:p>
        </p:txBody>
      </p:sp>
    </p:spTree>
    <p:extLst>
      <p:ext uri="{BB962C8B-B14F-4D97-AF65-F5344CB8AC3E}">
        <p14:creationId xmlns:p14="http://schemas.microsoft.com/office/powerpoint/2010/main" val="4251110996"/>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preserve="1" userDrawn="1">
  <p:cSld name="Title Slide - Black Seal">
    <p:spTree>
      <p:nvGrpSpPr>
        <p:cNvPr id="1" name=""/>
        <p:cNvGrpSpPr/>
        <p:nvPr/>
      </p:nvGrpSpPr>
      <p:grpSpPr>
        <a:xfrm>
          <a:off x="0" y="0"/>
          <a:ext cx="0" cy="0"/>
          <a:chOff x="0" y="0"/>
          <a:chExt cx="0" cy="0"/>
        </a:xfrm>
      </p:grpSpPr>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6266" y="2051009"/>
            <a:ext cx="2023733" cy="2020824"/>
          </a:xfrm>
          <a:prstGeom prst="rect">
            <a:avLst/>
          </a:prstGeom>
        </p:spPr>
      </p:pic>
      <p:sp>
        <p:nvSpPr>
          <p:cNvPr id="10" name="Rectangle 9"/>
          <p:cNvSpPr/>
          <p:nvPr userDrawn="1"/>
        </p:nvSpPr>
        <p:spPr>
          <a:xfrm>
            <a:off x="0" y="3860"/>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6" y="2051009"/>
            <a:ext cx="5774267" cy="2020824"/>
          </a:xfrm>
        </p:spPr>
        <p:txBody>
          <a:bodyPr anchor="ctr">
            <a:noAutofit/>
          </a:bodyPr>
          <a:lstStyle>
            <a:lvl1pPr marL="0" indent="0">
              <a:buNone/>
              <a:defRPr sz="3600" b="1" baseline="0">
                <a:latin typeface="+mj-lt"/>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2768596" y="4071833"/>
            <a:ext cx="5774267" cy="948752"/>
          </a:xfrm>
        </p:spPr>
        <p:txBody>
          <a:bodyPr anchor="b">
            <a:noAutofit/>
          </a:bodyPr>
          <a:lstStyle>
            <a:lvl1pPr marL="0" indent="0">
              <a:lnSpc>
                <a:spcPct val="100000"/>
              </a:lnSpc>
              <a:spcBef>
                <a:spcPts val="0"/>
              </a:spcBef>
              <a:buNone/>
              <a:defRPr sz="2800" b="1" baseline="0">
                <a:latin typeface="+mn-lt"/>
              </a:defRPr>
            </a:lvl1pPr>
          </a:lstStyle>
          <a:p>
            <a:pPr lvl="0"/>
            <a:r>
              <a:rPr lang="en-US" dirty="0"/>
              <a:t>Click to Add Presenter Name and Title</a:t>
            </a:r>
          </a:p>
        </p:txBody>
      </p:sp>
      <p:sp>
        <p:nvSpPr>
          <p:cNvPr id="17" name="Text Placeholder 17"/>
          <p:cNvSpPr>
            <a:spLocks noGrp="1"/>
          </p:cNvSpPr>
          <p:nvPr>
            <p:ph type="body" sz="quarter" idx="12" hasCustomPrompt="1"/>
          </p:nvPr>
        </p:nvSpPr>
        <p:spPr>
          <a:xfrm>
            <a:off x="2768596" y="5020585"/>
            <a:ext cx="5774267" cy="488226"/>
          </a:xfrm>
        </p:spPr>
        <p:txBody>
          <a:bodyPr anchor="b">
            <a:normAutofit/>
          </a:bodyPr>
          <a:lstStyle>
            <a:lvl1pPr marL="0" indent="0">
              <a:buNone/>
              <a:defRPr sz="2400" baseline="0">
                <a:latin typeface="+mn-lt"/>
              </a:defRPr>
            </a:lvl1pPr>
          </a:lstStyle>
          <a:p>
            <a:pPr lvl="0"/>
            <a:r>
              <a:rPr lang="en-US" dirty="0"/>
              <a:t>Click to Add Date</a:t>
            </a:r>
          </a:p>
        </p:txBody>
      </p:sp>
    </p:spTree>
    <p:extLst>
      <p:ext uri="{BB962C8B-B14F-4D97-AF65-F5344CB8AC3E}">
        <p14:creationId xmlns:p14="http://schemas.microsoft.com/office/powerpoint/2010/main" val="4288150858"/>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preserve="1" userDrawn="1">
  <p:cSld name="Bullets">
    <p:spTree>
      <p:nvGrpSpPr>
        <p:cNvPr id="1" name=""/>
        <p:cNvGrpSpPr/>
        <p:nvPr/>
      </p:nvGrpSpPr>
      <p:grpSpPr>
        <a:xfrm>
          <a:off x="0" y="0"/>
          <a:ext cx="0" cy="0"/>
          <a:chOff x="0" y="0"/>
          <a:chExt cx="0" cy="0"/>
        </a:xfrm>
      </p:grpSpPr>
      <p:graphicFrame>
        <p:nvGraphicFramePr>
          <p:cNvPr id="6" name="Object 5" hidden="1"/>
          <p:cNvGraphicFramePr>
            <a:graphicFrameLocks noChangeAspect="1"/>
          </p:cNvGraphicFramePr>
          <p:nvPr userDrawn="1">
            <p:custDataLst>
              <p:tags r:id="rId2"/>
            </p:custDataLst>
            <p:extLst>
              <p:ext uri="{D42A27DB-BD31-4B8C-83A1-F6EECF244321}">
                <p14:modId xmlns:p14="http://schemas.microsoft.com/office/powerpoint/2010/main" val="287655640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20879" name="think-cell Slide" r:id="rId5" imgW="270" imgH="270" progId="TCLayout.ActiveDocument.1">
                  <p:embed/>
                </p:oleObj>
              </mc:Choice>
              <mc:Fallback>
                <p:oleObj name="think-cell Slide" r:id="rId5" imgW="270" imgH="270" progId="TCLayout.ActiveDocument.1">
                  <p:embed/>
                  <p:pic>
                    <p:nvPicPr>
                      <p:cNvPr id="0" name=""/>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2" name="Rectangle 1" hidden="1"/>
          <p:cNvSpPr/>
          <p:nvPr userDrawn="1">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lnSpc>
                <a:spcPct val="90000"/>
              </a:lnSpc>
              <a:spcBef>
                <a:spcPct val="0"/>
              </a:spcBef>
              <a:spcAft>
                <a:spcPct val="0"/>
              </a:spcAft>
            </a:pPr>
            <a:endParaRPr lang="en-US" sz="3600" b="1" dirty="0">
              <a:solidFill>
                <a:srgbClr val="FFFFFF"/>
              </a:solidFill>
              <a:cs typeface="Times New Roman"/>
              <a:sym typeface="Calibri"/>
            </a:endParaRP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4" name="Text Placeholder 3"/>
          <p:cNvSpPr>
            <a:spLocks noGrp="1"/>
          </p:cNvSpPr>
          <p:nvPr>
            <p:ph type="body" sz="quarter" idx="10" hasCustomPrompt="1"/>
          </p:nvPr>
        </p:nvSpPr>
        <p:spPr>
          <a:xfrm>
            <a:off x="628650" y="1447801"/>
            <a:ext cx="7888288" cy="4592638"/>
          </a:xfrm>
        </p:spPr>
        <p:txBody>
          <a:bodyPr>
            <a:noAutofit/>
          </a:bodyPr>
          <a:lstStyle>
            <a:lvl1pPr marL="228600" indent="-228600">
              <a:lnSpc>
                <a:spcPct val="100000"/>
              </a:lnSpc>
              <a:spcBef>
                <a:spcPts val="1200"/>
              </a:spcBef>
              <a:defRPr sz="2800">
                <a:latin typeface="+mn-lt"/>
              </a:defRPr>
            </a:lvl1pPr>
            <a:lvl2pPr marL="576263" indent="-233363">
              <a:lnSpc>
                <a:spcPct val="100000"/>
              </a:lnSpc>
              <a:buFont typeface="Franklin Gothic Medium" panose="020B0603020102020204" pitchFamily="34" charset="0"/>
              <a:buChar char="−"/>
              <a:defRPr sz="2400">
                <a:latin typeface="+mn-lt"/>
              </a:defRPr>
            </a:lvl2pPr>
            <a:lvl3pPr marL="973138" indent="-228600">
              <a:lnSpc>
                <a:spcPct val="100000"/>
              </a:lnSpc>
              <a:defRPr sz="2000">
                <a:latin typeface="+mn-lt"/>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bullets</a:t>
            </a:r>
          </a:p>
          <a:p>
            <a:pPr lvl="1"/>
            <a:r>
              <a:rPr lang="en-US" dirty="0"/>
              <a:t> Bullet 2</a:t>
            </a:r>
          </a:p>
          <a:p>
            <a:pPr lvl="2"/>
            <a:r>
              <a:rPr lang="en-US" dirty="0"/>
              <a:t>Bullet 3</a:t>
            </a:r>
          </a:p>
        </p:txBody>
      </p:sp>
      <p:sp>
        <p:nvSpPr>
          <p:cNvPr id="5" name="Text Placeholder 4"/>
          <p:cNvSpPr>
            <a:spLocks noGrp="1"/>
          </p:cNvSpPr>
          <p:nvPr>
            <p:ph type="body" sz="quarter" idx="11" hasCustomPrompt="1"/>
          </p:nvPr>
        </p:nvSpPr>
        <p:spPr>
          <a:xfrm>
            <a:off x="522287" y="6243108"/>
            <a:ext cx="7992005" cy="330200"/>
          </a:xfrm>
        </p:spPr>
        <p:txBody>
          <a:bodyPr anchor="b">
            <a:noAutofit/>
          </a:bodyPr>
          <a:lstStyle>
            <a:lvl1pPr marL="0" indent="0">
              <a:lnSpc>
                <a:spcPct val="100000"/>
              </a:lnSpc>
              <a:spcBef>
                <a:spcPts val="0"/>
              </a:spcBef>
              <a:buNone/>
              <a:defRPr sz="1200" baseline="0">
                <a:latin typeface="+mn-lt"/>
              </a:defRPr>
            </a:lvl1pPr>
          </a:lstStyle>
          <a:p>
            <a:pPr lvl="0"/>
            <a:r>
              <a:rPr lang="en-US" dirty="0"/>
              <a:t>Click to add footnote, reference or source</a:t>
            </a:r>
          </a:p>
        </p:txBody>
      </p:sp>
      <p:sp>
        <p:nvSpPr>
          <p:cNvPr id="21" name="Footer Placeholder 20"/>
          <p:cNvSpPr>
            <a:spLocks noGrp="1"/>
          </p:cNvSpPr>
          <p:nvPr>
            <p:ph type="ftr" sz="quarter" idx="13"/>
          </p:nvPr>
        </p:nvSpPr>
        <p:spPr>
          <a:xfrm>
            <a:off x="521228" y="6573308"/>
            <a:ext cx="7682971" cy="284692"/>
          </a:xfrm>
        </p:spPr>
        <p:txBody>
          <a:bodyPr/>
          <a:lstStyle>
            <a:lvl1pPr algn="l">
              <a:defRPr sz="1000" b="1" cap="all" baseline="0">
                <a:solidFill>
                  <a:schemeClr val="tx1"/>
                </a:solidFill>
                <a:latin typeface="+mn-lt"/>
              </a:defRPr>
            </a:lvl1pPr>
          </a:lstStyle>
          <a:p>
            <a:endParaRPr lang="en-US" dirty="0">
              <a:solidFill>
                <a:prstClr val="black"/>
              </a:solidFill>
            </a:endParaRPr>
          </a:p>
        </p:txBody>
      </p:sp>
      <p:sp>
        <p:nvSpPr>
          <p:cNvPr id="22" name="Slide Number Placeholder 21"/>
          <p:cNvSpPr>
            <a:spLocks noGrp="1"/>
          </p:cNvSpPr>
          <p:nvPr>
            <p:ph type="sldNum" sz="quarter" idx="14"/>
          </p:nvPr>
        </p:nvSpPr>
        <p:spPr>
          <a:xfrm>
            <a:off x="8305800" y="6573308"/>
            <a:ext cx="564098" cy="284692"/>
          </a:xfrm>
        </p:spPr>
        <p:txBody>
          <a:bodyPr/>
          <a:lstStyle>
            <a:lvl1pPr>
              <a:defRPr sz="1000">
                <a:solidFill>
                  <a:sysClr val="windowText" lastClr="000000"/>
                </a:solidFill>
                <a:latin typeface="+mn-lt"/>
              </a:defRPr>
            </a:lvl1pPr>
          </a:lstStyle>
          <a:p>
            <a:fld id="{11F27F3A-B3E9-41ED-AF8F-A365F10BB65F}" type="slidenum">
              <a:rPr lang="en-US" smtClean="0"/>
              <a:pPr/>
              <a:t>‹#›</a:t>
            </a:fld>
            <a:endParaRPr lang="en-US" dirty="0"/>
          </a:p>
        </p:txBody>
      </p:sp>
      <p:sp>
        <p:nvSpPr>
          <p:cNvPr id="23" name="Title 1"/>
          <p:cNvSpPr>
            <a:spLocks noGrp="1"/>
          </p:cNvSpPr>
          <p:nvPr>
            <p:ph type="title" hasCustomPrompt="1"/>
          </p:nvPr>
        </p:nvSpPr>
        <p:spPr>
          <a:xfrm>
            <a:off x="674369" y="624054"/>
            <a:ext cx="7843267" cy="548640"/>
          </a:xfrm>
        </p:spPr>
        <p:txBody>
          <a:bodyPr anchor="t">
            <a:noAutofit/>
          </a:bodyPr>
          <a:lstStyle>
            <a:lvl1pPr algn="l">
              <a:defRPr sz="3600" b="1" i="0" baseline="0">
                <a:solidFill>
                  <a:schemeClr val="tx2">
                    <a:lumMod val="75000"/>
                  </a:schemeClr>
                </a:solidFill>
                <a:latin typeface="+mj-lt"/>
                <a:cs typeface="Times New Roman" panose="02020603050405020304" pitchFamily="18" charset="0"/>
              </a:defRPr>
            </a:lvl1pPr>
          </a:lstStyle>
          <a:p>
            <a:r>
              <a:rPr lang="en-US" dirty="0"/>
              <a:t>Click to add title, 1 line max</a:t>
            </a:r>
          </a:p>
        </p:txBody>
      </p:sp>
      <p:cxnSp>
        <p:nvCxnSpPr>
          <p:cNvPr id="3" name="Straight Connector 2"/>
          <p:cNvCxnSpPr/>
          <p:nvPr userDrawn="1"/>
        </p:nvCxnSpPr>
        <p:spPr>
          <a:xfrm>
            <a:off x="0" y="6573308"/>
            <a:ext cx="9144000" cy="0"/>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9" name="Line 12"/>
          <p:cNvSpPr>
            <a:spLocks noChangeShapeType="1"/>
          </p:cNvSpPr>
          <p:nvPr userDrawn="1"/>
        </p:nvSpPr>
        <p:spPr bwMode="auto">
          <a:xfrm>
            <a:off x="0" y="1184101"/>
            <a:ext cx="9144000" cy="0"/>
          </a:xfrm>
          <a:prstGeom prst="line">
            <a:avLst/>
          </a:prstGeom>
          <a:noFill/>
          <a:ln w="25400">
            <a:solidFill>
              <a:srgbClr val="002060"/>
            </a:solidFill>
            <a:round/>
            <a:headEnd/>
            <a:tailEnd/>
          </a:ln>
        </p:spPr>
        <p:txBody>
          <a:bodyPr lIns="96661" tIns="48331" rIns="96661" bIns="48331"/>
          <a:lstStyle/>
          <a:p>
            <a:pPr>
              <a:defRPr/>
            </a:pPr>
            <a:endParaRPr lang="en-US" dirty="0">
              <a:solidFill>
                <a:srgbClr val="000000"/>
              </a:solidFill>
              <a:cs typeface="Arial" charset="0"/>
            </a:endParaRPr>
          </a:p>
        </p:txBody>
      </p:sp>
    </p:spTree>
    <p:extLst>
      <p:ext uri="{BB962C8B-B14F-4D97-AF65-F5344CB8AC3E}">
        <p14:creationId xmlns:p14="http://schemas.microsoft.com/office/powerpoint/2010/main" val="2923326184"/>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preserve="1" userDrawn="1">
  <p:cSld name="Bullets &amp; Table Chart Image">
    <p:spTree>
      <p:nvGrpSpPr>
        <p:cNvPr id="1" name=""/>
        <p:cNvGrpSpPr/>
        <p:nvPr/>
      </p:nvGrpSpPr>
      <p:grpSpPr>
        <a:xfrm>
          <a:off x="0" y="0"/>
          <a:ext cx="0" cy="0"/>
          <a:chOff x="0" y="0"/>
          <a:chExt cx="0" cy="0"/>
        </a:xfrm>
      </p:grpSpPr>
      <p:graphicFrame>
        <p:nvGraphicFramePr>
          <p:cNvPr id="6" name="Object 5" hidden="1"/>
          <p:cNvGraphicFramePr>
            <a:graphicFrameLocks noChangeAspect="1"/>
          </p:cNvGraphicFramePr>
          <p:nvPr userDrawn="1">
            <p:custDataLst>
              <p:tags r:id="rId2"/>
            </p:custDataLst>
            <p:extLst>
              <p:ext uri="{D42A27DB-BD31-4B8C-83A1-F6EECF244321}">
                <p14:modId xmlns:p14="http://schemas.microsoft.com/office/powerpoint/2010/main" val="414252527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21903" name="think-cell Slide" r:id="rId5" imgW="270" imgH="270" progId="TCLayout.ActiveDocument.1">
                  <p:embed/>
                </p:oleObj>
              </mc:Choice>
              <mc:Fallback>
                <p:oleObj name="think-cell Slide" r:id="rId5" imgW="270" imgH="270" progId="TCLayout.ActiveDocument.1">
                  <p:embed/>
                  <p:pic>
                    <p:nvPicPr>
                      <p:cNvPr id="0" name=""/>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3" name="Rectangle 2" hidden="1"/>
          <p:cNvSpPr/>
          <p:nvPr userDrawn="1">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lnSpc>
                <a:spcPct val="90000"/>
              </a:lnSpc>
              <a:spcBef>
                <a:spcPct val="0"/>
              </a:spcBef>
              <a:spcAft>
                <a:spcPct val="0"/>
              </a:spcAft>
            </a:pPr>
            <a:endParaRPr lang="en-US" sz="3600" b="1" dirty="0">
              <a:solidFill>
                <a:srgbClr val="FFFFFF"/>
              </a:solidFill>
              <a:cs typeface="Times New Roman"/>
              <a:sym typeface="Calibri"/>
            </a:endParaRPr>
          </a:p>
        </p:txBody>
      </p:sp>
      <p:sp>
        <p:nvSpPr>
          <p:cNvPr id="2" name="Title 1"/>
          <p:cNvSpPr>
            <a:spLocks noGrp="1"/>
          </p:cNvSpPr>
          <p:nvPr>
            <p:ph type="title" hasCustomPrompt="1"/>
          </p:nvPr>
        </p:nvSpPr>
        <p:spPr>
          <a:xfrm>
            <a:off x="674369" y="624054"/>
            <a:ext cx="7843267" cy="548640"/>
          </a:xfrm>
        </p:spPr>
        <p:txBody>
          <a:bodyPr anchor="t">
            <a:noAutofit/>
          </a:bodyPr>
          <a:lstStyle>
            <a:lvl1pPr algn="l">
              <a:defRPr sz="3600" b="1" i="0" baseline="0">
                <a:solidFill>
                  <a:schemeClr val="tx2">
                    <a:lumMod val="75000"/>
                  </a:schemeClr>
                </a:solidFill>
                <a:latin typeface="+mj-lt"/>
                <a:cs typeface="Times New Roman" panose="02020603050405020304" pitchFamily="18"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4" name="Text Placeholder 3"/>
          <p:cNvSpPr>
            <a:spLocks noGrp="1"/>
          </p:cNvSpPr>
          <p:nvPr>
            <p:ph type="body" sz="quarter" idx="10" hasCustomPrompt="1"/>
          </p:nvPr>
        </p:nvSpPr>
        <p:spPr>
          <a:xfrm>
            <a:off x="622300" y="1335572"/>
            <a:ext cx="7891272" cy="1212895"/>
          </a:xfrm>
        </p:spPr>
        <p:txBody>
          <a:bodyPr>
            <a:noAutofit/>
          </a:bodyPr>
          <a:lstStyle>
            <a:lvl1pPr marL="228600" indent="-228600">
              <a:lnSpc>
                <a:spcPct val="100000"/>
              </a:lnSpc>
              <a:spcBef>
                <a:spcPts val="0"/>
              </a:spcBef>
              <a:defRPr sz="2000">
                <a:latin typeface="+mn-lt"/>
              </a:defRPr>
            </a:lvl1pPr>
            <a:lvl2pPr marL="576263" indent="-233363">
              <a:lnSpc>
                <a:spcPct val="100000"/>
              </a:lnSpc>
              <a:spcBef>
                <a:spcPts val="0"/>
              </a:spcBef>
              <a:buFont typeface="Franklin Gothic Medium" panose="020B0603020102020204" pitchFamily="34" charset="0"/>
              <a:buChar char="−"/>
              <a:defRPr sz="2000">
                <a:latin typeface="+mn-lt"/>
              </a:defRPr>
            </a:lvl2pPr>
            <a:lvl3pPr marL="973138" indent="-228600">
              <a:lnSpc>
                <a:spcPct val="100000"/>
              </a:lnSpc>
              <a:spcBef>
                <a:spcPts val="0"/>
              </a:spcBef>
              <a:defRPr sz="2000">
                <a:latin typeface="+mn-lt"/>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a:t>
            </a:r>
          </a:p>
          <a:p>
            <a:pPr lvl="1"/>
            <a:r>
              <a:rPr lang="en-US" dirty="0"/>
              <a:t> Bullet 2</a:t>
            </a:r>
          </a:p>
          <a:p>
            <a:pPr lvl="2"/>
            <a:r>
              <a:rPr lang="en-US" dirty="0"/>
              <a:t>Bullet 3</a:t>
            </a:r>
          </a:p>
        </p:txBody>
      </p:sp>
      <p:sp>
        <p:nvSpPr>
          <p:cNvPr id="12" name="Content Placeholder 11"/>
          <p:cNvSpPr>
            <a:spLocks noGrp="1"/>
          </p:cNvSpPr>
          <p:nvPr>
            <p:ph sz="quarter" idx="14" hasCustomPrompt="1"/>
          </p:nvPr>
        </p:nvSpPr>
        <p:spPr>
          <a:xfrm>
            <a:off x="622300" y="2548467"/>
            <a:ext cx="7891272" cy="3699933"/>
          </a:xfrm>
        </p:spPr>
        <p:txBody>
          <a:bodyPr/>
          <a:lstStyle>
            <a:lvl1pPr marL="0" indent="0" algn="ctr">
              <a:buNone/>
              <a:defRPr baseline="0">
                <a:latin typeface="+mn-lt"/>
              </a:defRPr>
            </a:lvl1pPr>
          </a:lstStyle>
          <a:p>
            <a:pPr lvl="0"/>
            <a:r>
              <a:rPr lang="en-US" dirty="0"/>
              <a:t>Click icon below to add table or chart</a:t>
            </a:r>
          </a:p>
        </p:txBody>
      </p:sp>
      <p:sp>
        <p:nvSpPr>
          <p:cNvPr id="10" name="Line 12"/>
          <p:cNvSpPr>
            <a:spLocks noChangeShapeType="1"/>
          </p:cNvSpPr>
          <p:nvPr userDrawn="1"/>
        </p:nvSpPr>
        <p:spPr bwMode="auto">
          <a:xfrm>
            <a:off x="0" y="1184101"/>
            <a:ext cx="9144000" cy="0"/>
          </a:xfrm>
          <a:prstGeom prst="line">
            <a:avLst/>
          </a:prstGeom>
          <a:noFill/>
          <a:ln w="25400">
            <a:solidFill>
              <a:srgbClr val="002060"/>
            </a:solidFill>
            <a:round/>
            <a:headEnd/>
            <a:tailEnd/>
          </a:ln>
        </p:spPr>
        <p:txBody>
          <a:bodyPr lIns="96661" tIns="48331" rIns="96661" bIns="48331"/>
          <a:lstStyle/>
          <a:p>
            <a:pPr>
              <a:defRPr/>
            </a:pPr>
            <a:endParaRPr lang="en-US" dirty="0">
              <a:solidFill>
                <a:srgbClr val="000000"/>
              </a:solidFill>
              <a:cs typeface="Arial" charset="0"/>
            </a:endParaRPr>
          </a:p>
        </p:txBody>
      </p:sp>
      <p:sp>
        <p:nvSpPr>
          <p:cNvPr id="14" name="Text Placeholder 4"/>
          <p:cNvSpPr>
            <a:spLocks noGrp="1"/>
          </p:cNvSpPr>
          <p:nvPr>
            <p:ph type="body" sz="quarter" idx="11" hasCustomPrompt="1"/>
          </p:nvPr>
        </p:nvSpPr>
        <p:spPr>
          <a:xfrm>
            <a:off x="522287" y="6243108"/>
            <a:ext cx="7992005" cy="330200"/>
          </a:xfrm>
        </p:spPr>
        <p:txBody>
          <a:bodyPr anchor="b">
            <a:noAutofit/>
          </a:bodyPr>
          <a:lstStyle>
            <a:lvl1pPr marL="0" indent="0">
              <a:lnSpc>
                <a:spcPct val="100000"/>
              </a:lnSpc>
              <a:spcBef>
                <a:spcPts val="0"/>
              </a:spcBef>
              <a:buNone/>
              <a:defRPr sz="1200" baseline="0">
                <a:latin typeface="+mn-lt"/>
              </a:defRPr>
            </a:lvl1pPr>
          </a:lstStyle>
          <a:p>
            <a:pPr lvl="0"/>
            <a:r>
              <a:rPr lang="en-US" dirty="0"/>
              <a:t>Click to add footnote, reference or source</a:t>
            </a:r>
          </a:p>
        </p:txBody>
      </p:sp>
      <p:sp>
        <p:nvSpPr>
          <p:cNvPr id="17" name="Footer Placeholder 20"/>
          <p:cNvSpPr>
            <a:spLocks noGrp="1"/>
          </p:cNvSpPr>
          <p:nvPr>
            <p:ph type="ftr" sz="quarter" idx="13"/>
          </p:nvPr>
        </p:nvSpPr>
        <p:spPr>
          <a:xfrm>
            <a:off x="521228" y="6573308"/>
            <a:ext cx="7682971" cy="284692"/>
          </a:xfrm>
        </p:spPr>
        <p:txBody>
          <a:bodyPr/>
          <a:lstStyle>
            <a:lvl1pPr algn="l">
              <a:defRPr sz="1000" b="1" cap="all" baseline="0">
                <a:solidFill>
                  <a:schemeClr val="tx1"/>
                </a:solidFill>
                <a:latin typeface="+mn-lt"/>
              </a:defRPr>
            </a:lvl1pPr>
          </a:lstStyle>
          <a:p>
            <a:endParaRPr lang="en-US" dirty="0">
              <a:solidFill>
                <a:prstClr val="black"/>
              </a:solidFill>
            </a:endParaRPr>
          </a:p>
        </p:txBody>
      </p:sp>
      <p:sp>
        <p:nvSpPr>
          <p:cNvPr id="18" name="Slide Number Placeholder 21"/>
          <p:cNvSpPr>
            <a:spLocks noGrp="1"/>
          </p:cNvSpPr>
          <p:nvPr>
            <p:ph type="sldNum" sz="quarter" idx="15"/>
          </p:nvPr>
        </p:nvSpPr>
        <p:spPr>
          <a:xfrm>
            <a:off x="8305800" y="6573308"/>
            <a:ext cx="564098" cy="284692"/>
          </a:xfrm>
        </p:spPr>
        <p:txBody>
          <a:bodyPr/>
          <a:lstStyle>
            <a:lvl1pPr>
              <a:defRPr sz="1000">
                <a:solidFill>
                  <a:sysClr val="windowText" lastClr="000000"/>
                </a:solidFill>
                <a:latin typeface="+mn-lt"/>
              </a:defRPr>
            </a:lvl1pPr>
          </a:lstStyle>
          <a:p>
            <a:fld id="{11F27F3A-B3E9-41ED-AF8F-A365F10BB65F}" type="slidenum">
              <a:rPr lang="en-US" smtClean="0"/>
              <a:pPr/>
              <a:t>‹#›</a:t>
            </a:fld>
            <a:endParaRPr lang="en-US" dirty="0"/>
          </a:p>
        </p:txBody>
      </p:sp>
      <p:cxnSp>
        <p:nvCxnSpPr>
          <p:cNvPr id="19" name="Straight Connector 18"/>
          <p:cNvCxnSpPr/>
          <p:nvPr userDrawn="1"/>
        </p:nvCxnSpPr>
        <p:spPr>
          <a:xfrm>
            <a:off x="0" y="6573308"/>
            <a:ext cx="9144000" cy="0"/>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41741977"/>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preserve="1" userDrawn="1">
  <p:cSld name="Table Chart Image">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userDrawn="1">
            <p:custDataLst>
              <p:tags r:id="rId2"/>
            </p:custDataLst>
            <p:extLst>
              <p:ext uri="{D42A27DB-BD31-4B8C-83A1-F6EECF244321}">
                <p14:modId xmlns:p14="http://schemas.microsoft.com/office/powerpoint/2010/main" val="39066382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22927" name="think-cell Slide" r:id="rId5" imgW="270" imgH="270" progId="TCLayout.ActiveDocument.1">
                  <p:embed/>
                </p:oleObj>
              </mc:Choice>
              <mc:Fallback>
                <p:oleObj name="think-cell Slide" r:id="rId5" imgW="270" imgH="270" progId="TCLayout.ActiveDocument.1">
                  <p:embed/>
                  <p:pic>
                    <p:nvPicPr>
                      <p:cNvPr id="0" name=""/>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3" name="Rectangle 2" hidden="1"/>
          <p:cNvSpPr/>
          <p:nvPr userDrawn="1">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lnSpc>
                <a:spcPct val="90000"/>
              </a:lnSpc>
              <a:spcBef>
                <a:spcPct val="0"/>
              </a:spcBef>
              <a:spcAft>
                <a:spcPct val="0"/>
              </a:spcAft>
            </a:pPr>
            <a:endParaRPr lang="en-US" sz="3600" b="1" dirty="0">
              <a:solidFill>
                <a:srgbClr val="FFFFFF"/>
              </a:solidFill>
              <a:cs typeface="Times New Roman"/>
              <a:sym typeface="Calibri"/>
            </a:endParaRPr>
          </a:p>
        </p:txBody>
      </p:sp>
      <p:sp>
        <p:nvSpPr>
          <p:cNvPr id="2" name="Title 1"/>
          <p:cNvSpPr>
            <a:spLocks noGrp="1"/>
          </p:cNvSpPr>
          <p:nvPr>
            <p:ph type="title" hasCustomPrompt="1"/>
          </p:nvPr>
        </p:nvSpPr>
        <p:spPr>
          <a:xfrm>
            <a:off x="674369" y="624054"/>
            <a:ext cx="7843267" cy="548640"/>
          </a:xfrm>
        </p:spPr>
        <p:txBody>
          <a:bodyPr anchor="t">
            <a:noAutofit/>
          </a:bodyPr>
          <a:lstStyle>
            <a:lvl1pPr algn="l">
              <a:defRPr sz="3600" b="1" i="0" baseline="0">
                <a:solidFill>
                  <a:schemeClr val="tx2">
                    <a:lumMod val="75000"/>
                  </a:schemeClr>
                </a:solidFill>
                <a:latin typeface="+mj-lt"/>
                <a:cs typeface="Times New Roman" panose="02020603050405020304" pitchFamily="18"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12" name="Content Placeholder 11"/>
          <p:cNvSpPr>
            <a:spLocks noGrp="1"/>
          </p:cNvSpPr>
          <p:nvPr>
            <p:ph sz="quarter" idx="14" hasCustomPrompt="1"/>
          </p:nvPr>
        </p:nvSpPr>
        <p:spPr>
          <a:xfrm>
            <a:off x="622300" y="1335573"/>
            <a:ext cx="7894638" cy="4902890"/>
          </a:xfrm>
        </p:spPr>
        <p:txBody>
          <a:bodyPr/>
          <a:lstStyle>
            <a:lvl1pPr marL="0" indent="0" algn="ctr">
              <a:buNone/>
              <a:defRPr baseline="0">
                <a:latin typeface="+mn-lt"/>
              </a:defRPr>
            </a:lvl1pPr>
          </a:lstStyle>
          <a:p>
            <a:pPr lvl="0"/>
            <a:r>
              <a:rPr lang="en-US" dirty="0"/>
              <a:t>Click icon below to add table or chart</a:t>
            </a:r>
          </a:p>
        </p:txBody>
      </p:sp>
      <p:sp>
        <p:nvSpPr>
          <p:cNvPr id="9" name="Line 12"/>
          <p:cNvSpPr>
            <a:spLocks noChangeShapeType="1"/>
          </p:cNvSpPr>
          <p:nvPr userDrawn="1"/>
        </p:nvSpPr>
        <p:spPr bwMode="auto">
          <a:xfrm>
            <a:off x="0" y="1184101"/>
            <a:ext cx="9144000" cy="0"/>
          </a:xfrm>
          <a:prstGeom prst="line">
            <a:avLst/>
          </a:prstGeom>
          <a:noFill/>
          <a:ln w="25400">
            <a:solidFill>
              <a:srgbClr val="002060"/>
            </a:solidFill>
            <a:round/>
            <a:headEnd/>
            <a:tailEnd/>
          </a:ln>
        </p:spPr>
        <p:txBody>
          <a:bodyPr lIns="96661" tIns="48331" rIns="96661" bIns="48331"/>
          <a:lstStyle/>
          <a:p>
            <a:pPr>
              <a:defRPr/>
            </a:pPr>
            <a:endParaRPr lang="en-US" dirty="0">
              <a:solidFill>
                <a:srgbClr val="000000"/>
              </a:solidFill>
              <a:cs typeface="Arial" charset="0"/>
            </a:endParaRPr>
          </a:p>
        </p:txBody>
      </p:sp>
      <p:sp>
        <p:nvSpPr>
          <p:cNvPr id="14" name="Text Placeholder 4"/>
          <p:cNvSpPr>
            <a:spLocks noGrp="1"/>
          </p:cNvSpPr>
          <p:nvPr>
            <p:ph type="body" sz="quarter" idx="11" hasCustomPrompt="1"/>
          </p:nvPr>
        </p:nvSpPr>
        <p:spPr>
          <a:xfrm>
            <a:off x="522287" y="6243108"/>
            <a:ext cx="7992005" cy="330200"/>
          </a:xfrm>
        </p:spPr>
        <p:txBody>
          <a:bodyPr anchor="b">
            <a:noAutofit/>
          </a:bodyPr>
          <a:lstStyle>
            <a:lvl1pPr marL="0" indent="0">
              <a:lnSpc>
                <a:spcPct val="100000"/>
              </a:lnSpc>
              <a:spcBef>
                <a:spcPts val="0"/>
              </a:spcBef>
              <a:buNone/>
              <a:defRPr sz="1200" baseline="0">
                <a:latin typeface="+mn-lt"/>
              </a:defRPr>
            </a:lvl1pPr>
          </a:lstStyle>
          <a:p>
            <a:pPr lvl="0"/>
            <a:r>
              <a:rPr lang="en-US" dirty="0"/>
              <a:t>Click to add footnote, reference or source</a:t>
            </a:r>
          </a:p>
        </p:txBody>
      </p:sp>
      <p:sp>
        <p:nvSpPr>
          <p:cNvPr id="16" name="Footer Placeholder 20"/>
          <p:cNvSpPr>
            <a:spLocks noGrp="1"/>
          </p:cNvSpPr>
          <p:nvPr>
            <p:ph type="ftr" sz="quarter" idx="13"/>
          </p:nvPr>
        </p:nvSpPr>
        <p:spPr>
          <a:xfrm>
            <a:off x="521228" y="6573308"/>
            <a:ext cx="7682971" cy="284692"/>
          </a:xfrm>
        </p:spPr>
        <p:txBody>
          <a:bodyPr/>
          <a:lstStyle>
            <a:lvl1pPr algn="l">
              <a:defRPr sz="1000" b="1" cap="all" baseline="0">
                <a:solidFill>
                  <a:schemeClr val="tx1"/>
                </a:solidFill>
                <a:latin typeface="+mn-lt"/>
              </a:defRPr>
            </a:lvl1pPr>
          </a:lstStyle>
          <a:p>
            <a:endParaRPr lang="en-US" dirty="0">
              <a:solidFill>
                <a:prstClr val="black"/>
              </a:solidFill>
            </a:endParaRPr>
          </a:p>
        </p:txBody>
      </p:sp>
      <p:sp>
        <p:nvSpPr>
          <p:cNvPr id="17" name="Slide Number Placeholder 21"/>
          <p:cNvSpPr>
            <a:spLocks noGrp="1"/>
          </p:cNvSpPr>
          <p:nvPr>
            <p:ph type="sldNum" sz="quarter" idx="15"/>
          </p:nvPr>
        </p:nvSpPr>
        <p:spPr>
          <a:xfrm>
            <a:off x="8305800" y="6573308"/>
            <a:ext cx="564098" cy="284692"/>
          </a:xfrm>
        </p:spPr>
        <p:txBody>
          <a:bodyPr/>
          <a:lstStyle>
            <a:lvl1pPr>
              <a:defRPr sz="1000">
                <a:solidFill>
                  <a:sysClr val="windowText" lastClr="000000"/>
                </a:solidFill>
                <a:latin typeface="+mn-lt"/>
              </a:defRPr>
            </a:lvl1pPr>
          </a:lstStyle>
          <a:p>
            <a:fld id="{11F27F3A-B3E9-41ED-AF8F-A365F10BB65F}" type="slidenum">
              <a:rPr lang="en-US" smtClean="0"/>
              <a:pPr/>
              <a:t>‹#›</a:t>
            </a:fld>
            <a:endParaRPr lang="en-US" dirty="0"/>
          </a:p>
        </p:txBody>
      </p:sp>
      <p:cxnSp>
        <p:nvCxnSpPr>
          <p:cNvPr id="18" name="Straight Connector 17"/>
          <p:cNvCxnSpPr/>
          <p:nvPr userDrawn="1"/>
        </p:nvCxnSpPr>
        <p:spPr>
          <a:xfrm>
            <a:off x="0" y="6573308"/>
            <a:ext cx="9144000" cy="0"/>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91830809"/>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preserve="1" userDrawn="1">
  <p:cSld name="2 Column Table Chart Image">
    <p:spTree>
      <p:nvGrpSpPr>
        <p:cNvPr id="1" name=""/>
        <p:cNvGrpSpPr/>
        <p:nvPr/>
      </p:nvGrpSpPr>
      <p:grpSpPr>
        <a:xfrm>
          <a:off x="0" y="0"/>
          <a:ext cx="0" cy="0"/>
          <a:chOff x="0" y="0"/>
          <a:chExt cx="0" cy="0"/>
        </a:xfrm>
      </p:grpSpPr>
      <p:graphicFrame>
        <p:nvGraphicFramePr>
          <p:cNvPr id="6" name="Object 5" hidden="1"/>
          <p:cNvGraphicFramePr>
            <a:graphicFrameLocks noChangeAspect="1"/>
          </p:cNvGraphicFramePr>
          <p:nvPr userDrawn="1">
            <p:custDataLst>
              <p:tags r:id="rId2"/>
            </p:custDataLst>
            <p:extLst>
              <p:ext uri="{D42A27DB-BD31-4B8C-83A1-F6EECF244321}">
                <p14:modId xmlns:p14="http://schemas.microsoft.com/office/powerpoint/2010/main" val="355027925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23951" name="think-cell Slide" r:id="rId5" imgW="270" imgH="270" progId="TCLayout.ActiveDocument.1">
                  <p:embed/>
                </p:oleObj>
              </mc:Choice>
              <mc:Fallback>
                <p:oleObj name="think-cell Slide" r:id="rId5" imgW="270" imgH="270" progId="TCLayout.ActiveDocument.1">
                  <p:embed/>
                  <p:pic>
                    <p:nvPicPr>
                      <p:cNvPr id="0" name=""/>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3" name="Rectangle 2" hidden="1"/>
          <p:cNvSpPr/>
          <p:nvPr userDrawn="1">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lnSpc>
                <a:spcPct val="90000"/>
              </a:lnSpc>
              <a:spcBef>
                <a:spcPct val="0"/>
              </a:spcBef>
              <a:spcAft>
                <a:spcPct val="0"/>
              </a:spcAft>
            </a:pPr>
            <a:endParaRPr lang="en-US" sz="3600" b="1" dirty="0">
              <a:solidFill>
                <a:srgbClr val="FFFFFF"/>
              </a:solidFill>
              <a:cs typeface="Times New Roman"/>
              <a:sym typeface="Calibri"/>
            </a:endParaRPr>
          </a:p>
        </p:txBody>
      </p:sp>
      <p:sp>
        <p:nvSpPr>
          <p:cNvPr id="2" name="Title 1"/>
          <p:cNvSpPr>
            <a:spLocks noGrp="1"/>
          </p:cNvSpPr>
          <p:nvPr>
            <p:ph type="title" hasCustomPrompt="1"/>
          </p:nvPr>
        </p:nvSpPr>
        <p:spPr>
          <a:xfrm>
            <a:off x="674369" y="624054"/>
            <a:ext cx="7843267" cy="548640"/>
          </a:xfrm>
        </p:spPr>
        <p:txBody>
          <a:bodyPr anchor="t">
            <a:noAutofit/>
          </a:bodyPr>
          <a:lstStyle>
            <a:lvl1pPr algn="l">
              <a:defRPr sz="3600" b="1" i="0" baseline="0">
                <a:solidFill>
                  <a:schemeClr val="tx2">
                    <a:lumMod val="75000"/>
                  </a:schemeClr>
                </a:solidFill>
                <a:latin typeface="+mj-lt"/>
                <a:cs typeface="Times New Roman" panose="02020603050405020304" pitchFamily="18"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12" name="Content Placeholder 11"/>
          <p:cNvSpPr>
            <a:spLocks noGrp="1"/>
          </p:cNvSpPr>
          <p:nvPr>
            <p:ph sz="quarter" idx="14" hasCustomPrompt="1"/>
          </p:nvPr>
        </p:nvSpPr>
        <p:spPr>
          <a:xfrm>
            <a:off x="622299" y="1845731"/>
            <a:ext cx="3840480" cy="4392732"/>
          </a:xfrm>
        </p:spPr>
        <p:txBody>
          <a:bodyPr/>
          <a:lstStyle>
            <a:lvl1pPr marL="0" indent="0" algn="ctr">
              <a:buNone/>
              <a:defRPr baseline="0">
                <a:latin typeface="+mn-lt"/>
              </a:defRPr>
            </a:lvl1pPr>
          </a:lstStyle>
          <a:p>
            <a:pPr lvl="0"/>
            <a:r>
              <a:rPr lang="en-US" dirty="0"/>
              <a:t>Click icon below to add table, chart, image</a:t>
            </a:r>
          </a:p>
        </p:txBody>
      </p:sp>
      <p:sp>
        <p:nvSpPr>
          <p:cNvPr id="10" name="Content Placeholder 11"/>
          <p:cNvSpPr>
            <a:spLocks noGrp="1"/>
          </p:cNvSpPr>
          <p:nvPr>
            <p:ph sz="quarter" idx="15" hasCustomPrompt="1"/>
          </p:nvPr>
        </p:nvSpPr>
        <p:spPr>
          <a:xfrm>
            <a:off x="4665132" y="1845731"/>
            <a:ext cx="3840480" cy="4392732"/>
          </a:xfrm>
        </p:spPr>
        <p:txBody>
          <a:bodyPr/>
          <a:lstStyle>
            <a:lvl1pPr marL="0" indent="0" algn="ctr">
              <a:buNone/>
              <a:defRPr baseline="0">
                <a:latin typeface="+mn-lt"/>
              </a:defRPr>
            </a:lvl1pPr>
          </a:lstStyle>
          <a:p>
            <a:pPr lvl="0"/>
            <a:r>
              <a:rPr lang="en-US" dirty="0"/>
              <a:t>Click icon below to add table, chart, image</a:t>
            </a:r>
          </a:p>
        </p:txBody>
      </p:sp>
      <p:sp>
        <p:nvSpPr>
          <p:cNvPr id="4" name="Text Placeholder 3"/>
          <p:cNvSpPr>
            <a:spLocks noGrp="1"/>
          </p:cNvSpPr>
          <p:nvPr>
            <p:ph type="body" sz="quarter" idx="16" hasCustomPrompt="1"/>
          </p:nvPr>
        </p:nvSpPr>
        <p:spPr>
          <a:xfrm>
            <a:off x="622300" y="1278464"/>
            <a:ext cx="3840480" cy="500063"/>
          </a:xfrm>
        </p:spPr>
        <p:txBody>
          <a:bodyPr anchor="b">
            <a:noAutofit/>
          </a:bodyPr>
          <a:lstStyle>
            <a:lvl1pPr marL="0" indent="0" algn="ctr">
              <a:buNone/>
              <a:defRPr sz="2400" b="1">
                <a:latin typeface="+mn-lt"/>
              </a:defRPr>
            </a:lvl1pPr>
          </a:lstStyle>
          <a:p>
            <a:pPr lvl="0"/>
            <a:r>
              <a:rPr lang="en-US" dirty="0"/>
              <a:t>Click to add title</a:t>
            </a:r>
          </a:p>
        </p:txBody>
      </p:sp>
      <p:sp>
        <p:nvSpPr>
          <p:cNvPr id="13" name="Text Placeholder 3"/>
          <p:cNvSpPr>
            <a:spLocks noGrp="1"/>
          </p:cNvSpPr>
          <p:nvPr>
            <p:ph type="body" sz="quarter" idx="17" hasCustomPrompt="1"/>
          </p:nvPr>
        </p:nvSpPr>
        <p:spPr>
          <a:xfrm>
            <a:off x="4665132" y="1278464"/>
            <a:ext cx="3840480" cy="500063"/>
          </a:xfrm>
        </p:spPr>
        <p:txBody>
          <a:bodyPr anchor="b">
            <a:noAutofit/>
          </a:bodyPr>
          <a:lstStyle>
            <a:lvl1pPr marL="0" indent="0" algn="ctr">
              <a:buNone/>
              <a:defRPr sz="2400" b="1">
                <a:latin typeface="+mn-lt"/>
              </a:defRPr>
            </a:lvl1pPr>
          </a:lstStyle>
          <a:p>
            <a:pPr lvl="0"/>
            <a:r>
              <a:rPr lang="en-US" dirty="0"/>
              <a:t>Click to add title</a:t>
            </a:r>
          </a:p>
        </p:txBody>
      </p:sp>
      <p:sp>
        <p:nvSpPr>
          <p:cNvPr id="17" name="Line 12"/>
          <p:cNvSpPr>
            <a:spLocks noChangeShapeType="1"/>
          </p:cNvSpPr>
          <p:nvPr userDrawn="1"/>
        </p:nvSpPr>
        <p:spPr bwMode="auto">
          <a:xfrm>
            <a:off x="0" y="1184101"/>
            <a:ext cx="9144000" cy="0"/>
          </a:xfrm>
          <a:prstGeom prst="line">
            <a:avLst/>
          </a:prstGeom>
          <a:noFill/>
          <a:ln w="25400">
            <a:solidFill>
              <a:srgbClr val="002060"/>
            </a:solidFill>
            <a:round/>
            <a:headEnd/>
            <a:tailEnd/>
          </a:ln>
        </p:spPr>
        <p:txBody>
          <a:bodyPr lIns="96661" tIns="48331" rIns="96661" bIns="48331"/>
          <a:lstStyle/>
          <a:p>
            <a:pPr>
              <a:defRPr/>
            </a:pPr>
            <a:endParaRPr lang="en-US" dirty="0">
              <a:solidFill>
                <a:srgbClr val="000000"/>
              </a:solidFill>
              <a:cs typeface="Arial" charset="0"/>
            </a:endParaRPr>
          </a:p>
        </p:txBody>
      </p:sp>
      <p:sp>
        <p:nvSpPr>
          <p:cNvPr id="22" name="Text Placeholder 4"/>
          <p:cNvSpPr>
            <a:spLocks noGrp="1"/>
          </p:cNvSpPr>
          <p:nvPr>
            <p:ph type="body" sz="quarter" idx="11" hasCustomPrompt="1"/>
          </p:nvPr>
        </p:nvSpPr>
        <p:spPr>
          <a:xfrm>
            <a:off x="522287" y="6243108"/>
            <a:ext cx="7992005" cy="330200"/>
          </a:xfrm>
        </p:spPr>
        <p:txBody>
          <a:bodyPr anchor="b">
            <a:noAutofit/>
          </a:bodyPr>
          <a:lstStyle>
            <a:lvl1pPr marL="0" indent="0">
              <a:lnSpc>
                <a:spcPct val="100000"/>
              </a:lnSpc>
              <a:spcBef>
                <a:spcPts val="0"/>
              </a:spcBef>
              <a:buNone/>
              <a:defRPr sz="1200" baseline="0">
                <a:latin typeface="+mn-lt"/>
              </a:defRPr>
            </a:lvl1pPr>
          </a:lstStyle>
          <a:p>
            <a:pPr lvl="0"/>
            <a:r>
              <a:rPr lang="en-US" dirty="0"/>
              <a:t>Click to add footnote, reference or source</a:t>
            </a:r>
          </a:p>
        </p:txBody>
      </p:sp>
      <p:sp>
        <p:nvSpPr>
          <p:cNvPr id="23" name="Footer Placeholder 20"/>
          <p:cNvSpPr>
            <a:spLocks noGrp="1"/>
          </p:cNvSpPr>
          <p:nvPr>
            <p:ph type="ftr" sz="quarter" idx="13"/>
          </p:nvPr>
        </p:nvSpPr>
        <p:spPr>
          <a:xfrm>
            <a:off x="521228" y="6573308"/>
            <a:ext cx="7682971" cy="284692"/>
          </a:xfrm>
        </p:spPr>
        <p:txBody>
          <a:bodyPr/>
          <a:lstStyle>
            <a:lvl1pPr algn="l">
              <a:defRPr sz="1000" b="1" cap="all" baseline="0">
                <a:solidFill>
                  <a:schemeClr val="tx1"/>
                </a:solidFill>
                <a:latin typeface="+mn-lt"/>
              </a:defRPr>
            </a:lvl1pPr>
          </a:lstStyle>
          <a:p>
            <a:endParaRPr lang="en-US" dirty="0">
              <a:solidFill>
                <a:prstClr val="black"/>
              </a:solidFill>
            </a:endParaRPr>
          </a:p>
        </p:txBody>
      </p:sp>
      <p:sp>
        <p:nvSpPr>
          <p:cNvPr id="24" name="Slide Number Placeholder 21"/>
          <p:cNvSpPr>
            <a:spLocks noGrp="1"/>
          </p:cNvSpPr>
          <p:nvPr>
            <p:ph type="sldNum" sz="quarter" idx="18"/>
          </p:nvPr>
        </p:nvSpPr>
        <p:spPr>
          <a:xfrm>
            <a:off x="8305800" y="6573308"/>
            <a:ext cx="564098" cy="284692"/>
          </a:xfrm>
        </p:spPr>
        <p:txBody>
          <a:bodyPr/>
          <a:lstStyle>
            <a:lvl1pPr>
              <a:defRPr sz="1000">
                <a:solidFill>
                  <a:sysClr val="windowText" lastClr="000000"/>
                </a:solidFill>
                <a:latin typeface="+mn-lt"/>
              </a:defRPr>
            </a:lvl1pPr>
          </a:lstStyle>
          <a:p>
            <a:fld id="{11F27F3A-B3E9-41ED-AF8F-A365F10BB65F}" type="slidenum">
              <a:rPr lang="en-US" smtClean="0"/>
              <a:pPr/>
              <a:t>‹#›</a:t>
            </a:fld>
            <a:endParaRPr lang="en-US" dirty="0"/>
          </a:p>
        </p:txBody>
      </p:sp>
      <p:cxnSp>
        <p:nvCxnSpPr>
          <p:cNvPr id="25" name="Straight Connector 24"/>
          <p:cNvCxnSpPr/>
          <p:nvPr userDrawn="1"/>
        </p:nvCxnSpPr>
        <p:spPr>
          <a:xfrm>
            <a:off x="0" y="6573308"/>
            <a:ext cx="9144000" cy="0"/>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20670273"/>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preserve="1" userDrawn="1">
  <p:cSld name="2 Column Text">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userDrawn="1">
            <p:custDataLst>
              <p:tags r:id="rId2"/>
            </p:custDataLst>
            <p:extLst>
              <p:ext uri="{D42A27DB-BD31-4B8C-83A1-F6EECF244321}">
                <p14:modId xmlns:p14="http://schemas.microsoft.com/office/powerpoint/2010/main" val="65474488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24975" name="think-cell Slide" r:id="rId5" imgW="270" imgH="270" progId="TCLayout.ActiveDocument.1">
                  <p:embed/>
                </p:oleObj>
              </mc:Choice>
              <mc:Fallback>
                <p:oleObj name="think-cell Slide" r:id="rId5" imgW="270" imgH="270" progId="TCLayout.ActiveDocument.1">
                  <p:embed/>
                  <p:pic>
                    <p:nvPicPr>
                      <p:cNvPr id="0" name=""/>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3" name="Rectangle 2" hidden="1"/>
          <p:cNvSpPr/>
          <p:nvPr userDrawn="1">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lnSpc>
                <a:spcPct val="90000"/>
              </a:lnSpc>
              <a:spcBef>
                <a:spcPct val="0"/>
              </a:spcBef>
              <a:spcAft>
                <a:spcPct val="0"/>
              </a:spcAft>
            </a:pPr>
            <a:endParaRPr lang="en-US" sz="3600" b="1" dirty="0">
              <a:solidFill>
                <a:srgbClr val="FFFFFF"/>
              </a:solidFill>
              <a:cs typeface="Times New Roman"/>
              <a:sym typeface="Calibri"/>
            </a:endParaRPr>
          </a:p>
        </p:txBody>
      </p:sp>
      <p:sp>
        <p:nvSpPr>
          <p:cNvPr id="6" name="Text Placeholder 5"/>
          <p:cNvSpPr>
            <a:spLocks noGrp="1"/>
          </p:cNvSpPr>
          <p:nvPr>
            <p:ph type="body" sz="quarter" idx="18" hasCustomPrompt="1"/>
          </p:nvPr>
        </p:nvSpPr>
        <p:spPr>
          <a:xfrm>
            <a:off x="622300" y="1846262"/>
            <a:ext cx="3840163" cy="4402137"/>
          </a:xfrm>
        </p:spPr>
        <p:txBody>
          <a:bodyPr>
            <a:noAutofit/>
          </a:bodyPr>
          <a:lstStyle>
            <a:lvl1pPr>
              <a:lnSpc>
                <a:spcPct val="100000"/>
              </a:lnSpc>
              <a:spcBef>
                <a:spcPts val="0"/>
              </a:spcBef>
              <a:spcAft>
                <a:spcPts val="0"/>
              </a:spcAft>
              <a:defRPr sz="2000">
                <a:latin typeface="+mn-lt"/>
              </a:defRPr>
            </a:lvl1pPr>
            <a:lvl2pPr marL="514350" indent="-171450">
              <a:buFont typeface="Franklin Gothic Medium Cond" panose="020B0606030402020204" pitchFamily="34" charset="0"/>
              <a:buChar char="–"/>
              <a:defRPr sz="2000">
                <a:latin typeface="+mn-lt"/>
              </a:defRPr>
            </a:lvl2pPr>
            <a:lvl3pPr>
              <a:defRPr sz="2000">
                <a:latin typeface="+mn-lt"/>
              </a:defRPr>
            </a:lvl3pPr>
          </a:lstStyle>
          <a:p>
            <a:pPr lvl="0"/>
            <a:r>
              <a:rPr lang="en-US" dirty="0"/>
              <a:t>Click to add bullets</a:t>
            </a:r>
          </a:p>
          <a:p>
            <a:pPr lvl="1"/>
            <a:r>
              <a:rPr lang="en-US" dirty="0"/>
              <a:t>Bullet 2</a:t>
            </a:r>
          </a:p>
          <a:p>
            <a:pPr lvl="2"/>
            <a:r>
              <a:rPr lang="en-US" dirty="0"/>
              <a:t>Bullet 3</a:t>
            </a:r>
          </a:p>
        </p:txBody>
      </p:sp>
      <p:sp>
        <p:nvSpPr>
          <p:cNvPr id="2" name="Title 1"/>
          <p:cNvSpPr>
            <a:spLocks noGrp="1"/>
          </p:cNvSpPr>
          <p:nvPr>
            <p:ph type="title" hasCustomPrompt="1"/>
          </p:nvPr>
        </p:nvSpPr>
        <p:spPr>
          <a:xfrm>
            <a:off x="674369" y="624054"/>
            <a:ext cx="7843267" cy="548640"/>
          </a:xfrm>
        </p:spPr>
        <p:txBody>
          <a:bodyPr anchor="t">
            <a:noAutofit/>
          </a:bodyPr>
          <a:lstStyle>
            <a:lvl1pPr algn="l">
              <a:defRPr sz="3600" b="1" i="0" baseline="0">
                <a:solidFill>
                  <a:schemeClr val="tx2">
                    <a:lumMod val="75000"/>
                  </a:schemeClr>
                </a:solidFill>
                <a:latin typeface="+mj-lt"/>
                <a:cs typeface="Times New Roman" panose="02020603050405020304" pitchFamily="18"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4" name="Text Placeholder 3"/>
          <p:cNvSpPr>
            <a:spLocks noGrp="1"/>
          </p:cNvSpPr>
          <p:nvPr>
            <p:ph type="body" sz="quarter" idx="16" hasCustomPrompt="1"/>
          </p:nvPr>
        </p:nvSpPr>
        <p:spPr>
          <a:xfrm>
            <a:off x="622300" y="1278464"/>
            <a:ext cx="3840480" cy="500063"/>
          </a:xfrm>
        </p:spPr>
        <p:txBody>
          <a:bodyPr anchor="b">
            <a:noAutofit/>
          </a:bodyPr>
          <a:lstStyle>
            <a:lvl1pPr marL="0" indent="0" algn="ctr">
              <a:buNone/>
              <a:defRPr sz="2400" b="1">
                <a:latin typeface="+mn-lt"/>
              </a:defRPr>
            </a:lvl1pPr>
          </a:lstStyle>
          <a:p>
            <a:pPr lvl="0"/>
            <a:r>
              <a:rPr lang="en-US" dirty="0"/>
              <a:t>Click to add title</a:t>
            </a:r>
          </a:p>
        </p:txBody>
      </p:sp>
      <p:sp>
        <p:nvSpPr>
          <p:cNvPr id="13" name="Text Placeholder 3"/>
          <p:cNvSpPr>
            <a:spLocks noGrp="1"/>
          </p:cNvSpPr>
          <p:nvPr>
            <p:ph type="body" sz="quarter" idx="17" hasCustomPrompt="1"/>
          </p:nvPr>
        </p:nvSpPr>
        <p:spPr>
          <a:xfrm>
            <a:off x="4665132" y="1278464"/>
            <a:ext cx="3840480" cy="500063"/>
          </a:xfrm>
        </p:spPr>
        <p:txBody>
          <a:bodyPr anchor="b">
            <a:noAutofit/>
          </a:bodyPr>
          <a:lstStyle>
            <a:lvl1pPr marL="0" indent="0" algn="ctr">
              <a:buNone/>
              <a:defRPr sz="2400" b="1">
                <a:latin typeface="+mn-lt"/>
              </a:defRPr>
            </a:lvl1pPr>
          </a:lstStyle>
          <a:p>
            <a:pPr lvl="0"/>
            <a:r>
              <a:rPr lang="en-US" dirty="0"/>
              <a:t>Click to add title</a:t>
            </a:r>
          </a:p>
        </p:txBody>
      </p:sp>
      <p:sp>
        <p:nvSpPr>
          <p:cNvPr id="15" name="Text Placeholder 5"/>
          <p:cNvSpPr>
            <a:spLocks noGrp="1"/>
          </p:cNvSpPr>
          <p:nvPr>
            <p:ph type="body" sz="quarter" idx="19" hasCustomPrompt="1"/>
          </p:nvPr>
        </p:nvSpPr>
        <p:spPr>
          <a:xfrm>
            <a:off x="4665449" y="1840559"/>
            <a:ext cx="3840163" cy="4402137"/>
          </a:xfrm>
        </p:spPr>
        <p:txBody>
          <a:bodyPr>
            <a:noAutofit/>
          </a:bodyPr>
          <a:lstStyle>
            <a:lvl1pPr>
              <a:lnSpc>
                <a:spcPct val="100000"/>
              </a:lnSpc>
              <a:spcBef>
                <a:spcPts val="0"/>
              </a:spcBef>
              <a:spcAft>
                <a:spcPts val="0"/>
              </a:spcAft>
              <a:defRPr sz="2000">
                <a:latin typeface="+mn-lt"/>
              </a:defRPr>
            </a:lvl1pPr>
            <a:lvl2pPr marL="514350" indent="-171450">
              <a:buFont typeface="Franklin Gothic Medium Cond" panose="020B0606030402020204" pitchFamily="34" charset="0"/>
              <a:buChar char="–"/>
              <a:defRPr sz="2000" baseline="0">
                <a:latin typeface="+mn-lt"/>
              </a:defRPr>
            </a:lvl2pPr>
            <a:lvl3pPr>
              <a:defRPr sz="2000" baseline="0">
                <a:latin typeface="+mn-lt"/>
              </a:defRPr>
            </a:lvl3pPr>
          </a:lstStyle>
          <a:p>
            <a:pPr lvl="0"/>
            <a:r>
              <a:rPr lang="en-US" dirty="0"/>
              <a:t>Click to add bullets</a:t>
            </a:r>
          </a:p>
          <a:p>
            <a:pPr lvl="1"/>
            <a:r>
              <a:rPr lang="en-US" dirty="0"/>
              <a:t>Bullet 2</a:t>
            </a:r>
          </a:p>
          <a:p>
            <a:pPr lvl="2"/>
            <a:r>
              <a:rPr lang="en-US" dirty="0"/>
              <a:t>Bullet 3</a:t>
            </a:r>
          </a:p>
        </p:txBody>
      </p:sp>
      <p:sp>
        <p:nvSpPr>
          <p:cNvPr id="12" name="Line 12"/>
          <p:cNvSpPr>
            <a:spLocks noChangeShapeType="1"/>
          </p:cNvSpPr>
          <p:nvPr userDrawn="1"/>
        </p:nvSpPr>
        <p:spPr bwMode="auto">
          <a:xfrm>
            <a:off x="0" y="1184101"/>
            <a:ext cx="9144000" cy="0"/>
          </a:xfrm>
          <a:prstGeom prst="line">
            <a:avLst/>
          </a:prstGeom>
          <a:noFill/>
          <a:ln w="25400">
            <a:solidFill>
              <a:srgbClr val="002060"/>
            </a:solidFill>
            <a:round/>
            <a:headEnd/>
            <a:tailEnd/>
          </a:ln>
        </p:spPr>
        <p:txBody>
          <a:bodyPr lIns="96661" tIns="48331" rIns="96661" bIns="48331"/>
          <a:lstStyle/>
          <a:p>
            <a:pPr>
              <a:defRPr/>
            </a:pPr>
            <a:endParaRPr lang="en-US" dirty="0">
              <a:solidFill>
                <a:srgbClr val="000000"/>
              </a:solidFill>
              <a:cs typeface="Arial" charset="0"/>
            </a:endParaRPr>
          </a:p>
        </p:txBody>
      </p:sp>
      <p:sp>
        <p:nvSpPr>
          <p:cNvPr id="18" name="Text Placeholder 4"/>
          <p:cNvSpPr>
            <a:spLocks noGrp="1"/>
          </p:cNvSpPr>
          <p:nvPr>
            <p:ph type="body" sz="quarter" idx="11" hasCustomPrompt="1"/>
          </p:nvPr>
        </p:nvSpPr>
        <p:spPr>
          <a:xfrm>
            <a:off x="522287" y="6243108"/>
            <a:ext cx="7992005" cy="330200"/>
          </a:xfrm>
        </p:spPr>
        <p:txBody>
          <a:bodyPr anchor="b">
            <a:noAutofit/>
          </a:bodyPr>
          <a:lstStyle>
            <a:lvl1pPr marL="0" indent="0">
              <a:lnSpc>
                <a:spcPct val="100000"/>
              </a:lnSpc>
              <a:spcBef>
                <a:spcPts val="0"/>
              </a:spcBef>
              <a:buNone/>
              <a:defRPr sz="1200" baseline="0">
                <a:latin typeface="+mn-lt"/>
              </a:defRPr>
            </a:lvl1pPr>
          </a:lstStyle>
          <a:p>
            <a:pPr lvl="0"/>
            <a:r>
              <a:rPr lang="en-US" dirty="0"/>
              <a:t>Click to add footnote, reference or source</a:t>
            </a:r>
          </a:p>
        </p:txBody>
      </p:sp>
      <p:sp>
        <p:nvSpPr>
          <p:cNvPr id="19" name="Footer Placeholder 20"/>
          <p:cNvSpPr>
            <a:spLocks noGrp="1"/>
          </p:cNvSpPr>
          <p:nvPr>
            <p:ph type="ftr" sz="quarter" idx="13"/>
          </p:nvPr>
        </p:nvSpPr>
        <p:spPr>
          <a:xfrm>
            <a:off x="521228" y="6573308"/>
            <a:ext cx="7682971" cy="284692"/>
          </a:xfrm>
        </p:spPr>
        <p:txBody>
          <a:bodyPr/>
          <a:lstStyle>
            <a:lvl1pPr algn="l">
              <a:defRPr sz="1000" b="1" cap="all" baseline="0">
                <a:solidFill>
                  <a:schemeClr val="tx1"/>
                </a:solidFill>
                <a:latin typeface="+mn-lt"/>
              </a:defRPr>
            </a:lvl1pPr>
          </a:lstStyle>
          <a:p>
            <a:endParaRPr lang="en-US" dirty="0">
              <a:solidFill>
                <a:prstClr val="black"/>
              </a:solidFill>
            </a:endParaRPr>
          </a:p>
        </p:txBody>
      </p:sp>
      <p:sp>
        <p:nvSpPr>
          <p:cNvPr id="20" name="Slide Number Placeholder 21"/>
          <p:cNvSpPr>
            <a:spLocks noGrp="1"/>
          </p:cNvSpPr>
          <p:nvPr>
            <p:ph type="sldNum" sz="quarter" idx="15"/>
          </p:nvPr>
        </p:nvSpPr>
        <p:spPr>
          <a:xfrm>
            <a:off x="8305800" y="6573308"/>
            <a:ext cx="564098" cy="284692"/>
          </a:xfrm>
        </p:spPr>
        <p:txBody>
          <a:bodyPr/>
          <a:lstStyle>
            <a:lvl1pPr>
              <a:defRPr sz="1000">
                <a:solidFill>
                  <a:sysClr val="windowText" lastClr="000000"/>
                </a:solidFill>
                <a:latin typeface="+mn-lt"/>
              </a:defRPr>
            </a:lvl1pPr>
          </a:lstStyle>
          <a:p>
            <a:fld id="{11F27F3A-B3E9-41ED-AF8F-A365F10BB65F}" type="slidenum">
              <a:rPr lang="en-US" smtClean="0"/>
              <a:pPr/>
              <a:t>‹#›</a:t>
            </a:fld>
            <a:endParaRPr lang="en-US" dirty="0"/>
          </a:p>
        </p:txBody>
      </p:sp>
      <p:cxnSp>
        <p:nvCxnSpPr>
          <p:cNvPr id="21" name="Straight Connector 20"/>
          <p:cNvCxnSpPr/>
          <p:nvPr userDrawn="1"/>
        </p:nvCxnSpPr>
        <p:spPr>
          <a:xfrm>
            <a:off x="0" y="6573308"/>
            <a:ext cx="9144000" cy="0"/>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5144349"/>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preserve="1" userDrawn="1">
  <p:cSld name="Title &amp; Top Rule">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userDrawn="1">
            <p:custDataLst>
              <p:tags r:id="rId2"/>
            </p:custDataLst>
            <p:extLst>
              <p:ext uri="{D42A27DB-BD31-4B8C-83A1-F6EECF244321}">
                <p14:modId xmlns:p14="http://schemas.microsoft.com/office/powerpoint/2010/main" val="132052590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25999" name="think-cell Slide" r:id="rId5" imgW="270" imgH="270" progId="TCLayout.ActiveDocument.1">
                  <p:embed/>
                </p:oleObj>
              </mc:Choice>
              <mc:Fallback>
                <p:oleObj name="think-cell Slide" r:id="rId5" imgW="270" imgH="270" progId="TCLayout.ActiveDocument.1">
                  <p:embed/>
                  <p:pic>
                    <p:nvPicPr>
                      <p:cNvPr id="0" name=""/>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3" name="Rectangle 2" hidden="1"/>
          <p:cNvSpPr/>
          <p:nvPr userDrawn="1">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lnSpc>
                <a:spcPct val="90000"/>
              </a:lnSpc>
              <a:spcBef>
                <a:spcPct val="0"/>
              </a:spcBef>
              <a:spcAft>
                <a:spcPct val="0"/>
              </a:spcAft>
            </a:pPr>
            <a:endParaRPr lang="en-US" sz="3600" b="1" dirty="0">
              <a:solidFill>
                <a:srgbClr val="FFFFFF"/>
              </a:solidFill>
              <a:cs typeface="Times New Roman"/>
              <a:sym typeface="Calibri"/>
            </a:endParaRPr>
          </a:p>
        </p:txBody>
      </p:sp>
      <p:sp>
        <p:nvSpPr>
          <p:cNvPr id="2" name="Title 1"/>
          <p:cNvSpPr>
            <a:spLocks noGrp="1"/>
          </p:cNvSpPr>
          <p:nvPr>
            <p:ph type="title" hasCustomPrompt="1"/>
          </p:nvPr>
        </p:nvSpPr>
        <p:spPr>
          <a:xfrm>
            <a:off x="674369" y="624054"/>
            <a:ext cx="7843267" cy="548640"/>
          </a:xfrm>
        </p:spPr>
        <p:txBody>
          <a:bodyPr anchor="t">
            <a:noAutofit/>
          </a:bodyPr>
          <a:lstStyle>
            <a:lvl1pPr algn="l">
              <a:defRPr sz="3600" b="1" i="0" baseline="0">
                <a:solidFill>
                  <a:schemeClr val="tx2">
                    <a:lumMod val="75000"/>
                  </a:schemeClr>
                </a:solidFill>
                <a:latin typeface="+mj-lt"/>
                <a:cs typeface="Times New Roman" panose="02020603050405020304" pitchFamily="18"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9" name="Line 12"/>
          <p:cNvSpPr>
            <a:spLocks noChangeShapeType="1"/>
          </p:cNvSpPr>
          <p:nvPr userDrawn="1"/>
        </p:nvSpPr>
        <p:spPr bwMode="auto">
          <a:xfrm>
            <a:off x="0" y="1184101"/>
            <a:ext cx="9144000" cy="0"/>
          </a:xfrm>
          <a:prstGeom prst="line">
            <a:avLst/>
          </a:prstGeom>
          <a:noFill/>
          <a:ln w="25400">
            <a:solidFill>
              <a:srgbClr val="002060"/>
            </a:solidFill>
            <a:round/>
            <a:headEnd/>
            <a:tailEnd/>
          </a:ln>
        </p:spPr>
        <p:txBody>
          <a:bodyPr lIns="96661" tIns="48331" rIns="96661" bIns="48331"/>
          <a:lstStyle/>
          <a:p>
            <a:pPr>
              <a:defRPr/>
            </a:pPr>
            <a:endParaRPr lang="en-US" dirty="0">
              <a:solidFill>
                <a:srgbClr val="000000"/>
              </a:solidFill>
              <a:cs typeface="Arial" charset="0"/>
            </a:endParaRPr>
          </a:p>
        </p:txBody>
      </p:sp>
      <p:sp>
        <p:nvSpPr>
          <p:cNvPr id="12" name="Footer Placeholder 20"/>
          <p:cNvSpPr>
            <a:spLocks noGrp="1"/>
          </p:cNvSpPr>
          <p:nvPr>
            <p:ph type="ftr" sz="quarter" idx="13"/>
          </p:nvPr>
        </p:nvSpPr>
        <p:spPr>
          <a:xfrm>
            <a:off x="521228" y="6573308"/>
            <a:ext cx="7682971" cy="284692"/>
          </a:xfrm>
        </p:spPr>
        <p:txBody>
          <a:bodyPr/>
          <a:lstStyle>
            <a:lvl1pPr algn="l">
              <a:defRPr sz="1000" b="1" cap="all" baseline="0">
                <a:solidFill>
                  <a:schemeClr val="tx1"/>
                </a:solidFill>
                <a:latin typeface="+mn-lt"/>
              </a:defRPr>
            </a:lvl1pPr>
          </a:lstStyle>
          <a:p>
            <a:endParaRPr lang="en-US" dirty="0">
              <a:solidFill>
                <a:prstClr val="black"/>
              </a:solidFill>
            </a:endParaRPr>
          </a:p>
        </p:txBody>
      </p:sp>
      <p:sp>
        <p:nvSpPr>
          <p:cNvPr id="14" name="Slide Number Placeholder 21"/>
          <p:cNvSpPr>
            <a:spLocks noGrp="1"/>
          </p:cNvSpPr>
          <p:nvPr>
            <p:ph type="sldNum" sz="quarter" idx="15"/>
          </p:nvPr>
        </p:nvSpPr>
        <p:spPr>
          <a:xfrm>
            <a:off x="8305800" y="6573308"/>
            <a:ext cx="564098" cy="284692"/>
          </a:xfrm>
        </p:spPr>
        <p:txBody>
          <a:bodyPr/>
          <a:lstStyle>
            <a:lvl1pPr>
              <a:defRPr sz="1000">
                <a:solidFill>
                  <a:sysClr val="windowText" lastClr="000000"/>
                </a:solidFill>
                <a:latin typeface="+mn-lt"/>
              </a:defRPr>
            </a:lvl1pPr>
          </a:lstStyle>
          <a:p>
            <a:fld id="{11F27F3A-B3E9-41ED-AF8F-A365F10BB65F}" type="slidenum">
              <a:rPr lang="en-US" smtClean="0"/>
              <a:pPr/>
              <a:t>‹#›</a:t>
            </a:fld>
            <a:endParaRPr lang="en-US" dirty="0"/>
          </a:p>
        </p:txBody>
      </p:sp>
      <p:cxnSp>
        <p:nvCxnSpPr>
          <p:cNvPr id="15" name="Straight Connector 14"/>
          <p:cNvCxnSpPr/>
          <p:nvPr userDrawn="1"/>
        </p:nvCxnSpPr>
        <p:spPr>
          <a:xfrm>
            <a:off x="0" y="6573308"/>
            <a:ext cx="9144000" cy="0"/>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82846129"/>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preserve="1" userDrawn="1">
  <p:cSld name="Top &amp; Bottom Rules">
    <p:spTree>
      <p:nvGrpSpPr>
        <p:cNvPr id="1" name=""/>
        <p:cNvGrpSpPr/>
        <p:nvPr/>
      </p:nvGrpSpPr>
      <p:grpSpPr>
        <a:xfrm>
          <a:off x="0" y="0"/>
          <a:ext cx="0" cy="0"/>
          <a:chOff x="0" y="0"/>
          <a:chExt cx="0" cy="0"/>
        </a:xfrm>
      </p:grpSpPr>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7" name="Footer Placeholder 20"/>
          <p:cNvSpPr>
            <a:spLocks noGrp="1"/>
          </p:cNvSpPr>
          <p:nvPr>
            <p:ph type="ftr" sz="quarter" idx="13"/>
          </p:nvPr>
        </p:nvSpPr>
        <p:spPr>
          <a:xfrm>
            <a:off x="521228" y="6573308"/>
            <a:ext cx="7682971" cy="284692"/>
          </a:xfrm>
        </p:spPr>
        <p:txBody>
          <a:bodyPr/>
          <a:lstStyle>
            <a:lvl1pPr algn="l">
              <a:defRPr sz="1000" b="1" cap="all" baseline="0">
                <a:solidFill>
                  <a:schemeClr val="tx1"/>
                </a:solidFill>
                <a:latin typeface="+mn-lt"/>
              </a:defRPr>
            </a:lvl1pPr>
          </a:lstStyle>
          <a:p>
            <a:endParaRPr lang="en-US" dirty="0">
              <a:solidFill>
                <a:prstClr val="black"/>
              </a:solidFill>
            </a:endParaRPr>
          </a:p>
        </p:txBody>
      </p:sp>
      <p:sp>
        <p:nvSpPr>
          <p:cNvPr id="11" name="Slide Number Placeholder 21"/>
          <p:cNvSpPr>
            <a:spLocks noGrp="1"/>
          </p:cNvSpPr>
          <p:nvPr>
            <p:ph type="sldNum" sz="quarter" idx="15"/>
          </p:nvPr>
        </p:nvSpPr>
        <p:spPr>
          <a:xfrm>
            <a:off x="8305800" y="6573308"/>
            <a:ext cx="564098" cy="284692"/>
          </a:xfrm>
        </p:spPr>
        <p:txBody>
          <a:bodyPr/>
          <a:lstStyle>
            <a:lvl1pPr>
              <a:defRPr sz="1000">
                <a:solidFill>
                  <a:sysClr val="windowText" lastClr="000000"/>
                </a:solidFill>
                <a:latin typeface="+mn-lt"/>
              </a:defRPr>
            </a:lvl1pPr>
          </a:lstStyle>
          <a:p>
            <a:fld id="{11F27F3A-B3E9-41ED-AF8F-A365F10BB65F}" type="slidenum">
              <a:rPr lang="en-US" smtClean="0"/>
              <a:pPr/>
              <a:t>‹#›</a:t>
            </a:fld>
            <a:endParaRPr lang="en-US" dirty="0"/>
          </a:p>
        </p:txBody>
      </p:sp>
      <p:cxnSp>
        <p:nvCxnSpPr>
          <p:cNvPr id="12" name="Straight Connector 11"/>
          <p:cNvCxnSpPr/>
          <p:nvPr userDrawn="1"/>
        </p:nvCxnSpPr>
        <p:spPr>
          <a:xfrm>
            <a:off x="0" y="6573308"/>
            <a:ext cx="9144000" cy="0"/>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6678862"/>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0170029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23403"/>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6986" indent="0">
              <a:buNone/>
              <a:defRPr sz="1800"/>
            </a:lvl2pPr>
            <a:lvl3pPr marL="913972" indent="0">
              <a:buNone/>
              <a:defRPr sz="1600"/>
            </a:lvl3pPr>
            <a:lvl4pPr marL="1370959" indent="0">
              <a:buNone/>
              <a:defRPr sz="1400"/>
            </a:lvl4pPr>
            <a:lvl5pPr marL="1827945" indent="0">
              <a:buNone/>
              <a:defRPr sz="1400"/>
            </a:lvl5pPr>
            <a:lvl6pPr marL="2284932" indent="0">
              <a:buNone/>
              <a:defRPr sz="1400"/>
            </a:lvl6pPr>
            <a:lvl7pPr marL="2741916" indent="0">
              <a:buNone/>
              <a:defRPr sz="1400"/>
            </a:lvl7pPr>
            <a:lvl8pPr marL="3198904" indent="0">
              <a:buNone/>
              <a:defRPr sz="1400"/>
            </a:lvl8pPr>
            <a:lvl9pPr marL="3655888" indent="0">
              <a:buNone/>
              <a:defRPr sz="1400"/>
            </a:lvl9pPr>
          </a:lstStyle>
          <a:p>
            <a:pPr lvl="0"/>
            <a:r>
              <a:rPr lang="en-US"/>
              <a:t>Click to edit Master text styles</a:t>
            </a:r>
          </a:p>
        </p:txBody>
      </p:sp>
    </p:spTree>
    <p:extLst>
      <p:ext uri="{BB962C8B-B14F-4D97-AF65-F5344CB8AC3E}">
        <p14:creationId xmlns:p14="http://schemas.microsoft.com/office/powerpoint/2010/main" val="3658604671"/>
      </p:ext>
    </p:extLst>
  </p:cSld>
  <p:clrMapOvr>
    <a:masterClrMapping/>
  </p:clrMapOvr>
  <p:transition spd="slow">
    <p:fade/>
  </p:transition>
</p:sldLayout>
</file>

<file path=ppt/slideLayouts/slideLayout90.xml><?xml version="1.0" encoding="utf-8"?>
<p:sldLayout xmlns:a="http://schemas.openxmlformats.org/drawingml/2006/main" xmlns:r="http://schemas.openxmlformats.org/officeDocument/2006/relationships" xmlns:p="http://schemas.openxmlformats.org/presentationml/2006/main" preserve="1" userDrawn="1">
  <p:cSld name="Title Slide - Gold Seal">
    <p:spTree>
      <p:nvGrpSpPr>
        <p:cNvPr id="1" name=""/>
        <p:cNvGrpSpPr/>
        <p:nvPr/>
      </p:nvGrpSpPr>
      <p:grpSpPr>
        <a:xfrm>
          <a:off x="0" y="0"/>
          <a:ext cx="0" cy="0"/>
          <a:chOff x="0" y="0"/>
          <a:chExt cx="0" cy="0"/>
        </a:xfrm>
      </p:grpSpPr>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6650" y="2051009"/>
            <a:ext cx="2023349" cy="2020824"/>
          </a:xfrm>
          <a:prstGeom prst="rect">
            <a:avLst/>
          </a:prstGeom>
        </p:spPr>
      </p:pic>
      <p:sp>
        <p:nvSpPr>
          <p:cNvPr id="10" name="Rectangle 9"/>
          <p:cNvSpPr/>
          <p:nvPr userDrawn="1"/>
        </p:nvSpPr>
        <p:spPr>
          <a:xfrm>
            <a:off x="0" y="3860"/>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14" name="Text Placeholder 13"/>
          <p:cNvSpPr>
            <a:spLocks noGrp="1"/>
          </p:cNvSpPr>
          <p:nvPr>
            <p:ph type="body" sz="quarter" idx="10" hasCustomPrompt="1"/>
          </p:nvPr>
        </p:nvSpPr>
        <p:spPr>
          <a:xfrm>
            <a:off x="2768596" y="2051009"/>
            <a:ext cx="5774267" cy="2020824"/>
          </a:xfrm>
        </p:spPr>
        <p:txBody>
          <a:bodyPr anchor="ctr">
            <a:noAutofit/>
          </a:bodyPr>
          <a:lstStyle>
            <a:lvl1pPr marL="0" indent="0">
              <a:buNone/>
              <a:defRPr sz="3600" b="1" baseline="0">
                <a:latin typeface="+mj-lt"/>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2768596" y="4071833"/>
            <a:ext cx="5774267" cy="948752"/>
          </a:xfrm>
        </p:spPr>
        <p:txBody>
          <a:bodyPr anchor="b">
            <a:noAutofit/>
          </a:bodyPr>
          <a:lstStyle>
            <a:lvl1pPr marL="0" indent="0">
              <a:lnSpc>
                <a:spcPct val="100000"/>
              </a:lnSpc>
              <a:spcBef>
                <a:spcPts val="0"/>
              </a:spcBef>
              <a:buNone/>
              <a:defRPr sz="2800" b="1" baseline="0">
                <a:latin typeface="+mn-lt"/>
              </a:defRPr>
            </a:lvl1pPr>
          </a:lstStyle>
          <a:p>
            <a:pPr lvl="0"/>
            <a:r>
              <a:rPr lang="en-US" dirty="0"/>
              <a:t>Click to Add Presenter Name and Title</a:t>
            </a:r>
          </a:p>
        </p:txBody>
      </p:sp>
      <p:sp>
        <p:nvSpPr>
          <p:cNvPr id="18" name="Text Placeholder 17"/>
          <p:cNvSpPr>
            <a:spLocks noGrp="1"/>
          </p:cNvSpPr>
          <p:nvPr>
            <p:ph type="body" sz="quarter" idx="12" hasCustomPrompt="1"/>
          </p:nvPr>
        </p:nvSpPr>
        <p:spPr>
          <a:xfrm>
            <a:off x="2768596" y="5020585"/>
            <a:ext cx="5774267" cy="488226"/>
          </a:xfrm>
        </p:spPr>
        <p:txBody>
          <a:bodyPr anchor="b">
            <a:normAutofit/>
          </a:bodyPr>
          <a:lstStyle>
            <a:lvl1pPr marL="0" indent="0">
              <a:buNone/>
              <a:defRPr sz="2400" b="0" baseline="0">
                <a:latin typeface="+mn-lt"/>
              </a:defRPr>
            </a:lvl1pPr>
          </a:lstStyle>
          <a:p>
            <a:pPr lvl="0"/>
            <a:r>
              <a:rPr lang="en-US" dirty="0"/>
              <a:t>Click to Add Date</a:t>
            </a:r>
          </a:p>
        </p:txBody>
      </p:sp>
    </p:spTree>
    <p:extLst>
      <p:ext uri="{BB962C8B-B14F-4D97-AF65-F5344CB8AC3E}">
        <p14:creationId xmlns:p14="http://schemas.microsoft.com/office/powerpoint/2010/main" val="526970106"/>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preserve="1" userDrawn="1">
  <p:cSld name="Title Slide - Color Seal">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6650" y="2054822"/>
            <a:ext cx="2017011" cy="2017011"/>
          </a:xfrm>
          <a:prstGeom prst="rect">
            <a:avLst/>
          </a:prstGeom>
        </p:spPr>
      </p:pic>
      <p:sp>
        <p:nvSpPr>
          <p:cNvPr id="10" name="Rectangle 9"/>
          <p:cNvSpPr/>
          <p:nvPr userDrawn="1"/>
        </p:nvSpPr>
        <p:spPr>
          <a:xfrm>
            <a:off x="0" y="3860"/>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6" y="2051009"/>
            <a:ext cx="5774267" cy="2020824"/>
          </a:xfrm>
        </p:spPr>
        <p:txBody>
          <a:bodyPr anchor="ctr">
            <a:noAutofit/>
          </a:bodyPr>
          <a:lstStyle>
            <a:lvl1pPr marL="0" indent="0">
              <a:buNone/>
              <a:defRPr sz="3600" b="1" baseline="0">
                <a:latin typeface="+mj-lt"/>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2768596" y="4071833"/>
            <a:ext cx="5774267" cy="948752"/>
          </a:xfrm>
        </p:spPr>
        <p:txBody>
          <a:bodyPr anchor="b">
            <a:noAutofit/>
          </a:bodyPr>
          <a:lstStyle>
            <a:lvl1pPr marL="0" indent="0">
              <a:lnSpc>
                <a:spcPct val="100000"/>
              </a:lnSpc>
              <a:spcBef>
                <a:spcPts val="0"/>
              </a:spcBef>
              <a:buNone/>
              <a:defRPr sz="2800" b="1" baseline="0">
                <a:latin typeface="+mn-lt"/>
              </a:defRPr>
            </a:lvl1pPr>
          </a:lstStyle>
          <a:p>
            <a:pPr lvl="0"/>
            <a:r>
              <a:rPr lang="en-US" dirty="0"/>
              <a:t>Click to Add Presenter Name and Title</a:t>
            </a:r>
          </a:p>
        </p:txBody>
      </p:sp>
      <p:sp>
        <p:nvSpPr>
          <p:cNvPr id="17" name="Text Placeholder 17"/>
          <p:cNvSpPr>
            <a:spLocks noGrp="1"/>
          </p:cNvSpPr>
          <p:nvPr>
            <p:ph type="body" sz="quarter" idx="12" hasCustomPrompt="1"/>
          </p:nvPr>
        </p:nvSpPr>
        <p:spPr>
          <a:xfrm>
            <a:off x="2768596" y="5020585"/>
            <a:ext cx="5774267" cy="488226"/>
          </a:xfrm>
        </p:spPr>
        <p:txBody>
          <a:bodyPr anchor="b">
            <a:normAutofit/>
          </a:bodyPr>
          <a:lstStyle>
            <a:lvl1pPr marL="0" indent="0">
              <a:buNone/>
              <a:defRPr sz="2400" baseline="0">
                <a:latin typeface="+mn-lt"/>
              </a:defRPr>
            </a:lvl1pPr>
          </a:lstStyle>
          <a:p>
            <a:pPr lvl="0"/>
            <a:r>
              <a:rPr lang="en-US" dirty="0"/>
              <a:t>Click to Add Date</a:t>
            </a:r>
          </a:p>
        </p:txBody>
      </p:sp>
    </p:spTree>
    <p:extLst>
      <p:ext uri="{BB962C8B-B14F-4D97-AF65-F5344CB8AC3E}">
        <p14:creationId xmlns:p14="http://schemas.microsoft.com/office/powerpoint/2010/main" val="2071001734"/>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preserve="1" userDrawn="1">
  <p:cSld name="Title Slide - Black Seal">
    <p:spTree>
      <p:nvGrpSpPr>
        <p:cNvPr id="1" name=""/>
        <p:cNvGrpSpPr/>
        <p:nvPr/>
      </p:nvGrpSpPr>
      <p:grpSpPr>
        <a:xfrm>
          <a:off x="0" y="0"/>
          <a:ext cx="0" cy="0"/>
          <a:chOff x="0" y="0"/>
          <a:chExt cx="0" cy="0"/>
        </a:xfrm>
      </p:grpSpPr>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6266" y="2051009"/>
            <a:ext cx="2023733" cy="2020824"/>
          </a:xfrm>
          <a:prstGeom prst="rect">
            <a:avLst/>
          </a:prstGeom>
        </p:spPr>
      </p:pic>
      <p:sp>
        <p:nvSpPr>
          <p:cNvPr id="10" name="Rectangle 9"/>
          <p:cNvSpPr/>
          <p:nvPr userDrawn="1"/>
        </p:nvSpPr>
        <p:spPr>
          <a:xfrm>
            <a:off x="0" y="3860"/>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6" y="2051009"/>
            <a:ext cx="5774267" cy="2020824"/>
          </a:xfrm>
        </p:spPr>
        <p:txBody>
          <a:bodyPr anchor="ctr">
            <a:noAutofit/>
          </a:bodyPr>
          <a:lstStyle>
            <a:lvl1pPr marL="0" indent="0">
              <a:buNone/>
              <a:defRPr sz="3600" b="1" baseline="0">
                <a:latin typeface="+mj-lt"/>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2768596" y="4071833"/>
            <a:ext cx="5774267" cy="948752"/>
          </a:xfrm>
        </p:spPr>
        <p:txBody>
          <a:bodyPr anchor="b">
            <a:noAutofit/>
          </a:bodyPr>
          <a:lstStyle>
            <a:lvl1pPr marL="0" indent="0">
              <a:lnSpc>
                <a:spcPct val="100000"/>
              </a:lnSpc>
              <a:spcBef>
                <a:spcPts val="0"/>
              </a:spcBef>
              <a:buNone/>
              <a:defRPr sz="2800" b="1" baseline="0">
                <a:latin typeface="+mn-lt"/>
              </a:defRPr>
            </a:lvl1pPr>
          </a:lstStyle>
          <a:p>
            <a:pPr lvl="0"/>
            <a:r>
              <a:rPr lang="en-US" dirty="0"/>
              <a:t>Click to Add Presenter Name and Title</a:t>
            </a:r>
          </a:p>
        </p:txBody>
      </p:sp>
      <p:sp>
        <p:nvSpPr>
          <p:cNvPr id="17" name="Text Placeholder 17"/>
          <p:cNvSpPr>
            <a:spLocks noGrp="1"/>
          </p:cNvSpPr>
          <p:nvPr>
            <p:ph type="body" sz="quarter" idx="12" hasCustomPrompt="1"/>
          </p:nvPr>
        </p:nvSpPr>
        <p:spPr>
          <a:xfrm>
            <a:off x="2768596" y="5020585"/>
            <a:ext cx="5774267" cy="488226"/>
          </a:xfrm>
        </p:spPr>
        <p:txBody>
          <a:bodyPr anchor="b">
            <a:normAutofit/>
          </a:bodyPr>
          <a:lstStyle>
            <a:lvl1pPr marL="0" indent="0">
              <a:buNone/>
              <a:defRPr sz="2400" baseline="0">
                <a:latin typeface="+mn-lt"/>
              </a:defRPr>
            </a:lvl1pPr>
          </a:lstStyle>
          <a:p>
            <a:pPr lvl="0"/>
            <a:r>
              <a:rPr lang="en-US" dirty="0"/>
              <a:t>Click to Add Date</a:t>
            </a:r>
          </a:p>
        </p:txBody>
      </p:sp>
    </p:spTree>
    <p:extLst>
      <p:ext uri="{BB962C8B-B14F-4D97-AF65-F5344CB8AC3E}">
        <p14:creationId xmlns:p14="http://schemas.microsoft.com/office/powerpoint/2010/main" val="1499136668"/>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preserve="1" userDrawn="1">
  <p:cSld name="Bullets">
    <p:spTree>
      <p:nvGrpSpPr>
        <p:cNvPr id="1" name=""/>
        <p:cNvGrpSpPr/>
        <p:nvPr/>
      </p:nvGrpSpPr>
      <p:grpSpPr>
        <a:xfrm>
          <a:off x="0" y="0"/>
          <a:ext cx="0" cy="0"/>
          <a:chOff x="0" y="0"/>
          <a:chExt cx="0" cy="0"/>
        </a:xfrm>
      </p:grpSpPr>
      <p:graphicFrame>
        <p:nvGraphicFramePr>
          <p:cNvPr id="6" name="Object 5" hidden="1"/>
          <p:cNvGraphicFramePr>
            <a:graphicFrameLocks noChangeAspect="1"/>
          </p:cNvGraphicFramePr>
          <p:nvPr userDrawn="1">
            <p:custDataLst>
              <p:tags r:id="rId2"/>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27821" name="think-cell Slide" r:id="rId5" imgW="270" imgH="270" progId="TCLayout.ActiveDocument.1">
                  <p:embed/>
                </p:oleObj>
              </mc:Choice>
              <mc:Fallback>
                <p:oleObj name="think-cell Slide" r:id="rId5" imgW="270" imgH="270" progId="TCLayout.ActiveDocument.1">
                  <p:embed/>
                  <p:pic>
                    <p:nvPicPr>
                      <p:cNvPr id="6" name="Object 5" hidden="1"/>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2" name="Rectangle 1" hidden="1"/>
          <p:cNvSpPr/>
          <p:nvPr userDrawn="1">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lnSpc>
                <a:spcPct val="90000"/>
              </a:lnSpc>
              <a:spcBef>
                <a:spcPct val="0"/>
              </a:spcBef>
              <a:spcAft>
                <a:spcPct val="0"/>
              </a:spcAft>
            </a:pPr>
            <a:endParaRPr lang="en-US" sz="3600" b="1" dirty="0">
              <a:solidFill>
                <a:srgbClr val="FFFFFF"/>
              </a:solidFill>
              <a:cs typeface="Times New Roman"/>
              <a:sym typeface="Calibri"/>
            </a:endParaRP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4" name="Text Placeholder 3"/>
          <p:cNvSpPr>
            <a:spLocks noGrp="1"/>
          </p:cNvSpPr>
          <p:nvPr>
            <p:ph type="body" sz="quarter" idx="10" hasCustomPrompt="1"/>
          </p:nvPr>
        </p:nvSpPr>
        <p:spPr>
          <a:xfrm>
            <a:off x="628650" y="1447801"/>
            <a:ext cx="7888288" cy="4592638"/>
          </a:xfrm>
        </p:spPr>
        <p:txBody>
          <a:bodyPr>
            <a:noAutofit/>
          </a:bodyPr>
          <a:lstStyle>
            <a:lvl1pPr marL="228600" indent="-228600">
              <a:lnSpc>
                <a:spcPct val="100000"/>
              </a:lnSpc>
              <a:spcBef>
                <a:spcPts val="1200"/>
              </a:spcBef>
              <a:defRPr sz="2800">
                <a:latin typeface="+mn-lt"/>
              </a:defRPr>
            </a:lvl1pPr>
            <a:lvl2pPr marL="576263" indent="-233363">
              <a:lnSpc>
                <a:spcPct val="100000"/>
              </a:lnSpc>
              <a:buFont typeface="Franklin Gothic Medium" panose="020B0603020102020204" pitchFamily="34" charset="0"/>
              <a:buChar char="−"/>
              <a:defRPr sz="2400">
                <a:latin typeface="+mn-lt"/>
              </a:defRPr>
            </a:lvl2pPr>
            <a:lvl3pPr marL="973138" indent="-228600">
              <a:lnSpc>
                <a:spcPct val="100000"/>
              </a:lnSpc>
              <a:defRPr sz="2000">
                <a:latin typeface="+mn-lt"/>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bullets</a:t>
            </a:r>
          </a:p>
          <a:p>
            <a:pPr lvl="1"/>
            <a:r>
              <a:rPr lang="en-US" dirty="0"/>
              <a:t> Bullet 2</a:t>
            </a:r>
          </a:p>
          <a:p>
            <a:pPr lvl="2"/>
            <a:r>
              <a:rPr lang="en-US" dirty="0"/>
              <a:t>Bullet 3</a:t>
            </a:r>
          </a:p>
        </p:txBody>
      </p:sp>
      <p:sp>
        <p:nvSpPr>
          <p:cNvPr id="5" name="Text Placeholder 4"/>
          <p:cNvSpPr>
            <a:spLocks noGrp="1"/>
          </p:cNvSpPr>
          <p:nvPr>
            <p:ph type="body" sz="quarter" idx="11" hasCustomPrompt="1"/>
          </p:nvPr>
        </p:nvSpPr>
        <p:spPr>
          <a:xfrm>
            <a:off x="522287" y="6243108"/>
            <a:ext cx="7992005" cy="330200"/>
          </a:xfrm>
        </p:spPr>
        <p:txBody>
          <a:bodyPr anchor="b">
            <a:noAutofit/>
          </a:bodyPr>
          <a:lstStyle>
            <a:lvl1pPr marL="0" indent="0">
              <a:lnSpc>
                <a:spcPct val="100000"/>
              </a:lnSpc>
              <a:spcBef>
                <a:spcPts val="0"/>
              </a:spcBef>
              <a:buNone/>
              <a:defRPr sz="1200" baseline="0">
                <a:latin typeface="+mn-lt"/>
              </a:defRPr>
            </a:lvl1pPr>
          </a:lstStyle>
          <a:p>
            <a:pPr lvl="0"/>
            <a:r>
              <a:rPr lang="en-US" dirty="0"/>
              <a:t>Click to add footnote, reference or source</a:t>
            </a:r>
          </a:p>
        </p:txBody>
      </p:sp>
      <p:sp>
        <p:nvSpPr>
          <p:cNvPr id="21" name="Footer Placeholder 20"/>
          <p:cNvSpPr>
            <a:spLocks noGrp="1"/>
          </p:cNvSpPr>
          <p:nvPr>
            <p:ph type="ftr" sz="quarter" idx="13"/>
          </p:nvPr>
        </p:nvSpPr>
        <p:spPr>
          <a:xfrm>
            <a:off x="521228" y="6573308"/>
            <a:ext cx="7682971" cy="284692"/>
          </a:xfrm>
        </p:spPr>
        <p:txBody>
          <a:bodyPr/>
          <a:lstStyle>
            <a:lvl1pPr algn="l">
              <a:defRPr sz="1000" b="1" cap="all" baseline="0">
                <a:solidFill>
                  <a:schemeClr val="tx1"/>
                </a:solidFill>
                <a:latin typeface="+mn-lt"/>
              </a:defRPr>
            </a:lvl1pPr>
          </a:lstStyle>
          <a:p>
            <a:r>
              <a:rPr lang="en-US" dirty="0">
                <a:solidFill>
                  <a:prstClr val="black"/>
                </a:solidFill>
              </a:rPr>
              <a:t>MEDICAID SAMPLE PRES | MONTH DAY, YYYY | v2</a:t>
            </a:r>
          </a:p>
        </p:txBody>
      </p:sp>
      <p:sp>
        <p:nvSpPr>
          <p:cNvPr id="22" name="Slide Number Placeholder 21"/>
          <p:cNvSpPr>
            <a:spLocks noGrp="1"/>
          </p:cNvSpPr>
          <p:nvPr>
            <p:ph type="sldNum" sz="quarter" idx="14"/>
          </p:nvPr>
        </p:nvSpPr>
        <p:spPr>
          <a:xfrm>
            <a:off x="8305800" y="6573308"/>
            <a:ext cx="564098" cy="284692"/>
          </a:xfrm>
        </p:spPr>
        <p:txBody>
          <a:bodyPr/>
          <a:lstStyle>
            <a:lvl1pPr>
              <a:defRPr sz="1000">
                <a:solidFill>
                  <a:sysClr val="windowText" lastClr="000000"/>
                </a:solidFill>
                <a:latin typeface="+mn-lt"/>
              </a:defRPr>
            </a:lvl1pPr>
          </a:lstStyle>
          <a:p>
            <a:fld id="{11F27F3A-B3E9-41ED-AF8F-A365F10BB65F}" type="slidenum">
              <a:rPr lang="en-US" smtClean="0"/>
              <a:pPr/>
              <a:t>‹#›</a:t>
            </a:fld>
            <a:endParaRPr lang="en-US" dirty="0"/>
          </a:p>
        </p:txBody>
      </p:sp>
      <p:sp>
        <p:nvSpPr>
          <p:cNvPr id="23" name="Title 1"/>
          <p:cNvSpPr>
            <a:spLocks noGrp="1"/>
          </p:cNvSpPr>
          <p:nvPr>
            <p:ph type="title" hasCustomPrompt="1"/>
          </p:nvPr>
        </p:nvSpPr>
        <p:spPr>
          <a:xfrm>
            <a:off x="674369" y="624054"/>
            <a:ext cx="7843267" cy="548640"/>
          </a:xfrm>
        </p:spPr>
        <p:txBody>
          <a:bodyPr anchor="t">
            <a:noAutofit/>
          </a:bodyPr>
          <a:lstStyle>
            <a:lvl1pPr algn="l">
              <a:defRPr sz="3600" b="1" i="0" baseline="0">
                <a:solidFill>
                  <a:schemeClr val="tx2">
                    <a:lumMod val="75000"/>
                  </a:schemeClr>
                </a:solidFill>
                <a:latin typeface="+mj-lt"/>
                <a:cs typeface="Times New Roman" panose="02020603050405020304" pitchFamily="18" charset="0"/>
              </a:defRPr>
            </a:lvl1pPr>
          </a:lstStyle>
          <a:p>
            <a:r>
              <a:rPr lang="en-US" dirty="0"/>
              <a:t>Click to add title, 1 line max</a:t>
            </a:r>
          </a:p>
        </p:txBody>
      </p:sp>
      <p:cxnSp>
        <p:nvCxnSpPr>
          <p:cNvPr id="3" name="Straight Connector 2"/>
          <p:cNvCxnSpPr/>
          <p:nvPr userDrawn="1"/>
        </p:nvCxnSpPr>
        <p:spPr>
          <a:xfrm>
            <a:off x="0" y="6573308"/>
            <a:ext cx="9144000" cy="0"/>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9" name="Line 12"/>
          <p:cNvSpPr>
            <a:spLocks noChangeShapeType="1"/>
          </p:cNvSpPr>
          <p:nvPr userDrawn="1"/>
        </p:nvSpPr>
        <p:spPr bwMode="auto">
          <a:xfrm>
            <a:off x="0" y="1184101"/>
            <a:ext cx="9144000" cy="0"/>
          </a:xfrm>
          <a:prstGeom prst="line">
            <a:avLst/>
          </a:prstGeom>
          <a:noFill/>
          <a:ln w="25400">
            <a:solidFill>
              <a:srgbClr val="002060"/>
            </a:solidFill>
            <a:round/>
            <a:headEnd/>
            <a:tailEnd/>
          </a:ln>
        </p:spPr>
        <p:txBody>
          <a:bodyPr lIns="96661" tIns="48331" rIns="96661" bIns="48331"/>
          <a:lstStyle/>
          <a:p>
            <a:pPr>
              <a:defRPr/>
            </a:pPr>
            <a:endParaRPr lang="en-US" dirty="0">
              <a:solidFill>
                <a:srgbClr val="000000"/>
              </a:solidFill>
              <a:cs typeface="Arial" charset="0"/>
            </a:endParaRPr>
          </a:p>
        </p:txBody>
      </p:sp>
    </p:spTree>
    <p:extLst>
      <p:ext uri="{BB962C8B-B14F-4D97-AF65-F5344CB8AC3E}">
        <p14:creationId xmlns:p14="http://schemas.microsoft.com/office/powerpoint/2010/main" val="995969318"/>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preserve="1" userDrawn="1">
  <p:cSld name="Bullets &amp; Table Chart Image">
    <p:spTree>
      <p:nvGrpSpPr>
        <p:cNvPr id="1" name=""/>
        <p:cNvGrpSpPr/>
        <p:nvPr/>
      </p:nvGrpSpPr>
      <p:grpSpPr>
        <a:xfrm>
          <a:off x="0" y="0"/>
          <a:ext cx="0" cy="0"/>
          <a:chOff x="0" y="0"/>
          <a:chExt cx="0" cy="0"/>
        </a:xfrm>
      </p:grpSpPr>
      <p:graphicFrame>
        <p:nvGraphicFramePr>
          <p:cNvPr id="6" name="Object 5" hidden="1"/>
          <p:cNvGraphicFramePr>
            <a:graphicFrameLocks noChangeAspect="1"/>
          </p:cNvGraphicFramePr>
          <p:nvPr userDrawn="1">
            <p:custDataLst>
              <p:tags r:id="rId2"/>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28845" name="think-cell Slide" r:id="rId5" imgW="270" imgH="270" progId="TCLayout.ActiveDocument.1">
                  <p:embed/>
                </p:oleObj>
              </mc:Choice>
              <mc:Fallback>
                <p:oleObj name="think-cell Slide" r:id="rId5" imgW="270" imgH="270" progId="TCLayout.ActiveDocument.1">
                  <p:embed/>
                  <p:pic>
                    <p:nvPicPr>
                      <p:cNvPr id="6" name="Object 5" hidden="1"/>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3" name="Rectangle 2" hidden="1"/>
          <p:cNvSpPr/>
          <p:nvPr userDrawn="1">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lnSpc>
                <a:spcPct val="90000"/>
              </a:lnSpc>
              <a:spcBef>
                <a:spcPct val="0"/>
              </a:spcBef>
              <a:spcAft>
                <a:spcPct val="0"/>
              </a:spcAft>
            </a:pPr>
            <a:endParaRPr lang="en-US" sz="3600" b="1" dirty="0">
              <a:solidFill>
                <a:srgbClr val="FFFFFF"/>
              </a:solidFill>
              <a:cs typeface="Times New Roman"/>
              <a:sym typeface="Calibri"/>
            </a:endParaRPr>
          </a:p>
        </p:txBody>
      </p:sp>
      <p:sp>
        <p:nvSpPr>
          <p:cNvPr id="2" name="Title 1"/>
          <p:cNvSpPr>
            <a:spLocks noGrp="1"/>
          </p:cNvSpPr>
          <p:nvPr>
            <p:ph type="title" hasCustomPrompt="1"/>
          </p:nvPr>
        </p:nvSpPr>
        <p:spPr>
          <a:xfrm>
            <a:off x="674369" y="624054"/>
            <a:ext cx="7843267" cy="548640"/>
          </a:xfrm>
        </p:spPr>
        <p:txBody>
          <a:bodyPr anchor="t">
            <a:noAutofit/>
          </a:bodyPr>
          <a:lstStyle>
            <a:lvl1pPr algn="l">
              <a:defRPr sz="3600" b="1" i="0" baseline="0">
                <a:solidFill>
                  <a:schemeClr val="tx2">
                    <a:lumMod val="75000"/>
                  </a:schemeClr>
                </a:solidFill>
                <a:latin typeface="+mj-lt"/>
                <a:cs typeface="Times New Roman" panose="02020603050405020304" pitchFamily="18"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4" name="Text Placeholder 3"/>
          <p:cNvSpPr>
            <a:spLocks noGrp="1"/>
          </p:cNvSpPr>
          <p:nvPr>
            <p:ph type="body" sz="quarter" idx="10" hasCustomPrompt="1"/>
          </p:nvPr>
        </p:nvSpPr>
        <p:spPr>
          <a:xfrm>
            <a:off x="622300" y="1335572"/>
            <a:ext cx="7891272" cy="1212895"/>
          </a:xfrm>
        </p:spPr>
        <p:txBody>
          <a:bodyPr>
            <a:noAutofit/>
          </a:bodyPr>
          <a:lstStyle>
            <a:lvl1pPr marL="228600" indent="-228600">
              <a:lnSpc>
                <a:spcPct val="100000"/>
              </a:lnSpc>
              <a:spcBef>
                <a:spcPts val="0"/>
              </a:spcBef>
              <a:defRPr sz="2000">
                <a:latin typeface="+mn-lt"/>
              </a:defRPr>
            </a:lvl1pPr>
            <a:lvl2pPr marL="576263" indent="-233363">
              <a:lnSpc>
                <a:spcPct val="100000"/>
              </a:lnSpc>
              <a:spcBef>
                <a:spcPts val="0"/>
              </a:spcBef>
              <a:buFont typeface="Franklin Gothic Medium" panose="020B0603020102020204" pitchFamily="34" charset="0"/>
              <a:buChar char="−"/>
              <a:defRPr sz="2000">
                <a:latin typeface="+mn-lt"/>
              </a:defRPr>
            </a:lvl2pPr>
            <a:lvl3pPr marL="973138" indent="-228600">
              <a:lnSpc>
                <a:spcPct val="100000"/>
              </a:lnSpc>
              <a:spcBef>
                <a:spcPts val="0"/>
              </a:spcBef>
              <a:defRPr sz="2000">
                <a:latin typeface="+mn-lt"/>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a:t>
            </a:r>
          </a:p>
          <a:p>
            <a:pPr lvl="1"/>
            <a:r>
              <a:rPr lang="en-US" dirty="0"/>
              <a:t> Bullet 2</a:t>
            </a:r>
          </a:p>
          <a:p>
            <a:pPr lvl="2"/>
            <a:r>
              <a:rPr lang="en-US" dirty="0"/>
              <a:t>Bullet 3</a:t>
            </a:r>
          </a:p>
        </p:txBody>
      </p:sp>
      <p:sp>
        <p:nvSpPr>
          <p:cNvPr id="12" name="Content Placeholder 11"/>
          <p:cNvSpPr>
            <a:spLocks noGrp="1"/>
          </p:cNvSpPr>
          <p:nvPr>
            <p:ph sz="quarter" idx="14" hasCustomPrompt="1"/>
          </p:nvPr>
        </p:nvSpPr>
        <p:spPr>
          <a:xfrm>
            <a:off x="622300" y="2548467"/>
            <a:ext cx="7891272" cy="3699933"/>
          </a:xfrm>
        </p:spPr>
        <p:txBody>
          <a:bodyPr/>
          <a:lstStyle>
            <a:lvl1pPr marL="0" indent="0" algn="ctr">
              <a:buNone/>
              <a:defRPr baseline="0">
                <a:latin typeface="+mn-lt"/>
              </a:defRPr>
            </a:lvl1pPr>
          </a:lstStyle>
          <a:p>
            <a:pPr lvl="0"/>
            <a:r>
              <a:rPr lang="en-US" dirty="0"/>
              <a:t>Click icon below to add table or chart</a:t>
            </a:r>
          </a:p>
        </p:txBody>
      </p:sp>
      <p:sp>
        <p:nvSpPr>
          <p:cNvPr id="10" name="Line 12"/>
          <p:cNvSpPr>
            <a:spLocks noChangeShapeType="1"/>
          </p:cNvSpPr>
          <p:nvPr userDrawn="1"/>
        </p:nvSpPr>
        <p:spPr bwMode="auto">
          <a:xfrm>
            <a:off x="0" y="1184101"/>
            <a:ext cx="9144000" cy="0"/>
          </a:xfrm>
          <a:prstGeom prst="line">
            <a:avLst/>
          </a:prstGeom>
          <a:noFill/>
          <a:ln w="25400">
            <a:solidFill>
              <a:srgbClr val="002060"/>
            </a:solidFill>
            <a:round/>
            <a:headEnd/>
            <a:tailEnd/>
          </a:ln>
        </p:spPr>
        <p:txBody>
          <a:bodyPr lIns="96661" tIns="48331" rIns="96661" bIns="48331"/>
          <a:lstStyle/>
          <a:p>
            <a:pPr>
              <a:defRPr/>
            </a:pPr>
            <a:endParaRPr lang="en-US" dirty="0">
              <a:solidFill>
                <a:srgbClr val="000000"/>
              </a:solidFill>
              <a:cs typeface="Arial" charset="0"/>
            </a:endParaRPr>
          </a:p>
        </p:txBody>
      </p:sp>
      <p:sp>
        <p:nvSpPr>
          <p:cNvPr id="14" name="Text Placeholder 4"/>
          <p:cNvSpPr>
            <a:spLocks noGrp="1"/>
          </p:cNvSpPr>
          <p:nvPr>
            <p:ph type="body" sz="quarter" idx="11" hasCustomPrompt="1"/>
          </p:nvPr>
        </p:nvSpPr>
        <p:spPr>
          <a:xfrm>
            <a:off x="522287" y="6243108"/>
            <a:ext cx="7992005" cy="330200"/>
          </a:xfrm>
        </p:spPr>
        <p:txBody>
          <a:bodyPr anchor="b">
            <a:noAutofit/>
          </a:bodyPr>
          <a:lstStyle>
            <a:lvl1pPr marL="0" indent="0">
              <a:lnSpc>
                <a:spcPct val="100000"/>
              </a:lnSpc>
              <a:spcBef>
                <a:spcPts val="0"/>
              </a:spcBef>
              <a:buNone/>
              <a:defRPr sz="1200" baseline="0">
                <a:latin typeface="+mn-lt"/>
              </a:defRPr>
            </a:lvl1pPr>
          </a:lstStyle>
          <a:p>
            <a:pPr lvl="0"/>
            <a:r>
              <a:rPr lang="en-US" dirty="0"/>
              <a:t>Click to add footnote, reference or source</a:t>
            </a:r>
          </a:p>
        </p:txBody>
      </p:sp>
      <p:sp>
        <p:nvSpPr>
          <p:cNvPr id="17" name="Footer Placeholder 20"/>
          <p:cNvSpPr>
            <a:spLocks noGrp="1"/>
          </p:cNvSpPr>
          <p:nvPr>
            <p:ph type="ftr" sz="quarter" idx="13"/>
          </p:nvPr>
        </p:nvSpPr>
        <p:spPr>
          <a:xfrm>
            <a:off x="521228" y="6573308"/>
            <a:ext cx="7682971" cy="284692"/>
          </a:xfrm>
        </p:spPr>
        <p:txBody>
          <a:bodyPr/>
          <a:lstStyle>
            <a:lvl1pPr algn="l">
              <a:defRPr sz="1000" b="1" cap="all" baseline="0">
                <a:solidFill>
                  <a:schemeClr val="tx1"/>
                </a:solidFill>
                <a:latin typeface="+mn-lt"/>
              </a:defRPr>
            </a:lvl1pPr>
          </a:lstStyle>
          <a:p>
            <a:r>
              <a:rPr lang="en-US" dirty="0">
                <a:solidFill>
                  <a:prstClr val="black"/>
                </a:solidFill>
              </a:rPr>
              <a:t>MEDICAID SAMPLE PRES | MONTH DAY, YYYY | v2</a:t>
            </a:r>
          </a:p>
        </p:txBody>
      </p:sp>
      <p:sp>
        <p:nvSpPr>
          <p:cNvPr id="18" name="Slide Number Placeholder 21"/>
          <p:cNvSpPr>
            <a:spLocks noGrp="1"/>
          </p:cNvSpPr>
          <p:nvPr>
            <p:ph type="sldNum" sz="quarter" idx="15"/>
          </p:nvPr>
        </p:nvSpPr>
        <p:spPr>
          <a:xfrm>
            <a:off x="8305800" y="6573308"/>
            <a:ext cx="564098" cy="284692"/>
          </a:xfrm>
        </p:spPr>
        <p:txBody>
          <a:bodyPr/>
          <a:lstStyle>
            <a:lvl1pPr>
              <a:defRPr sz="1000">
                <a:solidFill>
                  <a:sysClr val="windowText" lastClr="000000"/>
                </a:solidFill>
                <a:latin typeface="+mn-lt"/>
              </a:defRPr>
            </a:lvl1pPr>
          </a:lstStyle>
          <a:p>
            <a:fld id="{11F27F3A-B3E9-41ED-AF8F-A365F10BB65F}" type="slidenum">
              <a:rPr lang="en-US" smtClean="0"/>
              <a:pPr/>
              <a:t>‹#›</a:t>
            </a:fld>
            <a:endParaRPr lang="en-US" dirty="0"/>
          </a:p>
        </p:txBody>
      </p:sp>
      <p:cxnSp>
        <p:nvCxnSpPr>
          <p:cNvPr id="19" name="Straight Connector 18"/>
          <p:cNvCxnSpPr/>
          <p:nvPr userDrawn="1"/>
        </p:nvCxnSpPr>
        <p:spPr>
          <a:xfrm>
            <a:off x="0" y="6573308"/>
            <a:ext cx="9144000" cy="0"/>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02256845"/>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preserve="1" userDrawn="1">
  <p:cSld name="Table Chart Image">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userDrawn="1">
            <p:custDataLst>
              <p:tags r:id="rId2"/>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29869" name="think-cell Slide" r:id="rId5" imgW="270" imgH="270" progId="TCLayout.ActiveDocument.1">
                  <p:embed/>
                </p:oleObj>
              </mc:Choice>
              <mc:Fallback>
                <p:oleObj name="think-cell Slide" r:id="rId5" imgW="270" imgH="270" progId="TCLayout.ActiveDocument.1">
                  <p:embed/>
                  <p:pic>
                    <p:nvPicPr>
                      <p:cNvPr id="4" name="Object 3" hidden="1"/>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3" name="Rectangle 2" hidden="1"/>
          <p:cNvSpPr/>
          <p:nvPr userDrawn="1">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lnSpc>
                <a:spcPct val="90000"/>
              </a:lnSpc>
              <a:spcBef>
                <a:spcPct val="0"/>
              </a:spcBef>
              <a:spcAft>
                <a:spcPct val="0"/>
              </a:spcAft>
            </a:pPr>
            <a:endParaRPr lang="en-US" sz="3600" b="1" dirty="0">
              <a:solidFill>
                <a:srgbClr val="FFFFFF"/>
              </a:solidFill>
              <a:cs typeface="Times New Roman"/>
              <a:sym typeface="Calibri"/>
            </a:endParaRPr>
          </a:p>
        </p:txBody>
      </p:sp>
      <p:sp>
        <p:nvSpPr>
          <p:cNvPr id="2" name="Title 1"/>
          <p:cNvSpPr>
            <a:spLocks noGrp="1"/>
          </p:cNvSpPr>
          <p:nvPr>
            <p:ph type="title" hasCustomPrompt="1"/>
          </p:nvPr>
        </p:nvSpPr>
        <p:spPr>
          <a:xfrm>
            <a:off x="674369" y="624054"/>
            <a:ext cx="7843267" cy="548640"/>
          </a:xfrm>
        </p:spPr>
        <p:txBody>
          <a:bodyPr anchor="t">
            <a:noAutofit/>
          </a:bodyPr>
          <a:lstStyle>
            <a:lvl1pPr algn="l">
              <a:defRPr sz="3600" b="1" i="0" baseline="0">
                <a:solidFill>
                  <a:schemeClr val="tx2">
                    <a:lumMod val="75000"/>
                  </a:schemeClr>
                </a:solidFill>
                <a:latin typeface="+mj-lt"/>
                <a:cs typeface="Times New Roman" panose="02020603050405020304" pitchFamily="18"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12" name="Content Placeholder 11"/>
          <p:cNvSpPr>
            <a:spLocks noGrp="1"/>
          </p:cNvSpPr>
          <p:nvPr>
            <p:ph sz="quarter" idx="14" hasCustomPrompt="1"/>
          </p:nvPr>
        </p:nvSpPr>
        <p:spPr>
          <a:xfrm>
            <a:off x="622300" y="1335573"/>
            <a:ext cx="7894638" cy="4902890"/>
          </a:xfrm>
        </p:spPr>
        <p:txBody>
          <a:bodyPr/>
          <a:lstStyle>
            <a:lvl1pPr marL="0" indent="0" algn="ctr">
              <a:buNone/>
              <a:defRPr baseline="0">
                <a:latin typeface="+mn-lt"/>
              </a:defRPr>
            </a:lvl1pPr>
          </a:lstStyle>
          <a:p>
            <a:pPr lvl="0"/>
            <a:r>
              <a:rPr lang="en-US" dirty="0"/>
              <a:t>Click icon below to add table or chart</a:t>
            </a:r>
          </a:p>
        </p:txBody>
      </p:sp>
      <p:sp>
        <p:nvSpPr>
          <p:cNvPr id="9" name="Line 12"/>
          <p:cNvSpPr>
            <a:spLocks noChangeShapeType="1"/>
          </p:cNvSpPr>
          <p:nvPr userDrawn="1"/>
        </p:nvSpPr>
        <p:spPr bwMode="auto">
          <a:xfrm>
            <a:off x="0" y="1184101"/>
            <a:ext cx="9144000" cy="0"/>
          </a:xfrm>
          <a:prstGeom prst="line">
            <a:avLst/>
          </a:prstGeom>
          <a:noFill/>
          <a:ln w="25400">
            <a:solidFill>
              <a:srgbClr val="002060"/>
            </a:solidFill>
            <a:round/>
            <a:headEnd/>
            <a:tailEnd/>
          </a:ln>
        </p:spPr>
        <p:txBody>
          <a:bodyPr lIns="96661" tIns="48331" rIns="96661" bIns="48331"/>
          <a:lstStyle/>
          <a:p>
            <a:pPr>
              <a:defRPr/>
            </a:pPr>
            <a:endParaRPr lang="en-US" dirty="0">
              <a:solidFill>
                <a:srgbClr val="000000"/>
              </a:solidFill>
              <a:cs typeface="Arial" charset="0"/>
            </a:endParaRPr>
          </a:p>
        </p:txBody>
      </p:sp>
      <p:sp>
        <p:nvSpPr>
          <p:cNvPr id="14" name="Text Placeholder 4"/>
          <p:cNvSpPr>
            <a:spLocks noGrp="1"/>
          </p:cNvSpPr>
          <p:nvPr>
            <p:ph type="body" sz="quarter" idx="11" hasCustomPrompt="1"/>
          </p:nvPr>
        </p:nvSpPr>
        <p:spPr>
          <a:xfrm>
            <a:off x="522287" y="6243108"/>
            <a:ext cx="7992005" cy="330200"/>
          </a:xfrm>
        </p:spPr>
        <p:txBody>
          <a:bodyPr anchor="b">
            <a:noAutofit/>
          </a:bodyPr>
          <a:lstStyle>
            <a:lvl1pPr marL="0" indent="0">
              <a:lnSpc>
                <a:spcPct val="100000"/>
              </a:lnSpc>
              <a:spcBef>
                <a:spcPts val="0"/>
              </a:spcBef>
              <a:buNone/>
              <a:defRPr sz="1200" baseline="0">
                <a:latin typeface="+mn-lt"/>
              </a:defRPr>
            </a:lvl1pPr>
          </a:lstStyle>
          <a:p>
            <a:pPr lvl="0"/>
            <a:r>
              <a:rPr lang="en-US" dirty="0"/>
              <a:t>Click to add footnote, reference or source</a:t>
            </a:r>
          </a:p>
        </p:txBody>
      </p:sp>
      <p:sp>
        <p:nvSpPr>
          <p:cNvPr id="16" name="Footer Placeholder 20"/>
          <p:cNvSpPr>
            <a:spLocks noGrp="1"/>
          </p:cNvSpPr>
          <p:nvPr>
            <p:ph type="ftr" sz="quarter" idx="13"/>
          </p:nvPr>
        </p:nvSpPr>
        <p:spPr>
          <a:xfrm>
            <a:off x="521228" y="6573308"/>
            <a:ext cx="7682971" cy="284692"/>
          </a:xfrm>
        </p:spPr>
        <p:txBody>
          <a:bodyPr/>
          <a:lstStyle>
            <a:lvl1pPr algn="l">
              <a:defRPr sz="1000" b="1" cap="all" baseline="0">
                <a:solidFill>
                  <a:schemeClr val="tx1"/>
                </a:solidFill>
                <a:latin typeface="+mn-lt"/>
              </a:defRPr>
            </a:lvl1pPr>
          </a:lstStyle>
          <a:p>
            <a:r>
              <a:rPr lang="en-US" dirty="0">
                <a:solidFill>
                  <a:prstClr val="black"/>
                </a:solidFill>
              </a:rPr>
              <a:t>MEDICAID SAMPLE PRES | MONTH DAY, YYYY | v2</a:t>
            </a:r>
          </a:p>
        </p:txBody>
      </p:sp>
      <p:sp>
        <p:nvSpPr>
          <p:cNvPr id="17" name="Slide Number Placeholder 21"/>
          <p:cNvSpPr>
            <a:spLocks noGrp="1"/>
          </p:cNvSpPr>
          <p:nvPr>
            <p:ph type="sldNum" sz="quarter" idx="15"/>
          </p:nvPr>
        </p:nvSpPr>
        <p:spPr>
          <a:xfrm>
            <a:off x="8305800" y="6573308"/>
            <a:ext cx="564098" cy="284692"/>
          </a:xfrm>
        </p:spPr>
        <p:txBody>
          <a:bodyPr/>
          <a:lstStyle>
            <a:lvl1pPr>
              <a:defRPr sz="1000">
                <a:solidFill>
                  <a:sysClr val="windowText" lastClr="000000"/>
                </a:solidFill>
                <a:latin typeface="+mn-lt"/>
              </a:defRPr>
            </a:lvl1pPr>
          </a:lstStyle>
          <a:p>
            <a:fld id="{11F27F3A-B3E9-41ED-AF8F-A365F10BB65F}" type="slidenum">
              <a:rPr lang="en-US" smtClean="0"/>
              <a:pPr/>
              <a:t>‹#›</a:t>
            </a:fld>
            <a:endParaRPr lang="en-US" dirty="0"/>
          </a:p>
        </p:txBody>
      </p:sp>
      <p:cxnSp>
        <p:nvCxnSpPr>
          <p:cNvPr id="18" name="Straight Connector 17"/>
          <p:cNvCxnSpPr/>
          <p:nvPr userDrawn="1"/>
        </p:nvCxnSpPr>
        <p:spPr>
          <a:xfrm>
            <a:off x="0" y="6573308"/>
            <a:ext cx="9144000" cy="0"/>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51068660"/>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preserve="1" userDrawn="1">
  <p:cSld name="2 Column Table Chart Image">
    <p:spTree>
      <p:nvGrpSpPr>
        <p:cNvPr id="1" name=""/>
        <p:cNvGrpSpPr/>
        <p:nvPr/>
      </p:nvGrpSpPr>
      <p:grpSpPr>
        <a:xfrm>
          <a:off x="0" y="0"/>
          <a:ext cx="0" cy="0"/>
          <a:chOff x="0" y="0"/>
          <a:chExt cx="0" cy="0"/>
        </a:xfrm>
      </p:grpSpPr>
      <p:graphicFrame>
        <p:nvGraphicFramePr>
          <p:cNvPr id="6" name="Object 5" hidden="1"/>
          <p:cNvGraphicFramePr>
            <a:graphicFrameLocks noChangeAspect="1"/>
          </p:cNvGraphicFramePr>
          <p:nvPr userDrawn="1">
            <p:custDataLst>
              <p:tags r:id="rId2"/>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30893" name="think-cell Slide" r:id="rId5" imgW="270" imgH="270" progId="TCLayout.ActiveDocument.1">
                  <p:embed/>
                </p:oleObj>
              </mc:Choice>
              <mc:Fallback>
                <p:oleObj name="think-cell Slide" r:id="rId5" imgW="270" imgH="270" progId="TCLayout.ActiveDocument.1">
                  <p:embed/>
                  <p:pic>
                    <p:nvPicPr>
                      <p:cNvPr id="6" name="Object 5" hidden="1"/>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3" name="Rectangle 2" hidden="1"/>
          <p:cNvSpPr/>
          <p:nvPr userDrawn="1">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lnSpc>
                <a:spcPct val="90000"/>
              </a:lnSpc>
              <a:spcBef>
                <a:spcPct val="0"/>
              </a:spcBef>
              <a:spcAft>
                <a:spcPct val="0"/>
              </a:spcAft>
            </a:pPr>
            <a:endParaRPr lang="en-US" sz="3600" b="1" dirty="0">
              <a:solidFill>
                <a:srgbClr val="FFFFFF"/>
              </a:solidFill>
              <a:cs typeface="Times New Roman"/>
              <a:sym typeface="Calibri"/>
            </a:endParaRPr>
          </a:p>
        </p:txBody>
      </p:sp>
      <p:sp>
        <p:nvSpPr>
          <p:cNvPr id="2" name="Title 1"/>
          <p:cNvSpPr>
            <a:spLocks noGrp="1"/>
          </p:cNvSpPr>
          <p:nvPr>
            <p:ph type="title" hasCustomPrompt="1"/>
          </p:nvPr>
        </p:nvSpPr>
        <p:spPr>
          <a:xfrm>
            <a:off x="674369" y="624054"/>
            <a:ext cx="7843267" cy="548640"/>
          </a:xfrm>
        </p:spPr>
        <p:txBody>
          <a:bodyPr anchor="t">
            <a:noAutofit/>
          </a:bodyPr>
          <a:lstStyle>
            <a:lvl1pPr algn="l">
              <a:defRPr sz="3600" b="1" i="0" baseline="0">
                <a:solidFill>
                  <a:schemeClr val="tx2">
                    <a:lumMod val="75000"/>
                  </a:schemeClr>
                </a:solidFill>
                <a:latin typeface="+mj-lt"/>
                <a:cs typeface="Times New Roman" panose="02020603050405020304" pitchFamily="18"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12" name="Content Placeholder 11"/>
          <p:cNvSpPr>
            <a:spLocks noGrp="1"/>
          </p:cNvSpPr>
          <p:nvPr>
            <p:ph sz="quarter" idx="14" hasCustomPrompt="1"/>
          </p:nvPr>
        </p:nvSpPr>
        <p:spPr>
          <a:xfrm>
            <a:off x="622299" y="1845731"/>
            <a:ext cx="3840480" cy="4392732"/>
          </a:xfrm>
        </p:spPr>
        <p:txBody>
          <a:bodyPr/>
          <a:lstStyle>
            <a:lvl1pPr marL="0" indent="0" algn="ctr">
              <a:buNone/>
              <a:defRPr baseline="0">
                <a:latin typeface="+mn-lt"/>
              </a:defRPr>
            </a:lvl1pPr>
          </a:lstStyle>
          <a:p>
            <a:pPr lvl="0"/>
            <a:r>
              <a:rPr lang="en-US" dirty="0"/>
              <a:t>Click icon below to add table, chart, image</a:t>
            </a:r>
          </a:p>
        </p:txBody>
      </p:sp>
      <p:sp>
        <p:nvSpPr>
          <p:cNvPr id="10" name="Content Placeholder 11"/>
          <p:cNvSpPr>
            <a:spLocks noGrp="1"/>
          </p:cNvSpPr>
          <p:nvPr>
            <p:ph sz="quarter" idx="15" hasCustomPrompt="1"/>
          </p:nvPr>
        </p:nvSpPr>
        <p:spPr>
          <a:xfrm>
            <a:off x="4665132" y="1845731"/>
            <a:ext cx="3840480" cy="4392732"/>
          </a:xfrm>
        </p:spPr>
        <p:txBody>
          <a:bodyPr/>
          <a:lstStyle>
            <a:lvl1pPr marL="0" indent="0" algn="ctr">
              <a:buNone/>
              <a:defRPr baseline="0">
                <a:latin typeface="+mn-lt"/>
              </a:defRPr>
            </a:lvl1pPr>
          </a:lstStyle>
          <a:p>
            <a:pPr lvl="0"/>
            <a:r>
              <a:rPr lang="en-US" dirty="0"/>
              <a:t>Click icon below to add table, chart, image</a:t>
            </a:r>
          </a:p>
        </p:txBody>
      </p:sp>
      <p:sp>
        <p:nvSpPr>
          <p:cNvPr id="4" name="Text Placeholder 3"/>
          <p:cNvSpPr>
            <a:spLocks noGrp="1"/>
          </p:cNvSpPr>
          <p:nvPr>
            <p:ph type="body" sz="quarter" idx="16" hasCustomPrompt="1"/>
          </p:nvPr>
        </p:nvSpPr>
        <p:spPr>
          <a:xfrm>
            <a:off x="622300" y="1278464"/>
            <a:ext cx="3840480" cy="500063"/>
          </a:xfrm>
        </p:spPr>
        <p:txBody>
          <a:bodyPr anchor="b">
            <a:noAutofit/>
          </a:bodyPr>
          <a:lstStyle>
            <a:lvl1pPr marL="0" indent="0" algn="ctr">
              <a:buNone/>
              <a:defRPr sz="2400" b="1">
                <a:latin typeface="+mn-lt"/>
              </a:defRPr>
            </a:lvl1pPr>
          </a:lstStyle>
          <a:p>
            <a:pPr lvl="0"/>
            <a:r>
              <a:rPr lang="en-US" dirty="0"/>
              <a:t>Click to add title</a:t>
            </a:r>
          </a:p>
        </p:txBody>
      </p:sp>
      <p:sp>
        <p:nvSpPr>
          <p:cNvPr id="13" name="Text Placeholder 3"/>
          <p:cNvSpPr>
            <a:spLocks noGrp="1"/>
          </p:cNvSpPr>
          <p:nvPr>
            <p:ph type="body" sz="quarter" idx="17" hasCustomPrompt="1"/>
          </p:nvPr>
        </p:nvSpPr>
        <p:spPr>
          <a:xfrm>
            <a:off x="4665132" y="1278464"/>
            <a:ext cx="3840480" cy="500063"/>
          </a:xfrm>
        </p:spPr>
        <p:txBody>
          <a:bodyPr anchor="b">
            <a:noAutofit/>
          </a:bodyPr>
          <a:lstStyle>
            <a:lvl1pPr marL="0" indent="0" algn="ctr">
              <a:buNone/>
              <a:defRPr sz="2400" b="1">
                <a:latin typeface="+mn-lt"/>
              </a:defRPr>
            </a:lvl1pPr>
          </a:lstStyle>
          <a:p>
            <a:pPr lvl="0"/>
            <a:r>
              <a:rPr lang="en-US" dirty="0"/>
              <a:t>Click to add title</a:t>
            </a:r>
          </a:p>
        </p:txBody>
      </p:sp>
      <p:sp>
        <p:nvSpPr>
          <p:cNvPr id="17" name="Line 12"/>
          <p:cNvSpPr>
            <a:spLocks noChangeShapeType="1"/>
          </p:cNvSpPr>
          <p:nvPr userDrawn="1"/>
        </p:nvSpPr>
        <p:spPr bwMode="auto">
          <a:xfrm>
            <a:off x="0" y="1184101"/>
            <a:ext cx="9144000" cy="0"/>
          </a:xfrm>
          <a:prstGeom prst="line">
            <a:avLst/>
          </a:prstGeom>
          <a:noFill/>
          <a:ln w="25400">
            <a:solidFill>
              <a:srgbClr val="002060"/>
            </a:solidFill>
            <a:round/>
            <a:headEnd/>
            <a:tailEnd/>
          </a:ln>
        </p:spPr>
        <p:txBody>
          <a:bodyPr lIns="96661" tIns="48331" rIns="96661" bIns="48331"/>
          <a:lstStyle/>
          <a:p>
            <a:pPr>
              <a:defRPr/>
            </a:pPr>
            <a:endParaRPr lang="en-US" dirty="0">
              <a:solidFill>
                <a:srgbClr val="000000"/>
              </a:solidFill>
              <a:cs typeface="Arial" charset="0"/>
            </a:endParaRPr>
          </a:p>
        </p:txBody>
      </p:sp>
      <p:sp>
        <p:nvSpPr>
          <p:cNvPr id="22" name="Text Placeholder 4"/>
          <p:cNvSpPr>
            <a:spLocks noGrp="1"/>
          </p:cNvSpPr>
          <p:nvPr>
            <p:ph type="body" sz="quarter" idx="11" hasCustomPrompt="1"/>
          </p:nvPr>
        </p:nvSpPr>
        <p:spPr>
          <a:xfrm>
            <a:off x="522287" y="6243108"/>
            <a:ext cx="7992005" cy="330200"/>
          </a:xfrm>
        </p:spPr>
        <p:txBody>
          <a:bodyPr anchor="b">
            <a:noAutofit/>
          </a:bodyPr>
          <a:lstStyle>
            <a:lvl1pPr marL="0" indent="0">
              <a:lnSpc>
                <a:spcPct val="100000"/>
              </a:lnSpc>
              <a:spcBef>
                <a:spcPts val="0"/>
              </a:spcBef>
              <a:buNone/>
              <a:defRPr sz="1200" baseline="0">
                <a:latin typeface="+mn-lt"/>
              </a:defRPr>
            </a:lvl1pPr>
          </a:lstStyle>
          <a:p>
            <a:pPr lvl="0"/>
            <a:r>
              <a:rPr lang="en-US" dirty="0"/>
              <a:t>Click to add footnote, reference or source</a:t>
            </a:r>
          </a:p>
        </p:txBody>
      </p:sp>
      <p:sp>
        <p:nvSpPr>
          <p:cNvPr id="23" name="Footer Placeholder 20"/>
          <p:cNvSpPr>
            <a:spLocks noGrp="1"/>
          </p:cNvSpPr>
          <p:nvPr>
            <p:ph type="ftr" sz="quarter" idx="13"/>
          </p:nvPr>
        </p:nvSpPr>
        <p:spPr>
          <a:xfrm>
            <a:off x="521228" y="6573308"/>
            <a:ext cx="7682971" cy="284692"/>
          </a:xfrm>
        </p:spPr>
        <p:txBody>
          <a:bodyPr/>
          <a:lstStyle>
            <a:lvl1pPr algn="l">
              <a:defRPr sz="1000" b="1" cap="all" baseline="0">
                <a:solidFill>
                  <a:schemeClr val="tx1"/>
                </a:solidFill>
                <a:latin typeface="+mn-lt"/>
              </a:defRPr>
            </a:lvl1pPr>
          </a:lstStyle>
          <a:p>
            <a:r>
              <a:rPr lang="en-US" dirty="0">
                <a:solidFill>
                  <a:prstClr val="black"/>
                </a:solidFill>
              </a:rPr>
              <a:t>MEDICAID SAMPLE PRES | MONTH DAY, YYYY | v2</a:t>
            </a:r>
          </a:p>
        </p:txBody>
      </p:sp>
      <p:sp>
        <p:nvSpPr>
          <p:cNvPr id="24" name="Slide Number Placeholder 21"/>
          <p:cNvSpPr>
            <a:spLocks noGrp="1"/>
          </p:cNvSpPr>
          <p:nvPr>
            <p:ph type="sldNum" sz="quarter" idx="18"/>
          </p:nvPr>
        </p:nvSpPr>
        <p:spPr>
          <a:xfrm>
            <a:off x="8305800" y="6573308"/>
            <a:ext cx="564098" cy="284692"/>
          </a:xfrm>
        </p:spPr>
        <p:txBody>
          <a:bodyPr/>
          <a:lstStyle>
            <a:lvl1pPr>
              <a:defRPr sz="1000">
                <a:solidFill>
                  <a:sysClr val="windowText" lastClr="000000"/>
                </a:solidFill>
                <a:latin typeface="+mn-lt"/>
              </a:defRPr>
            </a:lvl1pPr>
          </a:lstStyle>
          <a:p>
            <a:fld id="{11F27F3A-B3E9-41ED-AF8F-A365F10BB65F}" type="slidenum">
              <a:rPr lang="en-US" smtClean="0"/>
              <a:pPr/>
              <a:t>‹#›</a:t>
            </a:fld>
            <a:endParaRPr lang="en-US" dirty="0"/>
          </a:p>
        </p:txBody>
      </p:sp>
      <p:cxnSp>
        <p:nvCxnSpPr>
          <p:cNvPr id="25" name="Straight Connector 24"/>
          <p:cNvCxnSpPr/>
          <p:nvPr userDrawn="1"/>
        </p:nvCxnSpPr>
        <p:spPr>
          <a:xfrm>
            <a:off x="0" y="6573308"/>
            <a:ext cx="9144000" cy="0"/>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75929562"/>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preserve="1" userDrawn="1">
  <p:cSld name="2 Column Text">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userDrawn="1">
            <p:custDataLst>
              <p:tags r:id="rId2"/>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31917" name="think-cell Slide" r:id="rId5" imgW="270" imgH="270" progId="TCLayout.ActiveDocument.1">
                  <p:embed/>
                </p:oleObj>
              </mc:Choice>
              <mc:Fallback>
                <p:oleObj name="think-cell Slide" r:id="rId5" imgW="270" imgH="270" progId="TCLayout.ActiveDocument.1">
                  <p:embed/>
                  <p:pic>
                    <p:nvPicPr>
                      <p:cNvPr id="7" name="Object 6" hidden="1"/>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3" name="Rectangle 2" hidden="1"/>
          <p:cNvSpPr/>
          <p:nvPr userDrawn="1">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lnSpc>
                <a:spcPct val="90000"/>
              </a:lnSpc>
              <a:spcBef>
                <a:spcPct val="0"/>
              </a:spcBef>
              <a:spcAft>
                <a:spcPct val="0"/>
              </a:spcAft>
            </a:pPr>
            <a:endParaRPr lang="en-US" sz="3600" b="1" dirty="0">
              <a:solidFill>
                <a:srgbClr val="FFFFFF"/>
              </a:solidFill>
              <a:cs typeface="Times New Roman"/>
              <a:sym typeface="Calibri"/>
            </a:endParaRPr>
          </a:p>
        </p:txBody>
      </p:sp>
      <p:sp>
        <p:nvSpPr>
          <p:cNvPr id="6" name="Text Placeholder 5"/>
          <p:cNvSpPr>
            <a:spLocks noGrp="1"/>
          </p:cNvSpPr>
          <p:nvPr>
            <p:ph type="body" sz="quarter" idx="18" hasCustomPrompt="1"/>
          </p:nvPr>
        </p:nvSpPr>
        <p:spPr>
          <a:xfrm>
            <a:off x="622300" y="1846262"/>
            <a:ext cx="3840163" cy="4402137"/>
          </a:xfrm>
        </p:spPr>
        <p:txBody>
          <a:bodyPr>
            <a:noAutofit/>
          </a:bodyPr>
          <a:lstStyle>
            <a:lvl1pPr>
              <a:lnSpc>
                <a:spcPct val="100000"/>
              </a:lnSpc>
              <a:spcBef>
                <a:spcPts val="0"/>
              </a:spcBef>
              <a:spcAft>
                <a:spcPts val="0"/>
              </a:spcAft>
              <a:defRPr sz="2000">
                <a:latin typeface="+mn-lt"/>
              </a:defRPr>
            </a:lvl1pPr>
            <a:lvl2pPr marL="514350" indent="-171450">
              <a:buFont typeface="Franklin Gothic Medium Cond" panose="020B0606030402020204" pitchFamily="34" charset="0"/>
              <a:buChar char="–"/>
              <a:defRPr sz="2000">
                <a:latin typeface="+mn-lt"/>
              </a:defRPr>
            </a:lvl2pPr>
            <a:lvl3pPr>
              <a:defRPr sz="2000">
                <a:latin typeface="+mn-lt"/>
              </a:defRPr>
            </a:lvl3pPr>
          </a:lstStyle>
          <a:p>
            <a:pPr lvl="0"/>
            <a:r>
              <a:rPr lang="en-US" dirty="0"/>
              <a:t>Click to add bullets</a:t>
            </a:r>
          </a:p>
          <a:p>
            <a:pPr lvl="1"/>
            <a:r>
              <a:rPr lang="en-US" dirty="0"/>
              <a:t>Bullet 2</a:t>
            </a:r>
          </a:p>
          <a:p>
            <a:pPr lvl="2"/>
            <a:r>
              <a:rPr lang="en-US" dirty="0"/>
              <a:t>Bullet 3</a:t>
            </a:r>
          </a:p>
        </p:txBody>
      </p:sp>
      <p:sp>
        <p:nvSpPr>
          <p:cNvPr id="2" name="Title 1"/>
          <p:cNvSpPr>
            <a:spLocks noGrp="1"/>
          </p:cNvSpPr>
          <p:nvPr>
            <p:ph type="title" hasCustomPrompt="1"/>
          </p:nvPr>
        </p:nvSpPr>
        <p:spPr>
          <a:xfrm>
            <a:off x="674369" y="624054"/>
            <a:ext cx="7843267" cy="548640"/>
          </a:xfrm>
        </p:spPr>
        <p:txBody>
          <a:bodyPr anchor="t">
            <a:noAutofit/>
          </a:bodyPr>
          <a:lstStyle>
            <a:lvl1pPr algn="l">
              <a:defRPr sz="3600" b="1" i="0" baseline="0">
                <a:solidFill>
                  <a:schemeClr val="tx2">
                    <a:lumMod val="75000"/>
                  </a:schemeClr>
                </a:solidFill>
                <a:latin typeface="+mj-lt"/>
                <a:cs typeface="Times New Roman" panose="02020603050405020304" pitchFamily="18"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4" name="Text Placeholder 3"/>
          <p:cNvSpPr>
            <a:spLocks noGrp="1"/>
          </p:cNvSpPr>
          <p:nvPr>
            <p:ph type="body" sz="quarter" idx="16" hasCustomPrompt="1"/>
          </p:nvPr>
        </p:nvSpPr>
        <p:spPr>
          <a:xfrm>
            <a:off x="622300" y="1278464"/>
            <a:ext cx="3840480" cy="500063"/>
          </a:xfrm>
        </p:spPr>
        <p:txBody>
          <a:bodyPr anchor="b">
            <a:noAutofit/>
          </a:bodyPr>
          <a:lstStyle>
            <a:lvl1pPr marL="0" indent="0" algn="ctr">
              <a:buNone/>
              <a:defRPr sz="2400" b="1">
                <a:latin typeface="+mn-lt"/>
              </a:defRPr>
            </a:lvl1pPr>
          </a:lstStyle>
          <a:p>
            <a:pPr lvl="0"/>
            <a:r>
              <a:rPr lang="en-US" dirty="0"/>
              <a:t>Click to add title</a:t>
            </a:r>
          </a:p>
        </p:txBody>
      </p:sp>
      <p:sp>
        <p:nvSpPr>
          <p:cNvPr id="13" name="Text Placeholder 3"/>
          <p:cNvSpPr>
            <a:spLocks noGrp="1"/>
          </p:cNvSpPr>
          <p:nvPr>
            <p:ph type="body" sz="quarter" idx="17" hasCustomPrompt="1"/>
          </p:nvPr>
        </p:nvSpPr>
        <p:spPr>
          <a:xfrm>
            <a:off x="4665132" y="1278464"/>
            <a:ext cx="3840480" cy="500063"/>
          </a:xfrm>
        </p:spPr>
        <p:txBody>
          <a:bodyPr anchor="b">
            <a:noAutofit/>
          </a:bodyPr>
          <a:lstStyle>
            <a:lvl1pPr marL="0" indent="0" algn="ctr">
              <a:buNone/>
              <a:defRPr sz="2400" b="1">
                <a:latin typeface="+mn-lt"/>
              </a:defRPr>
            </a:lvl1pPr>
          </a:lstStyle>
          <a:p>
            <a:pPr lvl="0"/>
            <a:r>
              <a:rPr lang="en-US" dirty="0"/>
              <a:t>Click to add title</a:t>
            </a:r>
          </a:p>
        </p:txBody>
      </p:sp>
      <p:sp>
        <p:nvSpPr>
          <p:cNvPr id="15" name="Text Placeholder 5"/>
          <p:cNvSpPr>
            <a:spLocks noGrp="1"/>
          </p:cNvSpPr>
          <p:nvPr>
            <p:ph type="body" sz="quarter" idx="19" hasCustomPrompt="1"/>
          </p:nvPr>
        </p:nvSpPr>
        <p:spPr>
          <a:xfrm>
            <a:off x="4665449" y="1840559"/>
            <a:ext cx="3840163" cy="4402137"/>
          </a:xfrm>
        </p:spPr>
        <p:txBody>
          <a:bodyPr>
            <a:noAutofit/>
          </a:bodyPr>
          <a:lstStyle>
            <a:lvl1pPr>
              <a:lnSpc>
                <a:spcPct val="100000"/>
              </a:lnSpc>
              <a:spcBef>
                <a:spcPts val="0"/>
              </a:spcBef>
              <a:spcAft>
                <a:spcPts val="0"/>
              </a:spcAft>
              <a:defRPr sz="2000">
                <a:latin typeface="+mn-lt"/>
              </a:defRPr>
            </a:lvl1pPr>
            <a:lvl2pPr marL="514350" indent="-171450">
              <a:buFont typeface="Franklin Gothic Medium Cond" panose="020B0606030402020204" pitchFamily="34" charset="0"/>
              <a:buChar char="–"/>
              <a:defRPr sz="2000" baseline="0">
                <a:latin typeface="+mn-lt"/>
              </a:defRPr>
            </a:lvl2pPr>
            <a:lvl3pPr>
              <a:defRPr sz="2000" baseline="0">
                <a:latin typeface="+mn-lt"/>
              </a:defRPr>
            </a:lvl3pPr>
          </a:lstStyle>
          <a:p>
            <a:pPr lvl="0"/>
            <a:r>
              <a:rPr lang="en-US" dirty="0"/>
              <a:t>Click to add bullets</a:t>
            </a:r>
          </a:p>
          <a:p>
            <a:pPr lvl="1"/>
            <a:r>
              <a:rPr lang="en-US" dirty="0"/>
              <a:t>Bullet 2</a:t>
            </a:r>
          </a:p>
          <a:p>
            <a:pPr lvl="2"/>
            <a:r>
              <a:rPr lang="en-US" dirty="0"/>
              <a:t>Bullet 3</a:t>
            </a:r>
          </a:p>
        </p:txBody>
      </p:sp>
      <p:sp>
        <p:nvSpPr>
          <p:cNvPr id="12" name="Line 12"/>
          <p:cNvSpPr>
            <a:spLocks noChangeShapeType="1"/>
          </p:cNvSpPr>
          <p:nvPr userDrawn="1"/>
        </p:nvSpPr>
        <p:spPr bwMode="auto">
          <a:xfrm>
            <a:off x="0" y="1184101"/>
            <a:ext cx="9144000" cy="0"/>
          </a:xfrm>
          <a:prstGeom prst="line">
            <a:avLst/>
          </a:prstGeom>
          <a:noFill/>
          <a:ln w="25400">
            <a:solidFill>
              <a:srgbClr val="002060"/>
            </a:solidFill>
            <a:round/>
            <a:headEnd/>
            <a:tailEnd/>
          </a:ln>
        </p:spPr>
        <p:txBody>
          <a:bodyPr lIns="96661" tIns="48331" rIns="96661" bIns="48331"/>
          <a:lstStyle/>
          <a:p>
            <a:pPr>
              <a:defRPr/>
            </a:pPr>
            <a:endParaRPr lang="en-US" dirty="0">
              <a:solidFill>
                <a:srgbClr val="000000"/>
              </a:solidFill>
              <a:cs typeface="Arial" charset="0"/>
            </a:endParaRPr>
          </a:p>
        </p:txBody>
      </p:sp>
      <p:sp>
        <p:nvSpPr>
          <p:cNvPr id="18" name="Text Placeholder 4"/>
          <p:cNvSpPr>
            <a:spLocks noGrp="1"/>
          </p:cNvSpPr>
          <p:nvPr>
            <p:ph type="body" sz="quarter" idx="11" hasCustomPrompt="1"/>
          </p:nvPr>
        </p:nvSpPr>
        <p:spPr>
          <a:xfrm>
            <a:off x="522287" y="6243108"/>
            <a:ext cx="7992005" cy="330200"/>
          </a:xfrm>
        </p:spPr>
        <p:txBody>
          <a:bodyPr anchor="b">
            <a:noAutofit/>
          </a:bodyPr>
          <a:lstStyle>
            <a:lvl1pPr marL="0" indent="0">
              <a:lnSpc>
                <a:spcPct val="100000"/>
              </a:lnSpc>
              <a:spcBef>
                <a:spcPts val="0"/>
              </a:spcBef>
              <a:buNone/>
              <a:defRPr sz="1200" baseline="0">
                <a:latin typeface="+mn-lt"/>
              </a:defRPr>
            </a:lvl1pPr>
          </a:lstStyle>
          <a:p>
            <a:pPr lvl="0"/>
            <a:r>
              <a:rPr lang="en-US" dirty="0"/>
              <a:t>Click to add footnote, reference or source</a:t>
            </a:r>
          </a:p>
        </p:txBody>
      </p:sp>
      <p:sp>
        <p:nvSpPr>
          <p:cNvPr id="19" name="Footer Placeholder 20"/>
          <p:cNvSpPr>
            <a:spLocks noGrp="1"/>
          </p:cNvSpPr>
          <p:nvPr>
            <p:ph type="ftr" sz="quarter" idx="13"/>
          </p:nvPr>
        </p:nvSpPr>
        <p:spPr>
          <a:xfrm>
            <a:off x="521228" y="6573308"/>
            <a:ext cx="7682971" cy="284692"/>
          </a:xfrm>
        </p:spPr>
        <p:txBody>
          <a:bodyPr/>
          <a:lstStyle>
            <a:lvl1pPr algn="l">
              <a:defRPr sz="1000" b="1" cap="all" baseline="0">
                <a:solidFill>
                  <a:schemeClr val="tx1"/>
                </a:solidFill>
                <a:latin typeface="+mn-lt"/>
              </a:defRPr>
            </a:lvl1pPr>
          </a:lstStyle>
          <a:p>
            <a:r>
              <a:rPr lang="en-US" dirty="0">
                <a:solidFill>
                  <a:prstClr val="black"/>
                </a:solidFill>
              </a:rPr>
              <a:t>MEDICAID SAMPLE PRES | MONTH DAY, YYYY | v2</a:t>
            </a:r>
          </a:p>
        </p:txBody>
      </p:sp>
      <p:sp>
        <p:nvSpPr>
          <p:cNvPr id="20" name="Slide Number Placeholder 21"/>
          <p:cNvSpPr>
            <a:spLocks noGrp="1"/>
          </p:cNvSpPr>
          <p:nvPr>
            <p:ph type="sldNum" sz="quarter" idx="15"/>
          </p:nvPr>
        </p:nvSpPr>
        <p:spPr>
          <a:xfrm>
            <a:off x="8305800" y="6573308"/>
            <a:ext cx="564098" cy="284692"/>
          </a:xfrm>
        </p:spPr>
        <p:txBody>
          <a:bodyPr/>
          <a:lstStyle>
            <a:lvl1pPr>
              <a:defRPr sz="1000">
                <a:solidFill>
                  <a:sysClr val="windowText" lastClr="000000"/>
                </a:solidFill>
                <a:latin typeface="+mn-lt"/>
              </a:defRPr>
            </a:lvl1pPr>
          </a:lstStyle>
          <a:p>
            <a:fld id="{11F27F3A-B3E9-41ED-AF8F-A365F10BB65F}" type="slidenum">
              <a:rPr lang="en-US" smtClean="0"/>
              <a:pPr/>
              <a:t>‹#›</a:t>
            </a:fld>
            <a:endParaRPr lang="en-US" dirty="0"/>
          </a:p>
        </p:txBody>
      </p:sp>
      <p:cxnSp>
        <p:nvCxnSpPr>
          <p:cNvPr id="21" name="Straight Connector 20"/>
          <p:cNvCxnSpPr/>
          <p:nvPr userDrawn="1"/>
        </p:nvCxnSpPr>
        <p:spPr>
          <a:xfrm>
            <a:off x="0" y="6573308"/>
            <a:ext cx="9144000" cy="0"/>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91874812"/>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preserve="1" userDrawn="1">
  <p:cSld name="Title &amp; Top Rule">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userDrawn="1">
            <p:custDataLst>
              <p:tags r:id="rId2"/>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32941" name="think-cell Slide" r:id="rId5" imgW="270" imgH="270" progId="TCLayout.ActiveDocument.1">
                  <p:embed/>
                </p:oleObj>
              </mc:Choice>
              <mc:Fallback>
                <p:oleObj name="think-cell Slide" r:id="rId5" imgW="270" imgH="270" progId="TCLayout.ActiveDocument.1">
                  <p:embed/>
                  <p:pic>
                    <p:nvPicPr>
                      <p:cNvPr id="4" name="Object 3" hidden="1"/>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3" name="Rectangle 2" hidden="1"/>
          <p:cNvSpPr/>
          <p:nvPr userDrawn="1">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lnSpc>
                <a:spcPct val="90000"/>
              </a:lnSpc>
              <a:spcBef>
                <a:spcPct val="0"/>
              </a:spcBef>
              <a:spcAft>
                <a:spcPct val="0"/>
              </a:spcAft>
            </a:pPr>
            <a:endParaRPr lang="en-US" sz="3600" b="1" dirty="0">
              <a:solidFill>
                <a:srgbClr val="FFFFFF"/>
              </a:solidFill>
              <a:cs typeface="Times New Roman"/>
              <a:sym typeface="Calibri"/>
            </a:endParaRPr>
          </a:p>
        </p:txBody>
      </p:sp>
      <p:sp>
        <p:nvSpPr>
          <p:cNvPr id="2" name="Title 1"/>
          <p:cNvSpPr>
            <a:spLocks noGrp="1"/>
          </p:cNvSpPr>
          <p:nvPr>
            <p:ph type="title" hasCustomPrompt="1"/>
          </p:nvPr>
        </p:nvSpPr>
        <p:spPr>
          <a:xfrm>
            <a:off x="674369" y="624054"/>
            <a:ext cx="7843267" cy="548640"/>
          </a:xfrm>
        </p:spPr>
        <p:txBody>
          <a:bodyPr anchor="t">
            <a:noAutofit/>
          </a:bodyPr>
          <a:lstStyle>
            <a:lvl1pPr algn="l">
              <a:defRPr sz="3600" b="1" i="0" baseline="0">
                <a:solidFill>
                  <a:schemeClr val="tx2">
                    <a:lumMod val="75000"/>
                  </a:schemeClr>
                </a:solidFill>
                <a:latin typeface="+mj-lt"/>
                <a:cs typeface="Times New Roman" panose="02020603050405020304" pitchFamily="18"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9" name="Line 12"/>
          <p:cNvSpPr>
            <a:spLocks noChangeShapeType="1"/>
          </p:cNvSpPr>
          <p:nvPr userDrawn="1"/>
        </p:nvSpPr>
        <p:spPr bwMode="auto">
          <a:xfrm>
            <a:off x="0" y="1184101"/>
            <a:ext cx="9144000" cy="0"/>
          </a:xfrm>
          <a:prstGeom prst="line">
            <a:avLst/>
          </a:prstGeom>
          <a:noFill/>
          <a:ln w="25400">
            <a:solidFill>
              <a:srgbClr val="002060"/>
            </a:solidFill>
            <a:round/>
            <a:headEnd/>
            <a:tailEnd/>
          </a:ln>
        </p:spPr>
        <p:txBody>
          <a:bodyPr lIns="96661" tIns="48331" rIns="96661" bIns="48331"/>
          <a:lstStyle/>
          <a:p>
            <a:pPr>
              <a:defRPr/>
            </a:pPr>
            <a:endParaRPr lang="en-US" dirty="0">
              <a:solidFill>
                <a:srgbClr val="000000"/>
              </a:solidFill>
              <a:cs typeface="Arial" charset="0"/>
            </a:endParaRPr>
          </a:p>
        </p:txBody>
      </p:sp>
      <p:sp>
        <p:nvSpPr>
          <p:cNvPr id="12" name="Footer Placeholder 20"/>
          <p:cNvSpPr>
            <a:spLocks noGrp="1"/>
          </p:cNvSpPr>
          <p:nvPr>
            <p:ph type="ftr" sz="quarter" idx="13"/>
          </p:nvPr>
        </p:nvSpPr>
        <p:spPr>
          <a:xfrm>
            <a:off x="521228" y="6573308"/>
            <a:ext cx="7682971" cy="284692"/>
          </a:xfrm>
        </p:spPr>
        <p:txBody>
          <a:bodyPr/>
          <a:lstStyle>
            <a:lvl1pPr algn="l">
              <a:defRPr sz="1000" b="1" cap="all" baseline="0">
                <a:solidFill>
                  <a:schemeClr val="tx1"/>
                </a:solidFill>
                <a:latin typeface="+mn-lt"/>
              </a:defRPr>
            </a:lvl1pPr>
          </a:lstStyle>
          <a:p>
            <a:r>
              <a:rPr lang="en-US" dirty="0">
                <a:solidFill>
                  <a:prstClr val="black"/>
                </a:solidFill>
              </a:rPr>
              <a:t>MEDICAID SAMPLE PRES | MONTH DAY, YYYY | v2</a:t>
            </a:r>
          </a:p>
        </p:txBody>
      </p:sp>
      <p:sp>
        <p:nvSpPr>
          <p:cNvPr id="14" name="Slide Number Placeholder 21"/>
          <p:cNvSpPr>
            <a:spLocks noGrp="1"/>
          </p:cNvSpPr>
          <p:nvPr>
            <p:ph type="sldNum" sz="quarter" idx="15"/>
          </p:nvPr>
        </p:nvSpPr>
        <p:spPr>
          <a:xfrm>
            <a:off x="8305800" y="6573308"/>
            <a:ext cx="564098" cy="284692"/>
          </a:xfrm>
        </p:spPr>
        <p:txBody>
          <a:bodyPr/>
          <a:lstStyle>
            <a:lvl1pPr>
              <a:defRPr sz="1000">
                <a:solidFill>
                  <a:sysClr val="windowText" lastClr="000000"/>
                </a:solidFill>
                <a:latin typeface="+mn-lt"/>
              </a:defRPr>
            </a:lvl1pPr>
          </a:lstStyle>
          <a:p>
            <a:fld id="{11F27F3A-B3E9-41ED-AF8F-A365F10BB65F}" type="slidenum">
              <a:rPr lang="en-US" smtClean="0"/>
              <a:pPr/>
              <a:t>‹#›</a:t>
            </a:fld>
            <a:endParaRPr lang="en-US" dirty="0"/>
          </a:p>
        </p:txBody>
      </p:sp>
      <p:cxnSp>
        <p:nvCxnSpPr>
          <p:cNvPr id="15" name="Straight Connector 14"/>
          <p:cNvCxnSpPr/>
          <p:nvPr userDrawn="1"/>
        </p:nvCxnSpPr>
        <p:spPr>
          <a:xfrm>
            <a:off x="0" y="6573308"/>
            <a:ext cx="9144000" cy="0"/>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12783685"/>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preserve="1" userDrawn="1">
  <p:cSld name="Top &amp; Bottom Rules">
    <p:spTree>
      <p:nvGrpSpPr>
        <p:cNvPr id="1" name=""/>
        <p:cNvGrpSpPr/>
        <p:nvPr/>
      </p:nvGrpSpPr>
      <p:grpSpPr>
        <a:xfrm>
          <a:off x="0" y="0"/>
          <a:ext cx="0" cy="0"/>
          <a:chOff x="0" y="0"/>
          <a:chExt cx="0" cy="0"/>
        </a:xfrm>
      </p:grpSpPr>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7" name="Footer Placeholder 20"/>
          <p:cNvSpPr>
            <a:spLocks noGrp="1"/>
          </p:cNvSpPr>
          <p:nvPr>
            <p:ph type="ftr" sz="quarter" idx="13"/>
          </p:nvPr>
        </p:nvSpPr>
        <p:spPr>
          <a:xfrm>
            <a:off x="521228" y="6573308"/>
            <a:ext cx="7682971" cy="284692"/>
          </a:xfrm>
        </p:spPr>
        <p:txBody>
          <a:bodyPr/>
          <a:lstStyle>
            <a:lvl1pPr algn="l">
              <a:defRPr sz="1000" b="1" cap="all" baseline="0">
                <a:solidFill>
                  <a:schemeClr val="tx1"/>
                </a:solidFill>
                <a:latin typeface="+mn-lt"/>
              </a:defRPr>
            </a:lvl1pPr>
          </a:lstStyle>
          <a:p>
            <a:r>
              <a:rPr lang="en-US" dirty="0">
                <a:solidFill>
                  <a:prstClr val="black"/>
                </a:solidFill>
              </a:rPr>
              <a:t>MEDICAID SAMPLE PRES | MONTH DAY, YYYY | v2</a:t>
            </a:r>
          </a:p>
        </p:txBody>
      </p:sp>
      <p:sp>
        <p:nvSpPr>
          <p:cNvPr id="11" name="Slide Number Placeholder 21"/>
          <p:cNvSpPr>
            <a:spLocks noGrp="1"/>
          </p:cNvSpPr>
          <p:nvPr>
            <p:ph type="sldNum" sz="quarter" idx="15"/>
          </p:nvPr>
        </p:nvSpPr>
        <p:spPr>
          <a:xfrm>
            <a:off x="8305800" y="6573308"/>
            <a:ext cx="564098" cy="284692"/>
          </a:xfrm>
        </p:spPr>
        <p:txBody>
          <a:bodyPr/>
          <a:lstStyle>
            <a:lvl1pPr>
              <a:defRPr sz="1000">
                <a:solidFill>
                  <a:sysClr val="windowText" lastClr="000000"/>
                </a:solidFill>
                <a:latin typeface="+mn-lt"/>
              </a:defRPr>
            </a:lvl1pPr>
          </a:lstStyle>
          <a:p>
            <a:fld id="{11F27F3A-B3E9-41ED-AF8F-A365F10BB65F}" type="slidenum">
              <a:rPr lang="en-US" smtClean="0"/>
              <a:pPr/>
              <a:t>‹#›</a:t>
            </a:fld>
            <a:endParaRPr lang="en-US" dirty="0"/>
          </a:p>
        </p:txBody>
      </p:sp>
      <p:cxnSp>
        <p:nvCxnSpPr>
          <p:cNvPr id="12" name="Straight Connector 11"/>
          <p:cNvCxnSpPr/>
          <p:nvPr userDrawn="1"/>
        </p:nvCxnSpPr>
        <p:spPr>
          <a:xfrm>
            <a:off x="0" y="6573308"/>
            <a:ext cx="9144000" cy="0"/>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809711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13" Type="http://schemas.openxmlformats.org/officeDocument/2006/relationships/slideLayout" Target="../slideLayouts/slideLayout23.xml"/><Relationship Id="rId3" Type="http://schemas.openxmlformats.org/officeDocument/2006/relationships/slideLayout" Target="../slideLayouts/slideLayout13.xml"/><Relationship Id="rId7" Type="http://schemas.openxmlformats.org/officeDocument/2006/relationships/slideLayout" Target="../slideLayouts/slideLayout17.xml"/><Relationship Id="rId12" Type="http://schemas.openxmlformats.org/officeDocument/2006/relationships/slideLayout" Target="../slideLayouts/slideLayout22.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slideLayout" Target="../slideLayouts/slideLayout21.xml"/><Relationship Id="rId5" Type="http://schemas.openxmlformats.org/officeDocument/2006/relationships/slideLayout" Target="../slideLayouts/slideLayout15.xml"/><Relationship Id="rId15" Type="http://schemas.openxmlformats.org/officeDocument/2006/relationships/theme" Target="../theme/theme2.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 Id="rId14" Type="http://schemas.openxmlformats.org/officeDocument/2006/relationships/slideLayout" Target="../slideLayouts/slideLayout24.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theme" Target="../theme/theme3.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3.xml"/><Relationship Id="rId13" Type="http://schemas.openxmlformats.org/officeDocument/2006/relationships/vmlDrawing" Target="../drawings/vmlDrawing1.vml"/><Relationship Id="rId3" Type="http://schemas.openxmlformats.org/officeDocument/2006/relationships/slideLayout" Target="../slideLayouts/slideLayout38.xml"/><Relationship Id="rId7" Type="http://schemas.openxmlformats.org/officeDocument/2006/relationships/slideLayout" Target="../slideLayouts/slideLayout42.xml"/><Relationship Id="rId12" Type="http://schemas.openxmlformats.org/officeDocument/2006/relationships/theme" Target="../theme/theme4.xml"/><Relationship Id="rId17" Type="http://schemas.openxmlformats.org/officeDocument/2006/relationships/image" Target="../media/image5.emf"/><Relationship Id="rId2" Type="http://schemas.openxmlformats.org/officeDocument/2006/relationships/slideLayout" Target="../slideLayouts/slideLayout37.xml"/><Relationship Id="rId16" Type="http://schemas.openxmlformats.org/officeDocument/2006/relationships/oleObject" Target="../embeddings/oleObject1.bin"/><Relationship Id="rId1" Type="http://schemas.openxmlformats.org/officeDocument/2006/relationships/slideLayout" Target="../slideLayouts/slideLayout36.xml"/><Relationship Id="rId6" Type="http://schemas.openxmlformats.org/officeDocument/2006/relationships/slideLayout" Target="../slideLayouts/slideLayout41.xml"/><Relationship Id="rId11" Type="http://schemas.openxmlformats.org/officeDocument/2006/relationships/slideLayout" Target="../slideLayouts/slideLayout46.xml"/><Relationship Id="rId5" Type="http://schemas.openxmlformats.org/officeDocument/2006/relationships/slideLayout" Target="../slideLayouts/slideLayout40.xml"/><Relationship Id="rId15" Type="http://schemas.openxmlformats.org/officeDocument/2006/relationships/tags" Target="../tags/tag2.xml"/><Relationship Id="rId10" Type="http://schemas.openxmlformats.org/officeDocument/2006/relationships/slideLayout" Target="../slideLayouts/slideLayout45.xml"/><Relationship Id="rId4" Type="http://schemas.openxmlformats.org/officeDocument/2006/relationships/slideLayout" Target="../slideLayouts/slideLayout39.xml"/><Relationship Id="rId9" Type="http://schemas.openxmlformats.org/officeDocument/2006/relationships/slideLayout" Target="../slideLayouts/slideLayout44.xml"/><Relationship Id="rId14" Type="http://schemas.openxmlformats.org/officeDocument/2006/relationships/tags" Target="../tags/tag1.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4.xml"/><Relationship Id="rId3" Type="http://schemas.openxmlformats.org/officeDocument/2006/relationships/slideLayout" Target="../slideLayouts/slideLayout49.xml"/><Relationship Id="rId7" Type="http://schemas.openxmlformats.org/officeDocument/2006/relationships/slideLayout" Target="../slideLayouts/slideLayout53.xml"/><Relationship Id="rId12" Type="http://schemas.openxmlformats.org/officeDocument/2006/relationships/theme" Target="../theme/theme5.xml"/><Relationship Id="rId2" Type="http://schemas.openxmlformats.org/officeDocument/2006/relationships/slideLayout" Target="../slideLayouts/slideLayout48.xml"/><Relationship Id="rId1" Type="http://schemas.openxmlformats.org/officeDocument/2006/relationships/slideLayout" Target="../slideLayouts/slideLayout47.xml"/><Relationship Id="rId6" Type="http://schemas.openxmlformats.org/officeDocument/2006/relationships/slideLayout" Target="../slideLayouts/slideLayout52.xml"/><Relationship Id="rId11" Type="http://schemas.openxmlformats.org/officeDocument/2006/relationships/slideLayout" Target="../slideLayouts/slideLayout57.xml"/><Relationship Id="rId5" Type="http://schemas.openxmlformats.org/officeDocument/2006/relationships/slideLayout" Target="../slideLayouts/slideLayout51.xml"/><Relationship Id="rId10" Type="http://schemas.openxmlformats.org/officeDocument/2006/relationships/slideLayout" Target="../slideLayouts/slideLayout56.xml"/><Relationship Id="rId4" Type="http://schemas.openxmlformats.org/officeDocument/2006/relationships/slideLayout" Target="../slideLayouts/slideLayout50.xml"/><Relationship Id="rId9" Type="http://schemas.openxmlformats.org/officeDocument/2006/relationships/slideLayout" Target="../slideLayouts/slideLayout55.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5.xml"/><Relationship Id="rId13" Type="http://schemas.openxmlformats.org/officeDocument/2006/relationships/vmlDrawing" Target="../drawings/vmlDrawing8.vml"/><Relationship Id="rId3" Type="http://schemas.openxmlformats.org/officeDocument/2006/relationships/slideLayout" Target="../slideLayouts/slideLayout60.xml"/><Relationship Id="rId7" Type="http://schemas.openxmlformats.org/officeDocument/2006/relationships/slideLayout" Target="../slideLayouts/slideLayout64.xml"/><Relationship Id="rId12" Type="http://schemas.openxmlformats.org/officeDocument/2006/relationships/theme" Target="../theme/theme6.xml"/><Relationship Id="rId17" Type="http://schemas.openxmlformats.org/officeDocument/2006/relationships/image" Target="../media/image5.emf"/><Relationship Id="rId2" Type="http://schemas.openxmlformats.org/officeDocument/2006/relationships/slideLayout" Target="../slideLayouts/slideLayout59.xml"/><Relationship Id="rId16" Type="http://schemas.openxmlformats.org/officeDocument/2006/relationships/oleObject" Target="../embeddings/oleObject8.bin"/><Relationship Id="rId1" Type="http://schemas.openxmlformats.org/officeDocument/2006/relationships/slideLayout" Target="../slideLayouts/slideLayout58.xml"/><Relationship Id="rId6" Type="http://schemas.openxmlformats.org/officeDocument/2006/relationships/slideLayout" Target="../slideLayouts/slideLayout63.xml"/><Relationship Id="rId11" Type="http://schemas.openxmlformats.org/officeDocument/2006/relationships/slideLayout" Target="../slideLayouts/slideLayout68.xml"/><Relationship Id="rId5" Type="http://schemas.openxmlformats.org/officeDocument/2006/relationships/slideLayout" Target="../slideLayouts/slideLayout62.xml"/><Relationship Id="rId15" Type="http://schemas.openxmlformats.org/officeDocument/2006/relationships/tags" Target="../tags/tag16.xml"/><Relationship Id="rId10" Type="http://schemas.openxmlformats.org/officeDocument/2006/relationships/slideLayout" Target="../slideLayouts/slideLayout67.xml"/><Relationship Id="rId4" Type="http://schemas.openxmlformats.org/officeDocument/2006/relationships/slideLayout" Target="../slideLayouts/slideLayout61.xml"/><Relationship Id="rId9" Type="http://schemas.openxmlformats.org/officeDocument/2006/relationships/slideLayout" Target="../slideLayouts/slideLayout66.xml"/><Relationship Id="rId14" Type="http://schemas.openxmlformats.org/officeDocument/2006/relationships/tags" Target="../tags/tag15.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6.xml"/><Relationship Id="rId13" Type="http://schemas.openxmlformats.org/officeDocument/2006/relationships/tags" Target="../tags/tag29.xml"/><Relationship Id="rId3" Type="http://schemas.openxmlformats.org/officeDocument/2006/relationships/slideLayout" Target="../slideLayouts/slideLayout71.xml"/><Relationship Id="rId7" Type="http://schemas.openxmlformats.org/officeDocument/2006/relationships/slideLayout" Target="../slideLayouts/slideLayout75.xml"/><Relationship Id="rId12" Type="http://schemas.openxmlformats.org/officeDocument/2006/relationships/vmlDrawing" Target="../drawings/vmlDrawing15.vml"/><Relationship Id="rId2" Type="http://schemas.openxmlformats.org/officeDocument/2006/relationships/slideLayout" Target="../slideLayouts/slideLayout70.xml"/><Relationship Id="rId16" Type="http://schemas.openxmlformats.org/officeDocument/2006/relationships/image" Target="../media/image5.emf"/><Relationship Id="rId1" Type="http://schemas.openxmlformats.org/officeDocument/2006/relationships/slideLayout" Target="../slideLayouts/slideLayout69.xml"/><Relationship Id="rId6" Type="http://schemas.openxmlformats.org/officeDocument/2006/relationships/slideLayout" Target="../slideLayouts/slideLayout74.xml"/><Relationship Id="rId11" Type="http://schemas.openxmlformats.org/officeDocument/2006/relationships/theme" Target="../theme/theme7.xml"/><Relationship Id="rId5" Type="http://schemas.openxmlformats.org/officeDocument/2006/relationships/slideLayout" Target="../slideLayouts/slideLayout73.xml"/><Relationship Id="rId15" Type="http://schemas.openxmlformats.org/officeDocument/2006/relationships/oleObject" Target="../embeddings/oleObject15.bin"/><Relationship Id="rId10" Type="http://schemas.openxmlformats.org/officeDocument/2006/relationships/slideLayout" Target="../slideLayouts/slideLayout78.xml"/><Relationship Id="rId4" Type="http://schemas.openxmlformats.org/officeDocument/2006/relationships/slideLayout" Target="../slideLayouts/slideLayout72.xml"/><Relationship Id="rId9" Type="http://schemas.openxmlformats.org/officeDocument/2006/relationships/slideLayout" Target="../slideLayouts/slideLayout77.xml"/><Relationship Id="rId14" Type="http://schemas.openxmlformats.org/officeDocument/2006/relationships/tags" Target="../tags/tag30.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6.xml"/><Relationship Id="rId13" Type="http://schemas.openxmlformats.org/officeDocument/2006/relationships/vmlDrawing" Target="../drawings/vmlDrawing16.vml"/><Relationship Id="rId3" Type="http://schemas.openxmlformats.org/officeDocument/2006/relationships/slideLayout" Target="../slideLayouts/slideLayout81.xml"/><Relationship Id="rId7" Type="http://schemas.openxmlformats.org/officeDocument/2006/relationships/slideLayout" Target="../slideLayouts/slideLayout85.xml"/><Relationship Id="rId12" Type="http://schemas.openxmlformats.org/officeDocument/2006/relationships/theme" Target="../theme/theme8.xml"/><Relationship Id="rId17" Type="http://schemas.openxmlformats.org/officeDocument/2006/relationships/image" Target="../media/image5.emf"/><Relationship Id="rId2" Type="http://schemas.openxmlformats.org/officeDocument/2006/relationships/slideLayout" Target="../slideLayouts/slideLayout80.xml"/><Relationship Id="rId16" Type="http://schemas.openxmlformats.org/officeDocument/2006/relationships/oleObject" Target="../embeddings/oleObject16.bin"/><Relationship Id="rId1" Type="http://schemas.openxmlformats.org/officeDocument/2006/relationships/slideLayout" Target="../slideLayouts/slideLayout79.xml"/><Relationship Id="rId6" Type="http://schemas.openxmlformats.org/officeDocument/2006/relationships/slideLayout" Target="../slideLayouts/slideLayout84.xml"/><Relationship Id="rId11" Type="http://schemas.openxmlformats.org/officeDocument/2006/relationships/slideLayout" Target="../slideLayouts/slideLayout89.xml"/><Relationship Id="rId5" Type="http://schemas.openxmlformats.org/officeDocument/2006/relationships/slideLayout" Target="../slideLayouts/slideLayout83.xml"/><Relationship Id="rId15" Type="http://schemas.openxmlformats.org/officeDocument/2006/relationships/tags" Target="../tags/tag32.xml"/><Relationship Id="rId10" Type="http://schemas.openxmlformats.org/officeDocument/2006/relationships/slideLayout" Target="../slideLayouts/slideLayout88.xml"/><Relationship Id="rId4" Type="http://schemas.openxmlformats.org/officeDocument/2006/relationships/slideLayout" Target="../slideLayouts/slideLayout82.xml"/><Relationship Id="rId9" Type="http://schemas.openxmlformats.org/officeDocument/2006/relationships/slideLayout" Target="../slideLayouts/slideLayout87.xml"/><Relationship Id="rId14" Type="http://schemas.openxmlformats.org/officeDocument/2006/relationships/tags" Target="../tags/tag31.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7.xml"/><Relationship Id="rId13" Type="http://schemas.openxmlformats.org/officeDocument/2006/relationships/vmlDrawing" Target="../drawings/vmlDrawing23.vml"/><Relationship Id="rId3" Type="http://schemas.openxmlformats.org/officeDocument/2006/relationships/slideLayout" Target="../slideLayouts/slideLayout92.xml"/><Relationship Id="rId7" Type="http://schemas.openxmlformats.org/officeDocument/2006/relationships/slideLayout" Target="../slideLayouts/slideLayout96.xml"/><Relationship Id="rId12" Type="http://schemas.openxmlformats.org/officeDocument/2006/relationships/theme" Target="../theme/theme9.xml"/><Relationship Id="rId17" Type="http://schemas.openxmlformats.org/officeDocument/2006/relationships/image" Target="../media/image5.emf"/><Relationship Id="rId2" Type="http://schemas.openxmlformats.org/officeDocument/2006/relationships/slideLayout" Target="../slideLayouts/slideLayout91.xml"/><Relationship Id="rId16" Type="http://schemas.openxmlformats.org/officeDocument/2006/relationships/oleObject" Target="../embeddings/oleObject23.bin"/><Relationship Id="rId1" Type="http://schemas.openxmlformats.org/officeDocument/2006/relationships/slideLayout" Target="../slideLayouts/slideLayout90.xml"/><Relationship Id="rId6" Type="http://schemas.openxmlformats.org/officeDocument/2006/relationships/slideLayout" Target="../slideLayouts/slideLayout95.xml"/><Relationship Id="rId11" Type="http://schemas.openxmlformats.org/officeDocument/2006/relationships/slideLayout" Target="../slideLayouts/slideLayout100.xml"/><Relationship Id="rId5" Type="http://schemas.openxmlformats.org/officeDocument/2006/relationships/slideLayout" Target="../slideLayouts/slideLayout94.xml"/><Relationship Id="rId15" Type="http://schemas.openxmlformats.org/officeDocument/2006/relationships/tags" Target="../tags/tag46.xml"/><Relationship Id="rId10" Type="http://schemas.openxmlformats.org/officeDocument/2006/relationships/slideLayout" Target="../slideLayouts/slideLayout99.xml"/><Relationship Id="rId4" Type="http://schemas.openxmlformats.org/officeDocument/2006/relationships/slideLayout" Target="../slideLayouts/slideLayout93.xml"/><Relationship Id="rId9" Type="http://schemas.openxmlformats.org/officeDocument/2006/relationships/slideLayout" Target="../slideLayouts/slideLayout98.xml"/><Relationship Id="rId14" Type="http://schemas.openxmlformats.org/officeDocument/2006/relationships/tags" Target="../tags/tag4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ltGray">
      <p:bgPr>
        <a:solidFill>
          <a:schemeClr val="bg1"/>
        </a:solidFill>
        <a:effectLst/>
      </p:bgPr>
    </p:bg>
    <p:spTree>
      <p:nvGrpSpPr>
        <p:cNvPr id="1" name=""/>
        <p:cNvGrpSpPr/>
        <p:nvPr/>
      </p:nvGrpSpPr>
      <p:grpSpPr>
        <a:xfrm>
          <a:off x="0" y="0"/>
          <a:ext cx="0" cy="0"/>
          <a:chOff x="0" y="0"/>
          <a:chExt cx="0" cy="0"/>
        </a:xfrm>
      </p:grpSpPr>
      <p:grpSp>
        <p:nvGrpSpPr>
          <p:cNvPr id="4" name="Group 3"/>
          <p:cNvGrpSpPr/>
          <p:nvPr/>
        </p:nvGrpSpPr>
        <p:grpSpPr>
          <a:xfrm>
            <a:off x="415637" y="6118412"/>
            <a:ext cx="8312727" cy="477651"/>
            <a:chOff x="457200" y="6934200"/>
            <a:chExt cx="9144000" cy="541338"/>
          </a:xfrm>
        </p:grpSpPr>
        <p:sp>
          <p:nvSpPr>
            <p:cNvPr id="676891" name="Rectangle 27"/>
            <p:cNvSpPr>
              <a:spLocks noChangeArrowheads="1"/>
            </p:cNvSpPr>
            <p:nvPr userDrawn="1"/>
          </p:nvSpPr>
          <p:spPr bwMode="blackWhite">
            <a:xfrm>
              <a:off x="457200" y="6934200"/>
              <a:ext cx="8001000" cy="539750"/>
            </a:xfrm>
            <a:prstGeom prst="rect">
              <a:avLst/>
            </a:prstGeom>
            <a:solidFill>
              <a:srgbClr val="215C6E"/>
            </a:solidFill>
            <a:ln>
              <a:noFill/>
            </a:ln>
            <a:effectLst/>
          </p:spPr>
          <p:txBody>
            <a:bodyPr wrap="none" anchor="ctr"/>
            <a:lstStyle/>
            <a:p>
              <a:pPr eaLnBrk="0" fontAlgn="base" hangingPunct="0">
                <a:spcBef>
                  <a:spcPct val="0"/>
                </a:spcBef>
                <a:spcAft>
                  <a:spcPct val="0"/>
                </a:spcAft>
              </a:pPr>
              <a:endParaRPr lang="en-US" sz="2000" dirty="0">
                <a:solidFill>
                  <a:srgbClr val="000000"/>
                </a:solidFill>
                <a:latin typeface="Georgia" pitchFamily="18" charset="0"/>
              </a:endParaRPr>
            </a:p>
          </p:txBody>
        </p:sp>
        <p:pic>
          <p:nvPicPr>
            <p:cNvPr id="676892" name="Picture 28" descr="MP-logo_RGB"/>
            <p:cNvPicPr>
              <a:picLocks noChangeAspect="1" noChangeArrowheads="1"/>
            </p:cNvPicPr>
            <p:nvPr userDrawn="1"/>
          </p:nvPicPr>
          <p:blipFill>
            <a:blip r:embed="rId12" cstate="print">
              <a:extLst>
                <a:ext uri="{28A0092B-C50C-407E-A947-70E740481C1C}">
                  <a14:useLocalDpi xmlns:a14="http://schemas.microsoft.com/office/drawing/2010/main" val="0"/>
                </a:ext>
              </a:extLst>
            </a:blip>
            <a:srcRect/>
            <a:stretch>
              <a:fillRect/>
            </a:stretch>
          </p:blipFill>
          <p:spPr bwMode="auto">
            <a:xfrm>
              <a:off x="8458200" y="6934200"/>
              <a:ext cx="1143000" cy="541338"/>
            </a:xfrm>
            <a:prstGeom prst="rect">
              <a:avLst/>
            </a:prstGeom>
            <a:noFill/>
            <a:extLst>
              <a:ext uri="{909E8E84-426E-40DD-AFC4-6F175D3DCCD1}">
                <a14:hiddenFill xmlns:a14="http://schemas.microsoft.com/office/drawing/2010/main">
                  <a:solidFill>
                    <a:srgbClr val="FFFFFF"/>
                  </a:solidFill>
                </a14:hiddenFill>
              </a:ext>
            </a:extLst>
          </p:spPr>
        </p:pic>
      </p:grpSp>
      <p:sp>
        <p:nvSpPr>
          <p:cNvPr id="676893" name="Rectangle 2"/>
          <p:cNvSpPr>
            <a:spLocks noGrp="1" noChangeArrowheads="1"/>
          </p:cNvSpPr>
          <p:nvPr>
            <p:ph type="title"/>
          </p:nvPr>
        </p:nvSpPr>
        <p:spPr bwMode="auto">
          <a:xfrm>
            <a:off x="415636" y="431964"/>
            <a:ext cx="7966364" cy="4000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04" tIns="45702" rIns="91404" bIns="45702" numCol="1" anchor="b" anchorCtr="0" compatLnSpc="1">
            <a:prstTxWarp prst="textNoShape">
              <a:avLst/>
            </a:prstTxWarp>
            <a:spAutoFit/>
          </a:bodyPr>
          <a:lstStyle/>
          <a:p>
            <a:pPr lvl="0"/>
            <a:r>
              <a:rPr lang="en-US"/>
              <a:t>Click to edit Master title style</a:t>
            </a:r>
          </a:p>
        </p:txBody>
      </p:sp>
      <p:sp>
        <p:nvSpPr>
          <p:cNvPr id="1036" name="Line 12"/>
          <p:cNvSpPr>
            <a:spLocks noChangeShapeType="1"/>
          </p:cNvSpPr>
          <p:nvPr/>
        </p:nvSpPr>
        <p:spPr bwMode="auto">
          <a:xfrm>
            <a:off x="415637" y="806824"/>
            <a:ext cx="8312727" cy="0"/>
          </a:xfrm>
          <a:prstGeom prst="line">
            <a:avLst/>
          </a:prstGeom>
          <a:noFill/>
          <a:ln w="25400">
            <a:solidFill>
              <a:schemeClr val="tx2"/>
            </a:solidFill>
            <a:round/>
            <a:headEnd/>
            <a:tailEnd/>
          </a:ln>
          <a:effectLst/>
        </p:spPr>
        <p:txBody>
          <a:bodyPr lIns="86744" tIns="43372" rIns="86744" bIns="43372"/>
          <a:lstStyle/>
          <a:p>
            <a:pPr fontAlgn="base">
              <a:spcBef>
                <a:spcPct val="0"/>
              </a:spcBef>
              <a:spcAft>
                <a:spcPct val="0"/>
              </a:spcAft>
              <a:defRPr/>
            </a:pPr>
            <a:endParaRPr lang="en-US" dirty="0">
              <a:solidFill>
                <a:srgbClr val="000000"/>
              </a:solidFill>
            </a:endParaRPr>
          </a:p>
        </p:txBody>
      </p:sp>
      <p:sp>
        <p:nvSpPr>
          <p:cNvPr id="676897" name="Rectangle 33"/>
          <p:cNvSpPr>
            <a:spLocks noGrp="1" noChangeArrowheads="1"/>
          </p:cNvSpPr>
          <p:nvPr>
            <p:ph type="ftr" sz="quarter" idx="3"/>
          </p:nvPr>
        </p:nvSpPr>
        <p:spPr bwMode="auto">
          <a:xfrm>
            <a:off x="415637" y="6252882"/>
            <a:ext cx="5886739" cy="2017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264" tIns="0" rIns="0" bIns="0" numCol="1" anchor="ctr" anchorCtr="0" compatLnSpc="1">
            <a:prstTxWarp prst="textNoShape">
              <a:avLst/>
            </a:prstTxWarp>
          </a:bodyPr>
          <a:lstStyle>
            <a:lvl1pPr>
              <a:lnSpc>
                <a:spcPct val="80000"/>
              </a:lnSpc>
              <a:spcBef>
                <a:spcPct val="10000"/>
              </a:spcBef>
              <a:spcAft>
                <a:spcPct val="10000"/>
              </a:spcAft>
              <a:defRPr sz="900">
                <a:solidFill>
                  <a:schemeClr val="bg1"/>
                </a:solidFill>
                <a:latin typeface="+mn-lt"/>
                <a:ea typeface="MS PGothic"/>
                <a:cs typeface="MS PGothic"/>
              </a:defRPr>
            </a:lvl1pPr>
          </a:lstStyle>
          <a:p>
            <a:pPr eaLnBrk="0" fontAlgn="base" hangingPunct="0"/>
            <a:endParaRPr lang="en-US" dirty="0">
              <a:solidFill>
                <a:srgbClr val="FFFFFF"/>
              </a:solidFill>
            </a:endParaRPr>
          </a:p>
        </p:txBody>
      </p:sp>
      <p:sp>
        <p:nvSpPr>
          <p:cNvPr id="676898" name="Rectangle 3"/>
          <p:cNvSpPr>
            <a:spLocks noGrp="1" noChangeArrowheads="1"/>
          </p:cNvSpPr>
          <p:nvPr>
            <p:ph type="body" idx="1"/>
          </p:nvPr>
        </p:nvSpPr>
        <p:spPr bwMode="auto">
          <a:xfrm>
            <a:off x="415637" y="1344706"/>
            <a:ext cx="8312727" cy="47064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04" tIns="0" rIns="91404" bIns="45702"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37" name="Text Box 13"/>
          <p:cNvSpPr txBox="1">
            <a:spLocks noChangeArrowheads="1"/>
          </p:cNvSpPr>
          <p:nvPr/>
        </p:nvSpPr>
        <p:spPr bwMode="auto">
          <a:xfrm>
            <a:off x="8382000" y="470647"/>
            <a:ext cx="346364" cy="336176"/>
          </a:xfrm>
          <a:prstGeom prst="rect">
            <a:avLst/>
          </a:prstGeom>
          <a:solidFill>
            <a:schemeClr val="tx2"/>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lIns="0" tIns="0" rIns="0" bIns="0" anchor="ctr" anchorCtr="1"/>
          <a:lstStyle>
            <a:lvl1pPr defTabSz="719138">
              <a:defRPr sz="2000">
                <a:solidFill>
                  <a:schemeClr val="tx1"/>
                </a:solidFill>
                <a:latin typeface="Arial" pitchFamily="34" charset="0"/>
              </a:defRPr>
            </a:lvl1pPr>
            <a:lvl2pPr marL="742950" indent="-285750" defTabSz="719138">
              <a:defRPr sz="2000">
                <a:solidFill>
                  <a:schemeClr val="tx1"/>
                </a:solidFill>
                <a:latin typeface="Arial" pitchFamily="34" charset="0"/>
              </a:defRPr>
            </a:lvl2pPr>
            <a:lvl3pPr marL="1143000" indent="-228600" defTabSz="719138">
              <a:defRPr sz="2000">
                <a:solidFill>
                  <a:schemeClr val="tx1"/>
                </a:solidFill>
                <a:latin typeface="Arial" pitchFamily="34" charset="0"/>
              </a:defRPr>
            </a:lvl3pPr>
            <a:lvl4pPr marL="1600200" indent="-228600" defTabSz="719138">
              <a:defRPr sz="2000">
                <a:solidFill>
                  <a:schemeClr val="tx1"/>
                </a:solidFill>
                <a:latin typeface="Arial" pitchFamily="34" charset="0"/>
              </a:defRPr>
            </a:lvl4pPr>
            <a:lvl5pPr marL="2057400" indent="-228600" defTabSz="719138">
              <a:defRPr sz="2000">
                <a:solidFill>
                  <a:schemeClr val="tx1"/>
                </a:solidFill>
                <a:latin typeface="Arial" pitchFamily="34" charset="0"/>
              </a:defRPr>
            </a:lvl5pPr>
            <a:lvl6pPr marL="2514600" indent="-228600" defTabSz="719138" fontAlgn="base">
              <a:spcBef>
                <a:spcPct val="0"/>
              </a:spcBef>
              <a:spcAft>
                <a:spcPct val="0"/>
              </a:spcAft>
              <a:defRPr sz="2000">
                <a:solidFill>
                  <a:schemeClr val="tx1"/>
                </a:solidFill>
                <a:latin typeface="Arial" pitchFamily="34" charset="0"/>
              </a:defRPr>
            </a:lvl6pPr>
            <a:lvl7pPr marL="2971800" indent="-228600" defTabSz="719138" fontAlgn="base">
              <a:spcBef>
                <a:spcPct val="0"/>
              </a:spcBef>
              <a:spcAft>
                <a:spcPct val="0"/>
              </a:spcAft>
              <a:defRPr sz="2000">
                <a:solidFill>
                  <a:schemeClr val="tx1"/>
                </a:solidFill>
                <a:latin typeface="Arial" pitchFamily="34" charset="0"/>
              </a:defRPr>
            </a:lvl7pPr>
            <a:lvl8pPr marL="3429000" indent="-228600" defTabSz="719138" fontAlgn="base">
              <a:spcBef>
                <a:spcPct val="0"/>
              </a:spcBef>
              <a:spcAft>
                <a:spcPct val="0"/>
              </a:spcAft>
              <a:defRPr sz="2000">
                <a:solidFill>
                  <a:schemeClr val="tx1"/>
                </a:solidFill>
                <a:latin typeface="Arial" pitchFamily="34" charset="0"/>
              </a:defRPr>
            </a:lvl8pPr>
            <a:lvl9pPr marL="3886200" indent="-228600" defTabSz="719138" fontAlgn="base">
              <a:spcBef>
                <a:spcPct val="0"/>
              </a:spcBef>
              <a:spcAft>
                <a:spcPct val="0"/>
              </a:spcAft>
              <a:defRPr sz="2000">
                <a:solidFill>
                  <a:schemeClr val="tx1"/>
                </a:solidFill>
                <a:latin typeface="Arial" pitchFamily="34" charset="0"/>
              </a:defRPr>
            </a:lvl9pPr>
          </a:lstStyle>
          <a:p>
            <a:pPr algn="ctr" fontAlgn="base">
              <a:spcBef>
                <a:spcPct val="50000"/>
              </a:spcBef>
              <a:spcAft>
                <a:spcPct val="90000"/>
              </a:spcAft>
              <a:buClr>
                <a:srgbClr val="B2B2B2"/>
              </a:buClr>
              <a:buSzPct val="80000"/>
              <a:buFont typeface="Arial" pitchFamily="34" charset="0"/>
              <a:buNone/>
            </a:pPr>
            <a:fld id="{BC8FF601-CAC2-41BD-8803-61CFEE9050F9}" type="slidenum">
              <a:rPr lang="en-US" sz="1400">
                <a:solidFill>
                  <a:srgbClr val="FFFFFF"/>
                </a:solidFill>
                <a:cs typeface="Times New Roman" pitchFamily="18" charset="0"/>
              </a:rPr>
              <a:pPr algn="ctr" fontAlgn="base">
                <a:spcBef>
                  <a:spcPct val="50000"/>
                </a:spcBef>
                <a:spcAft>
                  <a:spcPct val="90000"/>
                </a:spcAft>
                <a:buClr>
                  <a:srgbClr val="B2B2B2"/>
                </a:buClr>
                <a:buSzPct val="80000"/>
                <a:buFont typeface="Arial" pitchFamily="34" charset="0"/>
                <a:buNone/>
              </a:pPr>
              <a:t>‹#›</a:t>
            </a:fld>
            <a:endParaRPr lang="en-US" sz="1400" dirty="0">
              <a:solidFill>
                <a:srgbClr val="FFFFFF"/>
              </a:solidFill>
              <a:cs typeface="Times New Roman" pitchFamily="18" charset="0"/>
            </a:endParaRPr>
          </a:p>
        </p:txBody>
      </p:sp>
    </p:spTree>
    <p:extLst>
      <p:ext uri="{BB962C8B-B14F-4D97-AF65-F5344CB8AC3E}">
        <p14:creationId xmlns:p14="http://schemas.microsoft.com/office/powerpoint/2010/main" val="267880294"/>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Lst>
  <p:transition spd="slow">
    <p:fade/>
  </p:transition>
  <p:hf hdr="0" ftr="0" dt="0"/>
  <p:txStyles>
    <p:titleStyle>
      <a:lvl1pPr algn="l" defTabSz="914608" rtl="0" eaLnBrk="1" fontAlgn="base" hangingPunct="1">
        <a:spcBef>
          <a:spcPct val="0"/>
        </a:spcBef>
        <a:spcAft>
          <a:spcPct val="0"/>
        </a:spcAft>
        <a:defRPr sz="2000">
          <a:solidFill>
            <a:schemeClr val="tx1"/>
          </a:solidFill>
          <a:latin typeface="+mj-lt"/>
          <a:ea typeface="+mj-ea"/>
          <a:cs typeface="+mj-cs"/>
        </a:defRPr>
      </a:lvl1pPr>
      <a:lvl2pPr algn="l" defTabSz="914608" rtl="0" eaLnBrk="1" fontAlgn="base" hangingPunct="1">
        <a:spcBef>
          <a:spcPct val="0"/>
        </a:spcBef>
        <a:spcAft>
          <a:spcPct val="0"/>
        </a:spcAft>
        <a:defRPr sz="2000">
          <a:solidFill>
            <a:schemeClr val="tx1"/>
          </a:solidFill>
          <a:latin typeface="Georgia" pitchFamily="18" charset="0"/>
        </a:defRPr>
      </a:lvl2pPr>
      <a:lvl3pPr algn="l" defTabSz="914608" rtl="0" eaLnBrk="1" fontAlgn="base" hangingPunct="1">
        <a:spcBef>
          <a:spcPct val="0"/>
        </a:spcBef>
        <a:spcAft>
          <a:spcPct val="0"/>
        </a:spcAft>
        <a:defRPr sz="2000">
          <a:solidFill>
            <a:schemeClr val="tx1"/>
          </a:solidFill>
          <a:latin typeface="Georgia" pitchFamily="18" charset="0"/>
        </a:defRPr>
      </a:lvl3pPr>
      <a:lvl4pPr algn="l" defTabSz="914608" rtl="0" eaLnBrk="1" fontAlgn="base" hangingPunct="1">
        <a:spcBef>
          <a:spcPct val="0"/>
        </a:spcBef>
        <a:spcAft>
          <a:spcPct val="0"/>
        </a:spcAft>
        <a:defRPr sz="2000">
          <a:solidFill>
            <a:schemeClr val="tx1"/>
          </a:solidFill>
          <a:latin typeface="Georgia" pitchFamily="18" charset="0"/>
        </a:defRPr>
      </a:lvl4pPr>
      <a:lvl5pPr algn="l" defTabSz="914608" rtl="0" eaLnBrk="1" fontAlgn="base" hangingPunct="1">
        <a:spcBef>
          <a:spcPct val="0"/>
        </a:spcBef>
        <a:spcAft>
          <a:spcPct val="0"/>
        </a:spcAft>
        <a:defRPr sz="2000">
          <a:solidFill>
            <a:schemeClr val="tx1"/>
          </a:solidFill>
          <a:latin typeface="Georgia" pitchFamily="18" charset="0"/>
        </a:defRPr>
      </a:lvl5pPr>
      <a:lvl6pPr marL="410291" algn="l" defTabSz="914608" rtl="0" eaLnBrk="1" fontAlgn="base" hangingPunct="1">
        <a:spcBef>
          <a:spcPct val="0"/>
        </a:spcBef>
        <a:spcAft>
          <a:spcPct val="0"/>
        </a:spcAft>
        <a:defRPr sz="2000">
          <a:solidFill>
            <a:schemeClr val="tx1"/>
          </a:solidFill>
          <a:latin typeface="Georgia" pitchFamily="18" charset="0"/>
        </a:defRPr>
      </a:lvl6pPr>
      <a:lvl7pPr marL="820583" algn="l" defTabSz="914608" rtl="0" eaLnBrk="1" fontAlgn="base" hangingPunct="1">
        <a:spcBef>
          <a:spcPct val="0"/>
        </a:spcBef>
        <a:spcAft>
          <a:spcPct val="0"/>
        </a:spcAft>
        <a:defRPr sz="2000">
          <a:solidFill>
            <a:schemeClr val="tx1"/>
          </a:solidFill>
          <a:latin typeface="Georgia" pitchFamily="18" charset="0"/>
        </a:defRPr>
      </a:lvl7pPr>
      <a:lvl8pPr marL="1230874" algn="l" defTabSz="914608" rtl="0" eaLnBrk="1" fontAlgn="base" hangingPunct="1">
        <a:spcBef>
          <a:spcPct val="0"/>
        </a:spcBef>
        <a:spcAft>
          <a:spcPct val="0"/>
        </a:spcAft>
        <a:defRPr sz="2000">
          <a:solidFill>
            <a:schemeClr val="tx1"/>
          </a:solidFill>
          <a:latin typeface="Georgia" pitchFamily="18" charset="0"/>
        </a:defRPr>
      </a:lvl8pPr>
      <a:lvl9pPr marL="1641165" algn="l" defTabSz="914608" rtl="0" eaLnBrk="1" fontAlgn="base" hangingPunct="1">
        <a:spcBef>
          <a:spcPct val="0"/>
        </a:spcBef>
        <a:spcAft>
          <a:spcPct val="0"/>
        </a:spcAft>
        <a:defRPr sz="2000">
          <a:solidFill>
            <a:schemeClr val="tx1"/>
          </a:solidFill>
          <a:latin typeface="Georgia" pitchFamily="18" charset="0"/>
        </a:defRPr>
      </a:lvl9pPr>
    </p:titleStyle>
    <p:bodyStyle>
      <a:lvl1pPr marL="156708" indent="-156708" algn="l" defTabSz="914608" rtl="0" eaLnBrk="1" fontAlgn="base" hangingPunct="1">
        <a:spcBef>
          <a:spcPct val="0"/>
        </a:spcBef>
        <a:spcAft>
          <a:spcPct val="50000"/>
        </a:spcAft>
        <a:buClr>
          <a:schemeClr val="tx2"/>
        </a:buClr>
        <a:buFont typeface="Wingdings" pitchFamily="2" charset="2"/>
        <a:buChar char="§"/>
        <a:defRPr sz="1800">
          <a:solidFill>
            <a:schemeClr val="tx1"/>
          </a:solidFill>
          <a:latin typeface="+mn-lt"/>
          <a:ea typeface="+mn-ea"/>
          <a:cs typeface="+mn-cs"/>
        </a:defRPr>
      </a:lvl1pPr>
      <a:lvl2pPr marL="410291" indent="-151010" algn="l" defTabSz="914608" rtl="0" eaLnBrk="1" fontAlgn="base" hangingPunct="1">
        <a:spcBef>
          <a:spcPct val="0"/>
        </a:spcBef>
        <a:spcAft>
          <a:spcPct val="50000"/>
        </a:spcAft>
        <a:buClr>
          <a:schemeClr val="tx1"/>
        </a:buClr>
        <a:buFont typeface="Arial" pitchFamily="34" charset="0"/>
        <a:buChar char="–"/>
        <a:defRPr sz="1400">
          <a:solidFill>
            <a:schemeClr val="tx1"/>
          </a:solidFill>
          <a:latin typeface="+mn-lt"/>
        </a:defRPr>
      </a:lvl2pPr>
      <a:lvl3pPr marL="665299" indent="-152435" algn="l" defTabSz="914608" rtl="0" eaLnBrk="1" fontAlgn="base" hangingPunct="1">
        <a:spcBef>
          <a:spcPct val="0"/>
        </a:spcBef>
        <a:spcAft>
          <a:spcPct val="50000"/>
        </a:spcAft>
        <a:buClr>
          <a:schemeClr val="bg2"/>
        </a:buClr>
        <a:buFont typeface="Wingdings" pitchFamily="2" charset="2"/>
        <a:buChar char="§"/>
        <a:defRPr sz="1400">
          <a:solidFill>
            <a:schemeClr val="tx1"/>
          </a:solidFill>
          <a:latin typeface="+mn-lt"/>
        </a:defRPr>
      </a:lvl3pPr>
      <a:lvl4pPr marL="924580" indent="-156708" algn="l" defTabSz="914608" rtl="0" eaLnBrk="1" fontAlgn="base" hangingPunct="1">
        <a:spcBef>
          <a:spcPct val="0"/>
        </a:spcBef>
        <a:spcAft>
          <a:spcPct val="50000"/>
        </a:spcAft>
        <a:buClr>
          <a:schemeClr val="hlink"/>
        </a:buClr>
        <a:buFont typeface="Arial" pitchFamily="34" charset="0"/>
        <a:buChar char="–"/>
        <a:defRPr sz="1400">
          <a:solidFill>
            <a:schemeClr val="tx1"/>
          </a:solidFill>
          <a:latin typeface="+mn-lt"/>
        </a:defRPr>
      </a:lvl4pPr>
      <a:lvl5pPr marL="1183862" indent="-156708" algn="l" defTabSz="914608" rtl="0" eaLnBrk="1" fontAlgn="base" hangingPunct="1">
        <a:spcBef>
          <a:spcPct val="0"/>
        </a:spcBef>
        <a:spcAft>
          <a:spcPct val="50000"/>
        </a:spcAft>
        <a:buClr>
          <a:srgbClr val="739600"/>
        </a:buClr>
        <a:buFont typeface="Arial" pitchFamily="34" charset="0"/>
        <a:buChar char="▪"/>
        <a:defRPr sz="1400">
          <a:solidFill>
            <a:schemeClr val="tx1"/>
          </a:solidFill>
          <a:latin typeface="+mn-lt"/>
        </a:defRPr>
      </a:lvl5pPr>
      <a:lvl6pPr marL="1594153" indent="-156708" algn="l" defTabSz="914608" rtl="0" eaLnBrk="1" fontAlgn="base" hangingPunct="1">
        <a:spcBef>
          <a:spcPct val="0"/>
        </a:spcBef>
        <a:spcAft>
          <a:spcPct val="50000"/>
        </a:spcAft>
        <a:buClr>
          <a:srgbClr val="739600"/>
        </a:buClr>
        <a:buFont typeface="Arial" pitchFamily="34" charset="0"/>
        <a:buChar char="▪"/>
        <a:defRPr sz="1400">
          <a:solidFill>
            <a:schemeClr val="tx1"/>
          </a:solidFill>
          <a:latin typeface="+mn-lt"/>
        </a:defRPr>
      </a:lvl6pPr>
      <a:lvl7pPr marL="2004444" indent="-156708" algn="l" defTabSz="914608" rtl="0" eaLnBrk="1" fontAlgn="base" hangingPunct="1">
        <a:spcBef>
          <a:spcPct val="0"/>
        </a:spcBef>
        <a:spcAft>
          <a:spcPct val="50000"/>
        </a:spcAft>
        <a:buClr>
          <a:srgbClr val="739600"/>
        </a:buClr>
        <a:buFont typeface="Arial" pitchFamily="34" charset="0"/>
        <a:buChar char="▪"/>
        <a:defRPr sz="1400">
          <a:solidFill>
            <a:schemeClr val="tx1"/>
          </a:solidFill>
          <a:latin typeface="+mn-lt"/>
        </a:defRPr>
      </a:lvl7pPr>
      <a:lvl8pPr marL="2414736" indent="-156708" algn="l" defTabSz="914608" rtl="0" eaLnBrk="1" fontAlgn="base" hangingPunct="1">
        <a:spcBef>
          <a:spcPct val="0"/>
        </a:spcBef>
        <a:spcAft>
          <a:spcPct val="50000"/>
        </a:spcAft>
        <a:buClr>
          <a:srgbClr val="739600"/>
        </a:buClr>
        <a:buFont typeface="Arial" pitchFamily="34" charset="0"/>
        <a:buChar char="▪"/>
        <a:defRPr sz="1400">
          <a:solidFill>
            <a:schemeClr val="tx1"/>
          </a:solidFill>
          <a:latin typeface="+mn-lt"/>
        </a:defRPr>
      </a:lvl8pPr>
      <a:lvl9pPr marL="2825027" indent="-156708" algn="l" defTabSz="914608" rtl="0" eaLnBrk="1" fontAlgn="base" hangingPunct="1">
        <a:spcBef>
          <a:spcPct val="0"/>
        </a:spcBef>
        <a:spcAft>
          <a:spcPct val="50000"/>
        </a:spcAft>
        <a:buClr>
          <a:srgbClr val="739600"/>
        </a:buClr>
        <a:buFont typeface="Arial" pitchFamily="34" charset="0"/>
        <a:buChar char="▪"/>
        <a:defRPr sz="1400">
          <a:solidFill>
            <a:schemeClr val="tx1"/>
          </a:solidFill>
          <a:latin typeface="+mn-lt"/>
        </a:defRPr>
      </a:lvl9pPr>
    </p:bodyStyle>
    <p:otherStyle>
      <a:defPPr>
        <a:defRPr lang="en-US"/>
      </a:defPPr>
      <a:lvl1pPr marL="0" algn="l" defTabSz="820583" rtl="0" eaLnBrk="1" latinLnBrk="0" hangingPunct="1">
        <a:defRPr sz="1600" kern="1200">
          <a:solidFill>
            <a:schemeClr val="tx1"/>
          </a:solidFill>
          <a:latin typeface="+mn-lt"/>
          <a:ea typeface="+mn-ea"/>
          <a:cs typeface="+mn-cs"/>
        </a:defRPr>
      </a:lvl1pPr>
      <a:lvl2pPr marL="410291" algn="l" defTabSz="820583" rtl="0" eaLnBrk="1" latinLnBrk="0" hangingPunct="1">
        <a:defRPr sz="1600" kern="1200">
          <a:solidFill>
            <a:schemeClr val="tx1"/>
          </a:solidFill>
          <a:latin typeface="+mn-lt"/>
          <a:ea typeface="+mn-ea"/>
          <a:cs typeface="+mn-cs"/>
        </a:defRPr>
      </a:lvl2pPr>
      <a:lvl3pPr marL="820583" algn="l" defTabSz="820583" rtl="0" eaLnBrk="1" latinLnBrk="0" hangingPunct="1">
        <a:defRPr sz="1600" kern="1200">
          <a:solidFill>
            <a:schemeClr val="tx1"/>
          </a:solidFill>
          <a:latin typeface="+mn-lt"/>
          <a:ea typeface="+mn-ea"/>
          <a:cs typeface="+mn-cs"/>
        </a:defRPr>
      </a:lvl3pPr>
      <a:lvl4pPr marL="1230874" algn="l" defTabSz="820583" rtl="0" eaLnBrk="1" latinLnBrk="0" hangingPunct="1">
        <a:defRPr sz="1600" kern="1200">
          <a:solidFill>
            <a:schemeClr val="tx1"/>
          </a:solidFill>
          <a:latin typeface="+mn-lt"/>
          <a:ea typeface="+mn-ea"/>
          <a:cs typeface="+mn-cs"/>
        </a:defRPr>
      </a:lvl4pPr>
      <a:lvl5pPr marL="1641165" algn="l" defTabSz="820583" rtl="0" eaLnBrk="1" latinLnBrk="0" hangingPunct="1">
        <a:defRPr sz="1600" kern="1200">
          <a:solidFill>
            <a:schemeClr val="tx1"/>
          </a:solidFill>
          <a:latin typeface="+mn-lt"/>
          <a:ea typeface="+mn-ea"/>
          <a:cs typeface="+mn-cs"/>
        </a:defRPr>
      </a:lvl5pPr>
      <a:lvl6pPr marL="2051456" algn="l" defTabSz="820583" rtl="0" eaLnBrk="1" latinLnBrk="0" hangingPunct="1">
        <a:defRPr sz="1600" kern="1200">
          <a:solidFill>
            <a:schemeClr val="tx1"/>
          </a:solidFill>
          <a:latin typeface="+mn-lt"/>
          <a:ea typeface="+mn-ea"/>
          <a:cs typeface="+mn-cs"/>
        </a:defRPr>
      </a:lvl6pPr>
      <a:lvl7pPr marL="2461748" algn="l" defTabSz="820583" rtl="0" eaLnBrk="1" latinLnBrk="0" hangingPunct="1">
        <a:defRPr sz="1600" kern="1200">
          <a:solidFill>
            <a:schemeClr val="tx1"/>
          </a:solidFill>
          <a:latin typeface="+mn-lt"/>
          <a:ea typeface="+mn-ea"/>
          <a:cs typeface="+mn-cs"/>
        </a:defRPr>
      </a:lvl7pPr>
      <a:lvl8pPr marL="2872039" algn="l" defTabSz="820583" rtl="0" eaLnBrk="1" latinLnBrk="0" hangingPunct="1">
        <a:defRPr sz="1600" kern="1200">
          <a:solidFill>
            <a:schemeClr val="tx1"/>
          </a:solidFill>
          <a:latin typeface="+mn-lt"/>
          <a:ea typeface="+mn-ea"/>
          <a:cs typeface="+mn-cs"/>
        </a:defRPr>
      </a:lvl8pPr>
      <a:lvl9pPr marL="3282330" algn="l" defTabSz="820583" rtl="0" eaLnBrk="1" latinLnBrk="0" hangingPunct="1">
        <a:defRPr sz="16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p:txBody>
      </p:sp>
      <p:sp>
        <p:nvSpPr>
          <p:cNvPr id="5" name="Footer Placeholder 4"/>
          <p:cNvSpPr>
            <a:spLocks noGrp="1"/>
          </p:cNvSpPr>
          <p:nvPr>
            <p:ph type="ftr" sz="quarter" idx="3"/>
          </p:nvPr>
        </p:nvSpPr>
        <p:spPr>
          <a:xfrm>
            <a:off x="628650" y="6356351"/>
            <a:ext cx="5486400" cy="365125"/>
          </a:xfrm>
          <a:prstGeom prst="rect">
            <a:avLst/>
          </a:prstGeom>
        </p:spPr>
        <p:txBody>
          <a:bodyPr vert="horz" lIns="91440" tIns="45720" rIns="91440" bIns="45720" rtlCol="0" anchor="ctr"/>
          <a:lstStyle>
            <a:lvl1pPr algn="l">
              <a:defRPr sz="1000">
                <a:solidFill>
                  <a:schemeClr val="tx1"/>
                </a:solidFill>
                <a:latin typeface="Calibri" panose="020F0502020204030204" pitchFamily="34" charset="0"/>
              </a:defRPr>
            </a:lvl1pPr>
          </a:lstStyle>
          <a:p>
            <a:endParaRPr lang="en-US" dirty="0">
              <a:solidFill>
                <a:prstClr val="black"/>
              </a:solidFill>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000">
                <a:solidFill>
                  <a:schemeClr val="tx1"/>
                </a:solidFill>
                <a:latin typeface="Calibri" panose="020F0502020204030204" pitchFamily="34" charset="0"/>
              </a:defRPr>
            </a:lvl1pPr>
          </a:lstStyle>
          <a:p>
            <a:fld id="{11F27F3A-B3E9-41ED-AF8F-A365F10BB65F}" type="slidenum">
              <a:rPr lang="en-US" smtClean="0">
                <a:solidFill>
                  <a:prstClr val="black"/>
                </a:solidFill>
              </a:rPr>
              <a:pPr/>
              <a:t>‹#›</a:t>
            </a:fld>
            <a:endParaRPr lang="en-US" dirty="0">
              <a:solidFill>
                <a:prstClr val="black"/>
              </a:solidFill>
            </a:endParaRPr>
          </a:p>
        </p:txBody>
      </p:sp>
    </p:spTree>
    <p:extLst>
      <p:ext uri="{BB962C8B-B14F-4D97-AF65-F5344CB8AC3E}">
        <p14:creationId xmlns:p14="http://schemas.microsoft.com/office/powerpoint/2010/main" val="2286961662"/>
      </p:ext>
    </p:extLst>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 id="2147483700" r:id="rId12"/>
    <p:sldLayoutId id="2147483821" r:id="rId13"/>
    <p:sldLayoutId id="2147483822" r:id="rId14"/>
  </p:sldLayoutIdLst>
  <p:hf hdr="0" ftr="0" dt="0"/>
  <p:txStyles>
    <p:titleStyle>
      <a:lvl1pPr algn="l" defTabSz="685800" rtl="0" eaLnBrk="1" latinLnBrk="0" hangingPunct="1">
        <a:lnSpc>
          <a:spcPct val="90000"/>
        </a:lnSpc>
        <a:spcBef>
          <a:spcPct val="0"/>
        </a:spcBef>
        <a:buNone/>
        <a:defRPr sz="3600" b="1" kern="1200">
          <a:solidFill>
            <a:schemeClr val="tx1"/>
          </a:solidFill>
          <a:latin typeface="Calibri" panose="020F0502020204030204" pitchFamily="34" charset="0"/>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800" kern="1200">
          <a:solidFill>
            <a:schemeClr val="tx1"/>
          </a:solidFill>
          <a:latin typeface="Calibri" panose="020F0502020204030204" pitchFamily="34" charset="0"/>
          <a:ea typeface="+mn-ea"/>
          <a:cs typeface="+mn-cs"/>
        </a:defRPr>
      </a:lvl1pPr>
      <a:lvl2pPr marL="576263" indent="-233363" algn="l" defTabSz="685800" rtl="0" eaLnBrk="1" latinLnBrk="0" hangingPunct="1">
        <a:lnSpc>
          <a:spcPct val="90000"/>
        </a:lnSpc>
        <a:spcBef>
          <a:spcPts val="375"/>
        </a:spcBef>
        <a:buFont typeface="Franklin Gothic Medium" panose="020B0603020102020204" pitchFamily="34" charset="0"/>
        <a:buChar char="–"/>
        <a:defRPr sz="2400" kern="1200">
          <a:solidFill>
            <a:schemeClr val="tx1"/>
          </a:solidFill>
          <a:latin typeface="Calibri" panose="020F0502020204030204" pitchFamily="34"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2000" kern="1200">
          <a:solidFill>
            <a:schemeClr val="tx1"/>
          </a:solidFill>
          <a:latin typeface="Calibri" panose="020F0502020204030204" pitchFamily="34"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Franklin Gothic Medium" panose="020B0603020102020204" pitchFamily="34"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Franklin Gothic Medium" panose="020B0603020102020204" pitchFamily="34"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p:txBody>
      </p:sp>
      <p:sp>
        <p:nvSpPr>
          <p:cNvPr id="5" name="Footer Placeholder 4"/>
          <p:cNvSpPr>
            <a:spLocks noGrp="1"/>
          </p:cNvSpPr>
          <p:nvPr>
            <p:ph type="ftr" sz="quarter" idx="3"/>
          </p:nvPr>
        </p:nvSpPr>
        <p:spPr>
          <a:xfrm>
            <a:off x="628650" y="6356351"/>
            <a:ext cx="5486400" cy="365125"/>
          </a:xfrm>
          <a:prstGeom prst="rect">
            <a:avLst/>
          </a:prstGeom>
        </p:spPr>
        <p:txBody>
          <a:bodyPr vert="horz" lIns="91440" tIns="45720" rIns="91440" bIns="45720" rtlCol="0" anchor="ctr"/>
          <a:lstStyle>
            <a:lvl1pPr algn="l">
              <a:defRPr sz="1000">
                <a:solidFill>
                  <a:schemeClr val="tx1"/>
                </a:solidFill>
                <a:latin typeface="Calibri" panose="020F0502020204030204" pitchFamily="34" charset="0"/>
              </a:defRPr>
            </a:lvl1pPr>
          </a:lstStyle>
          <a:p>
            <a:endParaRPr lang="en-US" dirty="0">
              <a:solidFill>
                <a:prstClr val="black"/>
              </a:solidFill>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000">
                <a:solidFill>
                  <a:schemeClr val="tx1"/>
                </a:solidFill>
                <a:latin typeface="Calibri" panose="020F0502020204030204" pitchFamily="34" charset="0"/>
              </a:defRPr>
            </a:lvl1pPr>
          </a:lstStyle>
          <a:p>
            <a:fld id="{11F27F3A-B3E9-41ED-AF8F-A365F10BB65F}" type="slidenum">
              <a:rPr lang="en-US" smtClean="0">
                <a:solidFill>
                  <a:prstClr val="black"/>
                </a:solidFill>
              </a:rPr>
              <a:pPr/>
              <a:t>‹#›</a:t>
            </a:fld>
            <a:endParaRPr lang="en-US" dirty="0">
              <a:solidFill>
                <a:prstClr val="black"/>
              </a:solidFill>
            </a:endParaRPr>
          </a:p>
        </p:txBody>
      </p:sp>
    </p:spTree>
    <p:extLst>
      <p:ext uri="{BB962C8B-B14F-4D97-AF65-F5344CB8AC3E}">
        <p14:creationId xmlns:p14="http://schemas.microsoft.com/office/powerpoint/2010/main" val="1662318331"/>
      </p:ext>
    </p:extLst>
  </p:cSld>
  <p:clrMap bg1="lt1" tx1="dk1" bg2="lt2" tx2="dk2" accent1="accent1" accent2="accent2" accent3="accent3" accent4="accent4" accent5="accent5" accent6="accent6" hlink="hlink" folHlink="folHlink"/>
  <p:sldLayoutIdLst>
    <p:sldLayoutId id="2147483734" r:id="rId1"/>
    <p:sldLayoutId id="2147483735" r:id="rId2"/>
    <p:sldLayoutId id="2147483736" r:id="rId3"/>
    <p:sldLayoutId id="2147483737" r:id="rId4"/>
    <p:sldLayoutId id="2147483738" r:id="rId5"/>
    <p:sldLayoutId id="2147483739" r:id="rId6"/>
    <p:sldLayoutId id="2147483740" r:id="rId7"/>
    <p:sldLayoutId id="2147483741" r:id="rId8"/>
    <p:sldLayoutId id="2147483742" r:id="rId9"/>
    <p:sldLayoutId id="2147483743" r:id="rId10"/>
    <p:sldLayoutId id="2147483744" r:id="rId11"/>
  </p:sldLayoutIdLst>
  <p:hf hdr="0" ftr="0" dt="0"/>
  <p:txStyles>
    <p:titleStyle>
      <a:lvl1pPr algn="l" defTabSz="685800" rtl="0" eaLnBrk="1" latinLnBrk="0" hangingPunct="1">
        <a:lnSpc>
          <a:spcPct val="90000"/>
        </a:lnSpc>
        <a:spcBef>
          <a:spcPct val="0"/>
        </a:spcBef>
        <a:buNone/>
        <a:defRPr sz="3600" b="1" kern="1200">
          <a:solidFill>
            <a:schemeClr val="tx1"/>
          </a:solidFill>
          <a:latin typeface="Calibri" panose="020F0502020204030204" pitchFamily="34" charset="0"/>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800" kern="1200">
          <a:solidFill>
            <a:schemeClr val="tx1"/>
          </a:solidFill>
          <a:latin typeface="Calibri" panose="020F0502020204030204" pitchFamily="34" charset="0"/>
          <a:ea typeface="+mn-ea"/>
          <a:cs typeface="+mn-cs"/>
        </a:defRPr>
      </a:lvl1pPr>
      <a:lvl2pPr marL="576263" indent="-233363" algn="l" defTabSz="685800" rtl="0" eaLnBrk="1" latinLnBrk="0" hangingPunct="1">
        <a:lnSpc>
          <a:spcPct val="90000"/>
        </a:lnSpc>
        <a:spcBef>
          <a:spcPts val="375"/>
        </a:spcBef>
        <a:buFont typeface="Franklin Gothic Medium" panose="020B0603020102020204" pitchFamily="34" charset="0"/>
        <a:buChar char="–"/>
        <a:defRPr sz="2400" kern="1200">
          <a:solidFill>
            <a:schemeClr val="tx1"/>
          </a:solidFill>
          <a:latin typeface="Calibri" panose="020F0502020204030204" pitchFamily="34"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2000" kern="1200">
          <a:solidFill>
            <a:schemeClr val="tx1"/>
          </a:solidFill>
          <a:latin typeface="Calibri" panose="020F0502020204030204" pitchFamily="34"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Franklin Gothic Medium" panose="020B0603020102020204" pitchFamily="34"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Franklin Gothic Medium" panose="020B0603020102020204" pitchFamily="34"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userDrawn="1">
            <p:custDataLst>
              <p:tags r:id="rId14"/>
            </p:custDataLst>
            <p:extLst>
              <p:ext uri="{D42A27DB-BD31-4B8C-83A1-F6EECF244321}">
                <p14:modId xmlns:p14="http://schemas.microsoft.com/office/powerpoint/2010/main" val="285384573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440" name="think-cell Slide" r:id="rId16" imgW="270" imgH="270" progId="TCLayout.ActiveDocument.1">
                  <p:embed/>
                </p:oleObj>
              </mc:Choice>
              <mc:Fallback>
                <p:oleObj name="think-cell Slide" r:id="rId16" imgW="270" imgH="270" progId="TCLayout.ActiveDocument.1">
                  <p:embed/>
                  <p:pic>
                    <p:nvPicPr>
                      <p:cNvPr id="0" name=""/>
                      <p:cNvPicPr/>
                      <p:nvPr/>
                    </p:nvPicPr>
                    <p:blipFill>
                      <a:blip r:embed="rId17"/>
                      <a:stretch>
                        <a:fillRect/>
                      </a:stretch>
                    </p:blipFill>
                    <p:spPr>
                      <a:xfrm>
                        <a:off x="1588" y="1588"/>
                        <a:ext cx="1588" cy="1588"/>
                      </a:xfrm>
                      <a:prstGeom prst="rect">
                        <a:avLst/>
                      </a:prstGeom>
                    </p:spPr>
                  </p:pic>
                </p:oleObj>
              </mc:Fallback>
            </mc:AlternateContent>
          </a:graphicData>
        </a:graphic>
      </p:graphicFrame>
      <p:sp>
        <p:nvSpPr>
          <p:cNvPr id="4" name="Rectangle 3" hidden="1"/>
          <p:cNvSpPr/>
          <p:nvPr userDrawn="1">
            <p:custDataLst>
              <p:tags r:id="rId15"/>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lnSpc>
                <a:spcPct val="90000"/>
              </a:lnSpc>
              <a:spcBef>
                <a:spcPct val="0"/>
              </a:spcBef>
              <a:spcAft>
                <a:spcPct val="0"/>
              </a:spcAft>
            </a:pPr>
            <a:endParaRPr lang="en-US" sz="3600" b="1" dirty="0">
              <a:solidFill>
                <a:srgbClr val="FFFFFF"/>
              </a:solidFill>
              <a:sym typeface="Calibri"/>
            </a:endParaRPr>
          </a:p>
        </p:txBody>
      </p:sp>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p:txBody>
      </p:sp>
      <p:sp>
        <p:nvSpPr>
          <p:cNvPr id="5" name="Footer Placeholder 4"/>
          <p:cNvSpPr>
            <a:spLocks noGrp="1"/>
          </p:cNvSpPr>
          <p:nvPr>
            <p:ph type="ftr" sz="quarter" idx="3"/>
          </p:nvPr>
        </p:nvSpPr>
        <p:spPr>
          <a:xfrm>
            <a:off x="628650" y="6356351"/>
            <a:ext cx="5486400" cy="365125"/>
          </a:xfrm>
          <a:prstGeom prst="rect">
            <a:avLst/>
          </a:prstGeom>
        </p:spPr>
        <p:txBody>
          <a:bodyPr vert="horz" lIns="91440" tIns="45720" rIns="91440" bIns="45720" rtlCol="0" anchor="ctr"/>
          <a:lstStyle>
            <a:lvl1pPr algn="l">
              <a:defRPr sz="1000">
                <a:solidFill>
                  <a:schemeClr val="tx1"/>
                </a:solidFill>
                <a:latin typeface="+mn-lt"/>
              </a:defRPr>
            </a:lvl1pPr>
          </a:lstStyle>
          <a:p>
            <a:endParaRPr lang="en-US" dirty="0">
              <a:solidFill>
                <a:prstClr val="black"/>
              </a:solidFill>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000">
                <a:solidFill>
                  <a:schemeClr val="tx1"/>
                </a:solidFill>
                <a:latin typeface="+mn-lt"/>
              </a:defRPr>
            </a:lvl1pPr>
          </a:lstStyle>
          <a:p>
            <a:fld id="{11F27F3A-B3E9-41ED-AF8F-A365F10BB65F}" type="slidenum">
              <a:rPr lang="en-US" smtClean="0">
                <a:solidFill>
                  <a:prstClr val="black"/>
                </a:solidFill>
              </a:rPr>
              <a:pPr/>
              <a:t>‹#›</a:t>
            </a:fld>
            <a:endParaRPr lang="en-US" dirty="0">
              <a:solidFill>
                <a:prstClr val="black"/>
              </a:solidFill>
            </a:endParaRPr>
          </a:p>
        </p:txBody>
      </p:sp>
    </p:spTree>
    <p:extLst>
      <p:ext uri="{BB962C8B-B14F-4D97-AF65-F5344CB8AC3E}">
        <p14:creationId xmlns:p14="http://schemas.microsoft.com/office/powerpoint/2010/main" val="2291423034"/>
      </p:ext>
    </p:extLst>
  </p:cSld>
  <p:clrMap bg1="lt1" tx1="dk1" bg2="lt2" tx2="dk2" accent1="accent1" accent2="accent2" accent3="accent3" accent4="accent4" accent5="accent5" accent6="accent6" hlink="hlink" folHlink="folHlink"/>
  <p:sldLayoutIdLst>
    <p:sldLayoutId id="2147483746" r:id="rId1"/>
    <p:sldLayoutId id="2147483747" r:id="rId2"/>
    <p:sldLayoutId id="2147483748" r:id="rId3"/>
    <p:sldLayoutId id="2147483749" r:id="rId4"/>
    <p:sldLayoutId id="2147483750" r:id="rId5"/>
    <p:sldLayoutId id="2147483751" r:id="rId6"/>
    <p:sldLayoutId id="2147483752" r:id="rId7"/>
    <p:sldLayoutId id="2147483753" r:id="rId8"/>
    <p:sldLayoutId id="2147483754" r:id="rId9"/>
    <p:sldLayoutId id="2147483755" r:id="rId10"/>
    <p:sldLayoutId id="2147483756" r:id="rId11"/>
  </p:sldLayoutIdLst>
  <p:hf hdr="0" ftr="0" dt="0"/>
  <p:txStyles>
    <p:titleStyle>
      <a:lvl1pPr algn="l" defTabSz="685800" rtl="0" eaLnBrk="1" latinLnBrk="0" hangingPunct="1">
        <a:lnSpc>
          <a:spcPct val="90000"/>
        </a:lnSpc>
        <a:spcBef>
          <a:spcPct val="0"/>
        </a:spcBef>
        <a:buNone/>
        <a:defRPr sz="3600" b="1" kern="1200">
          <a:solidFill>
            <a:srgbClr val="002060"/>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800" kern="1200">
          <a:solidFill>
            <a:schemeClr val="tx1"/>
          </a:solidFill>
          <a:latin typeface="+mn-lt"/>
          <a:ea typeface="+mn-ea"/>
          <a:cs typeface="+mn-cs"/>
        </a:defRPr>
      </a:lvl1pPr>
      <a:lvl2pPr marL="576263" indent="-233363" algn="l" defTabSz="685800" rtl="0" eaLnBrk="1" latinLnBrk="0" hangingPunct="1">
        <a:lnSpc>
          <a:spcPct val="90000"/>
        </a:lnSpc>
        <a:spcBef>
          <a:spcPts val="375"/>
        </a:spcBef>
        <a:buFont typeface="Franklin Gothic Medium" panose="020B0603020102020204" pitchFamily="34" charset="0"/>
        <a:buChar char="–"/>
        <a:defRPr sz="24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20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Franklin Gothic Medium" panose="020B0603020102020204" pitchFamily="34"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Franklin Gothic Medium" panose="020B0603020102020204" pitchFamily="34"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p:txBody>
      </p:sp>
      <p:sp>
        <p:nvSpPr>
          <p:cNvPr id="5" name="Footer Placeholder 4"/>
          <p:cNvSpPr>
            <a:spLocks noGrp="1"/>
          </p:cNvSpPr>
          <p:nvPr>
            <p:ph type="ftr" sz="quarter" idx="3"/>
          </p:nvPr>
        </p:nvSpPr>
        <p:spPr>
          <a:xfrm>
            <a:off x="628650" y="6356351"/>
            <a:ext cx="5486400" cy="365125"/>
          </a:xfrm>
          <a:prstGeom prst="rect">
            <a:avLst/>
          </a:prstGeom>
        </p:spPr>
        <p:txBody>
          <a:bodyPr vert="horz" lIns="91440" tIns="45720" rIns="91440" bIns="45720" rtlCol="0" anchor="ctr"/>
          <a:lstStyle>
            <a:lvl1pPr algn="l">
              <a:defRPr sz="1000">
                <a:solidFill>
                  <a:schemeClr val="tx1"/>
                </a:solidFill>
                <a:latin typeface="Franklin Gothic Demi Cond" panose="020B0706030402020204" pitchFamily="34" charset="0"/>
              </a:defRPr>
            </a:lvl1pPr>
          </a:lstStyle>
          <a:p>
            <a:endParaRPr lang="en-US" dirty="0">
              <a:solidFill>
                <a:prstClr val="black"/>
              </a:solidFill>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000">
                <a:solidFill>
                  <a:schemeClr val="tx1"/>
                </a:solidFill>
                <a:latin typeface="Franklin Gothic Demi Cond" panose="020B0706030402020204" pitchFamily="34" charset="0"/>
              </a:defRPr>
            </a:lvl1pPr>
          </a:lstStyle>
          <a:p>
            <a:fld id="{11F27F3A-B3E9-41ED-AF8F-A365F10BB65F}" type="slidenum">
              <a:rPr lang="en-US" smtClean="0">
                <a:solidFill>
                  <a:prstClr val="black"/>
                </a:solidFill>
              </a:rPr>
              <a:pPr/>
              <a:t>‹#›</a:t>
            </a:fld>
            <a:endParaRPr lang="en-US" dirty="0">
              <a:solidFill>
                <a:prstClr val="black"/>
              </a:solidFill>
            </a:endParaRPr>
          </a:p>
        </p:txBody>
      </p:sp>
    </p:spTree>
    <p:extLst>
      <p:ext uri="{BB962C8B-B14F-4D97-AF65-F5344CB8AC3E}">
        <p14:creationId xmlns:p14="http://schemas.microsoft.com/office/powerpoint/2010/main" val="1285288082"/>
      </p:ext>
    </p:extLst>
  </p:cSld>
  <p:clrMap bg1="lt1" tx1="dk1" bg2="lt2" tx2="dk2" accent1="accent1" accent2="accent2" accent3="accent3" accent4="accent4" accent5="accent5" accent6="accent6" hlink="hlink" folHlink="folHlink"/>
  <p:sldLayoutIdLst>
    <p:sldLayoutId id="2147483773" r:id="rId1"/>
    <p:sldLayoutId id="2147483774" r:id="rId2"/>
    <p:sldLayoutId id="2147483775" r:id="rId3"/>
    <p:sldLayoutId id="2147483776" r:id="rId4"/>
    <p:sldLayoutId id="2147483777" r:id="rId5"/>
    <p:sldLayoutId id="2147483778" r:id="rId6"/>
    <p:sldLayoutId id="2147483779" r:id="rId7"/>
    <p:sldLayoutId id="2147483780" r:id="rId8"/>
    <p:sldLayoutId id="2147483781" r:id="rId9"/>
    <p:sldLayoutId id="2147483782" r:id="rId10"/>
    <p:sldLayoutId id="2147483783" r:id="rId11"/>
  </p:sldLayoutIdLst>
  <p:hf hdr="0" ftr="0" dt="0"/>
  <p:txStyles>
    <p:titleStyle>
      <a:lvl1pPr algn="l" defTabSz="685800" rtl="0" eaLnBrk="1" latinLnBrk="0" hangingPunct="1">
        <a:lnSpc>
          <a:spcPct val="90000"/>
        </a:lnSpc>
        <a:spcBef>
          <a:spcPct val="0"/>
        </a:spcBef>
        <a:buNone/>
        <a:defRPr sz="3600" kern="1200">
          <a:solidFill>
            <a:srgbClr val="002060"/>
          </a:solidFill>
          <a:latin typeface="Franklin Gothic Demi Cond" panose="020B0706030402020204" pitchFamily="34" charset="0"/>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800" kern="1200">
          <a:solidFill>
            <a:schemeClr val="tx1"/>
          </a:solidFill>
          <a:latin typeface="Franklin Gothic Medium" panose="020B0603020102020204" pitchFamily="34" charset="0"/>
          <a:ea typeface="+mn-ea"/>
          <a:cs typeface="+mn-cs"/>
        </a:defRPr>
      </a:lvl1pPr>
      <a:lvl2pPr marL="576263" indent="-233363" algn="l" defTabSz="685800" rtl="0" eaLnBrk="1" latinLnBrk="0" hangingPunct="1">
        <a:lnSpc>
          <a:spcPct val="90000"/>
        </a:lnSpc>
        <a:spcBef>
          <a:spcPts val="375"/>
        </a:spcBef>
        <a:buFont typeface="Franklin Gothic Medium" panose="020B0603020102020204" pitchFamily="34" charset="0"/>
        <a:buChar char="–"/>
        <a:defRPr sz="2400" kern="1200">
          <a:solidFill>
            <a:schemeClr val="tx1"/>
          </a:solidFill>
          <a:latin typeface="Franklin Gothic Medium" panose="020B0603020102020204" pitchFamily="34"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2000" kern="1200">
          <a:solidFill>
            <a:schemeClr val="tx1"/>
          </a:solidFill>
          <a:latin typeface="Franklin Gothic Medium" panose="020B0603020102020204" pitchFamily="34"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Franklin Gothic Medium" panose="020B0603020102020204" pitchFamily="34"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Franklin Gothic Medium" panose="020B0603020102020204" pitchFamily="34"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userDrawn="1">
            <p:custDataLst>
              <p:tags r:id="rId14"/>
            </p:custDataLst>
            <p:extLst>
              <p:ext uri="{D42A27DB-BD31-4B8C-83A1-F6EECF244321}">
                <p14:modId xmlns:p14="http://schemas.microsoft.com/office/powerpoint/2010/main" val="79991223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9619" name="think-cell Slide" r:id="rId16" imgW="270" imgH="270" progId="TCLayout.ActiveDocument.1">
                  <p:embed/>
                </p:oleObj>
              </mc:Choice>
              <mc:Fallback>
                <p:oleObj name="think-cell Slide" r:id="rId16" imgW="270" imgH="270" progId="TCLayout.ActiveDocument.1">
                  <p:embed/>
                  <p:pic>
                    <p:nvPicPr>
                      <p:cNvPr id="0" name=""/>
                      <p:cNvPicPr/>
                      <p:nvPr/>
                    </p:nvPicPr>
                    <p:blipFill>
                      <a:blip r:embed="rId17"/>
                      <a:stretch>
                        <a:fillRect/>
                      </a:stretch>
                    </p:blipFill>
                    <p:spPr>
                      <a:xfrm>
                        <a:off x="1588" y="1588"/>
                        <a:ext cx="1588" cy="1588"/>
                      </a:xfrm>
                      <a:prstGeom prst="rect">
                        <a:avLst/>
                      </a:prstGeom>
                    </p:spPr>
                  </p:pic>
                </p:oleObj>
              </mc:Fallback>
            </mc:AlternateContent>
          </a:graphicData>
        </a:graphic>
      </p:graphicFrame>
      <p:sp>
        <p:nvSpPr>
          <p:cNvPr id="4" name="Rectangle 3" hidden="1"/>
          <p:cNvSpPr/>
          <p:nvPr userDrawn="1">
            <p:custDataLst>
              <p:tags r:id="rId15"/>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lnSpc>
                <a:spcPct val="90000"/>
              </a:lnSpc>
              <a:spcBef>
                <a:spcPct val="0"/>
              </a:spcBef>
              <a:spcAft>
                <a:spcPct val="0"/>
              </a:spcAft>
            </a:pPr>
            <a:endParaRPr lang="en-US" sz="3600" b="1" dirty="0">
              <a:solidFill>
                <a:srgbClr val="FFFFFF"/>
              </a:solidFill>
              <a:sym typeface="Calibri"/>
            </a:endParaRPr>
          </a:p>
        </p:txBody>
      </p:sp>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p:txBody>
      </p:sp>
      <p:sp>
        <p:nvSpPr>
          <p:cNvPr id="5" name="Footer Placeholder 4"/>
          <p:cNvSpPr>
            <a:spLocks noGrp="1"/>
          </p:cNvSpPr>
          <p:nvPr>
            <p:ph type="ftr" sz="quarter" idx="3"/>
          </p:nvPr>
        </p:nvSpPr>
        <p:spPr>
          <a:xfrm>
            <a:off x="628650" y="6356351"/>
            <a:ext cx="5486400" cy="365125"/>
          </a:xfrm>
          <a:prstGeom prst="rect">
            <a:avLst/>
          </a:prstGeom>
        </p:spPr>
        <p:txBody>
          <a:bodyPr vert="horz" lIns="91440" tIns="45720" rIns="91440" bIns="45720" rtlCol="0" anchor="ctr"/>
          <a:lstStyle>
            <a:lvl1pPr algn="l">
              <a:defRPr sz="1000">
                <a:solidFill>
                  <a:schemeClr val="tx1"/>
                </a:solidFill>
                <a:latin typeface="+mn-lt"/>
              </a:defRPr>
            </a:lvl1pPr>
          </a:lstStyle>
          <a:p>
            <a:endParaRPr lang="en-US" dirty="0">
              <a:solidFill>
                <a:prstClr val="black"/>
              </a:solidFill>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000">
                <a:solidFill>
                  <a:schemeClr val="tx1"/>
                </a:solidFill>
                <a:latin typeface="+mn-lt"/>
              </a:defRPr>
            </a:lvl1pPr>
          </a:lstStyle>
          <a:p>
            <a:fld id="{11F27F3A-B3E9-41ED-AF8F-A365F10BB65F}" type="slidenum">
              <a:rPr lang="en-US" smtClean="0">
                <a:solidFill>
                  <a:prstClr val="black"/>
                </a:solidFill>
              </a:rPr>
              <a:pPr/>
              <a:t>‹#›</a:t>
            </a:fld>
            <a:endParaRPr lang="en-US" dirty="0">
              <a:solidFill>
                <a:prstClr val="black"/>
              </a:solidFill>
            </a:endParaRPr>
          </a:p>
        </p:txBody>
      </p:sp>
    </p:spTree>
    <p:extLst>
      <p:ext uri="{BB962C8B-B14F-4D97-AF65-F5344CB8AC3E}">
        <p14:creationId xmlns:p14="http://schemas.microsoft.com/office/powerpoint/2010/main" val="3885797232"/>
      </p:ext>
    </p:extLst>
  </p:cSld>
  <p:clrMap bg1="lt1" tx1="dk1" bg2="lt2" tx2="dk2" accent1="accent1" accent2="accent2" accent3="accent3" accent4="accent4" accent5="accent5" accent6="accent6" hlink="hlink" folHlink="folHlink"/>
  <p:sldLayoutIdLst>
    <p:sldLayoutId id="2147483785" r:id="rId1"/>
    <p:sldLayoutId id="2147483786" r:id="rId2"/>
    <p:sldLayoutId id="2147483787" r:id="rId3"/>
    <p:sldLayoutId id="2147483788" r:id="rId4"/>
    <p:sldLayoutId id="2147483789" r:id="rId5"/>
    <p:sldLayoutId id="2147483790" r:id="rId6"/>
    <p:sldLayoutId id="2147483791" r:id="rId7"/>
    <p:sldLayoutId id="2147483792" r:id="rId8"/>
    <p:sldLayoutId id="2147483793" r:id="rId9"/>
    <p:sldLayoutId id="2147483794" r:id="rId10"/>
    <p:sldLayoutId id="2147483795" r:id="rId11"/>
  </p:sldLayoutIdLst>
  <p:hf hdr="0" ftr="0" dt="0"/>
  <p:txStyles>
    <p:titleStyle>
      <a:lvl1pPr algn="l" defTabSz="685800" rtl="0" eaLnBrk="1" latinLnBrk="0" hangingPunct="1">
        <a:lnSpc>
          <a:spcPct val="90000"/>
        </a:lnSpc>
        <a:spcBef>
          <a:spcPct val="0"/>
        </a:spcBef>
        <a:buNone/>
        <a:defRPr sz="3600" b="1" kern="1200">
          <a:solidFill>
            <a:srgbClr val="002060"/>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800" kern="1200">
          <a:solidFill>
            <a:schemeClr val="tx1"/>
          </a:solidFill>
          <a:latin typeface="+mn-lt"/>
          <a:ea typeface="+mn-ea"/>
          <a:cs typeface="+mn-cs"/>
        </a:defRPr>
      </a:lvl1pPr>
      <a:lvl2pPr marL="576263" indent="-233363" algn="l" defTabSz="685800" rtl="0" eaLnBrk="1" latinLnBrk="0" hangingPunct="1">
        <a:lnSpc>
          <a:spcPct val="90000"/>
        </a:lnSpc>
        <a:spcBef>
          <a:spcPts val="375"/>
        </a:spcBef>
        <a:buFont typeface="Franklin Gothic Medium" panose="020B0603020102020204" pitchFamily="34" charset="0"/>
        <a:buChar char="–"/>
        <a:defRPr sz="24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20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Franklin Gothic Medium" panose="020B0603020102020204" pitchFamily="34"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Franklin Gothic Medium" panose="020B0603020102020204" pitchFamily="34"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8" name="Object 7" hidden="1"/>
          <p:cNvGraphicFramePr>
            <a:graphicFrameLocks noChangeAspect="1"/>
          </p:cNvGraphicFramePr>
          <p:nvPr>
            <p:custDataLst>
              <p:tags r:id="rId13"/>
            </p:custDataLst>
            <p:extLst>
              <p:ext uri="{D42A27DB-BD31-4B8C-83A1-F6EECF244321}">
                <p14:modId xmlns:p14="http://schemas.microsoft.com/office/powerpoint/2010/main" val="84152199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7811" name="think-cell Slide" r:id="rId15" imgW="270" imgH="270" progId="TCLayout.ActiveDocument.1">
                  <p:embed/>
                </p:oleObj>
              </mc:Choice>
              <mc:Fallback>
                <p:oleObj name="think-cell Slide" r:id="rId15" imgW="270" imgH="270" progId="TCLayout.ActiveDocument.1">
                  <p:embed/>
                  <p:pic>
                    <p:nvPicPr>
                      <p:cNvPr id="0" name=""/>
                      <p:cNvPicPr/>
                      <p:nvPr/>
                    </p:nvPicPr>
                    <p:blipFill>
                      <a:blip r:embed="rId16"/>
                      <a:stretch>
                        <a:fillRect/>
                      </a:stretch>
                    </p:blipFill>
                    <p:spPr>
                      <a:xfrm>
                        <a:off x="1588" y="1588"/>
                        <a:ext cx="1588" cy="1588"/>
                      </a:xfrm>
                      <a:prstGeom prst="rect">
                        <a:avLst/>
                      </a:prstGeom>
                    </p:spPr>
                  </p:pic>
                </p:oleObj>
              </mc:Fallback>
            </mc:AlternateContent>
          </a:graphicData>
        </a:graphic>
      </p:graphicFrame>
      <p:sp>
        <p:nvSpPr>
          <p:cNvPr id="4" name="Rectangle 3" hidden="1"/>
          <p:cNvSpPr/>
          <p:nvPr>
            <p:custDataLst>
              <p:tags r:id="rId14"/>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lnSpc>
                <a:spcPct val="90000"/>
              </a:lnSpc>
              <a:spcBef>
                <a:spcPct val="0"/>
              </a:spcBef>
              <a:spcAft>
                <a:spcPct val="0"/>
              </a:spcAft>
            </a:pPr>
            <a:endParaRPr lang="en-US" sz="3600" b="1" dirty="0">
              <a:solidFill>
                <a:srgbClr val="FFFFFF"/>
              </a:solidFill>
              <a:sym typeface="Calibri"/>
            </a:endParaRPr>
          </a:p>
        </p:txBody>
      </p:sp>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p:txBody>
      </p:sp>
      <p:sp>
        <p:nvSpPr>
          <p:cNvPr id="5" name="Footer Placeholder 4"/>
          <p:cNvSpPr>
            <a:spLocks noGrp="1"/>
          </p:cNvSpPr>
          <p:nvPr>
            <p:ph type="ftr" sz="quarter" idx="3"/>
          </p:nvPr>
        </p:nvSpPr>
        <p:spPr>
          <a:xfrm>
            <a:off x="628650" y="6356351"/>
            <a:ext cx="5486400" cy="365125"/>
          </a:xfrm>
          <a:prstGeom prst="rect">
            <a:avLst/>
          </a:prstGeom>
        </p:spPr>
        <p:txBody>
          <a:bodyPr vert="horz" lIns="91440" tIns="45720" rIns="91440" bIns="45720" rtlCol="0" anchor="ctr"/>
          <a:lstStyle>
            <a:lvl1pPr algn="l">
              <a:defRPr sz="1000">
                <a:solidFill>
                  <a:schemeClr val="tx1"/>
                </a:solidFill>
                <a:latin typeface="Calibri" panose="020F0502020204030204" pitchFamily="34" charset="0"/>
              </a:defRPr>
            </a:lvl1pPr>
          </a:lstStyle>
          <a:p>
            <a:endParaRPr lang="en-US" dirty="0">
              <a:solidFill>
                <a:prstClr val="black"/>
              </a:solidFill>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000">
                <a:solidFill>
                  <a:schemeClr val="tx1"/>
                </a:solidFill>
                <a:latin typeface="Calibri" panose="020F0502020204030204" pitchFamily="34" charset="0"/>
              </a:defRPr>
            </a:lvl1pPr>
          </a:lstStyle>
          <a:p>
            <a:fld id="{11F27F3A-B3E9-41ED-AF8F-A365F10BB65F}" type="slidenum">
              <a:rPr lang="en-US" smtClean="0">
                <a:solidFill>
                  <a:prstClr val="black"/>
                </a:solidFill>
              </a:rPr>
              <a:pPr/>
              <a:t>‹#›</a:t>
            </a:fld>
            <a:endParaRPr lang="en-US" dirty="0">
              <a:solidFill>
                <a:prstClr val="black"/>
              </a:solidFill>
            </a:endParaRPr>
          </a:p>
        </p:txBody>
      </p:sp>
    </p:spTree>
    <p:extLst>
      <p:ext uri="{BB962C8B-B14F-4D97-AF65-F5344CB8AC3E}">
        <p14:creationId xmlns:p14="http://schemas.microsoft.com/office/powerpoint/2010/main" val="91132928"/>
      </p:ext>
    </p:extLst>
  </p:cSld>
  <p:clrMap bg1="lt1" tx1="dk1" bg2="lt2" tx2="dk2" accent1="accent1" accent2="accent2" accent3="accent3" accent4="accent4" accent5="accent5" accent6="accent6" hlink="hlink" folHlink="folHlink"/>
  <p:sldLayoutIdLst>
    <p:sldLayoutId id="2147483797" r:id="rId1"/>
    <p:sldLayoutId id="2147483798" r:id="rId2"/>
    <p:sldLayoutId id="2147483799" r:id="rId3"/>
    <p:sldLayoutId id="2147483800" r:id="rId4"/>
    <p:sldLayoutId id="2147483801" r:id="rId5"/>
    <p:sldLayoutId id="2147483802" r:id="rId6"/>
    <p:sldLayoutId id="2147483803" r:id="rId7"/>
    <p:sldLayoutId id="2147483804" r:id="rId8"/>
    <p:sldLayoutId id="2147483805" r:id="rId9"/>
    <p:sldLayoutId id="2147483806" r:id="rId10"/>
  </p:sldLayoutIdLst>
  <p:hf hdr="0" ftr="0" dt="0"/>
  <p:txStyles>
    <p:titleStyle>
      <a:lvl1pPr algn="l" defTabSz="685800" rtl="0" eaLnBrk="1" latinLnBrk="0" hangingPunct="1">
        <a:lnSpc>
          <a:spcPct val="90000"/>
        </a:lnSpc>
        <a:spcBef>
          <a:spcPct val="0"/>
        </a:spcBef>
        <a:buNone/>
        <a:defRPr sz="3600" b="1" kern="1200">
          <a:solidFill>
            <a:schemeClr val="tx1"/>
          </a:solidFill>
          <a:latin typeface="Calibri" panose="020F0502020204030204" pitchFamily="34" charset="0"/>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800" kern="1200">
          <a:solidFill>
            <a:schemeClr val="tx1"/>
          </a:solidFill>
          <a:latin typeface="Calibri" panose="020F0502020204030204" pitchFamily="34" charset="0"/>
          <a:ea typeface="+mn-ea"/>
          <a:cs typeface="+mn-cs"/>
        </a:defRPr>
      </a:lvl1pPr>
      <a:lvl2pPr marL="576263" indent="-233363" algn="l" defTabSz="685800" rtl="0" eaLnBrk="1" latinLnBrk="0" hangingPunct="1">
        <a:lnSpc>
          <a:spcPct val="90000"/>
        </a:lnSpc>
        <a:spcBef>
          <a:spcPts val="375"/>
        </a:spcBef>
        <a:buFont typeface="Franklin Gothic Medium" panose="020B0603020102020204" pitchFamily="34" charset="0"/>
        <a:buChar char="–"/>
        <a:defRPr sz="2400" kern="1200">
          <a:solidFill>
            <a:schemeClr val="tx1"/>
          </a:solidFill>
          <a:latin typeface="Calibri" panose="020F0502020204030204" pitchFamily="34"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2000" kern="1200">
          <a:solidFill>
            <a:schemeClr val="tx1"/>
          </a:solidFill>
          <a:latin typeface="Calibri" panose="020F0502020204030204" pitchFamily="34"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Franklin Gothic Medium" panose="020B0603020102020204" pitchFamily="34"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Franklin Gothic Medium" panose="020B0603020102020204" pitchFamily="34"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userDrawn="1">
            <p:custDataLst>
              <p:tags r:id="rId14"/>
            </p:custDataLst>
            <p:extLst>
              <p:ext uri="{D42A27DB-BD31-4B8C-83A1-F6EECF244321}">
                <p14:modId xmlns:p14="http://schemas.microsoft.com/office/powerpoint/2010/main" val="52047153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9855" name="think-cell Slide" r:id="rId16" imgW="270" imgH="270" progId="TCLayout.ActiveDocument.1">
                  <p:embed/>
                </p:oleObj>
              </mc:Choice>
              <mc:Fallback>
                <p:oleObj name="think-cell Slide" r:id="rId16" imgW="270" imgH="270" progId="TCLayout.ActiveDocument.1">
                  <p:embed/>
                  <p:pic>
                    <p:nvPicPr>
                      <p:cNvPr id="0" name=""/>
                      <p:cNvPicPr/>
                      <p:nvPr/>
                    </p:nvPicPr>
                    <p:blipFill>
                      <a:blip r:embed="rId17"/>
                      <a:stretch>
                        <a:fillRect/>
                      </a:stretch>
                    </p:blipFill>
                    <p:spPr>
                      <a:xfrm>
                        <a:off x="1588" y="1588"/>
                        <a:ext cx="1588" cy="1588"/>
                      </a:xfrm>
                      <a:prstGeom prst="rect">
                        <a:avLst/>
                      </a:prstGeom>
                    </p:spPr>
                  </p:pic>
                </p:oleObj>
              </mc:Fallback>
            </mc:AlternateContent>
          </a:graphicData>
        </a:graphic>
      </p:graphicFrame>
      <p:sp>
        <p:nvSpPr>
          <p:cNvPr id="4" name="Rectangle 3" hidden="1"/>
          <p:cNvSpPr/>
          <p:nvPr userDrawn="1">
            <p:custDataLst>
              <p:tags r:id="rId15"/>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lnSpc>
                <a:spcPct val="90000"/>
              </a:lnSpc>
              <a:spcBef>
                <a:spcPct val="0"/>
              </a:spcBef>
              <a:spcAft>
                <a:spcPct val="0"/>
              </a:spcAft>
            </a:pPr>
            <a:endParaRPr lang="en-US" sz="3600" b="1" dirty="0">
              <a:solidFill>
                <a:srgbClr val="FFFFFF"/>
              </a:solidFill>
              <a:sym typeface="Calibri"/>
            </a:endParaRPr>
          </a:p>
        </p:txBody>
      </p:sp>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p:txBody>
      </p:sp>
      <p:sp>
        <p:nvSpPr>
          <p:cNvPr id="5" name="Footer Placeholder 4"/>
          <p:cNvSpPr>
            <a:spLocks noGrp="1"/>
          </p:cNvSpPr>
          <p:nvPr>
            <p:ph type="ftr" sz="quarter" idx="3"/>
          </p:nvPr>
        </p:nvSpPr>
        <p:spPr>
          <a:xfrm>
            <a:off x="628650" y="6356351"/>
            <a:ext cx="5486400" cy="365125"/>
          </a:xfrm>
          <a:prstGeom prst="rect">
            <a:avLst/>
          </a:prstGeom>
        </p:spPr>
        <p:txBody>
          <a:bodyPr vert="horz" lIns="91440" tIns="45720" rIns="91440" bIns="45720" rtlCol="0" anchor="ctr"/>
          <a:lstStyle>
            <a:lvl1pPr algn="l">
              <a:defRPr sz="1000">
                <a:solidFill>
                  <a:schemeClr val="tx1"/>
                </a:solidFill>
                <a:latin typeface="+mn-lt"/>
              </a:defRPr>
            </a:lvl1pPr>
          </a:lstStyle>
          <a:p>
            <a:endParaRPr lang="en-US" dirty="0">
              <a:solidFill>
                <a:prstClr val="black"/>
              </a:solidFill>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000">
                <a:solidFill>
                  <a:schemeClr val="tx1"/>
                </a:solidFill>
                <a:latin typeface="+mn-lt"/>
              </a:defRPr>
            </a:lvl1pPr>
          </a:lstStyle>
          <a:p>
            <a:fld id="{11F27F3A-B3E9-41ED-AF8F-A365F10BB65F}" type="slidenum">
              <a:rPr lang="en-US" smtClean="0">
                <a:solidFill>
                  <a:prstClr val="black"/>
                </a:solidFill>
              </a:rPr>
              <a:pPr/>
              <a:t>‹#›</a:t>
            </a:fld>
            <a:endParaRPr lang="en-US" dirty="0">
              <a:solidFill>
                <a:prstClr val="black"/>
              </a:solidFill>
            </a:endParaRPr>
          </a:p>
        </p:txBody>
      </p:sp>
    </p:spTree>
    <p:extLst>
      <p:ext uri="{BB962C8B-B14F-4D97-AF65-F5344CB8AC3E}">
        <p14:creationId xmlns:p14="http://schemas.microsoft.com/office/powerpoint/2010/main" val="249182995"/>
      </p:ext>
    </p:extLst>
  </p:cSld>
  <p:clrMap bg1="lt1" tx1="dk1" bg2="lt2" tx2="dk2" accent1="accent1" accent2="accent2" accent3="accent3" accent4="accent4" accent5="accent5" accent6="accent6" hlink="hlink" folHlink="folHlink"/>
  <p:sldLayoutIdLst>
    <p:sldLayoutId id="2147483810" r:id="rId1"/>
    <p:sldLayoutId id="2147483811" r:id="rId2"/>
    <p:sldLayoutId id="2147483812" r:id="rId3"/>
    <p:sldLayoutId id="2147483813" r:id="rId4"/>
    <p:sldLayoutId id="2147483814" r:id="rId5"/>
    <p:sldLayoutId id="2147483815" r:id="rId6"/>
    <p:sldLayoutId id="2147483816" r:id="rId7"/>
    <p:sldLayoutId id="2147483817" r:id="rId8"/>
    <p:sldLayoutId id="2147483818" r:id="rId9"/>
    <p:sldLayoutId id="2147483819" r:id="rId10"/>
    <p:sldLayoutId id="2147483820" r:id="rId11"/>
  </p:sldLayoutIdLst>
  <p:hf hdr="0" ftr="0" dt="0"/>
  <p:txStyles>
    <p:titleStyle>
      <a:lvl1pPr algn="l" defTabSz="685800" rtl="0" eaLnBrk="1" latinLnBrk="0" hangingPunct="1">
        <a:lnSpc>
          <a:spcPct val="90000"/>
        </a:lnSpc>
        <a:spcBef>
          <a:spcPct val="0"/>
        </a:spcBef>
        <a:buNone/>
        <a:defRPr sz="3600" b="1" kern="1200">
          <a:solidFill>
            <a:srgbClr val="002060"/>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800" kern="1200">
          <a:solidFill>
            <a:schemeClr val="tx1"/>
          </a:solidFill>
          <a:latin typeface="+mn-lt"/>
          <a:ea typeface="+mn-ea"/>
          <a:cs typeface="+mn-cs"/>
        </a:defRPr>
      </a:lvl1pPr>
      <a:lvl2pPr marL="576263" indent="-233363" algn="l" defTabSz="685800" rtl="0" eaLnBrk="1" latinLnBrk="0" hangingPunct="1">
        <a:lnSpc>
          <a:spcPct val="90000"/>
        </a:lnSpc>
        <a:spcBef>
          <a:spcPts val="375"/>
        </a:spcBef>
        <a:buFont typeface="Franklin Gothic Medium" panose="020B0603020102020204" pitchFamily="34" charset="0"/>
        <a:buChar char="–"/>
        <a:defRPr sz="24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20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Franklin Gothic Medium" panose="020B0603020102020204" pitchFamily="34"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Franklin Gothic Medium" panose="020B0603020102020204" pitchFamily="34"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p:custDataLst>
              <p:tags r:id="rId14"/>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26797" name="think-cell Slide" r:id="rId16" imgW="270" imgH="270" progId="TCLayout.ActiveDocument.1">
                  <p:embed/>
                </p:oleObj>
              </mc:Choice>
              <mc:Fallback>
                <p:oleObj name="think-cell Slide" r:id="rId16" imgW="270" imgH="270" progId="TCLayout.ActiveDocument.1">
                  <p:embed/>
                  <p:pic>
                    <p:nvPicPr>
                      <p:cNvPr id="7" name="Object 6" hidden="1"/>
                      <p:cNvPicPr/>
                      <p:nvPr/>
                    </p:nvPicPr>
                    <p:blipFill>
                      <a:blip r:embed="rId17"/>
                      <a:stretch>
                        <a:fillRect/>
                      </a:stretch>
                    </p:blipFill>
                    <p:spPr>
                      <a:xfrm>
                        <a:off x="1588" y="1588"/>
                        <a:ext cx="1588" cy="1588"/>
                      </a:xfrm>
                      <a:prstGeom prst="rect">
                        <a:avLst/>
                      </a:prstGeom>
                    </p:spPr>
                  </p:pic>
                </p:oleObj>
              </mc:Fallback>
            </mc:AlternateContent>
          </a:graphicData>
        </a:graphic>
      </p:graphicFrame>
      <p:sp>
        <p:nvSpPr>
          <p:cNvPr id="4" name="Rectangle 3" hidden="1"/>
          <p:cNvSpPr/>
          <p:nvPr>
            <p:custDataLst>
              <p:tags r:id="rId15"/>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algn="ctr">
              <a:lnSpc>
                <a:spcPct val="90000"/>
              </a:lnSpc>
              <a:spcBef>
                <a:spcPct val="0"/>
              </a:spcBef>
              <a:spcAft>
                <a:spcPct val="0"/>
              </a:spcAft>
            </a:pPr>
            <a:endParaRPr lang="en-US" sz="3600" b="1" dirty="0">
              <a:solidFill>
                <a:srgbClr val="FFFFFF"/>
              </a:solidFill>
              <a:sym typeface="Calibri"/>
            </a:endParaRPr>
          </a:p>
        </p:txBody>
      </p:sp>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p:txBody>
      </p:sp>
      <p:sp>
        <p:nvSpPr>
          <p:cNvPr id="5" name="Footer Placeholder 4"/>
          <p:cNvSpPr>
            <a:spLocks noGrp="1"/>
          </p:cNvSpPr>
          <p:nvPr>
            <p:ph type="ftr" sz="quarter" idx="3"/>
          </p:nvPr>
        </p:nvSpPr>
        <p:spPr>
          <a:xfrm>
            <a:off x="628650" y="6356351"/>
            <a:ext cx="5486400" cy="365125"/>
          </a:xfrm>
          <a:prstGeom prst="rect">
            <a:avLst/>
          </a:prstGeom>
        </p:spPr>
        <p:txBody>
          <a:bodyPr vert="horz" lIns="91440" tIns="45720" rIns="91440" bIns="45720" rtlCol="0" anchor="ctr"/>
          <a:lstStyle>
            <a:lvl1pPr algn="l">
              <a:defRPr sz="1000">
                <a:solidFill>
                  <a:schemeClr val="tx1"/>
                </a:solidFill>
                <a:latin typeface="+mn-lt"/>
              </a:defRPr>
            </a:lvl1pPr>
          </a:lstStyle>
          <a:p>
            <a:r>
              <a:rPr lang="en-US" dirty="0">
                <a:solidFill>
                  <a:prstClr val="black"/>
                </a:solidFill>
              </a:rPr>
              <a:t>MEDICAID SAMPLE PRES | MONTH DAY, YYYY | v2</a:t>
            </a: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000">
                <a:solidFill>
                  <a:schemeClr val="tx1"/>
                </a:solidFill>
                <a:latin typeface="+mn-lt"/>
              </a:defRPr>
            </a:lvl1pPr>
          </a:lstStyle>
          <a:p>
            <a:fld id="{11F27F3A-B3E9-41ED-AF8F-A365F10BB65F}" type="slidenum">
              <a:rPr lang="en-US" smtClean="0">
                <a:solidFill>
                  <a:prstClr val="black"/>
                </a:solidFill>
              </a:rPr>
              <a:pPr/>
              <a:t>‹#›</a:t>
            </a:fld>
            <a:endParaRPr lang="en-US" dirty="0">
              <a:solidFill>
                <a:prstClr val="black"/>
              </a:solidFill>
            </a:endParaRPr>
          </a:p>
        </p:txBody>
      </p:sp>
    </p:spTree>
    <p:extLst>
      <p:ext uri="{BB962C8B-B14F-4D97-AF65-F5344CB8AC3E}">
        <p14:creationId xmlns:p14="http://schemas.microsoft.com/office/powerpoint/2010/main" val="2205041472"/>
      </p:ext>
    </p:extLst>
  </p:cSld>
  <p:clrMap bg1="lt1" tx1="dk1" bg2="lt2" tx2="dk2" accent1="accent1" accent2="accent2" accent3="accent3" accent4="accent4" accent5="accent5" accent6="accent6" hlink="hlink" folHlink="folHlink"/>
  <p:sldLayoutIdLst>
    <p:sldLayoutId id="2147483824" r:id="rId1"/>
    <p:sldLayoutId id="2147483825" r:id="rId2"/>
    <p:sldLayoutId id="2147483826" r:id="rId3"/>
    <p:sldLayoutId id="2147483827" r:id="rId4"/>
    <p:sldLayoutId id="2147483828" r:id="rId5"/>
    <p:sldLayoutId id="2147483829" r:id="rId6"/>
    <p:sldLayoutId id="2147483830" r:id="rId7"/>
    <p:sldLayoutId id="2147483831" r:id="rId8"/>
    <p:sldLayoutId id="2147483832" r:id="rId9"/>
    <p:sldLayoutId id="2147483833" r:id="rId10"/>
    <p:sldLayoutId id="2147483834" r:id="rId11"/>
  </p:sldLayoutIdLst>
  <p:hf hdr="0" ftr="0" dt="0"/>
  <p:txStyles>
    <p:titleStyle>
      <a:lvl1pPr algn="l" defTabSz="685800" rtl="0" eaLnBrk="1" latinLnBrk="0" hangingPunct="1">
        <a:lnSpc>
          <a:spcPct val="90000"/>
        </a:lnSpc>
        <a:spcBef>
          <a:spcPct val="0"/>
        </a:spcBef>
        <a:buNone/>
        <a:defRPr sz="3600" b="1" kern="1200">
          <a:solidFill>
            <a:srgbClr val="002060"/>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800" kern="1200">
          <a:solidFill>
            <a:schemeClr val="tx1"/>
          </a:solidFill>
          <a:latin typeface="+mn-lt"/>
          <a:ea typeface="+mn-ea"/>
          <a:cs typeface="+mn-cs"/>
        </a:defRPr>
      </a:lvl1pPr>
      <a:lvl2pPr marL="576263" indent="-233363" algn="l" defTabSz="685800" rtl="0" eaLnBrk="1" latinLnBrk="0" hangingPunct="1">
        <a:lnSpc>
          <a:spcPct val="90000"/>
        </a:lnSpc>
        <a:spcBef>
          <a:spcPts val="375"/>
        </a:spcBef>
        <a:buFont typeface="Franklin Gothic Medium" panose="020B0603020102020204" pitchFamily="34" charset="0"/>
        <a:buChar char="–"/>
        <a:defRPr sz="24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20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Franklin Gothic Medium" panose="020B0603020102020204" pitchFamily="34"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Franklin Gothic Medium" panose="020B0603020102020204" pitchFamily="34"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9.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9.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9.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9.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0.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1.xml"/></Relationships>
</file>

<file path=ppt/slides/_rels/slide2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9.xml"/><Relationship Id="rId1" Type="http://schemas.openxmlformats.org/officeDocument/2006/relationships/slideLayout" Target="../slideLayouts/slideLayout2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9.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9.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2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2794176" y="3875361"/>
            <a:ext cx="5715000" cy="714375"/>
          </a:xfrm>
        </p:spPr>
        <p:txBody>
          <a:bodyPr>
            <a:normAutofit/>
          </a:bodyPr>
          <a:lstStyle/>
          <a:p>
            <a:r>
              <a:rPr lang="en-US" sz="2400" dirty="0"/>
              <a:t>Februar</a:t>
            </a:r>
            <a:r>
              <a:rPr lang="en-US" sz="2400" dirty="0">
                <a:latin typeface="Calibri" panose="020F0502020204030204" pitchFamily="34" charset="0"/>
              </a:rPr>
              <a:t>y 2021</a:t>
            </a:r>
            <a:endParaRPr lang="en-US" sz="2400" i="1" dirty="0">
              <a:latin typeface="Calibri" panose="020F0502020204030204" pitchFamily="34" charset="0"/>
            </a:endParaRPr>
          </a:p>
        </p:txBody>
      </p:sp>
      <p:sp>
        <p:nvSpPr>
          <p:cNvPr id="7" name="Text Placeholder 6"/>
          <p:cNvSpPr>
            <a:spLocks noGrp="1"/>
          </p:cNvSpPr>
          <p:nvPr>
            <p:ph type="body" sz="quarter" idx="10"/>
          </p:nvPr>
        </p:nvSpPr>
        <p:spPr>
          <a:xfrm>
            <a:off x="2751662" y="2022434"/>
            <a:ext cx="6163738" cy="2020824"/>
          </a:xfrm>
        </p:spPr>
        <p:txBody>
          <a:bodyPr/>
          <a:lstStyle/>
          <a:p>
            <a:r>
              <a:rPr lang="en-US" sz="3400" b="1" dirty="0"/>
              <a:t>Overview of North Carolina’s Specialized Foster Care Plan</a:t>
            </a:r>
            <a:endParaRPr lang="en-US" sz="3400" b="1" dirty="0">
              <a:latin typeface="Calibri" panose="020F0502020204030204" pitchFamily="34" charset="0"/>
            </a:endParaRPr>
          </a:p>
        </p:txBody>
      </p:sp>
    </p:spTree>
    <p:extLst>
      <p:ext uri="{BB962C8B-B14F-4D97-AF65-F5344CB8AC3E}">
        <p14:creationId xmlns:p14="http://schemas.microsoft.com/office/powerpoint/2010/main" val="23028653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AFFB73-2865-457B-8ED0-E7AE14AE9307}"/>
              </a:ext>
            </a:extLst>
          </p:cNvPr>
          <p:cNvSpPr>
            <a:spLocks noGrp="1"/>
          </p:cNvSpPr>
          <p:nvPr>
            <p:ph type="title"/>
          </p:nvPr>
        </p:nvSpPr>
        <p:spPr>
          <a:xfrm>
            <a:off x="152400" y="594360"/>
            <a:ext cx="7843267" cy="548640"/>
          </a:xfrm>
        </p:spPr>
        <p:txBody>
          <a:bodyPr/>
          <a:lstStyle/>
          <a:p>
            <a:r>
              <a:rPr lang="en-US" sz="2800" dirty="0"/>
              <a:t>Eligibility &amp; Enrollment</a:t>
            </a:r>
          </a:p>
        </p:txBody>
      </p:sp>
      <p:sp>
        <p:nvSpPr>
          <p:cNvPr id="3" name="Slide Number Placeholder 2">
            <a:extLst>
              <a:ext uri="{FF2B5EF4-FFF2-40B4-BE49-F238E27FC236}">
                <a16:creationId xmlns:a16="http://schemas.microsoft.com/office/drawing/2014/main" id="{B36609B4-768F-41D1-8C3A-39239D5481F1}"/>
              </a:ext>
            </a:extLst>
          </p:cNvPr>
          <p:cNvSpPr>
            <a:spLocks noGrp="1"/>
          </p:cNvSpPr>
          <p:nvPr>
            <p:ph type="sldNum" sz="quarter" idx="14"/>
          </p:nvPr>
        </p:nvSpPr>
        <p:spPr/>
        <p:txBody>
          <a:bodyPr/>
          <a:lstStyle/>
          <a:p>
            <a:fld id="{11F27F3A-B3E9-41ED-AF8F-A365F10BB65F}" type="slidenum">
              <a:rPr lang="en-US" smtClean="0">
                <a:solidFill>
                  <a:prstClr val="black"/>
                </a:solidFill>
              </a:rPr>
              <a:pPr/>
              <a:t>10</a:t>
            </a:fld>
            <a:endParaRPr lang="en-US" dirty="0">
              <a:solidFill>
                <a:prstClr val="black"/>
              </a:solidFill>
            </a:endParaRPr>
          </a:p>
        </p:txBody>
      </p:sp>
      <p:sp>
        <p:nvSpPr>
          <p:cNvPr id="9" name="Rectangle 8">
            <a:extLst>
              <a:ext uri="{FF2B5EF4-FFF2-40B4-BE49-F238E27FC236}">
                <a16:creationId xmlns:a16="http://schemas.microsoft.com/office/drawing/2014/main" id="{1707F07E-C9FD-4A73-8990-EC04F008D6A1}"/>
              </a:ext>
            </a:extLst>
          </p:cNvPr>
          <p:cNvSpPr/>
          <p:nvPr/>
        </p:nvSpPr>
        <p:spPr bwMode="auto">
          <a:xfrm>
            <a:off x="415976" y="1407171"/>
            <a:ext cx="8499423" cy="1438845"/>
          </a:xfrm>
          <a:prstGeom prst="rect">
            <a:avLst/>
          </a:prstGeom>
          <a:solidFill>
            <a:srgbClr val="FDF7E7"/>
          </a:solidFill>
          <a:ln w="9525" cap="flat" cmpd="sng" algn="ctr">
            <a:solidFill>
              <a:schemeClr val="accent6">
                <a:lumMod val="75000"/>
              </a:schemeClr>
            </a:solidFill>
            <a:prstDash val="solid"/>
            <a:round/>
            <a:headEnd type="none" w="med" len="med"/>
            <a:tailEnd type="none" w="med" len="med"/>
          </a:ln>
          <a:effectLst/>
        </p:spPr>
        <p:txBody>
          <a:bodyPr vert="horz" wrap="square" lIns="91440" tIns="182880" rIns="91440" bIns="0" numCol="1" rtlCol="0" anchor="t" anchorCtr="0" compatLnSpc="1">
            <a:prstTxWarp prst="textNoShape">
              <a:avLst/>
            </a:prstTxWarp>
          </a:bodyPr>
          <a:lstStyle/>
          <a:p>
            <a:pPr marL="742950" lvl="1" indent="-285750">
              <a:spcAft>
                <a:spcPts val="400"/>
              </a:spcAft>
              <a:buFont typeface="Courier New" panose="02070309020205020404" pitchFamily="49" charset="0"/>
              <a:buChar char="o"/>
            </a:pPr>
            <a:r>
              <a:rPr lang="en-US" sz="1600" dirty="0">
                <a:latin typeface="Calibri" panose="020F0502020204030204" pitchFamily="34" charset="0"/>
              </a:rPr>
              <a:t>Children and youth in foster care </a:t>
            </a:r>
          </a:p>
          <a:p>
            <a:pPr marL="742950" lvl="1" indent="-285750">
              <a:spcAft>
                <a:spcPts val="400"/>
              </a:spcAft>
              <a:buFont typeface="Courier New" panose="02070309020205020404" pitchFamily="49" charset="0"/>
              <a:buChar char="o"/>
            </a:pPr>
            <a:r>
              <a:rPr lang="en-US" sz="1600" dirty="0">
                <a:latin typeface="Calibri" panose="020F0502020204030204" pitchFamily="34" charset="0"/>
              </a:rPr>
              <a:t>Former foster youth who aged out of care up to age 26</a:t>
            </a:r>
          </a:p>
          <a:p>
            <a:pPr marL="742950" lvl="1" indent="-285750">
              <a:spcAft>
                <a:spcPts val="400"/>
              </a:spcAft>
              <a:buFont typeface="Courier New" panose="02070309020205020404" pitchFamily="49" charset="0"/>
              <a:buChar char="o"/>
            </a:pPr>
            <a:r>
              <a:rPr lang="en-US" sz="1600" dirty="0">
                <a:solidFill>
                  <a:srgbClr val="000000"/>
                </a:solidFill>
                <a:latin typeface="Calibri" panose="020F0502020204030204" pitchFamily="34" charset="0"/>
              </a:rPr>
              <a:t>Children receiving Title IV-E adoption assistance</a:t>
            </a:r>
          </a:p>
          <a:p>
            <a:pPr marL="742950" lvl="1" indent="-285750">
              <a:spcAft>
                <a:spcPts val="400"/>
              </a:spcAft>
              <a:buFont typeface="Courier New" panose="02070309020205020404" pitchFamily="49" charset="0"/>
              <a:buChar char="o"/>
            </a:pPr>
            <a:r>
              <a:rPr lang="en-US" sz="1600" dirty="0">
                <a:latin typeface="Calibri" panose="020F0502020204030204" pitchFamily="34" charset="0"/>
              </a:rPr>
              <a:t>Children of individuals eligible for FC Plan enrollment</a:t>
            </a:r>
            <a:endParaRPr kumimoji="0" lang="en-US" sz="22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p:txBody>
      </p:sp>
      <p:sp>
        <p:nvSpPr>
          <p:cNvPr id="10" name="Rounded Rectangle 10">
            <a:extLst>
              <a:ext uri="{FF2B5EF4-FFF2-40B4-BE49-F238E27FC236}">
                <a16:creationId xmlns:a16="http://schemas.microsoft.com/office/drawing/2014/main" id="{796252DE-28E6-407D-9585-9C1BA8C55640}"/>
              </a:ext>
            </a:extLst>
          </p:cNvPr>
          <p:cNvSpPr/>
          <p:nvPr/>
        </p:nvSpPr>
        <p:spPr>
          <a:xfrm>
            <a:off x="415977" y="1217769"/>
            <a:ext cx="3622624" cy="356554"/>
          </a:xfrm>
          <a:prstGeom prst="homePlate">
            <a:avLst/>
          </a:prstGeom>
          <a:solidFill>
            <a:schemeClr val="accent6">
              <a:lumMod val="75000"/>
            </a:schemeClr>
          </a:solidFill>
          <a:ln>
            <a:noFill/>
          </a:ln>
        </p:spPr>
        <p:txBody>
          <a:bodyPr wrap="square" lIns="182880" tIns="182880" rIns="182880" bIns="18288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FFFFFF"/>
                </a:solidFill>
                <a:effectLst/>
                <a:uLnTx/>
                <a:uFillTx/>
                <a:latin typeface="Calibri" panose="020F0502020204030204" pitchFamily="34" charset="0"/>
                <a:ea typeface="+mn-ea"/>
                <a:cs typeface="+mn-cs"/>
              </a:rPr>
              <a:t>Eligibility for FC Plan</a:t>
            </a:r>
            <a:endParaRPr kumimoji="0" lang="en-US" sz="1800" b="0" i="0" u="none" strike="noStrike" kern="1200" cap="none" spc="0" normalizeH="0" baseline="0" noProof="0" dirty="0">
              <a:ln>
                <a:noFill/>
              </a:ln>
              <a:solidFill>
                <a:srgbClr val="FFFFFF"/>
              </a:solidFill>
              <a:effectLst/>
              <a:uLnTx/>
              <a:uFillTx/>
              <a:latin typeface="Calibri"/>
              <a:ea typeface="+mn-ea"/>
              <a:cs typeface="+mn-cs"/>
            </a:endParaRPr>
          </a:p>
        </p:txBody>
      </p:sp>
      <p:sp>
        <p:nvSpPr>
          <p:cNvPr id="11" name="Rectangle 10">
            <a:extLst>
              <a:ext uri="{FF2B5EF4-FFF2-40B4-BE49-F238E27FC236}">
                <a16:creationId xmlns:a16="http://schemas.microsoft.com/office/drawing/2014/main" id="{AE17C3E1-A15B-4A50-A0BE-D815F49610FB}"/>
              </a:ext>
            </a:extLst>
          </p:cNvPr>
          <p:cNvSpPr/>
          <p:nvPr/>
        </p:nvSpPr>
        <p:spPr bwMode="auto">
          <a:xfrm>
            <a:off x="415976" y="3110187"/>
            <a:ext cx="8499423" cy="3062013"/>
          </a:xfrm>
          <a:prstGeom prst="rect">
            <a:avLst/>
          </a:prstGeom>
          <a:solidFill>
            <a:srgbClr val="FDF7E7"/>
          </a:solidFill>
          <a:ln w="9525" cap="flat" cmpd="sng" algn="ctr">
            <a:solidFill>
              <a:schemeClr val="accent6">
                <a:lumMod val="75000"/>
              </a:schemeClr>
            </a:solidFill>
            <a:prstDash val="solid"/>
            <a:round/>
            <a:headEnd type="none" w="med" len="med"/>
            <a:tailEnd type="none" w="med" len="med"/>
          </a:ln>
          <a:effectLst/>
        </p:spPr>
        <p:txBody>
          <a:bodyPr vert="horz" wrap="square" lIns="91440" tIns="182880" rIns="91440" bIns="0" numCol="1" rtlCol="0" anchor="t" anchorCtr="0" compatLnSpc="1">
            <a:prstTxWarp prst="textNoShape">
              <a:avLst/>
            </a:prstTxWarp>
          </a:bodyPr>
          <a:lstStyle/>
          <a:p>
            <a:pPr marL="800100" lvl="1" indent="-342900">
              <a:lnSpc>
                <a:spcPct val="106000"/>
              </a:lnSpc>
              <a:buFont typeface="Courier New" panose="02070309020205020404" pitchFamily="49" charset="0"/>
              <a:buChar char="o"/>
              <a:tabLst>
                <a:tab pos="457200" algn="l"/>
              </a:tabLst>
            </a:pPr>
            <a:r>
              <a:rPr lang="en-US" sz="1600" dirty="0">
                <a:latin typeface="Calibri" panose="020F0502020204030204" pitchFamily="34" charset="0"/>
                <a:ea typeface="Times New Roman" panose="02020603050405020304" pitchFamily="18" charset="0"/>
                <a:cs typeface="Calibri" panose="020F0502020204030204" pitchFamily="34" charset="0"/>
              </a:rPr>
              <a:t>The Department will automatically enroll eligible beneficiaries into the FC Plan at launch with some exceptions: Innovations or TBI waiver enrollees; beneficiaries residing in ICFs; those eligible for TCLI; and Tribal members (who may opt in)</a:t>
            </a:r>
          </a:p>
          <a:p>
            <a:pPr marL="800100" lvl="1" indent="-342900">
              <a:lnSpc>
                <a:spcPct val="106000"/>
              </a:lnSpc>
              <a:buFont typeface="Courier New" panose="02070309020205020404" pitchFamily="49" charset="0"/>
              <a:buChar char="o"/>
              <a:tabLst>
                <a:tab pos="457200" algn="l"/>
              </a:tabLst>
            </a:pPr>
            <a:r>
              <a:rPr lang="en-US" sz="1600" dirty="0">
                <a:solidFill>
                  <a:srgbClr val="000000"/>
                </a:solidFill>
                <a:latin typeface="Calibri" panose="020F0502020204030204" pitchFamily="34" charset="0"/>
                <a:ea typeface="Times New Roman" panose="02020603050405020304" pitchFamily="18" charset="0"/>
                <a:cs typeface="Calibri" panose="020F0502020204030204" pitchFamily="34" charset="0"/>
              </a:rPr>
              <a:t>Following FC Plan launch, beneficiaries enrolled in a SP or TP who become eligible for the FC Plan will be transferred to the FC Plan</a:t>
            </a:r>
          </a:p>
          <a:p>
            <a:pPr marL="800100" lvl="1" indent="-342900">
              <a:lnSpc>
                <a:spcPct val="106000"/>
              </a:lnSpc>
              <a:spcAft>
                <a:spcPts val="300"/>
              </a:spcAft>
              <a:buFont typeface="Courier New" panose="02070309020205020404" pitchFamily="49" charset="0"/>
              <a:buChar char="o"/>
              <a:tabLst>
                <a:tab pos="457200" algn="l"/>
              </a:tabLst>
            </a:pPr>
            <a:r>
              <a:rPr lang="en-US" sz="1600" dirty="0">
                <a:solidFill>
                  <a:srgbClr val="000000"/>
                </a:solidFill>
                <a:latin typeface="Calibri" panose="020F0502020204030204" pitchFamily="34" charset="0"/>
                <a:ea typeface="Times New Roman" panose="02020603050405020304" pitchFamily="18" charset="0"/>
                <a:cs typeface="Calibri" panose="020F0502020204030204" pitchFamily="34" charset="0"/>
              </a:rPr>
              <a:t>FC Plan members will be able to transfer to a SP, TP (if eligible) or Tribal Option (if eligible) at any point during the coverage year</a:t>
            </a:r>
          </a:p>
          <a:p>
            <a:pPr marL="800100" lvl="1" indent="-342900">
              <a:lnSpc>
                <a:spcPct val="106000"/>
              </a:lnSpc>
              <a:buFont typeface="Courier New" panose="02070309020205020404" pitchFamily="49" charset="0"/>
              <a:buChar char="o"/>
              <a:tabLst>
                <a:tab pos="457200" algn="l"/>
              </a:tabLst>
            </a:pPr>
            <a:r>
              <a:rPr lang="en-US" sz="16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Children who leave foster care will have the option to remain in the FC Plan for the duration of the coverage year and be given the option to remain in the Plan for a subsequent coverage year</a:t>
            </a:r>
            <a:endParaRPr lang="en-US" sz="1600" dirty="0">
              <a:latin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2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p:txBody>
      </p:sp>
      <p:sp>
        <p:nvSpPr>
          <p:cNvPr id="12" name="Rounded Rectangle 10">
            <a:extLst>
              <a:ext uri="{FF2B5EF4-FFF2-40B4-BE49-F238E27FC236}">
                <a16:creationId xmlns:a16="http://schemas.microsoft.com/office/drawing/2014/main" id="{DD2F2F17-C9A8-4077-A07F-33DEB29319DF}"/>
              </a:ext>
            </a:extLst>
          </p:cNvPr>
          <p:cNvSpPr/>
          <p:nvPr/>
        </p:nvSpPr>
        <p:spPr>
          <a:xfrm>
            <a:off x="415976" y="2933699"/>
            <a:ext cx="3604151" cy="381000"/>
          </a:xfrm>
          <a:prstGeom prst="homePlate">
            <a:avLst/>
          </a:prstGeom>
          <a:solidFill>
            <a:schemeClr val="accent6">
              <a:lumMod val="75000"/>
            </a:schemeClr>
          </a:solidFill>
          <a:ln>
            <a:noFill/>
          </a:ln>
        </p:spPr>
        <p:txBody>
          <a:bodyPr wrap="square" lIns="182880" tIns="182880" rIns="182880" bIns="18288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FFFFFF"/>
                </a:solidFill>
                <a:effectLst/>
                <a:uLnTx/>
                <a:uFillTx/>
                <a:latin typeface="Calibri" panose="020F0502020204030204" pitchFamily="34" charset="0"/>
                <a:ea typeface="+mn-ea"/>
                <a:cs typeface="+mn-cs"/>
              </a:rPr>
              <a:t>Enrollment in FC Plan </a:t>
            </a:r>
            <a:endParaRPr kumimoji="0" lang="en-US" sz="1800" b="0" i="0" u="none" strike="noStrike" kern="1200" cap="none" spc="0" normalizeH="0" baseline="0" noProof="0" dirty="0">
              <a:ln>
                <a:noFill/>
              </a:ln>
              <a:solidFill>
                <a:srgbClr val="FFFFFF"/>
              </a:solidFill>
              <a:effectLst/>
              <a:uLnTx/>
              <a:uFillTx/>
              <a:latin typeface="Calibri"/>
              <a:ea typeface="+mn-ea"/>
              <a:cs typeface="+mn-cs"/>
            </a:endParaRPr>
          </a:p>
        </p:txBody>
      </p:sp>
      <p:sp>
        <p:nvSpPr>
          <p:cNvPr id="4" name="Rectangle 3">
            <a:extLst>
              <a:ext uri="{FF2B5EF4-FFF2-40B4-BE49-F238E27FC236}">
                <a16:creationId xmlns:a16="http://schemas.microsoft.com/office/drawing/2014/main" id="{3CE9D8E8-19FD-4E30-8456-F33CC1450620}"/>
              </a:ext>
            </a:extLst>
          </p:cNvPr>
          <p:cNvSpPr/>
          <p:nvPr/>
        </p:nvSpPr>
        <p:spPr bwMode="auto">
          <a:xfrm>
            <a:off x="76200" y="6230408"/>
            <a:ext cx="4800600" cy="284692"/>
          </a:xfrm>
          <a:prstGeom prst="rect">
            <a:avLst/>
          </a:prstGeom>
          <a:noFill/>
          <a:ln w="0" algn="ctr">
            <a:noFill/>
            <a:round/>
            <a:headEnd/>
            <a:tailEnd/>
          </a:ln>
          <a:effectLst/>
        </p:spPr>
        <p:txBody>
          <a:bodyPr rtlCol="0" anchor="ctr"/>
          <a:lstStyle/>
          <a:p>
            <a:r>
              <a:rPr lang="en-US" sz="1050" i="1" dirty="0">
                <a:latin typeface="Calibri" pitchFamily="34" charset="0"/>
              </a:rPr>
              <a:t>*Legislative changes and system modifications required to effectuate the </a:t>
            </a:r>
            <a:r>
              <a:rPr lang="en-US" sz="1050" i="1" dirty="0" err="1">
                <a:latin typeface="Calibri" pitchFamily="34" charset="0"/>
              </a:rPr>
              <a:t>E&amp;E</a:t>
            </a:r>
            <a:r>
              <a:rPr lang="en-US" sz="1050" i="1" dirty="0">
                <a:latin typeface="Calibri" pitchFamily="34" charset="0"/>
              </a:rPr>
              <a:t> design</a:t>
            </a:r>
          </a:p>
        </p:txBody>
      </p:sp>
      <p:sp>
        <p:nvSpPr>
          <p:cNvPr id="6" name="Rectangle 5">
            <a:extLst>
              <a:ext uri="{FF2B5EF4-FFF2-40B4-BE49-F238E27FC236}">
                <a16:creationId xmlns:a16="http://schemas.microsoft.com/office/drawing/2014/main" id="{5C73B546-16E5-4190-A4D9-931417F54AB9}"/>
              </a:ext>
            </a:extLst>
          </p:cNvPr>
          <p:cNvSpPr/>
          <p:nvPr/>
        </p:nvSpPr>
        <p:spPr bwMode="auto">
          <a:xfrm>
            <a:off x="76200" y="0"/>
            <a:ext cx="1737360" cy="330189"/>
          </a:xfrm>
          <a:prstGeom prst="rect">
            <a:avLst/>
          </a:prstGeom>
          <a:solidFill>
            <a:schemeClr val="tx2"/>
          </a:solidFill>
          <a:ln w="0" algn="ctr">
            <a:solidFill>
              <a:srgbClr val="808080"/>
            </a:solidFill>
            <a:round/>
            <a:headEnd/>
            <a:tailEnd/>
          </a:ln>
          <a:effectLst/>
        </p:spPr>
        <p:txBody>
          <a:bodyPr rtlCol="0" anchor="ctr"/>
          <a:lstStyle/>
          <a:p>
            <a:pPr algn="ctr"/>
            <a:r>
              <a:rPr lang="en-US" sz="1000" b="1" dirty="0" err="1">
                <a:solidFill>
                  <a:schemeClr val="bg1"/>
                </a:solidFill>
                <a:latin typeface="Calibri" pitchFamily="34" charset="0"/>
              </a:rPr>
              <a:t>E&amp;E</a:t>
            </a:r>
            <a:endParaRPr lang="en-US" sz="1000" b="1" dirty="0">
              <a:solidFill>
                <a:schemeClr val="bg1"/>
              </a:solidFill>
              <a:latin typeface="Calibri" pitchFamily="34" charset="0"/>
            </a:endParaRPr>
          </a:p>
        </p:txBody>
      </p:sp>
      <p:sp>
        <p:nvSpPr>
          <p:cNvPr id="13" name="Rectangle 12">
            <a:extLst>
              <a:ext uri="{FF2B5EF4-FFF2-40B4-BE49-F238E27FC236}">
                <a16:creationId xmlns:a16="http://schemas.microsoft.com/office/drawing/2014/main" id="{B1F1525A-296B-4AAF-9BD0-892A25EC722D}"/>
              </a:ext>
            </a:extLst>
          </p:cNvPr>
          <p:cNvSpPr/>
          <p:nvPr/>
        </p:nvSpPr>
        <p:spPr bwMode="auto">
          <a:xfrm>
            <a:off x="1883092" y="0"/>
            <a:ext cx="1737360" cy="330189"/>
          </a:xfrm>
          <a:prstGeom prst="rect">
            <a:avLst/>
          </a:prstGeom>
          <a:solidFill>
            <a:schemeClr val="bg1">
              <a:lumMod val="95000"/>
            </a:schemeClr>
          </a:solidFill>
          <a:ln w="0" algn="ctr">
            <a:solidFill>
              <a:srgbClr val="808080"/>
            </a:solidFill>
            <a:round/>
            <a:headEnd/>
            <a:tailEnd/>
          </a:ln>
          <a:effectLst/>
        </p:spPr>
        <p:txBody>
          <a:bodyPr rtlCol="0" anchor="ctr"/>
          <a:lstStyle/>
          <a:p>
            <a:pPr algn="ctr"/>
            <a:r>
              <a:rPr lang="en-US" sz="1000" b="1" dirty="0">
                <a:latin typeface="Calibri" pitchFamily="34" charset="0"/>
              </a:rPr>
              <a:t>Benefits</a:t>
            </a:r>
          </a:p>
        </p:txBody>
      </p:sp>
      <p:sp>
        <p:nvSpPr>
          <p:cNvPr id="14" name="Rectangle 13">
            <a:extLst>
              <a:ext uri="{FF2B5EF4-FFF2-40B4-BE49-F238E27FC236}">
                <a16:creationId xmlns:a16="http://schemas.microsoft.com/office/drawing/2014/main" id="{DE3773A5-2B9F-4A60-8226-5451CF839985}"/>
              </a:ext>
            </a:extLst>
          </p:cNvPr>
          <p:cNvSpPr/>
          <p:nvPr/>
        </p:nvSpPr>
        <p:spPr bwMode="auto">
          <a:xfrm>
            <a:off x="3689984" y="0"/>
            <a:ext cx="1737360" cy="330189"/>
          </a:xfrm>
          <a:prstGeom prst="rect">
            <a:avLst/>
          </a:prstGeom>
          <a:solidFill>
            <a:schemeClr val="bg1">
              <a:lumMod val="95000"/>
            </a:schemeClr>
          </a:solidFill>
          <a:ln w="0" algn="ctr">
            <a:solidFill>
              <a:srgbClr val="808080"/>
            </a:solidFill>
            <a:round/>
            <a:headEnd/>
            <a:tailEnd/>
          </a:ln>
          <a:effectLst/>
        </p:spPr>
        <p:txBody>
          <a:bodyPr rtlCol="0" anchor="ctr"/>
          <a:lstStyle/>
          <a:p>
            <a:pPr algn="ctr"/>
            <a:r>
              <a:rPr lang="en-US" sz="1000" b="1" dirty="0">
                <a:latin typeface="Calibri" pitchFamily="34" charset="0"/>
              </a:rPr>
              <a:t>Care </a:t>
            </a:r>
          </a:p>
          <a:p>
            <a:pPr algn="ctr"/>
            <a:r>
              <a:rPr lang="en-US" sz="1000" b="1" dirty="0">
                <a:latin typeface="Calibri" pitchFamily="34" charset="0"/>
              </a:rPr>
              <a:t>Management</a:t>
            </a:r>
          </a:p>
        </p:txBody>
      </p:sp>
      <p:sp>
        <p:nvSpPr>
          <p:cNvPr id="16" name="Rectangle 15">
            <a:extLst>
              <a:ext uri="{FF2B5EF4-FFF2-40B4-BE49-F238E27FC236}">
                <a16:creationId xmlns:a16="http://schemas.microsoft.com/office/drawing/2014/main" id="{E91747B3-C95E-4016-AB18-23BF2964B476}"/>
              </a:ext>
            </a:extLst>
          </p:cNvPr>
          <p:cNvSpPr/>
          <p:nvPr/>
        </p:nvSpPr>
        <p:spPr bwMode="auto">
          <a:xfrm>
            <a:off x="5496876" y="0"/>
            <a:ext cx="1737360" cy="330189"/>
          </a:xfrm>
          <a:prstGeom prst="rect">
            <a:avLst/>
          </a:prstGeom>
          <a:solidFill>
            <a:schemeClr val="bg1">
              <a:lumMod val="95000"/>
            </a:schemeClr>
          </a:solidFill>
          <a:ln w="0" algn="ctr">
            <a:solidFill>
              <a:srgbClr val="808080"/>
            </a:solidFill>
            <a:round/>
            <a:headEnd/>
            <a:tailEnd/>
          </a:ln>
          <a:effectLst/>
        </p:spPr>
        <p:txBody>
          <a:bodyPr rtlCol="0" anchor="ctr"/>
          <a:lstStyle/>
          <a:p>
            <a:pPr algn="ctr"/>
            <a:r>
              <a:rPr lang="en-US" sz="1000" b="1" dirty="0">
                <a:latin typeface="Calibri" pitchFamily="34" charset="0"/>
              </a:rPr>
              <a:t>Quality</a:t>
            </a:r>
          </a:p>
        </p:txBody>
      </p:sp>
      <p:sp>
        <p:nvSpPr>
          <p:cNvPr id="17" name="Rectangle 16">
            <a:extLst>
              <a:ext uri="{FF2B5EF4-FFF2-40B4-BE49-F238E27FC236}">
                <a16:creationId xmlns:a16="http://schemas.microsoft.com/office/drawing/2014/main" id="{B34EF9C3-6C8C-46B2-90CE-268DEDAB663A}"/>
              </a:ext>
            </a:extLst>
          </p:cNvPr>
          <p:cNvSpPr/>
          <p:nvPr/>
        </p:nvSpPr>
        <p:spPr bwMode="auto">
          <a:xfrm>
            <a:off x="7303770" y="0"/>
            <a:ext cx="1737360" cy="330189"/>
          </a:xfrm>
          <a:prstGeom prst="rect">
            <a:avLst/>
          </a:prstGeom>
          <a:solidFill>
            <a:schemeClr val="bg1">
              <a:lumMod val="95000"/>
            </a:schemeClr>
          </a:solidFill>
          <a:ln w="0" algn="ctr">
            <a:solidFill>
              <a:srgbClr val="808080"/>
            </a:solidFill>
            <a:round/>
            <a:headEnd/>
            <a:tailEnd/>
          </a:ln>
          <a:effectLst/>
        </p:spPr>
        <p:txBody>
          <a:bodyPr rtlCol="0" anchor="ctr"/>
          <a:lstStyle/>
          <a:p>
            <a:pPr algn="ctr"/>
            <a:r>
              <a:rPr lang="en-US" sz="1000" b="1" dirty="0">
                <a:latin typeface="Calibri" pitchFamily="34" charset="0"/>
              </a:rPr>
              <a:t>Provider </a:t>
            </a:r>
          </a:p>
          <a:p>
            <a:pPr algn="ctr"/>
            <a:r>
              <a:rPr lang="en-US" sz="1000" b="1" dirty="0">
                <a:latin typeface="Calibri" pitchFamily="34" charset="0"/>
              </a:rPr>
              <a:t>Contracting</a:t>
            </a:r>
          </a:p>
        </p:txBody>
      </p:sp>
      <p:sp>
        <p:nvSpPr>
          <p:cNvPr id="18" name="Footer Placeholder 3">
            <a:extLst>
              <a:ext uri="{FF2B5EF4-FFF2-40B4-BE49-F238E27FC236}">
                <a16:creationId xmlns:a16="http://schemas.microsoft.com/office/drawing/2014/main" id="{C6818FFF-3D51-4281-A1FD-495598F54CF7}"/>
              </a:ext>
            </a:extLst>
          </p:cNvPr>
          <p:cNvSpPr txBox="1">
            <a:spLocks/>
          </p:cNvSpPr>
          <p:nvPr/>
        </p:nvSpPr>
        <p:spPr>
          <a:xfrm>
            <a:off x="521228" y="6573308"/>
            <a:ext cx="7682971" cy="284692"/>
          </a:xfrm>
          <a:prstGeom prst="rect">
            <a:avLst/>
          </a:prstGeom>
        </p:spPr>
        <p:txBody>
          <a:bodyPr vert="horz" lIns="91440" tIns="45720" rIns="91440" bIns="45720" rtlCol="0" anchor="ctr"/>
          <a:lstStyle>
            <a:defPPr>
              <a:defRPr lang="en-US"/>
            </a:defPPr>
            <a:lvl1pPr marL="0" algn="l" defTabSz="914400" rtl="0" eaLnBrk="1" latinLnBrk="0" hangingPunct="1">
              <a:defRPr sz="1000" kern="1200" cap="all" baseline="0">
                <a:solidFill>
                  <a:schemeClr val="tx1"/>
                </a:solidFill>
                <a:latin typeface="Franklin Gothic Demi Cond" panose="020B070603040202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defRPr/>
            </a:pPr>
            <a:r>
              <a:rPr lang="en-US" dirty="0"/>
              <a:t>Update on the Specialized FOSTER CARE RFP| February 2021</a:t>
            </a:r>
          </a:p>
        </p:txBody>
      </p:sp>
    </p:spTree>
    <p:extLst>
      <p:ext uri="{BB962C8B-B14F-4D97-AF65-F5344CB8AC3E}">
        <p14:creationId xmlns:p14="http://schemas.microsoft.com/office/powerpoint/2010/main" val="14201887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224915-1216-434B-B09D-79144DEC435A}"/>
              </a:ext>
            </a:extLst>
          </p:cNvPr>
          <p:cNvSpPr>
            <a:spLocks noGrp="1"/>
          </p:cNvSpPr>
          <p:nvPr>
            <p:ph type="title"/>
          </p:nvPr>
        </p:nvSpPr>
        <p:spPr>
          <a:xfrm>
            <a:off x="152400" y="594360"/>
            <a:ext cx="7843267" cy="548640"/>
          </a:xfrm>
        </p:spPr>
        <p:txBody>
          <a:bodyPr/>
          <a:lstStyle/>
          <a:p>
            <a:r>
              <a:rPr lang="en-US" sz="2800" dirty="0"/>
              <a:t>Benefits</a:t>
            </a:r>
            <a:endParaRPr lang="en-US" dirty="0"/>
          </a:p>
        </p:txBody>
      </p:sp>
      <p:sp>
        <p:nvSpPr>
          <p:cNvPr id="3" name="Slide Number Placeholder 2">
            <a:extLst>
              <a:ext uri="{FF2B5EF4-FFF2-40B4-BE49-F238E27FC236}">
                <a16:creationId xmlns:a16="http://schemas.microsoft.com/office/drawing/2014/main" id="{34A76600-D744-4B65-B5EA-A49CC8681A5B}"/>
              </a:ext>
            </a:extLst>
          </p:cNvPr>
          <p:cNvSpPr>
            <a:spLocks noGrp="1"/>
          </p:cNvSpPr>
          <p:nvPr>
            <p:ph type="sldNum" sz="quarter" idx="14"/>
          </p:nvPr>
        </p:nvSpPr>
        <p:spPr/>
        <p:txBody>
          <a:bodyPr/>
          <a:lstStyle/>
          <a:p>
            <a:fld id="{11F27F3A-B3E9-41ED-AF8F-A365F10BB65F}" type="slidenum">
              <a:rPr lang="en-US" smtClean="0">
                <a:solidFill>
                  <a:prstClr val="black"/>
                </a:solidFill>
              </a:rPr>
              <a:pPr/>
              <a:t>11</a:t>
            </a:fld>
            <a:endParaRPr lang="en-US" dirty="0">
              <a:solidFill>
                <a:prstClr val="black"/>
              </a:solidFill>
            </a:endParaRPr>
          </a:p>
        </p:txBody>
      </p:sp>
      <p:sp>
        <p:nvSpPr>
          <p:cNvPr id="14" name="Rectangle 13">
            <a:extLst>
              <a:ext uri="{FF2B5EF4-FFF2-40B4-BE49-F238E27FC236}">
                <a16:creationId xmlns:a16="http://schemas.microsoft.com/office/drawing/2014/main" id="{8DAEAADE-91F9-40ED-9BD9-FC9F311FA0D8}"/>
              </a:ext>
            </a:extLst>
          </p:cNvPr>
          <p:cNvSpPr/>
          <p:nvPr/>
        </p:nvSpPr>
        <p:spPr>
          <a:xfrm>
            <a:off x="575428" y="1691640"/>
            <a:ext cx="7993144" cy="4150148"/>
          </a:xfrm>
          <a:prstGeom prst="rect">
            <a:avLst/>
          </a:prstGeom>
          <a:solidFill>
            <a:schemeClr val="accent6">
              <a:lumMod val="20000"/>
              <a:lumOff val="80000"/>
            </a:schemeClr>
          </a:solidFill>
          <a:ln w="12700" cmpd="sng">
            <a:solidFill>
              <a:schemeClr val="accent6">
                <a:lumMod val="75000"/>
              </a:schemeClr>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182880" tIns="91440" rIns="182880" bIns="91440" rtlCol="0" anchor="ctr" anchorCtr="0"/>
          <a:lstStyle/>
          <a:p>
            <a:pPr marL="457200"/>
            <a:endParaRPr lang="en-US" sz="1500" dirty="0">
              <a:solidFill>
                <a:schemeClr val="tx1"/>
              </a:solidFill>
              <a:latin typeface="Calibri" panose="020F0502020204030204" pitchFamily="34" charset="0"/>
            </a:endParaRPr>
          </a:p>
          <a:p>
            <a:pPr marL="457200"/>
            <a:endParaRPr lang="en-US" sz="1500" dirty="0">
              <a:solidFill>
                <a:schemeClr val="tx1"/>
              </a:solidFill>
              <a:latin typeface="Calibri" panose="020F0502020204030204" pitchFamily="34" charset="0"/>
            </a:endParaRPr>
          </a:p>
        </p:txBody>
      </p:sp>
      <p:sp>
        <p:nvSpPr>
          <p:cNvPr id="15" name="TextBox 14">
            <a:extLst>
              <a:ext uri="{FF2B5EF4-FFF2-40B4-BE49-F238E27FC236}">
                <a16:creationId xmlns:a16="http://schemas.microsoft.com/office/drawing/2014/main" id="{B52EEBE3-A2BA-4F62-83B3-EB8088193762}"/>
              </a:ext>
            </a:extLst>
          </p:cNvPr>
          <p:cNvSpPr txBox="1"/>
          <p:nvPr/>
        </p:nvSpPr>
        <p:spPr>
          <a:xfrm>
            <a:off x="697153" y="1991778"/>
            <a:ext cx="7871418" cy="2797689"/>
          </a:xfrm>
          <a:prstGeom prst="rect">
            <a:avLst/>
          </a:prstGeom>
          <a:noFill/>
        </p:spPr>
        <p:txBody>
          <a:bodyPr wrap="square" rtlCol="0">
            <a:spAutoFit/>
          </a:bodyPr>
          <a:lstStyle/>
          <a:p>
            <a:pPr marR="0" algn="ctr">
              <a:lnSpc>
                <a:spcPct val="107000"/>
              </a:lnSpc>
              <a:spcBef>
                <a:spcPts val="0"/>
              </a:spcBef>
              <a:spcAft>
                <a:spcPts val="0"/>
              </a:spcAft>
            </a:pPr>
            <a:r>
              <a:rPr lang="en-US" sz="2000" b="1" dirty="0">
                <a:latin typeface="Calibri" panose="020F0502020204030204" pitchFamily="34" charset="0"/>
                <a:ea typeface="Times New Roman" panose="02020603050405020304" pitchFamily="18" charset="0"/>
                <a:cs typeface="Times New Roman" panose="02020603050405020304" pitchFamily="18" charset="0"/>
              </a:rPr>
              <a:t>The FC Plan will include nearly all Standard Plan and BH I/DD TP services, except for the following which will only be covered by BH I/DD TPs:</a:t>
            </a:r>
          </a:p>
          <a:p>
            <a:pPr marL="285750" indent="-285750">
              <a:spcAft>
                <a:spcPts val="600"/>
              </a:spcAft>
              <a:buFont typeface="Courier New" panose="02070309020205020404" pitchFamily="49" charset="0"/>
              <a:buChar char="o"/>
            </a:pPr>
            <a:r>
              <a:rPr lang="en-US" dirty="0">
                <a:solidFill>
                  <a:prstClr val="black"/>
                </a:solidFill>
                <a:latin typeface="Calibri" charset="0"/>
                <a:ea typeface="ＭＳ Ｐゴシック"/>
              </a:rPr>
              <a:t>ICF-IIDs</a:t>
            </a:r>
          </a:p>
          <a:p>
            <a:pPr marL="285750" indent="-285750">
              <a:spcAft>
                <a:spcPts val="600"/>
              </a:spcAft>
              <a:buFont typeface="Courier New" panose="02070309020205020404" pitchFamily="49" charset="0"/>
              <a:buChar char="o"/>
            </a:pPr>
            <a:r>
              <a:rPr lang="en-US" dirty="0">
                <a:solidFill>
                  <a:prstClr val="black"/>
                </a:solidFill>
                <a:latin typeface="Calibri" charset="0"/>
                <a:ea typeface="ＭＳ Ｐゴシック"/>
              </a:rPr>
              <a:t>Respite services through TRACK at Murdoch</a:t>
            </a:r>
          </a:p>
          <a:p>
            <a:pPr marL="285750" indent="-285750">
              <a:spcAft>
                <a:spcPts val="600"/>
              </a:spcAft>
              <a:buFont typeface="Courier New" panose="02070309020205020404" pitchFamily="49" charset="0"/>
              <a:buChar char="o"/>
            </a:pPr>
            <a:r>
              <a:rPr lang="en-US" dirty="0">
                <a:solidFill>
                  <a:prstClr val="black"/>
                </a:solidFill>
                <a:latin typeface="Calibri" charset="0"/>
                <a:ea typeface="ＭＳ Ｐゴシック"/>
              </a:rPr>
              <a:t>Innovations waiver services</a:t>
            </a:r>
          </a:p>
          <a:p>
            <a:pPr marL="285750" indent="-285750">
              <a:spcAft>
                <a:spcPts val="600"/>
              </a:spcAft>
              <a:buFont typeface="Courier New" panose="02070309020205020404" pitchFamily="49" charset="0"/>
              <a:buChar char="o"/>
            </a:pPr>
            <a:r>
              <a:rPr lang="en-US" dirty="0">
                <a:solidFill>
                  <a:prstClr val="black"/>
                </a:solidFill>
                <a:latin typeface="Calibri" charset="0"/>
                <a:ea typeface="ＭＳ Ｐゴシック"/>
              </a:rPr>
              <a:t>TBI waiver services</a:t>
            </a:r>
          </a:p>
          <a:p>
            <a:pPr marL="285750" indent="-285750">
              <a:spcAft>
                <a:spcPts val="600"/>
              </a:spcAft>
              <a:buFont typeface="Courier New" panose="02070309020205020404" pitchFamily="49" charset="0"/>
              <a:buChar char="o"/>
            </a:pPr>
            <a:r>
              <a:rPr lang="en-US" dirty="0">
                <a:solidFill>
                  <a:prstClr val="black"/>
                </a:solidFill>
                <a:latin typeface="Calibri" charset="0"/>
                <a:ea typeface="ＭＳ Ｐゴシック"/>
              </a:rPr>
              <a:t>State-funded Services</a:t>
            </a:r>
          </a:p>
          <a:p>
            <a:pPr marL="285750" indent="-285750">
              <a:spcAft>
                <a:spcPts val="600"/>
              </a:spcAft>
              <a:buFont typeface="Courier New" panose="02070309020205020404" pitchFamily="49" charset="0"/>
              <a:buChar char="o"/>
            </a:pPr>
            <a:r>
              <a:rPr lang="en-US" dirty="0">
                <a:solidFill>
                  <a:prstClr val="black"/>
                </a:solidFill>
                <a:latin typeface="Calibri" charset="0"/>
                <a:ea typeface="ＭＳ Ｐゴシック"/>
              </a:rPr>
              <a:t>Services provided through the Transitions to Community Living Initiative</a:t>
            </a:r>
          </a:p>
        </p:txBody>
      </p:sp>
      <p:sp>
        <p:nvSpPr>
          <p:cNvPr id="16" name="Pentagon 16">
            <a:extLst>
              <a:ext uri="{FF2B5EF4-FFF2-40B4-BE49-F238E27FC236}">
                <a16:creationId xmlns:a16="http://schemas.microsoft.com/office/drawing/2014/main" id="{99B6B139-1BE6-4BEC-ABA1-A2CB6BBC1BA2}"/>
              </a:ext>
            </a:extLst>
          </p:cNvPr>
          <p:cNvSpPr/>
          <p:nvPr/>
        </p:nvSpPr>
        <p:spPr>
          <a:xfrm>
            <a:off x="574103" y="1508760"/>
            <a:ext cx="2771027" cy="365760"/>
          </a:xfrm>
          <a:prstGeom prst="homePlate">
            <a:avLst/>
          </a:prstGeom>
          <a:solidFill>
            <a:schemeClr val="accent6">
              <a:lumMod val="75000"/>
            </a:schemeClr>
          </a:solidFill>
          <a:ln>
            <a:noFill/>
          </a:ln>
        </p:spPr>
        <p:txBody>
          <a:bodyPr wrap="square" lIns="182880" tIns="182880" rIns="182880" bIns="182880" rtlCol="0" anchor="ctr">
            <a:noAutofit/>
          </a:bodyPr>
          <a:lstStyle/>
          <a:p>
            <a:pPr>
              <a:spcAft>
                <a:spcPts val="600"/>
              </a:spcAft>
            </a:pPr>
            <a:r>
              <a:rPr lang="en-US" sz="2000" b="1" dirty="0">
                <a:solidFill>
                  <a:schemeClr val="bg1"/>
                </a:solidFill>
                <a:latin typeface="Calibri"/>
              </a:rPr>
              <a:t>Overview</a:t>
            </a:r>
          </a:p>
        </p:txBody>
      </p:sp>
      <p:sp>
        <p:nvSpPr>
          <p:cNvPr id="4" name="Rectangle 3">
            <a:extLst>
              <a:ext uri="{FF2B5EF4-FFF2-40B4-BE49-F238E27FC236}">
                <a16:creationId xmlns:a16="http://schemas.microsoft.com/office/drawing/2014/main" id="{C0250A0B-928E-4B53-8706-0A8F4449681F}"/>
              </a:ext>
            </a:extLst>
          </p:cNvPr>
          <p:cNvSpPr/>
          <p:nvPr/>
        </p:nvSpPr>
        <p:spPr>
          <a:xfrm>
            <a:off x="1165554" y="5218145"/>
            <a:ext cx="6978321" cy="1200329"/>
          </a:xfrm>
          <a:prstGeom prst="rect">
            <a:avLst/>
          </a:prstGeom>
          <a:solidFill>
            <a:schemeClr val="bg1">
              <a:lumMod val="75000"/>
            </a:schemeClr>
          </a:solidFill>
          <a:ln w="19050">
            <a:solidFill>
              <a:srgbClr val="EFBB2F"/>
            </a:solidFill>
          </a:ln>
        </p:spPr>
        <p:txBody>
          <a:bodyPr wrap="square">
            <a:spAutoFit/>
          </a:bodyPr>
          <a:lstStyle/>
          <a:p>
            <a:pPr algn="ctr"/>
            <a:r>
              <a:rPr lang="en-US" i="1" dirty="0">
                <a:latin typeface="Calibri" panose="020F0502020204030204" pitchFamily="34" charset="0"/>
              </a:rPr>
              <a:t>FC Plan will pay for Medicaid covered services (e.g., treatment-related placement); DSS will continue to comply with federal and state provisions to cover non-Medicaid, foster-care related services (e.g., non-treatment related placement, room and board)</a:t>
            </a:r>
          </a:p>
        </p:txBody>
      </p:sp>
      <p:sp>
        <p:nvSpPr>
          <p:cNvPr id="9" name="Rectangle 8">
            <a:extLst>
              <a:ext uri="{FF2B5EF4-FFF2-40B4-BE49-F238E27FC236}">
                <a16:creationId xmlns:a16="http://schemas.microsoft.com/office/drawing/2014/main" id="{BEE9623E-A4FF-44AA-B42A-718DC09F1E6C}"/>
              </a:ext>
            </a:extLst>
          </p:cNvPr>
          <p:cNvSpPr/>
          <p:nvPr/>
        </p:nvSpPr>
        <p:spPr bwMode="auto">
          <a:xfrm>
            <a:off x="76200" y="0"/>
            <a:ext cx="1737360" cy="330189"/>
          </a:xfrm>
          <a:prstGeom prst="rect">
            <a:avLst/>
          </a:prstGeom>
          <a:solidFill>
            <a:schemeClr val="bg1">
              <a:lumMod val="95000"/>
            </a:schemeClr>
          </a:solidFill>
          <a:ln w="0" algn="ctr">
            <a:solidFill>
              <a:srgbClr val="808080"/>
            </a:solidFill>
            <a:round/>
            <a:headEnd/>
            <a:tailEnd/>
          </a:ln>
          <a:effectLst/>
        </p:spPr>
        <p:txBody>
          <a:bodyPr rtlCol="0" anchor="ctr"/>
          <a:lstStyle/>
          <a:p>
            <a:pPr algn="ctr"/>
            <a:r>
              <a:rPr lang="en-US" sz="1000" b="1" dirty="0" err="1">
                <a:latin typeface="Calibri" pitchFamily="34" charset="0"/>
              </a:rPr>
              <a:t>E&amp;E</a:t>
            </a:r>
            <a:endParaRPr lang="en-US" sz="1000" b="1" dirty="0">
              <a:latin typeface="Calibri" pitchFamily="34" charset="0"/>
            </a:endParaRPr>
          </a:p>
        </p:txBody>
      </p:sp>
      <p:sp>
        <p:nvSpPr>
          <p:cNvPr id="10" name="Rectangle 9">
            <a:extLst>
              <a:ext uri="{FF2B5EF4-FFF2-40B4-BE49-F238E27FC236}">
                <a16:creationId xmlns:a16="http://schemas.microsoft.com/office/drawing/2014/main" id="{F666E60E-E551-4DA4-9E61-A46702D43B6B}"/>
              </a:ext>
            </a:extLst>
          </p:cNvPr>
          <p:cNvSpPr/>
          <p:nvPr/>
        </p:nvSpPr>
        <p:spPr bwMode="auto">
          <a:xfrm>
            <a:off x="1883092" y="0"/>
            <a:ext cx="1737360" cy="330189"/>
          </a:xfrm>
          <a:prstGeom prst="rect">
            <a:avLst/>
          </a:prstGeom>
          <a:solidFill>
            <a:schemeClr val="tx2"/>
          </a:solidFill>
          <a:ln w="0" algn="ctr">
            <a:solidFill>
              <a:srgbClr val="808080"/>
            </a:solidFill>
            <a:round/>
            <a:headEnd/>
            <a:tailEnd/>
          </a:ln>
          <a:effectLst/>
        </p:spPr>
        <p:txBody>
          <a:bodyPr rtlCol="0" anchor="ctr"/>
          <a:lstStyle/>
          <a:p>
            <a:pPr algn="ctr"/>
            <a:r>
              <a:rPr lang="en-US" sz="1000" b="1" dirty="0">
                <a:solidFill>
                  <a:schemeClr val="bg1"/>
                </a:solidFill>
                <a:latin typeface="Calibri" pitchFamily="34" charset="0"/>
              </a:rPr>
              <a:t>Benefits</a:t>
            </a:r>
          </a:p>
        </p:txBody>
      </p:sp>
      <p:sp>
        <p:nvSpPr>
          <p:cNvPr id="11" name="Rectangle 10">
            <a:extLst>
              <a:ext uri="{FF2B5EF4-FFF2-40B4-BE49-F238E27FC236}">
                <a16:creationId xmlns:a16="http://schemas.microsoft.com/office/drawing/2014/main" id="{FC4C4390-17D2-4039-91C0-58080889C43E}"/>
              </a:ext>
            </a:extLst>
          </p:cNvPr>
          <p:cNvSpPr/>
          <p:nvPr/>
        </p:nvSpPr>
        <p:spPr bwMode="auto">
          <a:xfrm>
            <a:off x="3689984" y="0"/>
            <a:ext cx="1737360" cy="330189"/>
          </a:xfrm>
          <a:prstGeom prst="rect">
            <a:avLst/>
          </a:prstGeom>
          <a:solidFill>
            <a:schemeClr val="bg1">
              <a:lumMod val="95000"/>
            </a:schemeClr>
          </a:solidFill>
          <a:ln w="0" algn="ctr">
            <a:solidFill>
              <a:srgbClr val="808080"/>
            </a:solidFill>
            <a:round/>
            <a:headEnd/>
            <a:tailEnd/>
          </a:ln>
          <a:effectLst/>
        </p:spPr>
        <p:txBody>
          <a:bodyPr rtlCol="0" anchor="ctr"/>
          <a:lstStyle/>
          <a:p>
            <a:pPr algn="ctr"/>
            <a:r>
              <a:rPr lang="en-US" sz="1000" b="1" dirty="0">
                <a:latin typeface="Calibri" pitchFamily="34" charset="0"/>
              </a:rPr>
              <a:t>Care </a:t>
            </a:r>
          </a:p>
          <a:p>
            <a:pPr algn="ctr"/>
            <a:r>
              <a:rPr lang="en-US" sz="1000" b="1" dirty="0">
                <a:latin typeface="Calibri" pitchFamily="34" charset="0"/>
              </a:rPr>
              <a:t>Management</a:t>
            </a:r>
          </a:p>
        </p:txBody>
      </p:sp>
      <p:sp>
        <p:nvSpPr>
          <p:cNvPr id="13" name="Rectangle 12">
            <a:extLst>
              <a:ext uri="{FF2B5EF4-FFF2-40B4-BE49-F238E27FC236}">
                <a16:creationId xmlns:a16="http://schemas.microsoft.com/office/drawing/2014/main" id="{602CD3CA-40F9-4FB4-A1FF-DEAEA8279079}"/>
              </a:ext>
            </a:extLst>
          </p:cNvPr>
          <p:cNvSpPr/>
          <p:nvPr/>
        </p:nvSpPr>
        <p:spPr bwMode="auto">
          <a:xfrm>
            <a:off x="5496876" y="0"/>
            <a:ext cx="1737360" cy="330189"/>
          </a:xfrm>
          <a:prstGeom prst="rect">
            <a:avLst/>
          </a:prstGeom>
          <a:solidFill>
            <a:schemeClr val="bg1">
              <a:lumMod val="95000"/>
            </a:schemeClr>
          </a:solidFill>
          <a:ln w="0" algn="ctr">
            <a:solidFill>
              <a:srgbClr val="808080"/>
            </a:solidFill>
            <a:round/>
            <a:headEnd/>
            <a:tailEnd/>
          </a:ln>
          <a:effectLst/>
        </p:spPr>
        <p:txBody>
          <a:bodyPr rtlCol="0" anchor="ctr"/>
          <a:lstStyle/>
          <a:p>
            <a:pPr algn="ctr"/>
            <a:r>
              <a:rPr lang="en-US" sz="1000" b="1" dirty="0">
                <a:latin typeface="Calibri" pitchFamily="34" charset="0"/>
              </a:rPr>
              <a:t>Quality</a:t>
            </a:r>
          </a:p>
        </p:txBody>
      </p:sp>
      <p:sp>
        <p:nvSpPr>
          <p:cNvPr id="17" name="Rectangle 16">
            <a:extLst>
              <a:ext uri="{FF2B5EF4-FFF2-40B4-BE49-F238E27FC236}">
                <a16:creationId xmlns:a16="http://schemas.microsoft.com/office/drawing/2014/main" id="{A0519CC6-67F3-4A66-9962-90D441D28231}"/>
              </a:ext>
            </a:extLst>
          </p:cNvPr>
          <p:cNvSpPr/>
          <p:nvPr/>
        </p:nvSpPr>
        <p:spPr bwMode="auto">
          <a:xfrm>
            <a:off x="7303770" y="0"/>
            <a:ext cx="1737360" cy="330189"/>
          </a:xfrm>
          <a:prstGeom prst="rect">
            <a:avLst/>
          </a:prstGeom>
          <a:solidFill>
            <a:schemeClr val="bg1">
              <a:lumMod val="95000"/>
            </a:schemeClr>
          </a:solidFill>
          <a:ln w="0" algn="ctr">
            <a:solidFill>
              <a:srgbClr val="808080"/>
            </a:solidFill>
            <a:round/>
            <a:headEnd/>
            <a:tailEnd/>
          </a:ln>
          <a:effectLst/>
        </p:spPr>
        <p:txBody>
          <a:bodyPr rtlCol="0" anchor="ctr"/>
          <a:lstStyle/>
          <a:p>
            <a:pPr algn="ctr"/>
            <a:r>
              <a:rPr lang="en-US" sz="1000" b="1" dirty="0">
                <a:latin typeface="Calibri" pitchFamily="34" charset="0"/>
              </a:rPr>
              <a:t>Provider </a:t>
            </a:r>
          </a:p>
          <a:p>
            <a:pPr algn="ctr"/>
            <a:r>
              <a:rPr lang="en-US" sz="1000" b="1" dirty="0">
                <a:latin typeface="Calibri" pitchFamily="34" charset="0"/>
              </a:rPr>
              <a:t>Contracting</a:t>
            </a:r>
          </a:p>
        </p:txBody>
      </p:sp>
      <p:sp>
        <p:nvSpPr>
          <p:cNvPr id="19" name="Footer Placeholder 3">
            <a:extLst>
              <a:ext uri="{FF2B5EF4-FFF2-40B4-BE49-F238E27FC236}">
                <a16:creationId xmlns:a16="http://schemas.microsoft.com/office/drawing/2014/main" id="{118CE6F1-4483-4CB8-A4D0-67E8D1AB19D7}"/>
              </a:ext>
            </a:extLst>
          </p:cNvPr>
          <p:cNvSpPr txBox="1">
            <a:spLocks/>
          </p:cNvSpPr>
          <p:nvPr/>
        </p:nvSpPr>
        <p:spPr>
          <a:xfrm>
            <a:off x="521228" y="6573308"/>
            <a:ext cx="7682971" cy="284692"/>
          </a:xfrm>
          <a:prstGeom prst="rect">
            <a:avLst/>
          </a:prstGeom>
        </p:spPr>
        <p:txBody>
          <a:bodyPr vert="horz" lIns="91440" tIns="45720" rIns="91440" bIns="45720" rtlCol="0" anchor="ctr"/>
          <a:lstStyle>
            <a:defPPr>
              <a:defRPr lang="en-US"/>
            </a:defPPr>
            <a:lvl1pPr marL="0" algn="l" defTabSz="914400" rtl="0" eaLnBrk="1" latinLnBrk="0" hangingPunct="1">
              <a:defRPr sz="1000" kern="1200" cap="all" baseline="0">
                <a:solidFill>
                  <a:schemeClr val="tx1"/>
                </a:solidFill>
                <a:latin typeface="Franklin Gothic Demi Cond" panose="020B070603040202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defRPr/>
            </a:pPr>
            <a:r>
              <a:rPr lang="en-US" dirty="0"/>
              <a:t>Update on the Specialized FOSTER CARE RFP| February 2021</a:t>
            </a:r>
          </a:p>
        </p:txBody>
      </p:sp>
    </p:spTree>
    <p:extLst>
      <p:ext uri="{BB962C8B-B14F-4D97-AF65-F5344CB8AC3E}">
        <p14:creationId xmlns:p14="http://schemas.microsoft.com/office/powerpoint/2010/main" val="3860235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80FF49-5AAF-4579-A742-77ADB48C6909}"/>
              </a:ext>
            </a:extLst>
          </p:cNvPr>
          <p:cNvSpPr>
            <a:spLocks noGrp="1"/>
          </p:cNvSpPr>
          <p:nvPr>
            <p:ph type="title"/>
          </p:nvPr>
        </p:nvSpPr>
        <p:spPr>
          <a:xfrm>
            <a:off x="191367" y="655994"/>
            <a:ext cx="8759952" cy="714052"/>
          </a:xfrm>
        </p:spPr>
        <p:txBody>
          <a:bodyPr/>
          <a:lstStyle/>
          <a:p>
            <a:r>
              <a:rPr lang="en-US" sz="2800" dirty="0"/>
              <a:t>Care Management Model </a:t>
            </a:r>
          </a:p>
        </p:txBody>
      </p:sp>
      <p:sp>
        <p:nvSpPr>
          <p:cNvPr id="3" name="Rectangle 2">
            <a:extLst>
              <a:ext uri="{FF2B5EF4-FFF2-40B4-BE49-F238E27FC236}">
                <a16:creationId xmlns:a16="http://schemas.microsoft.com/office/drawing/2014/main" id="{F6C32758-2BB7-4A58-B326-4ED13F5C99B7}"/>
              </a:ext>
            </a:extLst>
          </p:cNvPr>
          <p:cNvSpPr/>
          <p:nvPr/>
        </p:nvSpPr>
        <p:spPr>
          <a:xfrm>
            <a:off x="0" y="1182469"/>
            <a:ext cx="9144000" cy="646331"/>
          </a:xfrm>
          <a:prstGeom prst="rect">
            <a:avLst/>
          </a:prstGeom>
          <a:solidFill>
            <a:schemeClr val="tx2"/>
          </a:solidFill>
        </p:spPr>
        <p:txBody>
          <a:bodyPr wrap="square">
            <a:spAutoFit/>
          </a:bodyPr>
          <a:lstStyle/>
          <a:p>
            <a:pPr algn="ctr"/>
            <a:r>
              <a:rPr lang="en-US" b="1" dirty="0">
                <a:solidFill>
                  <a:schemeClr val="bg1"/>
                </a:solidFill>
                <a:latin typeface="+mj-lt"/>
              </a:rPr>
              <a:t>All members enrolled in the FC Plan will have access to a robust care management model administered by the FC Plan in close coordination with DSS</a:t>
            </a:r>
          </a:p>
        </p:txBody>
      </p:sp>
      <p:sp>
        <p:nvSpPr>
          <p:cNvPr id="4" name="Slide Number Placeholder 3">
            <a:extLst>
              <a:ext uri="{FF2B5EF4-FFF2-40B4-BE49-F238E27FC236}">
                <a16:creationId xmlns:a16="http://schemas.microsoft.com/office/drawing/2014/main" id="{9FD74FF6-4F82-4A50-8C3D-8CC705097455}"/>
              </a:ext>
            </a:extLst>
          </p:cNvPr>
          <p:cNvSpPr>
            <a:spLocks noGrp="1"/>
          </p:cNvSpPr>
          <p:nvPr>
            <p:ph type="sldNum" sz="quarter" idx="14"/>
          </p:nvPr>
        </p:nvSpPr>
        <p:spPr/>
        <p:txBody>
          <a:bodyPr/>
          <a:lstStyle/>
          <a:p>
            <a:fld id="{11F27F3A-B3E9-41ED-AF8F-A365F10BB65F}" type="slidenum">
              <a:rPr lang="en-US" smtClean="0">
                <a:solidFill>
                  <a:prstClr val="black"/>
                </a:solidFill>
              </a:rPr>
              <a:pPr/>
              <a:t>12</a:t>
            </a:fld>
            <a:endParaRPr lang="en-US" dirty="0">
              <a:solidFill>
                <a:prstClr val="black"/>
              </a:solidFill>
            </a:endParaRPr>
          </a:p>
        </p:txBody>
      </p:sp>
      <p:grpSp>
        <p:nvGrpSpPr>
          <p:cNvPr id="11" name="Group 10">
            <a:extLst>
              <a:ext uri="{FF2B5EF4-FFF2-40B4-BE49-F238E27FC236}">
                <a16:creationId xmlns:a16="http://schemas.microsoft.com/office/drawing/2014/main" id="{831282EF-B1B3-41F3-8B66-05849D334DF4}"/>
              </a:ext>
            </a:extLst>
          </p:cNvPr>
          <p:cNvGrpSpPr/>
          <p:nvPr/>
        </p:nvGrpSpPr>
        <p:grpSpPr>
          <a:xfrm>
            <a:off x="496628" y="2050922"/>
            <a:ext cx="8149431" cy="4349878"/>
            <a:chOff x="455875" y="1600200"/>
            <a:chExt cx="8230925" cy="4843677"/>
          </a:xfrm>
        </p:grpSpPr>
        <p:sp>
          <p:nvSpPr>
            <p:cNvPr id="7" name="Rectangle 6">
              <a:extLst>
                <a:ext uri="{FF2B5EF4-FFF2-40B4-BE49-F238E27FC236}">
                  <a16:creationId xmlns:a16="http://schemas.microsoft.com/office/drawing/2014/main" id="{BBD3F76D-96AF-40CE-BD7C-D367E04E2CF8}"/>
                </a:ext>
              </a:extLst>
            </p:cNvPr>
            <p:cNvSpPr/>
            <p:nvPr/>
          </p:nvSpPr>
          <p:spPr>
            <a:xfrm>
              <a:off x="455875" y="1769415"/>
              <a:ext cx="8230925" cy="4674462"/>
            </a:xfrm>
            <a:prstGeom prst="rect">
              <a:avLst/>
            </a:prstGeom>
            <a:solidFill>
              <a:schemeClr val="accent6">
                <a:lumMod val="20000"/>
                <a:lumOff val="80000"/>
              </a:schemeClr>
            </a:solidFill>
            <a:ln w="12700" cmpd="sng">
              <a:solidFill>
                <a:schemeClr val="accent6">
                  <a:lumMod val="75000"/>
                </a:schemeClr>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182880" tIns="91440" rIns="182880" bIns="91440" rtlCol="0" anchor="t" anchorCtr="0"/>
            <a:lstStyle/>
            <a:p>
              <a:pPr marL="285750" indent="-285750">
                <a:spcAft>
                  <a:spcPts val="1200"/>
                </a:spcAft>
                <a:buFont typeface="Courier New" panose="02070309020205020404" pitchFamily="49" charset="0"/>
                <a:buChar char="o"/>
              </a:pPr>
              <a:endParaRPr lang="en-US" sz="300" b="1" dirty="0">
                <a:solidFill>
                  <a:schemeClr val="tx1"/>
                </a:solidFill>
                <a:latin typeface="Calibri" panose="020F0502020204030204" pitchFamily="34" charset="0"/>
              </a:endParaRPr>
            </a:p>
            <a:p>
              <a:pPr marL="285750" indent="-285750">
                <a:spcAft>
                  <a:spcPts val="1200"/>
                </a:spcAft>
                <a:buFont typeface="Courier New" panose="02070309020205020404" pitchFamily="49" charset="0"/>
                <a:buChar char="o"/>
              </a:pPr>
              <a:r>
                <a:rPr lang="en-US" sz="1600" b="1" dirty="0">
                  <a:solidFill>
                    <a:schemeClr val="tx1"/>
                  </a:solidFill>
                  <a:latin typeface="Calibri" panose="020F0502020204030204" pitchFamily="34" charset="0"/>
                </a:rPr>
                <a:t>Provide care management to all members. </a:t>
              </a:r>
              <a:r>
                <a:rPr lang="en-US" sz="1600" dirty="0">
                  <a:solidFill>
                    <a:schemeClr val="tx1"/>
                  </a:solidFill>
                  <a:latin typeface="Calibri" panose="020F0502020204030204" pitchFamily="34" charset="0"/>
                </a:rPr>
                <a:t>Plan assigns each member a Plan-based Care Manager within 24 hours of the Plan being notified about a member’s enrollment; unlike SP/TP, care managers employed by health plan vs. </a:t>
              </a:r>
              <a:r>
                <a:rPr lang="en-US" sz="1600" dirty="0" err="1">
                  <a:solidFill>
                    <a:schemeClr val="tx1"/>
                  </a:solidFill>
                  <a:latin typeface="Calibri" panose="020F0502020204030204" pitchFamily="34" charset="0"/>
                </a:rPr>
                <a:t>AMH</a:t>
              </a:r>
              <a:r>
                <a:rPr lang="en-US" sz="1600" dirty="0">
                  <a:solidFill>
                    <a:schemeClr val="tx1"/>
                  </a:solidFill>
                  <a:latin typeface="Calibri" panose="020F0502020204030204" pitchFamily="34" charset="0"/>
                </a:rPr>
                <a:t>/</a:t>
              </a:r>
              <a:r>
                <a:rPr lang="en-US" sz="1600" dirty="0" err="1">
                  <a:solidFill>
                    <a:schemeClr val="tx1"/>
                  </a:solidFill>
                  <a:latin typeface="Calibri" panose="020F0502020204030204" pitchFamily="34" charset="0"/>
                </a:rPr>
                <a:t>AMH</a:t>
              </a:r>
              <a:r>
                <a:rPr lang="en-US" sz="1600" dirty="0">
                  <a:solidFill>
                    <a:schemeClr val="tx1"/>
                  </a:solidFill>
                  <a:latin typeface="Calibri" panose="020F0502020204030204" pitchFamily="34" charset="0"/>
                </a:rPr>
                <a:t>+/CMA</a:t>
              </a:r>
            </a:p>
            <a:p>
              <a:pPr marL="285750" indent="-285750">
                <a:spcAft>
                  <a:spcPts val="1200"/>
                </a:spcAft>
                <a:buFont typeface="Courier New" panose="02070309020205020404" pitchFamily="49" charset="0"/>
                <a:buChar char="o"/>
              </a:pPr>
              <a:r>
                <a:rPr lang="en-US" sz="1600" b="1" dirty="0">
                  <a:solidFill>
                    <a:schemeClr val="tx1"/>
                  </a:solidFill>
                  <a:latin typeface="Calibri" panose="020F0502020204030204" pitchFamily="34" charset="0"/>
                </a:rPr>
                <a:t>Deliver whole person, integrated care. </a:t>
              </a:r>
              <a:r>
                <a:rPr lang="en-US" sz="1600" dirty="0">
                  <a:solidFill>
                    <a:schemeClr val="tx1"/>
                  </a:solidFill>
                  <a:latin typeface="Calibri" panose="020F0502020204030204" pitchFamily="34" charset="0"/>
                </a:rPr>
                <a:t>Care Manager will be responsible for managing each member’s physical and behavioral healthcare and unmet health-related resources needs across healthcare settings and foster care placements</a:t>
              </a:r>
            </a:p>
            <a:p>
              <a:pPr marL="285750" indent="-285750">
                <a:spcAft>
                  <a:spcPts val="1200"/>
                </a:spcAft>
                <a:buFont typeface="Courier New" panose="02070309020205020404" pitchFamily="49" charset="0"/>
                <a:buChar char="o"/>
              </a:pPr>
              <a:r>
                <a:rPr lang="en-US" sz="1600" b="1" dirty="0">
                  <a:solidFill>
                    <a:schemeClr val="tx1"/>
                  </a:solidFill>
                  <a:latin typeface="Calibri" panose="020F0502020204030204" pitchFamily="34" charset="0"/>
                </a:rPr>
                <a:t>Coordinate/Co-locate with DSS.</a:t>
              </a:r>
              <a:r>
                <a:rPr lang="en-US" sz="1600" dirty="0">
                  <a:solidFill>
                    <a:schemeClr val="tx1"/>
                  </a:solidFill>
                  <a:latin typeface="Calibri" panose="020F0502020204030204" pitchFamily="34" charset="0"/>
                </a:rPr>
                <a:t> Care Managers will be required to coordinate closely with each member’s assigned DSS case worker; the FC Plan will be required co-locate a share of Care Managers in DSS agencies throughout North Carolina</a:t>
              </a:r>
            </a:p>
            <a:p>
              <a:pPr marL="285750" indent="-285750">
                <a:spcAft>
                  <a:spcPts val="1200"/>
                </a:spcAft>
                <a:buFont typeface="Courier New" panose="02070309020205020404" pitchFamily="49" charset="0"/>
                <a:buChar char="o"/>
              </a:pPr>
              <a:r>
                <a:rPr lang="en-US" sz="1600" b="1" dirty="0">
                  <a:solidFill>
                    <a:schemeClr val="tx1"/>
                  </a:solidFill>
                  <a:latin typeface="Calibri" panose="020F0502020204030204" pitchFamily="34" charset="0"/>
                </a:rPr>
                <a:t>Build Upon TP Health Home Model. </a:t>
              </a:r>
              <a:r>
                <a:rPr lang="en-US" sz="1600" dirty="0">
                  <a:solidFill>
                    <a:schemeClr val="tx1"/>
                  </a:solidFill>
                  <a:latin typeface="Calibri" panose="020F0502020204030204" pitchFamily="34" charset="0"/>
                </a:rPr>
                <a:t>The model will include robust care management requirements similar to those established under the Tailored Care Management Model (e.g., comprehensive assessment, care planning, interdisciplinary care teams, minimum care management contact requirements), with requirements augmented and tailored to address the unique needs of the foster care population</a:t>
              </a:r>
            </a:p>
            <a:p>
              <a:pPr marL="274320" indent="-274320">
                <a:spcAft>
                  <a:spcPts val="1200"/>
                </a:spcAft>
                <a:buFont typeface="Arial" panose="020B0604020202020204" pitchFamily="34" charset="0"/>
                <a:buChar char="•"/>
              </a:pPr>
              <a:endParaRPr lang="en-US" sz="1600" dirty="0">
                <a:solidFill>
                  <a:schemeClr val="tx1"/>
                </a:solidFill>
                <a:latin typeface="Calibri" panose="020F0502020204030204" pitchFamily="34" charset="0"/>
              </a:endParaRPr>
            </a:p>
          </p:txBody>
        </p:sp>
        <p:sp>
          <p:nvSpPr>
            <p:cNvPr id="8" name="Pentagon 16">
              <a:extLst>
                <a:ext uri="{FF2B5EF4-FFF2-40B4-BE49-F238E27FC236}">
                  <a16:creationId xmlns:a16="http://schemas.microsoft.com/office/drawing/2014/main" id="{91C09B07-6EC6-4DDD-AF71-3967D3CA3F29}"/>
                </a:ext>
              </a:extLst>
            </p:cNvPr>
            <p:cNvSpPr/>
            <p:nvPr/>
          </p:nvSpPr>
          <p:spPr>
            <a:xfrm>
              <a:off x="455875" y="1600200"/>
              <a:ext cx="2771027" cy="365760"/>
            </a:xfrm>
            <a:prstGeom prst="homePlate">
              <a:avLst/>
            </a:prstGeom>
            <a:solidFill>
              <a:schemeClr val="accent6">
                <a:lumMod val="75000"/>
              </a:schemeClr>
            </a:solidFill>
            <a:ln>
              <a:noFill/>
            </a:ln>
          </p:spPr>
          <p:txBody>
            <a:bodyPr wrap="square" lIns="182880" tIns="182880" rIns="182880" bIns="182880" rtlCol="0" anchor="ctr">
              <a:noAutofit/>
            </a:bodyPr>
            <a:lstStyle/>
            <a:p>
              <a:pPr>
                <a:spcAft>
                  <a:spcPts val="600"/>
                </a:spcAft>
              </a:pPr>
              <a:r>
                <a:rPr lang="en-US" sz="2000" b="1" dirty="0">
                  <a:solidFill>
                    <a:schemeClr val="bg1"/>
                  </a:solidFill>
                  <a:latin typeface="Calibri"/>
                </a:rPr>
                <a:t>Key Model Features</a:t>
              </a:r>
            </a:p>
          </p:txBody>
        </p:sp>
      </p:grpSp>
      <p:sp>
        <p:nvSpPr>
          <p:cNvPr id="13" name="Rectangle 12">
            <a:extLst>
              <a:ext uri="{FF2B5EF4-FFF2-40B4-BE49-F238E27FC236}">
                <a16:creationId xmlns:a16="http://schemas.microsoft.com/office/drawing/2014/main" id="{F2246AB8-E329-4C6A-92B9-3C1A07D86DA7}"/>
              </a:ext>
            </a:extLst>
          </p:cNvPr>
          <p:cNvSpPr/>
          <p:nvPr/>
        </p:nvSpPr>
        <p:spPr bwMode="auto">
          <a:xfrm>
            <a:off x="76200" y="0"/>
            <a:ext cx="1737360" cy="330189"/>
          </a:xfrm>
          <a:prstGeom prst="rect">
            <a:avLst/>
          </a:prstGeom>
          <a:solidFill>
            <a:schemeClr val="bg1">
              <a:lumMod val="95000"/>
            </a:schemeClr>
          </a:solidFill>
          <a:ln w="0" algn="ctr">
            <a:solidFill>
              <a:srgbClr val="808080"/>
            </a:solidFill>
            <a:round/>
            <a:headEnd/>
            <a:tailEnd/>
          </a:ln>
          <a:effectLst/>
        </p:spPr>
        <p:txBody>
          <a:bodyPr rtlCol="0" anchor="ctr"/>
          <a:lstStyle/>
          <a:p>
            <a:pPr algn="ctr"/>
            <a:r>
              <a:rPr lang="en-US" sz="1000" b="1" dirty="0" err="1">
                <a:latin typeface="Calibri" pitchFamily="34" charset="0"/>
              </a:rPr>
              <a:t>E&amp;E</a:t>
            </a:r>
            <a:endParaRPr lang="en-US" sz="1000" b="1" dirty="0">
              <a:latin typeface="Calibri" pitchFamily="34" charset="0"/>
            </a:endParaRPr>
          </a:p>
        </p:txBody>
      </p:sp>
      <p:sp>
        <p:nvSpPr>
          <p:cNvPr id="14" name="Rectangle 13">
            <a:extLst>
              <a:ext uri="{FF2B5EF4-FFF2-40B4-BE49-F238E27FC236}">
                <a16:creationId xmlns:a16="http://schemas.microsoft.com/office/drawing/2014/main" id="{CDB0958A-3BF4-4AAF-81A9-0183BE4DE4D0}"/>
              </a:ext>
            </a:extLst>
          </p:cNvPr>
          <p:cNvSpPr/>
          <p:nvPr/>
        </p:nvSpPr>
        <p:spPr bwMode="auto">
          <a:xfrm>
            <a:off x="1883092" y="0"/>
            <a:ext cx="1737360" cy="330189"/>
          </a:xfrm>
          <a:prstGeom prst="rect">
            <a:avLst/>
          </a:prstGeom>
          <a:solidFill>
            <a:schemeClr val="bg1">
              <a:lumMod val="95000"/>
            </a:schemeClr>
          </a:solidFill>
          <a:ln w="0" algn="ctr">
            <a:solidFill>
              <a:srgbClr val="808080"/>
            </a:solidFill>
            <a:round/>
            <a:headEnd/>
            <a:tailEnd/>
          </a:ln>
          <a:effectLst/>
        </p:spPr>
        <p:txBody>
          <a:bodyPr rtlCol="0" anchor="ctr"/>
          <a:lstStyle/>
          <a:p>
            <a:pPr algn="ctr"/>
            <a:r>
              <a:rPr lang="en-US" sz="1000" b="1" dirty="0">
                <a:latin typeface="Calibri" pitchFamily="34" charset="0"/>
              </a:rPr>
              <a:t>Benefits</a:t>
            </a:r>
          </a:p>
        </p:txBody>
      </p:sp>
      <p:sp>
        <p:nvSpPr>
          <p:cNvPr id="15" name="Rectangle 14">
            <a:extLst>
              <a:ext uri="{FF2B5EF4-FFF2-40B4-BE49-F238E27FC236}">
                <a16:creationId xmlns:a16="http://schemas.microsoft.com/office/drawing/2014/main" id="{B7D6C5FC-BFF1-43CE-9F84-0DCD77CE841A}"/>
              </a:ext>
            </a:extLst>
          </p:cNvPr>
          <p:cNvSpPr/>
          <p:nvPr/>
        </p:nvSpPr>
        <p:spPr bwMode="auto">
          <a:xfrm>
            <a:off x="3689984" y="0"/>
            <a:ext cx="1737360" cy="330189"/>
          </a:xfrm>
          <a:prstGeom prst="rect">
            <a:avLst/>
          </a:prstGeom>
          <a:solidFill>
            <a:schemeClr val="tx2"/>
          </a:solidFill>
          <a:ln w="0" algn="ctr">
            <a:solidFill>
              <a:srgbClr val="808080"/>
            </a:solidFill>
            <a:round/>
            <a:headEnd/>
            <a:tailEnd/>
          </a:ln>
          <a:effectLst/>
        </p:spPr>
        <p:txBody>
          <a:bodyPr rtlCol="0" anchor="ctr"/>
          <a:lstStyle/>
          <a:p>
            <a:pPr algn="ctr"/>
            <a:r>
              <a:rPr lang="en-US" sz="1000" b="1" dirty="0">
                <a:solidFill>
                  <a:schemeClr val="bg1"/>
                </a:solidFill>
                <a:latin typeface="Calibri" pitchFamily="34" charset="0"/>
              </a:rPr>
              <a:t>Care </a:t>
            </a:r>
          </a:p>
          <a:p>
            <a:pPr algn="ctr"/>
            <a:r>
              <a:rPr lang="en-US" sz="1000" b="1" dirty="0">
                <a:solidFill>
                  <a:schemeClr val="bg1"/>
                </a:solidFill>
                <a:latin typeface="Calibri" pitchFamily="34" charset="0"/>
              </a:rPr>
              <a:t>Management</a:t>
            </a:r>
          </a:p>
        </p:txBody>
      </p:sp>
      <p:sp>
        <p:nvSpPr>
          <p:cNvPr id="16" name="Rectangle 15">
            <a:extLst>
              <a:ext uri="{FF2B5EF4-FFF2-40B4-BE49-F238E27FC236}">
                <a16:creationId xmlns:a16="http://schemas.microsoft.com/office/drawing/2014/main" id="{3FEB4CDC-2782-41CA-B91D-C404C7CA15B1}"/>
              </a:ext>
            </a:extLst>
          </p:cNvPr>
          <p:cNvSpPr/>
          <p:nvPr/>
        </p:nvSpPr>
        <p:spPr bwMode="auto">
          <a:xfrm>
            <a:off x="5496876" y="0"/>
            <a:ext cx="1737360" cy="330189"/>
          </a:xfrm>
          <a:prstGeom prst="rect">
            <a:avLst/>
          </a:prstGeom>
          <a:solidFill>
            <a:schemeClr val="bg1">
              <a:lumMod val="95000"/>
            </a:schemeClr>
          </a:solidFill>
          <a:ln w="0" algn="ctr">
            <a:solidFill>
              <a:srgbClr val="808080"/>
            </a:solidFill>
            <a:round/>
            <a:headEnd/>
            <a:tailEnd/>
          </a:ln>
          <a:effectLst/>
        </p:spPr>
        <p:txBody>
          <a:bodyPr rtlCol="0" anchor="ctr"/>
          <a:lstStyle/>
          <a:p>
            <a:pPr algn="ctr"/>
            <a:r>
              <a:rPr lang="en-US" sz="1000" b="1" dirty="0">
                <a:latin typeface="Calibri" pitchFamily="34" charset="0"/>
              </a:rPr>
              <a:t>Quality</a:t>
            </a:r>
          </a:p>
        </p:txBody>
      </p:sp>
      <p:sp>
        <p:nvSpPr>
          <p:cNvPr id="17" name="Rectangle 16">
            <a:extLst>
              <a:ext uri="{FF2B5EF4-FFF2-40B4-BE49-F238E27FC236}">
                <a16:creationId xmlns:a16="http://schemas.microsoft.com/office/drawing/2014/main" id="{DC3E3AC3-A7B9-4FB9-B7AA-6BBC2E71D6A0}"/>
              </a:ext>
            </a:extLst>
          </p:cNvPr>
          <p:cNvSpPr/>
          <p:nvPr/>
        </p:nvSpPr>
        <p:spPr bwMode="auto">
          <a:xfrm>
            <a:off x="7303770" y="0"/>
            <a:ext cx="1737360" cy="330189"/>
          </a:xfrm>
          <a:prstGeom prst="rect">
            <a:avLst/>
          </a:prstGeom>
          <a:solidFill>
            <a:schemeClr val="bg1">
              <a:lumMod val="95000"/>
            </a:schemeClr>
          </a:solidFill>
          <a:ln w="0" algn="ctr">
            <a:solidFill>
              <a:srgbClr val="808080"/>
            </a:solidFill>
            <a:round/>
            <a:headEnd/>
            <a:tailEnd/>
          </a:ln>
          <a:effectLst/>
        </p:spPr>
        <p:txBody>
          <a:bodyPr rtlCol="0" anchor="ctr"/>
          <a:lstStyle/>
          <a:p>
            <a:pPr algn="ctr"/>
            <a:r>
              <a:rPr lang="en-US" sz="1000" b="1" dirty="0">
                <a:latin typeface="Calibri" pitchFamily="34" charset="0"/>
              </a:rPr>
              <a:t>Provider </a:t>
            </a:r>
          </a:p>
          <a:p>
            <a:pPr algn="ctr"/>
            <a:r>
              <a:rPr lang="en-US" sz="1000" b="1" dirty="0">
                <a:latin typeface="Calibri" pitchFamily="34" charset="0"/>
              </a:rPr>
              <a:t>Contracting</a:t>
            </a:r>
          </a:p>
        </p:txBody>
      </p:sp>
      <p:sp>
        <p:nvSpPr>
          <p:cNvPr id="18" name="Footer Placeholder 3">
            <a:extLst>
              <a:ext uri="{FF2B5EF4-FFF2-40B4-BE49-F238E27FC236}">
                <a16:creationId xmlns:a16="http://schemas.microsoft.com/office/drawing/2014/main" id="{FEC43815-8716-42EE-990F-31FFE9ED0ED5}"/>
              </a:ext>
            </a:extLst>
          </p:cNvPr>
          <p:cNvSpPr txBox="1">
            <a:spLocks/>
          </p:cNvSpPr>
          <p:nvPr/>
        </p:nvSpPr>
        <p:spPr>
          <a:xfrm>
            <a:off x="521228" y="6573308"/>
            <a:ext cx="7682971" cy="284692"/>
          </a:xfrm>
          <a:prstGeom prst="rect">
            <a:avLst/>
          </a:prstGeom>
        </p:spPr>
        <p:txBody>
          <a:bodyPr vert="horz" lIns="91440" tIns="45720" rIns="91440" bIns="45720" rtlCol="0" anchor="ctr"/>
          <a:lstStyle>
            <a:defPPr>
              <a:defRPr lang="en-US"/>
            </a:defPPr>
            <a:lvl1pPr marL="0" algn="l" defTabSz="914400" rtl="0" eaLnBrk="1" latinLnBrk="0" hangingPunct="1">
              <a:defRPr sz="1000" kern="1200" cap="all" baseline="0">
                <a:solidFill>
                  <a:schemeClr val="tx1"/>
                </a:solidFill>
                <a:latin typeface="Franklin Gothic Demi Cond" panose="020B070603040202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defRPr/>
            </a:pPr>
            <a:r>
              <a:rPr lang="en-US" dirty="0"/>
              <a:t>Update on the Specialized FOSTER CARE RFP| February 2021</a:t>
            </a:r>
          </a:p>
        </p:txBody>
      </p:sp>
    </p:spTree>
    <p:extLst>
      <p:ext uri="{BB962C8B-B14F-4D97-AF65-F5344CB8AC3E}">
        <p14:creationId xmlns:p14="http://schemas.microsoft.com/office/powerpoint/2010/main" val="39583155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80FF49-5AAF-4579-A742-77ADB48C6909}"/>
              </a:ext>
            </a:extLst>
          </p:cNvPr>
          <p:cNvSpPr>
            <a:spLocks noGrp="1"/>
          </p:cNvSpPr>
          <p:nvPr>
            <p:ph type="title"/>
          </p:nvPr>
        </p:nvSpPr>
        <p:spPr>
          <a:xfrm>
            <a:off x="178688" y="651610"/>
            <a:ext cx="8759952" cy="714052"/>
          </a:xfrm>
        </p:spPr>
        <p:txBody>
          <a:bodyPr/>
          <a:lstStyle/>
          <a:p>
            <a:r>
              <a:rPr lang="en-US" sz="2800" dirty="0"/>
              <a:t>Care Management Model, cont.</a:t>
            </a:r>
          </a:p>
        </p:txBody>
      </p:sp>
      <p:sp>
        <p:nvSpPr>
          <p:cNvPr id="4" name="Slide Number Placeholder 3">
            <a:extLst>
              <a:ext uri="{FF2B5EF4-FFF2-40B4-BE49-F238E27FC236}">
                <a16:creationId xmlns:a16="http://schemas.microsoft.com/office/drawing/2014/main" id="{9FD74FF6-4F82-4A50-8C3D-8CC705097455}"/>
              </a:ext>
            </a:extLst>
          </p:cNvPr>
          <p:cNvSpPr>
            <a:spLocks noGrp="1"/>
          </p:cNvSpPr>
          <p:nvPr>
            <p:ph type="sldNum" sz="quarter" idx="14"/>
          </p:nvPr>
        </p:nvSpPr>
        <p:spPr>
          <a:xfrm>
            <a:off x="8153400" y="6155700"/>
            <a:ext cx="564098" cy="284692"/>
          </a:xfrm>
        </p:spPr>
        <p:txBody>
          <a:bodyPr/>
          <a:lstStyle/>
          <a:p>
            <a:fld id="{11F27F3A-B3E9-41ED-AF8F-A365F10BB65F}" type="slidenum">
              <a:rPr lang="en-US" smtClean="0">
                <a:solidFill>
                  <a:prstClr val="black"/>
                </a:solidFill>
              </a:rPr>
              <a:pPr/>
              <a:t>13</a:t>
            </a:fld>
            <a:endParaRPr lang="en-US" dirty="0">
              <a:solidFill>
                <a:prstClr val="black"/>
              </a:solidFill>
            </a:endParaRPr>
          </a:p>
        </p:txBody>
      </p:sp>
      <p:sp>
        <p:nvSpPr>
          <p:cNvPr id="8" name="Pentagon 16">
            <a:extLst>
              <a:ext uri="{FF2B5EF4-FFF2-40B4-BE49-F238E27FC236}">
                <a16:creationId xmlns:a16="http://schemas.microsoft.com/office/drawing/2014/main" id="{91C09B07-6EC6-4DDD-AF71-3967D3CA3F29}"/>
              </a:ext>
            </a:extLst>
          </p:cNvPr>
          <p:cNvSpPr/>
          <p:nvPr/>
        </p:nvSpPr>
        <p:spPr>
          <a:xfrm>
            <a:off x="344228" y="1324781"/>
            <a:ext cx="2743591" cy="351488"/>
          </a:xfrm>
          <a:prstGeom prst="homePlate">
            <a:avLst/>
          </a:prstGeom>
          <a:solidFill>
            <a:schemeClr val="accent6">
              <a:lumMod val="75000"/>
            </a:schemeClr>
          </a:solidFill>
          <a:ln>
            <a:noFill/>
          </a:ln>
        </p:spPr>
        <p:txBody>
          <a:bodyPr wrap="square" lIns="182880" tIns="182880" rIns="182880" bIns="182880" rtlCol="0" anchor="ctr">
            <a:noAutofit/>
          </a:bodyPr>
          <a:lstStyle/>
          <a:p>
            <a:pPr>
              <a:spcAft>
                <a:spcPts val="600"/>
              </a:spcAft>
            </a:pPr>
            <a:r>
              <a:rPr lang="en-US" sz="2000" b="1" dirty="0">
                <a:solidFill>
                  <a:schemeClr val="bg1"/>
                </a:solidFill>
                <a:latin typeface="Calibri"/>
              </a:rPr>
              <a:t>Key Model Features</a:t>
            </a:r>
          </a:p>
        </p:txBody>
      </p:sp>
      <p:sp>
        <p:nvSpPr>
          <p:cNvPr id="13" name="Rectangle 12">
            <a:extLst>
              <a:ext uri="{FF2B5EF4-FFF2-40B4-BE49-F238E27FC236}">
                <a16:creationId xmlns:a16="http://schemas.microsoft.com/office/drawing/2014/main" id="{F2246AB8-E329-4C6A-92B9-3C1A07D86DA7}"/>
              </a:ext>
            </a:extLst>
          </p:cNvPr>
          <p:cNvSpPr/>
          <p:nvPr/>
        </p:nvSpPr>
        <p:spPr bwMode="auto">
          <a:xfrm>
            <a:off x="76200" y="0"/>
            <a:ext cx="1737360" cy="330189"/>
          </a:xfrm>
          <a:prstGeom prst="rect">
            <a:avLst/>
          </a:prstGeom>
          <a:solidFill>
            <a:schemeClr val="bg1">
              <a:lumMod val="95000"/>
            </a:schemeClr>
          </a:solidFill>
          <a:ln w="0" algn="ctr">
            <a:solidFill>
              <a:srgbClr val="808080"/>
            </a:solidFill>
            <a:round/>
            <a:headEnd/>
            <a:tailEnd/>
          </a:ln>
          <a:effectLst/>
        </p:spPr>
        <p:txBody>
          <a:bodyPr rtlCol="0" anchor="ctr"/>
          <a:lstStyle/>
          <a:p>
            <a:pPr algn="ctr"/>
            <a:r>
              <a:rPr lang="en-US" sz="1000" b="1" dirty="0" err="1">
                <a:latin typeface="Calibri" pitchFamily="34" charset="0"/>
              </a:rPr>
              <a:t>E&amp;E</a:t>
            </a:r>
            <a:endParaRPr lang="en-US" sz="1000" b="1" dirty="0">
              <a:latin typeface="Calibri" pitchFamily="34" charset="0"/>
            </a:endParaRPr>
          </a:p>
        </p:txBody>
      </p:sp>
      <p:sp>
        <p:nvSpPr>
          <p:cNvPr id="14" name="Rectangle 13">
            <a:extLst>
              <a:ext uri="{FF2B5EF4-FFF2-40B4-BE49-F238E27FC236}">
                <a16:creationId xmlns:a16="http://schemas.microsoft.com/office/drawing/2014/main" id="{CDB0958A-3BF4-4AAF-81A9-0183BE4DE4D0}"/>
              </a:ext>
            </a:extLst>
          </p:cNvPr>
          <p:cNvSpPr/>
          <p:nvPr/>
        </p:nvSpPr>
        <p:spPr bwMode="auto">
          <a:xfrm>
            <a:off x="1883092" y="0"/>
            <a:ext cx="1737360" cy="330189"/>
          </a:xfrm>
          <a:prstGeom prst="rect">
            <a:avLst/>
          </a:prstGeom>
          <a:solidFill>
            <a:schemeClr val="bg1">
              <a:lumMod val="95000"/>
            </a:schemeClr>
          </a:solidFill>
          <a:ln w="0" algn="ctr">
            <a:solidFill>
              <a:srgbClr val="808080"/>
            </a:solidFill>
            <a:round/>
            <a:headEnd/>
            <a:tailEnd/>
          </a:ln>
          <a:effectLst/>
        </p:spPr>
        <p:txBody>
          <a:bodyPr rtlCol="0" anchor="ctr"/>
          <a:lstStyle/>
          <a:p>
            <a:pPr algn="ctr"/>
            <a:r>
              <a:rPr lang="en-US" sz="1000" b="1" dirty="0">
                <a:latin typeface="Calibri" pitchFamily="34" charset="0"/>
              </a:rPr>
              <a:t>Benefits</a:t>
            </a:r>
          </a:p>
        </p:txBody>
      </p:sp>
      <p:sp>
        <p:nvSpPr>
          <p:cNvPr id="15" name="Rectangle 14">
            <a:extLst>
              <a:ext uri="{FF2B5EF4-FFF2-40B4-BE49-F238E27FC236}">
                <a16:creationId xmlns:a16="http://schemas.microsoft.com/office/drawing/2014/main" id="{B7D6C5FC-BFF1-43CE-9F84-0DCD77CE841A}"/>
              </a:ext>
            </a:extLst>
          </p:cNvPr>
          <p:cNvSpPr/>
          <p:nvPr/>
        </p:nvSpPr>
        <p:spPr bwMode="auto">
          <a:xfrm>
            <a:off x="3689984" y="0"/>
            <a:ext cx="1737360" cy="330189"/>
          </a:xfrm>
          <a:prstGeom prst="rect">
            <a:avLst/>
          </a:prstGeom>
          <a:solidFill>
            <a:schemeClr val="tx2"/>
          </a:solidFill>
          <a:ln w="0" algn="ctr">
            <a:solidFill>
              <a:srgbClr val="808080"/>
            </a:solidFill>
            <a:round/>
            <a:headEnd/>
            <a:tailEnd/>
          </a:ln>
          <a:effectLst/>
        </p:spPr>
        <p:txBody>
          <a:bodyPr rtlCol="0" anchor="ctr"/>
          <a:lstStyle/>
          <a:p>
            <a:pPr algn="ctr"/>
            <a:r>
              <a:rPr lang="en-US" sz="1000" b="1" dirty="0">
                <a:solidFill>
                  <a:schemeClr val="bg1"/>
                </a:solidFill>
                <a:latin typeface="Calibri" pitchFamily="34" charset="0"/>
              </a:rPr>
              <a:t>Care </a:t>
            </a:r>
          </a:p>
          <a:p>
            <a:pPr algn="ctr"/>
            <a:r>
              <a:rPr lang="en-US" sz="1000" b="1" dirty="0">
                <a:solidFill>
                  <a:schemeClr val="bg1"/>
                </a:solidFill>
                <a:latin typeface="Calibri" pitchFamily="34" charset="0"/>
              </a:rPr>
              <a:t>Management</a:t>
            </a:r>
          </a:p>
        </p:txBody>
      </p:sp>
      <p:sp>
        <p:nvSpPr>
          <p:cNvPr id="16" name="Rectangle 15">
            <a:extLst>
              <a:ext uri="{FF2B5EF4-FFF2-40B4-BE49-F238E27FC236}">
                <a16:creationId xmlns:a16="http://schemas.microsoft.com/office/drawing/2014/main" id="{3FEB4CDC-2782-41CA-B91D-C404C7CA15B1}"/>
              </a:ext>
            </a:extLst>
          </p:cNvPr>
          <p:cNvSpPr/>
          <p:nvPr/>
        </p:nvSpPr>
        <p:spPr bwMode="auto">
          <a:xfrm>
            <a:off x="5496876" y="0"/>
            <a:ext cx="1737360" cy="330189"/>
          </a:xfrm>
          <a:prstGeom prst="rect">
            <a:avLst/>
          </a:prstGeom>
          <a:solidFill>
            <a:schemeClr val="bg1">
              <a:lumMod val="95000"/>
            </a:schemeClr>
          </a:solidFill>
          <a:ln w="0" algn="ctr">
            <a:solidFill>
              <a:srgbClr val="808080"/>
            </a:solidFill>
            <a:round/>
            <a:headEnd/>
            <a:tailEnd/>
          </a:ln>
          <a:effectLst/>
        </p:spPr>
        <p:txBody>
          <a:bodyPr rtlCol="0" anchor="ctr"/>
          <a:lstStyle/>
          <a:p>
            <a:pPr algn="ctr"/>
            <a:r>
              <a:rPr lang="en-US" sz="1000" b="1" dirty="0">
                <a:latin typeface="Calibri" pitchFamily="34" charset="0"/>
              </a:rPr>
              <a:t>Quality</a:t>
            </a:r>
          </a:p>
        </p:txBody>
      </p:sp>
      <p:sp>
        <p:nvSpPr>
          <p:cNvPr id="17" name="Rectangle 16">
            <a:extLst>
              <a:ext uri="{FF2B5EF4-FFF2-40B4-BE49-F238E27FC236}">
                <a16:creationId xmlns:a16="http://schemas.microsoft.com/office/drawing/2014/main" id="{DC3E3AC3-A7B9-4FB9-B7AA-6BBC2E71D6A0}"/>
              </a:ext>
            </a:extLst>
          </p:cNvPr>
          <p:cNvSpPr/>
          <p:nvPr/>
        </p:nvSpPr>
        <p:spPr bwMode="auto">
          <a:xfrm>
            <a:off x="7303770" y="0"/>
            <a:ext cx="1737360" cy="330189"/>
          </a:xfrm>
          <a:prstGeom prst="rect">
            <a:avLst/>
          </a:prstGeom>
          <a:solidFill>
            <a:schemeClr val="bg1">
              <a:lumMod val="95000"/>
            </a:schemeClr>
          </a:solidFill>
          <a:ln w="0" algn="ctr">
            <a:solidFill>
              <a:srgbClr val="808080"/>
            </a:solidFill>
            <a:round/>
            <a:headEnd/>
            <a:tailEnd/>
          </a:ln>
          <a:effectLst/>
        </p:spPr>
        <p:txBody>
          <a:bodyPr rtlCol="0" anchor="ctr"/>
          <a:lstStyle/>
          <a:p>
            <a:pPr algn="ctr"/>
            <a:r>
              <a:rPr lang="en-US" sz="1000" b="1" dirty="0">
                <a:latin typeface="Calibri" pitchFamily="34" charset="0"/>
              </a:rPr>
              <a:t>Provider </a:t>
            </a:r>
          </a:p>
          <a:p>
            <a:pPr algn="ctr"/>
            <a:r>
              <a:rPr lang="en-US" sz="1000" b="1" dirty="0">
                <a:latin typeface="Calibri" pitchFamily="34" charset="0"/>
              </a:rPr>
              <a:t>Contracting</a:t>
            </a:r>
          </a:p>
        </p:txBody>
      </p:sp>
      <p:sp>
        <p:nvSpPr>
          <p:cNvPr id="18" name="Rectangle 17">
            <a:extLst>
              <a:ext uri="{FF2B5EF4-FFF2-40B4-BE49-F238E27FC236}">
                <a16:creationId xmlns:a16="http://schemas.microsoft.com/office/drawing/2014/main" id="{A3440CEB-8F2E-44F7-A71F-86EFC0B281FD}"/>
              </a:ext>
            </a:extLst>
          </p:cNvPr>
          <p:cNvSpPr/>
          <p:nvPr/>
        </p:nvSpPr>
        <p:spPr>
          <a:xfrm>
            <a:off x="342215" y="1676269"/>
            <a:ext cx="8149431" cy="3935453"/>
          </a:xfrm>
          <a:prstGeom prst="rect">
            <a:avLst/>
          </a:prstGeom>
          <a:solidFill>
            <a:schemeClr val="accent6">
              <a:lumMod val="20000"/>
              <a:lumOff val="80000"/>
            </a:schemeClr>
          </a:solidFill>
          <a:ln w="12700" cmpd="sng">
            <a:solidFill>
              <a:schemeClr val="accent6">
                <a:lumMod val="75000"/>
              </a:schemeClr>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182880" tIns="91440" rIns="182880" bIns="91440" rtlCol="0" anchor="t" anchorCtr="0"/>
          <a:lstStyle/>
          <a:p>
            <a:pPr marL="285750" indent="-285750">
              <a:spcAft>
                <a:spcPts val="600"/>
              </a:spcAft>
              <a:buFont typeface="Courier New" panose="02070309020205020404" pitchFamily="49" charset="0"/>
              <a:buChar char="o"/>
            </a:pPr>
            <a:r>
              <a:rPr lang="en-US" sz="1600" b="1" dirty="0">
                <a:solidFill>
                  <a:schemeClr val="tx1"/>
                </a:solidFill>
                <a:latin typeface="Calibri" panose="020F0502020204030204" pitchFamily="34" charset="0"/>
              </a:rPr>
              <a:t>Support continuity of care. </a:t>
            </a:r>
            <a:r>
              <a:rPr lang="en-US" sz="1600" dirty="0">
                <a:solidFill>
                  <a:schemeClr val="tx1"/>
                </a:solidFill>
                <a:latin typeface="Calibri" panose="020F0502020204030204" pitchFamily="34" charset="0"/>
              </a:rPr>
              <a:t>Care Manager will ensure continuity of care for beneficiaries in an active course of treatment during transitions between delivery systems/Plans, treatment settings (e.g., following discharge from institutional setting or ED visit) and/or foster care placements; Care Manager must proactively develop a crisis plan for each member.</a:t>
            </a:r>
          </a:p>
          <a:p>
            <a:pPr marL="285750" indent="-285750">
              <a:spcAft>
                <a:spcPts val="600"/>
              </a:spcAft>
              <a:buFont typeface="Courier New" panose="02070309020205020404" pitchFamily="49" charset="0"/>
              <a:buChar char="o"/>
            </a:pPr>
            <a:endParaRPr lang="en-US" sz="1600" dirty="0">
              <a:solidFill>
                <a:schemeClr val="tx1"/>
              </a:solidFill>
              <a:latin typeface="Calibri" panose="020F0502020204030204" pitchFamily="34" charset="0"/>
            </a:endParaRPr>
          </a:p>
          <a:p>
            <a:pPr marL="285750" indent="-285750">
              <a:spcAft>
                <a:spcPts val="600"/>
              </a:spcAft>
              <a:buFont typeface="Courier New" panose="02070309020205020404" pitchFamily="49" charset="0"/>
              <a:buChar char="o"/>
            </a:pPr>
            <a:r>
              <a:rPr lang="en-US" sz="1600" b="1" dirty="0">
                <a:solidFill>
                  <a:schemeClr val="tx1"/>
                </a:solidFill>
                <a:latin typeface="Calibri" panose="020F0502020204030204" pitchFamily="34" charset="0"/>
              </a:rPr>
              <a:t>Support members transitioning to adulthood. </a:t>
            </a:r>
            <a:r>
              <a:rPr lang="en-US" sz="1600" dirty="0">
                <a:solidFill>
                  <a:schemeClr val="tx1"/>
                </a:solidFill>
                <a:latin typeface="Calibri" panose="020F0502020204030204" pitchFamily="34" charset="0"/>
              </a:rPr>
              <a:t>Care Manager must support transition planning for members aging out of the child welfare system as well as aging out of Medicaid coverage at age 26. </a:t>
            </a:r>
          </a:p>
          <a:p>
            <a:pPr marL="285750" indent="-285750">
              <a:spcAft>
                <a:spcPts val="600"/>
              </a:spcAft>
              <a:buFont typeface="Courier New" panose="02070309020205020404" pitchFamily="49" charset="0"/>
              <a:buChar char="o"/>
            </a:pPr>
            <a:endParaRPr lang="en-US" sz="1600" dirty="0">
              <a:solidFill>
                <a:schemeClr val="tx1"/>
              </a:solidFill>
              <a:latin typeface="Calibri" panose="020F0502020204030204" pitchFamily="34" charset="0"/>
            </a:endParaRPr>
          </a:p>
          <a:p>
            <a:pPr marL="285750" indent="-285750">
              <a:spcAft>
                <a:spcPts val="600"/>
              </a:spcAft>
              <a:buFont typeface="Courier New" panose="02070309020205020404" pitchFamily="49" charset="0"/>
              <a:buChar char="o"/>
            </a:pPr>
            <a:r>
              <a:rPr lang="en-US" sz="1600" b="1" dirty="0">
                <a:solidFill>
                  <a:schemeClr val="tx1"/>
                </a:solidFill>
                <a:latin typeface="Calibri" panose="020F0502020204030204" pitchFamily="34" charset="0"/>
              </a:rPr>
              <a:t>Oversee medication management services. </a:t>
            </a:r>
            <a:r>
              <a:rPr lang="en-US" sz="1600" dirty="0">
                <a:solidFill>
                  <a:schemeClr val="tx1"/>
                </a:solidFill>
                <a:latin typeface="Calibri" panose="020F0502020204030204" pitchFamily="34" charset="0"/>
              </a:rPr>
              <a:t>Care manager will be responsible for ensuring member has access to needed medications on an on-going basis and during transitions; the Care Manager must also coordinate with providers to ensure appropriate use and monitoring of psychotropic medications.</a:t>
            </a:r>
            <a:endParaRPr lang="en-US" sz="1600" b="1" dirty="0">
              <a:solidFill>
                <a:schemeClr val="tx1"/>
              </a:solidFill>
              <a:latin typeface="Calibri" panose="020F0502020204030204" pitchFamily="34" charset="0"/>
            </a:endParaRPr>
          </a:p>
          <a:p>
            <a:pPr marL="285750" indent="-285750">
              <a:spcAft>
                <a:spcPts val="600"/>
              </a:spcAft>
              <a:buFont typeface="Courier New" panose="02070309020205020404" pitchFamily="49" charset="0"/>
              <a:buChar char="o"/>
            </a:pPr>
            <a:endParaRPr lang="en-US" sz="1600" b="1" dirty="0">
              <a:solidFill>
                <a:schemeClr val="tx1"/>
              </a:solidFill>
              <a:latin typeface="Calibri" panose="020F0502020204030204" pitchFamily="34" charset="0"/>
            </a:endParaRPr>
          </a:p>
          <a:p>
            <a:pPr marL="274320" indent="-274320">
              <a:spcAft>
                <a:spcPts val="600"/>
              </a:spcAft>
              <a:buFont typeface="Arial" panose="020B0604020202020204" pitchFamily="34" charset="0"/>
              <a:buChar char="•"/>
            </a:pPr>
            <a:endParaRPr lang="en-US" sz="1600" dirty="0">
              <a:solidFill>
                <a:schemeClr val="tx1"/>
              </a:solidFill>
              <a:latin typeface="Calibri" panose="020F0502020204030204" pitchFamily="34" charset="0"/>
            </a:endParaRPr>
          </a:p>
        </p:txBody>
      </p:sp>
      <p:sp>
        <p:nvSpPr>
          <p:cNvPr id="19" name="Footer Placeholder 3">
            <a:extLst>
              <a:ext uri="{FF2B5EF4-FFF2-40B4-BE49-F238E27FC236}">
                <a16:creationId xmlns:a16="http://schemas.microsoft.com/office/drawing/2014/main" id="{9F6C9DAD-6692-4AA5-973B-733BB16B1B2F}"/>
              </a:ext>
            </a:extLst>
          </p:cNvPr>
          <p:cNvSpPr txBox="1">
            <a:spLocks/>
          </p:cNvSpPr>
          <p:nvPr/>
        </p:nvSpPr>
        <p:spPr>
          <a:xfrm>
            <a:off x="521228" y="6573308"/>
            <a:ext cx="7682971" cy="284692"/>
          </a:xfrm>
          <a:prstGeom prst="rect">
            <a:avLst/>
          </a:prstGeom>
        </p:spPr>
        <p:txBody>
          <a:bodyPr vert="horz" lIns="91440" tIns="45720" rIns="91440" bIns="45720" rtlCol="0" anchor="ctr"/>
          <a:lstStyle>
            <a:defPPr>
              <a:defRPr lang="en-US"/>
            </a:defPPr>
            <a:lvl1pPr marL="0" algn="l" defTabSz="914400" rtl="0" eaLnBrk="1" latinLnBrk="0" hangingPunct="1">
              <a:defRPr sz="1000" kern="1200" cap="all" baseline="0">
                <a:solidFill>
                  <a:schemeClr val="tx1"/>
                </a:solidFill>
                <a:latin typeface="Franklin Gothic Demi Cond" panose="020B070603040202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defRPr/>
            </a:pPr>
            <a:r>
              <a:rPr lang="en-US" dirty="0"/>
              <a:t>Update on the Specialized FOSTER CARE RFP| February 2021</a:t>
            </a:r>
          </a:p>
        </p:txBody>
      </p:sp>
    </p:spTree>
    <p:extLst>
      <p:ext uri="{BB962C8B-B14F-4D97-AF65-F5344CB8AC3E}">
        <p14:creationId xmlns:p14="http://schemas.microsoft.com/office/powerpoint/2010/main" val="20580069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82D5026-CD0A-46E7-AF1D-861C013F7C6D}"/>
              </a:ext>
            </a:extLst>
          </p:cNvPr>
          <p:cNvSpPr>
            <a:spLocks noGrp="1"/>
          </p:cNvSpPr>
          <p:nvPr>
            <p:ph type="sldNum" sz="quarter" idx="14"/>
          </p:nvPr>
        </p:nvSpPr>
        <p:spPr/>
        <p:txBody>
          <a:bodyPr/>
          <a:lstStyle/>
          <a:p>
            <a:fld id="{11F27F3A-B3E9-41ED-AF8F-A365F10BB65F}" type="slidenum">
              <a:rPr lang="en-US" smtClean="0"/>
              <a:pPr/>
              <a:t>14</a:t>
            </a:fld>
            <a:endParaRPr lang="en-US" dirty="0"/>
          </a:p>
        </p:txBody>
      </p:sp>
      <p:graphicFrame>
        <p:nvGraphicFramePr>
          <p:cNvPr id="7" name="Table 6">
            <a:extLst>
              <a:ext uri="{FF2B5EF4-FFF2-40B4-BE49-F238E27FC236}">
                <a16:creationId xmlns:a16="http://schemas.microsoft.com/office/drawing/2014/main" id="{C702B1ED-90C3-4D92-9BB5-E06F663DDA86}"/>
              </a:ext>
            </a:extLst>
          </p:cNvPr>
          <p:cNvGraphicFramePr>
            <a:graphicFrameLocks noGrp="1"/>
          </p:cNvGraphicFramePr>
          <p:nvPr>
            <p:extLst>
              <p:ext uri="{D42A27DB-BD31-4B8C-83A1-F6EECF244321}">
                <p14:modId xmlns:p14="http://schemas.microsoft.com/office/powerpoint/2010/main" val="1508901051"/>
              </p:ext>
            </p:extLst>
          </p:nvPr>
        </p:nvGraphicFramePr>
        <p:xfrm>
          <a:off x="228600" y="1066800"/>
          <a:ext cx="8641298" cy="4997526"/>
        </p:xfrm>
        <a:graphic>
          <a:graphicData uri="http://schemas.openxmlformats.org/drawingml/2006/table">
            <a:tbl>
              <a:tblPr firstRow="1" firstCol="1" bandRow="1"/>
              <a:tblGrid>
                <a:gridCol w="3352800">
                  <a:extLst>
                    <a:ext uri="{9D8B030D-6E8A-4147-A177-3AD203B41FA5}">
                      <a16:colId xmlns:a16="http://schemas.microsoft.com/office/drawing/2014/main" val="4293688342"/>
                    </a:ext>
                  </a:extLst>
                </a:gridCol>
                <a:gridCol w="5288498">
                  <a:extLst>
                    <a:ext uri="{9D8B030D-6E8A-4147-A177-3AD203B41FA5}">
                      <a16:colId xmlns:a16="http://schemas.microsoft.com/office/drawing/2014/main" val="4012864538"/>
                    </a:ext>
                  </a:extLst>
                </a:gridCol>
              </a:tblGrid>
              <a:tr h="67231">
                <a:tc>
                  <a:txBody>
                    <a:bodyPr/>
                    <a:lstStyle/>
                    <a:p>
                      <a:pPr marL="0" marR="0">
                        <a:spcBef>
                          <a:spcPts val="0"/>
                        </a:spcBef>
                        <a:spcAft>
                          <a:spcPts val="0"/>
                        </a:spcAft>
                      </a:pPr>
                      <a:r>
                        <a:rPr lang="en-US" sz="1000" b="1" dirty="0">
                          <a:solidFill>
                            <a:schemeClr val="bg1"/>
                          </a:solidFill>
                          <a:effectLst/>
                          <a:latin typeface="Calibri" panose="020F0502020204030204" pitchFamily="34" charset="0"/>
                          <a:ea typeface="Calibri" panose="020F0502020204030204" pitchFamily="34" charset="0"/>
                        </a:rPr>
                        <a:t>Requirement</a:t>
                      </a:r>
                      <a:endParaRPr lang="en-US" sz="1000" dirty="0">
                        <a:solidFill>
                          <a:schemeClr val="bg1"/>
                        </a:solidFill>
                        <a:effectLst/>
                        <a:latin typeface="Calibri" panose="020F0502020204030204" pitchFamily="34" charset="0"/>
                        <a:ea typeface="Calibri" panose="020F0502020204030204" pitchFamily="34" charset="0"/>
                      </a:endParaRPr>
                    </a:p>
                  </a:txBody>
                  <a:tcPr marL="46934" marR="469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497D"/>
                    </a:solidFill>
                  </a:tcPr>
                </a:tc>
                <a:tc>
                  <a:txBody>
                    <a:bodyPr/>
                    <a:lstStyle/>
                    <a:p>
                      <a:pPr marL="0" marR="0">
                        <a:spcBef>
                          <a:spcPts val="0"/>
                        </a:spcBef>
                        <a:spcAft>
                          <a:spcPts val="0"/>
                        </a:spcAft>
                      </a:pPr>
                      <a:r>
                        <a:rPr lang="en-US" sz="1000" b="1" dirty="0">
                          <a:solidFill>
                            <a:schemeClr val="bg1"/>
                          </a:solidFill>
                          <a:effectLst/>
                          <a:latin typeface="+mn-lt"/>
                          <a:ea typeface="Calibri" panose="020F0502020204030204" pitchFamily="34" charset="0"/>
                        </a:rPr>
                        <a:t>Recommended Timeframe</a:t>
                      </a:r>
                      <a:endParaRPr lang="en-US" sz="1000" dirty="0">
                        <a:solidFill>
                          <a:schemeClr val="bg1"/>
                        </a:solidFill>
                        <a:effectLst/>
                        <a:latin typeface="+mn-lt"/>
                        <a:ea typeface="Calibri" panose="020F0502020204030204" pitchFamily="34" charset="0"/>
                      </a:endParaRPr>
                    </a:p>
                  </a:txBody>
                  <a:tcPr marL="46934" marR="469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497D"/>
                    </a:solidFill>
                  </a:tcPr>
                </a:tc>
                <a:extLst>
                  <a:ext uri="{0D108BD9-81ED-4DB2-BD59-A6C34878D82A}">
                    <a16:rowId xmlns:a16="http://schemas.microsoft.com/office/drawing/2014/main" val="1227957797"/>
                  </a:ext>
                </a:extLst>
              </a:tr>
              <a:tr h="229457">
                <a:tc>
                  <a:txBody>
                    <a:bodyPr/>
                    <a:lstStyle/>
                    <a:p>
                      <a:pPr marL="0" marR="0">
                        <a:spcBef>
                          <a:spcPts val="0"/>
                        </a:spcBef>
                        <a:spcAft>
                          <a:spcPts val="0"/>
                        </a:spcAft>
                      </a:pPr>
                      <a:r>
                        <a:rPr lang="en-US" sz="1000" dirty="0">
                          <a:effectLst/>
                          <a:latin typeface="Calibri" panose="020F0502020204030204" pitchFamily="34" charset="0"/>
                          <a:ea typeface="Calibri" panose="020F0502020204030204" pitchFamily="34" charset="0"/>
                        </a:rPr>
                        <a:t>Share FC Plan enrollment packet with Member, including information on Care Manager assignment</a:t>
                      </a:r>
                    </a:p>
                  </a:txBody>
                  <a:tcPr marL="46934" marR="469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71450" marR="0" lvl="0" indent="-171450">
                        <a:spcBef>
                          <a:spcPts val="0"/>
                        </a:spcBef>
                        <a:spcAft>
                          <a:spcPts val="0"/>
                        </a:spcAft>
                        <a:buFont typeface="Arial" panose="020B0604020202020204" pitchFamily="34" charset="0"/>
                        <a:buChar char="•"/>
                      </a:pPr>
                      <a:r>
                        <a:rPr lang="en-US" sz="1000" dirty="0">
                          <a:effectLst/>
                          <a:latin typeface="+mn-lt"/>
                          <a:ea typeface="Times New Roman" panose="02020603050405020304" pitchFamily="18" charset="0"/>
                        </a:rPr>
                        <a:t>At initial FC plan launch: 30 days prior to FC Plan launch</a:t>
                      </a:r>
                      <a:endParaRPr lang="en-US" sz="1000" dirty="0">
                        <a:effectLst/>
                        <a:latin typeface="+mn-lt"/>
                        <a:ea typeface="Calibri" panose="020F0502020204030204" pitchFamily="34" charset="0"/>
                      </a:endParaRPr>
                    </a:p>
                    <a:p>
                      <a:pPr marL="171450" marR="0" lvl="0" indent="-171450">
                        <a:spcBef>
                          <a:spcPts val="0"/>
                        </a:spcBef>
                        <a:spcAft>
                          <a:spcPts val="0"/>
                        </a:spcAft>
                        <a:buFont typeface="Arial" panose="020B0604020202020204" pitchFamily="34" charset="0"/>
                        <a:buChar char="•"/>
                      </a:pPr>
                      <a:r>
                        <a:rPr lang="en-US" sz="1000" dirty="0">
                          <a:effectLst/>
                          <a:latin typeface="+mn-lt"/>
                          <a:ea typeface="Times New Roman" panose="02020603050405020304" pitchFamily="18" charset="0"/>
                        </a:rPr>
                        <a:t>After plan launch: within 14 days of enrollment</a:t>
                      </a:r>
                      <a:endParaRPr lang="en-US" sz="1000" dirty="0">
                        <a:effectLst/>
                        <a:latin typeface="+mn-lt"/>
                        <a:ea typeface="Calibri" panose="020F0502020204030204" pitchFamily="34" charset="0"/>
                      </a:endParaRPr>
                    </a:p>
                  </a:txBody>
                  <a:tcPr marL="46934" marR="469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84569868"/>
                  </a:ext>
                </a:extLst>
              </a:tr>
              <a:tr h="344185">
                <a:tc>
                  <a:txBody>
                    <a:bodyPr/>
                    <a:lstStyle/>
                    <a:p>
                      <a:pPr marL="0" marR="0">
                        <a:spcBef>
                          <a:spcPts val="0"/>
                        </a:spcBef>
                        <a:spcAft>
                          <a:spcPts val="0"/>
                        </a:spcAft>
                      </a:pPr>
                      <a:r>
                        <a:rPr lang="en-US" sz="1000" dirty="0">
                          <a:effectLst/>
                          <a:highlight>
                            <a:srgbClr val="FFFF00"/>
                          </a:highlight>
                          <a:latin typeface="Calibri" panose="020F0502020204030204" pitchFamily="34" charset="0"/>
                          <a:ea typeface="Calibri" panose="020F0502020204030204" pitchFamily="34" charset="0"/>
                        </a:rPr>
                        <a:t>Conduct initial meeting between Care Manager and DSS Child Welfare Worker</a:t>
                      </a:r>
                    </a:p>
                  </a:txBody>
                  <a:tcPr marL="46934" marR="469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dirty="0">
                          <a:effectLst/>
                          <a:highlight>
                            <a:srgbClr val="FFFF00"/>
                          </a:highlight>
                          <a:latin typeface="+mn-lt"/>
                          <a:ea typeface="Calibri" panose="020F0502020204030204" pitchFamily="34" charset="0"/>
                        </a:rPr>
                        <a:t>At Initial FC Plan launch: Within 60 days of enrollment, or earlier, if necessary to appropriately  manage the Member’s healthcare needs (meeting may be telephonic, if necessary)</a:t>
                      </a:r>
                    </a:p>
                    <a:p>
                      <a:pPr marL="171450" marR="0" indent="-171450">
                        <a:spcBef>
                          <a:spcPts val="0"/>
                        </a:spcBef>
                        <a:spcAft>
                          <a:spcPts val="0"/>
                        </a:spcAft>
                        <a:buFont typeface="Arial" panose="020B0604020202020204" pitchFamily="34" charset="0"/>
                        <a:buChar char="•"/>
                      </a:pPr>
                      <a:r>
                        <a:rPr lang="en-US" sz="1000" dirty="0">
                          <a:effectLst/>
                          <a:highlight>
                            <a:srgbClr val="FFFF00"/>
                          </a:highlight>
                          <a:latin typeface="+mn-lt"/>
                          <a:ea typeface="Calibri" panose="020F0502020204030204" pitchFamily="34" charset="0"/>
                        </a:rPr>
                        <a:t>Ongoing: Within 72 hours of enrollment, or earlier, if necessary to appropriately manage the Member’s healthcare needs (meeting may be telephonic, if necessary)</a:t>
                      </a:r>
                    </a:p>
                  </a:txBody>
                  <a:tcPr marL="46934" marR="469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47777351"/>
                  </a:ext>
                </a:extLst>
              </a:tr>
              <a:tr h="305657">
                <a:tc>
                  <a:txBody>
                    <a:bodyPr/>
                    <a:lstStyle/>
                    <a:p>
                      <a:pPr marL="0" marR="0">
                        <a:spcBef>
                          <a:spcPts val="0"/>
                        </a:spcBef>
                        <a:spcAft>
                          <a:spcPts val="0"/>
                        </a:spcAft>
                      </a:pPr>
                      <a:r>
                        <a:rPr lang="en-US" sz="1000" dirty="0">
                          <a:effectLst/>
                          <a:latin typeface="Calibri" panose="020F0502020204030204" pitchFamily="34" charset="0"/>
                          <a:ea typeface="Calibri" panose="020F0502020204030204" pitchFamily="34" charset="0"/>
                        </a:rPr>
                        <a:t>Initiate contact with Member to start the Comprehensive Assessment</a:t>
                      </a:r>
                    </a:p>
                  </a:txBody>
                  <a:tcPr marL="46934" marR="469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dirty="0">
                          <a:effectLst/>
                          <a:latin typeface="+mn-lt"/>
                          <a:ea typeface="Calibri" panose="020F0502020204030204" pitchFamily="34" charset="0"/>
                        </a:rPr>
                        <a:t>Within 7 days of FC Plan enrollment, or earlier, if necessary to appropriately manage the Member’s healthcare needs</a:t>
                      </a:r>
                    </a:p>
                  </a:txBody>
                  <a:tcPr marL="46934" marR="469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26880873"/>
                  </a:ext>
                </a:extLst>
              </a:tr>
              <a:tr h="114728">
                <a:tc>
                  <a:txBody>
                    <a:bodyPr/>
                    <a:lstStyle/>
                    <a:p>
                      <a:pPr marL="0" marR="0">
                        <a:spcBef>
                          <a:spcPts val="0"/>
                        </a:spcBef>
                        <a:spcAft>
                          <a:spcPts val="0"/>
                        </a:spcAft>
                      </a:pPr>
                      <a:r>
                        <a:rPr lang="en-US" sz="1000" dirty="0">
                          <a:effectLst/>
                          <a:highlight>
                            <a:srgbClr val="FFFF00"/>
                          </a:highlight>
                          <a:latin typeface="Calibri" panose="020F0502020204030204" pitchFamily="34" charset="0"/>
                          <a:ea typeface="Calibri" panose="020F0502020204030204" pitchFamily="34" charset="0"/>
                        </a:rPr>
                        <a:t>Complete Comprehensive Assessment</a:t>
                      </a:r>
                    </a:p>
                  </a:txBody>
                  <a:tcPr marL="46934" marR="469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71450" marR="0" indent="-171450">
                        <a:spcBef>
                          <a:spcPts val="0"/>
                        </a:spcBef>
                        <a:spcAft>
                          <a:spcPts val="0"/>
                        </a:spcAft>
                        <a:buFont typeface="Arial" panose="020B0604020202020204" pitchFamily="34" charset="0"/>
                        <a:buChar char="•"/>
                      </a:pPr>
                      <a:r>
                        <a:rPr lang="en-US" sz="1000" dirty="0">
                          <a:effectLst/>
                          <a:highlight>
                            <a:srgbClr val="FFFF00"/>
                          </a:highlight>
                          <a:latin typeface="+mn-lt"/>
                          <a:ea typeface="Calibri" panose="020F0502020204030204" pitchFamily="34" charset="0"/>
                        </a:rPr>
                        <a:t>High-risk members: Within 14 days of FC Plan enrollment</a:t>
                      </a:r>
                    </a:p>
                    <a:p>
                      <a:pPr marL="171450" marR="0" indent="-171450">
                        <a:spcBef>
                          <a:spcPts val="0"/>
                        </a:spcBef>
                        <a:spcAft>
                          <a:spcPts val="0"/>
                        </a:spcAft>
                        <a:buFont typeface="Arial" panose="020B0604020202020204" pitchFamily="34" charset="0"/>
                        <a:buChar char="•"/>
                      </a:pPr>
                      <a:r>
                        <a:rPr lang="en-US" sz="1000" dirty="0">
                          <a:effectLst/>
                          <a:highlight>
                            <a:srgbClr val="FFFF00"/>
                          </a:highlight>
                          <a:latin typeface="+mn-lt"/>
                          <a:ea typeface="Calibri" panose="020F0502020204030204" pitchFamily="34" charset="0"/>
                        </a:rPr>
                        <a:t>Other members: Within 30 days of FC Plan enrollment</a:t>
                      </a:r>
                    </a:p>
                  </a:txBody>
                  <a:tcPr marL="46934" marR="469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17525148"/>
                  </a:ext>
                </a:extLst>
              </a:tr>
              <a:tr h="344185">
                <a:tc>
                  <a:txBody>
                    <a:bodyPr/>
                    <a:lstStyle/>
                    <a:p>
                      <a:pPr marL="0" marR="0">
                        <a:spcBef>
                          <a:spcPts val="0"/>
                        </a:spcBef>
                        <a:spcAft>
                          <a:spcPts val="0"/>
                        </a:spcAft>
                      </a:pPr>
                      <a:r>
                        <a:rPr lang="en-US" sz="1000" dirty="0">
                          <a:effectLst/>
                          <a:highlight>
                            <a:srgbClr val="FFFF00"/>
                          </a:highlight>
                          <a:latin typeface="Calibri" panose="020F0502020204030204" pitchFamily="34" charset="0"/>
                          <a:ea typeface="Calibri" panose="020F0502020204030204" pitchFamily="34" charset="0"/>
                        </a:rPr>
                        <a:t>Complete initial Care Plan/ISP (note: the FC Plan must not withhold services pending completion of the Care Plan/ISP)</a:t>
                      </a:r>
                    </a:p>
                  </a:txBody>
                  <a:tcPr marL="46934" marR="469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71450" marR="0" indent="-171450">
                        <a:spcBef>
                          <a:spcPts val="0"/>
                        </a:spcBef>
                        <a:spcAft>
                          <a:spcPts val="0"/>
                        </a:spcAft>
                        <a:buFont typeface="Arial" panose="020B0604020202020204" pitchFamily="34" charset="0"/>
                        <a:buChar char="•"/>
                      </a:pPr>
                      <a:r>
                        <a:rPr lang="en-US" sz="1000" dirty="0">
                          <a:effectLst/>
                          <a:highlight>
                            <a:srgbClr val="FFFF00"/>
                          </a:highlight>
                          <a:latin typeface="+mn-lt"/>
                          <a:ea typeface="Calibri" panose="020F0502020204030204" pitchFamily="34" charset="0"/>
                        </a:rPr>
                        <a:t>High-risk members: Within 7 days of the completion of the comprehensive assessment</a:t>
                      </a:r>
                    </a:p>
                    <a:p>
                      <a:pPr marL="171450" marR="0" indent="-171450">
                        <a:spcBef>
                          <a:spcPts val="0"/>
                        </a:spcBef>
                        <a:spcAft>
                          <a:spcPts val="0"/>
                        </a:spcAft>
                        <a:buFont typeface="Arial" panose="020B0604020202020204" pitchFamily="34" charset="0"/>
                        <a:buChar char="•"/>
                      </a:pPr>
                      <a:r>
                        <a:rPr lang="en-US" sz="1000" dirty="0">
                          <a:effectLst/>
                          <a:highlight>
                            <a:srgbClr val="FFFF00"/>
                          </a:highlight>
                          <a:latin typeface="+mn-lt"/>
                          <a:ea typeface="Calibri" panose="020F0502020204030204" pitchFamily="34" charset="0"/>
                        </a:rPr>
                        <a:t>Other members: Within 14 days of the completion of the comprehensive assessment</a:t>
                      </a:r>
                    </a:p>
                  </a:txBody>
                  <a:tcPr marL="46934" marR="469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0513432"/>
                  </a:ext>
                </a:extLst>
              </a:tr>
              <a:tr h="208597">
                <a:tc>
                  <a:txBody>
                    <a:bodyPr/>
                    <a:lstStyle/>
                    <a:p>
                      <a:pPr marL="0" marR="0">
                        <a:spcBef>
                          <a:spcPts val="0"/>
                        </a:spcBef>
                        <a:spcAft>
                          <a:spcPts val="0"/>
                        </a:spcAft>
                      </a:pPr>
                      <a:r>
                        <a:rPr lang="en-US" sz="1000" dirty="0">
                          <a:effectLst/>
                          <a:highlight>
                            <a:srgbClr val="FFFF00"/>
                          </a:highlight>
                          <a:latin typeface="Calibri" panose="020F0502020204030204" pitchFamily="34" charset="0"/>
                          <a:ea typeface="Calibri" panose="020F0502020204030204" pitchFamily="34" charset="0"/>
                        </a:rPr>
                        <a:t>Update Care Plan/ISP</a:t>
                      </a:r>
                    </a:p>
                  </a:txBody>
                  <a:tcPr marL="46934" marR="469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71450" lvl="0" indent="-171450">
                        <a:spcBef>
                          <a:spcPts val="0"/>
                        </a:spcBef>
                        <a:spcAft>
                          <a:spcPts val="0"/>
                        </a:spcAft>
                        <a:buFont typeface="Arial" panose="020B0604020202020204" pitchFamily="34" charset="0"/>
                        <a:buChar char="•"/>
                      </a:pPr>
                      <a:r>
                        <a:rPr lang="en-US" sz="1000" dirty="0">
                          <a:effectLst/>
                          <a:highlight>
                            <a:srgbClr val="FFFF00"/>
                          </a:highlight>
                          <a:latin typeface="+mn-lt"/>
                          <a:ea typeface="Times New Roman" panose="02020603050405020304" pitchFamily="18" charset="0"/>
                        </a:rPr>
                        <a:t>At minimum every 12 months</a:t>
                      </a:r>
                      <a:endParaRPr lang="en-US" sz="1000" dirty="0">
                        <a:effectLst/>
                        <a:highlight>
                          <a:srgbClr val="FFFF00"/>
                        </a:highlight>
                        <a:latin typeface="+mn-lt"/>
                      </a:endParaRPr>
                    </a:p>
                    <a:p>
                      <a:pPr marL="171450" lvl="0" indent="-171450">
                        <a:spcBef>
                          <a:spcPts val="0"/>
                        </a:spcBef>
                        <a:spcAft>
                          <a:spcPts val="0"/>
                        </a:spcAft>
                        <a:buFont typeface="Arial" panose="020B0604020202020204" pitchFamily="34" charset="0"/>
                        <a:buChar char="•"/>
                      </a:pPr>
                      <a:r>
                        <a:rPr lang="en-US" sz="1000" dirty="0">
                          <a:effectLst/>
                          <a:highlight>
                            <a:srgbClr val="FFFF00"/>
                          </a:highlight>
                          <a:latin typeface="+mn-lt"/>
                          <a:ea typeface="Times New Roman" panose="02020603050405020304" pitchFamily="18" charset="0"/>
                        </a:rPr>
                        <a:t>Within 14 days of re-assessment</a:t>
                      </a:r>
                      <a:endParaRPr lang="en-US" sz="1000" dirty="0">
                        <a:effectLst/>
                        <a:highlight>
                          <a:srgbClr val="FFFF00"/>
                        </a:highlight>
                        <a:latin typeface="+mn-lt"/>
                      </a:endParaRPr>
                    </a:p>
                  </a:txBody>
                  <a:tcPr marL="46934" marR="469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83453156"/>
                  </a:ext>
                </a:extLst>
              </a:tr>
              <a:tr h="229457">
                <a:tc>
                  <a:txBody>
                    <a:bodyPr/>
                    <a:lstStyle/>
                    <a:p>
                      <a:pPr marL="0" marR="0">
                        <a:spcBef>
                          <a:spcPts val="0"/>
                        </a:spcBef>
                        <a:spcAft>
                          <a:spcPts val="0"/>
                        </a:spcAft>
                      </a:pPr>
                      <a:r>
                        <a:rPr lang="en-US" sz="1000" dirty="0">
                          <a:effectLst/>
                          <a:latin typeface="Calibri" panose="020F0502020204030204" pitchFamily="34" charset="0"/>
                          <a:ea typeface="Calibri" panose="020F0502020204030204" pitchFamily="34" charset="0"/>
                        </a:rPr>
                        <a:t>Document/store and make Care Plan/ISP available to Member</a:t>
                      </a:r>
                    </a:p>
                  </a:txBody>
                  <a:tcPr marL="46934" marR="469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dirty="0">
                          <a:effectLst/>
                          <a:latin typeface="+mn-lt"/>
                          <a:ea typeface="Calibri" panose="020F0502020204030204" pitchFamily="34" charset="0"/>
                        </a:rPr>
                        <a:t>Within 24 hours of completion</a:t>
                      </a:r>
                    </a:p>
                  </a:txBody>
                  <a:tcPr marL="46934" marR="469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05493815"/>
                  </a:ext>
                </a:extLst>
              </a:tr>
              <a:tr h="344185">
                <a:tc>
                  <a:txBody>
                    <a:bodyPr/>
                    <a:lstStyle/>
                    <a:p>
                      <a:pPr marL="0" marR="0">
                        <a:spcBef>
                          <a:spcPts val="0"/>
                        </a:spcBef>
                        <a:spcAft>
                          <a:spcPts val="0"/>
                        </a:spcAft>
                      </a:pPr>
                      <a:r>
                        <a:rPr lang="en-US" sz="1000" dirty="0">
                          <a:effectLst/>
                          <a:highlight>
                            <a:srgbClr val="FFFF00"/>
                          </a:highlight>
                          <a:latin typeface="Calibri" panose="020F0502020204030204" pitchFamily="34" charset="0"/>
                          <a:ea typeface="Calibri" panose="020F0502020204030204" pitchFamily="34" charset="0"/>
                        </a:rPr>
                        <a:t>Convene Child and Family Team (for children with a mental health disorder/SUD who are receiving MH/SUD services)</a:t>
                      </a:r>
                    </a:p>
                  </a:txBody>
                  <a:tcPr marL="46934" marR="469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dirty="0">
                          <a:effectLst/>
                          <a:highlight>
                            <a:srgbClr val="FFFF00"/>
                          </a:highlight>
                          <a:latin typeface="+mn-lt"/>
                          <a:ea typeface="Calibri" panose="020F0502020204030204" pitchFamily="34" charset="0"/>
                        </a:rPr>
                        <a:t>At least once every 30 days</a:t>
                      </a:r>
                    </a:p>
                  </a:txBody>
                  <a:tcPr marL="46934" marR="469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8551984"/>
                  </a:ext>
                </a:extLst>
              </a:tr>
              <a:tr h="114728">
                <a:tc>
                  <a:txBody>
                    <a:bodyPr/>
                    <a:lstStyle/>
                    <a:p>
                      <a:pPr marL="0" marR="0">
                        <a:spcBef>
                          <a:spcPts val="0"/>
                        </a:spcBef>
                        <a:spcAft>
                          <a:spcPts val="0"/>
                        </a:spcAft>
                      </a:pPr>
                      <a:r>
                        <a:rPr lang="en-US" sz="1000" dirty="0">
                          <a:effectLst/>
                          <a:latin typeface="Calibri" panose="020F0502020204030204" pitchFamily="34" charset="0"/>
                          <a:ea typeface="Calibri" panose="020F0502020204030204" pitchFamily="34" charset="0"/>
                        </a:rPr>
                        <a:t>Ensure post-partum visit with physician</a:t>
                      </a:r>
                    </a:p>
                  </a:txBody>
                  <a:tcPr marL="46934" marR="469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dirty="0">
                          <a:effectLst/>
                          <a:latin typeface="+mn-lt"/>
                          <a:ea typeface="Calibri" panose="020F0502020204030204" pitchFamily="34" charset="0"/>
                        </a:rPr>
                        <a:t>Within 56 days of delivery</a:t>
                      </a:r>
                    </a:p>
                  </a:txBody>
                  <a:tcPr marL="46934" marR="469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61160351"/>
                  </a:ext>
                </a:extLst>
              </a:tr>
              <a:tr h="139065">
                <a:tc>
                  <a:txBody>
                    <a:bodyPr/>
                    <a:lstStyle/>
                    <a:p>
                      <a:pPr marL="0" marR="0">
                        <a:spcBef>
                          <a:spcPts val="0"/>
                        </a:spcBef>
                        <a:spcAft>
                          <a:spcPts val="0"/>
                        </a:spcAft>
                      </a:pPr>
                      <a:r>
                        <a:rPr lang="en-US" sz="1000" dirty="0">
                          <a:effectLst/>
                          <a:highlight>
                            <a:srgbClr val="FFFF00"/>
                          </a:highlight>
                          <a:latin typeface="Calibri" panose="020F0502020204030204" pitchFamily="34" charset="0"/>
                          <a:ea typeface="Calibri" panose="020F0502020204030204" pitchFamily="34" charset="0"/>
                        </a:rPr>
                        <a:t>Follow up with Member after inpatient/ED discharge</a:t>
                      </a:r>
                    </a:p>
                  </a:txBody>
                  <a:tcPr marL="46934" marR="469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dirty="0">
                          <a:effectLst/>
                          <a:highlight>
                            <a:srgbClr val="FFFF00"/>
                          </a:highlight>
                          <a:latin typeface="+mn-lt"/>
                          <a:ea typeface="Calibri" panose="020F0502020204030204" pitchFamily="34" charset="0"/>
                        </a:rPr>
                        <a:t>Within 48 hours</a:t>
                      </a:r>
                    </a:p>
                  </a:txBody>
                  <a:tcPr marL="46934" marR="469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88973082"/>
                  </a:ext>
                </a:extLst>
              </a:tr>
              <a:tr h="229457">
                <a:tc>
                  <a:txBody>
                    <a:bodyPr/>
                    <a:lstStyle/>
                    <a:p>
                      <a:pPr marL="0" marR="0">
                        <a:spcBef>
                          <a:spcPts val="0"/>
                        </a:spcBef>
                        <a:spcAft>
                          <a:spcPts val="0"/>
                        </a:spcAft>
                      </a:pPr>
                      <a:r>
                        <a:rPr lang="en-US" sz="1000" dirty="0">
                          <a:effectLst/>
                          <a:highlight>
                            <a:srgbClr val="FFFF00"/>
                          </a:highlight>
                          <a:latin typeface="Calibri" panose="020F0502020204030204" pitchFamily="34" charset="0"/>
                          <a:ea typeface="Calibri" panose="020F0502020204030204" pitchFamily="34" charset="0"/>
                        </a:rPr>
                        <a:t>Arrange outpatient follow-up visit after inpatient/ED discharge</a:t>
                      </a:r>
                    </a:p>
                  </a:txBody>
                  <a:tcPr marL="46934" marR="469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dirty="0">
                          <a:effectLst/>
                          <a:highlight>
                            <a:srgbClr val="FFFF00"/>
                          </a:highlight>
                          <a:latin typeface="+mn-lt"/>
                          <a:ea typeface="Calibri" panose="020F0502020204030204" pitchFamily="34" charset="0"/>
                        </a:rPr>
                        <a:t>Within 7 days, unless a shorter timeframe is required</a:t>
                      </a:r>
                    </a:p>
                  </a:txBody>
                  <a:tcPr marL="46934" marR="469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97904995"/>
                  </a:ext>
                </a:extLst>
              </a:tr>
              <a:tr h="229457">
                <a:tc>
                  <a:txBody>
                    <a:bodyPr/>
                    <a:lstStyle/>
                    <a:p>
                      <a:pPr marL="0" marR="0">
                        <a:spcBef>
                          <a:spcPts val="0"/>
                        </a:spcBef>
                        <a:spcAft>
                          <a:spcPts val="0"/>
                        </a:spcAft>
                      </a:pPr>
                      <a:r>
                        <a:rPr lang="en-US" sz="1000" dirty="0">
                          <a:effectLst/>
                          <a:highlight>
                            <a:srgbClr val="FFFF00"/>
                          </a:highlight>
                          <a:latin typeface="Calibri" panose="020F0502020204030204" pitchFamily="34" charset="0"/>
                          <a:ea typeface="Calibri" panose="020F0502020204030204" pitchFamily="34" charset="0"/>
                        </a:rPr>
                        <a:t>Comprehensive Assessment/reassessment following inpatient/ED discharge</a:t>
                      </a:r>
                    </a:p>
                  </a:txBody>
                  <a:tcPr marL="46934" marR="469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dirty="0">
                          <a:effectLst/>
                          <a:highlight>
                            <a:srgbClr val="FFFF00"/>
                          </a:highlight>
                          <a:latin typeface="+mn-lt"/>
                          <a:ea typeface="Calibri" panose="020F0502020204030204" pitchFamily="34" charset="0"/>
                        </a:rPr>
                        <a:t>Within 14 days</a:t>
                      </a:r>
                    </a:p>
                  </a:txBody>
                  <a:tcPr marL="46934" marR="469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32698177"/>
                  </a:ext>
                </a:extLst>
              </a:tr>
              <a:tr h="139065">
                <a:tc>
                  <a:txBody>
                    <a:bodyPr/>
                    <a:lstStyle/>
                    <a:p>
                      <a:pPr marL="0" marR="0">
                        <a:spcBef>
                          <a:spcPts val="0"/>
                        </a:spcBef>
                        <a:spcAft>
                          <a:spcPts val="0"/>
                        </a:spcAft>
                      </a:pPr>
                      <a:r>
                        <a:rPr lang="en-US" sz="1000" dirty="0">
                          <a:effectLst/>
                          <a:highlight>
                            <a:srgbClr val="FFFF00"/>
                          </a:highlight>
                          <a:latin typeface="Calibri" panose="020F0502020204030204" pitchFamily="34" charset="0"/>
                          <a:ea typeface="Calibri" panose="020F0502020204030204" pitchFamily="34" charset="0"/>
                        </a:rPr>
                        <a:t>Update Care Plan/ISP following inpatient/ED discharge</a:t>
                      </a:r>
                    </a:p>
                  </a:txBody>
                  <a:tcPr marL="46934" marR="469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dirty="0">
                          <a:effectLst/>
                          <a:highlight>
                            <a:srgbClr val="FFFF00"/>
                          </a:highlight>
                          <a:latin typeface="+mn-lt"/>
                          <a:ea typeface="Calibri" panose="020F0502020204030204" pitchFamily="34" charset="0"/>
                        </a:rPr>
                        <a:t>Within 14 days of Comprehensive Assessment/reassessment</a:t>
                      </a:r>
                    </a:p>
                  </a:txBody>
                  <a:tcPr marL="46934" marR="469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49959094"/>
                  </a:ext>
                </a:extLst>
              </a:tr>
              <a:tr h="344185">
                <a:tc>
                  <a:txBody>
                    <a:bodyPr/>
                    <a:lstStyle/>
                    <a:p>
                      <a:pPr marL="0" marR="0">
                        <a:spcBef>
                          <a:spcPts val="0"/>
                        </a:spcBef>
                        <a:spcAft>
                          <a:spcPts val="0"/>
                        </a:spcAft>
                      </a:pPr>
                      <a:r>
                        <a:rPr lang="en-US" sz="1000" dirty="0">
                          <a:effectLst/>
                          <a:highlight>
                            <a:srgbClr val="FFFF00"/>
                          </a:highlight>
                          <a:latin typeface="Calibri" panose="020F0502020204030204" pitchFamily="34" charset="0"/>
                          <a:ea typeface="Calibri" panose="020F0502020204030204" pitchFamily="34" charset="0"/>
                        </a:rPr>
                        <a:t>Reassessment for Members leaving the Child Welfare System but remaining enrolled in the FC Plan (i.e., former foster youth)</a:t>
                      </a:r>
                    </a:p>
                  </a:txBody>
                  <a:tcPr marL="46934" marR="469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dirty="0">
                          <a:effectLst/>
                          <a:highlight>
                            <a:srgbClr val="FFFF00"/>
                          </a:highlight>
                          <a:latin typeface="+mn-lt"/>
                          <a:ea typeface="Calibri" panose="020F0502020204030204" pitchFamily="34" charset="0"/>
                        </a:rPr>
                        <a:t>Within 90 days of Member leaving the Child Welfare System</a:t>
                      </a:r>
                    </a:p>
                  </a:txBody>
                  <a:tcPr marL="46934" marR="469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3752457"/>
                  </a:ext>
                </a:extLst>
              </a:tr>
              <a:tr h="229457">
                <a:tc>
                  <a:txBody>
                    <a:bodyPr/>
                    <a:lstStyle/>
                    <a:p>
                      <a:pPr marL="0" marR="0">
                        <a:spcBef>
                          <a:spcPts val="0"/>
                        </a:spcBef>
                        <a:spcAft>
                          <a:spcPts val="0"/>
                        </a:spcAft>
                      </a:pPr>
                      <a:r>
                        <a:rPr lang="en-US" sz="1000" dirty="0">
                          <a:effectLst/>
                          <a:highlight>
                            <a:srgbClr val="FFFF00"/>
                          </a:highlight>
                          <a:latin typeface="Calibri" panose="020F0502020204030204" pitchFamily="34" charset="0"/>
                          <a:ea typeface="Calibri" panose="020F0502020204030204" pitchFamily="34" charset="0"/>
                        </a:rPr>
                        <a:t>Discuss health insurance options for individuals aging out of Medicaid at age 26</a:t>
                      </a:r>
                    </a:p>
                  </a:txBody>
                  <a:tcPr marL="46934" marR="469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dirty="0">
                          <a:effectLst/>
                          <a:highlight>
                            <a:srgbClr val="FFFF00"/>
                          </a:highlight>
                          <a:latin typeface="+mn-lt"/>
                          <a:ea typeface="Calibri" panose="020F0502020204030204" pitchFamily="34" charset="0"/>
                        </a:rPr>
                        <a:t>90 days prior to the Member’s 26</a:t>
                      </a:r>
                      <a:r>
                        <a:rPr lang="en-US" sz="1000" baseline="30000" dirty="0">
                          <a:effectLst/>
                          <a:highlight>
                            <a:srgbClr val="FFFF00"/>
                          </a:highlight>
                          <a:latin typeface="+mn-lt"/>
                          <a:ea typeface="Calibri" panose="020F0502020204030204" pitchFamily="34" charset="0"/>
                        </a:rPr>
                        <a:t>th</a:t>
                      </a:r>
                      <a:r>
                        <a:rPr lang="en-US" sz="1000" dirty="0">
                          <a:effectLst/>
                          <a:highlight>
                            <a:srgbClr val="FFFF00"/>
                          </a:highlight>
                          <a:latin typeface="+mn-lt"/>
                          <a:ea typeface="Calibri" panose="020F0502020204030204" pitchFamily="34" charset="0"/>
                        </a:rPr>
                        <a:t> birthday</a:t>
                      </a:r>
                    </a:p>
                  </a:txBody>
                  <a:tcPr marL="46934" marR="469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43270491"/>
                  </a:ext>
                </a:extLst>
              </a:tr>
              <a:tr h="146402">
                <a:tc>
                  <a:txBody>
                    <a:bodyPr/>
                    <a:lstStyle/>
                    <a:p>
                      <a:pPr marL="0" marR="0">
                        <a:spcBef>
                          <a:spcPts val="0"/>
                        </a:spcBef>
                        <a:spcAft>
                          <a:spcPts val="0"/>
                        </a:spcAft>
                      </a:pPr>
                      <a:r>
                        <a:rPr lang="en-US" sz="1000" dirty="0">
                          <a:effectLst/>
                          <a:latin typeface="Calibri" panose="020F0502020204030204" pitchFamily="34" charset="0"/>
                          <a:ea typeface="Calibri" panose="020F0502020204030204" pitchFamily="34" charset="0"/>
                        </a:rPr>
                        <a:t>Outreach related to high-risk ADT alert</a:t>
                      </a:r>
                    </a:p>
                  </a:txBody>
                  <a:tcPr marL="46934" marR="469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dirty="0">
                          <a:effectLst/>
                          <a:latin typeface="+mn-lt"/>
                          <a:ea typeface="Calibri" panose="020F0502020204030204" pitchFamily="34" charset="0"/>
                        </a:rPr>
                        <a:t>Same-day or next-day for all members</a:t>
                      </a:r>
                    </a:p>
                  </a:txBody>
                  <a:tcPr marL="46934" marR="469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61189719"/>
                  </a:ext>
                </a:extLst>
              </a:tr>
              <a:tr h="229457">
                <a:tc>
                  <a:txBody>
                    <a:bodyPr/>
                    <a:lstStyle/>
                    <a:p>
                      <a:pPr marL="0" marR="0">
                        <a:spcBef>
                          <a:spcPts val="0"/>
                        </a:spcBef>
                        <a:spcAft>
                          <a:spcPts val="0"/>
                        </a:spcAft>
                      </a:pPr>
                      <a:r>
                        <a:rPr lang="en-US" sz="1000" dirty="0">
                          <a:effectLst/>
                          <a:highlight>
                            <a:srgbClr val="FFFF00"/>
                          </a:highlight>
                          <a:latin typeface="Calibri" panose="020F0502020204030204" pitchFamily="34" charset="0"/>
                          <a:ea typeface="Calibri" panose="020F0502020204030204" pitchFamily="34" charset="0"/>
                        </a:rPr>
                        <a:t>Care Needs Screening for Members who have opted out of care management</a:t>
                      </a:r>
                    </a:p>
                  </a:txBody>
                  <a:tcPr marL="46934" marR="469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dirty="0">
                          <a:effectLst/>
                          <a:highlight>
                            <a:srgbClr val="FFFF00"/>
                          </a:highlight>
                          <a:latin typeface="+mn-lt"/>
                          <a:ea typeface="Calibri" panose="020F0502020204030204" pitchFamily="34" charset="0"/>
                        </a:rPr>
                        <a:t>Within 45 calendar days of FC Plan enrollment</a:t>
                      </a:r>
                    </a:p>
                  </a:txBody>
                  <a:tcPr marL="46934" marR="469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56467838"/>
                  </a:ext>
                </a:extLst>
              </a:tr>
            </a:tbl>
          </a:graphicData>
        </a:graphic>
      </p:graphicFrame>
      <p:sp>
        <p:nvSpPr>
          <p:cNvPr id="8" name="Title 6">
            <a:extLst>
              <a:ext uri="{FF2B5EF4-FFF2-40B4-BE49-F238E27FC236}">
                <a16:creationId xmlns:a16="http://schemas.microsoft.com/office/drawing/2014/main" id="{DAB8EC37-0062-450B-B42D-DB05A4BD48F1}"/>
              </a:ext>
            </a:extLst>
          </p:cNvPr>
          <p:cNvSpPr txBox="1">
            <a:spLocks/>
          </p:cNvSpPr>
          <p:nvPr/>
        </p:nvSpPr>
        <p:spPr>
          <a:xfrm>
            <a:off x="138210" y="518160"/>
            <a:ext cx="8867580" cy="548640"/>
          </a:xfrm>
          <a:prstGeom prst="rect">
            <a:avLst/>
          </a:prstGeom>
        </p:spPr>
        <p:txBody>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en-US" sz="2800" b="1" kern="0" dirty="0">
                <a:latin typeface="Calibri" panose="020F0502020204030204" pitchFamily="34" charset="0"/>
              </a:rPr>
              <a:t>Care Management Timeframes</a:t>
            </a:r>
          </a:p>
        </p:txBody>
      </p:sp>
      <p:cxnSp>
        <p:nvCxnSpPr>
          <p:cNvPr id="9" name="Straight Connector 8">
            <a:extLst>
              <a:ext uri="{FF2B5EF4-FFF2-40B4-BE49-F238E27FC236}">
                <a16:creationId xmlns:a16="http://schemas.microsoft.com/office/drawing/2014/main" id="{C8E5C9BD-5BFD-4232-BB2B-B7FC233C16D0}"/>
              </a:ext>
            </a:extLst>
          </p:cNvPr>
          <p:cNvCxnSpPr/>
          <p:nvPr/>
        </p:nvCxnSpPr>
        <p:spPr bwMode="auto">
          <a:xfrm flipV="1">
            <a:off x="11545" y="990600"/>
            <a:ext cx="9144000" cy="187"/>
          </a:xfrm>
          <a:prstGeom prst="line">
            <a:avLst/>
          </a:prstGeom>
          <a:noFill/>
          <a:ln w="19050" cap="flat" cmpd="sng" algn="ctr">
            <a:solidFill>
              <a:schemeClr val="tx2">
                <a:lumMod val="75000"/>
              </a:schemeClr>
            </a:solidFill>
            <a:prstDash val="solid"/>
            <a:round/>
            <a:headEnd type="none" w="med" len="med"/>
            <a:tailEnd type="none" w="med" len="med"/>
          </a:ln>
          <a:effectLst/>
        </p:spPr>
      </p:cxnSp>
      <p:sp>
        <p:nvSpPr>
          <p:cNvPr id="11" name="Rectangle 10">
            <a:extLst>
              <a:ext uri="{FF2B5EF4-FFF2-40B4-BE49-F238E27FC236}">
                <a16:creationId xmlns:a16="http://schemas.microsoft.com/office/drawing/2014/main" id="{638196ED-6785-41AE-9DAE-AADDD2001B01}"/>
              </a:ext>
            </a:extLst>
          </p:cNvPr>
          <p:cNvSpPr/>
          <p:nvPr/>
        </p:nvSpPr>
        <p:spPr bwMode="auto">
          <a:xfrm>
            <a:off x="76200" y="0"/>
            <a:ext cx="1737360" cy="330189"/>
          </a:xfrm>
          <a:prstGeom prst="rect">
            <a:avLst/>
          </a:prstGeom>
          <a:solidFill>
            <a:schemeClr val="bg1">
              <a:lumMod val="95000"/>
            </a:schemeClr>
          </a:solidFill>
          <a:ln w="0" algn="ctr">
            <a:solidFill>
              <a:srgbClr val="808080"/>
            </a:solidFill>
            <a:round/>
            <a:headEnd/>
            <a:tailEnd/>
          </a:ln>
          <a:effectLst/>
        </p:spPr>
        <p:txBody>
          <a:bodyPr rtlCol="0" anchor="ctr"/>
          <a:lstStyle/>
          <a:p>
            <a:pPr algn="ctr"/>
            <a:r>
              <a:rPr lang="en-US" sz="1000" b="1" dirty="0" err="1">
                <a:latin typeface="Calibri" pitchFamily="34" charset="0"/>
              </a:rPr>
              <a:t>E&amp;E</a:t>
            </a:r>
            <a:endParaRPr lang="en-US" sz="1000" b="1" dirty="0">
              <a:latin typeface="Calibri" pitchFamily="34" charset="0"/>
            </a:endParaRPr>
          </a:p>
        </p:txBody>
      </p:sp>
      <p:sp>
        <p:nvSpPr>
          <p:cNvPr id="12" name="Rectangle 11">
            <a:extLst>
              <a:ext uri="{FF2B5EF4-FFF2-40B4-BE49-F238E27FC236}">
                <a16:creationId xmlns:a16="http://schemas.microsoft.com/office/drawing/2014/main" id="{8ADBED8B-18F0-4738-9C64-EF858D835648}"/>
              </a:ext>
            </a:extLst>
          </p:cNvPr>
          <p:cNvSpPr/>
          <p:nvPr/>
        </p:nvSpPr>
        <p:spPr bwMode="auto">
          <a:xfrm>
            <a:off x="1883092" y="0"/>
            <a:ext cx="1737360" cy="330189"/>
          </a:xfrm>
          <a:prstGeom prst="rect">
            <a:avLst/>
          </a:prstGeom>
          <a:solidFill>
            <a:schemeClr val="bg1">
              <a:lumMod val="95000"/>
            </a:schemeClr>
          </a:solidFill>
          <a:ln w="0" algn="ctr">
            <a:solidFill>
              <a:srgbClr val="808080"/>
            </a:solidFill>
            <a:round/>
            <a:headEnd/>
            <a:tailEnd/>
          </a:ln>
          <a:effectLst/>
        </p:spPr>
        <p:txBody>
          <a:bodyPr rtlCol="0" anchor="ctr"/>
          <a:lstStyle/>
          <a:p>
            <a:pPr algn="ctr"/>
            <a:r>
              <a:rPr lang="en-US" sz="1000" b="1" dirty="0">
                <a:latin typeface="Calibri" pitchFamily="34" charset="0"/>
              </a:rPr>
              <a:t>Benefits</a:t>
            </a:r>
          </a:p>
        </p:txBody>
      </p:sp>
      <p:sp>
        <p:nvSpPr>
          <p:cNvPr id="13" name="Rectangle 12">
            <a:extLst>
              <a:ext uri="{FF2B5EF4-FFF2-40B4-BE49-F238E27FC236}">
                <a16:creationId xmlns:a16="http://schemas.microsoft.com/office/drawing/2014/main" id="{B5CE7EEF-AD47-4EDA-ABB3-4951A551C9F6}"/>
              </a:ext>
            </a:extLst>
          </p:cNvPr>
          <p:cNvSpPr/>
          <p:nvPr/>
        </p:nvSpPr>
        <p:spPr bwMode="auto">
          <a:xfrm>
            <a:off x="3689984" y="0"/>
            <a:ext cx="1737360" cy="330189"/>
          </a:xfrm>
          <a:prstGeom prst="rect">
            <a:avLst/>
          </a:prstGeom>
          <a:solidFill>
            <a:schemeClr val="tx2"/>
          </a:solidFill>
          <a:ln w="0" algn="ctr">
            <a:solidFill>
              <a:srgbClr val="808080"/>
            </a:solidFill>
            <a:round/>
            <a:headEnd/>
            <a:tailEnd/>
          </a:ln>
          <a:effectLst/>
        </p:spPr>
        <p:txBody>
          <a:bodyPr rtlCol="0" anchor="ctr"/>
          <a:lstStyle/>
          <a:p>
            <a:pPr algn="ctr"/>
            <a:r>
              <a:rPr lang="en-US" sz="1000" b="1" dirty="0">
                <a:solidFill>
                  <a:schemeClr val="bg1"/>
                </a:solidFill>
                <a:latin typeface="Calibri" pitchFamily="34" charset="0"/>
              </a:rPr>
              <a:t>Care </a:t>
            </a:r>
          </a:p>
          <a:p>
            <a:pPr algn="ctr"/>
            <a:r>
              <a:rPr lang="en-US" sz="1000" b="1" dirty="0">
                <a:solidFill>
                  <a:schemeClr val="bg1"/>
                </a:solidFill>
                <a:latin typeface="Calibri" pitchFamily="34" charset="0"/>
              </a:rPr>
              <a:t>Management</a:t>
            </a:r>
          </a:p>
        </p:txBody>
      </p:sp>
      <p:sp>
        <p:nvSpPr>
          <p:cNvPr id="14" name="Rectangle 13">
            <a:extLst>
              <a:ext uri="{FF2B5EF4-FFF2-40B4-BE49-F238E27FC236}">
                <a16:creationId xmlns:a16="http://schemas.microsoft.com/office/drawing/2014/main" id="{BE06B9A3-F87B-4D02-8A3B-0A4FED6EC95A}"/>
              </a:ext>
            </a:extLst>
          </p:cNvPr>
          <p:cNvSpPr/>
          <p:nvPr/>
        </p:nvSpPr>
        <p:spPr bwMode="auto">
          <a:xfrm>
            <a:off x="5496876" y="0"/>
            <a:ext cx="1737360" cy="330189"/>
          </a:xfrm>
          <a:prstGeom prst="rect">
            <a:avLst/>
          </a:prstGeom>
          <a:solidFill>
            <a:schemeClr val="bg1">
              <a:lumMod val="95000"/>
            </a:schemeClr>
          </a:solidFill>
          <a:ln w="0" algn="ctr">
            <a:solidFill>
              <a:srgbClr val="808080"/>
            </a:solidFill>
            <a:round/>
            <a:headEnd/>
            <a:tailEnd/>
          </a:ln>
          <a:effectLst/>
        </p:spPr>
        <p:txBody>
          <a:bodyPr rtlCol="0" anchor="ctr"/>
          <a:lstStyle/>
          <a:p>
            <a:pPr algn="ctr"/>
            <a:r>
              <a:rPr lang="en-US" sz="1000" b="1" dirty="0">
                <a:latin typeface="Calibri" pitchFamily="34" charset="0"/>
              </a:rPr>
              <a:t>Quality</a:t>
            </a:r>
          </a:p>
        </p:txBody>
      </p:sp>
      <p:sp>
        <p:nvSpPr>
          <p:cNvPr id="15" name="Rectangle 14">
            <a:extLst>
              <a:ext uri="{FF2B5EF4-FFF2-40B4-BE49-F238E27FC236}">
                <a16:creationId xmlns:a16="http://schemas.microsoft.com/office/drawing/2014/main" id="{93CC7258-904B-4304-81AA-13DE16E187C6}"/>
              </a:ext>
            </a:extLst>
          </p:cNvPr>
          <p:cNvSpPr/>
          <p:nvPr/>
        </p:nvSpPr>
        <p:spPr bwMode="auto">
          <a:xfrm>
            <a:off x="7303770" y="0"/>
            <a:ext cx="1737360" cy="330189"/>
          </a:xfrm>
          <a:prstGeom prst="rect">
            <a:avLst/>
          </a:prstGeom>
          <a:solidFill>
            <a:schemeClr val="bg1">
              <a:lumMod val="95000"/>
            </a:schemeClr>
          </a:solidFill>
          <a:ln w="0" algn="ctr">
            <a:solidFill>
              <a:srgbClr val="808080"/>
            </a:solidFill>
            <a:round/>
            <a:headEnd/>
            <a:tailEnd/>
          </a:ln>
          <a:effectLst/>
        </p:spPr>
        <p:txBody>
          <a:bodyPr rtlCol="0" anchor="ctr"/>
          <a:lstStyle/>
          <a:p>
            <a:pPr algn="ctr"/>
            <a:r>
              <a:rPr lang="en-US" sz="1000" b="1" dirty="0">
                <a:latin typeface="Calibri" pitchFamily="34" charset="0"/>
              </a:rPr>
              <a:t>Provider </a:t>
            </a:r>
          </a:p>
          <a:p>
            <a:pPr algn="ctr"/>
            <a:r>
              <a:rPr lang="en-US" sz="1000" b="1" dirty="0">
                <a:latin typeface="Calibri" pitchFamily="34" charset="0"/>
              </a:rPr>
              <a:t>Contracting</a:t>
            </a:r>
          </a:p>
        </p:txBody>
      </p:sp>
      <p:sp>
        <p:nvSpPr>
          <p:cNvPr id="16" name="Footer Placeholder 3">
            <a:extLst>
              <a:ext uri="{FF2B5EF4-FFF2-40B4-BE49-F238E27FC236}">
                <a16:creationId xmlns:a16="http://schemas.microsoft.com/office/drawing/2014/main" id="{8F6169FF-CA17-465F-BA0C-F84C767C0EC5}"/>
              </a:ext>
            </a:extLst>
          </p:cNvPr>
          <p:cNvSpPr txBox="1">
            <a:spLocks/>
          </p:cNvSpPr>
          <p:nvPr/>
        </p:nvSpPr>
        <p:spPr>
          <a:xfrm>
            <a:off x="521228" y="6573308"/>
            <a:ext cx="7682971" cy="284692"/>
          </a:xfrm>
          <a:prstGeom prst="rect">
            <a:avLst/>
          </a:prstGeom>
        </p:spPr>
        <p:txBody>
          <a:bodyPr vert="horz" lIns="91440" tIns="45720" rIns="91440" bIns="45720" rtlCol="0" anchor="ctr"/>
          <a:lstStyle>
            <a:defPPr>
              <a:defRPr lang="en-US"/>
            </a:defPPr>
            <a:lvl1pPr marL="0" algn="l" defTabSz="914400" rtl="0" eaLnBrk="1" latinLnBrk="0" hangingPunct="1">
              <a:defRPr sz="1000" kern="1200" cap="all" baseline="0">
                <a:solidFill>
                  <a:schemeClr val="tx1"/>
                </a:solidFill>
                <a:latin typeface="Franklin Gothic Demi Cond" panose="020B070603040202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defRPr/>
            </a:pPr>
            <a:r>
              <a:rPr lang="en-US" dirty="0"/>
              <a:t>Update on the Specialized FOSTER CARE RFP| February 2021</a:t>
            </a:r>
          </a:p>
        </p:txBody>
      </p:sp>
    </p:spTree>
    <p:extLst>
      <p:ext uri="{BB962C8B-B14F-4D97-AF65-F5344CB8AC3E}">
        <p14:creationId xmlns:p14="http://schemas.microsoft.com/office/powerpoint/2010/main" val="38177542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74168" y="617134"/>
            <a:ext cx="8980716" cy="548640"/>
          </a:xfrm>
        </p:spPr>
        <p:txBody>
          <a:bodyPr/>
          <a:lstStyle/>
          <a:p>
            <a:r>
              <a:rPr lang="en-US" sz="2800" b="1" dirty="0">
                <a:solidFill>
                  <a:schemeClr val="tx1"/>
                </a:solidFill>
                <a:latin typeface="Calibri" panose="020F0502020204030204" pitchFamily="34" charset="0"/>
              </a:rPr>
              <a:t>Quality Measures  </a:t>
            </a:r>
          </a:p>
        </p:txBody>
      </p:sp>
      <p:cxnSp>
        <p:nvCxnSpPr>
          <p:cNvPr id="7" name="Straight Connector 6"/>
          <p:cNvCxnSpPr/>
          <p:nvPr/>
        </p:nvCxnSpPr>
        <p:spPr bwMode="auto">
          <a:xfrm flipV="1">
            <a:off x="10884" y="1183824"/>
            <a:ext cx="9144000" cy="187"/>
          </a:xfrm>
          <a:prstGeom prst="line">
            <a:avLst/>
          </a:prstGeom>
          <a:noFill/>
          <a:ln w="19050" cap="flat" cmpd="sng" algn="ctr">
            <a:solidFill>
              <a:schemeClr val="tx2">
                <a:lumMod val="75000"/>
              </a:schemeClr>
            </a:solidFill>
            <a:prstDash val="solid"/>
            <a:round/>
            <a:headEnd type="none" w="med" len="med"/>
            <a:tailEnd type="none" w="med" len="med"/>
          </a:ln>
          <a:effectLst/>
        </p:spPr>
      </p:cxnSp>
      <p:grpSp>
        <p:nvGrpSpPr>
          <p:cNvPr id="4" name="Group 3">
            <a:extLst>
              <a:ext uri="{FF2B5EF4-FFF2-40B4-BE49-F238E27FC236}">
                <a16:creationId xmlns:a16="http://schemas.microsoft.com/office/drawing/2014/main" id="{B5A18068-890E-43E0-A700-D29C9B6F8BDB}"/>
              </a:ext>
            </a:extLst>
          </p:cNvPr>
          <p:cNvGrpSpPr/>
          <p:nvPr/>
        </p:nvGrpSpPr>
        <p:grpSpPr>
          <a:xfrm>
            <a:off x="421384" y="1422239"/>
            <a:ext cx="8301231" cy="4444046"/>
            <a:chOff x="364399" y="3352800"/>
            <a:chExt cx="8322401" cy="4444046"/>
          </a:xfrm>
        </p:grpSpPr>
        <p:sp>
          <p:nvSpPr>
            <p:cNvPr id="20" name="Rectangle 19">
              <a:extLst>
                <a:ext uri="{FF2B5EF4-FFF2-40B4-BE49-F238E27FC236}">
                  <a16:creationId xmlns:a16="http://schemas.microsoft.com/office/drawing/2014/main" id="{5CF0188E-EA19-4DDF-B726-A18270810F82}"/>
                </a:ext>
              </a:extLst>
            </p:cNvPr>
            <p:cNvSpPr/>
            <p:nvPr/>
          </p:nvSpPr>
          <p:spPr bwMode="auto">
            <a:xfrm>
              <a:off x="365760" y="3545404"/>
              <a:ext cx="8321040" cy="4251442"/>
            </a:xfrm>
            <a:prstGeom prst="rect">
              <a:avLst/>
            </a:prstGeom>
            <a:solidFill>
              <a:schemeClr val="accent6">
                <a:lumMod val="20000"/>
                <a:lumOff val="80000"/>
              </a:schemeClr>
            </a:solidFill>
            <a:ln w="9525" cap="flat" cmpd="sng" algn="ctr">
              <a:solidFill>
                <a:srgbClr val="EFBB2F"/>
              </a:solidFill>
              <a:prstDash val="solid"/>
              <a:round/>
              <a:headEnd type="none" w="med" len="med"/>
              <a:tailEnd type="none" w="med" len="med"/>
            </a:ln>
            <a:effectLst/>
          </p:spPr>
          <p:txBody>
            <a:bodyPr vert="horz" wrap="square" lIns="91440" tIns="182880" rIns="91440" bIns="0" numCol="1" rtlCol="0" anchor="t" anchorCtr="0" compatLnSpc="1">
              <a:prstTxWarp prst="textNoShape">
                <a:avLst/>
              </a:prstTxWarp>
            </a:bodyPr>
            <a:lstStyle/>
            <a:p>
              <a:pPr marL="342900" indent="-342900">
                <a:buFont typeface="Arial" panose="020B0604020202020204" pitchFamily="34" charset="0"/>
                <a:buChar char="•"/>
              </a:pPr>
              <a:endParaRPr lang="en-US" sz="200" dirty="0"/>
            </a:p>
            <a:p>
              <a:pPr marL="342900" indent="-342900">
                <a:buFont typeface="Arial" panose="020B0604020202020204" pitchFamily="34" charset="0"/>
                <a:buChar char="•"/>
              </a:pPr>
              <a:r>
                <a:rPr lang="en-US" sz="1600" dirty="0"/>
                <a:t>The FC Plan will be required to report robust and dedicated quality measures that prioritize medical needs and experiences that are significant in the FC Plan population. </a:t>
              </a:r>
            </a:p>
            <a:p>
              <a:pPr marL="342900" indent="-342900">
                <a:buFont typeface="Arial" panose="020B0604020202020204" pitchFamily="34" charset="0"/>
                <a:buChar char="•"/>
              </a:pPr>
              <a:endParaRPr lang="en-US" sz="1600" dirty="0"/>
            </a:p>
            <a:p>
              <a:pPr marL="342900" indent="-342900">
                <a:buFont typeface="Arial" panose="020B0604020202020204" pitchFamily="34" charset="0"/>
                <a:buChar char="•"/>
              </a:pPr>
              <a:r>
                <a:rPr lang="en-US" sz="1600" dirty="0"/>
                <a:t>All quality measures for the FC Plan will align with and build on the Department’s Quality Strategy, which primarily emphasizes outcomes for beneficiaries over process measures. </a:t>
              </a:r>
            </a:p>
            <a:p>
              <a:pPr marL="342900" indent="-342900">
                <a:buFont typeface="Arial" panose="020B0604020202020204" pitchFamily="34" charset="0"/>
                <a:buChar char="•"/>
              </a:pPr>
              <a:endParaRPr lang="en-US" sz="1600" dirty="0"/>
            </a:p>
            <a:p>
              <a:pPr marL="342900" indent="-342900">
                <a:buFont typeface="Arial" panose="020B0604020202020204" pitchFamily="34" charset="0"/>
                <a:buChar char="•"/>
              </a:pPr>
              <a:r>
                <a:rPr lang="en-US" sz="1600" dirty="0"/>
                <a:t>While many quality measures align between SP, BH I/DD Tailored Plans, and FC Plan, the FC Plan also includes measures that are unique to the FC Plan. </a:t>
              </a:r>
            </a:p>
            <a:p>
              <a:pPr marL="342900" indent="-342900">
                <a:buFont typeface="Arial" panose="020B0604020202020204" pitchFamily="34" charset="0"/>
                <a:buChar char="•"/>
              </a:pPr>
              <a:endParaRPr lang="en-US" sz="1600" dirty="0"/>
            </a:p>
            <a:p>
              <a:pPr marL="342900" indent="-342900">
                <a:buFont typeface="Arial" panose="020B0604020202020204" pitchFamily="34" charset="0"/>
                <a:buChar char="•"/>
              </a:pPr>
              <a:r>
                <a:rPr lang="en-US" sz="1600" dirty="0"/>
                <a:t>Some examples of unique quality measures in the FC Plan that reflect the </a:t>
              </a:r>
              <a:r>
                <a:rPr lang="en-US" sz="1600" dirty="0">
                  <a:latin typeface="+mj-lt"/>
                </a:rPr>
                <a:t>health needs of the Plan’s members include: </a:t>
              </a:r>
            </a:p>
            <a:p>
              <a:pPr marL="742950" lvl="1" indent="-285750">
                <a:buFont typeface="Courier New" panose="02070309020205020404" pitchFamily="49" charset="0"/>
                <a:buChar char="o"/>
              </a:pPr>
              <a:r>
                <a:rPr lang="en-US" sz="1600" b="1" dirty="0">
                  <a:latin typeface="+mj-lt"/>
                </a:rPr>
                <a:t>For children, </a:t>
              </a:r>
              <a:r>
                <a:rPr lang="en-US" sz="1600" dirty="0">
                  <a:latin typeface="+mj-lt"/>
                </a:rPr>
                <a:t>Use of First-Line Psychosocial Care for Children and Adolescents on Antipsychotics </a:t>
              </a:r>
            </a:p>
            <a:p>
              <a:pPr marL="742950" lvl="1" indent="-285750">
                <a:buFont typeface="Courier New" panose="02070309020205020404" pitchFamily="49" charset="0"/>
                <a:buChar char="o"/>
              </a:pPr>
              <a:r>
                <a:rPr lang="en-US" sz="1600" b="1" dirty="0">
                  <a:latin typeface="+mj-lt"/>
                </a:rPr>
                <a:t>For adults, </a:t>
              </a:r>
              <a:r>
                <a:rPr lang="en-US" sz="1600" dirty="0">
                  <a:latin typeface="+mj-lt"/>
                </a:rPr>
                <a:t>F</a:t>
              </a:r>
              <a:r>
                <a:rPr lang="en-US" sz="1600" dirty="0">
                  <a:latin typeface="+mj-lt"/>
                  <a:ea typeface="Times New Roman" panose="02020603050405020304" pitchFamily="18" charset="0"/>
                  <a:cs typeface="Calibri" panose="020F0502020204030204" pitchFamily="34" charset="0"/>
                </a:rPr>
                <a:t>ollow-Up After Emergency Department Visit for Alcohol and Other Drug Abuse or Dependence  </a:t>
              </a:r>
            </a:p>
          </p:txBody>
        </p:sp>
        <p:sp>
          <p:nvSpPr>
            <p:cNvPr id="21" name="Rounded Rectangle 10">
              <a:extLst>
                <a:ext uri="{FF2B5EF4-FFF2-40B4-BE49-F238E27FC236}">
                  <a16:creationId xmlns:a16="http://schemas.microsoft.com/office/drawing/2014/main" id="{00CBF444-36F8-456B-9266-80BAABD735AF}"/>
                </a:ext>
              </a:extLst>
            </p:cNvPr>
            <p:cNvSpPr/>
            <p:nvPr/>
          </p:nvSpPr>
          <p:spPr>
            <a:xfrm>
              <a:off x="364399" y="3352800"/>
              <a:ext cx="2550251" cy="315181"/>
            </a:xfrm>
            <a:prstGeom prst="homePlate">
              <a:avLst/>
            </a:prstGeom>
            <a:solidFill>
              <a:srgbClr val="EFBB2F"/>
            </a:solidFill>
            <a:ln>
              <a:solidFill>
                <a:srgbClr val="EFBB2F"/>
              </a:solidFill>
            </a:ln>
          </p:spPr>
          <p:txBody>
            <a:bodyPr wrap="square" lIns="182880" tIns="182880" rIns="182880" bIns="182880" rtlCol="0" anchor="ctr">
              <a:noAutofit/>
            </a:bodyPr>
            <a:lstStyle/>
            <a:p>
              <a:r>
                <a:rPr lang="en-US" b="1" dirty="0">
                  <a:solidFill>
                    <a:schemeClr val="bg1"/>
                  </a:solidFill>
                  <a:latin typeface="Calibri" panose="020F0502020204030204" pitchFamily="34" charset="0"/>
                </a:rPr>
                <a:t>Overview   </a:t>
              </a:r>
              <a:endParaRPr lang="en-US" dirty="0">
                <a:solidFill>
                  <a:schemeClr val="bg1"/>
                </a:solidFill>
              </a:endParaRPr>
            </a:p>
          </p:txBody>
        </p:sp>
      </p:grpSp>
      <p:sp>
        <p:nvSpPr>
          <p:cNvPr id="10" name="Slide Number Placeholder 1">
            <a:extLst>
              <a:ext uri="{FF2B5EF4-FFF2-40B4-BE49-F238E27FC236}">
                <a16:creationId xmlns:a16="http://schemas.microsoft.com/office/drawing/2014/main" id="{EAA1965E-A72E-41F8-935A-37840215CEF8}"/>
              </a:ext>
            </a:extLst>
          </p:cNvPr>
          <p:cNvSpPr>
            <a:spLocks noGrp="1"/>
          </p:cNvSpPr>
          <p:nvPr>
            <p:ph type="sldNum" sz="quarter" idx="14"/>
          </p:nvPr>
        </p:nvSpPr>
        <p:spPr>
          <a:xfrm>
            <a:off x="8305800" y="6573308"/>
            <a:ext cx="564098" cy="284692"/>
          </a:xfrm>
        </p:spPr>
        <p:txBody>
          <a:bodyPr/>
          <a:lstStyle/>
          <a:p>
            <a:fld id="{11F27F3A-B3E9-41ED-AF8F-A365F10BB65F}" type="slidenum">
              <a:rPr lang="en-US" smtClean="0"/>
              <a:pPr/>
              <a:t>15</a:t>
            </a:fld>
            <a:endParaRPr lang="en-US" dirty="0"/>
          </a:p>
        </p:txBody>
      </p:sp>
      <p:sp>
        <p:nvSpPr>
          <p:cNvPr id="11" name="Rectangle 10">
            <a:extLst>
              <a:ext uri="{FF2B5EF4-FFF2-40B4-BE49-F238E27FC236}">
                <a16:creationId xmlns:a16="http://schemas.microsoft.com/office/drawing/2014/main" id="{5D9BB430-A53F-491F-9620-0FACE96E1958}"/>
              </a:ext>
            </a:extLst>
          </p:cNvPr>
          <p:cNvSpPr/>
          <p:nvPr/>
        </p:nvSpPr>
        <p:spPr bwMode="auto">
          <a:xfrm>
            <a:off x="76200" y="0"/>
            <a:ext cx="1737360" cy="330189"/>
          </a:xfrm>
          <a:prstGeom prst="rect">
            <a:avLst/>
          </a:prstGeom>
          <a:solidFill>
            <a:schemeClr val="bg1">
              <a:lumMod val="95000"/>
            </a:schemeClr>
          </a:solidFill>
          <a:ln w="0" algn="ctr">
            <a:solidFill>
              <a:srgbClr val="808080"/>
            </a:solidFill>
            <a:round/>
            <a:headEnd/>
            <a:tailEnd/>
          </a:ln>
          <a:effectLst/>
        </p:spPr>
        <p:txBody>
          <a:bodyPr rtlCol="0" anchor="ctr"/>
          <a:lstStyle/>
          <a:p>
            <a:pPr algn="ctr"/>
            <a:r>
              <a:rPr lang="en-US" sz="1000" b="1" dirty="0" err="1">
                <a:latin typeface="Calibri" pitchFamily="34" charset="0"/>
              </a:rPr>
              <a:t>E&amp;E</a:t>
            </a:r>
            <a:endParaRPr lang="en-US" sz="1000" b="1" dirty="0">
              <a:latin typeface="Calibri" pitchFamily="34" charset="0"/>
            </a:endParaRPr>
          </a:p>
        </p:txBody>
      </p:sp>
      <p:sp>
        <p:nvSpPr>
          <p:cNvPr id="12" name="Rectangle 11">
            <a:extLst>
              <a:ext uri="{FF2B5EF4-FFF2-40B4-BE49-F238E27FC236}">
                <a16:creationId xmlns:a16="http://schemas.microsoft.com/office/drawing/2014/main" id="{3C717D20-0E0E-43CA-A609-0F6F6C9C08F7}"/>
              </a:ext>
            </a:extLst>
          </p:cNvPr>
          <p:cNvSpPr/>
          <p:nvPr/>
        </p:nvSpPr>
        <p:spPr bwMode="auto">
          <a:xfrm>
            <a:off x="1883092" y="0"/>
            <a:ext cx="1737360" cy="330189"/>
          </a:xfrm>
          <a:prstGeom prst="rect">
            <a:avLst/>
          </a:prstGeom>
          <a:solidFill>
            <a:schemeClr val="bg1">
              <a:lumMod val="95000"/>
            </a:schemeClr>
          </a:solidFill>
          <a:ln w="0" algn="ctr">
            <a:solidFill>
              <a:srgbClr val="808080"/>
            </a:solidFill>
            <a:round/>
            <a:headEnd/>
            <a:tailEnd/>
          </a:ln>
          <a:effectLst/>
        </p:spPr>
        <p:txBody>
          <a:bodyPr rtlCol="0" anchor="ctr"/>
          <a:lstStyle/>
          <a:p>
            <a:pPr algn="ctr"/>
            <a:r>
              <a:rPr lang="en-US" sz="1000" b="1" dirty="0">
                <a:latin typeface="Calibri" pitchFamily="34" charset="0"/>
              </a:rPr>
              <a:t>Benefits</a:t>
            </a:r>
          </a:p>
        </p:txBody>
      </p:sp>
      <p:sp>
        <p:nvSpPr>
          <p:cNvPr id="13" name="Rectangle 12">
            <a:extLst>
              <a:ext uri="{FF2B5EF4-FFF2-40B4-BE49-F238E27FC236}">
                <a16:creationId xmlns:a16="http://schemas.microsoft.com/office/drawing/2014/main" id="{AFBB9EF3-D3FD-4D42-AFDC-6AF2FC5816F6}"/>
              </a:ext>
            </a:extLst>
          </p:cNvPr>
          <p:cNvSpPr/>
          <p:nvPr/>
        </p:nvSpPr>
        <p:spPr bwMode="auto">
          <a:xfrm>
            <a:off x="3689984" y="0"/>
            <a:ext cx="1737360" cy="330189"/>
          </a:xfrm>
          <a:prstGeom prst="rect">
            <a:avLst/>
          </a:prstGeom>
          <a:solidFill>
            <a:schemeClr val="bg1">
              <a:lumMod val="95000"/>
            </a:schemeClr>
          </a:solidFill>
          <a:ln w="0" algn="ctr">
            <a:solidFill>
              <a:srgbClr val="808080"/>
            </a:solidFill>
            <a:round/>
            <a:headEnd/>
            <a:tailEnd/>
          </a:ln>
          <a:effectLst/>
        </p:spPr>
        <p:txBody>
          <a:bodyPr rtlCol="0" anchor="ctr"/>
          <a:lstStyle/>
          <a:p>
            <a:pPr algn="ctr"/>
            <a:r>
              <a:rPr lang="en-US" sz="1000" b="1" dirty="0">
                <a:latin typeface="Calibri" pitchFamily="34" charset="0"/>
              </a:rPr>
              <a:t>Care </a:t>
            </a:r>
          </a:p>
          <a:p>
            <a:pPr algn="ctr"/>
            <a:r>
              <a:rPr lang="en-US" sz="1000" b="1" dirty="0">
                <a:latin typeface="Calibri" pitchFamily="34" charset="0"/>
              </a:rPr>
              <a:t>Management</a:t>
            </a:r>
          </a:p>
        </p:txBody>
      </p:sp>
      <p:sp>
        <p:nvSpPr>
          <p:cNvPr id="15" name="Rectangle 14">
            <a:extLst>
              <a:ext uri="{FF2B5EF4-FFF2-40B4-BE49-F238E27FC236}">
                <a16:creationId xmlns:a16="http://schemas.microsoft.com/office/drawing/2014/main" id="{D65D4110-DDDC-4A9F-978E-82FDE90BEC35}"/>
              </a:ext>
            </a:extLst>
          </p:cNvPr>
          <p:cNvSpPr/>
          <p:nvPr/>
        </p:nvSpPr>
        <p:spPr bwMode="auto">
          <a:xfrm>
            <a:off x="5496876" y="0"/>
            <a:ext cx="1737360" cy="330189"/>
          </a:xfrm>
          <a:prstGeom prst="rect">
            <a:avLst/>
          </a:prstGeom>
          <a:solidFill>
            <a:schemeClr val="tx2"/>
          </a:solidFill>
          <a:ln w="0" algn="ctr">
            <a:solidFill>
              <a:srgbClr val="808080"/>
            </a:solidFill>
            <a:round/>
            <a:headEnd/>
            <a:tailEnd/>
          </a:ln>
          <a:effectLst/>
        </p:spPr>
        <p:txBody>
          <a:bodyPr rtlCol="0" anchor="ctr"/>
          <a:lstStyle/>
          <a:p>
            <a:pPr algn="ctr"/>
            <a:r>
              <a:rPr lang="en-US" sz="1000" b="1" dirty="0">
                <a:solidFill>
                  <a:schemeClr val="bg1"/>
                </a:solidFill>
                <a:latin typeface="Calibri" pitchFamily="34" charset="0"/>
              </a:rPr>
              <a:t>Quality</a:t>
            </a:r>
          </a:p>
        </p:txBody>
      </p:sp>
      <p:sp>
        <p:nvSpPr>
          <p:cNvPr id="17" name="Rectangle 16">
            <a:extLst>
              <a:ext uri="{FF2B5EF4-FFF2-40B4-BE49-F238E27FC236}">
                <a16:creationId xmlns:a16="http://schemas.microsoft.com/office/drawing/2014/main" id="{DF250E38-DD31-410C-ABD8-B002D3BBAF5E}"/>
              </a:ext>
            </a:extLst>
          </p:cNvPr>
          <p:cNvSpPr/>
          <p:nvPr/>
        </p:nvSpPr>
        <p:spPr bwMode="auto">
          <a:xfrm>
            <a:off x="7303770" y="0"/>
            <a:ext cx="1737360" cy="330189"/>
          </a:xfrm>
          <a:prstGeom prst="rect">
            <a:avLst/>
          </a:prstGeom>
          <a:solidFill>
            <a:schemeClr val="bg1">
              <a:lumMod val="95000"/>
            </a:schemeClr>
          </a:solidFill>
          <a:ln w="0" algn="ctr">
            <a:solidFill>
              <a:srgbClr val="808080"/>
            </a:solidFill>
            <a:round/>
            <a:headEnd/>
            <a:tailEnd/>
          </a:ln>
          <a:effectLst/>
        </p:spPr>
        <p:txBody>
          <a:bodyPr rtlCol="0" anchor="ctr"/>
          <a:lstStyle/>
          <a:p>
            <a:pPr algn="ctr"/>
            <a:r>
              <a:rPr lang="en-US" sz="1000" b="1" dirty="0">
                <a:latin typeface="Calibri" pitchFamily="34" charset="0"/>
              </a:rPr>
              <a:t>Provider </a:t>
            </a:r>
          </a:p>
          <a:p>
            <a:pPr algn="ctr"/>
            <a:r>
              <a:rPr lang="en-US" sz="1000" b="1" dirty="0">
                <a:latin typeface="Calibri" pitchFamily="34" charset="0"/>
              </a:rPr>
              <a:t>Contracting</a:t>
            </a:r>
          </a:p>
        </p:txBody>
      </p:sp>
      <p:sp>
        <p:nvSpPr>
          <p:cNvPr id="14" name="Footer Placeholder 3">
            <a:extLst>
              <a:ext uri="{FF2B5EF4-FFF2-40B4-BE49-F238E27FC236}">
                <a16:creationId xmlns:a16="http://schemas.microsoft.com/office/drawing/2014/main" id="{79BA0C71-F795-4898-B7CA-A2BE830FC9FA}"/>
              </a:ext>
            </a:extLst>
          </p:cNvPr>
          <p:cNvSpPr txBox="1">
            <a:spLocks/>
          </p:cNvSpPr>
          <p:nvPr/>
        </p:nvSpPr>
        <p:spPr>
          <a:xfrm>
            <a:off x="521228" y="6573308"/>
            <a:ext cx="7682971" cy="284692"/>
          </a:xfrm>
          <a:prstGeom prst="rect">
            <a:avLst/>
          </a:prstGeom>
        </p:spPr>
        <p:txBody>
          <a:bodyPr vert="horz" lIns="91440" tIns="45720" rIns="91440" bIns="45720" rtlCol="0" anchor="ctr"/>
          <a:lstStyle>
            <a:defPPr>
              <a:defRPr lang="en-US"/>
            </a:defPPr>
            <a:lvl1pPr marL="0" algn="l" defTabSz="914400" rtl="0" eaLnBrk="1" latinLnBrk="0" hangingPunct="1">
              <a:defRPr sz="1000" kern="1200" cap="all" baseline="0">
                <a:solidFill>
                  <a:schemeClr val="tx1"/>
                </a:solidFill>
                <a:latin typeface="Franklin Gothic Demi Cond" panose="020B070603040202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defRPr/>
            </a:pPr>
            <a:r>
              <a:rPr lang="en-US" dirty="0"/>
              <a:t>Update on the Specialized FOSTER CARE RFP| February 2021</a:t>
            </a:r>
          </a:p>
        </p:txBody>
      </p:sp>
    </p:spTree>
    <p:extLst>
      <p:ext uri="{BB962C8B-B14F-4D97-AF65-F5344CB8AC3E}">
        <p14:creationId xmlns:p14="http://schemas.microsoft.com/office/powerpoint/2010/main" val="1968278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74168" y="617134"/>
            <a:ext cx="8980716" cy="548640"/>
          </a:xfrm>
        </p:spPr>
        <p:txBody>
          <a:bodyPr/>
          <a:lstStyle/>
          <a:p>
            <a:r>
              <a:rPr lang="en-US" sz="2800" b="1" dirty="0">
                <a:solidFill>
                  <a:schemeClr val="tx1"/>
                </a:solidFill>
                <a:latin typeface="Calibri" panose="020F0502020204030204" pitchFamily="34" charset="0"/>
              </a:rPr>
              <a:t>Performance Improvement Projects </a:t>
            </a:r>
          </a:p>
        </p:txBody>
      </p:sp>
      <p:cxnSp>
        <p:nvCxnSpPr>
          <p:cNvPr id="7" name="Straight Connector 6"/>
          <p:cNvCxnSpPr/>
          <p:nvPr/>
        </p:nvCxnSpPr>
        <p:spPr bwMode="auto">
          <a:xfrm flipV="1">
            <a:off x="10884" y="1183824"/>
            <a:ext cx="9144000" cy="187"/>
          </a:xfrm>
          <a:prstGeom prst="line">
            <a:avLst/>
          </a:prstGeom>
          <a:noFill/>
          <a:ln w="19050" cap="flat" cmpd="sng" algn="ctr">
            <a:solidFill>
              <a:schemeClr val="tx2">
                <a:lumMod val="75000"/>
              </a:schemeClr>
            </a:solidFill>
            <a:prstDash val="solid"/>
            <a:round/>
            <a:headEnd type="none" w="med" len="med"/>
            <a:tailEnd type="none" w="med" len="med"/>
          </a:ln>
          <a:effectLst/>
        </p:spPr>
      </p:cxnSp>
      <p:grpSp>
        <p:nvGrpSpPr>
          <p:cNvPr id="4" name="Group 3">
            <a:extLst>
              <a:ext uri="{FF2B5EF4-FFF2-40B4-BE49-F238E27FC236}">
                <a16:creationId xmlns:a16="http://schemas.microsoft.com/office/drawing/2014/main" id="{B5A18068-890E-43E0-A700-D29C9B6F8BDB}"/>
              </a:ext>
            </a:extLst>
          </p:cNvPr>
          <p:cNvGrpSpPr/>
          <p:nvPr/>
        </p:nvGrpSpPr>
        <p:grpSpPr>
          <a:xfrm>
            <a:off x="421385" y="1491873"/>
            <a:ext cx="8301231" cy="4527927"/>
            <a:chOff x="364399" y="3385981"/>
            <a:chExt cx="8322401" cy="4527927"/>
          </a:xfrm>
        </p:grpSpPr>
        <p:sp>
          <p:nvSpPr>
            <p:cNvPr id="20" name="Rectangle 19">
              <a:extLst>
                <a:ext uri="{FF2B5EF4-FFF2-40B4-BE49-F238E27FC236}">
                  <a16:creationId xmlns:a16="http://schemas.microsoft.com/office/drawing/2014/main" id="{5CF0188E-EA19-4DDF-B726-A18270810F82}"/>
                </a:ext>
              </a:extLst>
            </p:cNvPr>
            <p:cNvSpPr/>
            <p:nvPr/>
          </p:nvSpPr>
          <p:spPr bwMode="auto">
            <a:xfrm>
              <a:off x="365760" y="3545403"/>
              <a:ext cx="8321040" cy="4368505"/>
            </a:xfrm>
            <a:prstGeom prst="rect">
              <a:avLst/>
            </a:prstGeom>
            <a:solidFill>
              <a:schemeClr val="accent6">
                <a:lumMod val="20000"/>
                <a:lumOff val="80000"/>
              </a:schemeClr>
            </a:solidFill>
            <a:ln w="9525" cap="flat" cmpd="sng" algn="ctr">
              <a:solidFill>
                <a:srgbClr val="EFBB2F"/>
              </a:solidFill>
              <a:prstDash val="solid"/>
              <a:round/>
              <a:headEnd type="none" w="med" len="med"/>
              <a:tailEnd type="none" w="med" len="med"/>
            </a:ln>
            <a:effectLst/>
          </p:spPr>
          <p:txBody>
            <a:bodyPr vert="horz" wrap="square" lIns="91440" tIns="182880" rIns="91440" bIns="0" numCol="1" rtlCol="0" anchor="t" anchorCtr="0" compatLnSpc="1">
              <a:prstTxWarp prst="textNoShape">
                <a:avLst/>
              </a:prstTxWarp>
            </a:bodyPr>
            <a:lstStyle/>
            <a:p>
              <a:pPr marL="342900" indent="-342900">
                <a:spcAft>
                  <a:spcPts val="600"/>
                </a:spcAft>
                <a:buFont typeface="Arial" panose="020B0604020202020204" pitchFamily="34" charset="0"/>
                <a:buChar char="•"/>
              </a:pPr>
              <a:endParaRPr lang="en-US" sz="200" dirty="0"/>
            </a:p>
            <a:p>
              <a:pPr marL="342900" indent="-342900">
                <a:spcAft>
                  <a:spcPts val="600"/>
                </a:spcAft>
                <a:buFont typeface="Arial" panose="020B0604020202020204" pitchFamily="34" charset="0"/>
                <a:buChar char="•"/>
              </a:pPr>
              <a:r>
                <a:rPr lang="en-US" sz="1600" dirty="0"/>
                <a:t>The FC Plan must identify and implement interventions to reduce health and quality outcome disparities, including by conducting annual </a:t>
              </a:r>
              <a:r>
                <a:rPr lang="en-US" sz="1600" b="1" dirty="0"/>
                <a:t>performance improvement projects (</a:t>
              </a:r>
              <a:r>
                <a:rPr lang="en-US" sz="1600" b="1" dirty="0" err="1"/>
                <a:t>PIPs</a:t>
              </a:r>
              <a:r>
                <a:rPr lang="en-US" sz="1600" b="1" dirty="0"/>
                <a:t>). </a:t>
              </a:r>
              <a:endParaRPr lang="en-US" sz="1600" dirty="0"/>
            </a:p>
            <a:p>
              <a:pPr marL="342900" indent="-342900">
                <a:spcAft>
                  <a:spcPts val="600"/>
                </a:spcAft>
                <a:buFont typeface="Arial" panose="020B0604020202020204" pitchFamily="34" charset="0"/>
                <a:buChar char="•"/>
              </a:pPr>
              <a:r>
                <a:rPr lang="en-US" sz="1600" dirty="0"/>
                <a:t>The FC Plan will be required to complete at least three </a:t>
              </a:r>
              <a:r>
                <a:rPr lang="en-US" sz="1600" dirty="0" err="1"/>
                <a:t>PIPs</a:t>
              </a:r>
              <a:r>
                <a:rPr lang="en-US" sz="1600" dirty="0"/>
                <a:t> each coverage year, with a minimum of one within each of the following categories: </a:t>
              </a:r>
            </a:p>
            <a:p>
              <a:pPr marL="800100" lvl="1" indent="-342900">
                <a:spcAft>
                  <a:spcPts val="600"/>
                </a:spcAft>
                <a:buFont typeface="+mj-lt"/>
                <a:buAutoNum type="arabicPeriod"/>
              </a:pPr>
              <a:r>
                <a:rPr lang="en-US" sz="1600" dirty="0"/>
                <a:t>Non-clinical </a:t>
              </a:r>
            </a:p>
            <a:p>
              <a:pPr marL="800100" lvl="1" indent="-342900">
                <a:spcAft>
                  <a:spcPts val="600"/>
                </a:spcAft>
                <a:buFont typeface="+mj-lt"/>
                <a:buAutoNum type="arabicPeriod"/>
              </a:pPr>
              <a:r>
                <a:rPr lang="en-US" sz="1600" dirty="0"/>
                <a:t>Clinical </a:t>
              </a:r>
            </a:p>
            <a:p>
              <a:pPr marL="800100" lvl="1" indent="-342900">
                <a:spcAft>
                  <a:spcPts val="600"/>
                </a:spcAft>
                <a:buFont typeface="+mj-lt"/>
                <a:buAutoNum type="arabicPeriod"/>
              </a:pPr>
              <a:r>
                <a:rPr lang="en-US" sz="1600" dirty="0"/>
                <a:t>Transitions and continuity of care </a:t>
              </a:r>
            </a:p>
            <a:p>
              <a:pPr marL="342900" indent="-342900">
                <a:spcAft>
                  <a:spcPts val="600"/>
                </a:spcAft>
                <a:buFont typeface="Arial" panose="020B0604020202020204" pitchFamily="34" charset="0"/>
                <a:buChar char="•"/>
              </a:pPr>
              <a:r>
                <a:rPr lang="en-US" sz="1600" dirty="0"/>
                <a:t>For each PIP category, the FC Plan must select from among the options identified by the Department (see Appendix for a full list of </a:t>
              </a:r>
              <a:r>
                <a:rPr lang="en-US" sz="1600" dirty="0" err="1"/>
                <a:t>PIPs</a:t>
              </a:r>
              <a:r>
                <a:rPr lang="en-US" sz="1600" dirty="0"/>
                <a:t>). </a:t>
              </a:r>
            </a:p>
            <a:p>
              <a:pPr marL="342900" indent="-342900">
                <a:spcAft>
                  <a:spcPts val="600"/>
                </a:spcAft>
                <a:buFont typeface="Arial" panose="020B0604020202020204" pitchFamily="34" charset="0"/>
                <a:buChar char="•"/>
              </a:pPr>
              <a:r>
                <a:rPr lang="en-US" sz="1600" dirty="0"/>
                <a:t>The Department reserves the right to mandate specific </a:t>
              </a:r>
              <a:r>
                <a:rPr lang="en-US" sz="1600" dirty="0" err="1"/>
                <a:t>PIPs</a:t>
              </a:r>
              <a:r>
                <a:rPr lang="en-US" sz="1600" dirty="0"/>
                <a:t> and/or prescribe additional </a:t>
              </a:r>
              <a:r>
                <a:rPr lang="en-US" sz="1600" dirty="0" err="1"/>
                <a:t>PIPs</a:t>
              </a:r>
              <a:r>
                <a:rPr lang="en-US" sz="1600" dirty="0"/>
                <a:t> based on member experience and outcomes. </a:t>
              </a:r>
            </a:p>
          </p:txBody>
        </p:sp>
        <p:sp>
          <p:nvSpPr>
            <p:cNvPr id="21" name="Rounded Rectangle 10">
              <a:extLst>
                <a:ext uri="{FF2B5EF4-FFF2-40B4-BE49-F238E27FC236}">
                  <a16:creationId xmlns:a16="http://schemas.microsoft.com/office/drawing/2014/main" id="{00CBF444-36F8-456B-9266-80BAABD735AF}"/>
                </a:ext>
              </a:extLst>
            </p:cNvPr>
            <p:cNvSpPr/>
            <p:nvPr/>
          </p:nvSpPr>
          <p:spPr>
            <a:xfrm>
              <a:off x="364399" y="3385981"/>
              <a:ext cx="2550251" cy="315181"/>
            </a:xfrm>
            <a:prstGeom prst="homePlate">
              <a:avLst/>
            </a:prstGeom>
            <a:solidFill>
              <a:srgbClr val="EFBB2F"/>
            </a:solidFill>
            <a:ln>
              <a:solidFill>
                <a:srgbClr val="EFBB2F"/>
              </a:solidFill>
            </a:ln>
          </p:spPr>
          <p:txBody>
            <a:bodyPr wrap="square" lIns="182880" tIns="182880" rIns="182880" bIns="182880" rtlCol="0" anchor="ctr">
              <a:noAutofit/>
            </a:bodyPr>
            <a:lstStyle/>
            <a:p>
              <a:r>
                <a:rPr lang="en-US" b="1" dirty="0">
                  <a:solidFill>
                    <a:schemeClr val="bg1"/>
                  </a:solidFill>
                  <a:latin typeface="Calibri" panose="020F0502020204030204" pitchFamily="34" charset="0"/>
                </a:rPr>
                <a:t>Overview   </a:t>
              </a:r>
              <a:endParaRPr lang="en-US" dirty="0">
                <a:solidFill>
                  <a:schemeClr val="bg1"/>
                </a:solidFill>
              </a:endParaRPr>
            </a:p>
          </p:txBody>
        </p:sp>
      </p:grpSp>
      <p:sp>
        <p:nvSpPr>
          <p:cNvPr id="10" name="Slide Number Placeholder 1">
            <a:extLst>
              <a:ext uri="{FF2B5EF4-FFF2-40B4-BE49-F238E27FC236}">
                <a16:creationId xmlns:a16="http://schemas.microsoft.com/office/drawing/2014/main" id="{EAA1965E-A72E-41F8-935A-37840215CEF8}"/>
              </a:ext>
            </a:extLst>
          </p:cNvPr>
          <p:cNvSpPr>
            <a:spLocks noGrp="1"/>
          </p:cNvSpPr>
          <p:nvPr>
            <p:ph type="sldNum" sz="quarter" idx="14"/>
          </p:nvPr>
        </p:nvSpPr>
        <p:spPr>
          <a:xfrm>
            <a:off x="8305800" y="6573308"/>
            <a:ext cx="564098" cy="284692"/>
          </a:xfrm>
        </p:spPr>
        <p:txBody>
          <a:bodyPr/>
          <a:lstStyle/>
          <a:p>
            <a:fld id="{11F27F3A-B3E9-41ED-AF8F-A365F10BB65F}" type="slidenum">
              <a:rPr lang="en-US" smtClean="0"/>
              <a:pPr/>
              <a:t>16</a:t>
            </a:fld>
            <a:endParaRPr lang="en-US" dirty="0"/>
          </a:p>
        </p:txBody>
      </p:sp>
      <p:sp>
        <p:nvSpPr>
          <p:cNvPr id="11" name="Rectangle 10">
            <a:extLst>
              <a:ext uri="{FF2B5EF4-FFF2-40B4-BE49-F238E27FC236}">
                <a16:creationId xmlns:a16="http://schemas.microsoft.com/office/drawing/2014/main" id="{5D9BB430-A53F-491F-9620-0FACE96E1958}"/>
              </a:ext>
            </a:extLst>
          </p:cNvPr>
          <p:cNvSpPr/>
          <p:nvPr/>
        </p:nvSpPr>
        <p:spPr bwMode="auto">
          <a:xfrm>
            <a:off x="76200" y="0"/>
            <a:ext cx="1737360" cy="330189"/>
          </a:xfrm>
          <a:prstGeom prst="rect">
            <a:avLst/>
          </a:prstGeom>
          <a:solidFill>
            <a:schemeClr val="bg1">
              <a:lumMod val="95000"/>
            </a:schemeClr>
          </a:solidFill>
          <a:ln w="0" algn="ctr">
            <a:solidFill>
              <a:srgbClr val="808080"/>
            </a:solidFill>
            <a:round/>
            <a:headEnd/>
            <a:tailEnd/>
          </a:ln>
          <a:effectLst/>
        </p:spPr>
        <p:txBody>
          <a:bodyPr rtlCol="0" anchor="ctr"/>
          <a:lstStyle/>
          <a:p>
            <a:pPr algn="ctr"/>
            <a:r>
              <a:rPr lang="en-US" sz="1000" b="1" dirty="0" err="1">
                <a:latin typeface="Calibri" pitchFamily="34" charset="0"/>
              </a:rPr>
              <a:t>E&amp;E</a:t>
            </a:r>
            <a:endParaRPr lang="en-US" sz="1000" b="1" dirty="0">
              <a:latin typeface="Calibri" pitchFamily="34" charset="0"/>
            </a:endParaRPr>
          </a:p>
        </p:txBody>
      </p:sp>
      <p:sp>
        <p:nvSpPr>
          <p:cNvPr id="12" name="Rectangle 11">
            <a:extLst>
              <a:ext uri="{FF2B5EF4-FFF2-40B4-BE49-F238E27FC236}">
                <a16:creationId xmlns:a16="http://schemas.microsoft.com/office/drawing/2014/main" id="{3C717D20-0E0E-43CA-A609-0F6F6C9C08F7}"/>
              </a:ext>
            </a:extLst>
          </p:cNvPr>
          <p:cNvSpPr/>
          <p:nvPr/>
        </p:nvSpPr>
        <p:spPr bwMode="auto">
          <a:xfrm>
            <a:off x="1883092" y="0"/>
            <a:ext cx="1737360" cy="330189"/>
          </a:xfrm>
          <a:prstGeom prst="rect">
            <a:avLst/>
          </a:prstGeom>
          <a:solidFill>
            <a:schemeClr val="bg1">
              <a:lumMod val="95000"/>
            </a:schemeClr>
          </a:solidFill>
          <a:ln w="0" algn="ctr">
            <a:solidFill>
              <a:srgbClr val="808080"/>
            </a:solidFill>
            <a:round/>
            <a:headEnd/>
            <a:tailEnd/>
          </a:ln>
          <a:effectLst/>
        </p:spPr>
        <p:txBody>
          <a:bodyPr rtlCol="0" anchor="ctr"/>
          <a:lstStyle/>
          <a:p>
            <a:pPr algn="ctr"/>
            <a:r>
              <a:rPr lang="en-US" sz="1000" b="1" dirty="0">
                <a:latin typeface="Calibri" pitchFamily="34" charset="0"/>
              </a:rPr>
              <a:t>Benefits</a:t>
            </a:r>
          </a:p>
        </p:txBody>
      </p:sp>
      <p:sp>
        <p:nvSpPr>
          <p:cNvPr id="13" name="Rectangle 12">
            <a:extLst>
              <a:ext uri="{FF2B5EF4-FFF2-40B4-BE49-F238E27FC236}">
                <a16:creationId xmlns:a16="http://schemas.microsoft.com/office/drawing/2014/main" id="{AFBB9EF3-D3FD-4D42-AFDC-6AF2FC5816F6}"/>
              </a:ext>
            </a:extLst>
          </p:cNvPr>
          <p:cNvSpPr/>
          <p:nvPr/>
        </p:nvSpPr>
        <p:spPr bwMode="auto">
          <a:xfrm>
            <a:off x="3689984" y="0"/>
            <a:ext cx="1737360" cy="330189"/>
          </a:xfrm>
          <a:prstGeom prst="rect">
            <a:avLst/>
          </a:prstGeom>
          <a:solidFill>
            <a:schemeClr val="bg1">
              <a:lumMod val="95000"/>
            </a:schemeClr>
          </a:solidFill>
          <a:ln w="0" algn="ctr">
            <a:solidFill>
              <a:srgbClr val="808080"/>
            </a:solidFill>
            <a:round/>
            <a:headEnd/>
            <a:tailEnd/>
          </a:ln>
          <a:effectLst/>
        </p:spPr>
        <p:txBody>
          <a:bodyPr rtlCol="0" anchor="ctr"/>
          <a:lstStyle/>
          <a:p>
            <a:pPr algn="ctr"/>
            <a:r>
              <a:rPr lang="en-US" sz="1000" b="1" dirty="0">
                <a:latin typeface="Calibri" pitchFamily="34" charset="0"/>
              </a:rPr>
              <a:t>Care </a:t>
            </a:r>
          </a:p>
          <a:p>
            <a:pPr algn="ctr"/>
            <a:r>
              <a:rPr lang="en-US" sz="1000" b="1" dirty="0">
                <a:latin typeface="Calibri" pitchFamily="34" charset="0"/>
              </a:rPr>
              <a:t>Management</a:t>
            </a:r>
          </a:p>
        </p:txBody>
      </p:sp>
      <p:sp>
        <p:nvSpPr>
          <p:cNvPr id="15" name="Rectangle 14">
            <a:extLst>
              <a:ext uri="{FF2B5EF4-FFF2-40B4-BE49-F238E27FC236}">
                <a16:creationId xmlns:a16="http://schemas.microsoft.com/office/drawing/2014/main" id="{D65D4110-DDDC-4A9F-978E-82FDE90BEC35}"/>
              </a:ext>
            </a:extLst>
          </p:cNvPr>
          <p:cNvSpPr/>
          <p:nvPr/>
        </p:nvSpPr>
        <p:spPr bwMode="auto">
          <a:xfrm>
            <a:off x="5496876" y="0"/>
            <a:ext cx="1737360" cy="330189"/>
          </a:xfrm>
          <a:prstGeom prst="rect">
            <a:avLst/>
          </a:prstGeom>
          <a:solidFill>
            <a:schemeClr val="tx2"/>
          </a:solidFill>
          <a:ln w="0" algn="ctr">
            <a:solidFill>
              <a:srgbClr val="808080"/>
            </a:solidFill>
            <a:round/>
            <a:headEnd/>
            <a:tailEnd/>
          </a:ln>
          <a:effectLst/>
        </p:spPr>
        <p:txBody>
          <a:bodyPr rtlCol="0" anchor="ctr"/>
          <a:lstStyle/>
          <a:p>
            <a:pPr algn="ctr"/>
            <a:r>
              <a:rPr lang="en-US" sz="1000" b="1" dirty="0">
                <a:solidFill>
                  <a:schemeClr val="bg1"/>
                </a:solidFill>
                <a:latin typeface="Calibri" pitchFamily="34" charset="0"/>
              </a:rPr>
              <a:t>Quality</a:t>
            </a:r>
          </a:p>
        </p:txBody>
      </p:sp>
      <p:sp>
        <p:nvSpPr>
          <p:cNvPr id="17" name="Rectangle 16">
            <a:extLst>
              <a:ext uri="{FF2B5EF4-FFF2-40B4-BE49-F238E27FC236}">
                <a16:creationId xmlns:a16="http://schemas.microsoft.com/office/drawing/2014/main" id="{DF250E38-DD31-410C-ABD8-B002D3BBAF5E}"/>
              </a:ext>
            </a:extLst>
          </p:cNvPr>
          <p:cNvSpPr/>
          <p:nvPr/>
        </p:nvSpPr>
        <p:spPr bwMode="auto">
          <a:xfrm>
            <a:off x="7303770" y="0"/>
            <a:ext cx="1737360" cy="330189"/>
          </a:xfrm>
          <a:prstGeom prst="rect">
            <a:avLst/>
          </a:prstGeom>
          <a:solidFill>
            <a:schemeClr val="bg1">
              <a:lumMod val="95000"/>
            </a:schemeClr>
          </a:solidFill>
          <a:ln w="0" algn="ctr">
            <a:solidFill>
              <a:srgbClr val="808080"/>
            </a:solidFill>
            <a:round/>
            <a:headEnd/>
            <a:tailEnd/>
          </a:ln>
          <a:effectLst/>
        </p:spPr>
        <p:txBody>
          <a:bodyPr rtlCol="0" anchor="ctr"/>
          <a:lstStyle/>
          <a:p>
            <a:pPr algn="ctr"/>
            <a:r>
              <a:rPr lang="en-US" sz="1000" b="1" dirty="0">
                <a:latin typeface="Calibri" pitchFamily="34" charset="0"/>
              </a:rPr>
              <a:t>Provider </a:t>
            </a:r>
          </a:p>
          <a:p>
            <a:pPr algn="ctr"/>
            <a:r>
              <a:rPr lang="en-US" sz="1000" b="1" dirty="0">
                <a:latin typeface="Calibri" pitchFamily="34" charset="0"/>
              </a:rPr>
              <a:t>Contracting</a:t>
            </a:r>
          </a:p>
        </p:txBody>
      </p:sp>
      <p:sp>
        <p:nvSpPr>
          <p:cNvPr id="14" name="Footer Placeholder 3">
            <a:extLst>
              <a:ext uri="{FF2B5EF4-FFF2-40B4-BE49-F238E27FC236}">
                <a16:creationId xmlns:a16="http://schemas.microsoft.com/office/drawing/2014/main" id="{C78EAB63-C900-4CE1-BC71-65DD57DB08D3}"/>
              </a:ext>
            </a:extLst>
          </p:cNvPr>
          <p:cNvSpPr txBox="1">
            <a:spLocks/>
          </p:cNvSpPr>
          <p:nvPr/>
        </p:nvSpPr>
        <p:spPr>
          <a:xfrm>
            <a:off x="521228" y="6573308"/>
            <a:ext cx="7682971" cy="284692"/>
          </a:xfrm>
          <a:prstGeom prst="rect">
            <a:avLst/>
          </a:prstGeom>
        </p:spPr>
        <p:txBody>
          <a:bodyPr vert="horz" lIns="91440" tIns="45720" rIns="91440" bIns="45720" rtlCol="0" anchor="ctr"/>
          <a:lstStyle>
            <a:defPPr>
              <a:defRPr lang="en-US"/>
            </a:defPPr>
            <a:lvl1pPr marL="0" algn="l" defTabSz="914400" rtl="0" eaLnBrk="1" latinLnBrk="0" hangingPunct="1">
              <a:defRPr sz="1000" kern="1200" cap="all" baseline="0">
                <a:solidFill>
                  <a:schemeClr val="tx1"/>
                </a:solidFill>
                <a:latin typeface="Franklin Gothic Demi Cond" panose="020B070603040202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defRPr/>
            </a:pPr>
            <a:r>
              <a:rPr lang="en-US" dirty="0"/>
              <a:t>Update on the Specialized FOSTER CARE RFP| February 2021</a:t>
            </a:r>
          </a:p>
        </p:txBody>
      </p:sp>
    </p:spTree>
    <p:extLst>
      <p:ext uri="{BB962C8B-B14F-4D97-AF65-F5344CB8AC3E}">
        <p14:creationId xmlns:p14="http://schemas.microsoft.com/office/powerpoint/2010/main" val="36556454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5C6B6DA-D17E-4583-9707-E6E1E6EB9FD4}"/>
              </a:ext>
            </a:extLst>
          </p:cNvPr>
          <p:cNvSpPr/>
          <p:nvPr/>
        </p:nvSpPr>
        <p:spPr>
          <a:xfrm>
            <a:off x="228600" y="1472256"/>
            <a:ext cx="8316564" cy="4775772"/>
          </a:xfrm>
          <a:prstGeom prst="rect">
            <a:avLst/>
          </a:prstGeom>
          <a:solidFill>
            <a:schemeClr val="accent6">
              <a:lumMod val="20000"/>
              <a:lumOff val="80000"/>
            </a:schemeClr>
          </a:solidFill>
          <a:ln w="19050">
            <a:solidFill>
              <a:srgbClr val="EFBB2F"/>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itle 1"/>
          <p:cNvSpPr txBox="1">
            <a:spLocks/>
          </p:cNvSpPr>
          <p:nvPr/>
        </p:nvSpPr>
        <p:spPr>
          <a:xfrm>
            <a:off x="152400" y="546487"/>
            <a:ext cx="9002364" cy="577570"/>
          </a:xfrm>
          <a:prstGeom prst="rect">
            <a:avLst/>
          </a:prstGeom>
        </p:spPr>
        <p:txBody>
          <a:bodyPr>
            <a:noAutofit/>
          </a:bodyPr>
          <a:lstStyle>
            <a:lvl1pPr algn="l" rtl="0" eaLnBrk="0" fontAlgn="base" hangingPunct="0">
              <a:spcBef>
                <a:spcPct val="0"/>
              </a:spcBef>
              <a:spcAft>
                <a:spcPct val="0"/>
              </a:spcAft>
              <a:defRPr sz="2400" b="1" i="1">
                <a:solidFill>
                  <a:srgbClr val="288DC2"/>
                </a:solidFill>
                <a:latin typeface="Times New Roman" panose="02020603050405020304" pitchFamily="18" charset="0"/>
                <a:ea typeface="ＭＳ Ｐゴシック" pitchFamily="1" charset="-128"/>
                <a:cs typeface="Times New Roman" panose="02020603050405020304" pitchFamily="18" charset="0"/>
              </a:defRPr>
            </a:lvl1pPr>
            <a:lvl2pPr algn="l" rtl="0" eaLnBrk="0" fontAlgn="base" hangingPunct="0">
              <a:spcBef>
                <a:spcPct val="0"/>
              </a:spcBef>
              <a:spcAft>
                <a:spcPct val="0"/>
              </a:spcAft>
              <a:defRPr sz="2800">
                <a:solidFill>
                  <a:schemeClr val="tx1"/>
                </a:solidFill>
                <a:latin typeface="Georgia" pitchFamily="18" charset="0"/>
                <a:ea typeface="ＭＳ Ｐゴシック" pitchFamily="1" charset="-128"/>
                <a:cs typeface="ＭＳ Ｐゴシック" pitchFamily="1" charset="-128"/>
              </a:defRPr>
            </a:lvl2pPr>
            <a:lvl3pPr algn="l" rtl="0" eaLnBrk="0" fontAlgn="base" hangingPunct="0">
              <a:spcBef>
                <a:spcPct val="0"/>
              </a:spcBef>
              <a:spcAft>
                <a:spcPct val="0"/>
              </a:spcAft>
              <a:defRPr sz="2800">
                <a:solidFill>
                  <a:schemeClr val="tx1"/>
                </a:solidFill>
                <a:latin typeface="Georgia" pitchFamily="18" charset="0"/>
                <a:ea typeface="ＭＳ Ｐゴシック" pitchFamily="1" charset="-128"/>
                <a:cs typeface="ＭＳ Ｐゴシック" pitchFamily="1" charset="-128"/>
              </a:defRPr>
            </a:lvl3pPr>
            <a:lvl4pPr algn="l" rtl="0" eaLnBrk="0" fontAlgn="base" hangingPunct="0">
              <a:spcBef>
                <a:spcPct val="0"/>
              </a:spcBef>
              <a:spcAft>
                <a:spcPct val="0"/>
              </a:spcAft>
              <a:defRPr sz="2800">
                <a:solidFill>
                  <a:schemeClr val="tx1"/>
                </a:solidFill>
                <a:latin typeface="Georgia" pitchFamily="18" charset="0"/>
                <a:ea typeface="ＭＳ Ｐゴシック" pitchFamily="1" charset="-128"/>
                <a:cs typeface="ＭＳ Ｐゴシック" pitchFamily="1" charset="-128"/>
              </a:defRPr>
            </a:lvl4pPr>
            <a:lvl5pPr algn="l" rtl="0" eaLnBrk="0" fontAlgn="base" hangingPunct="0">
              <a:spcBef>
                <a:spcPct val="0"/>
              </a:spcBef>
              <a:spcAft>
                <a:spcPct val="0"/>
              </a:spcAft>
              <a:defRPr sz="2800">
                <a:solidFill>
                  <a:schemeClr val="tx1"/>
                </a:solidFill>
                <a:latin typeface="Georgia" pitchFamily="18" charset="0"/>
                <a:ea typeface="ＭＳ Ｐゴシック" pitchFamily="1" charset="-128"/>
                <a:cs typeface="ＭＳ Ｐゴシック" pitchFamily="1" charset="-128"/>
              </a:defRPr>
            </a:lvl5pPr>
            <a:lvl6pPr marL="457146" algn="l" rtl="0" fontAlgn="base">
              <a:spcBef>
                <a:spcPct val="0"/>
              </a:spcBef>
              <a:spcAft>
                <a:spcPct val="0"/>
              </a:spcAft>
              <a:defRPr sz="2500">
                <a:solidFill>
                  <a:schemeClr val="tx1"/>
                </a:solidFill>
                <a:latin typeface="Calibri" charset="0"/>
              </a:defRPr>
            </a:lvl6pPr>
            <a:lvl7pPr marL="914293" algn="l" rtl="0" fontAlgn="base">
              <a:spcBef>
                <a:spcPct val="0"/>
              </a:spcBef>
              <a:spcAft>
                <a:spcPct val="0"/>
              </a:spcAft>
              <a:defRPr sz="2500">
                <a:solidFill>
                  <a:schemeClr val="tx1"/>
                </a:solidFill>
                <a:latin typeface="Calibri" charset="0"/>
              </a:defRPr>
            </a:lvl7pPr>
            <a:lvl8pPr marL="1371440" algn="l" rtl="0" fontAlgn="base">
              <a:spcBef>
                <a:spcPct val="0"/>
              </a:spcBef>
              <a:spcAft>
                <a:spcPct val="0"/>
              </a:spcAft>
              <a:defRPr sz="2500">
                <a:solidFill>
                  <a:schemeClr val="tx1"/>
                </a:solidFill>
                <a:latin typeface="Calibri" charset="0"/>
              </a:defRPr>
            </a:lvl8pPr>
            <a:lvl9pPr marL="1828586" algn="l" rtl="0" fontAlgn="base">
              <a:spcBef>
                <a:spcPct val="0"/>
              </a:spcBef>
              <a:spcAft>
                <a:spcPct val="0"/>
              </a:spcAft>
              <a:defRPr sz="2500">
                <a:solidFill>
                  <a:schemeClr val="tx1"/>
                </a:solidFill>
                <a:latin typeface="Calibri" charset="0"/>
              </a:defRPr>
            </a:lvl9pPr>
          </a:lstStyle>
          <a:p>
            <a:pPr>
              <a:spcAft>
                <a:spcPts val="1200"/>
              </a:spcAft>
            </a:pPr>
            <a:r>
              <a:rPr lang="en-US" sz="2800" i="0" dirty="0">
                <a:solidFill>
                  <a:schemeClr val="tx1"/>
                </a:solidFill>
                <a:latin typeface="Calibri"/>
                <a:ea typeface="ＭＳ Ｐゴシック"/>
              </a:rPr>
              <a:t>Provider Contracting and Network Adequacy</a:t>
            </a:r>
          </a:p>
          <a:p>
            <a:pPr>
              <a:lnSpc>
                <a:spcPct val="90000"/>
              </a:lnSpc>
            </a:pPr>
            <a:endParaRPr lang="en-US" sz="2700" i="0" dirty="0">
              <a:solidFill>
                <a:schemeClr val="tx1"/>
              </a:solidFill>
              <a:latin typeface="Calibri"/>
            </a:endParaRPr>
          </a:p>
        </p:txBody>
      </p:sp>
      <p:cxnSp>
        <p:nvCxnSpPr>
          <p:cNvPr id="7" name="Straight Connector 6"/>
          <p:cNvCxnSpPr/>
          <p:nvPr/>
        </p:nvCxnSpPr>
        <p:spPr bwMode="auto">
          <a:xfrm flipV="1">
            <a:off x="0" y="1175396"/>
            <a:ext cx="9144000" cy="187"/>
          </a:xfrm>
          <a:prstGeom prst="line">
            <a:avLst/>
          </a:prstGeom>
          <a:noFill/>
          <a:ln w="19050" cap="flat" cmpd="sng" algn="ctr">
            <a:solidFill>
              <a:schemeClr val="tx2">
                <a:lumMod val="75000"/>
              </a:schemeClr>
            </a:solidFill>
            <a:prstDash val="solid"/>
            <a:round/>
            <a:headEnd type="none" w="med" len="med"/>
            <a:tailEnd type="none" w="med" len="med"/>
          </a:ln>
          <a:effectLst/>
        </p:spPr>
      </p:cxnSp>
      <p:sp>
        <p:nvSpPr>
          <p:cNvPr id="2" name="Slide Number Placeholder 1">
            <a:extLst>
              <a:ext uri="{FF2B5EF4-FFF2-40B4-BE49-F238E27FC236}">
                <a16:creationId xmlns:a16="http://schemas.microsoft.com/office/drawing/2014/main" id="{DC93D8B4-ACEB-48D5-B8D1-F6B9F6BFD301}"/>
              </a:ext>
            </a:extLst>
          </p:cNvPr>
          <p:cNvSpPr>
            <a:spLocks noGrp="1"/>
          </p:cNvSpPr>
          <p:nvPr>
            <p:ph type="sldNum" sz="quarter" idx="14"/>
          </p:nvPr>
        </p:nvSpPr>
        <p:spPr/>
        <p:txBody>
          <a:bodyPr/>
          <a:lstStyle/>
          <a:p>
            <a:fld id="{11F27F3A-B3E9-41ED-AF8F-A365F10BB65F}" type="slidenum">
              <a:rPr lang="en-US" smtClean="0"/>
              <a:pPr/>
              <a:t>17</a:t>
            </a:fld>
            <a:endParaRPr lang="en-US" dirty="0"/>
          </a:p>
        </p:txBody>
      </p:sp>
      <p:sp>
        <p:nvSpPr>
          <p:cNvPr id="5" name="TextBox 4">
            <a:extLst>
              <a:ext uri="{FF2B5EF4-FFF2-40B4-BE49-F238E27FC236}">
                <a16:creationId xmlns:a16="http://schemas.microsoft.com/office/drawing/2014/main" id="{D80D9CF6-7929-47CF-9D16-95B1AEB3B6FF}"/>
              </a:ext>
            </a:extLst>
          </p:cNvPr>
          <p:cNvSpPr txBox="1"/>
          <p:nvPr/>
        </p:nvSpPr>
        <p:spPr>
          <a:xfrm>
            <a:off x="391764" y="1510972"/>
            <a:ext cx="8153400" cy="4524315"/>
          </a:xfrm>
          <a:prstGeom prst="rect">
            <a:avLst/>
          </a:prstGeom>
          <a:noFill/>
        </p:spPr>
        <p:txBody>
          <a:bodyPr wrap="square" rtlCol="0">
            <a:spAutoFit/>
          </a:bodyPr>
          <a:lstStyle/>
          <a:p>
            <a:pPr marL="285750" indent="-285750">
              <a:buFont typeface="Courier New" panose="02070309020205020404" pitchFamily="49" charset="0"/>
              <a:buChar char="o"/>
            </a:pPr>
            <a:r>
              <a:rPr lang="en-US" dirty="0">
                <a:latin typeface="+mj-lt"/>
              </a:rPr>
              <a:t>FC Plan network will include physical health, BH, I/DD, and LTSS providers across the State </a:t>
            </a:r>
          </a:p>
          <a:p>
            <a:pPr marL="285750" indent="-285750">
              <a:buFont typeface="Courier New" panose="02070309020205020404" pitchFamily="49" charset="0"/>
              <a:buChar char="o"/>
            </a:pPr>
            <a:endParaRPr lang="en-US" dirty="0">
              <a:latin typeface="+mj-lt"/>
            </a:endParaRPr>
          </a:p>
          <a:p>
            <a:pPr marL="285750" indent="-285750">
              <a:buFont typeface="Courier New" panose="02070309020205020404" pitchFamily="49" charset="0"/>
              <a:buChar char="o"/>
            </a:pPr>
            <a:r>
              <a:rPr lang="en-US" dirty="0">
                <a:latin typeface="+mj-lt"/>
              </a:rPr>
              <a:t>FC Plan network will accept “any willing provider” for all provider types and robust provider quality standards</a:t>
            </a:r>
          </a:p>
          <a:p>
            <a:pPr marL="285750" indent="-285750">
              <a:buFont typeface="Courier New" panose="02070309020205020404" pitchFamily="49" charset="0"/>
              <a:buChar char="o"/>
            </a:pPr>
            <a:endParaRPr lang="en-US" dirty="0">
              <a:latin typeface="+mj-lt"/>
            </a:endParaRPr>
          </a:p>
          <a:p>
            <a:pPr marL="285750" indent="-285750">
              <a:buFont typeface="Courier New" panose="02070309020205020404" pitchFamily="49" charset="0"/>
              <a:buChar char="o"/>
            </a:pPr>
            <a:r>
              <a:rPr lang="en-US" dirty="0">
                <a:latin typeface="+mj-lt"/>
              </a:rPr>
              <a:t>The FC Plan must meet network adequacy requirements which generally align with SP and TP time/distance requirements. </a:t>
            </a:r>
          </a:p>
          <a:p>
            <a:pPr marL="742950" lvl="1" indent="-285750">
              <a:buFont typeface="Courier New" panose="02070309020205020404" pitchFamily="49" charset="0"/>
              <a:buChar char="o"/>
            </a:pPr>
            <a:r>
              <a:rPr lang="en-US" dirty="0">
                <a:latin typeface="+mj-lt"/>
              </a:rPr>
              <a:t>Where SP or TP network adequacy requirements for a certain provider type were based on a regional construct, the FC Plan must meet a minimum statewide contracting standard for that provider type but have flexibility to propose an alternative approach</a:t>
            </a:r>
          </a:p>
          <a:p>
            <a:pPr marL="742950" lvl="1" indent="-285750">
              <a:buFont typeface="Courier New" panose="02070309020205020404" pitchFamily="49" charset="0"/>
              <a:buChar char="o"/>
            </a:pPr>
            <a:endParaRPr lang="en-US" dirty="0">
              <a:latin typeface="+mj-lt"/>
            </a:endParaRPr>
          </a:p>
          <a:p>
            <a:pPr marL="285750" indent="-285750">
              <a:buFont typeface="Courier New" panose="02070309020205020404" pitchFamily="49" charset="0"/>
              <a:buChar char="o"/>
            </a:pPr>
            <a:r>
              <a:rPr lang="en-US" dirty="0">
                <a:latin typeface="+mj-lt"/>
              </a:rPr>
              <a:t>The FC Plan must ensure network providers receive training on trauma-informed care and ACEs to understand the needs of the population served by the Plan</a:t>
            </a:r>
          </a:p>
          <a:p>
            <a:pPr marL="171450" indent="-171450">
              <a:buFont typeface="Arial" panose="020B0604020202020204" pitchFamily="34" charset="0"/>
              <a:buChar char="•"/>
            </a:pPr>
            <a:endParaRPr lang="en-US" dirty="0">
              <a:latin typeface="+mj-lt"/>
            </a:endParaRPr>
          </a:p>
        </p:txBody>
      </p:sp>
      <p:sp>
        <p:nvSpPr>
          <p:cNvPr id="11" name="Rectangle 10">
            <a:extLst>
              <a:ext uri="{FF2B5EF4-FFF2-40B4-BE49-F238E27FC236}">
                <a16:creationId xmlns:a16="http://schemas.microsoft.com/office/drawing/2014/main" id="{81332B76-0A59-4F13-A5D0-B86AA4107133}"/>
              </a:ext>
            </a:extLst>
          </p:cNvPr>
          <p:cNvSpPr/>
          <p:nvPr/>
        </p:nvSpPr>
        <p:spPr bwMode="auto">
          <a:xfrm>
            <a:off x="76200" y="0"/>
            <a:ext cx="1737360" cy="330189"/>
          </a:xfrm>
          <a:prstGeom prst="rect">
            <a:avLst/>
          </a:prstGeom>
          <a:solidFill>
            <a:schemeClr val="bg1">
              <a:lumMod val="95000"/>
            </a:schemeClr>
          </a:solidFill>
          <a:ln w="0" algn="ctr">
            <a:solidFill>
              <a:srgbClr val="808080"/>
            </a:solidFill>
            <a:round/>
            <a:headEnd/>
            <a:tailEnd/>
          </a:ln>
          <a:effectLst/>
        </p:spPr>
        <p:txBody>
          <a:bodyPr rtlCol="0" anchor="ctr"/>
          <a:lstStyle/>
          <a:p>
            <a:pPr algn="ctr"/>
            <a:r>
              <a:rPr lang="en-US" sz="1000" b="1" dirty="0" err="1">
                <a:latin typeface="Calibri" pitchFamily="34" charset="0"/>
              </a:rPr>
              <a:t>E&amp;E</a:t>
            </a:r>
            <a:endParaRPr lang="en-US" sz="1000" b="1" dirty="0">
              <a:latin typeface="Calibri" pitchFamily="34" charset="0"/>
            </a:endParaRPr>
          </a:p>
        </p:txBody>
      </p:sp>
      <p:sp>
        <p:nvSpPr>
          <p:cNvPr id="12" name="Rectangle 11">
            <a:extLst>
              <a:ext uri="{FF2B5EF4-FFF2-40B4-BE49-F238E27FC236}">
                <a16:creationId xmlns:a16="http://schemas.microsoft.com/office/drawing/2014/main" id="{1809CDAD-5EB6-4106-8A33-6153B6B60D16}"/>
              </a:ext>
            </a:extLst>
          </p:cNvPr>
          <p:cNvSpPr/>
          <p:nvPr/>
        </p:nvSpPr>
        <p:spPr bwMode="auto">
          <a:xfrm>
            <a:off x="1883092" y="0"/>
            <a:ext cx="1737360" cy="330189"/>
          </a:xfrm>
          <a:prstGeom prst="rect">
            <a:avLst/>
          </a:prstGeom>
          <a:solidFill>
            <a:schemeClr val="bg1">
              <a:lumMod val="95000"/>
            </a:schemeClr>
          </a:solidFill>
          <a:ln w="0" algn="ctr">
            <a:solidFill>
              <a:srgbClr val="808080"/>
            </a:solidFill>
            <a:round/>
            <a:headEnd/>
            <a:tailEnd/>
          </a:ln>
          <a:effectLst/>
        </p:spPr>
        <p:txBody>
          <a:bodyPr rtlCol="0" anchor="ctr"/>
          <a:lstStyle/>
          <a:p>
            <a:pPr algn="ctr"/>
            <a:r>
              <a:rPr lang="en-US" sz="1000" b="1" dirty="0">
                <a:latin typeface="Calibri" pitchFamily="34" charset="0"/>
              </a:rPr>
              <a:t>Benefits</a:t>
            </a:r>
          </a:p>
        </p:txBody>
      </p:sp>
      <p:sp>
        <p:nvSpPr>
          <p:cNvPr id="13" name="Rectangle 12">
            <a:extLst>
              <a:ext uri="{FF2B5EF4-FFF2-40B4-BE49-F238E27FC236}">
                <a16:creationId xmlns:a16="http://schemas.microsoft.com/office/drawing/2014/main" id="{C4B26927-E586-4971-A867-22E6400B244D}"/>
              </a:ext>
            </a:extLst>
          </p:cNvPr>
          <p:cNvSpPr/>
          <p:nvPr/>
        </p:nvSpPr>
        <p:spPr bwMode="auto">
          <a:xfrm>
            <a:off x="3689984" y="0"/>
            <a:ext cx="1737360" cy="330189"/>
          </a:xfrm>
          <a:prstGeom prst="rect">
            <a:avLst/>
          </a:prstGeom>
          <a:solidFill>
            <a:schemeClr val="bg1">
              <a:lumMod val="95000"/>
            </a:schemeClr>
          </a:solidFill>
          <a:ln w="0" algn="ctr">
            <a:solidFill>
              <a:srgbClr val="808080"/>
            </a:solidFill>
            <a:round/>
            <a:headEnd/>
            <a:tailEnd/>
          </a:ln>
          <a:effectLst/>
        </p:spPr>
        <p:txBody>
          <a:bodyPr rtlCol="0" anchor="ctr"/>
          <a:lstStyle/>
          <a:p>
            <a:pPr algn="ctr"/>
            <a:r>
              <a:rPr lang="en-US" sz="1000" b="1" dirty="0">
                <a:latin typeface="Calibri" pitchFamily="34" charset="0"/>
              </a:rPr>
              <a:t>Care </a:t>
            </a:r>
          </a:p>
          <a:p>
            <a:pPr algn="ctr"/>
            <a:r>
              <a:rPr lang="en-US" sz="1000" b="1" dirty="0">
                <a:latin typeface="Calibri" pitchFamily="34" charset="0"/>
              </a:rPr>
              <a:t>Management</a:t>
            </a:r>
          </a:p>
        </p:txBody>
      </p:sp>
      <p:sp>
        <p:nvSpPr>
          <p:cNvPr id="14" name="Rectangle 13">
            <a:extLst>
              <a:ext uri="{FF2B5EF4-FFF2-40B4-BE49-F238E27FC236}">
                <a16:creationId xmlns:a16="http://schemas.microsoft.com/office/drawing/2014/main" id="{CAEA4796-CE4D-47A7-8E73-4064301027EE}"/>
              </a:ext>
            </a:extLst>
          </p:cNvPr>
          <p:cNvSpPr/>
          <p:nvPr/>
        </p:nvSpPr>
        <p:spPr bwMode="auto">
          <a:xfrm>
            <a:off x="5496876" y="0"/>
            <a:ext cx="1737360" cy="330189"/>
          </a:xfrm>
          <a:prstGeom prst="rect">
            <a:avLst/>
          </a:prstGeom>
          <a:solidFill>
            <a:schemeClr val="bg1">
              <a:lumMod val="95000"/>
            </a:schemeClr>
          </a:solidFill>
          <a:ln w="0" algn="ctr">
            <a:solidFill>
              <a:srgbClr val="808080"/>
            </a:solidFill>
            <a:round/>
            <a:headEnd/>
            <a:tailEnd/>
          </a:ln>
          <a:effectLst/>
        </p:spPr>
        <p:txBody>
          <a:bodyPr rtlCol="0" anchor="ctr"/>
          <a:lstStyle/>
          <a:p>
            <a:pPr algn="ctr"/>
            <a:r>
              <a:rPr lang="en-US" sz="1000" b="1" dirty="0">
                <a:latin typeface="Calibri" pitchFamily="34" charset="0"/>
              </a:rPr>
              <a:t>Quality</a:t>
            </a:r>
          </a:p>
        </p:txBody>
      </p:sp>
      <p:sp>
        <p:nvSpPr>
          <p:cNvPr id="15" name="Rectangle 14">
            <a:extLst>
              <a:ext uri="{FF2B5EF4-FFF2-40B4-BE49-F238E27FC236}">
                <a16:creationId xmlns:a16="http://schemas.microsoft.com/office/drawing/2014/main" id="{8BBB51B9-B2D2-4951-A077-434E2D9E3848}"/>
              </a:ext>
            </a:extLst>
          </p:cNvPr>
          <p:cNvSpPr/>
          <p:nvPr/>
        </p:nvSpPr>
        <p:spPr bwMode="auto">
          <a:xfrm>
            <a:off x="7303770" y="0"/>
            <a:ext cx="1737360" cy="330189"/>
          </a:xfrm>
          <a:prstGeom prst="rect">
            <a:avLst/>
          </a:prstGeom>
          <a:solidFill>
            <a:srgbClr val="1F497D"/>
          </a:solidFill>
          <a:ln w="0" algn="ctr">
            <a:solidFill>
              <a:srgbClr val="808080"/>
            </a:solidFill>
            <a:round/>
            <a:headEnd/>
            <a:tailEnd/>
          </a:ln>
          <a:effectLst/>
        </p:spPr>
        <p:txBody>
          <a:bodyPr rtlCol="0" anchor="ctr"/>
          <a:lstStyle/>
          <a:p>
            <a:pPr algn="ctr"/>
            <a:r>
              <a:rPr lang="en-US" sz="1000" b="1" dirty="0">
                <a:solidFill>
                  <a:schemeClr val="bg1"/>
                </a:solidFill>
                <a:latin typeface="Calibri" pitchFamily="34" charset="0"/>
              </a:rPr>
              <a:t>Provider </a:t>
            </a:r>
          </a:p>
          <a:p>
            <a:pPr algn="ctr"/>
            <a:r>
              <a:rPr lang="en-US" sz="1000" b="1" dirty="0">
                <a:solidFill>
                  <a:schemeClr val="bg1"/>
                </a:solidFill>
                <a:latin typeface="Calibri" pitchFamily="34" charset="0"/>
              </a:rPr>
              <a:t>Contracting</a:t>
            </a:r>
          </a:p>
        </p:txBody>
      </p:sp>
      <p:sp>
        <p:nvSpPr>
          <p:cNvPr id="16" name="Footer Placeholder 3">
            <a:extLst>
              <a:ext uri="{FF2B5EF4-FFF2-40B4-BE49-F238E27FC236}">
                <a16:creationId xmlns:a16="http://schemas.microsoft.com/office/drawing/2014/main" id="{03F4D024-39F6-4F93-898E-877E1F2F560E}"/>
              </a:ext>
            </a:extLst>
          </p:cNvPr>
          <p:cNvSpPr txBox="1">
            <a:spLocks/>
          </p:cNvSpPr>
          <p:nvPr/>
        </p:nvSpPr>
        <p:spPr>
          <a:xfrm>
            <a:off x="521228" y="6573308"/>
            <a:ext cx="7682971" cy="284692"/>
          </a:xfrm>
          <a:prstGeom prst="rect">
            <a:avLst/>
          </a:prstGeom>
        </p:spPr>
        <p:txBody>
          <a:bodyPr vert="horz" lIns="91440" tIns="45720" rIns="91440" bIns="45720" rtlCol="0" anchor="ctr"/>
          <a:lstStyle>
            <a:defPPr>
              <a:defRPr lang="en-US"/>
            </a:defPPr>
            <a:lvl1pPr marL="0" algn="l" defTabSz="914400" rtl="0" eaLnBrk="1" latinLnBrk="0" hangingPunct="1">
              <a:defRPr sz="1000" kern="1200" cap="all" baseline="0">
                <a:solidFill>
                  <a:schemeClr val="tx1"/>
                </a:solidFill>
                <a:latin typeface="Franklin Gothic Demi Cond" panose="020B070603040202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defRPr/>
            </a:pPr>
            <a:r>
              <a:rPr lang="en-US" dirty="0"/>
              <a:t>Update on the Specialized FOSTER CARE RFP| February 2021</a:t>
            </a:r>
          </a:p>
        </p:txBody>
      </p:sp>
    </p:spTree>
    <p:extLst>
      <p:ext uri="{BB962C8B-B14F-4D97-AF65-F5344CB8AC3E}">
        <p14:creationId xmlns:p14="http://schemas.microsoft.com/office/powerpoint/2010/main" val="30347458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1" name="Straight Arrow Connector 40">
            <a:extLst>
              <a:ext uri="{FF2B5EF4-FFF2-40B4-BE49-F238E27FC236}">
                <a16:creationId xmlns:a16="http://schemas.microsoft.com/office/drawing/2014/main" id="{C1EDB84D-7674-4DF0-AA9F-57623844604E}"/>
              </a:ext>
            </a:extLst>
          </p:cNvPr>
          <p:cNvCxnSpPr>
            <a:cxnSpLocks/>
          </p:cNvCxnSpPr>
          <p:nvPr/>
        </p:nvCxnSpPr>
        <p:spPr bwMode="auto">
          <a:xfrm flipV="1">
            <a:off x="3869830" y="2286000"/>
            <a:ext cx="0" cy="1138048"/>
          </a:xfrm>
          <a:prstGeom prst="straightConnector1">
            <a:avLst/>
          </a:prstGeom>
          <a:ln w="19050">
            <a:prstDash val="dash"/>
            <a:headEnd type="none" w="med" len="med"/>
            <a:tailEnd type="triangle"/>
          </a:ln>
        </p:spPr>
        <p:style>
          <a:lnRef idx="1">
            <a:schemeClr val="accent2"/>
          </a:lnRef>
          <a:fillRef idx="0">
            <a:schemeClr val="accent2"/>
          </a:fillRef>
          <a:effectRef idx="0">
            <a:schemeClr val="accent2"/>
          </a:effectRef>
          <a:fontRef idx="minor">
            <a:schemeClr val="tx1"/>
          </a:fontRef>
        </p:style>
      </p:cxnSp>
      <p:sp>
        <p:nvSpPr>
          <p:cNvPr id="2" name="Title 1"/>
          <p:cNvSpPr>
            <a:spLocks noGrp="1"/>
          </p:cNvSpPr>
          <p:nvPr>
            <p:ph type="title"/>
          </p:nvPr>
        </p:nvSpPr>
        <p:spPr>
          <a:xfrm>
            <a:off x="143754" y="567066"/>
            <a:ext cx="8427262" cy="548640"/>
          </a:xfrm>
        </p:spPr>
        <p:txBody>
          <a:bodyPr/>
          <a:lstStyle/>
          <a:p>
            <a:r>
              <a:rPr lang="en-US" sz="2800" dirty="0"/>
              <a:t>Timeline for FC Plan Planning &amp; Launch</a:t>
            </a:r>
            <a:endParaRPr lang="en-US" sz="2800" dirty="0">
              <a:solidFill>
                <a:prstClr val="black"/>
              </a:solidFill>
            </a:endParaRPr>
          </a:p>
        </p:txBody>
      </p:sp>
      <p:sp>
        <p:nvSpPr>
          <p:cNvPr id="24" name="Speech Bubble: Rectangle 23">
            <a:extLst>
              <a:ext uri="{FF2B5EF4-FFF2-40B4-BE49-F238E27FC236}">
                <a16:creationId xmlns:a16="http://schemas.microsoft.com/office/drawing/2014/main" id="{3A031E03-9895-4B11-B52B-2FF71182B5FB}"/>
              </a:ext>
            </a:extLst>
          </p:cNvPr>
          <p:cNvSpPr/>
          <p:nvPr/>
        </p:nvSpPr>
        <p:spPr bwMode="auto">
          <a:xfrm>
            <a:off x="3323323" y="1242785"/>
            <a:ext cx="1034062" cy="953480"/>
          </a:xfrm>
          <a:prstGeom prst="wedgeRectCallout">
            <a:avLst>
              <a:gd name="adj1" fmla="val -46506"/>
              <a:gd name="adj2" fmla="val -9242"/>
            </a:avLst>
          </a:prstGeom>
          <a:solidFill>
            <a:schemeClr val="bg2">
              <a:lumMod val="20000"/>
              <a:lumOff val="80000"/>
            </a:schemeClr>
          </a:solidFill>
          <a:ln w="9525" cap="flat" cmpd="sng" algn="ctr">
            <a:solidFill>
              <a:schemeClr val="tx2"/>
            </a:solidFill>
            <a:prstDash val="solid"/>
            <a:round/>
            <a:headEnd type="none" w="med" len="med"/>
            <a:tailEnd type="none" w="med" len="med"/>
          </a:ln>
          <a:effectLst/>
        </p:spPr>
        <p:txBody>
          <a:bodyPr vert="horz" wrap="square" lIns="101846" tIns="50923" rIns="101846" bIns="50923" numCol="1" rtlCol="0" anchor="ctr" anchorCtr="0" compatLnSpc="1">
            <a:prstTxWarp prst="textNoShape">
              <a:avLst/>
            </a:prstTxWarp>
          </a:bodyPr>
          <a:lstStyle/>
          <a:p>
            <a:pPr algn="ctr" defTabSz="1019056"/>
            <a:r>
              <a:rPr lang="en-US" sz="1200" dirty="0">
                <a:solidFill>
                  <a:srgbClr val="000000"/>
                </a:solidFill>
                <a:latin typeface="Calibri" charset="0"/>
              </a:rPr>
              <a:t>DHHS issues FC Plan RFP </a:t>
            </a:r>
            <a:r>
              <a:rPr lang="en-US" sz="1200" b="1" dirty="0">
                <a:solidFill>
                  <a:srgbClr val="000000"/>
                </a:solidFill>
                <a:latin typeface="Calibri" charset="0"/>
              </a:rPr>
              <a:t>Spring, 2021</a:t>
            </a:r>
          </a:p>
        </p:txBody>
      </p:sp>
      <p:sp>
        <p:nvSpPr>
          <p:cNvPr id="25" name="Speech Bubble: Rectangle 24">
            <a:extLst>
              <a:ext uri="{FF2B5EF4-FFF2-40B4-BE49-F238E27FC236}">
                <a16:creationId xmlns:a16="http://schemas.microsoft.com/office/drawing/2014/main" id="{D5FF1E6C-4016-4240-A68B-4DE441B6F628}"/>
              </a:ext>
            </a:extLst>
          </p:cNvPr>
          <p:cNvSpPr/>
          <p:nvPr/>
        </p:nvSpPr>
        <p:spPr bwMode="auto">
          <a:xfrm>
            <a:off x="5625293" y="4911799"/>
            <a:ext cx="869185" cy="879497"/>
          </a:xfrm>
          <a:prstGeom prst="wedgeRectCallout">
            <a:avLst>
              <a:gd name="adj1" fmla="val -46649"/>
              <a:gd name="adj2" fmla="val -37705"/>
            </a:avLst>
          </a:prstGeom>
          <a:solidFill>
            <a:schemeClr val="accent1">
              <a:lumMod val="20000"/>
              <a:lumOff val="80000"/>
            </a:schemeClr>
          </a:solidFill>
          <a:ln w="9525" cap="flat" cmpd="sng" algn="ctr">
            <a:solidFill>
              <a:schemeClr val="accent1"/>
            </a:solidFill>
            <a:prstDash val="solid"/>
            <a:round/>
            <a:headEnd type="none" w="med" len="med"/>
            <a:tailEnd type="none" w="med" len="med"/>
          </a:ln>
          <a:effectLst/>
        </p:spPr>
        <p:txBody>
          <a:bodyPr vert="horz" wrap="square" lIns="101846" tIns="50923" rIns="101846" bIns="50923" numCol="1" rtlCol="0" anchor="ctr" anchorCtr="0" compatLnSpc="1">
            <a:prstTxWarp prst="textNoShape">
              <a:avLst/>
            </a:prstTxWarp>
          </a:bodyPr>
          <a:lstStyle/>
          <a:p>
            <a:pPr algn="ctr" defTabSz="1019056"/>
            <a:r>
              <a:rPr lang="en-US" sz="1100" dirty="0">
                <a:solidFill>
                  <a:srgbClr val="000000"/>
                </a:solidFill>
                <a:latin typeface="Calibri" charset="0"/>
              </a:rPr>
              <a:t>SP launches </a:t>
            </a:r>
            <a:r>
              <a:rPr lang="en-US" sz="1100" b="1" dirty="0">
                <a:solidFill>
                  <a:srgbClr val="000000"/>
                </a:solidFill>
                <a:latin typeface="Calibri" charset="0"/>
              </a:rPr>
              <a:t>July 1, 2021</a:t>
            </a:r>
          </a:p>
        </p:txBody>
      </p:sp>
      <p:sp>
        <p:nvSpPr>
          <p:cNvPr id="26" name="Speech Bubble: Rectangle 25">
            <a:extLst>
              <a:ext uri="{FF2B5EF4-FFF2-40B4-BE49-F238E27FC236}">
                <a16:creationId xmlns:a16="http://schemas.microsoft.com/office/drawing/2014/main" id="{D964C22D-DE3B-49BD-8DE8-4A9F64CD08A0}"/>
              </a:ext>
            </a:extLst>
          </p:cNvPr>
          <p:cNvSpPr/>
          <p:nvPr/>
        </p:nvSpPr>
        <p:spPr bwMode="auto">
          <a:xfrm>
            <a:off x="8001000" y="4951869"/>
            <a:ext cx="1076628" cy="839334"/>
          </a:xfrm>
          <a:prstGeom prst="wedgeRectCallout">
            <a:avLst>
              <a:gd name="adj1" fmla="val 40874"/>
              <a:gd name="adj2" fmla="val -38617"/>
            </a:avLst>
          </a:prstGeom>
          <a:solidFill>
            <a:schemeClr val="accent6">
              <a:lumMod val="20000"/>
              <a:lumOff val="80000"/>
            </a:schemeClr>
          </a:solidFill>
          <a:ln w="9525" cap="flat" cmpd="sng" algn="ctr">
            <a:solidFill>
              <a:schemeClr val="accent6">
                <a:lumMod val="50000"/>
              </a:schemeClr>
            </a:solidFill>
            <a:prstDash val="solid"/>
            <a:round/>
            <a:headEnd type="none" w="med" len="med"/>
            <a:tailEnd type="none" w="med" len="med"/>
          </a:ln>
          <a:effectLst/>
        </p:spPr>
        <p:txBody>
          <a:bodyPr vert="horz" wrap="square" lIns="101846" tIns="50923" rIns="101846" bIns="50923" numCol="1" rtlCol="0" anchor="ctr" anchorCtr="0" compatLnSpc="1">
            <a:prstTxWarp prst="textNoShape">
              <a:avLst/>
            </a:prstTxWarp>
          </a:bodyPr>
          <a:lstStyle/>
          <a:p>
            <a:pPr algn="ctr" defTabSz="1019056"/>
            <a:r>
              <a:rPr lang="en-US" sz="1100" dirty="0">
                <a:solidFill>
                  <a:srgbClr val="000000"/>
                </a:solidFill>
                <a:latin typeface="Calibri" charset="0"/>
              </a:rPr>
              <a:t>TP Plan launches </a:t>
            </a:r>
            <a:r>
              <a:rPr lang="en-US" sz="1100" b="1" dirty="0">
                <a:solidFill>
                  <a:srgbClr val="000000"/>
                </a:solidFill>
                <a:latin typeface="Calibri" charset="0"/>
              </a:rPr>
              <a:t>July 1, 2022</a:t>
            </a:r>
          </a:p>
        </p:txBody>
      </p:sp>
      <p:sp>
        <p:nvSpPr>
          <p:cNvPr id="28" name="Speech Bubble: Rectangle 27">
            <a:extLst>
              <a:ext uri="{FF2B5EF4-FFF2-40B4-BE49-F238E27FC236}">
                <a16:creationId xmlns:a16="http://schemas.microsoft.com/office/drawing/2014/main" id="{08BEC714-C551-4C28-9C33-EE2A734E5310}"/>
              </a:ext>
            </a:extLst>
          </p:cNvPr>
          <p:cNvSpPr/>
          <p:nvPr/>
        </p:nvSpPr>
        <p:spPr bwMode="auto">
          <a:xfrm>
            <a:off x="381000" y="4951869"/>
            <a:ext cx="913723" cy="839334"/>
          </a:xfrm>
          <a:prstGeom prst="wedgeRectCallout">
            <a:avLst>
              <a:gd name="adj1" fmla="val -46649"/>
              <a:gd name="adj2" fmla="val -37705"/>
            </a:avLst>
          </a:prstGeom>
          <a:solidFill>
            <a:schemeClr val="accent6">
              <a:lumMod val="20000"/>
              <a:lumOff val="80000"/>
            </a:schemeClr>
          </a:solidFill>
          <a:ln w="9525" cap="flat" cmpd="sng" algn="ctr">
            <a:solidFill>
              <a:schemeClr val="accent6">
                <a:lumMod val="50000"/>
              </a:schemeClr>
            </a:solidFill>
            <a:prstDash val="solid"/>
            <a:round/>
            <a:headEnd type="none" w="med" len="med"/>
            <a:tailEnd type="none" w="med" len="med"/>
          </a:ln>
          <a:effectLst/>
        </p:spPr>
        <p:txBody>
          <a:bodyPr vert="horz" wrap="square" lIns="101846" tIns="50923" rIns="101846" bIns="50923" numCol="1" rtlCol="0" anchor="ctr" anchorCtr="0" compatLnSpc="1">
            <a:prstTxWarp prst="textNoShape">
              <a:avLst/>
            </a:prstTxWarp>
          </a:bodyPr>
          <a:lstStyle/>
          <a:p>
            <a:pPr algn="ctr" defTabSz="1019056"/>
            <a:r>
              <a:rPr lang="en-US" sz="1100" dirty="0">
                <a:solidFill>
                  <a:srgbClr val="000000"/>
                </a:solidFill>
                <a:latin typeface="Calibri" charset="0"/>
              </a:rPr>
              <a:t>DHHS released TP RFA </a:t>
            </a:r>
            <a:r>
              <a:rPr lang="en-US" sz="1100" b="1" dirty="0">
                <a:solidFill>
                  <a:srgbClr val="000000"/>
                </a:solidFill>
                <a:latin typeface="Calibri" charset="0"/>
              </a:rPr>
              <a:t>November 13, 2020</a:t>
            </a:r>
          </a:p>
        </p:txBody>
      </p:sp>
      <p:sp>
        <p:nvSpPr>
          <p:cNvPr id="29" name="Speech Bubble: Rectangle 28">
            <a:extLst>
              <a:ext uri="{FF2B5EF4-FFF2-40B4-BE49-F238E27FC236}">
                <a16:creationId xmlns:a16="http://schemas.microsoft.com/office/drawing/2014/main" id="{C75F04FB-AD20-4501-8311-236A6F2ED8A6}"/>
              </a:ext>
            </a:extLst>
          </p:cNvPr>
          <p:cNvSpPr/>
          <p:nvPr/>
        </p:nvSpPr>
        <p:spPr bwMode="auto">
          <a:xfrm>
            <a:off x="2134277" y="4951869"/>
            <a:ext cx="913723" cy="839334"/>
          </a:xfrm>
          <a:prstGeom prst="wedgeRectCallout">
            <a:avLst>
              <a:gd name="adj1" fmla="val -46649"/>
              <a:gd name="adj2" fmla="val -37705"/>
            </a:avLst>
          </a:prstGeom>
          <a:solidFill>
            <a:schemeClr val="accent6">
              <a:lumMod val="20000"/>
              <a:lumOff val="80000"/>
            </a:schemeClr>
          </a:solidFill>
          <a:ln w="9525" cap="flat" cmpd="sng" algn="ctr">
            <a:solidFill>
              <a:schemeClr val="accent6">
                <a:lumMod val="50000"/>
              </a:schemeClr>
            </a:solidFill>
            <a:prstDash val="solid"/>
            <a:round/>
            <a:headEnd type="none" w="med" len="med"/>
            <a:tailEnd type="none" w="med" len="med"/>
          </a:ln>
          <a:effectLst/>
        </p:spPr>
        <p:txBody>
          <a:bodyPr vert="horz" wrap="square" lIns="101846" tIns="50923" rIns="101846" bIns="50923" numCol="1" rtlCol="0" anchor="ctr" anchorCtr="0" compatLnSpc="1">
            <a:prstTxWarp prst="textNoShape">
              <a:avLst/>
            </a:prstTxWarp>
          </a:bodyPr>
          <a:lstStyle/>
          <a:p>
            <a:pPr algn="ctr" defTabSz="1019056"/>
            <a:r>
              <a:rPr lang="en-US" sz="1100" dirty="0">
                <a:solidFill>
                  <a:srgbClr val="000000"/>
                </a:solidFill>
                <a:latin typeface="Calibri" charset="0"/>
              </a:rPr>
              <a:t>TP RFA responses due by </a:t>
            </a:r>
            <a:r>
              <a:rPr lang="en-US" sz="1100" b="1" dirty="0">
                <a:solidFill>
                  <a:srgbClr val="000000"/>
                </a:solidFill>
                <a:latin typeface="Calibri" charset="0"/>
              </a:rPr>
              <a:t>February 2, 2021</a:t>
            </a:r>
          </a:p>
        </p:txBody>
      </p:sp>
      <p:sp>
        <p:nvSpPr>
          <p:cNvPr id="30" name="Speech Bubble: Rectangle 29">
            <a:extLst>
              <a:ext uri="{FF2B5EF4-FFF2-40B4-BE49-F238E27FC236}">
                <a16:creationId xmlns:a16="http://schemas.microsoft.com/office/drawing/2014/main" id="{C2CC9548-A3D4-4AB8-AB2E-2C2024544B52}"/>
              </a:ext>
            </a:extLst>
          </p:cNvPr>
          <p:cNvSpPr/>
          <p:nvPr/>
        </p:nvSpPr>
        <p:spPr bwMode="auto">
          <a:xfrm>
            <a:off x="4553363" y="4911799"/>
            <a:ext cx="1009238" cy="879404"/>
          </a:xfrm>
          <a:prstGeom prst="wedgeRectCallout">
            <a:avLst>
              <a:gd name="adj1" fmla="val -46649"/>
              <a:gd name="adj2" fmla="val -37705"/>
            </a:avLst>
          </a:prstGeom>
          <a:solidFill>
            <a:schemeClr val="accent6">
              <a:lumMod val="20000"/>
              <a:lumOff val="80000"/>
            </a:schemeClr>
          </a:solidFill>
          <a:ln w="9525" cap="flat" cmpd="sng" algn="ctr">
            <a:solidFill>
              <a:schemeClr val="accent6">
                <a:lumMod val="50000"/>
              </a:schemeClr>
            </a:solidFill>
            <a:prstDash val="solid"/>
            <a:round/>
            <a:headEnd type="none" w="med" len="med"/>
            <a:tailEnd type="none" w="med" len="med"/>
          </a:ln>
          <a:effectLst/>
        </p:spPr>
        <p:txBody>
          <a:bodyPr vert="horz" wrap="square" lIns="101846" tIns="50923" rIns="101846" bIns="50923" numCol="1" rtlCol="0" anchor="ctr" anchorCtr="0" compatLnSpc="1">
            <a:prstTxWarp prst="textNoShape">
              <a:avLst/>
            </a:prstTxWarp>
          </a:bodyPr>
          <a:lstStyle/>
          <a:p>
            <a:pPr algn="ctr" defTabSz="1019056"/>
            <a:r>
              <a:rPr lang="en-US" sz="1100" dirty="0">
                <a:solidFill>
                  <a:srgbClr val="000000"/>
                </a:solidFill>
                <a:latin typeface="Calibri" charset="0"/>
              </a:rPr>
              <a:t>DHHS projected  award TP </a:t>
            </a:r>
            <a:r>
              <a:rPr lang="en-US" sz="1100" dirty="0">
                <a:latin typeface="Calibri" charset="0"/>
              </a:rPr>
              <a:t>contract by </a:t>
            </a:r>
            <a:r>
              <a:rPr lang="en-US" sz="1100" b="1" dirty="0">
                <a:latin typeface="Calibri" charset="0"/>
              </a:rPr>
              <a:t>June </a:t>
            </a:r>
            <a:r>
              <a:rPr lang="en-US" sz="1100" b="1" dirty="0">
                <a:solidFill>
                  <a:srgbClr val="000000"/>
                </a:solidFill>
                <a:latin typeface="Calibri" charset="0"/>
              </a:rPr>
              <a:t>2021 </a:t>
            </a:r>
          </a:p>
        </p:txBody>
      </p:sp>
      <p:cxnSp>
        <p:nvCxnSpPr>
          <p:cNvPr id="33" name="Straight Arrow Connector 32">
            <a:extLst>
              <a:ext uri="{FF2B5EF4-FFF2-40B4-BE49-F238E27FC236}">
                <a16:creationId xmlns:a16="http://schemas.microsoft.com/office/drawing/2014/main" id="{AC9A9CC6-4249-4777-9878-A9A5D74AD788}"/>
              </a:ext>
            </a:extLst>
          </p:cNvPr>
          <p:cNvCxnSpPr>
            <a:cxnSpLocks/>
          </p:cNvCxnSpPr>
          <p:nvPr/>
        </p:nvCxnSpPr>
        <p:spPr bwMode="auto">
          <a:xfrm flipV="1">
            <a:off x="6172200" y="2286000"/>
            <a:ext cx="0" cy="972240"/>
          </a:xfrm>
          <a:prstGeom prst="straightConnector1">
            <a:avLst/>
          </a:prstGeom>
          <a:ln w="19050">
            <a:prstDash val="dash"/>
            <a:headEnd type="none" w="med" len="med"/>
            <a:tailEnd type="triangle"/>
          </a:ln>
        </p:spPr>
        <p:style>
          <a:lnRef idx="1">
            <a:schemeClr val="accent2"/>
          </a:lnRef>
          <a:fillRef idx="0">
            <a:schemeClr val="accent2"/>
          </a:fillRef>
          <a:effectRef idx="0">
            <a:schemeClr val="accent2"/>
          </a:effectRef>
          <a:fontRef idx="minor">
            <a:schemeClr val="tx1"/>
          </a:fontRef>
        </p:style>
      </p:cxnSp>
      <p:cxnSp>
        <p:nvCxnSpPr>
          <p:cNvPr id="35" name="Straight Arrow Connector 34">
            <a:extLst>
              <a:ext uri="{FF2B5EF4-FFF2-40B4-BE49-F238E27FC236}">
                <a16:creationId xmlns:a16="http://schemas.microsoft.com/office/drawing/2014/main" id="{7F38AD9E-62A7-4108-BE5D-E086CE4491CC}"/>
              </a:ext>
            </a:extLst>
          </p:cNvPr>
          <p:cNvCxnSpPr>
            <a:cxnSpLocks/>
          </p:cNvCxnSpPr>
          <p:nvPr/>
        </p:nvCxnSpPr>
        <p:spPr bwMode="auto">
          <a:xfrm flipH="1">
            <a:off x="798905" y="3826396"/>
            <a:ext cx="10895" cy="1085403"/>
          </a:xfrm>
          <a:prstGeom prst="straightConnector1">
            <a:avLst/>
          </a:prstGeom>
          <a:ln w="19050">
            <a:prstDash val="dash"/>
            <a:headEnd type="none" w="med" len="med"/>
            <a:tailEnd type="triangle"/>
          </a:ln>
        </p:spPr>
        <p:style>
          <a:lnRef idx="1">
            <a:schemeClr val="accent6"/>
          </a:lnRef>
          <a:fillRef idx="0">
            <a:schemeClr val="accent6"/>
          </a:fillRef>
          <a:effectRef idx="0">
            <a:schemeClr val="accent6"/>
          </a:effectRef>
          <a:fontRef idx="minor">
            <a:schemeClr val="tx1"/>
          </a:fontRef>
        </p:style>
      </p:cxnSp>
      <p:cxnSp>
        <p:nvCxnSpPr>
          <p:cNvPr id="37" name="Straight Arrow Connector 36">
            <a:extLst>
              <a:ext uri="{FF2B5EF4-FFF2-40B4-BE49-F238E27FC236}">
                <a16:creationId xmlns:a16="http://schemas.microsoft.com/office/drawing/2014/main" id="{0A8657A7-96BF-49BA-A088-5E80FE2C415C}"/>
              </a:ext>
            </a:extLst>
          </p:cNvPr>
          <p:cNvCxnSpPr>
            <a:cxnSpLocks/>
          </p:cNvCxnSpPr>
          <p:nvPr/>
        </p:nvCxnSpPr>
        <p:spPr bwMode="auto">
          <a:xfrm>
            <a:off x="2603803" y="3841173"/>
            <a:ext cx="10896" cy="1085403"/>
          </a:xfrm>
          <a:prstGeom prst="straightConnector1">
            <a:avLst/>
          </a:prstGeom>
          <a:ln w="19050">
            <a:prstDash val="dash"/>
            <a:headEnd type="none" w="med" len="med"/>
            <a:tailEnd type="triangle"/>
          </a:ln>
        </p:spPr>
        <p:style>
          <a:lnRef idx="1">
            <a:schemeClr val="accent6"/>
          </a:lnRef>
          <a:fillRef idx="0">
            <a:schemeClr val="accent6"/>
          </a:fillRef>
          <a:effectRef idx="0">
            <a:schemeClr val="accent6"/>
          </a:effectRef>
          <a:fontRef idx="minor">
            <a:schemeClr val="tx1"/>
          </a:fontRef>
        </p:style>
      </p:cxnSp>
      <p:cxnSp>
        <p:nvCxnSpPr>
          <p:cNvPr id="38" name="Straight Arrow Connector 37">
            <a:extLst>
              <a:ext uri="{FF2B5EF4-FFF2-40B4-BE49-F238E27FC236}">
                <a16:creationId xmlns:a16="http://schemas.microsoft.com/office/drawing/2014/main" id="{F7FCA67A-8EFA-4634-9AE1-C6409E7BE34B}"/>
              </a:ext>
            </a:extLst>
          </p:cNvPr>
          <p:cNvCxnSpPr>
            <a:cxnSpLocks/>
          </p:cNvCxnSpPr>
          <p:nvPr/>
        </p:nvCxnSpPr>
        <p:spPr bwMode="auto">
          <a:xfrm>
            <a:off x="6002150" y="3885102"/>
            <a:ext cx="0" cy="1041474"/>
          </a:xfrm>
          <a:prstGeom prst="straightConnector1">
            <a:avLst/>
          </a:prstGeom>
          <a:ln w="19050">
            <a:solidFill>
              <a:schemeClr val="accent1">
                <a:lumMod val="60000"/>
                <a:lumOff val="40000"/>
              </a:schemeClr>
            </a:solidFill>
            <a:prstDash val="dash"/>
            <a:headEnd type="none" w="med" len="med"/>
            <a:tailEnd type="triangle"/>
          </a:ln>
        </p:spPr>
        <p:style>
          <a:lnRef idx="1">
            <a:schemeClr val="accent6"/>
          </a:lnRef>
          <a:fillRef idx="0">
            <a:schemeClr val="accent6"/>
          </a:fillRef>
          <a:effectRef idx="0">
            <a:schemeClr val="accent6"/>
          </a:effectRef>
          <a:fontRef idx="minor">
            <a:schemeClr val="tx1"/>
          </a:fontRef>
        </p:style>
      </p:cxnSp>
      <p:cxnSp>
        <p:nvCxnSpPr>
          <p:cNvPr id="39" name="Straight Arrow Connector 38">
            <a:extLst>
              <a:ext uri="{FF2B5EF4-FFF2-40B4-BE49-F238E27FC236}">
                <a16:creationId xmlns:a16="http://schemas.microsoft.com/office/drawing/2014/main" id="{52968DED-725C-4B6E-9A0F-21E5DE46B43C}"/>
              </a:ext>
            </a:extLst>
          </p:cNvPr>
          <p:cNvCxnSpPr>
            <a:cxnSpLocks/>
          </p:cNvCxnSpPr>
          <p:nvPr/>
        </p:nvCxnSpPr>
        <p:spPr bwMode="auto">
          <a:xfrm>
            <a:off x="8551422" y="3848618"/>
            <a:ext cx="6360" cy="1077958"/>
          </a:xfrm>
          <a:prstGeom prst="straightConnector1">
            <a:avLst/>
          </a:prstGeom>
          <a:ln w="19050">
            <a:prstDash val="dash"/>
            <a:headEnd type="none" w="med" len="med"/>
            <a:tailEnd type="triangle"/>
          </a:ln>
        </p:spPr>
        <p:style>
          <a:lnRef idx="1">
            <a:schemeClr val="accent6"/>
          </a:lnRef>
          <a:fillRef idx="0">
            <a:schemeClr val="accent6"/>
          </a:fillRef>
          <a:effectRef idx="0">
            <a:schemeClr val="accent6"/>
          </a:effectRef>
          <a:fontRef idx="minor">
            <a:schemeClr val="tx1"/>
          </a:fontRef>
        </p:style>
      </p:cxnSp>
      <p:cxnSp>
        <p:nvCxnSpPr>
          <p:cNvPr id="40" name="Straight Arrow Connector 39">
            <a:extLst>
              <a:ext uri="{FF2B5EF4-FFF2-40B4-BE49-F238E27FC236}">
                <a16:creationId xmlns:a16="http://schemas.microsoft.com/office/drawing/2014/main" id="{A06CBCB1-F0A8-46C8-AD45-48CDF441E8EB}"/>
              </a:ext>
            </a:extLst>
          </p:cNvPr>
          <p:cNvCxnSpPr>
            <a:cxnSpLocks/>
          </p:cNvCxnSpPr>
          <p:nvPr/>
        </p:nvCxnSpPr>
        <p:spPr bwMode="auto">
          <a:xfrm>
            <a:off x="5165315" y="3848618"/>
            <a:ext cx="0" cy="1077958"/>
          </a:xfrm>
          <a:prstGeom prst="straightConnector1">
            <a:avLst/>
          </a:prstGeom>
          <a:ln w="19050">
            <a:prstDash val="dash"/>
            <a:headEnd type="none" w="med" len="med"/>
            <a:tailEnd type="triangle"/>
          </a:ln>
        </p:spPr>
        <p:style>
          <a:lnRef idx="1">
            <a:schemeClr val="accent6"/>
          </a:lnRef>
          <a:fillRef idx="0">
            <a:schemeClr val="accent6"/>
          </a:fillRef>
          <a:effectRef idx="0">
            <a:schemeClr val="accent6"/>
          </a:effectRef>
          <a:fontRef idx="minor">
            <a:schemeClr val="tx1"/>
          </a:fontRef>
        </p:style>
      </p:cxnSp>
      <p:sp>
        <p:nvSpPr>
          <p:cNvPr id="36" name="Speech Bubble: Rectangle 35">
            <a:extLst>
              <a:ext uri="{FF2B5EF4-FFF2-40B4-BE49-F238E27FC236}">
                <a16:creationId xmlns:a16="http://schemas.microsoft.com/office/drawing/2014/main" id="{FD08D390-6D35-40A3-A529-D9771C0F9838}"/>
              </a:ext>
            </a:extLst>
          </p:cNvPr>
          <p:cNvSpPr/>
          <p:nvPr/>
        </p:nvSpPr>
        <p:spPr bwMode="auto">
          <a:xfrm>
            <a:off x="5614285" y="1225890"/>
            <a:ext cx="1037834" cy="1030020"/>
          </a:xfrm>
          <a:prstGeom prst="wedgeRectCallout">
            <a:avLst>
              <a:gd name="adj1" fmla="val -47960"/>
              <a:gd name="adj2" fmla="val -9242"/>
            </a:avLst>
          </a:prstGeom>
          <a:solidFill>
            <a:schemeClr val="bg2">
              <a:lumMod val="20000"/>
              <a:lumOff val="80000"/>
            </a:schemeClr>
          </a:solidFill>
          <a:ln w="9525" cap="flat" cmpd="sng" algn="ctr">
            <a:solidFill>
              <a:schemeClr val="tx2"/>
            </a:solidFill>
            <a:prstDash val="solid"/>
            <a:round/>
            <a:headEnd type="none" w="med" len="med"/>
            <a:tailEnd type="none" w="med" len="med"/>
          </a:ln>
          <a:effectLst/>
        </p:spPr>
        <p:txBody>
          <a:bodyPr vert="horz" wrap="square" lIns="101846" tIns="50923" rIns="101846" bIns="50923" numCol="1" rtlCol="0" anchor="ctr" anchorCtr="0" compatLnSpc="1">
            <a:prstTxWarp prst="textNoShape">
              <a:avLst/>
            </a:prstTxWarp>
          </a:bodyPr>
          <a:lstStyle/>
          <a:p>
            <a:pPr algn="ctr" defTabSz="1019056"/>
            <a:r>
              <a:rPr lang="en-US" sz="1200" dirty="0">
                <a:solidFill>
                  <a:srgbClr val="000000"/>
                </a:solidFill>
                <a:latin typeface="Calibri" charset="0"/>
              </a:rPr>
              <a:t>FC Plan responses due</a:t>
            </a:r>
            <a:r>
              <a:rPr lang="en-US" sz="1200" dirty="0">
                <a:latin typeface="Calibri" charset="0"/>
              </a:rPr>
              <a:t> by Mid to Late </a:t>
            </a:r>
            <a:r>
              <a:rPr lang="en-US" sz="1200" b="1" dirty="0">
                <a:latin typeface="Calibri" charset="0"/>
              </a:rPr>
              <a:t>Summer </a:t>
            </a:r>
            <a:r>
              <a:rPr lang="en-US" sz="1200" b="1" dirty="0">
                <a:solidFill>
                  <a:srgbClr val="000000"/>
                </a:solidFill>
                <a:latin typeface="Calibri" charset="0"/>
              </a:rPr>
              <a:t>2021*</a:t>
            </a:r>
          </a:p>
        </p:txBody>
      </p:sp>
      <p:grpSp>
        <p:nvGrpSpPr>
          <p:cNvPr id="9" name="Group 8">
            <a:extLst>
              <a:ext uri="{FF2B5EF4-FFF2-40B4-BE49-F238E27FC236}">
                <a16:creationId xmlns:a16="http://schemas.microsoft.com/office/drawing/2014/main" id="{546C9D16-CDB7-4415-8A31-5D274C1017CC}"/>
              </a:ext>
            </a:extLst>
          </p:cNvPr>
          <p:cNvGrpSpPr/>
          <p:nvPr/>
        </p:nvGrpSpPr>
        <p:grpSpPr>
          <a:xfrm>
            <a:off x="0" y="2003355"/>
            <a:ext cx="9144000" cy="3095108"/>
            <a:chOff x="0" y="2003355"/>
            <a:chExt cx="9710440" cy="3095108"/>
          </a:xfrm>
        </p:grpSpPr>
        <p:sp>
          <p:nvSpPr>
            <p:cNvPr id="10" name="Rectangle 9">
              <a:extLst>
                <a:ext uri="{FF2B5EF4-FFF2-40B4-BE49-F238E27FC236}">
                  <a16:creationId xmlns:a16="http://schemas.microsoft.com/office/drawing/2014/main" id="{0BB9BC0D-527E-4E79-8DE1-AE1BFC25D07F}"/>
                </a:ext>
              </a:extLst>
            </p:cNvPr>
            <p:cNvSpPr/>
            <p:nvPr/>
          </p:nvSpPr>
          <p:spPr>
            <a:xfrm>
              <a:off x="0" y="2003355"/>
              <a:ext cx="9144000" cy="3095108"/>
            </a:xfrm>
            <a:prstGeom prst="rect">
              <a:avLst/>
            </a:prstGeom>
            <a:ln>
              <a:noFill/>
            </a:ln>
          </p:spPr>
        </p:sp>
        <p:sp>
          <p:nvSpPr>
            <p:cNvPr id="16" name="Freeform: Shape 15">
              <a:extLst>
                <a:ext uri="{FF2B5EF4-FFF2-40B4-BE49-F238E27FC236}">
                  <a16:creationId xmlns:a16="http://schemas.microsoft.com/office/drawing/2014/main" id="{94E22889-872E-4644-BCF3-14040DBA8E98}"/>
                </a:ext>
              </a:extLst>
            </p:cNvPr>
            <p:cNvSpPr/>
            <p:nvPr/>
          </p:nvSpPr>
          <p:spPr>
            <a:xfrm>
              <a:off x="9824" y="3258240"/>
              <a:ext cx="861714" cy="616713"/>
            </a:xfrm>
            <a:custGeom>
              <a:avLst/>
              <a:gdLst>
                <a:gd name="connsiteX0" fmla="*/ 0 w 861714"/>
                <a:gd name="connsiteY0" fmla="*/ 0 h 344685"/>
                <a:gd name="connsiteX1" fmla="*/ 689372 w 861714"/>
                <a:gd name="connsiteY1" fmla="*/ 0 h 344685"/>
                <a:gd name="connsiteX2" fmla="*/ 861714 w 861714"/>
                <a:gd name="connsiteY2" fmla="*/ 172343 h 344685"/>
                <a:gd name="connsiteX3" fmla="*/ 689372 w 861714"/>
                <a:gd name="connsiteY3" fmla="*/ 344685 h 344685"/>
                <a:gd name="connsiteX4" fmla="*/ 0 w 861714"/>
                <a:gd name="connsiteY4" fmla="*/ 344685 h 344685"/>
                <a:gd name="connsiteX5" fmla="*/ 0 w 861714"/>
                <a:gd name="connsiteY5" fmla="*/ 0 h 3446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61714" h="344685">
                  <a:moveTo>
                    <a:pt x="0" y="0"/>
                  </a:moveTo>
                  <a:lnTo>
                    <a:pt x="689372" y="0"/>
                  </a:lnTo>
                  <a:lnTo>
                    <a:pt x="861714" y="172343"/>
                  </a:lnTo>
                  <a:lnTo>
                    <a:pt x="689372" y="344685"/>
                  </a:lnTo>
                  <a:lnTo>
                    <a:pt x="0" y="344685"/>
                  </a:lnTo>
                  <a:lnTo>
                    <a:pt x="0" y="0"/>
                  </a:lnTo>
                  <a:close/>
                </a:path>
              </a:pathLst>
            </a:custGeom>
            <a:solidFill>
              <a:schemeClr val="bg1">
                <a:lumMod val="95000"/>
              </a:schemeClr>
            </a:solidFill>
          </p:spPr>
          <p:style>
            <a:lnRef idx="2">
              <a:schemeClr val="dk1">
                <a:shade val="80000"/>
                <a:hueOff val="0"/>
                <a:satOff val="0"/>
                <a:lumOff val="0"/>
                <a:alphaOff val="0"/>
              </a:schemeClr>
            </a:lnRef>
            <a:fillRef idx="1">
              <a:scrgbClr r="0" g="0" b="0"/>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3340" tIns="26670" rIns="99506" bIns="26670" numCol="1" spcCol="1270" anchor="ctr" anchorCtr="0">
              <a:noAutofit/>
            </a:bodyPr>
            <a:lstStyle/>
            <a:p>
              <a:pPr marL="0" lvl="0" indent="0" algn="ctr" defTabSz="444500">
                <a:lnSpc>
                  <a:spcPct val="90000"/>
                </a:lnSpc>
                <a:spcBef>
                  <a:spcPct val="0"/>
                </a:spcBef>
                <a:spcAft>
                  <a:spcPct val="35000"/>
                </a:spcAft>
                <a:buNone/>
              </a:pPr>
              <a:r>
                <a:rPr lang="en-US" sz="1000" kern="1200" dirty="0"/>
                <a:t>Oct </a:t>
              </a:r>
            </a:p>
            <a:p>
              <a:pPr marL="0" lvl="0" indent="0" algn="ctr" defTabSz="444500">
                <a:lnSpc>
                  <a:spcPct val="90000"/>
                </a:lnSpc>
                <a:spcBef>
                  <a:spcPct val="0"/>
                </a:spcBef>
                <a:spcAft>
                  <a:spcPct val="35000"/>
                </a:spcAft>
                <a:buNone/>
              </a:pPr>
              <a:r>
                <a:rPr lang="en-US" sz="1000" kern="1200" dirty="0"/>
                <a:t>2020</a:t>
              </a:r>
            </a:p>
          </p:txBody>
        </p:sp>
        <p:sp>
          <p:nvSpPr>
            <p:cNvPr id="18" name="Freeform: Shape 17">
              <a:extLst>
                <a:ext uri="{FF2B5EF4-FFF2-40B4-BE49-F238E27FC236}">
                  <a16:creationId xmlns:a16="http://schemas.microsoft.com/office/drawing/2014/main" id="{D135D096-A1D7-4817-A96F-99BDBBAA672C}"/>
                </a:ext>
              </a:extLst>
            </p:cNvPr>
            <p:cNvSpPr/>
            <p:nvPr/>
          </p:nvSpPr>
          <p:spPr>
            <a:xfrm>
              <a:off x="699196" y="3258240"/>
              <a:ext cx="861714" cy="616713"/>
            </a:xfrm>
            <a:custGeom>
              <a:avLst/>
              <a:gdLst>
                <a:gd name="connsiteX0" fmla="*/ 0 w 861714"/>
                <a:gd name="connsiteY0" fmla="*/ 0 h 344685"/>
                <a:gd name="connsiteX1" fmla="*/ 689372 w 861714"/>
                <a:gd name="connsiteY1" fmla="*/ 0 h 344685"/>
                <a:gd name="connsiteX2" fmla="*/ 861714 w 861714"/>
                <a:gd name="connsiteY2" fmla="*/ 172343 h 344685"/>
                <a:gd name="connsiteX3" fmla="*/ 689372 w 861714"/>
                <a:gd name="connsiteY3" fmla="*/ 344685 h 344685"/>
                <a:gd name="connsiteX4" fmla="*/ 0 w 861714"/>
                <a:gd name="connsiteY4" fmla="*/ 344685 h 344685"/>
                <a:gd name="connsiteX5" fmla="*/ 172343 w 861714"/>
                <a:gd name="connsiteY5" fmla="*/ 172343 h 344685"/>
                <a:gd name="connsiteX6" fmla="*/ 0 w 861714"/>
                <a:gd name="connsiteY6" fmla="*/ 0 h 3446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61714" h="344685">
                  <a:moveTo>
                    <a:pt x="0" y="0"/>
                  </a:moveTo>
                  <a:lnTo>
                    <a:pt x="689372" y="0"/>
                  </a:lnTo>
                  <a:lnTo>
                    <a:pt x="861714" y="172343"/>
                  </a:lnTo>
                  <a:lnTo>
                    <a:pt x="689372" y="344685"/>
                  </a:lnTo>
                  <a:lnTo>
                    <a:pt x="0" y="344685"/>
                  </a:lnTo>
                  <a:lnTo>
                    <a:pt x="172343" y="172343"/>
                  </a:lnTo>
                  <a:lnTo>
                    <a:pt x="0" y="0"/>
                  </a:lnTo>
                  <a:close/>
                </a:path>
              </a:pathLst>
            </a:custGeom>
            <a:solidFill>
              <a:schemeClr val="bg1">
                <a:lumMod val="95000"/>
              </a:schemeClr>
            </a:solidFill>
          </p:spPr>
          <p:style>
            <a:lnRef idx="2">
              <a:schemeClr val="dk1">
                <a:shade val="80000"/>
                <a:hueOff val="0"/>
                <a:satOff val="0"/>
                <a:lumOff val="0"/>
                <a:alphaOff val="0"/>
              </a:schemeClr>
            </a:lnRef>
            <a:fillRef idx="1">
              <a:scrgbClr r="0" g="0" b="0"/>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212348" tIns="26670" rIns="185677" bIns="26670" numCol="1" spcCol="1270" anchor="ctr" anchorCtr="0">
              <a:noAutofit/>
            </a:bodyPr>
            <a:lstStyle/>
            <a:p>
              <a:pPr marL="0" lvl="0" indent="0" algn="ctr" defTabSz="444500">
                <a:lnSpc>
                  <a:spcPct val="90000"/>
                </a:lnSpc>
                <a:spcBef>
                  <a:spcPct val="0"/>
                </a:spcBef>
                <a:spcAft>
                  <a:spcPct val="35000"/>
                </a:spcAft>
                <a:buNone/>
              </a:pPr>
              <a:r>
                <a:rPr lang="en-US" sz="1000" kern="1200" dirty="0"/>
                <a:t>Nov 2020</a:t>
              </a:r>
            </a:p>
          </p:txBody>
        </p:sp>
        <p:sp>
          <p:nvSpPr>
            <p:cNvPr id="19" name="Freeform: Shape 18">
              <a:extLst>
                <a:ext uri="{FF2B5EF4-FFF2-40B4-BE49-F238E27FC236}">
                  <a16:creationId xmlns:a16="http://schemas.microsoft.com/office/drawing/2014/main" id="{09D50422-D78F-4ADD-8176-0E1C5BF6C707}"/>
                </a:ext>
              </a:extLst>
            </p:cNvPr>
            <p:cNvSpPr/>
            <p:nvPr/>
          </p:nvSpPr>
          <p:spPr>
            <a:xfrm>
              <a:off x="1388568" y="3258240"/>
              <a:ext cx="861714" cy="616713"/>
            </a:xfrm>
            <a:custGeom>
              <a:avLst/>
              <a:gdLst>
                <a:gd name="connsiteX0" fmla="*/ 0 w 861714"/>
                <a:gd name="connsiteY0" fmla="*/ 0 h 344685"/>
                <a:gd name="connsiteX1" fmla="*/ 689372 w 861714"/>
                <a:gd name="connsiteY1" fmla="*/ 0 h 344685"/>
                <a:gd name="connsiteX2" fmla="*/ 861714 w 861714"/>
                <a:gd name="connsiteY2" fmla="*/ 172343 h 344685"/>
                <a:gd name="connsiteX3" fmla="*/ 689372 w 861714"/>
                <a:gd name="connsiteY3" fmla="*/ 344685 h 344685"/>
                <a:gd name="connsiteX4" fmla="*/ 0 w 861714"/>
                <a:gd name="connsiteY4" fmla="*/ 344685 h 344685"/>
                <a:gd name="connsiteX5" fmla="*/ 172343 w 861714"/>
                <a:gd name="connsiteY5" fmla="*/ 172343 h 344685"/>
                <a:gd name="connsiteX6" fmla="*/ 0 w 861714"/>
                <a:gd name="connsiteY6" fmla="*/ 0 h 3446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61714" h="344685">
                  <a:moveTo>
                    <a:pt x="0" y="0"/>
                  </a:moveTo>
                  <a:lnTo>
                    <a:pt x="689372" y="0"/>
                  </a:lnTo>
                  <a:lnTo>
                    <a:pt x="861714" y="172343"/>
                  </a:lnTo>
                  <a:lnTo>
                    <a:pt x="689372" y="344685"/>
                  </a:lnTo>
                  <a:lnTo>
                    <a:pt x="0" y="344685"/>
                  </a:lnTo>
                  <a:lnTo>
                    <a:pt x="172343" y="172343"/>
                  </a:lnTo>
                  <a:lnTo>
                    <a:pt x="0" y="0"/>
                  </a:lnTo>
                  <a:close/>
                </a:path>
              </a:pathLst>
            </a:custGeom>
            <a:solidFill>
              <a:schemeClr val="bg1">
                <a:lumMod val="95000"/>
              </a:schemeClr>
            </a:solidFill>
          </p:spPr>
          <p:style>
            <a:lnRef idx="2">
              <a:schemeClr val="dk1">
                <a:shade val="80000"/>
                <a:hueOff val="0"/>
                <a:satOff val="0"/>
                <a:lumOff val="0"/>
                <a:alphaOff val="0"/>
              </a:schemeClr>
            </a:lnRef>
            <a:fillRef idx="1">
              <a:scrgbClr r="0" g="0" b="0"/>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212348" tIns="26670" rIns="185677" bIns="26670" numCol="1" spcCol="1270" anchor="ctr" anchorCtr="0">
              <a:noAutofit/>
            </a:bodyPr>
            <a:lstStyle/>
            <a:p>
              <a:pPr marL="0" lvl="0" indent="0" algn="ctr" defTabSz="444500">
                <a:lnSpc>
                  <a:spcPct val="90000"/>
                </a:lnSpc>
                <a:spcBef>
                  <a:spcPct val="0"/>
                </a:spcBef>
                <a:spcAft>
                  <a:spcPct val="35000"/>
                </a:spcAft>
                <a:buNone/>
              </a:pPr>
              <a:r>
                <a:rPr lang="en-US" sz="1000" kern="1200" dirty="0"/>
                <a:t>Dec 2020</a:t>
              </a:r>
            </a:p>
          </p:txBody>
        </p:sp>
        <p:sp>
          <p:nvSpPr>
            <p:cNvPr id="23" name="Freeform: Shape 22">
              <a:extLst>
                <a:ext uri="{FF2B5EF4-FFF2-40B4-BE49-F238E27FC236}">
                  <a16:creationId xmlns:a16="http://schemas.microsoft.com/office/drawing/2014/main" id="{1DDCA824-40DE-4C75-8776-12F2DAE75CFD}"/>
                </a:ext>
              </a:extLst>
            </p:cNvPr>
            <p:cNvSpPr/>
            <p:nvPr/>
          </p:nvSpPr>
          <p:spPr>
            <a:xfrm>
              <a:off x="2077939" y="3258240"/>
              <a:ext cx="861714" cy="616713"/>
            </a:xfrm>
            <a:custGeom>
              <a:avLst/>
              <a:gdLst>
                <a:gd name="connsiteX0" fmla="*/ 0 w 861714"/>
                <a:gd name="connsiteY0" fmla="*/ 0 h 344685"/>
                <a:gd name="connsiteX1" fmla="*/ 689372 w 861714"/>
                <a:gd name="connsiteY1" fmla="*/ 0 h 344685"/>
                <a:gd name="connsiteX2" fmla="*/ 861714 w 861714"/>
                <a:gd name="connsiteY2" fmla="*/ 172343 h 344685"/>
                <a:gd name="connsiteX3" fmla="*/ 689372 w 861714"/>
                <a:gd name="connsiteY3" fmla="*/ 344685 h 344685"/>
                <a:gd name="connsiteX4" fmla="*/ 0 w 861714"/>
                <a:gd name="connsiteY4" fmla="*/ 344685 h 344685"/>
                <a:gd name="connsiteX5" fmla="*/ 172343 w 861714"/>
                <a:gd name="connsiteY5" fmla="*/ 172343 h 344685"/>
                <a:gd name="connsiteX6" fmla="*/ 0 w 861714"/>
                <a:gd name="connsiteY6" fmla="*/ 0 h 3446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61714" h="344685">
                  <a:moveTo>
                    <a:pt x="0" y="0"/>
                  </a:moveTo>
                  <a:lnTo>
                    <a:pt x="689372" y="0"/>
                  </a:lnTo>
                  <a:lnTo>
                    <a:pt x="861714" y="172343"/>
                  </a:lnTo>
                  <a:lnTo>
                    <a:pt x="689372" y="344685"/>
                  </a:lnTo>
                  <a:lnTo>
                    <a:pt x="0" y="344685"/>
                  </a:lnTo>
                  <a:lnTo>
                    <a:pt x="172343" y="172343"/>
                  </a:lnTo>
                  <a:lnTo>
                    <a:pt x="0" y="0"/>
                  </a:lnTo>
                  <a:close/>
                </a:path>
              </a:pathLst>
            </a:custGeom>
            <a:solidFill>
              <a:schemeClr val="bg1">
                <a:lumMod val="95000"/>
              </a:schemeClr>
            </a:solidFill>
          </p:spPr>
          <p:style>
            <a:lnRef idx="2">
              <a:schemeClr val="dk1">
                <a:shade val="80000"/>
                <a:hueOff val="0"/>
                <a:satOff val="0"/>
                <a:lumOff val="0"/>
                <a:alphaOff val="0"/>
              </a:schemeClr>
            </a:lnRef>
            <a:fillRef idx="1">
              <a:scrgbClr r="0" g="0" b="0"/>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212348" tIns="26670" rIns="185677" bIns="26670" numCol="1" spcCol="1270" anchor="ctr" anchorCtr="0">
              <a:noAutofit/>
            </a:bodyPr>
            <a:lstStyle/>
            <a:p>
              <a:pPr marL="0" lvl="0" indent="0" algn="ctr" defTabSz="444500">
                <a:lnSpc>
                  <a:spcPct val="90000"/>
                </a:lnSpc>
                <a:spcBef>
                  <a:spcPct val="0"/>
                </a:spcBef>
                <a:spcAft>
                  <a:spcPct val="35000"/>
                </a:spcAft>
                <a:buNone/>
              </a:pPr>
              <a:r>
                <a:rPr lang="en-US" sz="1000" kern="1200" dirty="0"/>
                <a:t>Jan </a:t>
              </a:r>
            </a:p>
            <a:p>
              <a:pPr marL="0" lvl="0" indent="0" algn="ctr" defTabSz="444500">
                <a:lnSpc>
                  <a:spcPct val="90000"/>
                </a:lnSpc>
                <a:spcBef>
                  <a:spcPct val="0"/>
                </a:spcBef>
                <a:spcAft>
                  <a:spcPct val="35000"/>
                </a:spcAft>
                <a:buNone/>
              </a:pPr>
              <a:r>
                <a:rPr lang="en-US" sz="1000" kern="1200" dirty="0"/>
                <a:t>2021</a:t>
              </a:r>
            </a:p>
          </p:txBody>
        </p:sp>
        <p:sp>
          <p:nvSpPr>
            <p:cNvPr id="27" name="Freeform: Shape 26">
              <a:extLst>
                <a:ext uri="{FF2B5EF4-FFF2-40B4-BE49-F238E27FC236}">
                  <a16:creationId xmlns:a16="http://schemas.microsoft.com/office/drawing/2014/main" id="{5E7C8CE3-CC31-4A20-999C-2B6F1C5B4485}"/>
                </a:ext>
              </a:extLst>
            </p:cNvPr>
            <p:cNvSpPr/>
            <p:nvPr/>
          </p:nvSpPr>
          <p:spPr>
            <a:xfrm>
              <a:off x="2767311" y="3258240"/>
              <a:ext cx="861714" cy="616713"/>
            </a:xfrm>
            <a:custGeom>
              <a:avLst/>
              <a:gdLst>
                <a:gd name="connsiteX0" fmla="*/ 0 w 861714"/>
                <a:gd name="connsiteY0" fmla="*/ 0 h 344685"/>
                <a:gd name="connsiteX1" fmla="*/ 689372 w 861714"/>
                <a:gd name="connsiteY1" fmla="*/ 0 h 344685"/>
                <a:gd name="connsiteX2" fmla="*/ 861714 w 861714"/>
                <a:gd name="connsiteY2" fmla="*/ 172343 h 344685"/>
                <a:gd name="connsiteX3" fmla="*/ 689372 w 861714"/>
                <a:gd name="connsiteY3" fmla="*/ 344685 h 344685"/>
                <a:gd name="connsiteX4" fmla="*/ 0 w 861714"/>
                <a:gd name="connsiteY4" fmla="*/ 344685 h 344685"/>
                <a:gd name="connsiteX5" fmla="*/ 172343 w 861714"/>
                <a:gd name="connsiteY5" fmla="*/ 172343 h 344685"/>
                <a:gd name="connsiteX6" fmla="*/ 0 w 861714"/>
                <a:gd name="connsiteY6" fmla="*/ 0 h 3446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61714" h="344685">
                  <a:moveTo>
                    <a:pt x="0" y="0"/>
                  </a:moveTo>
                  <a:lnTo>
                    <a:pt x="689372" y="0"/>
                  </a:lnTo>
                  <a:lnTo>
                    <a:pt x="861714" y="172343"/>
                  </a:lnTo>
                  <a:lnTo>
                    <a:pt x="689372" y="344685"/>
                  </a:lnTo>
                  <a:lnTo>
                    <a:pt x="0" y="344685"/>
                  </a:lnTo>
                  <a:lnTo>
                    <a:pt x="172343" y="172343"/>
                  </a:lnTo>
                  <a:lnTo>
                    <a:pt x="0" y="0"/>
                  </a:lnTo>
                  <a:close/>
                </a:path>
              </a:pathLst>
            </a:custGeom>
            <a:solidFill>
              <a:schemeClr val="bg1">
                <a:lumMod val="95000"/>
              </a:schemeClr>
            </a:solidFill>
          </p:spPr>
          <p:style>
            <a:lnRef idx="2">
              <a:schemeClr val="dk1">
                <a:shade val="80000"/>
                <a:hueOff val="0"/>
                <a:satOff val="0"/>
                <a:lumOff val="0"/>
                <a:alphaOff val="0"/>
              </a:schemeClr>
            </a:lnRef>
            <a:fillRef idx="1">
              <a:scrgbClr r="0" g="0" b="0"/>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212348" tIns="26670" rIns="185677" bIns="26670" numCol="1" spcCol="1270" anchor="ctr" anchorCtr="0">
              <a:noAutofit/>
            </a:bodyPr>
            <a:lstStyle/>
            <a:p>
              <a:pPr marL="0" lvl="0" indent="0" algn="ctr" defTabSz="444500">
                <a:lnSpc>
                  <a:spcPct val="90000"/>
                </a:lnSpc>
                <a:spcBef>
                  <a:spcPct val="0"/>
                </a:spcBef>
                <a:spcAft>
                  <a:spcPct val="35000"/>
                </a:spcAft>
                <a:buNone/>
              </a:pPr>
              <a:r>
                <a:rPr lang="en-US" sz="1000" kern="1200" dirty="0"/>
                <a:t>Feb 2021</a:t>
              </a:r>
            </a:p>
          </p:txBody>
        </p:sp>
        <p:sp>
          <p:nvSpPr>
            <p:cNvPr id="42" name="Freeform: Shape 41">
              <a:extLst>
                <a:ext uri="{FF2B5EF4-FFF2-40B4-BE49-F238E27FC236}">
                  <a16:creationId xmlns:a16="http://schemas.microsoft.com/office/drawing/2014/main" id="{FECD8283-7D7C-4CBA-993F-335488E6244B}"/>
                </a:ext>
              </a:extLst>
            </p:cNvPr>
            <p:cNvSpPr/>
            <p:nvPr/>
          </p:nvSpPr>
          <p:spPr>
            <a:xfrm>
              <a:off x="3456683" y="3258240"/>
              <a:ext cx="861714" cy="616713"/>
            </a:xfrm>
            <a:custGeom>
              <a:avLst/>
              <a:gdLst>
                <a:gd name="connsiteX0" fmla="*/ 0 w 861714"/>
                <a:gd name="connsiteY0" fmla="*/ 0 h 344685"/>
                <a:gd name="connsiteX1" fmla="*/ 689372 w 861714"/>
                <a:gd name="connsiteY1" fmla="*/ 0 h 344685"/>
                <a:gd name="connsiteX2" fmla="*/ 861714 w 861714"/>
                <a:gd name="connsiteY2" fmla="*/ 172343 h 344685"/>
                <a:gd name="connsiteX3" fmla="*/ 689372 w 861714"/>
                <a:gd name="connsiteY3" fmla="*/ 344685 h 344685"/>
                <a:gd name="connsiteX4" fmla="*/ 0 w 861714"/>
                <a:gd name="connsiteY4" fmla="*/ 344685 h 344685"/>
                <a:gd name="connsiteX5" fmla="*/ 172343 w 861714"/>
                <a:gd name="connsiteY5" fmla="*/ 172343 h 344685"/>
                <a:gd name="connsiteX6" fmla="*/ 0 w 861714"/>
                <a:gd name="connsiteY6" fmla="*/ 0 h 3446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61714" h="344685">
                  <a:moveTo>
                    <a:pt x="0" y="0"/>
                  </a:moveTo>
                  <a:lnTo>
                    <a:pt x="689372" y="0"/>
                  </a:lnTo>
                  <a:lnTo>
                    <a:pt x="861714" y="172343"/>
                  </a:lnTo>
                  <a:lnTo>
                    <a:pt x="689372" y="344685"/>
                  </a:lnTo>
                  <a:lnTo>
                    <a:pt x="0" y="344685"/>
                  </a:lnTo>
                  <a:lnTo>
                    <a:pt x="172343" y="172343"/>
                  </a:lnTo>
                  <a:lnTo>
                    <a:pt x="0" y="0"/>
                  </a:lnTo>
                  <a:close/>
                </a:path>
              </a:pathLst>
            </a:custGeom>
            <a:solidFill>
              <a:schemeClr val="bg1">
                <a:lumMod val="95000"/>
              </a:schemeClr>
            </a:solidFill>
          </p:spPr>
          <p:style>
            <a:lnRef idx="2">
              <a:schemeClr val="dk1">
                <a:shade val="80000"/>
                <a:hueOff val="0"/>
                <a:satOff val="0"/>
                <a:lumOff val="0"/>
                <a:alphaOff val="0"/>
              </a:schemeClr>
            </a:lnRef>
            <a:fillRef idx="1">
              <a:scrgbClr r="0" g="0" b="0"/>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212348" tIns="26670" rIns="185677" bIns="26670" numCol="1" spcCol="1270" anchor="ctr" anchorCtr="0">
              <a:noAutofit/>
            </a:bodyPr>
            <a:lstStyle/>
            <a:p>
              <a:pPr marL="0" lvl="0" indent="0" algn="ctr" defTabSz="444500">
                <a:lnSpc>
                  <a:spcPct val="90000"/>
                </a:lnSpc>
                <a:spcBef>
                  <a:spcPct val="0"/>
                </a:spcBef>
                <a:spcAft>
                  <a:spcPct val="35000"/>
                </a:spcAft>
                <a:buNone/>
              </a:pPr>
              <a:r>
                <a:rPr lang="en-US" sz="1000" kern="1200" dirty="0"/>
                <a:t>Mar 2021</a:t>
              </a:r>
            </a:p>
          </p:txBody>
        </p:sp>
        <p:sp>
          <p:nvSpPr>
            <p:cNvPr id="43" name="Freeform: Shape 42">
              <a:extLst>
                <a:ext uri="{FF2B5EF4-FFF2-40B4-BE49-F238E27FC236}">
                  <a16:creationId xmlns:a16="http://schemas.microsoft.com/office/drawing/2014/main" id="{9BAD6F03-923D-4F2D-B4FA-AF1B44A915A3}"/>
                </a:ext>
              </a:extLst>
            </p:cNvPr>
            <p:cNvSpPr/>
            <p:nvPr/>
          </p:nvSpPr>
          <p:spPr>
            <a:xfrm>
              <a:off x="4146055" y="3258240"/>
              <a:ext cx="861714" cy="616713"/>
            </a:xfrm>
            <a:custGeom>
              <a:avLst/>
              <a:gdLst>
                <a:gd name="connsiteX0" fmla="*/ 0 w 861714"/>
                <a:gd name="connsiteY0" fmla="*/ 0 h 344685"/>
                <a:gd name="connsiteX1" fmla="*/ 689372 w 861714"/>
                <a:gd name="connsiteY1" fmla="*/ 0 h 344685"/>
                <a:gd name="connsiteX2" fmla="*/ 861714 w 861714"/>
                <a:gd name="connsiteY2" fmla="*/ 172343 h 344685"/>
                <a:gd name="connsiteX3" fmla="*/ 689372 w 861714"/>
                <a:gd name="connsiteY3" fmla="*/ 344685 h 344685"/>
                <a:gd name="connsiteX4" fmla="*/ 0 w 861714"/>
                <a:gd name="connsiteY4" fmla="*/ 344685 h 344685"/>
                <a:gd name="connsiteX5" fmla="*/ 172343 w 861714"/>
                <a:gd name="connsiteY5" fmla="*/ 172343 h 344685"/>
                <a:gd name="connsiteX6" fmla="*/ 0 w 861714"/>
                <a:gd name="connsiteY6" fmla="*/ 0 h 3446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61714" h="344685">
                  <a:moveTo>
                    <a:pt x="0" y="0"/>
                  </a:moveTo>
                  <a:lnTo>
                    <a:pt x="689372" y="0"/>
                  </a:lnTo>
                  <a:lnTo>
                    <a:pt x="861714" y="172343"/>
                  </a:lnTo>
                  <a:lnTo>
                    <a:pt x="689372" y="344685"/>
                  </a:lnTo>
                  <a:lnTo>
                    <a:pt x="0" y="344685"/>
                  </a:lnTo>
                  <a:lnTo>
                    <a:pt x="172343" y="172343"/>
                  </a:lnTo>
                  <a:lnTo>
                    <a:pt x="0" y="0"/>
                  </a:lnTo>
                  <a:close/>
                </a:path>
              </a:pathLst>
            </a:custGeom>
            <a:solidFill>
              <a:schemeClr val="bg1">
                <a:lumMod val="95000"/>
              </a:schemeClr>
            </a:solidFill>
          </p:spPr>
          <p:style>
            <a:lnRef idx="2">
              <a:schemeClr val="dk1">
                <a:shade val="80000"/>
                <a:hueOff val="0"/>
                <a:satOff val="0"/>
                <a:lumOff val="0"/>
                <a:alphaOff val="0"/>
              </a:schemeClr>
            </a:lnRef>
            <a:fillRef idx="1">
              <a:scrgbClr r="0" g="0" b="0"/>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212348" tIns="26670" rIns="185677" bIns="26670" numCol="1" spcCol="1270" anchor="ctr" anchorCtr="0">
              <a:noAutofit/>
            </a:bodyPr>
            <a:lstStyle/>
            <a:p>
              <a:pPr marL="0" lvl="0" indent="0" algn="ctr" defTabSz="444500">
                <a:lnSpc>
                  <a:spcPct val="90000"/>
                </a:lnSpc>
                <a:spcBef>
                  <a:spcPct val="0"/>
                </a:spcBef>
                <a:spcAft>
                  <a:spcPct val="35000"/>
                </a:spcAft>
                <a:buNone/>
              </a:pPr>
              <a:r>
                <a:rPr lang="en-US" sz="1000" kern="1200" dirty="0"/>
                <a:t>Apr 2021</a:t>
              </a:r>
            </a:p>
          </p:txBody>
        </p:sp>
        <p:sp>
          <p:nvSpPr>
            <p:cNvPr id="44" name="Freeform: Shape 43">
              <a:extLst>
                <a:ext uri="{FF2B5EF4-FFF2-40B4-BE49-F238E27FC236}">
                  <a16:creationId xmlns:a16="http://schemas.microsoft.com/office/drawing/2014/main" id="{ADFDCBD4-4132-4A53-A5C2-8538144C4B72}"/>
                </a:ext>
              </a:extLst>
            </p:cNvPr>
            <p:cNvSpPr/>
            <p:nvPr/>
          </p:nvSpPr>
          <p:spPr>
            <a:xfrm>
              <a:off x="4835427" y="3258240"/>
              <a:ext cx="861714" cy="616713"/>
            </a:xfrm>
            <a:custGeom>
              <a:avLst/>
              <a:gdLst>
                <a:gd name="connsiteX0" fmla="*/ 0 w 861714"/>
                <a:gd name="connsiteY0" fmla="*/ 0 h 344685"/>
                <a:gd name="connsiteX1" fmla="*/ 689372 w 861714"/>
                <a:gd name="connsiteY1" fmla="*/ 0 h 344685"/>
                <a:gd name="connsiteX2" fmla="*/ 861714 w 861714"/>
                <a:gd name="connsiteY2" fmla="*/ 172343 h 344685"/>
                <a:gd name="connsiteX3" fmla="*/ 689372 w 861714"/>
                <a:gd name="connsiteY3" fmla="*/ 344685 h 344685"/>
                <a:gd name="connsiteX4" fmla="*/ 0 w 861714"/>
                <a:gd name="connsiteY4" fmla="*/ 344685 h 344685"/>
                <a:gd name="connsiteX5" fmla="*/ 172343 w 861714"/>
                <a:gd name="connsiteY5" fmla="*/ 172343 h 344685"/>
                <a:gd name="connsiteX6" fmla="*/ 0 w 861714"/>
                <a:gd name="connsiteY6" fmla="*/ 0 h 3446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61714" h="344685">
                  <a:moveTo>
                    <a:pt x="0" y="0"/>
                  </a:moveTo>
                  <a:lnTo>
                    <a:pt x="689372" y="0"/>
                  </a:lnTo>
                  <a:lnTo>
                    <a:pt x="861714" y="172343"/>
                  </a:lnTo>
                  <a:lnTo>
                    <a:pt x="689372" y="344685"/>
                  </a:lnTo>
                  <a:lnTo>
                    <a:pt x="0" y="344685"/>
                  </a:lnTo>
                  <a:lnTo>
                    <a:pt x="172343" y="172343"/>
                  </a:lnTo>
                  <a:lnTo>
                    <a:pt x="0" y="0"/>
                  </a:lnTo>
                  <a:close/>
                </a:path>
              </a:pathLst>
            </a:custGeom>
            <a:solidFill>
              <a:schemeClr val="bg1">
                <a:lumMod val="95000"/>
              </a:schemeClr>
            </a:solidFill>
          </p:spPr>
          <p:style>
            <a:lnRef idx="2">
              <a:schemeClr val="dk1">
                <a:shade val="80000"/>
                <a:hueOff val="0"/>
                <a:satOff val="0"/>
                <a:lumOff val="0"/>
                <a:alphaOff val="0"/>
              </a:schemeClr>
            </a:lnRef>
            <a:fillRef idx="1">
              <a:scrgbClr r="0" g="0" b="0"/>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212348" tIns="26670" rIns="185677" bIns="26670" numCol="1" spcCol="1270" anchor="ctr" anchorCtr="0">
              <a:noAutofit/>
            </a:bodyPr>
            <a:lstStyle/>
            <a:p>
              <a:pPr marL="0" lvl="0" indent="0" algn="ctr" defTabSz="444500">
                <a:lnSpc>
                  <a:spcPct val="90000"/>
                </a:lnSpc>
                <a:spcBef>
                  <a:spcPct val="0"/>
                </a:spcBef>
                <a:spcAft>
                  <a:spcPct val="35000"/>
                </a:spcAft>
                <a:buNone/>
              </a:pPr>
              <a:r>
                <a:rPr lang="en-US" sz="1000" kern="1200" dirty="0"/>
                <a:t>May 2021</a:t>
              </a:r>
            </a:p>
          </p:txBody>
        </p:sp>
        <p:sp>
          <p:nvSpPr>
            <p:cNvPr id="45" name="Freeform: Shape 44">
              <a:extLst>
                <a:ext uri="{FF2B5EF4-FFF2-40B4-BE49-F238E27FC236}">
                  <a16:creationId xmlns:a16="http://schemas.microsoft.com/office/drawing/2014/main" id="{4D9EC21B-5BAF-45B8-A21F-9F4296DED70B}"/>
                </a:ext>
              </a:extLst>
            </p:cNvPr>
            <p:cNvSpPr/>
            <p:nvPr/>
          </p:nvSpPr>
          <p:spPr>
            <a:xfrm>
              <a:off x="5524799" y="3258240"/>
              <a:ext cx="861714" cy="616713"/>
            </a:xfrm>
            <a:custGeom>
              <a:avLst/>
              <a:gdLst>
                <a:gd name="connsiteX0" fmla="*/ 0 w 861714"/>
                <a:gd name="connsiteY0" fmla="*/ 0 h 344685"/>
                <a:gd name="connsiteX1" fmla="*/ 689372 w 861714"/>
                <a:gd name="connsiteY1" fmla="*/ 0 h 344685"/>
                <a:gd name="connsiteX2" fmla="*/ 861714 w 861714"/>
                <a:gd name="connsiteY2" fmla="*/ 172343 h 344685"/>
                <a:gd name="connsiteX3" fmla="*/ 689372 w 861714"/>
                <a:gd name="connsiteY3" fmla="*/ 344685 h 344685"/>
                <a:gd name="connsiteX4" fmla="*/ 0 w 861714"/>
                <a:gd name="connsiteY4" fmla="*/ 344685 h 344685"/>
                <a:gd name="connsiteX5" fmla="*/ 172343 w 861714"/>
                <a:gd name="connsiteY5" fmla="*/ 172343 h 344685"/>
                <a:gd name="connsiteX6" fmla="*/ 0 w 861714"/>
                <a:gd name="connsiteY6" fmla="*/ 0 h 3446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61714" h="344685">
                  <a:moveTo>
                    <a:pt x="0" y="0"/>
                  </a:moveTo>
                  <a:lnTo>
                    <a:pt x="689372" y="0"/>
                  </a:lnTo>
                  <a:lnTo>
                    <a:pt x="861714" y="172343"/>
                  </a:lnTo>
                  <a:lnTo>
                    <a:pt x="689372" y="344685"/>
                  </a:lnTo>
                  <a:lnTo>
                    <a:pt x="0" y="344685"/>
                  </a:lnTo>
                  <a:lnTo>
                    <a:pt x="172343" y="172343"/>
                  </a:lnTo>
                  <a:lnTo>
                    <a:pt x="0" y="0"/>
                  </a:lnTo>
                  <a:close/>
                </a:path>
              </a:pathLst>
            </a:custGeom>
            <a:solidFill>
              <a:schemeClr val="bg1">
                <a:lumMod val="95000"/>
              </a:schemeClr>
            </a:solidFill>
          </p:spPr>
          <p:style>
            <a:lnRef idx="2">
              <a:schemeClr val="dk1">
                <a:shade val="80000"/>
                <a:hueOff val="0"/>
                <a:satOff val="0"/>
                <a:lumOff val="0"/>
                <a:alphaOff val="0"/>
              </a:schemeClr>
            </a:lnRef>
            <a:fillRef idx="1">
              <a:scrgbClr r="0" g="0" b="0"/>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212348" tIns="26670" rIns="185677" bIns="26670" numCol="1" spcCol="1270" anchor="ctr" anchorCtr="0">
              <a:noAutofit/>
            </a:bodyPr>
            <a:lstStyle/>
            <a:p>
              <a:pPr marL="0" lvl="0" indent="0" algn="ctr" defTabSz="444500">
                <a:lnSpc>
                  <a:spcPct val="90000"/>
                </a:lnSpc>
                <a:spcBef>
                  <a:spcPct val="0"/>
                </a:spcBef>
                <a:spcAft>
                  <a:spcPct val="35000"/>
                </a:spcAft>
                <a:buNone/>
              </a:pPr>
              <a:r>
                <a:rPr lang="en-US" sz="1000" kern="1200" dirty="0"/>
                <a:t>June 2021</a:t>
              </a:r>
            </a:p>
          </p:txBody>
        </p:sp>
        <p:sp>
          <p:nvSpPr>
            <p:cNvPr id="46" name="Freeform: Shape 45">
              <a:extLst>
                <a:ext uri="{FF2B5EF4-FFF2-40B4-BE49-F238E27FC236}">
                  <a16:creationId xmlns:a16="http://schemas.microsoft.com/office/drawing/2014/main" id="{E0342AA9-48C7-4053-A3D0-6DEE347D7DF8}"/>
                </a:ext>
              </a:extLst>
            </p:cNvPr>
            <p:cNvSpPr/>
            <p:nvPr/>
          </p:nvSpPr>
          <p:spPr>
            <a:xfrm>
              <a:off x="6214171" y="3258240"/>
              <a:ext cx="861714" cy="616713"/>
            </a:xfrm>
            <a:custGeom>
              <a:avLst/>
              <a:gdLst>
                <a:gd name="connsiteX0" fmla="*/ 0 w 861714"/>
                <a:gd name="connsiteY0" fmla="*/ 0 h 344685"/>
                <a:gd name="connsiteX1" fmla="*/ 689372 w 861714"/>
                <a:gd name="connsiteY1" fmla="*/ 0 h 344685"/>
                <a:gd name="connsiteX2" fmla="*/ 861714 w 861714"/>
                <a:gd name="connsiteY2" fmla="*/ 172343 h 344685"/>
                <a:gd name="connsiteX3" fmla="*/ 689372 w 861714"/>
                <a:gd name="connsiteY3" fmla="*/ 344685 h 344685"/>
                <a:gd name="connsiteX4" fmla="*/ 0 w 861714"/>
                <a:gd name="connsiteY4" fmla="*/ 344685 h 344685"/>
                <a:gd name="connsiteX5" fmla="*/ 172343 w 861714"/>
                <a:gd name="connsiteY5" fmla="*/ 172343 h 344685"/>
                <a:gd name="connsiteX6" fmla="*/ 0 w 861714"/>
                <a:gd name="connsiteY6" fmla="*/ 0 h 3446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61714" h="344685">
                  <a:moveTo>
                    <a:pt x="0" y="0"/>
                  </a:moveTo>
                  <a:lnTo>
                    <a:pt x="689372" y="0"/>
                  </a:lnTo>
                  <a:lnTo>
                    <a:pt x="861714" y="172343"/>
                  </a:lnTo>
                  <a:lnTo>
                    <a:pt x="689372" y="344685"/>
                  </a:lnTo>
                  <a:lnTo>
                    <a:pt x="0" y="344685"/>
                  </a:lnTo>
                  <a:lnTo>
                    <a:pt x="172343" y="172343"/>
                  </a:lnTo>
                  <a:lnTo>
                    <a:pt x="0" y="0"/>
                  </a:lnTo>
                  <a:close/>
                </a:path>
              </a:pathLst>
            </a:custGeom>
            <a:solidFill>
              <a:schemeClr val="bg1">
                <a:lumMod val="95000"/>
              </a:schemeClr>
            </a:solidFill>
          </p:spPr>
          <p:style>
            <a:lnRef idx="2">
              <a:schemeClr val="dk1">
                <a:shade val="80000"/>
                <a:hueOff val="0"/>
                <a:satOff val="0"/>
                <a:lumOff val="0"/>
                <a:alphaOff val="0"/>
              </a:schemeClr>
            </a:lnRef>
            <a:fillRef idx="1">
              <a:scrgbClr r="0" g="0" b="0"/>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212348" tIns="26670" rIns="185677" bIns="26670" numCol="1" spcCol="1270" anchor="ctr" anchorCtr="0">
              <a:noAutofit/>
            </a:bodyPr>
            <a:lstStyle/>
            <a:p>
              <a:pPr marL="0" lvl="0" indent="0" algn="ctr" defTabSz="444500">
                <a:lnSpc>
                  <a:spcPct val="90000"/>
                </a:lnSpc>
                <a:spcBef>
                  <a:spcPct val="0"/>
                </a:spcBef>
                <a:spcAft>
                  <a:spcPct val="35000"/>
                </a:spcAft>
                <a:buNone/>
              </a:pPr>
              <a:r>
                <a:rPr lang="en-US" sz="1000" kern="1200" dirty="0"/>
                <a:t>July 2021</a:t>
              </a:r>
            </a:p>
          </p:txBody>
        </p:sp>
        <p:sp>
          <p:nvSpPr>
            <p:cNvPr id="47" name="Freeform: Shape 46">
              <a:extLst>
                <a:ext uri="{FF2B5EF4-FFF2-40B4-BE49-F238E27FC236}">
                  <a16:creationId xmlns:a16="http://schemas.microsoft.com/office/drawing/2014/main" id="{2D3E7F79-6099-426E-9237-DD5DECA78A49}"/>
                </a:ext>
              </a:extLst>
            </p:cNvPr>
            <p:cNvSpPr/>
            <p:nvPr/>
          </p:nvSpPr>
          <p:spPr>
            <a:xfrm>
              <a:off x="6903543" y="3258240"/>
              <a:ext cx="861714" cy="616713"/>
            </a:xfrm>
            <a:custGeom>
              <a:avLst/>
              <a:gdLst>
                <a:gd name="connsiteX0" fmla="*/ 0 w 861714"/>
                <a:gd name="connsiteY0" fmla="*/ 0 h 344685"/>
                <a:gd name="connsiteX1" fmla="*/ 689372 w 861714"/>
                <a:gd name="connsiteY1" fmla="*/ 0 h 344685"/>
                <a:gd name="connsiteX2" fmla="*/ 861714 w 861714"/>
                <a:gd name="connsiteY2" fmla="*/ 172343 h 344685"/>
                <a:gd name="connsiteX3" fmla="*/ 689372 w 861714"/>
                <a:gd name="connsiteY3" fmla="*/ 344685 h 344685"/>
                <a:gd name="connsiteX4" fmla="*/ 0 w 861714"/>
                <a:gd name="connsiteY4" fmla="*/ 344685 h 344685"/>
                <a:gd name="connsiteX5" fmla="*/ 172343 w 861714"/>
                <a:gd name="connsiteY5" fmla="*/ 172343 h 344685"/>
                <a:gd name="connsiteX6" fmla="*/ 0 w 861714"/>
                <a:gd name="connsiteY6" fmla="*/ 0 h 3446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61714" h="344685">
                  <a:moveTo>
                    <a:pt x="0" y="0"/>
                  </a:moveTo>
                  <a:lnTo>
                    <a:pt x="689372" y="0"/>
                  </a:lnTo>
                  <a:lnTo>
                    <a:pt x="861714" y="172343"/>
                  </a:lnTo>
                  <a:lnTo>
                    <a:pt x="689372" y="344685"/>
                  </a:lnTo>
                  <a:lnTo>
                    <a:pt x="0" y="344685"/>
                  </a:lnTo>
                  <a:lnTo>
                    <a:pt x="172343" y="172343"/>
                  </a:lnTo>
                  <a:lnTo>
                    <a:pt x="0" y="0"/>
                  </a:lnTo>
                  <a:close/>
                </a:path>
              </a:pathLst>
            </a:custGeom>
            <a:solidFill>
              <a:schemeClr val="bg1">
                <a:lumMod val="95000"/>
              </a:schemeClr>
            </a:solidFill>
          </p:spPr>
          <p:style>
            <a:lnRef idx="2">
              <a:schemeClr val="dk1">
                <a:shade val="80000"/>
                <a:hueOff val="0"/>
                <a:satOff val="0"/>
                <a:lumOff val="0"/>
                <a:alphaOff val="0"/>
              </a:schemeClr>
            </a:lnRef>
            <a:fillRef idx="1">
              <a:scrgbClr r="0" g="0" b="0"/>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212348" tIns="26670" rIns="185677" bIns="26670" numCol="1" spcCol="1270" anchor="ctr" anchorCtr="0">
              <a:noAutofit/>
            </a:bodyPr>
            <a:lstStyle/>
            <a:p>
              <a:pPr marL="0" lvl="0" indent="0" algn="ctr" defTabSz="444500">
                <a:lnSpc>
                  <a:spcPct val="90000"/>
                </a:lnSpc>
                <a:spcBef>
                  <a:spcPct val="0"/>
                </a:spcBef>
                <a:spcAft>
                  <a:spcPct val="35000"/>
                </a:spcAft>
                <a:buNone/>
              </a:pPr>
              <a:r>
                <a:rPr lang="en-US" sz="1000" kern="1200" dirty="0"/>
                <a:t>Aug 2021</a:t>
              </a:r>
            </a:p>
          </p:txBody>
        </p:sp>
        <p:sp>
          <p:nvSpPr>
            <p:cNvPr id="107" name="Freeform: Shape 106">
              <a:extLst>
                <a:ext uri="{FF2B5EF4-FFF2-40B4-BE49-F238E27FC236}">
                  <a16:creationId xmlns:a16="http://schemas.microsoft.com/office/drawing/2014/main" id="{F6944641-AD10-42F3-AAEA-6748D4D94199}"/>
                </a:ext>
              </a:extLst>
            </p:cNvPr>
            <p:cNvSpPr/>
            <p:nvPr/>
          </p:nvSpPr>
          <p:spPr>
            <a:xfrm>
              <a:off x="8237134" y="3262351"/>
              <a:ext cx="826086" cy="608641"/>
            </a:xfrm>
            <a:custGeom>
              <a:avLst/>
              <a:gdLst>
                <a:gd name="connsiteX0" fmla="*/ 0 w 861714"/>
                <a:gd name="connsiteY0" fmla="*/ 0 h 344685"/>
                <a:gd name="connsiteX1" fmla="*/ 689372 w 861714"/>
                <a:gd name="connsiteY1" fmla="*/ 0 h 344685"/>
                <a:gd name="connsiteX2" fmla="*/ 861714 w 861714"/>
                <a:gd name="connsiteY2" fmla="*/ 172343 h 344685"/>
                <a:gd name="connsiteX3" fmla="*/ 689372 w 861714"/>
                <a:gd name="connsiteY3" fmla="*/ 344685 h 344685"/>
                <a:gd name="connsiteX4" fmla="*/ 0 w 861714"/>
                <a:gd name="connsiteY4" fmla="*/ 344685 h 344685"/>
                <a:gd name="connsiteX5" fmla="*/ 172343 w 861714"/>
                <a:gd name="connsiteY5" fmla="*/ 172343 h 344685"/>
                <a:gd name="connsiteX6" fmla="*/ 0 w 861714"/>
                <a:gd name="connsiteY6" fmla="*/ 0 h 3446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61714" h="344685">
                  <a:moveTo>
                    <a:pt x="0" y="0"/>
                  </a:moveTo>
                  <a:lnTo>
                    <a:pt x="689372" y="0"/>
                  </a:lnTo>
                  <a:lnTo>
                    <a:pt x="861714" y="172343"/>
                  </a:lnTo>
                  <a:lnTo>
                    <a:pt x="689372" y="344685"/>
                  </a:lnTo>
                  <a:lnTo>
                    <a:pt x="0" y="344685"/>
                  </a:lnTo>
                  <a:lnTo>
                    <a:pt x="172343" y="172343"/>
                  </a:lnTo>
                  <a:lnTo>
                    <a:pt x="0" y="0"/>
                  </a:lnTo>
                  <a:close/>
                </a:path>
              </a:pathLst>
            </a:custGeom>
            <a:pattFill prst="ltHorz">
              <a:fgClr>
                <a:schemeClr val="bg1">
                  <a:lumMod val="75000"/>
                </a:schemeClr>
              </a:fgClr>
              <a:bgClr>
                <a:schemeClr val="bg1"/>
              </a:bgClr>
            </a:pattFill>
          </p:spPr>
          <p:style>
            <a:lnRef idx="2">
              <a:schemeClr val="dk1">
                <a:shade val="80000"/>
                <a:hueOff val="0"/>
                <a:satOff val="0"/>
                <a:lumOff val="0"/>
                <a:alphaOff val="0"/>
              </a:schemeClr>
            </a:lnRef>
            <a:fillRef idx="1">
              <a:scrgbClr r="0" g="0" b="0"/>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212348" tIns="26670" rIns="185677" bIns="26670" numCol="1" spcCol="1270" anchor="ctr" anchorCtr="0">
              <a:noAutofit/>
            </a:bodyPr>
            <a:lstStyle/>
            <a:p>
              <a:pPr marL="0" lvl="0" indent="0" algn="ctr" defTabSz="444500">
                <a:lnSpc>
                  <a:spcPct val="90000"/>
                </a:lnSpc>
                <a:spcBef>
                  <a:spcPct val="0"/>
                </a:spcBef>
                <a:spcAft>
                  <a:spcPct val="35000"/>
                </a:spcAft>
                <a:buNone/>
              </a:pPr>
              <a:endParaRPr lang="en-US" sz="1000" kern="1200" dirty="0"/>
            </a:p>
          </p:txBody>
        </p:sp>
        <p:sp>
          <p:nvSpPr>
            <p:cNvPr id="49" name="Freeform: Shape 48">
              <a:extLst>
                <a:ext uri="{FF2B5EF4-FFF2-40B4-BE49-F238E27FC236}">
                  <a16:creationId xmlns:a16="http://schemas.microsoft.com/office/drawing/2014/main" id="{57F3B086-6792-493B-921E-71575DFA007C}"/>
                </a:ext>
              </a:extLst>
            </p:cNvPr>
            <p:cNvSpPr/>
            <p:nvPr/>
          </p:nvSpPr>
          <p:spPr>
            <a:xfrm>
              <a:off x="8848727" y="3258240"/>
              <a:ext cx="861713" cy="616713"/>
            </a:xfrm>
            <a:custGeom>
              <a:avLst/>
              <a:gdLst>
                <a:gd name="connsiteX0" fmla="*/ 0 w 861714"/>
                <a:gd name="connsiteY0" fmla="*/ 0 h 344685"/>
                <a:gd name="connsiteX1" fmla="*/ 689372 w 861714"/>
                <a:gd name="connsiteY1" fmla="*/ 0 h 344685"/>
                <a:gd name="connsiteX2" fmla="*/ 861714 w 861714"/>
                <a:gd name="connsiteY2" fmla="*/ 172343 h 344685"/>
                <a:gd name="connsiteX3" fmla="*/ 689372 w 861714"/>
                <a:gd name="connsiteY3" fmla="*/ 344685 h 344685"/>
                <a:gd name="connsiteX4" fmla="*/ 0 w 861714"/>
                <a:gd name="connsiteY4" fmla="*/ 344685 h 344685"/>
                <a:gd name="connsiteX5" fmla="*/ 172343 w 861714"/>
                <a:gd name="connsiteY5" fmla="*/ 172343 h 344685"/>
                <a:gd name="connsiteX6" fmla="*/ 0 w 861714"/>
                <a:gd name="connsiteY6" fmla="*/ 0 h 3446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61714" h="344685">
                  <a:moveTo>
                    <a:pt x="0" y="0"/>
                  </a:moveTo>
                  <a:lnTo>
                    <a:pt x="689372" y="0"/>
                  </a:lnTo>
                  <a:lnTo>
                    <a:pt x="861714" y="172343"/>
                  </a:lnTo>
                  <a:lnTo>
                    <a:pt x="689372" y="344685"/>
                  </a:lnTo>
                  <a:lnTo>
                    <a:pt x="0" y="344685"/>
                  </a:lnTo>
                  <a:lnTo>
                    <a:pt x="172343" y="172343"/>
                  </a:lnTo>
                  <a:lnTo>
                    <a:pt x="0" y="0"/>
                  </a:lnTo>
                  <a:close/>
                </a:path>
              </a:pathLst>
            </a:custGeom>
            <a:solidFill>
              <a:schemeClr val="bg1">
                <a:lumMod val="75000"/>
              </a:schemeClr>
            </a:solidFill>
          </p:spPr>
          <p:style>
            <a:lnRef idx="2">
              <a:schemeClr val="dk1">
                <a:shade val="80000"/>
                <a:hueOff val="0"/>
                <a:satOff val="0"/>
                <a:lumOff val="0"/>
                <a:alphaOff val="0"/>
              </a:schemeClr>
            </a:lnRef>
            <a:fillRef idx="1">
              <a:scrgbClr r="0" g="0" b="0"/>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212348" tIns="26670" rIns="185677" bIns="26670" numCol="1" spcCol="1270" anchor="ctr" anchorCtr="0">
              <a:noAutofit/>
            </a:bodyPr>
            <a:lstStyle/>
            <a:p>
              <a:pPr marL="0" lvl="0" indent="0" algn="ctr" defTabSz="444500">
                <a:lnSpc>
                  <a:spcPct val="90000"/>
                </a:lnSpc>
                <a:spcBef>
                  <a:spcPct val="0"/>
                </a:spcBef>
                <a:spcAft>
                  <a:spcPct val="35000"/>
                </a:spcAft>
                <a:buNone/>
              </a:pPr>
              <a:r>
                <a:rPr lang="en-US" sz="1000" kern="1200" dirty="0"/>
                <a:t>July 2022</a:t>
              </a:r>
            </a:p>
          </p:txBody>
        </p:sp>
        <p:sp>
          <p:nvSpPr>
            <p:cNvPr id="48" name="Freeform: Shape 47">
              <a:extLst>
                <a:ext uri="{FF2B5EF4-FFF2-40B4-BE49-F238E27FC236}">
                  <a16:creationId xmlns:a16="http://schemas.microsoft.com/office/drawing/2014/main" id="{81C5FDDF-1378-4EC8-8B8C-D49978D0FD2F}"/>
                </a:ext>
              </a:extLst>
            </p:cNvPr>
            <p:cNvSpPr/>
            <p:nvPr/>
          </p:nvSpPr>
          <p:spPr>
            <a:xfrm>
              <a:off x="7592914" y="3258240"/>
              <a:ext cx="861714" cy="616713"/>
            </a:xfrm>
            <a:custGeom>
              <a:avLst/>
              <a:gdLst>
                <a:gd name="connsiteX0" fmla="*/ 0 w 861714"/>
                <a:gd name="connsiteY0" fmla="*/ 0 h 344685"/>
                <a:gd name="connsiteX1" fmla="*/ 689372 w 861714"/>
                <a:gd name="connsiteY1" fmla="*/ 0 h 344685"/>
                <a:gd name="connsiteX2" fmla="*/ 861714 w 861714"/>
                <a:gd name="connsiteY2" fmla="*/ 172343 h 344685"/>
                <a:gd name="connsiteX3" fmla="*/ 689372 w 861714"/>
                <a:gd name="connsiteY3" fmla="*/ 344685 h 344685"/>
                <a:gd name="connsiteX4" fmla="*/ 0 w 861714"/>
                <a:gd name="connsiteY4" fmla="*/ 344685 h 344685"/>
                <a:gd name="connsiteX5" fmla="*/ 172343 w 861714"/>
                <a:gd name="connsiteY5" fmla="*/ 172343 h 344685"/>
                <a:gd name="connsiteX6" fmla="*/ 0 w 861714"/>
                <a:gd name="connsiteY6" fmla="*/ 0 h 3446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61714" h="344685">
                  <a:moveTo>
                    <a:pt x="0" y="0"/>
                  </a:moveTo>
                  <a:lnTo>
                    <a:pt x="689372" y="0"/>
                  </a:lnTo>
                  <a:lnTo>
                    <a:pt x="861714" y="172343"/>
                  </a:lnTo>
                  <a:lnTo>
                    <a:pt x="689372" y="344685"/>
                  </a:lnTo>
                  <a:lnTo>
                    <a:pt x="0" y="344685"/>
                  </a:lnTo>
                  <a:lnTo>
                    <a:pt x="172343" y="172343"/>
                  </a:lnTo>
                  <a:lnTo>
                    <a:pt x="0" y="0"/>
                  </a:lnTo>
                  <a:close/>
                </a:path>
              </a:pathLst>
            </a:custGeom>
            <a:solidFill>
              <a:schemeClr val="bg1">
                <a:lumMod val="95000"/>
              </a:schemeClr>
            </a:solidFill>
          </p:spPr>
          <p:style>
            <a:lnRef idx="2">
              <a:schemeClr val="dk1">
                <a:shade val="80000"/>
                <a:hueOff val="0"/>
                <a:satOff val="0"/>
                <a:lumOff val="0"/>
                <a:alphaOff val="0"/>
              </a:schemeClr>
            </a:lnRef>
            <a:fillRef idx="1">
              <a:scrgbClr r="0" g="0" b="0"/>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212348" tIns="26670" rIns="185677" bIns="26670" numCol="1" spcCol="1270" anchor="ctr" anchorCtr="0">
              <a:noAutofit/>
            </a:bodyPr>
            <a:lstStyle/>
            <a:p>
              <a:pPr marL="0" lvl="0" indent="0" algn="ctr" defTabSz="444500">
                <a:lnSpc>
                  <a:spcPct val="90000"/>
                </a:lnSpc>
                <a:spcBef>
                  <a:spcPct val="0"/>
                </a:spcBef>
                <a:spcAft>
                  <a:spcPct val="35000"/>
                </a:spcAft>
                <a:buNone/>
              </a:pPr>
              <a:r>
                <a:rPr lang="en-US" sz="1000" kern="1200" dirty="0"/>
                <a:t>Sep 2021</a:t>
              </a:r>
            </a:p>
          </p:txBody>
        </p:sp>
      </p:grpSp>
      <p:cxnSp>
        <p:nvCxnSpPr>
          <p:cNvPr id="51" name="Straight Arrow Connector 50">
            <a:extLst>
              <a:ext uri="{FF2B5EF4-FFF2-40B4-BE49-F238E27FC236}">
                <a16:creationId xmlns:a16="http://schemas.microsoft.com/office/drawing/2014/main" id="{7F21608D-4085-4F97-A65C-83F7460407AB}"/>
              </a:ext>
            </a:extLst>
          </p:cNvPr>
          <p:cNvCxnSpPr>
            <a:cxnSpLocks/>
          </p:cNvCxnSpPr>
          <p:nvPr/>
        </p:nvCxnSpPr>
        <p:spPr bwMode="auto">
          <a:xfrm flipV="1">
            <a:off x="7790528" y="2286000"/>
            <a:ext cx="23514" cy="972240"/>
          </a:xfrm>
          <a:prstGeom prst="straightConnector1">
            <a:avLst/>
          </a:prstGeom>
          <a:ln w="19050">
            <a:prstDash val="dash"/>
            <a:headEnd type="none" w="med" len="med"/>
            <a:tailEnd type="triangle"/>
          </a:ln>
        </p:spPr>
        <p:style>
          <a:lnRef idx="1">
            <a:schemeClr val="accent2"/>
          </a:lnRef>
          <a:fillRef idx="0">
            <a:schemeClr val="accent2"/>
          </a:fillRef>
          <a:effectRef idx="0">
            <a:schemeClr val="accent2"/>
          </a:effectRef>
          <a:fontRef idx="minor">
            <a:schemeClr val="tx1"/>
          </a:fontRef>
        </p:style>
      </p:cxnSp>
      <p:sp>
        <p:nvSpPr>
          <p:cNvPr id="52" name="Speech Bubble: Rectangle 51">
            <a:extLst>
              <a:ext uri="{FF2B5EF4-FFF2-40B4-BE49-F238E27FC236}">
                <a16:creationId xmlns:a16="http://schemas.microsoft.com/office/drawing/2014/main" id="{13D83A2E-E589-459D-97B6-C696CD32687F}"/>
              </a:ext>
            </a:extLst>
          </p:cNvPr>
          <p:cNvSpPr/>
          <p:nvPr/>
        </p:nvSpPr>
        <p:spPr bwMode="auto">
          <a:xfrm>
            <a:off x="7030395" y="1230843"/>
            <a:ext cx="1161928" cy="978957"/>
          </a:xfrm>
          <a:prstGeom prst="wedgeRectCallout">
            <a:avLst>
              <a:gd name="adj1" fmla="val -46506"/>
              <a:gd name="adj2" fmla="val -9242"/>
            </a:avLst>
          </a:prstGeom>
          <a:solidFill>
            <a:schemeClr val="bg2">
              <a:lumMod val="20000"/>
              <a:lumOff val="80000"/>
            </a:schemeClr>
          </a:solidFill>
          <a:ln w="9525" cap="flat" cmpd="sng" algn="ctr">
            <a:solidFill>
              <a:schemeClr val="tx2"/>
            </a:solidFill>
            <a:prstDash val="solid"/>
            <a:round/>
            <a:headEnd type="none" w="med" len="med"/>
            <a:tailEnd type="none" w="med" len="med"/>
          </a:ln>
          <a:effectLst/>
        </p:spPr>
        <p:txBody>
          <a:bodyPr vert="horz" wrap="square" lIns="101846" tIns="50923" rIns="101846" bIns="50923" numCol="1" rtlCol="0" anchor="ctr" anchorCtr="0" compatLnSpc="1">
            <a:prstTxWarp prst="textNoShape">
              <a:avLst/>
            </a:prstTxWarp>
          </a:bodyPr>
          <a:lstStyle/>
          <a:p>
            <a:pPr algn="ctr" defTabSz="1019056"/>
            <a:r>
              <a:rPr lang="en-US" sz="1200" dirty="0">
                <a:solidFill>
                  <a:srgbClr val="000000"/>
                </a:solidFill>
                <a:latin typeface="Calibri" charset="0"/>
              </a:rPr>
              <a:t>DHHS awards FC Plan contract by </a:t>
            </a:r>
            <a:r>
              <a:rPr lang="en-US" sz="1200" b="1" dirty="0">
                <a:solidFill>
                  <a:srgbClr val="000000"/>
                </a:solidFill>
                <a:latin typeface="Calibri" charset="0"/>
              </a:rPr>
              <a:t>Fall 2021</a:t>
            </a:r>
          </a:p>
        </p:txBody>
      </p:sp>
      <p:sp>
        <p:nvSpPr>
          <p:cNvPr id="50" name="Arrow: Pentagon 49">
            <a:extLst>
              <a:ext uri="{FF2B5EF4-FFF2-40B4-BE49-F238E27FC236}">
                <a16:creationId xmlns:a16="http://schemas.microsoft.com/office/drawing/2014/main" id="{8225E8F1-216B-4E88-BC53-C1EDD9CEA568}"/>
              </a:ext>
            </a:extLst>
          </p:cNvPr>
          <p:cNvSpPr/>
          <p:nvPr/>
        </p:nvSpPr>
        <p:spPr bwMode="auto">
          <a:xfrm>
            <a:off x="309339" y="2478706"/>
            <a:ext cx="3560490" cy="720416"/>
          </a:xfrm>
          <a:prstGeom prst="homePlate">
            <a:avLst>
              <a:gd name="adj" fmla="val 0"/>
            </a:avLst>
          </a:prstGeom>
          <a:solidFill>
            <a:schemeClr val="tx2">
              <a:lumMod val="20000"/>
              <a:lumOff val="80000"/>
            </a:schemeClr>
          </a:solidFill>
          <a:ln w="12700" cap="flat" cmpd="sng" algn="ctr">
            <a:solidFill>
              <a:schemeClr val="bg2"/>
            </a:solidFill>
            <a:prstDash val="solid"/>
            <a:round/>
            <a:headEnd type="none" w="med" len="med"/>
            <a:tailEnd type="none" w="med" len="med"/>
          </a:ln>
          <a:effectLst/>
        </p:spPr>
        <p:txBody>
          <a:bodyPr vert="horz" wrap="square" lIns="101846" tIns="50923" rIns="101846" bIns="50923" numCol="1" rtlCol="0" anchor="ctr" anchorCtr="0" compatLnSpc="1">
            <a:prstTxWarp prst="textNoShape">
              <a:avLst/>
            </a:prstTxWarp>
          </a:bodyPr>
          <a:lstStyle/>
          <a:p>
            <a:pPr defTabSz="1019056"/>
            <a:r>
              <a:rPr lang="en-US" sz="1100" b="1" dirty="0">
                <a:solidFill>
                  <a:srgbClr val="000000"/>
                </a:solidFill>
                <a:latin typeface="Calibri" charset="0"/>
              </a:rPr>
              <a:t>	FC Plan design &amp; Stakeholder Feedback</a:t>
            </a:r>
          </a:p>
        </p:txBody>
      </p:sp>
      <p:sp>
        <p:nvSpPr>
          <p:cNvPr id="70" name="Arrow: Pentagon 69">
            <a:extLst>
              <a:ext uri="{FF2B5EF4-FFF2-40B4-BE49-F238E27FC236}">
                <a16:creationId xmlns:a16="http://schemas.microsoft.com/office/drawing/2014/main" id="{76136D96-6063-4854-9911-EF76B0F0509B}"/>
              </a:ext>
            </a:extLst>
          </p:cNvPr>
          <p:cNvSpPr/>
          <p:nvPr/>
        </p:nvSpPr>
        <p:spPr bwMode="auto">
          <a:xfrm>
            <a:off x="3904203" y="2478705"/>
            <a:ext cx="3862807" cy="720415"/>
          </a:xfrm>
          <a:prstGeom prst="homePlate">
            <a:avLst>
              <a:gd name="adj" fmla="val 0"/>
            </a:avLst>
          </a:prstGeom>
          <a:solidFill>
            <a:schemeClr val="tx2">
              <a:lumMod val="20000"/>
              <a:lumOff val="80000"/>
            </a:schemeClr>
          </a:solidFill>
          <a:ln w="12700" cap="flat" cmpd="sng" algn="ctr">
            <a:solidFill>
              <a:schemeClr val="bg2"/>
            </a:solidFill>
            <a:prstDash val="solid"/>
            <a:round/>
            <a:headEnd type="none" w="med" len="med"/>
            <a:tailEnd type="none" w="med" len="med"/>
          </a:ln>
          <a:effectLst/>
        </p:spPr>
        <p:txBody>
          <a:bodyPr vert="horz" wrap="square" lIns="101846" tIns="50923" rIns="101846" bIns="50923" numCol="1" rtlCol="0" anchor="ctr" anchorCtr="0" compatLnSpc="1">
            <a:prstTxWarp prst="textNoShape">
              <a:avLst/>
            </a:prstTxWarp>
          </a:bodyPr>
          <a:lstStyle/>
          <a:p>
            <a:pPr algn="ctr" defTabSz="1019056"/>
            <a:endParaRPr lang="en-US" sz="1100" b="1" dirty="0">
              <a:solidFill>
                <a:srgbClr val="000000"/>
              </a:solidFill>
              <a:latin typeface="Calibri" charset="0"/>
            </a:endParaRPr>
          </a:p>
        </p:txBody>
      </p:sp>
      <p:sp>
        <p:nvSpPr>
          <p:cNvPr id="71" name="Arrow: Pentagon 70">
            <a:extLst>
              <a:ext uri="{FF2B5EF4-FFF2-40B4-BE49-F238E27FC236}">
                <a16:creationId xmlns:a16="http://schemas.microsoft.com/office/drawing/2014/main" id="{4949D638-D146-460E-AAD8-856034779CA9}"/>
              </a:ext>
            </a:extLst>
          </p:cNvPr>
          <p:cNvSpPr/>
          <p:nvPr/>
        </p:nvSpPr>
        <p:spPr bwMode="auto">
          <a:xfrm>
            <a:off x="7835623" y="2478705"/>
            <a:ext cx="724903" cy="720415"/>
          </a:xfrm>
          <a:prstGeom prst="homePlate">
            <a:avLst>
              <a:gd name="adj" fmla="val 0"/>
            </a:avLst>
          </a:prstGeom>
          <a:solidFill>
            <a:schemeClr val="tx2">
              <a:lumMod val="20000"/>
              <a:lumOff val="80000"/>
            </a:schemeClr>
          </a:solidFill>
          <a:ln w="12700" cap="flat" cmpd="sng" algn="ctr">
            <a:solidFill>
              <a:schemeClr val="bg2"/>
            </a:solidFill>
            <a:prstDash val="solid"/>
            <a:round/>
            <a:headEnd type="none" w="med" len="med"/>
            <a:tailEnd type="none" w="med" len="med"/>
          </a:ln>
          <a:effectLst/>
        </p:spPr>
        <p:txBody>
          <a:bodyPr vert="horz" wrap="square" lIns="101846" tIns="50923" rIns="101846" bIns="50923" numCol="1" rtlCol="0" anchor="ctr" anchorCtr="0" compatLnSpc="1">
            <a:prstTxWarp prst="textNoShape">
              <a:avLst/>
            </a:prstTxWarp>
          </a:bodyPr>
          <a:lstStyle/>
          <a:p>
            <a:pPr algn="ctr" defTabSz="1019056"/>
            <a:r>
              <a:rPr lang="en-US" sz="1050" b="1" dirty="0">
                <a:solidFill>
                  <a:srgbClr val="000000"/>
                </a:solidFill>
                <a:latin typeface="Calibri" charset="0"/>
              </a:rPr>
              <a:t>FC Plan implementation planning</a:t>
            </a:r>
          </a:p>
        </p:txBody>
      </p:sp>
      <p:sp>
        <p:nvSpPr>
          <p:cNvPr id="103" name="Arrow: Pentagon 102">
            <a:extLst>
              <a:ext uri="{FF2B5EF4-FFF2-40B4-BE49-F238E27FC236}">
                <a16:creationId xmlns:a16="http://schemas.microsoft.com/office/drawing/2014/main" id="{5826DAC4-2C6B-4820-AD39-E112FD5D1062}"/>
              </a:ext>
            </a:extLst>
          </p:cNvPr>
          <p:cNvSpPr/>
          <p:nvPr/>
        </p:nvSpPr>
        <p:spPr bwMode="auto">
          <a:xfrm>
            <a:off x="9251" y="3923687"/>
            <a:ext cx="5969750" cy="352349"/>
          </a:xfrm>
          <a:prstGeom prst="homePlate">
            <a:avLst>
              <a:gd name="adj" fmla="val 0"/>
            </a:avLst>
          </a:prstGeom>
          <a:solidFill>
            <a:schemeClr val="accent1">
              <a:lumMod val="20000"/>
              <a:lumOff val="80000"/>
            </a:schemeClr>
          </a:solidFill>
          <a:ln w="12700" cap="flat" cmpd="sng" algn="ctr">
            <a:solidFill>
              <a:schemeClr val="bg2"/>
            </a:solidFill>
            <a:prstDash val="solid"/>
            <a:round/>
            <a:headEnd type="none" w="med" len="med"/>
            <a:tailEnd type="none" w="med" len="med"/>
          </a:ln>
          <a:effectLst/>
        </p:spPr>
        <p:txBody>
          <a:bodyPr vert="horz" wrap="square" lIns="101846" tIns="50923" rIns="101846" bIns="50923" numCol="1" rtlCol="0" anchor="ctr" anchorCtr="0" compatLnSpc="1">
            <a:prstTxWarp prst="textNoShape">
              <a:avLst/>
            </a:prstTxWarp>
          </a:bodyPr>
          <a:lstStyle/>
          <a:p>
            <a:pPr algn="ctr" defTabSz="1019056"/>
            <a:r>
              <a:rPr lang="en-US" sz="1100" b="1" dirty="0">
                <a:solidFill>
                  <a:srgbClr val="000000"/>
                </a:solidFill>
                <a:latin typeface="Calibri" charset="0"/>
              </a:rPr>
              <a:t>SP implementation planning</a:t>
            </a:r>
          </a:p>
        </p:txBody>
      </p:sp>
      <p:sp>
        <p:nvSpPr>
          <p:cNvPr id="104" name="Arrow: Pentagon 103">
            <a:extLst>
              <a:ext uri="{FF2B5EF4-FFF2-40B4-BE49-F238E27FC236}">
                <a16:creationId xmlns:a16="http://schemas.microsoft.com/office/drawing/2014/main" id="{9CAED6DE-9589-4D46-8931-4DA03F031DAD}"/>
              </a:ext>
            </a:extLst>
          </p:cNvPr>
          <p:cNvSpPr/>
          <p:nvPr/>
        </p:nvSpPr>
        <p:spPr bwMode="auto">
          <a:xfrm>
            <a:off x="6025082" y="3920338"/>
            <a:ext cx="2503191" cy="352349"/>
          </a:xfrm>
          <a:prstGeom prst="homePlate">
            <a:avLst>
              <a:gd name="adj" fmla="val 0"/>
            </a:avLst>
          </a:prstGeom>
          <a:solidFill>
            <a:schemeClr val="accent1">
              <a:lumMod val="20000"/>
              <a:lumOff val="80000"/>
            </a:schemeClr>
          </a:solidFill>
          <a:ln w="12700" cap="flat" cmpd="sng" algn="ctr">
            <a:solidFill>
              <a:schemeClr val="bg2"/>
            </a:solidFill>
            <a:prstDash val="solid"/>
            <a:round/>
            <a:headEnd type="none" w="med" len="med"/>
            <a:tailEnd type="none" w="med" len="med"/>
          </a:ln>
          <a:effectLst/>
        </p:spPr>
        <p:txBody>
          <a:bodyPr vert="horz" wrap="square" lIns="101846" tIns="50923" rIns="101846" bIns="50923" numCol="1" rtlCol="0" anchor="ctr" anchorCtr="0" compatLnSpc="1">
            <a:prstTxWarp prst="textNoShape">
              <a:avLst/>
            </a:prstTxWarp>
          </a:bodyPr>
          <a:lstStyle/>
          <a:p>
            <a:pPr algn="ctr" defTabSz="1019056"/>
            <a:r>
              <a:rPr lang="en-US" sz="1100" b="1" dirty="0">
                <a:solidFill>
                  <a:srgbClr val="000000"/>
                </a:solidFill>
                <a:latin typeface="Calibri" charset="0"/>
              </a:rPr>
              <a:t>SP operational</a:t>
            </a:r>
          </a:p>
        </p:txBody>
      </p:sp>
      <p:sp>
        <p:nvSpPr>
          <p:cNvPr id="105" name="Arrow: Pentagon 104">
            <a:extLst>
              <a:ext uri="{FF2B5EF4-FFF2-40B4-BE49-F238E27FC236}">
                <a16:creationId xmlns:a16="http://schemas.microsoft.com/office/drawing/2014/main" id="{6E5E5F93-2E45-44AB-9542-F3FC5EC63440}"/>
              </a:ext>
            </a:extLst>
          </p:cNvPr>
          <p:cNvSpPr/>
          <p:nvPr/>
        </p:nvSpPr>
        <p:spPr bwMode="auto">
          <a:xfrm>
            <a:off x="820699" y="4286033"/>
            <a:ext cx="4328331" cy="352349"/>
          </a:xfrm>
          <a:prstGeom prst="homePlate">
            <a:avLst>
              <a:gd name="adj" fmla="val 0"/>
            </a:avLst>
          </a:prstGeom>
          <a:solidFill>
            <a:schemeClr val="accent6">
              <a:lumMod val="20000"/>
              <a:lumOff val="80000"/>
            </a:schemeClr>
          </a:solidFill>
          <a:ln w="12700" cap="flat" cmpd="sng" algn="ctr">
            <a:solidFill>
              <a:schemeClr val="bg2"/>
            </a:solidFill>
            <a:prstDash val="solid"/>
            <a:round/>
            <a:headEnd type="none" w="med" len="med"/>
            <a:tailEnd type="none" w="med" len="med"/>
          </a:ln>
          <a:effectLst/>
        </p:spPr>
        <p:txBody>
          <a:bodyPr vert="horz" wrap="square" lIns="101846" tIns="50923" rIns="101846" bIns="50923" numCol="1" rtlCol="0" anchor="ctr" anchorCtr="0" compatLnSpc="1">
            <a:prstTxWarp prst="textNoShape">
              <a:avLst/>
            </a:prstTxWarp>
          </a:bodyPr>
          <a:lstStyle/>
          <a:p>
            <a:pPr algn="ctr" defTabSz="1019056"/>
            <a:r>
              <a:rPr lang="en-US" sz="1100" b="1" dirty="0">
                <a:solidFill>
                  <a:srgbClr val="000000"/>
                </a:solidFill>
                <a:latin typeface="Calibri" charset="0"/>
              </a:rPr>
              <a:t>TP RFA issuance and contract award</a:t>
            </a:r>
          </a:p>
        </p:txBody>
      </p:sp>
      <p:sp>
        <p:nvSpPr>
          <p:cNvPr id="106" name="Arrow: Pentagon 105">
            <a:extLst>
              <a:ext uri="{FF2B5EF4-FFF2-40B4-BE49-F238E27FC236}">
                <a16:creationId xmlns:a16="http://schemas.microsoft.com/office/drawing/2014/main" id="{358DEBEA-8E3B-4EAB-9B06-D2293E088BE5}"/>
              </a:ext>
            </a:extLst>
          </p:cNvPr>
          <p:cNvSpPr/>
          <p:nvPr/>
        </p:nvSpPr>
        <p:spPr bwMode="auto">
          <a:xfrm>
            <a:off x="5201185" y="4295851"/>
            <a:ext cx="3327088" cy="352349"/>
          </a:xfrm>
          <a:prstGeom prst="homePlate">
            <a:avLst>
              <a:gd name="adj" fmla="val 0"/>
            </a:avLst>
          </a:prstGeom>
          <a:solidFill>
            <a:schemeClr val="accent6">
              <a:lumMod val="20000"/>
              <a:lumOff val="80000"/>
            </a:schemeClr>
          </a:solidFill>
          <a:ln w="12700" cap="flat" cmpd="sng" algn="ctr">
            <a:solidFill>
              <a:schemeClr val="bg2"/>
            </a:solidFill>
            <a:prstDash val="solid"/>
            <a:round/>
            <a:headEnd type="none" w="med" len="med"/>
            <a:tailEnd type="none" w="med" len="med"/>
          </a:ln>
          <a:effectLst/>
        </p:spPr>
        <p:txBody>
          <a:bodyPr vert="horz" wrap="square" lIns="101846" tIns="50923" rIns="101846" bIns="50923" numCol="1" rtlCol="0" anchor="ctr" anchorCtr="0" compatLnSpc="1">
            <a:prstTxWarp prst="textNoShape">
              <a:avLst/>
            </a:prstTxWarp>
          </a:bodyPr>
          <a:lstStyle/>
          <a:p>
            <a:pPr algn="ctr" defTabSz="1019056"/>
            <a:r>
              <a:rPr lang="en-US" sz="1100" b="1" dirty="0">
                <a:solidFill>
                  <a:srgbClr val="000000"/>
                </a:solidFill>
                <a:latin typeface="Calibri" charset="0"/>
              </a:rPr>
              <a:t>TP implementation planning</a:t>
            </a:r>
          </a:p>
        </p:txBody>
      </p:sp>
      <p:cxnSp>
        <p:nvCxnSpPr>
          <p:cNvPr id="57" name="Straight Arrow Connector 56">
            <a:extLst>
              <a:ext uri="{FF2B5EF4-FFF2-40B4-BE49-F238E27FC236}">
                <a16:creationId xmlns:a16="http://schemas.microsoft.com/office/drawing/2014/main" id="{0033A651-09FA-42CD-8CD1-8D0BDF790CE2}"/>
              </a:ext>
            </a:extLst>
          </p:cNvPr>
          <p:cNvCxnSpPr>
            <a:cxnSpLocks/>
          </p:cNvCxnSpPr>
          <p:nvPr/>
        </p:nvCxnSpPr>
        <p:spPr bwMode="auto">
          <a:xfrm flipV="1">
            <a:off x="8557782" y="2260707"/>
            <a:ext cx="23514" cy="972240"/>
          </a:xfrm>
          <a:prstGeom prst="straightConnector1">
            <a:avLst/>
          </a:prstGeom>
          <a:ln w="19050">
            <a:prstDash val="dash"/>
            <a:headEnd type="none" w="med" len="med"/>
            <a:tailEnd type="triangle"/>
          </a:ln>
        </p:spPr>
        <p:style>
          <a:lnRef idx="1">
            <a:schemeClr val="accent2"/>
          </a:lnRef>
          <a:fillRef idx="0">
            <a:schemeClr val="accent2"/>
          </a:fillRef>
          <a:effectRef idx="0">
            <a:schemeClr val="accent2"/>
          </a:effectRef>
          <a:fontRef idx="minor">
            <a:schemeClr val="tx1"/>
          </a:fontRef>
        </p:style>
      </p:cxnSp>
      <p:sp>
        <p:nvSpPr>
          <p:cNvPr id="58" name="Speech Bubble: Rectangle 57">
            <a:extLst>
              <a:ext uri="{FF2B5EF4-FFF2-40B4-BE49-F238E27FC236}">
                <a16:creationId xmlns:a16="http://schemas.microsoft.com/office/drawing/2014/main" id="{7D070965-3E14-443C-887C-87F52674EE5B}"/>
              </a:ext>
            </a:extLst>
          </p:cNvPr>
          <p:cNvSpPr/>
          <p:nvPr/>
        </p:nvSpPr>
        <p:spPr bwMode="auto">
          <a:xfrm>
            <a:off x="8234281" y="1236371"/>
            <a:ext cx="886205" cy="970641"/>
          </a:xfrm>
          <a:prstGeom prst="wedgeRectCallout">
            <a:avLst>
              <a:gd name="adj1" fmla="val -47960"/>
              <a:gd name="adj2" fmla="val -9242"/>
            </a:avLst>
          </a:prstGeom>
          <a:solidFill>
            <a:schemeClr val="bg2">
              <a:lumMod val="20000"/>
              <a:lumOff val="80000"/>
            </a:schemeClr>
          </a:solidFill>
          <a:ln w="9525" cap="flat" cmpd="sng" algn="ctr">
            <a:solidFill>
              <a:schemeClr val="tx2"/>
            </a:solidFill>
            <a:prstDash val="solid"/>
            <a:round/>
            <a:headEnd type="none" w="med" len="med"/>
            <a:tailEnd type="none" w="med" len="med"/>
          </a:ln>
          <a:effectLst/>
        </p:spPr>
        <p:txBody>
          <a:bodyPr vert="horz" wrap="square" lIns="101846" tIns="50923" rIns="101846" bIns="50923" numCol="1" rtlCol="0" anchor="ctr" anchorCtr="0" compatLnSpc="1">
            <a:prstTxWarp prst="textNoShape">
              <a:avLst/>
            </a:prstTxWarp>
          </a:bodyPr>
          <a:lstStyle/>
          <a:p>
            <a:pPr algn="ctr" defTabSz="1019056"/>
            <a:r>
              <a:rPr lang="en-US" sz="1200" dirty="0">
                <a:solidFill>
                  <a:srgbClr val="000000"/>
                </a:solidFill>
                <a:latin typeface="Calibri" charset="0"/>
              </a:rPr>
              <a:t>FC Plan launches </a:t>
            </a:r>
            <a:r>
              <a:rPr lang="en-US" sz="1200" b="1" dirty="0">
                <a:solidFill>
                  <a:srgbClr val="000000"/>
                </a:solidFill>
                <a:latin typeface="Calibri" charset="0"/>
              </a:rPr>
              <a:t>July 1, 2022</a:t>
            </a:r>
          </a:p>
        </p:txBody>
      </p:sp>
      <p:sp>
        <p:nvSpPr>
          <p:cNvPr id="4" name="Slide Number Placeholder 3"/>
          <p:cNvSpPr>
            <a:spLocks noGrp="1"/>
          </p:cNvSpPr>
          <p:nvPr>
            <p:ph type="sldNum" sz="quarter" idx="14"/>
          </p:nvPr>
        </p:nvSpPr>
        <p:spPr/>
        <p:txBody>
          <a:bodyPr/>
          <a:lstStyle/>
          <a:p>
            <a:pPr>
              <a:defRPr/>
            </a:pPr>
            <a:fld id="{009F91FB-86FC-4A9B-A151-484AAD5CA2D9}" type="slidenum">
              <a:rPr lang="en-US" smtClean="0">
                <a:solidFill>
                  <a:srgbClr val="FFFFFF"/>
                </a:solidFill>
              </a:rPr>
              <a:pPr>
                <a:defRPr/>
              </a:pPr>
              <a:t>18</a:t>
            </a:fld>
            <a:endParaRPr lang="en-US" dirty="0">
              <a:solidFill>
                <a:srgbClr val="FFFFFF"/>
              </a:solidFill>
            </a:endParaRPr>
          </a:p>
        </p:txBody>
      </p:sp>
      <p:sp>
        <p:nvSpPr>
          <p:cNvPr id="3" name="Rectangle 2">
            <a:extLst>
              <a:ext uri="{FF2B5EF4-FFF2-40B4-BE49-F238E27FC236}">
                <a16:creationId xmlns:a16="http://schemas.microsoft.com/office/drawing/2014/main" id="{FFB43E19-3A8F-42BB-BB67-2AEF4314FE8C}"/>
              </a:ext>
            </a:extLst>
          </p:cNvPr>
          <p:cNvSpPr/>
          <p:nvPr/>
        </p:nvSpPr>
        <p:spPr>
          <a:xfrm>
            <a:off x="6744353" y="5932678"/>
            <a:ext cx="2276646" cy="600164"/>
          </a:xfrm>
          <a:prstGeom prst="rect">
            <a:avLst/>
          </a:prstGeom>
          <a:solidFill>
            <a:schemeClr val="tx2">
              <a:lumMod val="20000"/>
              <a:lumOff val="80000"/>
            </a:schemeClr>
          </a:solidFill>
        </p:spPr>
        <p:txBody>
          <a:bodyPr wrap="square">
            <a:spAutoFit/>
          </a:bodyPr>
          <a:lstStyle/>
          <a:p>
            <a:r>
              <a:rPr lang="en-US" sz="1100" dirty="0"/>
              <a:t>*Reminder: Either a Standard Plan or BH I/DD Tailored Plan may be awarded the FC Plan</a:t>
            </a:r>
          </a:p>
        </p:txBody>
      </p:sp>
      <p:sp>
        <p:nvSpPr>
          <p:cNvPr id="59" name="Speech Bubble: Rectangle 58">
            <a:extLst>
              <a:ext uri="{FF2B5EF4-FFF2-40B4-BE49-F238E27FC236}">
                <a16:creationId xmlns:a16="http://schemas.microsoft.com/office/drawing/2014/main" id="{927BB22E-E2FB-40FD-B513-12ADCAFF6691}"/>
              </a:ext>
            </a:extLst>
          </p:cNvPr>
          <p:cNvSpPr/>
          <p:nvPr/>
        </p:nvSpPr>
        <p:spPr bwMode="auto">
          <a:xfrm>
            <a:off x="2247303" y="1254601"/>
            <a:ext cx="1034062" cy="953480"/>
          </a:xfrm>
          <a:prstGeom prst="wedgeRectCallout">
            <a:avLst>
              <a:gd name="adj1" fmla="val -46506"/>
              <a:gd name="adj2" fmla="val -9242"/>
            </a:avLst>
          </a:prstGeom>
          <a:solidFill>
            <a:schemeClr val="bg2">
              <a:lumMod val="20000"/>
              <a:lumOff val="80000"/>
            </a:schemeClr>
          </a:solidFill>
          <a:ln w="9525" cap="flat" cmpd="sng" algn="ctr">
            <a:solidFill>
              <a:schemeClr val="tx2"/>
            </a:solidFill>
            <a:prstDash val="solid"/>
            <a:round/>
            <a:headEnd type="none" w="med" len="med"/>
            <a:tailEnd type="none" w="med" len="med"/>
          </a:ln>
          <a:effectLst/>
        </p:spPr>
        <p:txBody>
          <a:bodyPr vert="horz" wrap="square" lIns="101846" tIns="50923" rIns="101846" bIns="50923" numCol="1" rtlCol="0" anchor="ctr" anchorCtr="0" compatLnSpc="1">
            <a:prstTxWarp prst="textNoShape">
              <a:avLst/>
            </a:prstTxWarp>
          </a:bodyPr>
          <a:lstStyle/>
          <a:p>
            <a:pPr algn="ctr" defTabSz="1019056"/>
            <a:r>
              <a:rPr lang="en-US" sz="1200" dirty="0">
                <a:solidFill>
                  <a:srgbClr val="000000"/>
                </a:solidFill>
                <a:latin typeface="Calibri" charset="0"/>
              </a:rPr>
              <a:t>DHHS release policy document </a:t>
            </a:r>
            <a:r>
              <a:rPr lang="en-US" sz="1200" b="1" dirty="0">
                <a:solidFill>
                  <a:srgbClr val="000000"/>
                </a:solidFill>
                <a:latin typeface="Calibri" charset="0"/>
              </a:rPr>
              <a:t>Feb. 2021</a:t>
            </a:r>
          </a:p>
        </p:txBody>
      </p:sp>
      <p:cxnSp>
        <p:nvCxnSpPr>
          <p:cNvPr id="60" name="Straight Arrow Connector 59">
            <a:extLst>
              <a:ext uri="{FF2B5EF4-FFF2-40B4-BE49-F238E27FC236}">
                <a16:creationId xmlns:a16="http://schemas.microsoft.com/office/drawing/2014/main" id="{CBECBE01-E215-45BE-81FB-3FC0E1D13987}"/>
              </a:ext>
            </a:extLst>
          </p:cNvPr>
          <p:cNvCxnSpPr>
            <a:cxnSpLocks/>
          </p:cNvCxnSpPr>
          <p:nvPr/>
        </p:nvCxnSpPr>
        <p:spPr bwMode="auto">
          <a:xfrm flipV="1">
            <a:off x="2954162" y="2190512"/>
            <a:ext cx="0" cy="268379"/>
          </a:xfrm>
          <a:prstGeom prst="straightConnector1">
            <a:avLst/>
          </a:prstGeom>
          <a:ln w="19050">
            <a:prstDash val="dash"/>
            <a:headEnd type="none" w="med" len="med"/>
            <a:tailEnd type="triangle"/>
          </a:ln>
        </p:spPr>
        <p:style>
          <a:lnRef idx="1">
            <a:schemeClr val="accent2"/>
          </a:lnRef>
          <a:fillRef idx="0">
            <a:schemeClr val="accent2"/>
          </a:fillRef>
          <a:effectRef idx="0">
            <a:schemeClr val="accent2"/>
          </a:effectRef>
          <a:fontRef idx="minor">
            <a:schemeClr val="tx1"/>
          </a:fontRef>
        </p:style>
      </p:cxnSp>
      <p:sp>
        <p:nvSpPr>
          <p:cNvPr id="53" name="Footer Placeholder 3">
            <a:extLst>
              <a:ext uri="{FF2B5EF4-FFF2-40B4-BE49-F238E27FC236}">
                <a16:creationId xmlns:a16="http://schemas.microsoft.com/office/drawing/2014/main" id="{6E01BDA0-BAA6-4350-9CCC-4A4A44A56334}"/>
              </a:ext>
            </a:extLst>
          </p:cNvPr>
          <p:cNvSpPr txBox="1">
            <a:spLocks/>
          </p:cNvSpPr>
          <p:nvPr/>
        </p:nvSpPr>
        <p:spPr>
          <a:xfrm>
            <a:off x="521228" y="6573308"/>
            <a:ext cx="7682971" cy="284692"/>
          </a:xfrm>
          <a:prstGeom prst="rect">
            <a:avLst/>
          </a:prstGeom>
        </p:spPr>
        <p:txBody>
          <a:bodyPr vert="horz" lIns="91440" tIns="45720" rIns="91440" bIns="45720" rtlCol="0" anchor="ctr"/>
          <a:lstStyle>
            <a:defPPr>
              <a:defRPr lang="en-US"/>
            </a:defPPr>
            <a:lvl1pPr marL="0" algn="l" defTabSz="914400" rtl="0" eaLnBrk="1" latinLnBrk="0" hangingPunct="1">
              <a:defRPr sz="1000" kern="1200" cap="all" baseline="0">
                <a:solidFill>
                  <a:schemeClr val="tx1"/>
                </a:solidFill>
                <a:latin typeface="Franklin Gothic Demi Cond" panose="020B070603040202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defRPr/>
            </a:pPr>
            <a:r>
              <a:rPr lang="en-US" dirty="0"/>
              <a:t>Update on the Specialized FOSTER CARE RFP| February 2021</a:t>
            </a:r>
          </a:p>
        </p:txBody>
      </p:sp>
    </p:spTree>
    <p:extLst>
      <p:ext uri="{BB962C8B-B14F-4D97-AF65-F5344CB8AC3E}">
        <p14:creationId xmlns:p14="http://schemas.microsoft.com/office/powerpoint/2010/main" val="16617520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bwMode="auto">
          <a:xfrm>
            <a:off x="438150" y="571500"/>
            <a:ext cx="8267700" cy="5181600"/>
          </a:xfrm>
          <a:prstGeom prst="rect">
            <a:avLst/>
          </a:prstGeom>
          <a:noFill/>
          <a:ln w="9525" cap="flat" cmpd="sng" algn="ctr">
            <a:noFill/>
            <a:prstDash val="solid"/>
            <a:round/>
            <a:headEnd type="none" w="med" len="med"/>
            <a:tailEnd type="none" w="med" len="med"/>
          </a:ln>
          <a:effectLst/>
        </p:spPr>
        <p:txBody>
          <a:bodyPr lIns="101858" tIns="50929" rIns="101858" bIns="50929" anchor="ctr"/>
          <a:lstStyle/>
          <a:p>
            <a:pPr algn="ctr" defTabSz="1019175" fontAlgn="base">
              <a:spcBef>
                <a:spcPct val="0"/>
              </a:spcBef>
              <a:spcAft>
                <a:spcPct val="0"/>
              </a:spcAft>
              <a:defRPr/>
            </a:pPr>
            <a:endParaRPr lang="en-US" sz="1100" b="1" dirty="0">
              <a:solidFill>
                <a:srgbClr val="000000"/>
              </a:solidFill>
              <a:ea typeface="ＭＳ Ｐゴシック" pitchFamily="1" charset="-128"/>
            </a:endParaRPr>
          </a:p>
        </p:txBody>
      </p:sp>
      <p:sp>
        <p:nvSpPr>
          <p:cNvPr id="196611" name="Rectangle 8"/>
          <p:cNvSpPr>
            <a:spLocks noChangeArrowheads="1"/>
          </p:cNvSpPr>
          <p:nvPr/>
        </p:nvSpPr>
        <p:spPr bwMode="auto">
          <a:xfrm>
            <a:off x="428625" y="2152650"/>
            <a:ext cx="8286750" cy="1676400"/>
          </a:xfrm>
          <a:prstGeom prst="rect">
            <a:avLst/>
          </a:prstGeom>
          <a:solidFill>
            <a:schemeClr val="tx2">
              <a:lumMod val="60000"/>
              <a:lumOff val="40000"/>
              <a:alpha val="39999"/>
            </a:schemeClr>
          </a:solidFill>
          <a:ln w="9525">
            <a:noFill/>
            <a:miter lim="800000"/>
            <a:headEnd/>
            <a:tailEnd/>
          </a:ln>
        </p:spPr>
        <p:txBody>
          <a:bodyPr wrap="none" lIns="101858" tIns="50929" rIns="101858" bIns="50929" anchor="ctr"/>
          <a:lstStyle/>
          <a:p>
            <a:pPr fontAlgn="base">
              <a:spcBef>
                <a:spcPct val="0"/>
              </a:spcBef>
              <a:spcAft>
                <a:spcPct val="0"/>
              </a:spcAft>
            </a:pPr>
            <a:endParaRPr lang="en-US" sz="1100" b="1" dirty="0">
              <a:solidFill>
                <a:srgbClr val="000000"/>
              </a:solidFill>
              <a:latin typeface="Arial Unicode MS" pitchFamily="34" charset="-128"/>
              <a:ea typeface="ＭＳ Ｐゴシック"/>
            </a:endParaRPr>
          </a:p>
        </p:txBody>
      </p:sp>
      <p:sp>
        <p:nvSpPr>
          <p:cNvPr id="152581" name="Rectangle 7"/>
          <p:cNvSpPr>
            <a:spLocks noChangeArrowheads="1"/>
          </p:cNvSpPr>
          <p:nvPr/>
        </p:nvSpPr>
        <p:spPr bwMode="auto">
          <a:xfrm>
            <a:off x="419100" y="571500"/>
            <a:ext cx="8305800" cy="5181600"/>
          </a:xfrm>
          <a:prstGeom prst="rect">
            <a:avLst/>
          </a:prstGeom>
          <a:noFill/>
          <a:ln w="57150">
            <a:solidFill>
              <a:schemeClr val="tx2"/>
            </a:solidFill>
            <a:miter lim="800000"/>
            <a:headEnd/>
            <a:tailEnd/>
          </a:ln>
          <a:effectLst/>
        </p:spPr>
        <p:txBody>
          <a:bodyPr wrap="none" lIns="101858" tIns="50929" rIns="101858" bIns="50929" anchor="ctr"/>
          <a:lstStyle/>
          <a:p>
            <a:pPr fontAlgn="base">
              <a:spcBef>
                <a:spcPct val="0"/>
              </a:spcBef>
              <a:spcAft>
                <a:spcPct val="0"/>
              </a:spcAft>
              <a:defRPr/>
            </a:pPr>
            <a:endParaRPr lang="en-US" sz="1100" b="1" dirty="0">
              <a:solidFill>
                <a:srgbClr val="000000"/>
              </a:solidFill>
              <a:latin typeface="Arial Unicode MS" pitchFamily="34" charset="-128"/>
              <a:ea typeface="ＭＳ Ｐゴシック" pitchFamily="1" charset="-128"/>
            </a:endParaRPr>
          </a:p>
        </p:txBody>
      </p:sp>
      <p:sp>
        <p:nvSpPr>
          <p:cNvPr id="196614" name="Rectangle 11"/>
          <p:cNvSpPr>
            <a:spLocks noChangeArrowheads="1"/>
          </p:cNvSpPr>
          <p:nvPr/>
        </p:nvSpPr>
        <p:spPr bwMode="auto">
          <a:xfrm>
            <a:off x="457200" y="2152650"/>
            <a:ext cx="8229600" cy="1671638"/>
          </a:xfrm>
          <a:prstGeom prst="rect">
            <a:avLst/>
          </a:prstGeom>
          <a:noFill/>
          <a:ln w="9525">
            <a:noFill/>
            <a:miter lim="800000"/>
            <a:headEnd/>
            <a:tailEnd/>
          </a:ln>
        </p:spPr>
        <p:txBody>
          <a:bodyPr lIns="0" tIns="0" rIns="0" bIns="0" anchor="ctr" anchorCtr="1"/>
          <a:lstStyle/>
          <a:p>
            <a:pPr>
              <a:spcAft>
                <a:spcPts val="1200"/>
              </a:spcAft>
            </a:pPr>
            <a:r>
              <a:rPr lang="en-US" sz="2800" b="1" dirty="0">
                <a:ea typeface="ＭＳ Ｐゴシック"/>
              </a:rPr>
              <a:t>Next Steps</a:t>
            </a:r>
          </a:p>
        </p:txBody>
      </p:sp>
      <p:sp>
        <p:nvSpPr>
          <p:cNvPr id="3" name="TextBox 2"/>
          <p:cNvSpPr txBox="1"/>
          <p:nvPr/>
        </p:nvSpPr>
        <p:spPr>
          <a:xfrm>
            <a:off x="0" y="6096000"/>
            <a:ext cx="9144000" cy="784830"/>
          </a:xfrm>
          <a:prstGeom prst="rect">
            <a:avLst/>
          </a:prstGeom>
          <a:solidFill>
            <a:schemeClr val="bg1"/>
          </a:solidFill>
        </p:spPr>
        <p:txBody>
          <a:bodyPr wrap="square" rtlCol="0">
            <a:spAutoFit/>
          </a:bodyPr>
          <a:lstStyle/>
          <a:p>
            <a:endParaRPr lang="en-US" dirty="0">
              <a:solidFill>
                <a:srgbClr val="000000"/>
              </a:solidFill>
            </a:endParaRPr>
          </a:p>
          <a:p>
            <a:endParaRPr lang="en-US" dirty="0">
              <a:solidFill>
                <a:srgbClr val="000000"/>
              </a:solidFill>
            </a:endParaRPr>
          </a:p>
          <a:p>
            <a:endParaRPr lang="en-US" dirty="0">
              <a:solidFill>
                <a:srgbClr val="000000"/>
              </a:solidFill>
            </a:endParaRPr>
          </a:p>
          <a:p>
            <a:endParaRPr lang="en-US" dirty="0">
              <a:solidFill>
                <a:srgbClr val="000000"/>
              </a:solidFill>
            </a:endParaRPr>
          </a:p>
          <a:p>
            <a:endParaRPr lang="en-US" dirty="0">
              <a:solidFill>
                <a:srgbClr val="000000"/>
              </a:solidFill>
            </a:endParaRPr>
          </a:p>
        </p:txBody>
      </p:sp>
    </p:spTree>
    <p:extLst>
      <p:ext uri="{BB962C8B-B14F-4D97-AF65-F5344CB8AC3E}">
        <p14:creationId xmlns:p14="http://schemas.microsoft.com/office/powerpoint/2010/main" val="12191593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6"/>
          <p:cNvSpPr txBox="1">
            <a:spLocks/>
          </p:cNvSpPr>
          <p:nvPr/>
        </p:nvSpPr>
        <p:spPr>
          <a:xfrm>
            <a:off x="137473" y="486279"/>
            <a:ext cx="8867580" cy="548640"/>
          </a:xfrm>
          <a:prstGeom prst="rect">
            <a:avLst/>
          </a:prstGeom>
        </p:spPr>
        <p:txBody>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en-US" sz="2800" b="1" kern="0" dirty="0">
                <a:latin typeface="Calibri" panose="020F0502020204030204" pitchFamily="34" charset="0"/>
              </a:rPr>
              <a:t>Agenda </a:t>
            </a:r>
          </a:p>
        </p:txBody>
      </p:sp>
      <p:cxnSp>
        <p:nvCxnSpPr>
          <p:cNvPr id="12" name="Straight Connector 11"/>
          <p:cNvCxnSpPr/>
          <p:nvPr/>
        </p:nvCxnSpPr>
        <p:spPr bwMode="auto">
          <a:xfrm flipV="1">
            <a:off x="-500" y="985052"/>
            <a:ext cx="9134975" cy="187"/>
          </a:xfrm>
          <a:prstGeom prst="line">
            <a:avLst/>
          </a:prstGeom>
          <a:noFill/>
          <a:ln w="19050" cap="flat" cmpd="sng" algn="ctr">
            <a:solidFill>
              <a:schemeClr val="tx2">
                <a:lumMod val="75000"/>
              </a:schemeClr>
            </a:solidFill>
            <a:prstDash val="solid"/>
            <a:round/>
            <a:headEnd type="none" w="med" len="med"/>
            <a:tailEnd type="none" w="med" len="med"/>
          </a:ln>
          <a:effectLst/>
        </p:spPr>
      </p:cxnSp>
      <p:cxnSp>
        <p:nvCxnSpPr>
          <p:cNvPr id="9" name="Straight Connector 8"/>
          <p:cNvCxnSpPr>
            <a:cxnSpLocks/>
            <a:stCxn id="35" idx="4"/>
            <a:endCxn id="32" idx="0"/>
          </p:cNvCxnSpPr>
          <p:nvPr/>
        </p:nvCxnSpPr>
        <p:spPr>
          <a:xfrm flipV="1">
            <a:off x="852099" y="1808212"/>
            <a:ext cx="5013" cy="2506548"/>
          </a:xfrm>
          <a:prstGeom prst="line">
            <a:avLst/>
          </a:prstGeom>
          <a:ln w="28575">
            <a:solidFill>
              <a:srgbClr val="FFC000"/>
            </a:solidFill>
            <a:prstDash val="solid"/>
          </a:ln>
        </p:spPr>
        <p:style>
          <a:lnRef idx="1">
            <a:schemeClr val="accent1"/>
          </a:lnRef>
          <a:fillRef idx="0">
            <a:schemeClr val="accent1"/>
          </a:fillRef>
          <a:effectRef idx="0">
            <a:schemeClr val="accent1"/>
          </a:effectRef>
          <a:fontRef idx="minor">
            <a:schemeClr val="tx1"/>
          </a:fontRef>
        </p:style>
      </p:cxnSp>
      <p:grpSp>
        <p:nvGrpSpPr>
          <p:cNvPr id="17" name="Group 16"/>
          <p:cNvGrpSpPr/>
          <p:nvPr/>
        </p:nvGrpSpPr>
        <p:grpSpPr>
          <a:xfrm>
            <a:off x="685800" y="2771186"/>
            <a:ext cx="7772400" cy="548365"/>
            <a:chOff x="1237606" y="2735691"/>
            <a:chExt cx="6914385" cy="381000"/>
          </a:xfrm>
        </p:grpSpPr>
        <p:cxnSp>
          <p:nvCxnSpPr>
            <p:cNvPr id="18" name="Straight Connector 17"/>
            <p:cNvCxnSpPr/>
            <p:nvPr/>
          </p:nvCxnSpPr>
          <p:spPr>
            <a:xfrm>
              <a:off x="1294387" y="2928543"/>
              <a:ext cx="674687" cy="0"/>
            </a:xfrm>
            <a:prstGeom prst="line">
              <a:avLst/>
            </a:prstGeom>
            <a:ln w="28575">
              <a:solidFill>
                <a:srgbClr val="FFC000"/>
              </a:solidFill>
              <a:prstDash val="solid"/>
            </a:ln>
          </p:spPr>
          <p:style>
            <a:lnRef idx="1">
              <a:schemeClr val="accent1"/>
            </a:lnRef>
            <a:fillRef idx="0">
              <a:schemeClr val="accent1"/>
            </a:fillRef>
            <a:effectRef idx="0">
              <a:schemeClr val="accent1"/>
            </a:effectRef>
            <a:fontRef idx="minor">
              <a:schemeClr val="tx1"/>
            </a:fontRef>
          </p:style>
        </p:cxnSp>
        <p:sp>
          <p:nvSpPr>
            <p:cNvPr id="19" name="Rectangle 18"/>
            <p:cNvSpPr/>
            <p:nvPr/>
          </p:nvSpPr>
          <p:spPr bwMode="auto">
            <a:xfrm>
              <a:off x="1842631" y="2735691"/>
              <a:ext cx="6309360" cy="381000"/>
            </a:xfrm>
            <a:prstGeom prst="rect">
              <a:avLst/>
            </a:prstGeom>
            <a:solidFill>
              <a:srgbClr val="FFEBAB"/>
            </a:solidFill>
            <a:ln w="28575" cap="flat" cmpd="sng" algn="ctr">
              <a:solidFill>
                <a:srgbClr val="FFC000"/>
              </a:solidFill>
              <a:prstDash val="solid"/>
              <a:round/>
              <a:headEnd type="none" w="med" len="med"/>
              <a:tailEnd type="none" w="med" len="med"/>
            </a:ln>
            <a:effectLst/>
          </p:spPr>
          <p:txBody>
            <a:bodyPr vert="horz" wrap="square" lIns="101858" tIns="50929" rIns="101858" bIns="50929" numCol="1" rtlCol="0" anchor="ctr" anchorCtr="0" compatLnSpc="1">
              <a:prstTxWarp prst="textNoShape">
                <a:avLst/>
              </a:prstTxWarp>
            </a:bodyPr>
            <a:lstStyle/>
            <a:p>
              <a:pPr>
                <a:spcAft>
                  <a:spcPts val="1200"/>
                </a:spcAft>
              </a:pPr>
              <a:r>
                <a:rPr lang="en-US" sz="1600" b="1" dirty="0">
                  <a:latin typeface="Calibri"/>
                  <a:ea typeface="ＭＳ Ｐゴシック"/>
                </a:rPr>
                <a:t>Key Features of the S</a:t>
              </a:r>
              <a:r>
                <a:rPr lang="en-US" sz="1600" b="1" dirty="0">
                  <a:ea typeface="ＭＳ Ｐゴシック"/>
                </a:rPr>
                <a:t>pecialized Foster Care Plan (FC Plan)</a:t>
              </a:r>
              <a:endParaRPr lang="en-US" sz="1600" b="1" dirty="0">
                <a:latin typeface="Calibri"/>
                <a:ea typeface="ＭＳ Ｐゴシック"/>
              </a:endParaRPr>
            </a:p>
          </p:txBody>
        </p:sp>
        <p:sp>
          <p:nvSpPr>
            <p:cNvPr id="20" name="Oval 19"/>
            <p:cNvSpPr/>
            <p:nvPr/>
          </p:nvSpPr>
          <p:spPr>
            <a:xfrm>
              <a:off x="1237606" y="2773791"/>
              <a:ext cx="304800" cy="231488"/>
            </a:xfrm>
            <a:prstGeom prst="ellipse">
              <a:avLst/>
            </a:prstGeom>
            <a:solidFill>
              <a:srgbClr val="336699"/>
            </a:soli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n w="28575">
                  <a:solidFill>
                    <a:schemeClr val="tx1"/>
                  </a:solidFill>
                </a:ln>
                <a:solidFill>
                  <a:prstClr val="white"/>
                </a:solidFill>
                <a:latin typeface="Calibri"/>
              </a:endParaRPr>
            </a:p>
          </p:txBody>
        </p:sp>
      </p:grpSp>
      <p:grpSp>
        <p:nvGrpSpPr>
          <p:cNvPr id="29" name="Group 28"/>
          <p:cNvGrpSpPr/>
          <p:nvPr/>
        </p:nvGrpSpPr>
        <p:grpSpPr>
          <a:xfrm>
            <a:off x="685800" y="1676400"/>
            <a:ext cx="7772400" cy="548365"/>
            <a:chOff x="1237606" y="2260979"/>
            <a:chExt cx="6914385" cy="548365"/>
          </a:xfrm>
        </p:grpSpPr>
        <p:cxnSp>
          <p:nvCxnSpPr>
            <p:cNvPr id="30" name="Straight Connector 29"/>
            <p:cNvCxnSpPr/>
            <p:nvPr/>
          </p:nvCxnSpPr>
          <p:spPr>
            <a:xfrm>
              <a:off x="1294387" y="2547543"/>
              <a:ext cx="674687" cy="0"/>
            </a:xfrm>
            <a:prstGeom prst="line">
              <a:avLst/>
            </a:prstGeom>
            <a:ln w="28575">
              <a:solidFill>
                <a:srgbClr val="FFC000"/>
              </a:solidFill>
              <a:prstDash val="solid"/>
            </a:ln>
          </p:spPr>
          <p:style>
            <a:lnRef idx="1">
              <a:schemeClr val="accent1"/>
            </a:lnRef>
            <a:fillRef idx="0">
              <a:schemeClr val="accent1"/>
            </a:fillRef>
            <a:effectRef idx="0">
              <a:schemeClr val="accent1"/>
            </a:effectRef>
            <a:fontRef idx="minor">
              <a:schemeClr val="tx1"/>
            </a:fontRef>
          </p:style>
        </p:cxnSp>
        <p:sp>
          <p:nvSpPr>
            <p:cNvPr id="31" name="Rectangle 30"/>
            <p:cNvSpPr/>
            <p:nvPr/>
          </p:nvSpPr>
          <p:spPr bwMode="auto">
            <a:xfrm>
              <a:off x="1842631" y="2260979"/>
              <a:ext cx="6309360" cy="548365"/>
            </a:xfrm>
            <a:prstGeom prst="rect">
              <a:avLst/>
            </a:prstGeom>
            <a:solidFill>
              <a:srgbClr val="FFEBAB"/>
            </a:solidFill>
            <a:ln w="28575" cap="flat" cmpd="sng" algn="ctr">
              <a:solidFill>
                <a:srgbClr val="FFC000"/>
              </a:solidFill>
              <a:prstDash val="solid"/>
              <a:round/>
              <a:headEnd type="none" w="med" len="med"/>
              <a:tailEnd type="none" w="med" len="med"/>
            </a:ln>
            <a:effectLst/>
          </p:spPr>
          <p:txBody>
            <a:bodyPr vert="horz" wrap="square" lIns="101858" tIns="50929" rIns="101858" bIns="50929" numCol="1" rtlCol="0" anchor="ctr" anchorCtr="0" compatLnSpc="1">
              <a:prstTxWarp prst="textNoShape">
                <a:avLst/>
              </a:prstTxWarp>
            </a:bodyPr>
            <a:lstStyle/>
            <a:p>
              <a:pPr defTabSz="1019175"/>
              <a:r>
                <a:rPr lang="en-US" sz="1600" b="1" dirty="0"/>
                <a:t>Overview</a:t>
              </a:r>
              <a:endParaRPr lang="en-US" sz="1600" b="1" kern="0" dirty="0">
                <a:solidFill>
                  <a:srgbClr val="000000"/>
                </a:solidFill>
                <a:ea typeface="ＭＳ Ｐゴシック"/>
              </a:endParaRPr>
            </a:p>
          </p:txBody>
        </p:sp>
        <p:sp>
          <p:nvSpPr>
            <p:cNvPr id="32" name="Oval 31"/>
            <p:cNvSpPr/>
            <p:nvPr/>
          </p:nvSpPr>
          <p:spPr>
            <a:xfrm>
              <a:off x="1237606" y="2392791"/>
              <a:ext cx="304800" cy="347472"/>
            </a:xfrm>
            <a:prstGeom prst="ellipse">
              <a:avLst/>
            </a:prstGeom>
            <a:solidFill>
              <a:srgbClr val="336699"/>
            </a:soli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n w="28575">
                  <a:solidFill>
                    <a:schemeClr val="tx1"/>
                  </a:solidFill>
                </a:ln>
                <a:solidFill>
                  <a:prstClr val="white"/>
                </a:solidFill>
                <a:latin typeface="Calibri"/>
              </a:endParaRPr>
            </a:p>
          </p:txBody>
        </p:sp>
      </p:grpSp>
      <p:grpSp>
        <p:nvGrpSpPr>
          <p:cNvPr id="33" name="Group 32">
            <a:extLst>
              <a:ext uri="{FF2B5EF4-FFF2-40B4-BE49-F238E27FC236}">
                <a16:creationId xmlns:a16="http://schemas.microsoft.com/office/drawing/2014/main" id="{9DA0A741-B308-43E9-B304-A53590124D1E}"/>
              </a:ext>
            </a:extLst>
          </p:cNvPr>
          <p:cNvGrpSpPr/>
          <p:nvPr/>
        </p:nvGrpSpPr>
        <p:grpSpPr>
          <a:xfrm>
            <a:off x="680787" y="3865972"/>
            <a:ext cx="7772400" cy="525930"/>
            <a:chOff x="1237606" y="3653552"/>
            <a:chExt cx="6914385" cy="381000"/>
          </a:xfrm>
        </p:grpSpPr>
        <p:cxnSp>
          <p:nvCxnSpPr>
            <p:cNvPr id="34" name="Straight Connector 33">
              <a:extLst>
                <a:ext uri="{FF2B5EF4-FFF2-40B4-BE49-F238E27FC236}">
                  <a16:creationId xmlns:a16="http://schemas.microsoft.com/office/drawing/2014/main" id="{0F6225AC-61D2-435F-BE94-F1C07773A2D1}"/>
                </a:ext>
              </a:extLst>
            </p:cNvPr>
            <p:cNvCxnSpPr/>
            <p:nvPr/>
          </p:nvCxnSpPr>
          <p:spPr>
            <a:xfrm>
              <a:off x="1417240" y="3842539"/>
              <a:ext cx="648741" cy="0"/>
            </a:xfrm>
            <a:prstGeom prst="line">
              <a:avLst/>
            </a:prstGeom>
            <a:ln w="28575">
              <a:solidFill>
                <a:srgbClr val="FFC000"/>
              </a:solidFill>
              <a:prstDash val="solid"/>
            </a:ln>
          </p:spPr>
          <p:style>
            <a:lnRef idx="1">
              <a:schemeClr val="accent1"/>
            </a:lnRef>
            <a:fillRef idx="0">
              <a:schemeClr val="accent1"/>
            </a:fillRef>
            <a:effectRef idx="0">
              <a:schemeClr val="accent1"/>
            </a:effectRef>
            <a:fontRef idx="minor">
              <a:schemeClr val="tx1"/>
            </a:fontRef>
          </p:style>
        </p:cxnSp>
        <p:sp>
          <p:nvSpPr>
            <p:cNvPr id="35" name="Oval 34">
              <a:extLst>
                <a:ext uri="{FF2B5EF4-FFF2-40B4-BE49-F238E27FC236}">
                  <a16:creationId xmlns:a16="http://schemas.microsoft.com/office/drawing/2014/main" id="{B0E27276-26D3-40AC-B4F0-334686178B37}"/>
                </a:ext>
              </a:extLst>
            </p:cNvPr>
            <p:cNvSpPr/>
            <p:nvPr/>
          </p:nvSpPr>
          <p:spPr>
            <a:xfrm>
              <a:off x="1237606" y="3737304"/>
              <a:ext cx="304800" cy="241364"/>
            </a:xfrm>
            <a:prstGeom prst="ellipse">
              <a:avLst/>
            </a:prstGeom>
            <a:solidFill>
              <a:srgbClr val="336699"/>
            </a:soli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n w="28575">
                  <a:solidFill>
                    <a:schemeClr val="tx1"/>
                  </a:solidFill>
                </a:ln>
                <a:solidFill>
                  <a:prstClr val="white"/>
                </a:solidFill>
                <a:latin typeface="Calibri"/>
              </a:endParaRPr>
            </a:p>
          </p:txBody>
        </p:sp>
        <p:sp>
          <p:nvSpPr>
            <p:cNvPr id="36" name="Rectangle 35">
              <a:extLst>
                <a:ext uri="{FF2B5EF4-FFF2-40B4-BE49-F238E27FC236}">
                  <a16:creationId xmlns:a16="http://schemas.microsoft.com/office/drawing/2014/main" id="{FEF3222F-81E1-4A0E-823D-25B46493D9FE}"/>
                </a:ext>
              </a:extLst>
            </p:cNvPr>
            <p:cNvSpPr/>
            <p:nvPr/>
          </p:nvSpPr>
          <p:spPr bwMode="auto">
            <a:xfrm>
              <a:off x="1842631" y="3653552"/>
              <a:ext cx="6309360" cy="381000"/>
            </a:xfrm>
            <a:prstGeom prst="rect">
              <a:avLst/>
            </a:prstGeom>
            <a:solidFill>
              <a:srgbClr val="FFEBAB"/>
            </a:solidFill>
            <a:ln w="28575" cap="flat" cmpd="sng" algn="ctr">
              <a:solidFill>
                <a:srgbClr val="FFC000"/>
              </a:solidFill>
              <a:prstDash val="solid"/>
              <a:round/>
              <a:headEnd type="none" w="med" len="med"/>
              <a:tailEnd type="none" w="med" len="med"/>
            </a:ln>
            <a:effectLst/>
          </p:spPr>
          <p:txBody>
            <a:bodyPr vert="horz" wrap="square" lIns="101858" tIns="50929" rIns="101858" bIns="50929" numCol="1" rtlCol="0" anchor="ctr" anchorCtr="0" compatLnSpc="1">
              <a:prstTxWarp prst="textNoShape">
                <a:avLst/>
              </a:prstTxWarp>
            </a:bodyPr>
            <a:lstStyle/>
            <a:p>
              <a:pPr algn="l">
                <a:spcAft>
                  <a:spcPts val="1200"/>
                </a:spcAft>
              </a:pPr>
              <a:r>
                <a:rPr lang="en-US" sz="1600" b="1" dirty="0">
                  <a:latin typeface="Calibri"/>
                  <a:ea typeface="ＭＳ Ｐゴシック"/>
                </a:rPr>
                <a:t>Next Steps</a:t>
              </a:r>
            </a:p>
          </p:txBody>
        </p:sp>
      </p:grpSp>
      <p:sp>
        <p:nvSpPr>
          <p:cNvPr id="3" name="Slide Number Placeholder 2">
            <a:extLst>
              <a:ext uri="{FF2B5EF4-FFF2-40B4-BE49-F238E27FC236}">
                <a16:creationId xmlns:a16="http://schemas.microsoft.com/office/drawing/2014/main" id="{0221D6C0-3866-44C9-BDC9-719425575648}"/>
              </a:ext>
            </a:extLst>
          </p:cNvPr>
          <p:cNvSpPr>
            <a:spLocks noGrp="1"/>
          </p:cNvSpPr>
          <p:nvPr>
            <p:ph type="sldNum" sz="quarter" idx="14"/>
          </p:nvPr>
        </p:nvSpPr>
        <p:spPr/>
        <p:txBody>
          <a:bodyPr/>
          <a:lstStyle/>
          <a:p>
            <a:fld id="{11F27F3A-B3E9-41ED-AF8F-A365F10BB65F}" type="slidenum">
              <a:rPr lang="en-US" smtClean="0">
                <a:solidFill>
                  <a:prstClr val="black"/>
                </a:solidFill>
              </a:rPr>
              <a:pPr/>
              <a:t>2</a:t>
            </a:fld>
            <a:endParaRPr lang="en-US" dirty="0">
              <a:solidFill>
                <a:prstClr val="black"/>
              </a:solidFill>
            </a:endParaRPr>
          </a:p>
        </p:txBody>
      </p:sp>
      <p:sp>
        <p:nvSpPr>
          <p:cNvPr id="21" name="Footer Placeholder 3">
            <a:extLst>
              <a:ext uri="{FF2B5EF4-FFF2-40B4-BE49-F238E27FC236}">
                <a16:creationId xmlns:a16="http://schemas.microsoft.com/office/drawing/2014/main" id="{6338DCE7-3583-4621-9A4C-7B2A11B6DF76}"/>
              </a:ext>
            </a:extLst>
          </p:cNvPr>
          <p:cNvSpPr txBox="1">
            <a:spLocks/>
          </p:cNvSpPr>
          <p:nvPr/>
        </p:nvSpPr>
        <p:spPr>
          <a:xfrm>
            <a:off x="521228" y="6573308"/>
            <a:ext cx="7682971" cy="284692"/>
          </a:xfrm>
          <a:prstGeom prst="rect">
            <a:avLst/>
          </a:prstGeom>
        </p:spPr>
        <p:txBody>
          <a:bodyPr vert="horz" lIns="91440" tIns="45720" rIns="91440" bIns="45720" rtlCol="0" anchor="ctr"/>
          <a:lstStyle>
            <a:defPPr>
              <a:defRPr lang="en-US"/>
            </a:defPPr>
            <a:lvl1pPr marL="0" algn="l" defTabSz="914400" rtl="0" eaLnBrk="1" latinLnBrk="0" hangingPunct="1">
              <a:defRPr sz="1000" kern="1200" cap="all" baseline="0">
                <a:solidFill>
                  <a:schemeClr val="tx1"/>
                </a:solidFill>
                <a:latin typeface="Franklin Gothic Demi Cond" panose="020B070603040202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defRPr/>
            </a:pPr>
            <a:r>
              <a:rPr lang="en-US" dirty="0"/>
              <a:t>Update on the Specialized FOSTER CARE RFP| February 2021</a:t>
            </a:r>
          </a:p>
        </p:txBody>
      </p:sp>
    </p:spTree>
    <p:extLst>
      <p:ext uri="{BB962C8B-B14F-4D97-AF65-F5344CB8AC3E}">
        <p14:creationId xmlns:p14="http://schemas.microsoft.com/office/powerpoint/2010/main" val="13700214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txBox="1">
            <a:spLocks/>
          </p:cNvSpPr>
          <p:nvPr/>
        </p:nvSpPr>
        <p:spPr>
          <a:xfrm>
            <a:off x="-304800" y="489363"/>
            <a:ext cx="9002364" cy="577570"/>
          </a:xfrm>
          <a:prstGeom prst="rect">
            <a:avLst/>
          </a:prstGeom>
        </p:spPr>
        <p:txBody>
          <a:bodyPr>
            <a:noAutofit/>
          </a:bodyPr>
          <a:lstStyle>
            <a:lvl1pPr algn="l" rtl="0" eaLnBrk="0" fontAlgn="base" hangingPunct="0">
              <a:spcBef>
                <a:spcPct val="0"/>
              </a:spcBef>
              <a:spcAft>
                <a:spcPct val="0"/>
              </a:spcAft>
              <a:defRPr sz="2400" b="1" i="1">
                <a:solidFill>
                  <a:srgbClr val="288DC2"/>
                </a:solidFill>
                <a:latin typeface="Times New Roman" panose="02020603050405020304" pitchFamily="18" charset="0"/>
                <a:ea typeface="ＭＳ Ｐゴシック" pitchFamily="1" charset="-128"/>
                <a:cs typeface="Times New Roman" panose="02020603050405020304" pitchFamily="18" charset="0"/>
              </a:defRPr>
            </a:lvl1pPr>
            <a:lvl2pPr algn="l" rtl="0" eaLnBrk="0" fontAlgn="base" hangingPunct="0">
              <a:spcBef>
                <a:spcPct val="0"/>
              </a:spcBef>
              <a:spcAft>
                <a:spcPct val="0"/>
              </a:spcAft>
              <a:defRPr sz="2800">
                <a:solidFill>
                  <a:schemeClr val="tx1"/>
                </a:solidFill>
                <a:latin typeface="Georgia" pitchFamily="18" charset="0"/>
                <a:ea typeface="ＭＳ Ｐゴシック" pitchFamily="1" charset="-128"/>
                <a:cs typeface="ＭＳ Ｐゴシック" pitchFamily="1" charset="-128"/>
              </a:defRPr>
            </a:lvl2pPr>
            <a:lvl3pPr algn="l" rtl="0" eaLnBrk="0" fontAlgn="base" hangingPunct="0">
              <a:spcBef>
                <a:spcPct val="0"/>
              </a:spcBef>
              <a:spcAft>
                <a:spcPct val="0"/>
              </a:spcAft>
              <a:defRPr sz="2800">
                <a:solidFill>
                  <a:schemeClr val="tx1"/>
                </a:solidFill>
                <a:latin typeface="Georgia" pitchFamily="18" charset="0"/>
                <a:ea typeface="ＭＳ Ｐゴシック" pitchFamily="1" charset="-128"/>
                <a:cs typeface="ＭＳ Ｐゴシック" pitchFamily="1" charset="-128"/>
              </a:defRPr>
            </a:lvl3pPr>
            <a:lvl4pPr algn="l" rtl="0" eaLnBrk="0" fontAlgn="base" hangingPunct="0">
              <a:spcBef>
                <a:spcPct val="0"/>
              </a:spcBef>
              <a:spcAft>
                <a:spcPct val="0"/>
              </a:spcAft>
              <a:defRPr sz="2800">
                <a:solidFill>
                  <a:schemeClr val="tx1"/>
                </a:solidFill>
                <a:latin typeface="Georgia" pitchFamily="18" charset="0"/>
                <a:ea typeface="ＭＳ Ｐゴシック" pitchFamily="1" charset="-128"/>
                <a:cs typeface="ＭＳ Ｐゴシック" pitchFamily="1" charset="-128"/>
              </a:defRPr>
            </a:lvl4pPr>
            <a:lvl5pPr algn="l" rtl="0" eaLnBrk="0" fontAlgn="base" hangingPunct="0">
              <a:spcBef>
                <a:spcPct val="0"/>
              </a:spcBef>
              <a:spcAft>
                <a:spcPct val="0"/>
              </a:spcAft>
              <a:defRPr sz="2800">
                <a:solidFill>
                  <a:schemeClr val="tx1"/>
                </a:solidFill>
                <a:latin typeface="Georgia" pitchFamily="18" charset="0"/>
                <a:ea typeface="ＭＳ Ｐゴシック" pitchFamily="1" charset="-128"/>
                <a:cs typeface="ＭＳ Ｐゴシック" pitchFamily="1" charset="-128"/>
              </a:defRPr>
            </a:lvl5pPr>
            <a:lvl6pPr marL="457146" algn="l" rtl="0" fontAlgn="base">
              <a:spcBef>
                <a:spcPct val="0"/>
              </a:spcBef>
              <a:spcAft>
                <a:spcPct val="0"/>
              </a:spcAft>
              <a:defRPr sz="2500">
                <a:solidFill>
                  <a:schemeClr val="tx1"/>
                </a:solidFill>
                <a:latin typeface="Calibri" charset="0"/>
              </a:defRPr>
            </a:lvl6pPr>
            <a:lvl7pPr marL="914293" algn="l" rtl="0" fontAlgn="base">
              <a:spcBef>
                <a:spcPct val="0"/>
              </a:spcBef>
              <a:spcAft>
                <a:spcPct val="0"/>
              </a:spcAft>
              <a:defRPr sz="2500">
                <a:solidFill>
                  <a:schemeClr val="tx1"/>
                </a:solidFill>
                <a:latin typeface="Calibri" charset="0"/>
              </a:defRPr>
            </a:lvl7pPr>
            <a:lvl8pPr marL="1371440" algn="l" rtl="0" fontAlgn="base">
              <a:spcBef>
                <a:spcPct val="0"/>
              </a:spcBef>
              <a:spcAft>
                <a:spcPct val="0"/>
              </a:spcAft>
              <a:defRPr sz="2500">
                <a:solidFill>
                  <a:schemeClr val="tx1"/>
                </a:solidFill>
                <a:latin typeface="Calibri" charset="0"/>
              </a:defRPr>
            </a:lvl8pPr>
            <a:lvl9pPr marL="1828586" algn="l" rtl="0" fontAlgn="base">
              <a:spcBef>
                <a:spcPct val="0"/>
              </a:spcBef>
              <a:spcAft>
                <a:spcPct val="0"/>
              </a:spcAft>
              <a:defRPr sz="2500">
                <a:solidFill>
                  <a:schemeClr val="tx1"/>
                </a:solidFill>
                <a:latin typeface="Calibri" charset="0"/>
              </a:defRPr>
            </a:lvl9pPr>
          </a:lstStyle>
          <a:p>
            <a:pPr marL="457200"/>
            <a:r>
              <a:rPr lang="en-US" sz="2800" i="0" dirty="0">
                <a:solidFill>
                  <a:schemeClr val="tx1"/>
                </a:solidFill>
                <a:latin typeface="Calibri" panose="020F0502020204030204" pitchFamily="34" charset="0"/>
              </a:rPr>
              <a:t>Stakeholder Engagement</a:t>
            </a:r>
          </a:p>
          <a:p>
            <a:pPr>
              <a:lnSpc>
                <a:spcPct val="90000"/>
              </a:lnSpc>
            </a:pPr>
            <a:endParaRPr lang="en-US" sz="2700" i="0" dirty="0">
              <a:solidFill>
                <a:schemeClr val="tx1"/>
              </a:solidFill>
              <a:latin typeface="Calibri"/>
            </a:endParaRPr>
          </a:p>
        </p:txBody>
      </p:sp>
      <p:cxnSp>
        <p:nvCxnSpPr>
          <p:cNvPr id="15" name="Straight Connector 14"/>
          <p:cNvCxnSpPr/>
          <p:nvPr/>
        </p:nvCxnSpPr>
        <p:spPr>
          <a:xfrm>
            <a:off x="0" y="1046496"/>
            <a:ext cx="9138920" cy="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3" name="Rectangle 2"/>
          <p:cNvSpPr/>
          <p:nvPr/>
        </p:nvSpPr>
        <p:spPr>
          <a:xfrm>
            <a:off x="294036" y="1371689"/>
            <a:ext cx="8316564" cy="4190911"/>
          </a:xfrm>
          <a:prstGeom prst="rect">
            <a:avLst/>
          </a:prstGeom>
          <a:solidFill>
            <a:schemeClr val="accent6">
              <a:lumMod val="20000"/>
              <a:lumOff val="80000"/>
            </a:schemeClr>
          </a:solidFill>
          <a:ln w="19050">
            <a:solidFill>
              <a:srgbClr val="EFBB2F"/>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p:cNvSpPr txBox="1"/>
          <p:nvPr/>
        </p:nvSpPr>
        <p:spPr>
          <a:xfrm>
            <a:off x="443668" y="1502192"/>
            <a:ext cx="8017299" cy="3683060"/>
          </a:xfrm>
          <a:prstGeom prst="rect">
            <a:avLst/>
          </a:prstGeom>
          <a:noFill/>
        </p:spPr>
        <p:txBody>
          <a:bodyPr wrap="square" rtlCol="0">
            <a:spAutoFit/>
          </a:bodyPr>
          <a:lstStyle/>
          <a:p>
            <a:pPr marL="342900" indent="-342900">
              <a:spcAft>
                <a:spcPts val="500"/>
              </a:spcAft>
              <a:buFont typeface="Courier New" panose="02070309020205020404" pitchFamily="49" charset="0"/>
              <a:buChar char="o"/>
            </a:pPr>
            <a:endParaRPr lang="en-US" sz="2000" dirty="0">
              <a:latin typeface="Calibri" panose="020F0502020204030204" pitchFamily="34" charset="0"/>
            </a:endParaRPr>
          </a:p>
          <a:p>
            <a:pPr marL="342900" indent="-342900">
              <a:spcAft>
                <a:spcPts val="500"/>
              </a:spcAft>
              <a:buFont typeface="Courier New" panose="02070309020205020404" pitchFamily="49" charset="0"/>
              <a:buChar char="o"/>
            </a:pPr>
            <a:r>
              <a:rPr lang="en-US" sz="2000" dirty="0">
                <a:latin typeface="Calibri" panose="020F0502020204030204" pitchFamily="34" charset="0"/>
              </a:rPr>
              <a:t>Ongoing through March</a:t>
            </a:r>
          </a:p>
          <a:p>
            <a:pPr marL="342900" indent="-342900">
              <a:spcAft>
                <a:spcPts val="500"/>
              </a:spcAft>
              <a:buFont typeface="Courier New" panose="02070309020205020404" pitchFamily="49" charset="0"/>
              <a:buChar char="o"/>
            </a:pPr>
            <a:r>
              <a:rPr lang="en-US" sz="2000" dirty="0">
                <a:latin typeface="Calibri" panose="020F0502020204030204" pitchFamily="34" charset="0"/>
              </a:rPr>
              <a:t>Avenues for Stakeholder Engagement include:</a:t>
            </a:r>
          </a:p>
          <a:p>
            <a:pPr marL="800100" lvl="1" indent="-342900">
              <a:spcAft>
                <a:spcPts val="500"/>
              </a:spcAft>
              <a:buFont typeface="Courier New" panose="02070309020205020404" pitchFamily="49" charset="0"/>
              <a:buChar char="o"/>
            </a:pPr>
            <a:r>
              <a:rPr lang="en-US" sz="2000" dirty="0">
                <a:latin typeface="Calibri" panose="020F0502020204030204" pitchFamily="34" charset="0"/>
              </a:rPr>
              <a:t>Webinar/Meeting(s) for Local DSSs</a:t>
            </a:r>
          </a:p>
          <a:p>
            <a:pPr marL="800100" lvl="1" indent="-342900">
              <a:spcAft>
                <a:spcPts val="500"/>
              </a:spcAft>
              <a:buFont typeface="Courier New" panose="02070309020205020404" pitchFamily="49" charset="0"/>
              <a:buChar char="o"/>
            </a:pPr>
            <a:r>
              <a:rPr lang="en-US" sz="2000" dirty="0">
                <a:latin typeface="Calibri" panose="020F0502020204030204" pitchFamily="34" charset="0"/>
              </a:rPr>
              <a:t>Webinar/Meeting(s) with DJJ</a:t>
            </a:r>
          </a:p>
          <a:p>
            <a:pPr marL="800100" lvl="1" indent="-342900">
              <a:spcAft>
                <a:spcPts val="500"/>
              </a:spcAft>
              <a:buFont typeface="Courier New" panose="02070309020205020404" pitchFamily="49" charset="0"/>
              <a:buChar char="o"/>
            </a:pPr>
            <a:r>
              <a:rPr lang="en-US" sz="2000" dirty="0">
                <a:latin typeface="Calibri" panose="020F0502020204030204" pitchFamily="34" charset="0"/>
              </a:rPr>
              <a:t>Webinar/Meeting with MCAC BH Subcommittee</a:t>
            </a:r>
          </a:p>
          <a:p>
            <a:pPr marL="800100" lvl="1" indent="-342900">
              <a:spcAft>
                <a:spcPts val="500"/>
              </a:spcAft>
              <a:buFont typeface="Courier New" panose="02070309020205020404" pitchFamily="49" charset="0"/>
              <a:buChar char="o"/>
            </a:pPr>
            <a:r>
              <a:rPr lang="en-US" sz="2000" dirty="0">
                <a:latin typeface="Calibri" panose="020F0502020204030204" pitchFamily="34" charset="0"/>
              </a:rPr>
              <a:t>Webinar and concept paper for consumers, advocates, LME/MCOs, health plans and providers</a:t>
            </a:r>
          </a:p>
          <a:p>
            <a:pPr marL="342900" indent="-342900">
              <a:spcAft>
                <a:spcPts val="500"/>
              </a:spcAft>
              <a:buFont typeface="Courier New" panose="02070309020205020404" pitchFamily="49" charset="0"/>
              <a:buChar char="o"/>
            </a:pPr>
            <a:r>
              <a:rPr lang="en-US" sz="2000" dirty="0">
                <a:latin typeface="Calibri" panose="020F0502020204030204" pitchFamily="34" charset="0"/>
              </a:rPr>
              <a:t>Seek public comment and incorporate feedback into RFP, as applicable</a:t>
            </a:r>
          </a:p>
          <a:p>
            <a:pPr marL="342900" indent="-342900">
              <a:spcAft>
                <a:spcPts val="500"/>
              </a:spcAft>
              <a:buFont typeface="Courier New" panose="02070309020205020404" pitchFamily="49" charset="0"/>
              <a:buChar char="o"/>
            </a:pPr>
            <a:endParaRPr lang="en-US" sz="2000" dirty="0">
              <a:latin typeface="Calibri" panose="020F0502020204030204" pitchFamily="34" charset="0"/>
            </a:endParaRPr>
          </a:p>
        </p:txBody>
      </p:sp>
      <p:sp>
        <p:nvSpPr>
          <p:cNvPr id="2" name="Slide Number Placeholder 1">
            <a:extLst>
              <a:ext uri="{FF2B5EF4-FFF2-40B4-BE49-F238E27FC236}">
                <a16:creationId xmlns:a16="http://schemas.microsoft.com/office/drawing/2014/main" id="{F12E086E-DEBC-41F5-BE36-09EFA5D557D3}"/>
              </a:ext>
            </a:extLst>
          </p:cNvPr>
          <p:cNvSpPr>
            <a:spLocks noGrp="1"/>
          </p:cNvSpPr>
          <p:nvPr>
            <p:ph type="sldNum" sz="quarter" idx="14"/>
          </p:nvPr>
        </p:nvSpPr>
        <p:spPr/>
        <p:txBody>
          <a:bodyPr/>
          <a:lstStyle/>
          <a:p>
            <a:fld id="{11F27F3A-B3E9-41ED-AF8F-A365F10BB65F}" type="slidenum">
              <a:rPr lang="en-US" smtClean="0"/>
              <a:pPr/>
              <a:t>20</a:t>
            </a:fld>
            <a:endParaRPr lang="en-US" dirty="0"/>
          </a:p>
        </p:txBody>
      </p:sp>
      <p:sp>
        <p:nvSpPr>
          <p:cNvPr id="9" name="Footer Placeholder 3">
            <a:extLst>
              <a:ext uri="{FF2B5EF4-FFF2-40B4-BE49-F238E27FC236}">
                <a16:creationId xmlns:a16="http://schemas.microsoft.com/office/drawing/2014/main" id="{D0BB4E98-2C93-4E31-88F2-F37E3A29609B}"/>
              </a:ext>
            </a:extLst>
          </p:cNvPr>
          <p:cNvSpPr txBox="1">
            <a:spLocks/>
          </p:cNvSpPr>
          <p:nvPr/>
        </p:nvSpPr>
        <p:spPr>
          <a:xfrm>
            <a:off x="521228" y="6573308"/>
            <a:ext cx="7682971" cy="284692"/>
          </a:xfrm>
          <a:prstGeom prst="rect">
            <a:avLst/>
          </a:prstGeom>
        </p:spPr>
        <p:txBody>
          <a:bodyPr vert="horz" lIns="91440" tIns="45720" rIns="91440" bIns="45720" rtlCol="0" anchor="ctr"/>
          <a:lstStyle>
            <a:defPPr>
              <a:defRPr lang="en-US"/>
            </a:defPPr>
            <a:lvl1pPr marL="0" algn="l" defTabSz="914400" rtl="0" eaLnBrk="1" latinLnBrk="0" hangingPunct="1">
              <a:defRPr sz="1000" kern="1200" cap="all" baseline="0">
                <a:solidFill>
                  <a:schemeClr val="tx1"/>
                </a:solidFill>
                <a:latin typeface="Franklin Gothic Demi Cond" panose="020B070603040202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defRPr/>
            </a:pPr>
            <a:r>
              <a:rPr lang="en-US" dirty="0"/>
              <a:t>Update on the Specialized FOSTER CARE RFP| February 2021</a:t>
            </a:r>
          </a:p>
        </p:txBody>
      </p:sp>
    </p:spTree>
    <p:extLst>
      <p:ext uri="{BB962C8B-B14F-4D97-AF65-F5344CB8AC3E}">
        <p14:creationId xmlns:p14="http://schemas.microsoft.com/office/powerpoint/2010/main" val="16921350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txBox="1">
            <a:spLocks/>
          </p:cNvSpPr>
          <p:nvPr/>
        </p:nvSpPr>
        <p:spPr>
          <a:xfrm>
            <a:off x="-304800" y="489363"/>
            <a:ext cx="9002364" cy="577570"/>
          </a:xfrm>
          <a:prstGeom prst="rect">
            <a:avLst/>
          </a:prstGeom>
        </p:spPr>
        <p:txBody>
          <a:bodyPr>
            <a:noAutofit/>
          </a:bodyPr>
          <a:lstStyle>
            <a:lvl1pPr algn="l" rtl="0" eaLnBrk="0" fontAlgn="base" hangingPunct="0">
              <a:spcBef>
                <a:spcPct val="0"/>
              </a:spcBef>
              <a:spcAft>
                <a:spcPct val="0"/>
              </a:spcAft>
              <a:defRPr sz="2400" b="1" i="1">
                <a:solidFill>
                  <a:srgbClr val="288DC2"/>
                </a:solidFill>
                <a:latin typeface="Times New Roman" panose="02020603050405020304" pitchFamily="18" charset="0"/>
                <a:ea typeface="ＭＳ Ｐゴシック" pitchFamily="1" charset="-128"/>
                <a:cs typeface="Times New Roman" panose="02020603050405020304" pitchFamily="18" charset="0"/>
              </a:defRPr>
            </a:lvl1pPr>
            <a:lvl2pPr algn="l" rtl="0" eaLnBrk="0" fontAlgn="base" hangingPunct="0">
              <a:spcBef>
                <a:spcPct val="0"/>
              </a:spcBef>
              <a:spcAft>
                <a:spcPct val="0"/>
              </a:spcAft>
              <a:defRPr sz="2800">
                <a:solidFill>
                  <a:schemeClr val="tx1"/>
                </a:solidFill>
                <a:latin typeface="Georgia" pitchFamily="18" charset="0"/>
                <a:ea typeface="ＭＳ Ｐゴシック" pitchFamily="1" charset="-128"/>
                <a:cs typeface="ＭＳ Ｐゴシック" pitchFamily="1" charset="-128"/>
              </a:defRPr>
            </a:lvl2pPr>
            <a:lvl3pPr algn="l" rtl="0" eaLnBrk="0" fontAlgn="base" hangingPunct="0">
              <a:spcBef>
                <a:spcPct val="0"/>
              </a:spcBef>
              <a:spcAft>
                <a:spcPct val="0"/>
              </a:spcAft>
              <a:defRPr sz="2800">
                <a:solidFill>
                  <a:schemeClr val="tx1"/>
                </a:solidFill>
                <a:latin typeface="Georgia" pitchFamily="18" charset="0"/>
                <a:ea typeface="ＭＳ Ｐゴシック" pitchFamily="1" charset="-128"/>
                <a:cs typeface="ＭＳ Ｐゴシック" pitchFamily="1" charset="-128"/>
              </a:defRPr>
            </a:lvl3pPr>
            <a:lvl4pPr algn="l" rtl="0" eaLnBrk="0" fontAlgn="base" hangingPunct="0">
              <a:spcBef>
                <a:spcPct val="0"/>
              </a:spcBef>
              <a:spcAft>
                <a:spcPct val="0"/>
              </a:spcAft>
              <a:defRPr sz="2800">
                <a:solidFill>
                  <a:schemeClr val="tx1"/>
                </a:solidFill>
                <a:latin typeface="Georgia" pitchFamily="18" charset="0"/>
                <a:ea typeface="ＭＳ Ｐゴシック" pitchFamily="1" charset="-128"/>
                <a:cs typeface="ＭＳ Ｐゴシック" pitchFamily="1" charset="-128"/>
              </a:defRPr>
            </a:lvl4pPr>
            <a:lvl5pPr algn="l" rtl="0" eaLnBrk="0" fontAlgn="base" hangingPunct="0">
              <a:spcBef>
                <a:spcPct val="0"/>
              </a:spcBef>
              <a:spcAft>
                <a:spcPct val="0"/>
              </a:spcAft>
              <a:defRPr sz="2800">
                <a:solidFill>
                  <a:schemeClr val="tx1"/>
                </a:solidFill>
                <a:latin typeface="Georgia" pitchFamily="18" charset="0"/>
                <a:ea typeface="ＭＳ Ｐゴシック" pitchFamily="1" charset="-128"/>
                <a:cs typeface="ＭＳ Ｐゴシック" pitchFamily="1" charset="-128"/>
              </a:defRPr>
            </a:lvl5pPr>
            <a:lvl6pPr marL="457146" algn="l" rtl="0" fontAlgn="base">
              <a:spcBef>
                <a:spcPct val="0"/>
              </a:spcBef>
              <a:spcAft>
                <a:spcPct val="0"/>
              </a:spcAft>
              <a:defRPr sz="2500">
                <a:solidFill>
                  <a:schemeClr val="tx1"/>
                </a:solidFill>
                <a:latin typeface="Calibri" charset="0"/>
              </a:defRPr>
            </a:lvl6pPr>
            <a:lvl7pPr marL="914293" algn="l" rtl="0" fontAlgn="base">
              <a:spcBef>
                <a:spcPct val="0"/>
              </a:spcBef>
              <a:spcAft>
                <a:spcPct val="0"/>
              </a:spcAft>
              <a:defRPr sz="2500">
                <a:solidFill>
                  <a:schemeClr val="tx1"/>
                </a:solidFill>
                <a:latin typeface="Calibri" charset="0"/>
              </a:defRPr>
            </a:lvl7pPr>
            <a:lvl8pPr marL="1371440" algn="l" rtl="0" fontAlgn="base">
              <a:spcBef>
                <a:spcPct val="0"/>
              </a:spcBef>
              <a:spcAft>
                <a:spcPct val="0"/>
              </a:spcAft>
              <a:defRPr sz="2500">
                <a:solidFill>
                  <a:schemeClr val="tx1"/>
                </a:solidFill>
                <a:latin typeface="Calibri" charset="0"/>
              </a:defRPr>
            </a:lvl8pPr>
            <a:lvl9pPr marL="1828586" algn="l" rtl="0" fontAlgn="base">
              <a:spcBef>
                <a:spcPct val="0"/>
              </a:spcBef>
              <a:spcAft>
                <a:spcPct val="0"/>
              </a:spcAft>
              <a:defRPr sz="2500">
                <a:solidFill>
                  <a:schemeClr val="tx1"/>
                </a:solidFill>
                <a:latin typeface="Calibri" charset="0"/>
              </a:defRPr>
            </a:lvl9pPr>
          </a:lstStyle>
          <a:p>
            <a:pPr marL="457200"/>
            <a:r>
              <a:rPr lang="en-US" sz="2800" i="0" dirty="0">
                <a:solidFill>
                  <a:schemeClr val="tx1"/>
                </a:solidFill>
                <a:latin typeface="Calibri" panose="020F0502020204030204" pitchFamily="34" charset="0"/>
              </a:rPr>
              <a:t>Potential Legislative Changes Needed</a:t>
            </a:r>
          </a:p>
          <a:p>
            <a:pPr>
              <a:lnSpc>
                <a:spcPct val="90000"/>
              </a:lnSpc>
            </a:pPr>
            <a:endParaRPr lang="en-US" sz="2700" i="0" dirty="0">
              <a:solidFill>
                <a:schemeClr val="tx1"/>
              </a:solidFill>
              <a:latin typeface="Calibri"/>
            </a:endParaRPr>
          </a:p>
        </p:txBody>
      </p:sp>
      <p:cxnSp>
        <p:nvCxnSpPr>
          <p:cNvPr id="15" name="Straight Connector 14"/>
          <p:cNvCxnSpPr/>
          <p:nvPr/>
        </p:nvCxnSpPr>
        <p:spPr>
          <a:xfrm>
            <a:off x="0" y="1046496"/>
            <a:ext cx="9138920" cy="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3" name="Rectangle 2"/>
          <p:cNvSpPr/>
          <p:nvPr/>
        </p:nvSpPr>
        <p:spPr>
          <a:xfrm>
            <a:off x="413718" y="1177000"/>
            <a:ext cx="8316564" cy="4634505"/>
          </a:xfrm>
          <a:prstGeom prst="rect">
            <a:avLst/>
          </a:prstGeom>
          <a:solidFill>
            <a:schemeClr val="accent6">
              <a:lumMod val="20000"/>
              <a:lumOff val="80000"/>
            </a:schemeClr>
          </a:solidFill>
          <a:ln w="19050">
            <a:solidFill>
              <a:srgbClr val="EFBB2F"/>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p:cNvSpPr txBox="1"/>
          <p:nvPr/>
        </p:nvSpPr>
        <p:spPr>
          <a:xfrm>
            <a:off x="488892" y="1202249"/>
            <a:ext cx="8256537" cy="4675639"/>
          </a:xfrm>
          <a:prstGeom prst="rect">
            <a:avLst/>
          </a:prstGeom>
          <a:noFill/>
        </p:spPr>
        <p:txBody>
          <a:bodyPr wrap="square" rtlCol="0">
            <a:spAutoFit/>
          </a:bodyPr>
          <a:lstStyle/>
          <a:p>
            <a:pPr marL="342900" lvl="1" indent="-342900">
              <a:spcAft>
                <a:spcPts val="500"/>
              </a:spcAft>
              <a:buFont typeface="Courier New" panose="02070309020205020404" pitchFamily="49" charset="0"/>
              <a:buChar char="o"/>
            </a:pPr>
            <a:r>
              <a:rPr lang="en-US" sz="1400" b="1" dirty="0">
                <a:latin typeface="Calibri" panose="020F0502020204030204" pitchFamily="34" charset="0"/>
              </a:rPr>
              <a:t>New provision in Article 4 of Chapter 108D to outline Foster Care Plan Requirements</a:t>
            </a:r>
          </a:p>
          <a:p>
            <a:pPr marL="800100" lvl="1" indent="-342900">
              <a:spcAft>
                <a:spcPts val="500"/>
              </a:spcAft>
              <a:buFont typeface="Courier New" panose="02070309020205020404" pitchFamily="49" charset="0"/>
              <a:buChar char="o"/>
            </a:pPr>
            <a:r>
              <a:rPr lang="en-US" sz="1400" b="1" dirty="0">
                <a:latin typeface="Calibri" panose="020F0502020204030204" pitchFamily="34" charset="0"/>
              </a:rPr>
              <a:t>Plan eligibility </a:t>
            </a:r>
            <a:r>
              <a:rPr lang="en-US" sz="1400" dirty="0">
                <a:latin typeface="Calibri" panose="020F0502020204030204" pitchFamily="34" charset="0"/>
              </a:rPr>
              <a:t>– describes populations eligible to enroll in the plan when it becomes operational</a:t>
            </a:r>
          </a:p>
          <a:p>
            <a:pPr marL="800100" lvl="1" indent="-342900">
              <a:spcAft>
                <a:spcPts val="500"/>
              </a:spcAft>
              <a:buFont typeface="Courier New" panose="02070309020205020404" pitchFamily="49" charset="0"/>
              <a:buChar char="o"/>
            </a:pPr>
            <a:r>
              <a:rPr lang="en-US" sz="1400" b="1" dirty="0">
                <a:latin typeface="Calibri" panose="020F0502020204030204" pitchFamily="34" charset="0"/>
              </a:rPr>
              <a:t>Benefits </a:t>
            </a:r>
            <a:r>
              <a:rPr lang="en-US" sz="1400" dirty="0">
                <a:latin typeface="Calibri" panose="020F0502020204030204" pitchFamily="34" charset="0"/>
              </a:rPr>
              <a:t>– describes the benefit package to include Standard Plan and BH I/DD TP services (with some exceptions)</a:t>
            </a:r>
          </a:p>
          <a:p>
            <a:pPr marL="800100" lvl="1" indent="-342900">
              <a:spcAft>
                <a:spcPts val="500"/>
              </a:spcAft>
              <a:buFont typeface="Courier New" panose="02070309020205020404" pitchFamily="49" charset="0"/>
              <a:buChar char="o"/>
            </a:pPr>
            <a:r>
              <a:rPr lang="en-US" sz="1400" b="1" dirty="0">
                <a:latin typeface="Calibri" panose="020F0502020204030204" pitchFamily="34" charset="0"/>
              </a:rPr>
              <a:t>Enrollment/Disenrollment</a:t>
            </a:r>
          </a:p>
          <a:p>
            <a:pPr marL="1257300" lvl="2" indent="-342900">
              <a:spcAft>
                <a:spcPts val="500"/>
              </a:spcAft>
              <a:buFont typeface="Courier New" panose="02070309020205020404" pitchFamily="49" charset="0"/>
              <a:buChar char="o"/>
            </a:pPr>
            <a:r>
              <a:rPr lang="en-US" sz="1400" dirty="0">
                <a:latin typeface="Calibri" panose="020F0502020204030204" pitchFamily="34" charset="0"/>
              </a:rPr>
              <a:t>Addresses the start date of coverage for eligible populations</a:t>
            </a:r>
          </a:p>
          <a:p>
            <a:pPr marL="1257300" lvl="2" indent="-342900">
              <a:spcAft>
                <a:spcPts val="500"/>
              </a:spcAft>
              <a:buFont typeface="Courier New" panose="02070309020205020404" pitchFamily="49" charset="0"/>
              <a:buChar char="o"/>
            </a:pPr>
            <a:r>
              <a:rPr lang="en-US" sz="1400" dirty="0">
                <a:latin typeface="Calibri" panose="020F0502020204030204" pitchFamily="34" charset="0"/>
              </a:rPr>
              <a:t>Allows flexibility for enrollees to move to a Standard Plan or BH I/DD TP at any time</a:t>
            </a:r>
          </a:p>
          <a:p>
            <a:pPr marL="1257300" lvl="2" indent="-342900">
              <a:spcAft>
                <a:spcPts val="500"/>
              </a:spcAft>
              <a:buFont typeface="Courier New" panose="02070309020205020404" pitchFamily="49" charset="0"/>
              <a:buChar char="o"/>
            </a:pPr>
            <a:r>
              <a:rPr lang="en-US" sz="1400" dirty="0">
                <a:latin typeface="Calibri" panose="020F0502020204030204" pitchFamily="34" charset="0"/>
              </a:rPr>
              <a:t>Specifies how long an enrollee may remain in the plan in the following circumstances: (1) after leaving foster care while enrolled in the plan or (2) if the enrollee is the minor child of an enrollee</a:t>
            </a:r>
          </a:p>
          <a:p>
            <a:pPr marL="800100" lvl="1" indent="-342900">
              <a:spcAft>
                <a:spcPts val="500"/>
              </a:spcAft>
              <a:buFont typeface="Courier New" panose="02070309020205020404" pitchFamily="49" charset="0"/>
              <a:buChar char="o"/>
            </a:pPr>
            <a:r>
              <a:rPr lang="en-US" sz="1400" b="1" dirty="0">
                <a:latin typeface="Calibri" panose="020F0502020204030204" pitchFamily="34" charset="0"/>
              </a:rPr>
              <a:t>Responsibilities of the Department and the Entity Operating the Plan</a:t>
            </a:r>
          </a:p>
          <a:p>
            <a:pPr marL="800100" lvl="1" indent="-342900">
              <a:spcAft>
                <a:spcPts val="500"/>
              </a:spcAft>
              <a:buFont typeface="Courier New" panose="02070309020205020404" pitchFamily="49" charset="0"/>
              <a:buChar char="o"/>
            </a:pPr>
            <a:r>
              <a:rPr lang="en-US" sz="1400" b="1" dirty="0">
                <a:latin typeface="Calibri" panose="020F0502020204030204" pitchFamily="34" charset="0"/>
              </a:rPr>
              <a:t>Procurement </a:t>
            </a:r>
            <a:r>
              <a:rPr lang="en-US" sz="1400" dirty="0">
                <a:latin typeface="Calibri" panose="020F0502020204030204" pitchFamily="34" charset="0"/>
              </a:rPr>
              <a:t>-</a:t>
            </a:r>
            <a:r>
              <a:rPr lang="en-US" sz="1400" b="1" dirty="0">
                <a:latin typeface="Calibri" panose="020F0502020204030204" pitchFamily="34" charset="0"/>
              </a:rPr>
              <a:t> </a:t>
            </a:r>
            <a:r>
              <a:rPr lang="en-US" sz="1400" dirty="0">
                <a:latin typeface="Calibri" panose="020F0502020204030204" pitchFamily="34" charset="0"/>
              </a:rPr>
              <a:t>specifies the entities eligible to bid on the RFP (i.e. only entities </a:t>
            </a:r>
            <a:r>
              <a:rPr lang="en-US" sz="1400">
                <a:latin typeface="Calibri" panose="020F0502020204030204" pitchFamily="34" charset="0"/>
              </a:rPr>
              <a:t>holding a Standard </a:t>
            </a:r>
            <a:r>
              <a:rPr lang="en-US" sz="1400" dirty="0">
                <a:latin typeface="Calibri" panose="020F0502020204030204" pitchFamily="34" charset="0"/>
              </a:rPr>
              <a:t>Plan or BH I/DD TP contract)</a:t>
            </a:r>
            <a:endParaRPr lang="en-US" sz="1400" b="1" dirty="0">
              <a:latin typeface="Calibri" panose="020F0502020204030204" pitchFamily="34" charset="0"/>
            </a:endParaRPr>
          </a:p>
          <a:p>
            <a:pPr marL="342900" indent="-342900">
              <a:spcAft>
                <a:spcPts val="500"/>
              </a:spcAft>
              <a:buFont typeface="Courier New" panose="02070309020205020404" pitchFamily="49" charset="0"/>
              <a:buChar char="o"/>
            </a:pPr>
            <a:r>
              <a:rPr lang="en-US" sz="1400" b="1" dirty="0">
                <a:latin typeface="Calibri" panose="020F0502020204030204" pitchFamily="34" charset="0"/>
              </a:rPr>
              <a:t>Other changes to Chapter 108D to align with Foster Care Plan Design</a:t>
            </a:r>
          </a:p>
          <a:p>
            <a:pPr marL="800100" lvl="1" indent="-342900">
              <a:spcAft>
                <a:spcPts val="500"/>
              </a:spcAft>
              <a:buFont typeface="Courier New" panose="02070309020205020404" pitchFamily="49" charset="0"/>
              <a:buChar char="o"/>
            </a:pPr>
            <a:r>
              <a:rPr lang="en-US" sz="1400" dirty="0">
                <a:latin typeface="Calibri" panose="020F0502020204030204" pitchFamily="34" charset="0"/>
              </a:rPr>
              <a:t>Conforming changes to definitions, enrollee requests for disenrollment from PHPs, populations covered by PHPs, number and nature of capitated PHP contracts, and the BH IDD TP authorizing provision to align with the design of the plan</a:t>
            </a:r>
            <a:endParaRPr lang="en-US" sz="1400" b="1" dirty="0">
              <a:latin typeface="Calibri" panose="020F0502020204030204" pitchFamily="34" charset="0"/>
            </a:endParaRPr>
          </a:p>
          <a:p>
            <a:pPr>
              <a:spcAft>
                <a:spcPts val="500"/>
              </a:spcAft>
            </a:pPr>
            <a:endParaRPr lang="en-US" sz="1400" dirty="0">
              <a:latin typeface="Calibri" panose="020F0502020204030204" pitchFamily="34" charset="0"/>
            </a:endParaRPr>
          </a:p>
        </p:txBody>
      </p:sp>
      <p:sp>
        <p:nvSpPr>
          <p:cNvPr id="2" name="Slide Number Placeholder 1">
            <a:extLst>
              <a:ext uri="{FF2B5EF4-FFF2-40B4-BE49-F238E27FC236}">
                <a16:creationId xmlns:a16="http://schemas.microsoft.com/office/drawing/2014/main" id="{F12E086E-DEBC-41F5-BE36-09EFA5D557D3}"/>
              </a:ext>
            </a:extLst>
          </p:cNvPr>
          <p:cNvSpPr>
            <a:spLocks noGrp="1"/>
          </p:cNvSpPr>
          <p:nvPr>
            <p:ph type="sldNum" sz="quarter" idx="14"/>
          </p:nvPr>
        </p:nvSpPr>
        <p:spPr/>
        <p:txBody>
          <a:bodyPr/>
          <a:lstStyle/>
          <a:p>
            <a:fld id="{11F27F3A-B3E9-41ED-AF8F-A365F10BB65F}" type="slidenum">
              <a:rPr lang="en-US" smtClean="0"/>
              <a:pPr/>
              <a:t>21</a:t>
            </a:fld>
            <a:endParaRPr lang="en-US" dirty="0"/>
          </a:p>
        </p:txBody>
      </p:sp>
      <p:sp>
        <p:nvSpPr>
          <p:cNvPr id="10" name="Footer Placeholder 3">
            <a:extLst>
              <a:ext uri="{FF2B5EF4-FFF2-40B4-BE49-F238E27FC236}">
                <a16:creationId xmlns:a16="http://schemas.microsoft.com/office/drawing/2014/main" id="{20DC108D-3638-4D80-B8B3-315551B24724}"/>
              </a:ext>
            </a:extLst>
          </p:cNvPr>
          <p:cNvSpPr txBox="1">
            <a:spLocks/>
          </p:cNvSpPr>
          <p:nvPr/>
        </p:nvSpPr>
        <p:spPr>
          <a:xfrm>
            <a:off x="521228" y="6573308"/>
            <a:ext cx="7682971" cy="284692"/>
          </a:xfrm>
          <a:prstGeom prst="rect">
            <a:avLst/>
          </a:prstGeom>
        </p:spPr>
        <p:txBody>
          <a:bodyPr vert="horz" lIns="91440" tIns="45720" rIns="91440" bIns="45720" rtlCol="0" anchor="ctr"/>
          <a:lstStyle>
            <a:defPPr>
              <a:defRPr lang="en-US"/>
            </a:defPPr>
            <a:lvl1pPr marL="0" algn="l" defTabSz="914400" rtl="0" eaLnBrk="1" latinLnBrk="0" hangingPunct="1">
              <a:defRPr sz="1000" kern="1200" cap="all" baseline="0">
                <a:solidFill>
                  <a:schemeClr val="tx1"/>
                </a:solidFill>
                <a:latin typeface="Franklin Gothic Demi Cond" panose="020B070603040202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defRPr/>
            </a:pPr>
            <a:r>
              <a:rPr lang="en-US" dirty="0"/>
              <a:t>Update on the Specialized FOSTER CARE RFP| February 2021</a:t>
            </a:r>
          </a:p>
        </p:txBody>
      </p:sp>
    </p:spTree>
    <p:extLst>
      <p:ext uri="{BB962C8B-B14F-4D97-AF65-F5344CB8AC3E}">
        <p14:creationId xmlns:p14="http://schemas.microsoft.com/office/powerpoint/2010/main" val="526493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txBox="1">
            <a:spLocks/>
          </p:cNvSpPr>
          <p:nvPr/>
        </p:nvSpPr>
        <p:spPr>
          <a:xfrm>
            <a:off x="-304800" y="479812"/>
            <a:ext cx="9002364" cy="577570"/>
          </a:xfrm>
          <a:prstGeom prst="rect">
            <a:avLst/>
          </a:prstGeom>
        </p:spPr>
        <p:txBody>
          <a:bodyPr>
            <a:noAutofit/>
          </a:bodyPr>
          <a:lstStyle>
            <a:lvl1pPr algn="l" rtl="0" eaLnBrk="0" fontAlgn="base" hangingPunct="0">
              <a:spcBef>
                <a:spcPct val="0"/>
              </a:spcBef>
              <a:spcAft>
                <a:spcPct val="0"/>
              </a:spcAft>
              <a:defRPr sz="2400" b="1" i="1">
                <a:solidFill>
                  <a:srgbClr val="288DC2"/>
                </a:solidFill>
                <a:latin typeface="Times New Roman" panose="02020603050405020304" pitchFamily="18" charset="0"/>
                <a:ea typeface="ＭＳ Ｐゴシック" pitchFamily="1" charset="-128"/>
                <a:cs typeface="Times New Roman" panose="02020603050405020304" pitchFamily="18" charset="0"/>
              </a:defRPr>
            </a:lvl1pPr>
            <a:lvl2pPr algn="l" rtl="0" eaLnBrk="0" fontAlgn="base" hangingPunct="0">
              <a:spcBef>
                <a:spcPct val="0"/>
              </a:spcBef>
              <a:spcAft>
                <a:spcPct val="0"/>
              </a:spcAft>
              <a:defRPr sz="2800">
                <a:solidFill>
                  <a:schemeClr val="tx1"/>
                </a:solidFill>
                <a:latin typeface="Georgia" pitchFamily="18" charset="0"/>
                <a:ea typeface="ＭＳ Ｐゴシック" pitchFamily="1" charset="-128"/>
                <a:cs typeface="ＭＳ Ｐゴシック" pitchFamily="1" charset="-128"/>
              </a:defRPr>
            </a:lvl2pPr>
            <a:lvl3pPr algn="l" rtl="0" eaLnBrk="0" fontAlgn="base" hangingPunct="0">
              <a:spcBef>
                <a:spcPct val="0"/>
              </a:spcBef>
              <a:spcAft>
                <a:spcPct val="0"/>
              </a:spcAft>
              <a:defRPr sz="2800">
                <a:solidFill>
                  <a:schemeClr val="tx1"/>
                </a:solidFill>
                <a:latin typeface="Georgia" pitchFamily="18" charset="0"/>
                <a:ea typeface="ＭＳ Ｐゴシック" pitchFamily="1" charset="-128"/>
                <a:cs typeface="ＭＳ Ｐゴシック" pitchFamily="1" charset="-128"/>
              </a:defRPr>
            </a:lvl3pPr>
            <a:lvl4pPr algn="l" rtl="0" eaLnBrk="0" fontAlgn="base" hangingPunct="0">
              <a:spcBef>
                <a:spcPct val="0"/>
              </a:spcBef>
              <a:spcAft>
                <a:spcPct val="0"/>
              </a:spcAft>
              <a:defRPr sz="2800">
                <a:solidFill>
                  <a:schemeClr val="tx1"/>
                </a:solidFill>
                <a:latin typeface="Georgia" pitchFamily="18" charset="0"/>
                <a:ea typeface="ＭＳ Ｐゴシック" pitchFamily="1" charset="-128"/>
                <a:cs typeface="ＭＳ Ｐゴシック" pitchFamily="1" charset="-128"/>
              </a:defRPr>
            </a:lvl4pPr>
            <a:lvl5pPr algn="l" rtl="0" eaLnBrk="0" fontAlgn="base" hangingPunct="0">
              <a:spcBef>
                <a:spcPct val="0"/>
              </a:spcBef>
              <a:spcAft>
                <a:spcPct val="0"/>
              </a:spcAft>
              <a:defRPr sz="2800">
                <a:solidFill>
                  <a:schemeClr val="tx1"/>
                </a:solidFill>
                <a:latin typeface="Georgia" pitchFamily="18" charset="0"/>
                <a:ea typeface="ＭＳ Ｐゴシック" pitchFamily="1" charset="-128"/>
                <a:cs typeface="ＭＳ Ｐゴシック" pitchFamily="1" charset="-128"/>
              </a:defRPr>
            </a:lvl5pPr>
            <a:lvl6pPr marL="457146" algn="l" rtl="0" fontAlgn="base">
              <a:spcBef>
                <a:spcPct val="0"/>
              </a:spcBef>
              <a:spcAft>
                <a:spcPct val="0"/>
              </a:spcAft>
              <a:defRPr sz="2500">
                <a:solidFill>
                  <a:schemeClr val="tx1"/>
                </a:solidFill>
                <a:latin typeface="Calibri" charset="0"/>
              </a:defRPr>
            </a:lvl6pPr>
            <a:lvl7pPr marL="914293" algn="l" rtl="0" fontAlgn="base">
              <a:spcBef>
                <a:spcPct val="0"/>
              </a:spcBef>
              <a:spcAft>
                <a:spcPct val="0"/>
              </a:spcAft>
              <a:defRPr sz="2500">
                <a:solidFill>
                  <a:schemeClr val="tx1"/>
                </a:solidFill>
                <a:latin typeface="Calibri" charset="0"/>
              </a:defRPr>
            </a:lvl7pPr>
            <a:lvl8pPr marL="1371440" algn="l" rtl="0" fontAlgn="base">
              <a:spcBef>
                <a:spcPct val="0"/>
              </a:spcBef>
              <a:spcAft>
                <a:spcPct val="0"/>
              </a:spcAft>
              <a:defRPr sz="2500">
                <a:solidFill>
                  <a:schemeClr val="tx1"/>
                </a:solidFill>
                <a:latin typeface="Calibri" charset="0"/>
              </a:defRPr>
            </a:lvl8pPr>
            <a:lvl9pPr marL="1828586" algn="l" rtl="0" fontAlgn="base">
              <a:spcBef>
                <a:spcPct val="0"/>
              </a:spcBef>
              <a:spcAft>
                <a:spcPct val="0"/>
              </a:spcAft>
              <a:defRPr sz="2500">
                <a:solidFill>
                  <a:schemeClr val="tx1"/>
                </a:solidFill>
                <a:latin typeface="Calibri" charset="0"/>
              </a:defRPr>
            </a:lvl9pPr>
          </a:lstStyle>
          <a:p>
            <a:pPr marL="457200"/>
            <a:r>
              <a:rPr lang="en-US" sz="2800" i="0" dirty="0">
                <a:solidFill>
                  <a:schemeClr val="tx1"/>
                </a:solidFill>
                <a:latin typeface="Calibri" panose="020F0502020204030204" pitchFamily="34" charset="0"/>
              </a:rPr>
              <a:t>Next Steps </a:t>
            </a:r>
          </a:p>
          <a:p>
            <a:pPr>
              <a:lnSpc>
                <a:spcPct val="90000"/>
              </a:lnSpc>
            </a:pPr>
            <a:endParaRPr lang="en-US" sz="2700" i="0" dirty="0">
              <a:solidFill>
                <a:schemeClr val="tx1"/>
              </a:solidFill>
              <a:latin typeface="Calibri"/>
            </a:endParaRPr>
          </a:p>
        </p:txBody>
      </p:sp>
      <p:cxnSp>
        <p:nvCxnSpPr>
          <p:cNvPr id="15" name="Straight Connector 14"/>
          <p:cNvCxnSpPr/>
          <p:nvPr/>
        </p:nvCxnSpPr>
        <p:spPr>
          <a:xfrm>
            <a:off x="0" y="1046496"/>
            <a:ext cx="9138920" cy="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3" name="Rectangle 2"/>
          <p:cNvSpPr/>
          <p:nvPr/>
        </p:nvSpPr>
        <p:spPr>
          <a:xfrm>
            <a:off x="294036" y="1744897"/>
            <a:ext cx="8316564" cy="2440924"/>
          </a:xfrm>
          <a:prstGeom prst="rect">
            <a:avLst/>
          </a:prstGeom>
          <a:solidFill>
            <a:schemeClr val="accent6">
              <a:lumMod val="20000"/>
              <a:lumOff val="80000"/>
            </a:schemeClr>
          </a:solidFill>
          <a:ln w="19050">
            <a:solidFill>
              <a:srgbClr val="EFBB2F"/>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p:cNvSpPr txBox="1"/>
          <p:nvPr/>
        </p:nvSpPr>
        <p:spPr>
          <a:xfrm>
            <a:off x="440901" y="2030898"/>
            <a:ext cx="7763298" cy="1236236"/>
          </a:xfrm>
          <a:prstGeom prst="rect">
            <a:avLst/>
          </a:prstGeom>
          <a:noFill/>
        </p:spPr>
        <p:txBody>
          <a:bodyPr wrap="square" rtlCol="0">
            <a:spAutoFit/>
          </a:bodyPr>
          <a:lstStyle/>
          <a:p>
            <a:pPr marL="342900" indent="-342900">
              <a:spcAft>
                <a:spcPts val="500"/>
              </a:spcAft>
              <a:buFont typeface="Courier New" panose="02070309020205020404" pitchFamily="49" charset="0"/>
              <a:buChar char="o"/>
            </a:pPr>
            <a:r>
              <a:rPr lang="en-US" sz="2200" dirty="0">
                <a:latin typeface="Calibri" panose="020F0502020204030204" pitchFamily="34" charset="0"/>
              </a:rPr>
              <a:t>Continue to revise the FC Plan RFP </a:t>
            </a:r>
          </a:p>
          <a:p>
            <a:pPr marL="342900" indent="-342900">
              <a:spcAft>
                <a:spcPts val="500"/>
              </a:spcAft>
              <a:buFont typeface="Courier New" panose="02070309020205020404" pitchFamily="49" charset="0"/>
              <a:buChar char="o"/>
            </a:pPr>
            <a:r>
              <a:rPr lang="en-US" sz="2200" dirty="0">
                <a:latin typeface="Calibri" panose="020F0502020204030204" pitchFamily="34" charset="0"/>
              </a:rPr>
              <a:t>Advance additional stakeholder engagement efforts</a:t>
            </a:r>
          </a:p>
          <a:p>
            <a:pPr marL="342900" indent="-342900">
              <a:spcAft>
                <a:spcPts val="500"/>
              </a:spcAft>
              <a:buFont typeface="Courier New" panose="02070309020205020404" pitchFamily="49" charset="0"/>
              <a:buChar char="o"/>
            </a:pPr>
            <a:endParaRPr lang="en-US" sz="2200" dirty="0">
              <a:latin typeface="Calibri" panose="020F0502020204030204" pitchFamily="34" charset="0"/>
            </a:endParaRPr>
          </a:p>
        </p:txBody>
      </p:sp>
      <p:sp>
        <p:nvSpPr>
          <p:cNvPr id="17" name="Oval 16"/>
          <p:cNvSpPr/>
          <p:nvPr/>
        </p:nvSpPr>
        <p:spPr bwMode="auto">
          <a:xfrm>
            <a:off x="7609137" y="1351286"/>
            <a:ext cx="782314" cy="782314"/>
          </a:xfrm>
          <a:prstGeom prst="ellipse">
            <a:avLst/>
          </a:prstGeom>
          <a:solidFill>
            <a:srgbClr val="FFFFFF"/>
          </a:solidFill>
          <a:ln w="19050" cap="flat" cmpd="sng" algn="ctr">
            <a:solidFill>
              <a:schemeClr val="tx2">
                <a:lumMod val="50000"/>
              </a:schemeClr>
            </a:solidFill>
            <a:prstDash val="solid"/>
            <a:round/>
            <a:headEnd type="none" w="med" len="med"/>
            <a:tailEnd type="none" w="med" len="med"/>
          </a:ln>
          <a:effectLst/>
        </p:spPr>
        <p:txBody>
          <a:bodyPr vert="horz" wrap="square" lIns="101858" tIns="50929" rIns="101858" bIns="50929" numCol="1" rtlCol="0" anchor="ctr" anchorCtr="0" compatLnSpc="1">
            <a:prstTxWarp prst="textNoShape">
              <a:avLst/>
            </a:prstTxWarp>
          </a:bodyPr>
          <a:lstStyle/>
          <a:p>
            <a:pPr marL="0" marR="0" lvl="0" indent="0" algn="ctr" defTabSz="1019175" eaLnBrk="1" fontAlgn="base" latinLnBrk="0" hangingPunct="1">
              <a:lnSpc>
                <a:spcPct val="100000"/>
              </a:lnSpc>
              <a:spcBef>
                <a:spcPct val="0"/>
              </a:spcBef>
              <a:spcAft>
                <a:spcPct val="0"/>
              </a:spcAft>
              <a:buClrTx/>
              <a:buSzTx/>
              <a:buFontTx/>
              <a:buNone/>
              <a:tabLst/>
              <a:defRPr/>
            </a:pPr>
            <a:endParaRPr kumimoji="0" lang="en-US" sz="1100" b="1" i="0" u="none" strike="noStrike" kern="0" cap="none" spc="0" normalizeH="0" baseline="0" noProof="0" dirty="0">
              <a:ln>
                <a:noFill/>
              </a:ln>
              <a:solidFill>
                <a:srgbClr val="000000"/>
              </a:solidFill>
              <a:effectLst/>
              <a:uLnTx/>
              <a:uFillTx/>
              <a:latin typeface="Calibri" charset="0"/>
            </a:endParaRPr>
          </a:p>
        </p:txBody>
      </p:sp>
      <p:pic>
        <p:nvPicPr>
          <p:cNvPr id="3074" name="Picture 2" descr="C:\Users\odeshchenko\Downloads\verified-database-symbol-for-interface.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799061" y="1532778"/>
            <a:ext cx="426652" cy="426652"/>
          </a:xfrm>
          <a:prstGeom prst="rect">
            <a:avLst/>
          </a:prstGeom>
          <a:noFill/>
          <a:extLst>
            <a:ext uri="{909E8E84-426E-40DD-AFC4-6F175D3DCCD1}">
              <a14:hiddenFill xmlns:a14="http://schemas.microsoft.com/office/drawing/2010/main">
                <a:solidFill>
                  <a:srgbClr val="FFFFFF"/>
                </a:solidFill>
              </a14:hiddenFill>
            </a:ext>
          </a:extLst>
        </p:spPr>
      </p:pic>
      <p:sp>
        <p:nvSpPr>
          <p:cNvPr id="2" name="Slide Number Placeholder 1">
            <a:extLst>
              <a:ext uri="{FF2B5EF4-FFF2-40B4-BE49-F238E27FC236}">
                <a16:creationId xmlns:a16="http://schemas.microsoft.com/office/drawing/2014/main" id="{F12E086E-DEBC-41F5-BE36-09EFA5D557D3}"/>
              </a:ext>
            </a:extLst>
          </p:cNvPr>
          <p:cNvSpPr>
            <a:spLocks noGrp="1"/>
          </p:cNvSpPr>
          <p:nvPr>
            <p:ph type="sldNum" sz="quarter" idx="14"/>
          </p:nvPr>
        </p:nvSpPr>
        <p:spPr/>
        <p:txBody>
          <a:bodyPr/>
          <a:lstStyle/>
          <a:p>
            <a:fld id="{11F27F3A-B3E9-41ED-AF8F-A365F10BB65F}" type="slidenum">
              <a:rPr lang="en-US" smtClean="0"/>
              <a:pPr/>
              <a:t>22</a:t>
            </a:fld>
            <a:endParaRPr lang="en-US" dirty="0"/>
          </a:p>
        </p:txBody>
      </p:sp>
      <p:sp>
        <p:nvSpPr>
          <p:cNvPr id="10" name="Footer Placeholder 3">
            <a:extLst>
              <a:ext uri="{FF2B5EF4-FFF2-40B4-BE49-F238E27FC236}">
                <a16:creationId xmlns:a16="http://schemas.microsoft.com/office/drawing/2014/main" id="{33764BED-50C6-4D59-97D3-9DAB945D7A0C}"/>
              </a:ext>
            </a:extLst>
          </p:cNvPr>
          <p:cNvSpPr txBox="1">
            <a:spLocks/>
          </p:cNvSpPr>
          <p:nvPr/>
        </p:nvSpPr>
        <p:spPr>
          <a:xfrm>
            <a:off x="521228" y="6573308"/>
            <a:ext cx="7682971" cy="284692"/>
          </a:xfrm>
          <a:prstGeom prst="rect">
            <a:avLst/>
          </a:prstGeom>
        </p:spPr>
        <p:txBody>
          <a:bodyPr vert="horz" lIns="91440" tIns="45720" rIns="91440" bIns="45720" rtlCol="0" anchor="ctr"/>
          <a:lstStyle>
            <a:defPPr>
              <a:defRPr lang="en-US"/>
            </a:defPPr>
            <a:lvl1pPr marL="0" algn="l" defTabSz="914400" rtl="0" eaLnBrk="1" latinLnBrk="0" hangingPunct="1">
              <a:defRPr sz="1000" kern="1200" cap="all" baseline="0">
                <a:solidFill>
                  <a:schemeClr val="tx1"/>
                </a:solidFill>
                <a:latin typeface="Franklin Gothic Demi Cond" panose="020B070603040202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defRPr/>
            </a:pPr>
            <a:r>
              <a:rPr lang="en-US" dirty="0"/>
              <a:t>Update on the Specialized FOSTER CARE RFP| February 2021</a:t>
            </a:r>
          </a:p>
        </p:txBody>
      </p:sp>
    </p:spTree>
    <p:extLst>
      <p:ext uri="{BB962C8B-B14F-4D97-AF65-F5344CB8AC3E}">
        <p14:creationId xmlns:p14="http://schemas.microsoft.com/office/powerpoint/2010/main" val="37486583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bwMode="auto">
          <a:xfrm>
            <a:off x="438150" y="571500"/>
            <a:ext cx="8267700" cy="5181600"/>
          </a:xfrm>
          <a:prstGeom prst="rect">
            <a:avLst/>
          </a:prstGeom>
          <a:noFill/>
          <a:ln w="9525" cap="flat" cmpd="sng" algn="ctr">
            <a:noFill/>
            <a:prstDash val="solid"/>
            <a:round/>
            <a:headEnd type="none" w="med" len="med"/>
            <a:tailEnd type="none" w="med" len="med"/>
          </a:ln>
          <a:effectLst/>
        </p:spPr>
        <p:txBody>
          <a:bodyPr lIns="101858" tIns="50929" rIns="101858" bIns="50929" anchor="ctr"/>
          <a:lstStyle/>
          <a:p>
            <a:pPr algn="ctr" defTabSz="1019175" fontAlgn="base">
              <a:spcBef>
                <a:spcPct val="0"/>
              </a:spcBef>
              <a:spcAft>
                <a:spcPct val="0"/>
              </a:spcAft>
              <a:defRPr/>
            </a:pPr>
            <a:endParaRPr lang="en-US" sz="1100" b="1" dirty="0">
              <a:solidFill>
                <a:srgbClr val="000000"/>
              </a:solidFill>
              <a:ea typeface="ＭＳ Ｐゴシック" pitchFamily="1" charset="-128"/>
            </a:endParaRPr>
          </a:p>
        </p:txBody>
      </p:sp>
      <p:sp>
        <p:nvSpPr>
          <p:cNvPr id="196611" name="Rectangle 8"/>
          <p:cNvSpPr>
            <a:spLocks noChangeArrowheads="1"/>
          </p:cNvSpPr>
          <p:nvPr/>
        </p:nvSpPr>
        <p:spPr bwMode="auto">
          <a:xfrm>
            <a:off x="428625" y="2152650"/>
            <a:ext cx="8286750" cy="1676400"/>
          </a:xfrm>
          <a:prstGeom prst="rect">
            <a:avLst/>
          </a:prstGeom>
          <a:solidFill>
            <a:schemeClr val="tx2">
              <a:lumMod val="60000"/>
              <a:lumOff val="40000"/>
              <a:alpha val="39999"/>
            </a:schemeClr>
          </a:solidFill>
          <a:ln w="9525">
            <a:noFill/>
            <a:miter lim="800000"/>
            <a:headEnd/>
            <a:tailEnd/>
          </a:ln>
        </p:spPr>
        <p:txBody>
          <a:bodyPr wrap="none" lIns="101858" tIns="50929" rIns="101858" bIns="50929" anchor="ctr"/>
          <a:lstStyle/>
          <a:p>
            <a:pPr fontAlgn="base">
              <a:spcBef>
                <a:spcPct val="0"/>
              </a:spcBef>
              <a:spcAft>
                <a:spcPct val="0"/>
              </a:spcAft>
            </a:pPr>
            <a:endParaRPr lang="en-US" sz="1100" b="1" dirty="0">
              <a:solidFill>
                <a:srgbClr val="000000"/>
              </a:solidFill>
              <a:latin typeface="Arial Unicode MS" pitchFamily="34" charset="-128"/>
              <a:ea typeface="ＭＳ Ｐゴシック"/>
            </a:endParaRPr>
          </a:p>
        </p:txBody>
      </p:sp>
      <p:sp>
        <p:nvSpPr>
          <p:cNvPr id="152581" name="Rectangle 7"/>
          <p:cNvSpPr>
            <a:spLocks noChangeArrowheads="1"/>
          </p:cNvSpPr>
          <p:nvPr/>
        </p:nvSpPr>
        <p:spPr bwMode="auto">
          <a:xfrm>
            <a:off x="419100" y="571500"/>
            <a:ext cx="8305800" cy="5181600"/>
          </a:xfrm>
          <a:prstGeom prst="rect">
            <a:avLst/>
          </a:prstGeom>
          <a:noFill/>
          <a:ln w="57150">
            <a:solidFill>
              <a:schemeClr val="tx2"/>
            </a:solidFill>
            <a:miter lim="800000"/>
            <a:headEnd/>
            <a:tailEnd/>
          </a:ln>
          <a:effectLst/>
        </p:spPr>
        <p:txBody>
          <a:bodyPr wrap="none" lIns="101858" tIns="50929" rIns="101858" bIns="50929" anchor="ctr"/>
          <a:lstStyle/>
          <a:p>
            <a:pPr fontAlgn="base">
              <a:spcBef>
                <a:spcPct val="0"/>
              </a:spcBef>
              <a:spcAft>
                <a:spcPct val="0"/>
              </a:spcAft>
              <a:defRPr/>
            </a:pPr>
            <a:endParaRPr lang="en-US" sz="1100" b="1" dirty="0">
              <a:solidFill>
                <a:srgbClr val="000000"/>
              </a:solidFill>
              <a:latin typeface="Arial Unicode MS" pitchFamily="34" charset="-128"/>
              <a:ea typeface="ＭＳ Ｐゴシック" pitchFamily="1" charset="-128"/>
            </a:endParaRPr>
          </a:p>
        </p:txBody>
      </p:sp>
      <p:sp>
        <p:nvSpPr>
          <p:cNvPr id="196614" name="Rectangle 11"/>
          <p:cNvSpPr>
            <a:spLocks noChangeArrowheads="1"/>
          </p:cNvSpPr>
          <p:nvPr/>
        </p:nvSpPr>
        <p:spPr bwMode="auto">
          <a:xfrm>
            <a:off x="457200" y="2152650"/>
            <a:ext cx="8229600" cy="1671638"/>
          </a:xfrm>
          <a:prstGeom prst="rect">
            <a:avLst/>
          </a:prstGeom>
          <a:noFill/>
          <a:ln w="9525">
            <a:noFill/>
            <a:miter lim="800000"/>
            <a:headEnd/>
            <a:tailEnd/>
          </a:ln>
        </p:spPr>
        <p:txBody>
          <a:bodyPr lIns="0" tIns="0" rIns="0" bIns="0" anchor="ctr" anchorCtr="1"/>
          <a:lstStyle/>
          <a:p>
            <a:pPr>
              <a:spcAft>
                <a:spcPts val="1200"/>
              </a:spcAft>
            </a:pPr>
            <a:r>
              <a:rPr lang="en-US" sz="2800" b="1" dirty="0">
                <a:ea typeface="ＭＳ Ｐゴシック"/>
              </a:rPr>
              <a:t>Questions?</a:t>
            </a:r>
          </a:p>
        </p:txBody>
      </p:sp>
      <p:sp>
        <p:nvSpPr>
          <p:cNvPr id="3" name="TextBox 2"/>
          <p:cNvSpPr txBox="1"/>
          <p:nvPr/>
        </p:nvSpPr>
        <p:spPr>
          <a:xfrm>
            <a:off x="0" y="6096000"/>
            <a:ext cx="9144000" cy="784830"/>
          </a:xfrm>
          <a:prstGeom prst="rect">
            <a:avLst/>
          </a:prstGeom>
          <a:solidFill>
            <a:schemeClr val="bg1"/>
          </a:solidFill>
        </p:spPr>
        <p:txBody>
          <a:bodyPr wrap="square" rtlCol="0">
            <a:spAutoFit/>
          </a:bodyPr>
          <a:lstStyle/>
          <a:p>
            <a:endParaRPr lang="en-US" dirty="0">
              <a:solidFill>
                <a:srgbClr val="000000"/>
              </a:solidFill>
            </a:endParaRPr>
          </a:p>
          <a:p>
            <a:endParaRPr lang="en-US" dirty="0">
              <a:solidFill>
                <a:srgbClr val="000000"/>
              </a:solidFill>
            </a:endParaRPr>
          </a:p>
          <a:p>
            <a:endParaRPr lang="en-US" dirty="0">
              <a:solidFill>
                <a:srgbClr val="000000"/>
              </a:solidFill>
            </a:endParaRPr>
          </a:p>
          <a:p>
            <a:endParaRPr lang="en-US" dirty="0">
              <a:solidFill>
                <a:srgbClr val="000000"/>
              </a:solidFill>
            </a:endParaRPr>
          </a:p>
          <a:p>
            <a:endParaRPr lang="en-US" dirty="0">
              <a:solidFill>
                <a:srgbClr val="000000"/>
              </a:solidFill>
            </a:endParaRPr>
          </a:p>
        </p:txBody>
      </p:sp>
    </p:spTree>
    <p:extLst>
      <p:ext uri="{BB962C8B-B14F-4D97-AF65-F5344CB8AC3E}">
        <p14:creationId xmlns:p14="http://schemas.microsoft.com/office/powerpoint/2010/main" val="10317401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bwMode="auto">
          <a:xfrm>
            <a:off x="438150" y="571500"/>
            <a:ext cx="8267700" cy="5181600"/>
          </a:xfrm>
          <a:prstGeom prst="rect">
            <a:avLst/>
          </a:prstGeom>
          <a:noFill/>
          <a:ln w="9525" cap="flat" cmpd="sng" algn="ctr">
            <a:noFill/>
            <a:prstDash val="solid"/>
            <a:round/>
            <a:headEnd type="none" w="med" len="med"/>
            <a:tailEnd type="none" w="med" len="med"/>
          </a:ln>
          <a:effectLst/>
        </p:spPr>
        <p:txBody>
          <a:bodyPr lIns="101858" tIns="50929" rIns="101858" bIns="50929" anchor="ctr"/>
          <a:lstStyle/>
          <a:p>
            <a:pPr algn="ctr" defTabSz="1019175" fontAlgn="base">
              <a:spcBef>
                <a:spcPct val="0"/>
              </a:spcBef>
              <a:spcAft>
                <a:spcPct val="0"/>
              </a:spcAft>
              <a:defRPr/>
            </a:pPr>
            <a:endParaRPr lang="en-US" sz="1100" b="1" dirty="0">
              <a:solidFill>
                <a:srgbClr val="000000"/>
              </a:solidFill>
              <a:ea typeface="ＭＳ Ｐゴシック" pitchFamily="1" charset="-128"/>
            </a:endParaRPr>
          </a:p>
        </p:txBody>
      </p:sp>
      <p:sp>
        <p:nvSpPr>
          <p:cNvPr id="196611" name="Rectangle 8"/>
          <p:cNvSpPr>
            <a:spLocks noChangeArrowheads="1"/>
          </p:cNvSpPr>
          <p:nvPr/>
        </p:nvSpPr>
        <p:spPr bwMode="auto">
          <a:xfrm>
            <a:off x="428625" y="2152650"/>
            <a:ext cx="8286750" cy="1676400"/>
          </a:xfrm>
          <a:prstGeom prst="rect">
            <a:avLst/>
          </a:prstGeom>
          <a:solidFill>
            <a:schemeClr val="tx2">
              <a:lumMod val="60000"/>
              <a:lumOff val="40000"/>
              <a:alpha val="39999"/>
            </a:schemeClr>
          </a:solidFill>
          <a:ln w="9525">
            <a:noFill/>
            <a:miter lim="800000"/>
            <a:headEnd/>
            <a:tailEnd/>
          </a:ln>
        </p:spPr>
        <p:txBody>
          <a:bodyPr wrap="none" lIns="101858" tIns="50929" rIns="101858" bIns="50929" anchor="ctr"/>
          <a:lstStyle/>
          <a:p>
            <a:pPr fontAlgn="base">
              <a:spcBef>
                <a:spcPct val="0"/>
              </a:spcBef>
              <a:spcAft>
                <a:spcPct val="0"/>
              </a:spcAft>
            </a:pPr>
            <a:endParaRPr lang="en-US" sz="1100" b="1" dirty="0">
              <a:solidFill>
                <a:srgbClr val="000000"/>
              </a:solidFill>
              <a:latin typeface="Arial Unicode MS" pitchFamily="34" charset="-128"/>
              <a:ea typeface="ＭＳ Ｐゴシック"/>
            </a:endParaRPr>
          </a:p>
        </p:txBody>
      </p:sp>
      <p:sp>
        <p:nvSpPr>
          <p:cNvPr id="152581" name="Rectangle 7"/>
          <p:cNvSpPr>
            <a:spLocks noChangeArrowheads="1"/>
          </p:cNvSpPr>
          <p:nvPr/>
        </p:nvSpPr>
        <p:spPr bwMode="auto">
          <a:xfrm>
            <a:off x="419100" y="571500"/>
            <a:ext cx="8305800" cy="5181600"/>
          </a:xfrm>
          <a:prstGeom prst="rect">
            <a:avLst/>
          </a:prstGeom>
          <a:noFill/>
          <a:ln w="57150">
            <a:solidFill>
              <a:schemeClr val="tx2"/>
            </a:solidFill>
            <a:miter lim="800000"/>
            <a:headEnd/>
            <a:tailEnd/>
          </a:ln>
          <a:effectLst/>
        </p:spPr>
        <p:txBody>
          <a:bodyPr wrap="none" lIns="101858" tIns="50929" rIns="101858" bIns="50929" anchor="ctr"/>
          <a:lstStyle/>
          <a:p>
            <a:pPr fontAlgn="base">
              <a:spcBef>
                <a:spcPct val="0"/>
              </a:spcBef>
              <a:spcAft>
                <a:spcPct val="0"/>
              </a:spcAft>
              <a:defRPr/>
            </a:pPr>
            <a:endParaRPr lang="en-US" sz="1100" b="1" dirty="0">
              <a:solidFill>
                <a:srgbClr val="000000"/>
              </a:solidFill>
              <a:latin typeface="Arial Unicode MS" pitchFamily="34" charset="-128"/>
              <a:ea typeface="ＭＳ Ｐゴシック" pitchFamily="1" charset="-128"/>
            </a:endParaRPr>
          </a:p>
        </p:txBody>
      </p:sp>
      <p:sp>
        <p:nvSpPr>
          <p:cNvPr id="196614" name="Rectangle 11"/>
          <p:cNvSpPr>
            <a:spLocks noChangeArrowheads="1"/>
          </p:cNvSpPr>
          <p:nvPr/>
        </p:nvSpPr>
        <p:spPr bwMode="auto">
          <a:xfrm>
            <a:off x="457200" y="2152650"/>
            <a:ext cx="8229600" cy="1671638"/>
          </a:xfrm>
          <a:prstGeom prst="rect">
            <a:avLst/>
          </a:prstGeom>
          <a:noFill/>
          <a:ln w="9525">
            <a:noFill/>
            <a:miter lim="800000"/>
            <a:headEnd/>
            <a:tailEnd/>
          </a:ln>
        </p:spPr>
        <p:txBody>
          <a:bodyPr lIns="0" tIns="0" rIns="0" bIns="0" anchor="ctr" anchorCtr="1"/>
          <a:lstStyle/>
          <a:p>
            <a:pPr>
              <a:spcAft>
                <a:spcPts val="1200"/>
              </a:spcAft>
            </a:pPr>
            <a:r>
              <a:rPr lang="en-US" sz="2800" b="1" dirty="0">
                <a:ea typeface="ＭＳ Ｐゴシック"/>
              </a:rPr>
              <a:t>Appendix</a:t>
            </a:r>
          </a:p>
        </p:txBody>
      </p:sp>
      <p:sp>
        <p:nvSpPr>
          <p:cNvPr id="3" name="TextBox 2"/>
          <p:cNvSpPr txBox="1"/>
          <p:nvPr/>
        </p:nvSpPr>
        <p:spPr>
          <a:xfrm>
            <a:off x="0" y="6096000"/>
            <a:ext cx="9144000" cy="784830"/>
          </a:xfrm>
          <a:prstGeom prst="rect">
            <a:avLst/>
          </a:prstGeom>
          <a:solidFill>
            <a:schemeClr val="bg1"/>
          </a:solidFill>
        </p:spPr>
        <p:txBody>
          <a:bodyPr wrap="square" rtlCol="0">
            <a:spAutoFit/>
          </a:bodyPr>
          <a:lstStyle/>
          <a:p>
            <a:endParaRPr lang="en-US" dirty="0">
              <a:solidFill>
                <a:srgbClr val="000000"/>
              </a:solidFill>
            </a:endParaRPr>
          </a:p>
          <a:p>
            <a:endParaRPr lang="en-US" dirty="0">
              <a:solidFill>
                <a:srgbClr val="000000"/>
              </a:solidFill>
            </a:endParaRPr>
          </a:p>
          <a:p>
            <a:endParaRPr lang="en-US" dirty="0">
              <a:solidFill>
                <a:srgbClr val="000000"/>
              </a:solidFill>
            </a:endParaRPr>
          </a:p>
          <a:p>
            <a:endParaRPr lang="en-US" dirty="0">
              <a:solidFill>
                <a:srgbClr val="000000"/>
              </a:solidFill>
            </a:endParaRPr>
          </a:p>
          <a:p>
            <a:endParaRPr lang="en-US" dirty="0">
              <a:solidFill>
                <a:srgbClr val="000000"/>
              </a:solidFill>
            </a:endParaRPr>
          </a:p>
        </p:txBody>
      </p:sp>
    </p:spTree>
    <p:extLst>
      <p:ext uri="{BB962C8B-B14F-4D97-AF65-F5344CB8AC3E}">
        <p14:creationId xmlns:p14="http://schemas.microsoft.com/office/powerpoint/2010/main" val="378212768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16A3486-0B54-4E8B-83CB-5A857E83765D}"/>
              </a:ext>
            </a:extLst>
          </p:cNvPr>
          <p:cNvSpPr/>
          <p:nvPr/>
        </p:nvSpPr>
        <p:spPr>
          <a:xfrm>
            <a:off x="5835" y="536139"/>
            <a:ext cx="9140823" cy="6389296"/>
          </a:xfrm>
          <a:prstGeom prst="rect">
            <a:avLst/>
          </a:prstGeom>
          <a:solidFill>
            <a:schemeClr val="bg1">
              <a:lumMod val="95000"/>
            </a:schemeClr>
          </a:solidFill>
          <a:ln w="28575">
            <a:solidFill>
              <a:srgbClr val="336699"/>
            </a:solidFill>
          </a:ln>
        </p:spPr>
        <p:style>
          <a:lnRef idx="2">
            <a:schemeClr val="accent1">
              <a:shade val="50000"/>
            </a:schemeClr>
          </a:lnRef>
          <a:fillRef idx="1">
            <a:schemeClr val="accent1"/>
          </a:fillRef>
          <a:effectRef idx="0">
            <a:schemeClr val="accent1"/>
          </a:effectRef>
          <a:fontRef idx="minor">
            <a:schemeClr val="lt1"/>
          </a:fontRef>
        </p:style>
        <p:txBody>
          <a:bodyPr tIns="182880" rIns="3657600" numCol="1" rtlCol="0" anchor="ctr"/>
          <a:lstStyle/>
          <a:p>
            <a:endParaRPr lang="en-US" dirty="0">
              <a:solidFill>
                <a:srgbClr val="00B0F0"/>
              </a:solidFill>
            </a:endParaRPr>
          </a:p>
        </p:txBody>
      </p:sp>
      <p:cxnSp>
        <p:nvCxnSpPr>
          <p:cNvPr id="148" name="Connector: Elbow 147">
            <a:extLst>
              <a:ext uri="{FF2B5EF4-FFF2-40B4-BE49-F238E27FC236}">
                <a16:creationId xmlns:a16="http://schemas.microsoft.com/office/drawing/2014/main" id="{8511C110-FE11-4E0D-B73C-BCDE3BBA888A}"/>
              </a:ext>
            </a:extLst>
          </p:cNvPr>
          <p:cNvCxnSpPr>
            <a:cxnSpLocks/>
            <a:stCxn id="108" idx="2"/>
          </p:cNvCxnSpPr>
          <p:nvPr/>
        </p:nvCxnSpPr>
        <p:spPr>
          <a:xfrm rot="5400000">
            <a:off x="5273465" y="3860387"/>
            <a:ext cx="1857480" cy="1888533"/>
          </a:xfrm>
          <a:prstGeom prst="bentConnector2">
            <a:avLst/>
          </a:prstGeom>
          <a:ln>
            <a:solidFill>
              <a:srgbClr val="00B050"/>
            </a:solidFill>
            <a:tailEnd type="triangle"/>
          </a:ln>
        </p:spPr>
        <p:style>
          <a:lnRef idx="1">
            <a:schemeClr val="accent1"/>
          </a:lnRef>
          <a:fillRef idx="0">
            <a:schemeClr val="accent1"/>
          </a:fillRef>
          <a:effectRef idx="0">
            <a:schemeClr val="accent1"/>
          </a:effectRef>
          <a:fontRef idx="minor">
            <a:schemeClr val="tx1"/>
          </a:fontRef>
        </p:style>
      </p:cxnSp>
      <p:cxnSp>
        <p:nvCxnSpPr>
          <p:cNvPr id="153" name="Connector: Elbow 152">
            <a:extLst>
              <a:ext uri="{FF2B5EF4-FFF2-40B4-BE49-F238E27FC236}">
                <a16:creationId xmlns:a16="http://schemas.microsoft.com/office/drawing/2014/main" id="{65B4D243-9634-4B74-B4EA-3DBE6CA2DD42}"/>
              </a:ext>
            </a:extLst>
          </p:cNvPr>
          <p:cNvCxnSpPr>
            <a:cxnSpLocks/>
            <a:stCxn id="108" idx="2"/>
            <a:endCxn id="83" idx="3"/>
          </p:cNvCxnSpPr>
          <p:nvPr/>
        </p:nvCxnSpPr>
        <p:spPr>
          <a:xfrm rot="5400000">
            <a:off x="4866187" y="4090487"/>
            <a:ext cx="2637162" cy="1923407"/>
          </a:xfrm>
          <a:prstGeom prst="bentConnector2">
            <a:avLst/>
          </a:prstGeom>
          <a:ln>
            <a:solidFill>
              <a:srgbClr val="00B050"/>
            </a:solidFill>
            <a:tailEnd type="triangle"/>
          </a:ln>
        </p:spPr>
        <p:style>
          <a:lnRef idx="1">
            <a:schemeClr val="accent1"/>
          </a:lnRef>
          <a:fillRef idx="0">
            <a:schemeClr val="accent1"/>
          </a:fillRef>
          <a:effectRef idx="0">
            <a:schemeClr val="accent1"/>
          </a:effectRef>
          <a:fontRef idx="minor">
            <a:schemeClr val="tx1"/>
          </a:fontRef>
        </p:style>
      </p:cxnSp>
      <p:sp>
        <p:nvSpPr>
          <p:cNvPr id="79" name="Rectangle 78">
            <a:extLst>
              <a:ext uri="{FF2B5EF4-FFF2-40B4-BE49-F238E27FC236}">
                <a16:creationId xmlns:a16="http://schemas.microsoft.com/office/drawing/2014/main" id="{32785146-8603-487F-854B-D7F690544223}"/>
              </a:ext>
            </a:extLst>
          </p:cNvPr>
          <p:cNvSpPr/>
          <p:nvPr/>
        </p:nvSpPr>
        <p:spPr>
          <a:xfrm>
            <a:off x="2034166" y="2633509"/>
            <a:ext cx="6957434" cy="1173006"/>
          </a:xfrm>
          <a:prstGeom prst="rect">
            <a:avLst/>
          </a:prstGeom>
          <a:solidFill>
            <a:schemeClr val="bg1"/>
          </a:solidFill>
          <a:ln w="12700" cap="flat" cmpd="sng" algn="ctr">
            <a:solidFill>
              <a:srgbClr val="4472C4">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8980FF49-5AAF-4579-A742-77ADB48C6909}"/>
              </a:ext>
            </a:extLst>
          </p:cNvPr>
          <p:cNvSpPr>
            <a:spLocks noGrp="1"/>
          </p:cNvSpPr>
          <p:nvPr>
            <p:ph type="title"/>
          </p:nvPr>
        </p:nvSpPr>
        <p:spPr>
          <a:xfrm>
            <a:off x="192024" y="73011"/>
            <a:ext cx="8759952" cy="461489"/>
          </a:xfrm>
        </p:spPr>
        <p:txBody>
          <a:bodyPr/>
          <a:lstStyle/>
          <a:p>
            <a:r>
              <a:rPr lang="en-US" sz="2800" dirty="0"/>
              <a:t>Flowchart of Proposed Care Management Model </a:t>
            </a:r>
          </a:p>
        </p:txBody>
      </p:sp>
      <p:sp>
        <p:nvSpPr>
          <p:cNvPr id="72" name="Slide Number Placeholder 2">
            <a:extLst>
              <a:ext uri="{FF2B5EF4-FFF2-40B4-BE49-F238E27FC236}">
                <a16:creationId xmlns:a16="http://schemas.microsoft.com/office/drawing/2014/main" id="{157E5DF9-C24D-4623-A996-FC826C4C5640}"/>
              </a:ext>
            </a:extLst>
          </p:cNvPr>
          <p:cNvSpPr>
            <a:spLocks noGrp="1"/>
          </p:cNvSpPr>
          <p:nvPr>
            <p:ph type="sldNum" sz="quarter" idx="14"/>
          </p:nvPr>
        </p:nvSpPr>
        <p:spPr>
          <a:xfrm>
            <a:off x="8305800" y="6573308"/>
            <a:ext cx="564098" cy="284692"/>
          </a:xfrm>
        </p:spPr>
        <p:txBody>
          <a:bodyPr/>
          <a:lstStyle/>
          <a:p>
            <a:fld id="{11F27F3A-B3E9-41ED-AF8F-A365F10BB65F}" type="slidenum">
              <a:rPr lang="en-US" smtClean="0">
                <a:solidFill>
                  <a:prstClr val="black"/>
                </a:solidFill>
              </a:rPr>
              <a:pPr/>
              <a:t>25</a:t>
            </a:fld>
            <a:endParaRPr lang="en-US" dirty="0">
              <a:solidFill>
                <a:prstClr val="black"/>
              </a:solidFill>
            </a:endParaRPr>
          </a:p>
        </p:txBody>
      </p:sp>
      <p:grpSp>
        <p:nvGrpSpPr>
          <p:cNvPr id="137" name="Group 136">
            <a:extLst>
              <a:ext uri="{FF2B5EF4-FFF2-40B4-BE49-F238E27FC236}">
                <a16:creationId xmlns:a16="http://schemas.microsoft.com/office/drawing/2014/main" id="{EA653508-D702-4C95-8969-B19BA4955907}"/>
              </a:ext>
            </a:extLst>
          </p:cNvPr>
          <p:cNvGrpSpPr/>
          <p:nvPr/>
        </p:nvGrpSpPr>
        <p:grpSpPr>
          <a:xfrm>
            <a:off x="2027605" y="4862279"/>
            <a:ext cx="3195460" cy="1843321"/>
            <a:chOff x="1703116" y="4986942"/>
            <a:chExt cx="2807730" cy="2459920"/>
          </a:xfrm>
        </p:grpSpPr>
        <p:sp>
          <p:nvSpPr>
            <p:cNvPr id="83" name="Rectangle 82">
              <a:extLst>
                <a:ext uri="{FF2B5EF4-FFF2-40B4-BE49-F238E27FC236}">
                  <a16:creationId xmlns:a16="http://schemas.microsoft.com/office/drawing/2014/main" id="{4E7167A7-3823-4EAE-8C2F-857D8DB91FED}"/>
                </a:ext>
              </a:extLst>
            </p:cNvPr>
            <p:cNvSpPr/>
            <p:nvPr/>
          </p:nvSpPr>
          <p:spPr>
            <a:xfrm>
              <a:off x="1703116" y="6553199"/>
              <a:ext cx="2807729" cy="893663"/>
            </a:xfrm>
            <a:prstGeom prst="rect">
              <a:avLst/>
            </a:prstGeom>
            <a:solidFill>
              <a:srgbClr val="4472C4"/>
            </a:solidFill>
            <a:ln w="12700" cap="flat" cmpd="sng" algn="ctr">
              <a:solidFill>
                <a:srgbClr val="4472C4">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600"/>
                </a:spcAft>
                <a:buClrTx/>
                <a:buSzTx/>
                <a:buFontTx/>
                <a:buNone/>
                <a:tabLst/>
                <a:defRPr/>
              </a:pPr>
              <a:r>
                <a:rPr kumimoji="0" lang="en-US" sz="1100" b="1" i="0" u="none" strike="noStrike" kern="0" cap="none" spc="0" normalizeH="0" baseline="0" noProof="0" dirty="0">
                  <a:ln>
                    <a:noFill/>
                  </a:ln>
                  <a:solidFill>
                    <a:prstClr val="white"/>
                  </a:solidFill>
                  <a:effectLst/>
                  <a:uLnTx/>
                  <a:uFillTx/>
                  <a:latin typeface="Calibri" panose="020F0502020204030204"/>
                  <a:ea typeface="+mn-ea"/>
                  <a:cs typeface="+mn-cs"/>
                </a:rPr>
                <a:t>Non-AMH BH I/DD Provider</a:t>
              </a:r>
              <a:endParaRPr kumimoji="0" lang="en-US" sz="1100" b="1" i="1" u="none" strike="noStrike" kern="0" cap="none" spc="0" normalizeH="0" baseline="0" noProof="0" dirty="0">
                <a:ln>
                  <a:noFill/>
                </a:ln>
                <a:solidFill>
                  <a:prstClr val="white"/>
                </a:solidFill>
                <a:effectLst/>
                <a:uLnTx/>
                <a:uFillTx/>
                <a:latin typeface="Calibri" panose="020F0502020204030204"/>
                <a:ea typeface="+mn-ea"/>
                <a:cs typeface="+mn-cs"/>
              </a:endParaRPr>
            </a:p>
            <a:p>
              <a:pPr marL="91440" marR="0" lvl="0" indent="-9144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100" b="0" i="0" u="none" strike="noStrike" kern="0" cap="none" spc="0" normalizeH="0" baseline="0" noProof="0" dirty="0">
                  <a:ln>
                    <a:noFill/>
                  </a:ln>
                  <a:solidFill>
                    <a:prstClr val="white"/>
                  </a:solidFill>
                  <a:effectLst/>
                  <a:uLnTx/>
                  <a:uFillTx/>
                  <a:latin typeface="Calibri" panose="020F0502020204030204"/>
                  <a:ea typeface="+mn-ea"/>
                  <a:cs typeface="+mn-cs"/>
                </a:rPr>
                <a:t>May receive additional FFS payment for participation in case conferences</a:t>
              </a:r>
            </a:p>
          </p:txBody>
        </p:sp>
        <p:sp>
          <p:nvSpPr>
            <p:cNvPr id="86" name="Rectangle 85">
              <a:extLst>
                <a:ext uri="{FF2B5EF4-FFF2-40B4-BE49-F238E27FC236}">
                  <a16:creationId xmlns:a16="http://schemas.microsoft.com/office/drawing/2014/main" id="{849D5ABB-AA61-4D1E-96D4-0E12BC5ACAE8}"/>
                </a:ext>
              </a:extLst>
            </p:cNvPr>
            <p:cNvSpPr/>
            <p:nvPr/>
          </p:nvSpPr>
          <p:spPr>
            <a:xfrm>
              <a:off x="1716689" y="4986942"/>
              <a:ext cx="2794157" cy="1471354"/>
            </a:xfrm>
            <a:prstGeom prst="rect">
              <a:avLst/>
            </a:prstGeom>
            <a:solidFill>
              <a:srgbClr val="4472C4"/>
            </a:solidFill>
            <a:ln w="12700" cap="flat" cmpd="sng" algn="ctr">
              <a:solidFill>
                <a:srgbClr val="4472C4">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600"/>
                </a:spcAft>
                <a:buClrTx/>
                <a:buSzTx/>
                <a:buFontTx/>
                <a:buNone/>
                <a:tabLst/>
                <a:defRPr/>
              </a:pPr>
              <a:r>
                <a:rPr kumimoji="0" lang="en-US" sz="1100" b="1" i="0" u="none" strike="noStrike" kern="0" cap="none" spc="0" normalizeH="0" baseline="0" noProof="0" dirty="0">
                  <a:ln>
                    <a:noFill/>
                  </a:ln>
                  <a:solidFill>
                    <a:prstClr val="white"/>
                  </a:solidFill>
                  <a:effectLst/>
                  <a:uLnTx/>
                  <a:uFillTx/>
                  <a:latin typeface="Calibri" panose="020F0502020204030204"/>
                  <a:ea typeface="+mn-ea"/>
                  <a:cs typeface="+mn-cs"/>
                </a:rPr>
                <a:t>Assigned PCP</a:t>
              </a:r>
            </a:p>
            <a:p>
              <a:pPr marL="91440" indent="-91440">
                <a:buFont typeface="Arial" panose="020B0604020202020204" pitchFamily="34" charset="0"/>
                <a:buChar char="•"/>
              </a:pPr>
              <a:r>
                <a:rPr lang="en-US" sz="1100" kern="0" dirty="0">
                  <a:solidFill>
                    <a:prstClr val="white"/>
                  </a:solidFill>
                  <a:latin typeface="Calibri" panose="020F0502020204030204"/>
                </a:rPr>
                <a:t>Baseline “Medical Home” functions for individuals enrolled in the FC Plan</a:t>
              </a:r>
            </a:p>
            <a:p>
              <a:pPr marL="91440" marR="0" lvl="0" indent="-9144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100" b="0" i="0" u="none" strike="noStrike" kern="0" cap="none" spc="0" normalizeH="0" baseline="0" noProof="0" dirty="0">
                  <a:ln>
                    <a:noFill/>
                  </a:ln>
                  <a:solidFill>
                    <a:prstClr val="white"/>
                  </a:solidFill>
                  <a:effectLst/>
                  <a:uLnTx/>
                  <a:uFillTx/>
                  <a:latin typeface="Calibri" panose="020F0502020204030204"/>
                  <a:ea typeface="+mn-ea"/>
                  <a:cs typeface="+mn-cs"/>
                </a:rPr>
                <a:t>May receive additional FFS payment for participation in case conferences</a:t>
              </a:r>
            </a:p>
          </p:txBody>
        </p:sp>
      </p:grpSp>
      <p:sp>
        <p:nvSpPr>
          <p:cNvPr id="116" name="Rectangle 115">
            <a:extLst>
              <a:ext uri="{FF2B5EF4-FFF2-40B4-BE49-F238E27FC236}">
                <a16:creationId xmlns:a16="http://schemas.microsoft.com/office/drawing/2014/main" id="{62E2732A-F225-469F-9F0B-67F46D4935EB}"/>
              </a:ext>
            </a:extLst>
          </p:cNvPr>
          <p:cNvSpPr/>
          <p:nvPr/>
        </p:nvSpPr>
        <p:spPr>
          <a:xfrm>
            <a:off x="518926" y="5231402"/>
            <a:ext cx="1309874" cy="1212946"/>
          </a:xfrm>
          <a:prstGeom prst="rect">
            <a:avLst/>
          </a:prstGeom>
          <a:solidFill>
            <a:srgbClr val="4472C4"/>
          </a:solidFill>
          <a:ln w="12700" cap="flat" cmpd="sng" algn="ctr">
            <a:solidFill>
              <a:srgbClr val="4472C4">
                <a:shade val="50000"/>
              </a:srgbClr>
            </a:solidFill>
            <a:prstDash val="solid"/>
            <a:miter lim="800000"/>
          </a:ln>
          <a:effectLst/>
        </p:spPr>
        <p:txBody>
          <a:bodyPr rtlCol="0" anchor="ctr"/>
          <a:lstStyle/>
          <a:p>
            <a:pPr marR="0" lvl="0" algn="ctr" defTabSz="914400" eaLnBrk="1" fontAlgn="auto" latinLnBrk="0" hangingPunct="1">
              <a:lnSpc>
                <a:spcPct val="100000"/>
              </a:lnSpc>
              <a:spcBef>
                <a:spcPts val="0"/>
              </a:spcBef>
              <a:spcAft>
                <a:spcPts val="600"/>
              </a:spcAft>
              <a:buClrTx/>
              <a:buSzTx/>
              <a:tabLst/>
              <a:defRPr/>
            </a:pPr>
            <a:r>
              <a:rPr kumimoji="0" lang="en-US" sz="1100" b="1" i="0" u="none" strike="noStrike" kern="0" cap="none" spc="0" normalizeH="0" baseline="0" noProof="0" dirty="0">
                <a:ln>
                  <a:noFill/>
                </a:ln>
                <a:solidFill>
                  <a:prstClr val="white"/>
                </a:solidFill>
                <a:effectLst/>
                <a:uLnTx/>
                <a:uFillTx/>
                <a:latin typeface="Calibri" panose="020F0502020204030204"/>
                <a:ea typeface="+mn-ea"/>
                <a:cs typeface="+mn-cs"/>
              </a:rPr>
              <a:t>Other Entities</a:t>
            </a:r>
          </a:p>
          <a:p>
            <a:pPr marL="91440" marR="0" lvl="0" indent="-9144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100" b="0" i="0" u="none" strike="noStrike" kern="0" cap="none" spc="0" normalizeH="0" baseline="0" noProof="0" dirty="0">
                <a:ln>
                  <a:noFill/>
                </a:ln>
                <a:solidFill>
                  <a:prstClr val="white"/>
                </a:solidFill>
                <a:effectLst/>
                <a:uLnTx/>
                <a:uFillTx/>
                <a:latin typeface="Calibri" panose="020F0502020204030204"/>
                <a:ea typeface="+mn-ea"/>
                <a:cs typeface="+mn-cs"/>
              </a:rPr>
              <a:t>CDSAs</a:t>
            </a:r>
          </a:p>
          <a:p>
            <a:pPr marL="91440" marR="0" lvl="0" indent="-9144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100" b="0" i="0" u="none" strike="noStrike" kern="0" cap="none" spc="0" normalizeH="0" baseline="0" noProof="0" dirty="0">
                <a:ln>
                  <a:noFill/>
                </a:ln>
                <a:solidFill>
                  <a:prstClr val="white"/>
                </a:solidFill>
                <a:effectLst/>
                <a:uLnTx/>
                <a:uFillTx/>
                <a:latin typeface="Calibri" panose="020F0502020204030204"/>
                <a:ea typeface="+mn-ea"/>
                <a:cs typeface="+mn-cs"/>
              </a:rPr>
              <a:t>Schools</a:t>
            </a:r>
          </a:p>
          <a:p>
            <a:pPr marL="91440" marR="0" lvl="0" indent="-9144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100" b="0" i="0" u="none" strike="noStrike" kern="0" cap="none" spc="0" normalizeH="0" baseline="0" noProof="0" dirty="0">
                <a:ln>
                  <a:noFill/>
                </a:ln>
                <a:solidFill>
                  <a:prstClr val="white"/>
                </a:solidFill>
                <a:effectLst/>
                <a:uLnTx/>
                <a:uFillTx/>
                <a:latin typeface="Calibri" panose="020F0502020204030204"/>
                <a:ea typeface="+mn-ea"/>
                <a:cs typeface="+mn-cs"/>
              </a:rPr>
              <a:t>Juvenile justice system</a:t>
            </a:r>
          </a:p>
        </p:txBody>
      </p:sp>
      <p:sp>
        <p:nvSpPr>
          <p:cNvPr id="78" name="Rectangle 77">
            <a:extLst>
              <a:ext uri="{FF2B5EF4-FFF2-40B4-BE49-F238E27FC236}">
                <a16:creationId xmlns:a16="http://schemas.microsoft.com/office/drawing/2014/main" id="{84B0A887-C4D0-43A9-8329-494088F71007}"/>
              </a:ext>
            </a:extLst>
          </p:cNvPr>
          <p:cNvSpPr/>
          <p:nvPr/>
        </p:nvSpPr>
        <p:spPr>
          <a:xfrm>
            <a:off x="2232770" y="2842782"/>
            <a:ext cx="2654317" cy="765194"/>
          </a:xfrm>
          <a:prstGeom prst="rect">
            <a:avLst/>
          </a:prstGeom>
          <a:solidFill>
            <a:srgbClr val="4472C4"/>
          </a:solidFill>
          <a:ln w="12700" cap="flat" cmpd="sng" algn="ctr">
            <a:solidFill>
              <a:srgbClr val="4472C4">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200" b="1" i="0" u="none" strike="noStrike" kern="0" cap="none" spc="0" normalizeH="0" baseline="0" noProof="0" dirty="0">
                <a:ln>
                  <a:noFill/>
                </a:ln>
                <a:solidFill>
                  <a:prstClr val="white"/>
                </a:solidFill>
                <a:effectLst/>
                <a:uLnTx/>
                <a:uFillTx/>
                <a:latin typeface="Calibri" panose="020F0502020204030204"/>
                <a:ea typeface="+mn-ea"/>
                <a:cs typeface="+mn-cs"/>
              </a:rPr>
              <a:t>Care Manager</a:t>
            </a:r>
          </a:p>
          <a:p>
            <a:pPr marL="171450" marR="0" lvl="0" indent="-1714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0" cap="none" spc="0" normalizeH="0" baseline="0" noProof="0" dirty="0">
                <a:ln>
                  <a:noFill/>
                </a:ln>
                <a:solidFill>
                  <a:prstClr val="white"/>
                </a:solidFill>
                <a:effectLst/>
                <a:uLnTx/>
                <a:uFillTx/>
                <a:latin typeface="Calibri" panose="020F0502020204030204"/>
                <a:ea typeface="+mn-ea"/>
                <a:cs typeface="+mn-cs"/>
              </a:rPr>
              <a:t>Coordinate with DSS Caseworker</a:t>
            </a:r>
          </a:p>
          <a:p>
            <a:pPr marL="171450" marR="0" lvl="0" indent="-1714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0" dirty="0">
                <a:solidFill>
                  <a:prstClr val="white"/>
                </a:solidFill>
                <a:latin typeface="Calibri" panose="020F0502020204030204"/>
              </a:rPr>
              <a:t>Manage member’s healthcare needs</a:t>
            </a:r>
            <a:endParaRPr kumimoji="0" lang="en-US" sz="12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87" name="Rectangle 86">
            <a:extLst>
              <a:ext uri="{FF2B5EF4-FFF2-40B4-BE49-F238E27FC236}">
                <a16:creationId xmlns:a16="http://schemas.microsoft.com/office/drawing/2014/main" id="{3556EBDC-3EB3-4D68-BB43-ECB294D239C7}"/>
              </a:ext>
            </a:extLst>
          </p:cNvPr>
          <p:cNvSpPr/>
          <p:nvPr/>
        </p:nvSpPr>
        <p:spPr>
          <a:xfrm>
            <a:off x="6370853" y="1247213"/>
            <a:ext cx="1826686" cy="534425"/>
          </a:xfrm>
          <a:prstGeom prst="rect">
            <a:avLst/>
          </a:prstGeom>
          <a:solidFill>
            <a:srgbClr val="4472C4"/>
          </a:solidFill>
          <a:ln w="12700" cap="flat" cmpd="sng" algn="ctr">
            <a:solidFill>
              <a:srgbClr val="4472C4">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200" b="1" i="0" u="none" strike="noStrike" kern="0" cap="none" spc="0" normalizeH="0" baseline="0" noProof="0" dirty="0">
                <a:ln>
                  <a:noFill/>
                </a:ln>
                <a:solidFill>
                  <a:prstClr val="white"/>
                </a:solidFill>
                <a:effectLst/>
                <a:uLnTx/>
                <a:uFillTx/>
                <a:latin typeface="Calibri" panose="020F0502020204030204"/>
                <a:ea typeface="+mn-ea"/>
                <a:cs typeface="+mn-cs"/>
              </a:rPr>
              <a:t>DHHS</a:t>
            </a:r>
          </a:p>
        </p:txBody>
      </p:sp>
      <p:sp>
        <p:nvSpPr>
          <p:cNvPr id="90" name="Rectangle 89">
            <a:extLst>
              <a:ext uri="{FF2B5EF4-FFF2-40B4-BE49-F238E27FC236}">
                <a16:creationId xmlns:a16="http://schemas.microsoft.com/office/drawing/2014/main" id="{0B097E5B-800A-4E5E-8A9E-E83130D6EA22}"/>
              </a:ext>
            </a:extLst>
          </p:cNvPr>
          <p:cNvSpPr/>
          <p:nvPr/>
        </p:nvSpPr>
        <p:spPr>
          <a:xfrm>
            <a:off x="2064322" y="1026472"/>
            <a:ext cx="3000623" cy="988114"/>
          </a:xfrm>
          <a:prstGeom prst="rect">
            <a:avLst/>
          </a:prstGeom>
          <a:solidFill>
            <a:srgbClr val="4472C4"/>
          </a:solidFill>
          <a:ln w="12700" cap="flat" cmpd="sng" algn="ctr">
            <a:solidFill>
              <a:srgbClr val="4472C4">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200" b="1" i="0" u="none" strike="noStrike" kern="0" cap="none" spc="0" normalizeH="0" baseline="0" noProof="0" dirty="0">
                <a:ln>
                  <a:noFill/>
                </a:ln>
                <a:solidFill>
                  <a:prstClr val="white"/>
                </a:solidFill>
                <a:effectLst/>
                <a:uLnTx/>
                <a:uFillTx/>
                <a:latin typeface="Calibri" panose="020F0502020204030204"/>
                <a:ea typeface="+mn-ea"/>
                <a:cs typeface="+mn-cs"/>
              </a:rPr>
              <a:t>County Child Welfare Worker</a:t>
            </a:r>
          </a:p>
          <a:p>
            <a:pPr marL="171450" marR="0" lvl="0" indent="-1714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0" cap="none" spc="0" normalizeH="0" baseline="0" noProof="0" dirty="0">
                <a:ln>
                  <a:noFill/>
                </a:ln>
                <a:solidFill>
                  <a:prstClr val="white"/>
                </a:solidFill>
                <a:effectLst/>
                <a:uLnTx/>
                <a:uFillTx/>
                <a:latin typeface="Calibri" panose="020F0502020204030204"/>
                <a:ea typeface="+mn-ea"/>
                <a:cs typeface="+mn-cs"/>
              </a:rPr>
              <a:t>Lead permanency/transition planning efforts</a:t>
            </a:r>
          </a:p>
          <a:p>
            <a:pPr marL="171450" marR="0" lvl="0" indent="-1714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0" cap="none" spc="0" normalizeH="0" baseline="0" noProof="0" dirty="0">
                <a:ln>
                  <a:noFill/>
                </a:ln>
                <a:solidFill>
                  <a:prstClr val="white"/>
                </a:solidFill>
                <a:effectLst/>
                <a:uLnTx/>
                <a:uFillTx/>
                <a:latin typeface="Calibri" panose="020F0502020204030204"/>
                <a:ea typeface="+mn-ea"/>
                <a:cs typeface="+mn-cs"/>
              </a:rPr>
              <a:t>Schedule/complete initial assessments</a:t>
            </a:r>
          </a:p>
          <a:p>
            <a:pPr marL="171450" marR="0" lvl="0" indent="-1714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0" cap="none" spc="0" normalizeH="0" baseline="0" noProof="0" dirty="0">
                <a:ln>
                  <a:noFill/>
                </a:ln>
                <a:solidFill>
                  <a:prstClr val="white"/>
                </a:solidFill>
                <a:effectLst/>
                <a:uLnTx/>
                <a:uFillTx/>
                <a:latin typeface="Calibri" panose="020F0502020204030204"/>
                <a:ea typeface="+mn-ea"/>
                <a:cs typeface="+mn-cs"/>
              </a:rPr>
              <a:t>Coordinate with Plan-Based Care Manager</a:t>
            </a:r>
          </a:p>
        </p:txBody>
      </p:sp>
      <p:cxnSp>
        <p:nvCxnSpPr>
          <p:cNvPr id="105" name="Straight Arrow Connector 104">
            <a:extLst>
              <a:ext uri="{FF2B5EF4-FFF2-40B4-BE49-F238E27FC236}">
                <a16:creationId xmlns:a16="http://schemas.microsoft.com/office/drawing/2014/main" id="{CDE593CB-67B1-4018-A03A-043168FE2797}"/>
              </a:ext>
            </a:extLst>
          </p:cNvPr>
          <p:cNvCxnSpPr>
            <a:cxnSpLocks/>
            <a:stCxn id="90" idx="2"/>
            <a:endCxn id="78" idx="0"/>
          </p:cNvCxnSpPr>
          <p:nvPr/>
        </p:nvCxnSpPr>
        <p:spPr>
          <a:xfrm flipH="1">
            <a:off x="3559929" y="2014586"/>
            <a:ext cx="4705" cy="828196"/>
          </a:xfrm>
          <a:prstGeom prst="straightConnector1">
            <a:avLst/>
          </a:prstGeom>
          <a:noFill/>
          <a:ln w="6350" cap="flat" cmpd="sng" algn="ctr">
            <a:solidFill>
              <a:sysClr val="windowText" lastClr="000000"/>
            </a:solidFill>
            <a:prstDash val="solid"/>
            <a:miter lim="800000"/>
            <a:headEnd type="triangle"/>
            <a:tailEnd type="triangle"/>
          </a:ln>
          <a:effectLst/>
        </p:spPr>
      </p:cxnSp>
      <p:sp>
        <p:nvSpPr>
          <p:cNvPr id="106" name="Rectangle 105">
            <a:extLst>
              <a:ext uri="{FF2B5EF4-FFF2-40B4-BE49-F238E27FC236}">
                <a16:creationId xmlns:a16="http://schemas.microsoft.com/office/drawing/2014/main" id="{E4DB7A1F-4B39-4C19-AD7A-B859F4EEE821}"/>
              </a:ext>
            </a:extLst>
          </p:cNvPr>
          <p:cNvSpPr/>
          <p:nvPr/>
        </p:nvSpPr>
        <p:spPr>
          <a:xfrm>
            <a:off x="2768155" y="2166959"/>
            <a:ext cx="1573343" cy="426844"/>
          </a:xfrm>
          <a:prstGeom prst="rect">
            <a:avLst/>
          </a:prstGeom>
          <a:solidFill>
            <a:srgbClr val="FFC000">
              <a:lumMod val="20000"/>
              <a:lumOff val="80000"/>
            </a:srgbClr>
          </a:solidFill>
          <a:ln w="12700" cap="flat" cmpd="sng" algn="ctr">
            <a:solidFill>
              <a:srgbClr val="FFC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000" b="0" i="0" u="none" strike="noStrike" kern="0" cap="none" spc="0" normalizeH="0" baseline="0" noProof="0" dirty="0">
                <a:ln>
                  <a:noFill/>
                </a:ln>
                <a:solidFill>
                  <a:prstClr val="black"/>
                </a:solidFill>
                <a:effectLst/>
                <a:uLnTx/>
                <a:uFillTx/>
                <a:latin typeface="Calibri" panose="020F0502020204030204"/>
                <a:ea typeface="+mn-ea"/>
                <a:cs typeface="+mn-cs"/>
              </a:rPr>
              <a:t>Regular communication/ information sharing</a:t>
            </a:r>
          </a:p>
        </p:txBody>
      </p:sp>
      <p:sp>
        <p:nvSpPr>
          <p:cNvPr id="108" name="TextBox 107">
            <a:extLst>
              <a:ext uri="{FF2B5EF4-FFF2-40B4-BE49-F238E27FC236}">
                <a16:creationId xmlns:a16="http://schemas.microsoft.com/office/drawing/2014/main" id="{F6FC7F31-6F5B-443E-B061-4B839983C718}"/>
              </a:ext>
            </a:extLst>
          </p:cNvPr>
          <p:cNvSpPr txBox="1"/>
          <p:nvPr/>
        </p:nvSpPr>
        <p:spPr>
          <a:xfrm>
            <a:off x="5438324" y="2717946"/>
            <a:ext cx="3416293" cy="1015663"/>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200" b="1" i="0" u="none" strike="noStrike" kern="0" cap="none" spc="0" normalizeH="0" baseline="0" noProof="0" dirty="0">
                <a:ln>
                  <a:noFill/>
                </a:ln>
                <a:solidFill>
                  <a:prstClr val="black"/>
                </a:solidFill>
                <a:effectLst/>
                <a:uLnTx/>
                <a:uFillTx/>
              </a:rPr>
              <a:t>FC Plan</a:t>
            </a:r>
          </a:p>
          <a:p>
            <a:pPr marL="171450" marR="0" lvl="0" indent="-1714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0" cap="none" spc="0" normalizeH="0" baseline="0" noProof="0" dirty="0">
                <a:ln>
                  <a:noFill/>
                </a:ln>
                <a:solidFill>
                  <a:prstClr val="black"/>
                </a:solidFill>
                <a:effectLst/>
                <a:uLnTx/>
                <a:uFillTx/>
              </a:rPr>
              <a:t>Assign member Care Manager and PCP</a:t>
            </a:r>
          </a:p>
          <a:p>
            <a:pPr marL="171450" marR="0" lvl="0" indent="-1714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0" cap="none" spc="0" normalizeH="0" baseline="0" noProof="0" dirty="0">
                <a:ln>
                  <a:noFill/>
                </a:ln>
                <a:solidFill>
                  <a:prstClr val="black"/>
                </a:solidFill>
                <a:effectLst/>
                <a:uLnTx/>
                <a:uFillTx/>
              </a:rPr>
              <a:t>Deliver Medical Home Fees and Medical Team Conference Payments to contracted practices, as appropriate</a:t>
            </a:r>
          </a:p>
        </p:txBody>
      </p:sp>
      <p:cxnSp>
        <p:nvCxnSpPr>
          <p:cNvPr id="109" name="Straight Arrow Connector 108">
            <a:extLst>
              <a:ext uri="{FF2B5EF4-FFF2-40B4-BE49-F238E27FC236}">
                <a16:creationId xmlns:a16="http://schemas.microsoft.com/office/drawing/2014/main" id="{22DCFEEC-AE32-4DA3-8D5E-F796939E80CA}"/>
              </a:ext>
            </a:extLst>
          </p:cNvPr>
          <p:cNvCxnSpPr>
            <a:cxnSpLocks/>
            <a:stCxn id="87" idx="2"/>
          </p:cNvCxnSpPr>
          <p:nvPr/>
        </p:nvCxnSpPr>
        <p:spPr>
          <a:xfrm>
            <a:off x="7284196" y="1781638"/>
            <a:ext cx="0" cy="845127"/>
          </a:xfrm>
          <a:prstGeom prst="straightConnector1">
            <a:avLst/>
          </a:prstGeom>
          <a:noFill/>
          <a:ln w="6350" cap="flat" cmpd="sng" algn="ctr">
            <a:solidFill>
              <a:srgbClr val="00B050"/>
            </a:solidFill>
            <a:prstDash val="solid"/>
            <a:miter lim="800000"/>
            <a:tailEnd type="triangle"/>
          </a:ln>
          <a:effectLst/>
        </p:spPr>
      </p:cxnSp>
      <p:sp>
        <p:nvSpPr>
          <p:cNvPr id="110" name="Rectangle 109">
            <a:extLst>
              <a:ext uri="{FF2B5EF4-FFF2-40B4-BE49-F238E27FC236}">
                <a16:creationId xmlns:a16="http://schemas.microsoft.com/office/drawing/2014/main" id="{71448BDC-0EB2-4FFC-85D8-9B199CE4E44F}"/>
              </a:ext>
            </a:extLst>
          </p:cNvPr>
          <p:cNvSpPr/>
          <p:nvPr/>
        </p:nvSpPr>
        <p:spPr>
          <a:xfrm>
            <a:off x="6571503" y="2070595"/>
            <a:ext cx="1425386" cy="309256"/>
          </a:xfrm>
          <a:prstGeom prst="rect">
            <a:avLst/>
          </a:prstGeom>
          <a:solidFill>
            <a:srgbClr val="70AD47">
              <a:lumMod val="40000"/>
              <a:lumOff val="60000"/>
            </a:srgbClr>
          </a:solidFill>
          <a:ln w="12700" cap="flat" cmpd="sng" algn="ctr">
            <a:solidFill>
              <a:srgbClr val="00B05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000" b="0" i="0" u="none" strike="noStrike" kern="0" cap="none" spc="0" normalizeH="0" baseline="0" noProof="0" dirty="0">
                <a:ln>
                  <a:noFill/>
                </a:ln>
                <a:solidFill>
                  <a:prstClr val="black"/>
                </a:solidFill>
                <a:effectLst/>
                <a:uLnTx/>
                <a:uFillTx/>
                <a:latin typeface="Calibri" panose="020F0502020204030204"/>
                <a:ea typeface="+mn-ea"/>
                <a:cs typeface="+mn-cs"/>
              </a:rPr>
              <a:t>Capitation payments</a:t>
            </a:r>
          </a:p>
        </p:txBody>
      </p:sp>
      <p:cxnSp>
        <p:nvCxnSpPr>
          <p:cNvPr id="111" name="Straight Arrow Connector 110">
            <a:extLst>
              <a:ext uri="{FF2B5EF4-FFF2-40B4-BE49-F238E27FC236}">
                <a16:creationId xmlns:a16="http://schemas.microsoft.com/office/drawing/2014/main" id="{1C045CD2-0CEF-424D-B783-421725A0A1E6}"/>
              </a:ext>
            </a:extLst>
          </p:cNvPr>
          <p:cNvCxnSpPr>
            <a:cxnSpLocks/>
            <a:stCxn id="90" idx="3"/>
            <a:endCxn id="87" idx="1"/>
          </p:cNvCxnSpPr>
          <p:nvPr/>
        </p:nvCxnSpPr>
        <p:spPr>
          <a:xfrm flipV="1">
            <a:off x="5064945" y="1514426"/>
            <a:ext cx="1305908" cy="6103"/>
          </a:xfrm>
          <a:prstGeom prst="straightConnector1">
            <a:avLst/>
          </a:prstGeom>
          <a:noFill/>
          <a:ln w="6350" cap="flat" cmpd="sng" algn="ctr">
            <a:solidFill>
              <a:sysClr val="windowText" lastClr="000000"/>
            </a:solidFill>
            <a:prstDash val="solid"/>
            <a:miter lim="800000"/>
            <a:tailEnd type="triangle"/>
          </a:ln>
          <a:effectLst/>
        </p:spPr>
      </p:cxnSp>
      <p:cxnSp>
        <p:nvCxnSpPr>
          <p:cNvPr id="112" name="Straight Arrow Connector 111">
            <a:extLst>
              <a:ext uri="{FF2B5EF4-FFF2-40B4-BE49-F238E27FC236}">
                <a16:creationId xmlns:a16="http://schemas.microsoft.com/office/drawing/2014/main" id="{07908568-A15F-49E8-B6D1-2E4EB9F0535E}"/>
              </a:ext>
            </a:extLst>
          </p:cNvPr>
          <p:cNvCxnSpPr>
            <a:cxnSpLocks/>
            <a:stCxn id="87" idx="1"/>
          </p:cNvCxnSpPr>
          <p:nvPr/>
        </p:nvCxnSpPr>
        <p:spPr>
          <a:xfrm flipH="1">
            <a:off x="5634223" y="1514426"/>
            <a:ext cx="736630" cy="1119083"/>
          </a:xfrm>
          <a:prstGeom prst="straightConnector1">
            <a:avLst/>
          </a:prstGeom>
          <a:noFill/>
          <a:ln w="6350" cap="flat" cmpd="sng" algn="ctr">
            <a:solidFill>
              <a:sysClr val="windowText" lastClr="000000"/>
            </a:solidFill>
            <a:prstDash val="solid"/>
            <a:miter lim="800000"/>
            <a:tailEnd type="triangle"/>
          </a:ln>
          <a:effectLst/>
        </p:spPr>
      </p:cxnSp>
      <p:sp>
        <p:nvSpPr>
          <p:cNvPr id="113" name="Rectangle 112">
            <a:extLst>
              <a:ext uri="{FF2B5EF4-FFF2-40B4-BE49-F238E27FC236}">
                <a16:creationId xmlns:a16="http://schemas.microsoft.com/office/drawing/2014/main" id="{F1A0A6A3-5146-4747-9185-00A66AFC10B8}"/>
              </a:ext>
            </a:extLst>
          </p:cNvPr>
          <p:cNvSpPr/>
          <p:nvPr/>
        </p:nvSpPr>
        <p:spPr>
          <a:xfrm>
            <a:off x="5484516" y="1438199"/>
            <a:ext cx="662009" cy="791793"/>
          </a:xfrm>
          <a:prstGeom prst="rect">
            <a:avLst/>
          </a:prstGeom>
          <a:solidFill>
            <a:srgbClr val="FFC000">
              <a:lumMod val="20000"/>
              <a:lumOff val="80000"/>
            </a:srgbClr>
          </a:solidFill>
          <a:ln w="12700" cap="flat" cmpd="sng" algn="ctr">
            <a:solidFill>
              <a:srgbClr val="FFC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000" b="0" i="0" u="none" strike="noStrike" kern="0" cap="none" spc="0" normalizeH="0" baseline="0" noProof="0" dirty="0">
                <a:ln>
                  <a:noFill/>
                </a:ln>
                <a:solidFill>
                  <a:prstClr val="black"/>
                </a:solidFill>
                <a:effectLst/>
                <a:uLnTx/>
                <a:uFillTx/>
                <a:latin typeface="Calibri" panose="020F0502020204030204"/>
                <a:ea typeface="+mn-ea"/>
                <a:cs typeface="+mn-cs"/>
              </a:rPr>
              <a:t>Member enrolled in Medicaid</a:t>
            </a:r>
          </a:p>
        </p:txBody>
      </p:sp>
      <p:cxnSp>
        <p:nvCxnSpPr>
          <p:cNvPr id="142" name="Straight Connector 141">
            <a:extLst>
              <a:ext uri="{FF2B5EF4-FFF2-40B4-BE49-F238E27FC236}">
                <a16:creationId xmlns:a16="http://schemas.microsoft.com/office/drawing/2014/main" id="{5E2E71E8-4A44-4113-93B1-7EA66A778812}"/>
              </a:ext>
            </a:extLst>
          </p:cNvPr>
          <p:cNvCxnSpPr>
            <a:cxnSpLocks/>
            <a:stCxn id="78" idx="2"/>
            <a:endCxn id="119" idx="2"/>
          </p:cNvCxnSpPr>
          <p:nvPr/>
        </p:nvCxnSpPr>
        <p:spPr>
          <a:xfrm>
            <a:off x="3559929" y="3607976"/>
            <a:ext cx="4703" cy="86221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14" name="Rectangle: Rounded Corners 113">
            <a:extLst>
              <a:ext uri="{FF2B5EF4-FFF2-40B4-BE49-F238E27FC236}">
                <a16:creationId xmlns:a16="http://schemas.microsoft.com/office/drawing/2014/main" id="{AE7EB1C5-A51D-4ADB-8488-6EDE488533CA}"/>
              </a:ext>
            </a:extLst>
          </p:cNvPr>
          <p:cNvSpPr/>
          <p:nvPr/>
        </p:nvSpPr>
        <p:spPr>
          <a:xfrm>
            <a:off x="496542" y="765224"/>
            <a:ext cx="4801865" cy="3349576"/>
          </a:xfrm>
          <a:prstGeom prst="roundRect">
            <a:avLst>
              <a:gd name="adj" fmla="val 5262"/>
            </a:avLst>
          </a:prstGeom>
          <a:noFill/>
          <a:ln w="28575" cap="flat" cmpd="sng" algn="ctr">
            <a:solidFill>
              <a:srgbClr val="FFC000"/>
            </a:solidFill>
            <a:prstDash val="sysDash"/>
            <a:miter lim="800000"/>
          </a:ln>
          <a:effectLst/>
        </p:spPr>
        <p:txBody>
          <a:bodyPr rtlCol="0" anchor="t"/>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115" name="TextBox 114">
            <a:extLst>
              <a:ext uri="{FF2B5EF4-FFF2-40B4-BE49-F238E27FC236}">
                <a16:creationId xmlns:a16="http://schemas.microsoft.com/office/drawing/2014/main" id="{1D9F76E9-E06B-4342-877F-CCA86F3BDE1F}"/>
              </a:ext>
            </a:extLst>
          </p:cNvPr>
          <p:cNvSpPr txBox="1"/>
          <p:nvPr/>
        </p:nvSpPr>
        <p:spPr>
          <a:xfrm>
            <a:off x="694699" y="1924295"/>
            <a:ext cx="823832" cy="778162"/>
          </a:xfrm>
          <a:prstGeom prst="rect">
            <a:avLst/>
          </a:prstGeom>
          <a:solidFill>
            <a:srgbClr val="4472C4"/>
          </a:solidFill>
          <a:ln w="12700" cap="flat" cmpd="sng" algn="ctr">
            <a:solidFill>
              <a:srgbClr val="4472C4">
                <a:shade val="50000"/>
              </a:srgbClr>
            </a:solidFill>
            <a:prstDash val="solid"/>
            <a:miter lim="800000"/>
          </a:ln>
          <a:effectLst/>
        </p:spPr>
        <p:txBody>
          <a:bodyPr rtlCol="0" anchor="ctr"/>
          <a:lstStyle>
            <a:defPPr>
              <a:defRPr lang="en-US"/>
            </a:defPPr>
            <a:lvl1pPr algn="ctr">
              <a:defRPr sz="1200">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prstClr val="white"/>
                </a:solidFill>
                <a:effectLst/>
                <a:uLnTx/>
                <a:uFillTx/>
                <a:latin typeface="Calibri" panose="020F0502020204030204"/>
                <a:ea typeface="+mn-ea"/>
                <a:cs typeface="+mn-cs"/>
              </a:rPr>
              <a:t>Foster/ Biological Parents*</a:t>
            </a:r>
          </a:p>
        </p:txBody>
      </p:sp>
      <p:sp>
        <p:nvSpPr>
          <p:cNvPr id="122" name="Rectangle: Rounded Corners 121">
            <a:extLst>
              <a:ext uri="{FF2B5EF4-FFF2-40B4-BE49-F238E27FC236}">
                <a16:creationId xmlns:a16="http://schemas.microsoft.com/office/drawing/2014/main" id="{EB0A7D3B-76F2-49E4-A1A6-7C565E7F9DD1}"/>
              </a:ext>
            </a:extLst>
          </p:cNvPr>
          <p:cNvSpPr/>
          <p:nvPr/>
        </p:nvSpPr>
        <p:spPr>
          <a:xfrm>
            <a:off x="334189" y="609600"/>
            <a:ext cx="605378" cy="826141"/>
          </a:xfrm>
          <a:prstGeom prst="roundRect">
            <a:avLst/>
          </a:prstGeom>
          <a:solidFill>
            <a:sysClr val="window" lastClr="FFFFFF"/>
          </a:solidFill>
          <a:ln w="28575" cap="flat" cmpd="sng" algn="ctr">
            <a:solidFill>
              <a:srgbClr val="FFC000"/>
            </a:solidFill>
            <a:prstDash val="sysDash"/>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200" b="1" i="0" u="none" strike="noStrike" kern="0" cap="none" spc="0" normalizeH="0" baseline="0" noProof="0" dirty="0">
                <a:ln>
                  <a:noFill/>
                </a:ln>
                <a:solidFill>
                  <a:prstClr val="black"/>
                </a:solidFill>
                <a:effectLst/>
                <a:uLnTx/>
                <a:uFillTx/>
                <a:latin typeface="Calibri" panose="020F0502020204030204"/>
                <a:ea typeface="+mn-ea"/>
                <a:cs typeface="+mn-cs"/>
              </a:rPr>
              <a:t>Core Care Team</a:t>
            </a:r>
          </a:p>
        </p:txBody>
      </p:sp>
      <p:sp>
        <p:nvSpPr>
          <p:cNvPr id="130" name="Rectangle 129">
            <a:extLst>
              <a:ext uri="{FF2B5EF4-FFF2-40B4-BE49-F238E27FC236}">
                <a16:creationId xmlns:a16="http://schemas.microsoft.com/office/drawing/2014/main" id="{52CD66BD-17F2-4298-A68A-7678AAD8CFDE}"/>
              </a:ext>
            </a:extLst>
          </p:cNvPr>
          <p:cNvSpPr/>
          <p:nvPr/>
        </p:nvSpPr>
        <p:spPr>
          <a:xfrm>
            <a:off x="1716689" y="920431"/>
            <a:ext cx="3470756" cy="3084898"/>
          </a:xfrm>
          <a:prstGeom prst="rect">
            <a:avLst/>
          </a:prstGeom>
          <a:noFill/>
          <a:ln w="12700" cap="flat" cmpd="sng" algn="ctr">
            <a:solidFill>
              <a:srgbClr val="FF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dirty="0">
              <a:ln>
                <a:noFill/>
              </a:ln>
              <a:solidFill>
                <a:srgbClr val="FF0000"/>
              </a:solidFill>
              <a:effectLst/>
              <a:uLnTx/>
              <a:uFillTx/>
              <a:latin typeface="Calibri" panose="020F0502020204030204"/>
              <a:ea typeface="+mn-ea"/>
              <a:cs typeface="+mn-cs"/>
            </a:endParaRPr>
          </a:p>
        </p:txBody>
      </p:sp>
      <p:sp>
        <p:nvSpPr>
          <p:cNvPr id="131" name="Rectangle 130">
            <a:extLst>
              <a:ext uri="{FF2B5EF4-FFF2-40B4-BE49-F238E27FC236}">
                <a16:creationId xmlns:a16="http://schemas.microsoft.com/office/drawing/2014/main" id="{D4764D3B-2CFD-45AC-A6FA-30A06D8F02CB}"/>
              </a:ext>
            </a:extLst>
          </p:cNvPr>
          <p:cNvSpPr/>
          <p:nvPr/>
        </p:nvSpPr>
        <p:spPr>
          <a:xfrm>
            <a:off x="1092309" y="851313"/>
            <a:ext cx="884890" cy="826141"/>
          </a:xfrm>
          <a:prstGeom prst="rect">
            <a:avLst/>
          </a:prstGeom>
          <a:solidFill>
            <a:sysClr val="window" lastClr="FFFFFF"/>
          </a:solidFill>
          <a:ln w="12700" cap="flat" cmpd="sng" algn="ctr">
            <a:solidFill>
              <a:srgbClr val="FF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200" b="1" i="0" u="none" strike="noStrike" kern="0" cap="none" spc="0" normalizeH="0" baseline="0" noProof="0" dirty="0">
                <a:ln>
                  <a:noFill/>
                </a:ln>
                <a:solidFill>
                  <a:prstClr val="black"/>
                </a:solidFill>
                <a:effectLst/>
                <a:uLnTx/>
                <a:uFillTx/>
                <a:latin typeface="Calibri" panose="020F0502020204030204"/>
                <a:ea typeface="+mn-ea"/>
                <a:cs typeface="+mn-cs"/>
              </a:rPr>
              <a:t>County Child Welfare Agency</a:t>
            </a:r>
          </a:p>
        </p:txBody>
      </p:sp>
      <p:sp>
        <p:nvSpPr>
          <p:cNvPr id="140" name="Left Brace 139">
            <a:extLst>
              <a:ext uri="{FF2B5EF4-FFF2-40B4-BE49-F238E27FC236}">
                <a16:creationId xmlns:a16="http://schemas.microsoft.com/office/drawing/2014/main" id="{7C5E0F08-9C6B-48C0-A50D-7C3783ECFCBD}"/>
              </a:ext>
            </a:extLst>
          </p:cNvPr>
          <p:cNvSpPr/>
          <p:nvPr/>
        </p:nvSpPr>
        <p:spPr>
          <a:xfrm rot="5400000">
            <a:off x="2684043" y="2276991"/>
            <a:ext cx="373902" cy="4704138"/>
          </a:xfrm>
          <a:prstGeom prst="leftBrace">
            <a:avLst>
              <a:gd name="adj1" fmla="val 19590"/>
              <a:gd name="adj2" fmla="val 35252"/>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F10C55AA-CEA4-44C3-BF19-E6D44F2A4EEE}"/>
              </a:ext>
            </a:extLst>
          </p:cNvPr>
          <p:cNvSpPr/>
          <p:nvPr/>
        </p:nvSpPr>
        <p:spPr>
          <a:xfrm>
            <a:off x="3104340" y="4271798"/>
            <a:ext cx="920583" cy="198390"/>
          </a:xfrm>
          <a:prstGeom prst="rect">
            <a:avLst/>
          </a:prstGeom>
          <a:solidFill>
            <a:srgbClr val="FFC000">
              <a:lumMod val="20000"/>
              <a:lumOff val="80000"/>
            </a:srgbClr>
          </a:solidFill>
          <a:ln w="12700" cap="flat" cmpd="sng" algn="ctr">
            <a:solidFill>
              <a:srgbClr val="FFC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000" b="0" i="0" u="none" strike="noStrike" kern="0" cap="none" spc="0" normalizeH="0" baseline="0" noProof="0" dirty="0">
                <a:ln>
                  <a:noFill/>
                </a:ln>
                <a:solidFill>
                  <a:prstClr val="black"/>
                </a:solidFill>
                <a:effectLst/>
                <a:uLnTx/>
                <a:uFillTx/>
                <a:latin typeface="Calibri" panose="020F0502020204030204"/>
                <a:ea typeface="+mn-ea"/>
                <a:cs typeface="+mn-cs"/>
              </a:rPr>
              <a:t>Coordination</a:t>
            </a:r>
          </a:p>
        </p:txBody>
      </p:sp>
      <p:cxnSp>
        <p:nvCxnSpPr>
          <p:cNvPr id="145" name="Connector: Elbow 144">
            <a:extLst>
              <a:ext uri="{FF2B5EF4-FFF2-40B4-BE49-F238E27FC236}">
                <a16:creationId xmlns:a16="http://schemas.microsoft.com/office/drawing/2014/main" id="{CCBCC0E3-42FA-4525-A123-DEEA14D51A98}"/>
              </a:ext>
            </a:extLst>
          </p:cNvPr>
          <p:cNvCxnSpPr>
            <a:cxnSpLocks/>
            <a:endCxn id="86" idx="3"/>
          </p:cNvCxnSpPr>
          <p:nvPr/>
        </p:nvCxnSpPr>
        <p:spPr>
          <a:xfrm rot="5400000">
            <a:off x="4729099" y="4299064"/>
            <a:ext cx="1608455" cy="620522"/>
          </a:xfrm>
          <a:prstGeom prst="bentConnector2">
            <a:avLst/>
          </a:prstGeom>
          <a:ln>
            <a:solidFill>
              <a:srgbClr val="00B050"/>
            </a:solidFill>
            <a:tailEnd type="triangle"/>
          </a:ln>
        </p:spPr>
        <p:style>
          <a:lnRef idx="1">
            <a:schemeClr val="accent1"/>
          </a:lnRef>
          <a:fillRef idx="0">
            <a:schemeClr val="accent1"/>
          </a:fillRef>
          <a:effectRef idx="0">
            <a:schemeClr val="accent1"/>
          </a:effectRef>
          <a:fontRef idx="minor">
            <a:schemeClr val="tx1"/>
          </a:fontRef>
        </p:style>
      </p:cxnSp>
      <p:sp>
        <p:nvSpPr>
          <p:cNvPr id="94" name="Rectangle 93">
            <a:extLst>
              <a:ext uri="{FF2B5EF4-FFF2-40B4-BE49-F238E27FC236}">
                <a16:creationId xmlns:a16="http://schemas.microsoft.com/office/drawing/2014/main" id="{CD11191B-50AC-4552-85AC-7944A93ED262}"/>
              </a:ext>
            </a:extLst>
          </p:cNvPr>
          <p:cNvSpPr/>
          <p:nvPr/>
        </p:nvSpPr>
        <p:spPr>
          <a:xfrm>
            <a:off x="5455325" y="4400931"/>
            <a:ext cx="780037" cy="323049"/>
          </a:xfrm>
          <a:prstGeom prst="rect">
            <a:avLst/>
          </a:prstGeom>
          <a:solidFill>
            <a:srgbClr val="70AD47">
              <a:lumMod val="40000"/>
              <a:lumOff val="60000"/>
            </a:srgbClr>
          </a:solidFill>
          <a:ln w="12700" cap="flat" cmpd="sng" algn="ctr">
            <a:solidFill>
              <a:srgbClr val="00B05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000" b="0" i="0" u="none" strike="noStrike" kern="0" cap="none" spc="0" normalizeH="0" baseline="0" noProof="0" dirty="0">
                <a:ln>
                  <a:noFill/>
                </a:ln>
                <a:solidFill>
                  <a:prstClr val="black"/>
                </a:solidFill>
                <a:effectLst/>
                <a:uLnTx/>
                <a:uFillTx/>
                <a:latin typeface="Calibri" panose="020F0502020204030204"/>
                <a:ea typeface="+mn-ea"/>
                <a:cs typeface="+mn-cs"/>
              </a:rPr>
              <a:t>Medical Home Fee</a:t>
            </a:r>
          </a:p>
        </p:txBody>
      </p:sp>
      <p:sp>
        <p:nvSpPr>
          <p:cNvPr id="103" name="Rectangle 102">
            <a:extLst>
              <a:ext uri="{FF2B5EF4-FFF2-40B4-BE49-F238E27FC236}">
                <a16:creationId xmlns:a16="http://schemas.microsoft.com/office/drawing/2014/main" id="{65AFAE50-61A8-4BDC-B2BA-D974417754A7}"/>
              </a:ext>
            </a:extLst>
          </p:cNvPr>
          <p:cNvSpPr/>
          <p:nvPr/>
        </p:nvSpPr>
        <p:spPr>
          <a:xfrm>
            <a:off x="6491334" y="4321751"/>
            <a:ext cx="1275750" cy="481408"/>
          </a:xfrm>
          <a:prstGeom prst="rect">
            <a:avLst/>
          </a:prstGeom>
          <a:solidFill>
            <a:srgbClr val="70AD47">
              <a:lumMod val="40000"/>
              <a:lumOff val="60000"/>
            </a:srgbClr>
          </a:solidFill>
          <a:ln w="12700" cap="flat" cmpd="sng" algn="ctr">
            <a:solidFill>
              <a:srgbClr val="00B05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000" b="0" i="0" u="none" strike="noStrike" kern="0" cap="none" spc="0" normalizeH="0" baseline="0" noProof="0" dirty="0">
                <a:ln>
                  <a:noFill/>
                </a:ln>
                <a:solidFill>
                  <a:prstClr val="black"/>
                </a:solidFill>
                <a:effectLst/>
                <a:uLnTx/>
                <a:uFillTx/>
                <a:latin typeface="Calibri" panose="020F0502020204030204"/>
                <a:ea typeface="+mn-ea"/>
                <a:cs typeface="+mn-cs"/>
              </a:rPr>
              <a:t>FFS “Medical Team Conference” Payment </a:t>
            </a:r>
          </a:p>
        </p:txBody>
      </p:sp>
      <p:sp>
        <p:nvSpPr>
          <p:cNvPr id="156" name="TextBox 155">
            <a:extLst>
              <a:ext uri="{FF2B5EF4-FFF2-40B4-BE49-F238E27FC236}">
                <a16:creationId xmlns:a16="http://schemas.microsoft.com/office/drawing/2014/main" id="{7D8DD20B-AAA0-4E16-A5A8-C0BFCEEEB99D}"/>
              </a:ext>
            </a:extLst>
          </p:cNvPr>
          <p:cNvSpPr txBox="1"/>
          <p:nvPr/>
        </p:nvSpPr>
        <p:spPr>
          <a:xfrm>
            <a:off x="55228" y="6679214"/>
            <a:ext cx="1676400" cy="246221"/>
          </a:xfrm>
          <a:prstGeom prst="rect">
            <a:avLst/>
          </a:prstGeom>
          <a:noFill/>
        </p:spPr>
        <p:txBody>
          <a:bodyPr wrap="square" rtlCol="0">
            <a:spAutoFit/>
          </a:bodyPr>
          <a:lstStyle/>
          <a:p>
            <a:r>
              <a:rPr lang="en-US" sz="1000" dirty="0"/>
              <a:t>*As appropriate</a:t>
            </a:r>
          </a:p>
        </p:txBody>
      </p:sp>
    </p:spTree>
    <p:extLst>
      <p:ext uri="{BB962C8B-B14F-4D97-AF65-F5344CB8AC3E}">
        <p14:creationId xmlns:p14="http://schemas.microsoft.com/office/powerpoint/2010/main" val="55248757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80FF49-5AAF-4579-A742-77ADB48C6909}"/>
              </a:ext>
            </a:extLst>
          </p:cNvPr>
          <p:cNvSpPr>
            <a:spLocks noGrp="1"/>
          </p:cNvSpPr>
          <p:nvPr>
            <p:ph type="title"/>
          </p:nvPr>
        </p:nvSpPr>
        <p:spPr>
          <a:xfrm>
            <a:off x="109946" y="731069"/>
            <a:ext cx="8759952" cy="461489"/>
          </a:xfrm>
        </p:spPr>
        <p:txBody>
          <a:bodyPr/>
          <a:lstStyle/>
          <a:p>
            <a:r>
              <a:rPr lang="en-US" sz="2800" dirty="0"/>
              <a:t>Coordination between FC Plan and DSS</a:t>
            </a:r>
          </a:p>
        </p:txBody>
      </p:sp>
      <p:sp>
        <p:nvSpPr>
          <p:cNvPr id="3" name="Rectangle 2">
            <a:extLst>
              <a:ext uri="{FF2B5EF4-FFF2-40B4-BE49-F238E27FC236}">
                <a16:creationId xmlns:a16="http://schemas.microsoft.com/office/drawing/2014/main" id="{F6C32758-2BB7-4A58-B326-4ED13F5C99B7}"/>
              </a:ext>
            </a:extLst>
          </p:cNvPr>
          <p:cNvSpPr/>
          <p:nvPr/>
        </p:nvSpPr>
        <p:spPr>
          <a:xfrm>
            <a:off x="0" y="1295400"/>
            <a:ext cx="9156636" cy="923330"/>
          </a:xfrm>
          <a:prstGeom prst="rect">
            <a:avLst/>
          </a:prstGeom>
          <a:solidFill>
            <a:schemeClr val="tx2"/>
          </a:solidFill>
        </p:spPr>
        <p:txBody>
          <a:bodyPr wrap="square">
            <a:spAutoFit/>
          </a:bodyPr>
          <a:lstStyle/>
          <a:p>
            <a:pPr algn="ctr"/>
            <a:r>
              <a:rPr lang="en-US" b="1" dirty="0">
                <a:solidFill>
                  <a:schemeClr val="bg1"/>
                </a:solidFill>
                <a:latin typeface="+mj-lt"/>
              </a:rPr>
              <a:t>At every stage, the Care Manager will closely coordinate efforts with a Member’s Child Welfare Worker. Depending on the Member’s placement status and circumstances, the Care Manager must also coordinate efforts with other entities. </a:t>
            </a:r>
          </a:p>
        </p:txBody>
      </p:sp>
      <p:graphicFrame>
        <p:nvGraphicFramePr>
          <p:cNvPr id="6" name="Table 5">
            <a:extLst>
              <a:ext uri="{FF2B5EF4-FFF2-40B4-BE49-F238E27FC236}">
                <a16:creationId xmlns:a16="http://schemas.microsoft.com/office/drawing/2014/main" id="{84ACE2EE-2B62-4A01-B2C6-08466483B208}"/>
              </a:ext>
            </a:extLst>
          </p:cNvPr>
          <p:cNvGraphicFramePr>
            <a:graphicFrameLocks noGrp="1"/>
          </p:cNvGraphicFramePr>
          <p:nvPr>
            <p:extLst>
              <p:ext uri="{D42A27DB-BD31-4B8C-83A1-F6EECF244321}">
                <p14:modId xmlns:p14="http://schemas.microsoft.com/office/powerpoint/2010/main" val="2606800456"/>
              </p:ext>
            </p:extLst>
          </p:nvPr>
        </p:nvGraphicFramePr>
        <p:xfrm>
          <a:off x="0" y="2366362"/>
          <a:ext cx="9156635" cy="4034438"/>
        </p:xfrm>
        <a:graphic>
          <a:graphicData uri="http://schemas.openxmlformats.org/drawingml/2006/table">
            <a:tbl>
              <a:tblPr firstRow="1" bandRow="1">
                <a:tableStyleId>{5C22544A-7EE6-4342-B048-85BDC9FD1C3A}</a:tableStyleId>
              </a:tblPr>
              <a:tblGrid>
                <a:gridCol w="4849475">
                  <a:extLst>
                    <a:ext uri="{9D8B030D-6E8A-4147-A177-3AD203B41FA5}">
                      <a16:colId xmlns:a16="http://schemas.microsoft.com/office/drawing/2014/main" val="2306561568"/>
                    </a:ext>
                  </a:extLst>
                </a:gridCol>
                <a:gridCol w="4307160">
                  <a:extLst>
                    <a:ext uri="{9D8B030D-6E8A-4147-A177-3AD203B41FA5}">
                      <a16:colId xmlns:a16="http://schemas.microsoft.com/office/drawing/2014/main" val="3795681972"/>
                    </a:ext>
                  </a:extLst>
                </a:gridCol>
              </a:tblGrid>
              <a:tr h="286167">
                <a:tc>
                  <a:txBody>
                    <a:bodyPr/>
                    <a:lstStyle/>
                    <a:p>
                      <a:pPr marL="0" marR="0" algn="ctr">
                        <a:lnSpc>
                          <a:spcPct val="107000"/>
                        </a:lnSpc>
                        <a:spcBef>
                          <a:spcPts val="0"/>
                        </a:spcBef>
                        <a:spcAft>
                          <a:spcPts val="0"/>
                        </a:spcAft>
                      </a:pPr>
                      <a:r>
                        <a:rPr lang="en-US" sz="1600" b="1" kern="1200" dirty="0">
                          <a:solidFill>
                            <a:schemeClr val="bg1"/>
                          </a:solidFill>
                          <a:effectLst/>
                          <a:latin typeface="+mn-lt"/>
                          <a:ea typeface="+mn-ea"/>
                          <a:cs typeface="+mn-cs"/>
                        </a:rPr>
                        <a:t>Care Manager</a:t>
                      </a:r>
                    </a:p>
                  </a:txBody>
                  <a:tcPr marL="58660" marR="58660" marT="35964" marB="35964">
                    <a:solidFill>
                      <a:srgbClr val="EFBB2F"/>
                    </a:solidFill>
                  </a:tcPr>
                </a:tc>
                <a:tc>
                  <a:txBody>
                    <a:bodyPr/>
                    <a:lstStyle/>
                    <a:p>
                      <a:pPr marL="0" marR="0" algn="ctr">
                        <a:lnSpc>
                          <a:spcPct val="107000"/>
                        </a:lnSpc>
                        <a:spcBef>
                          <a:spcPts val="0"/>
                        </a:spcBef>
                        <a:spcAft>
                          <a:spcPts val="0"/>
                        </a:spcAft>
                      </a:pPr>
                      <a:r>
                        <a:rPr lang="en-US" sz="1600" kern="1200" dirty="0">
                          <a:solidFill>
                            <a:schemeClr val="bg1"/>
                          </a:solidFill>
                          <a:effectLst/>
                        </a:rPr>
                        <a:t>County Child Welfare Worker</a:t>
                      </a:r>
                      <a:endParaRPr lang="en-US" sz="16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58660" marR="58660" marT="35964" marB="35964">
                    <a:solidFill>
                      <a:srgbClr val="EFBB2F"/>
                    </a:solidFill>
                  </a:tcPr>
                </a:tc>
                <a:extLst>
                  <a:ext uri="{0D108BD9-81ED-4DB2-BD59-A6C34878D82A}">
                    <a16:rowId xmlns:a16="http://schemas.microsoft.com/office/drawing/2014/main" val="3968138476"/>
                  </a:ext>
                </a:extLst>
              </a:tr>
              <a:tr h="3540358">
                <a:tc>
                  <a:txBody>
                    <a:bodyPr/>
                    <a:lstStyle/>
                    <a:p>
                      <a:pPr marL="342900" marR="0" lvl="0" indent="-342900">
                        <a:lnSpc>
                          <a:spcPct val="107000"/>
                        </a:lnSpc>
                        <a:spcBef>
                          <a:spcPts val="0"/>
                        </a:spcBef>
                        <a:spcAft>
                          <a:spcPts val="0"/>
                        </a:spcAft>
                        <a:buFont typeface="Courier New" panose="02070309020205020404" pitchFamily="49" charset="0"/>
                        <a:buChar char="o"/>
                        <a:tabLst>
                          <a:tab pos="457200" algn="l"/>
                        </a:tabLst>
                      </a:pPr>
                      <a:r>
                        <a:rPr lang="en-US" sz="1600" kern="1200" dirty="0">
                          <a:effectLst/>
                          <a:latin typeface="Calibri" panose="020F0502020204030204" pitchFamily="34" charset="0"/>
                          <a:cs typeface="Times New Roman" panose="02020603050405020304" pitchFamily="18" charset="0"/>
                        </a:rPr>
                        <a:t>Coordinate closely with County Child Welfare Worker (including initial meeting with 72 hours of member’s enrollment and ongoing monthly check-ins)</a:t>
                      </a:r>
                    </a:p>
                    <a:p>
                      <a:pPr marL="342900" marR="0" lvl="0" indent="-342900">
                        <a:lnSpc>
                          <a:spcPct val="107000"/>
                        </a:lnSpc>
                        <a:spcBef>
                          <a:spcPts val="0"/>
                        </a:spcBef>
                        <a:spcAft>
                          <a:spcPts val="0"/>
                        </a:spcAft>
                        <a:buFont typeface="Courier New" panose="02070309020205020404" pitchFamily="49" charset="0"/>
                        <a:buChar char="o"/>
                        <a:tabLst>
                          <a:tab pos="457200" algn="l"/>
                        </a:tabLst>
                      </a:pPr>
                      <a:r>
                        <a:rPr lang="en-US" sz="1600" kern="1200" dirty="0">
                          <a:effectLst/>
                          <a:latin typeface="Calibri" panose="020F0502020204030204" pitchFamily="34" charset="0"/>
                          <a:cs typeface="Times New Roman" panose="02020603050405020304" pitchFamily="18" charset="0"/>
                        </a:rPr>
                        <a:t>Assist Child Welfare Worker with scheduling DSS health assessments, if necessary</a:t>
                      </a:r>
                    </a:p>
                    <a:p>
                      <a:pPr marL="342900" marR="0" lvl="0" indent="-342900">
                        <a:lnSpc>
                          <a:spcPct val="107000"/>
                        </a:lnSpc>
                        <a:spcBef>
                          <a:spcPts val="0"/>
                        </a:spcBef>
                        <a:spcAft>
                          <a:spcPts val="0"/>
                        </a:spcAft>
                        <a:buFont typeface="Courier New" panose="02070309020205020404" pitchFamily="49" charset="0"/>
                        <a:buChar char="o"/>
                        <a:tabLst>
                          <a:tab pos="457200" algn="l"/>
                        </a:tabLst>
                      </a:pPr>
                      <a:r>
                        <a:rPr lang="en-US" sz="1600" kern="1200" dirty="0">
                          <a:effectLst/>
                          <a:latin typeface="Calibri" panose="020F0502020204030204" pitchFamily="34" charset="0"/>
                          <a:cs typeface="Times New Roman" panose="02020603050405020304" pitchFamily="18" charset="0"/>
                        </a:rPr>
                        <a:t>Consolidate Member’s medical records</a:t>
                      </a:r>
                    </a:p>
                    <a:p>
                      <a:pPr marL="342900" marR="0" lvl="0" indent="-342900">
                        <a:lnSpc>
                          <a:spcPct val="107000"/>
                        </a:lnSpc>
                        <a:spcBef>
                          <a:spcPts val="0"/>
                        </a:spcBef>
                        <a:spcAft>
                          <a:spcPts val="0"/>
                        </a:spcAft>
                        <a:buFont typeface="Courier New" panose="02070309020205020404" pitchFamily="49" charset="0"/>
                        <a:buChar char="o"/>
                        <a:tabLst>
                          <a:tab pos="457200" algn="l"/>
                        </a:tabLst>
                      </a:pPr>
                      <a:r>
                        <a:rPr lang="en-US" sz="1600" kern="1200" dirty="0">
                          <a:effectLst/>
                          <a:latin typeface="Calibri" panose="020F0502020204030204" pitchFamily="34" charset="0"/>
                          <a:cs typeface="Times New Roman" panose="02020603050405020304" pitchFamily="18" charset="0"/>
                        </a:rPr>
                        <a:t>Gather/consolidate DSS assessment forms</a:t>
                      </a:r>
                    </a:p>
                    <a:p>
                      <a:pPr marL="342900" marR="0" lvl="0" indent="-342900">
                        <a:lnSpc>
                          <a:spcPct val="107000"/>
                        </a:lnSpc>
                        <a:spcBef>
                          <a:spcPts val="0"/>
                        </a:spcBef>
                        <a:spcAft>
                          <a:spcPts val="0"/>
                        </a:spcAft>
                        <a:buFont typeface="Courier New" panose="02070309020205020404" pitchFamily="49" charset="0"/>
                        <a:buChar char="o"/>
                        <a:tabLst>
                          <a:tab pos="457200" algn="l"/>
                        </a:tabLst>
                      </a:pPr>
                      <a:r>
                        <a:rPr lang="en-US" sz="1600" kern="1200" dirty="0">
                          <a:effectLst/>
                          <a:latin typeface="Calibri" panose="020F0502020204030204" pitchFamily="34" charset="0"/>
                          <a:cs typeface="Times New Roman" panose="02020603050405020304" pitchFamily="18" charset="0"/>
                        </a:rPr>
                        <a:t>Coordinate development of crisis plan</a:t>
                      </a:r>
                    </a:p>
                    <a:p>
                      <a:pPr marL="342900" marR="0" lvl="0" indent="-342900">
                        <a:lnSpc>
                          <a:spcPct val="107000"/>
                        </a:lnSpc>
                        <a:spcBef>
                          <a:spcPts val="0"/>
                        </a:spcBef>
                        <a:spcAft>
                          <a:spcPts val="0"/>
                        </a:spcAft>
                        <a:buFont typeface="Courier New" panose="02070309020205020404" pitchFamily="49" charset="0"/>
                        <a:buChar char="o"/>
                        <a:tabLst>
                          <a:tab pos="457200" algn="l"/>
                        </a:tabLst>
                      </a:pPr>
                      <a:r>
                        <a:rPr lang="en-US" sz="1600" kern="1200" dirty="0">
                          <a:effectLst/>
                          <a:latin typeface="Calibri" panose="020F0502020204030204" pitchFamily="34" charset="0"/>
                          <a:cs typeface="Times New Roman" panose="02020603050405020304" pitchFamily="18" charset="0"/>
                        </a:rPr>
                        <a:t>Lead delivery of core care management functions (e.g., including comprehensive assessment, care plan/ISP development, care team formation, transitional care management, medication management, addressing unmet health-related resource needs)</a:t>
                      </a:r>
                      <a:endParaRPr lang="en-US" sz="1600" dirty="0">
                        <a:effectLst/>
                        <a:latin typeface="Calibri" panose="020F0502020204030204" pitchFamily="34" charset="0"/>
                        <a:cs typeface="Times New Roman" panose="02020603050405020304" pitchFamily="18" charset="0"/>
                      </a:endParaRPr>
                    </a:p>
                  </a:txBody>
                  <a:tcPr marL="58660" marR="58660" marT="35964" marB="35964">
                    <a:solidFill>
                      <a:srgbClr val="FDF7E7"/>
                    </a:solidFill>
                  </a:tcPr>
                </a:tc>
                <a:tc>
                  <a:txBody>
                    <a:bodyPr/>
                    <a:lstStyle/>
                    <a:p>
                      <a:pPr marL="342900" marR="0" lvl="0" indent="-342900">
                        <a:lnSpc>
                          <a:spcPct val="107000"/>
                        </a:lnSpc>
                        <a:spcBef>
                          <a:spcPts val="0"/>
                        </a:spcBef>
                        <a:spcAft>
                          <a:spcPts val="0"/>
                        </a:spcAft>
                        <a:buFont typeface="Courier New" panose="02070309020205020404" pitchFamily="49" charset="0"/>
                        <a:buChar char="o"/>
                        <a:tabLst>
                          <a:tab pos="457200" algn="l"/>
                        </a:tabLst>
                      </a:pPr>
                      <a:r>
                        <a:rPr lang="en-US" sz="1600" kern="1200" dirty="0">
                          <a:effectLst/>
                        </a:rPr>
                        <a:t>Conduct intake and coordinate DSS-required initial healthcare assessments (with assistance from Care Manager, as needed)</a:t>
                      </a:r>
                    </a:p>
                    <a:p>
                      <a:pPr marL="342900" marR="0" lvl="0" indent="-342900">
                        <a:lnSpc>
                          <a:spcPct val="107000"/>
                        </a:lnSpc>
                        <a:spcBef>
                          <a:spcPts val="0"/>
                        </a:spcBef>
                        <a:spcAft>
                          <a:spcPts val="0"/>
                        </a:spcAft>
                        <a:buFont typeface="Courier New" panose="02070309020205020404" pitchFamily="49" charset="0"/>
                        <a:buChar char="o"/>
                        <a:tabLst>
                          <a:tab pos="457200" algn="l"/>
                        </a:tabLst>
                      </a:pPr>
                      <a:r>
                        <a:rPr lang="en-US" sz="1600" kern="1200" dirty="0">
                          <a:effectLst/>
                        </a:rPr>
                        <a:t>Share DSS health assessments with Care Managers and participate in regular meetings to discuss critical member updates</a:t>
                      </a:r>
                    </a:p>
                    <a:p>
                      <a:pPr marL="342900" marR="0" lvl="0" indent="-342900">
                        <a:lnSpc>
                          <a:spcPct val="107000"/>
                        </a:lnSpc>
                        <a:spcBef>
                          <a:spcPts val="0"/>
                        </a:spcBef>
                        <a:spcAft>
                          <a:spcPts val="0"/>
                        </a:spcAft>
                        <a:buFont typeface="Courier New" panose="02070309020205020404" pitchFamily="49" charset="0"/>
                        <a:buChar char="o"/>
                        <a:tabLst>
                          <a:tab pos="457200" algn="l"/>
                        </a:tabLst>
                      </a:pPr>
                      <a:r>
                        <a:rPr lang="en-US" sz="1600" kern="1200" dirty="0">
                          <a:effectLst/>
                        </a:rPr>
                        <a:t>Lead foster care placement, permanency planning, and foster care transition planning efforts</a:t>
                      </a:r>
                    </a:p>
                    <a:p>
                      <a:pPr marL="342900" marR="0" lvl="0" indent="-342900">
                        <a:lnSpc>
                          <a:spcPct val="107000"/>
                        </a:lnSpc>
                        <a:spcBef>
                          <a:spcPts val="0"/>
                        </a:spcBef>
                        <a:spcAft>
                          <a:spcPts val="0"/>
                        </a:spcAft>
                        <a:buFont typeface="Arial" panose="020B0604020202020204" pitchFamily="34" charset="0"/>
                        <a:buChar char="•"/>
                        <a:tabLst>
                          <a:tab pos="457200" algn="l"/>
                        </a:tabLst>
                      </a:pPr>
                      <a:endParaRPr lang="en-US" sz="1600" kern="1200" dirty="0">
                        <a:effectLst/>
                      </a:endParaRPr>
                    </a:p>
                    <a:p>
                      <a:pPr marL="342900" marR="0" lvl="0" indent="-342900">
                        <a:lnSpc>
                          <a:spcPct val="107000"/>
                        </a:lnSpc>
                        <a:spcBef>
                          <a:spcPts val="0"/>
                        </a:spcBef>
                        <a:spcAft>
                          <a:spcPts val="0"/>
                        </a:spcAft>
                        <a:buFont typeface="Arial" panose="020B0604020202020204" pitchFamily="34" charset="0"/>
                        <a:buChar char="•"/>
                        <a:tabLst>
                          <a:tab pos="457200" algn="l"/>
                        </a:tabLst>
                      </a:pPr>
                      <a:endParaRPr lang="en-US" sz="1600" dirty="0">
                        <a:effectLst/>
                        <a:latin typeface="Calibri" panose="020F0502020204030204" pitchFamily="34" charset="0"/>
                        <a:cs typeface="Times New Roman" panose="02020603050405020304" pitchFamily="18" charset="0"/>
                      </a:endParaRPr>
                    </a:p>
                  </a:txBody>
                  <a:tcPr marL="58660" marR="58660" marT="35964" marB="35964">
                    <a:solidFill>
                      <a:srgbClr val="FDF7E7"/>
                    </a:solidFill>
                  </a:tcPr>
                </a:tc>
                <a:extLst>
                  <a:ext uri="{0D108BD9-81ED-4DB2-BD59-A6C34878D82A}">
                    <a16:rowId xmlns:a16="http://schemas.microsoft.com/office/drawing/2014/main" val="154700225"/>
                  </a:ext>
                </a:extLst>
              </a:tr>
            </a:tbl>
          </a:graphicData>
        </a:graphic>
      </p:graphicFrame>
      <p:sp>
        <p:nvSpPr>
          <p:cNvPr id="4" name="Slide Number Placeholder 3">
            <a:extLst>
              <a:ext uri="{FF2B5EF4-FFF2-40B4-BE49-F238E27FC236}">
                <a16:creationId xmlns:a16="http://schemas.microsoft.com/office/drawing/2014/main" id="{9FD74FF6-4F82-4A50-8C3D-8CC705097455}"/>
              </a:ext>
            </a:extLst>
          </p:cNvPr>
          <p:cNvSpPr>
            <a:spLocks noGrp="1"/>
          </p:cNvSpPr>
          <p:nvPr>
            <p:ph type="sldNum" sz="quarter" idx="14"/>
          </p:nvPr>
        </p:nvSpPr>
        <p:spPr/>
        <p:txBody>
          <a:bodyPr/>
          <a:lstStyle/>
          <a:p>
            <a:fld id="{11F27F3A-B3E9-41ED-AF8F-A365F10BB65F}" type="slidenum">
              <a:rPr lang="en-US" smtClean="0">
                <a:solidFill>
                  <a:prstClr val="black"/>
                </a:solidFill>
              </a:rPr>
              <a:pPr/>
              <a:t>26</a:t>
            </a:fld>
            <a:endParaRPr lang="en-US" dirty="0">
              <a:solidFill>
                <a:prstClr val="black"/>
              </a:solidFill>
            </a:endParaRPr>
          </a:p>
        </p:txBody>
      </p:sp>
      <p:sp>
        <p:nvSpPr>
          <p:cNvPr id="8" name="Footer Placeholder 3">
            <a:extLst>
              <a:ext uri="{FF2B5EF4-FFF2-40B4-BE49-F238E27FC236}">
                <a16:creationId xmlns:a16="http://schemas.microsoft.com/office/drawing/2014/main" id="{404D6A96-4A9D-49C2-B804-57BC87D672EE}"/>
              </a:ext>
            </a:extLst>
          </p:cNvPr>
          <p:cNvSpPr txBox="1">
            <a:spLocks/>
          </p:cNvSpPr>
          <p:nvPr/>
        </p:nvSpPr>
        <p:spPr>
          <a:xfrm>
            <a:off x="521228" y="6573308"/>
            <a:ext cx="7682971" cy="284692"/>
          </a:xfrm>
          <a:prstGeom prst="rect">
            <a:avLst/>
          </a:prstGeom>
        </p:spPr>
        <p:txBody>
          <a:bodyPr vert="horz" lIns="91440" tIns="45720" rIns="91440" bIns="45720" rtlCol="0" anchor="ctr"/>
          <a:lstStyle>
            <a:defPPr>
              <a:defRPr lang="en-US"/>
            </a:defPPr>
            <a:lvl1pPr marL="0" algn="l" defTabSz="914400" rtl="0" eaLnBrk="1" latinLnBrk="0" hangingPunct="1">
              <a:defRPr sz="1000" kern="1200" cap="all" baseline="0">
                <a:solidFill>
                  <a:schemeClr val="tx1"/>
                </a:solidFill>
                <a:latin typeface="Franklin Gothic Demi Cond" panose="020B070603040202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defRPr/>
            </a:pPr>
            <a:r>
              <a:rPr lang="en-US" dirty="0"/>
              <a:t>Update on the Specialized FOSTER CARE RFP| February 2021</a:t>
            </a:r>
          </a:p>
        </p:txBody>
      </p:sp>
    </p:spTree>
    <p:extLst>
      <p:ext uri="{BB962C8B-B14F-4D97-AF65-F5344CB8AC3E}">
        <p14:creationId xmlns:p14="http://schemas.microsoft.com/office/powerpoint/2010/main" val="165730736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93D11B83-7EDF-4DBD-966A-B6FC8D0B8DFC}"/>
              </a:ext>
            </a:extLst>
          </p:cNvPr>
          <p:cNvSpPr/>
          <p:nvPr/>
        </p:nvSpPr>
        <p:spPr>
          <a:xfrm>
            <a:off x="114574" y="1281241"/>
            <a:ext cx="8914852" cy="5072351"/>
          </a:xfrm>
          <a:prstGeom prst="rect">
            <a:avLst/>
          </a:prstGeom>
          <a:solidFill>
            <a:schemeClr val="accent6">
              <a:lumMod val="20000"/>
              <a:lumOff val="80000"/>
            </a:schemeClr>
          </a:solidFill>
          <a:ln w="12700" cmpd="sng">
            <a:solidFill>
              <a:schemeClr val="accent6">
                <a:lumMod val="75000"/>
              </a:schemeClr>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182880" tIns="91440" rIns="182880" bIns="91440" rtlCol="0" anchor="ctr" anchorCtr="0"/>
          <a:lstStyle/>
          <a:p>
            <a:pPr marL="457200"/>
            <a:endParaRPr lang="en-US" sz="1500" dirty="0">
              <a:solidFill>
                <a:schemeClr val="tx1"/>
              </a:solidFill>
              <a:latin typeface="Calibri" panose="020F0502020204030204" pitchFamily="34" charset="0"/>
            </a:endParaRPr>
          </a:p>
          <a:p>
            <a:pPr marL="457200"/>
            <a:endParaRPr lang="en-US" sz="1500" dirty="0">
              <a:solidFill>
                <a:schemeClr val="tx1"/>
              </a:solidFill>
              <a:latin typeface="Calibri" panose="020F0502020204030204" pitchFamily="34" charset="0"/>
            </a:endParaRPr>
          </a:p>
        </p:txBody>
      </p:sp>
      <p:sp>
        <p:nvSpPr>
          <p:cNvPr id="2" name="Title 1">
            <a:extLst>
              <a:ext uri="{FF2B5EF4-FFF2-40B4-BE49-F238E27FC236}">
                <a16:creationId xmlns:a16="http://schemas.microsoft.com/office/drawing/2014/main" id="{751A4F35-2B30-48E0-A062-C6CE7FD3F817}"/>
              </a:ext>
            </a:extLst>
          </p:cNvPr>
          <p:cNvSpPr>
            <a:spLocks noGrp="1"/>
          </p:cNvSpPr>
          <p:nvPr>
            <p:ph type="title"/>
          </p:nvPr>
        </p:nvSpPr>
        <p:spPr>
          <a:xfrm>
            <a:off x="145054" y="624054"/>
            <a:ext cx="7843267" cy="548640"/>
          </a:xfrm>
        </p:spPr>
        <p:txBody>
          <a:bodyPr/>
          <a:lstStyle/>
          <a:p>
            <a:r>
              <a:rPr lang="en-US" sz="2800" dirty="0">
                <a:solidFill>
                  <a:srgbClr val="000000"/>
                </a:solidFill>
                <a:latin typeface="Calibri" panose="020F0502020204030204" pitchFamily="34" charset="0"/>
                <a:cs typeface="Calibri" panose="020F0502020204030204" pitchFamily="34" charset="0"/>
              </a:rPr>
              <a:t>Continuity of Care During Transitions</a:t>
            </a:r>
            <a:endParaRPr lang="en-US" sz="2800" dirty="0"/>
          </a:p>
        </p:txBody>
      </p:sp>
      <p:sp>
        <p:nvSpPr>
          <p:cNvPr id="3" name="Slide Number Placeholder 2">
            <a:extLst>
              <a:ext uri="{FF2B5EF4-FFF2-40B4-BE49-F238E27FC236}">
                <a16:creationId xmlns:a16="http://schemas.microsoft.com/office/drawing/2014/main" id="{E4E6E4A4-4D04-4B2F-A0D4-1EA7019FF587}"/>
              </a:ext>
            </a:extLst>
          </p:cNvPr>
          <p:cNvSpPr>
            <a:spLocks noGrp="1"/>
          </p:cNvSpPr>
          <p:nvPr>
            <p:ph type="sldNum" sz="quarter" idx="14"/>
          </p:nvPr>
        </p:nvSpPr>
        <p:spPr/>
        <p:txBody>
          <a:bodyPr/>
          <a:lstStyle/>
          <a:p>
            <a:fld id="{11F27F3A-B3E9-41ED-AF8F-A365F10BB65F}" type="slidenum">
              <a:rPr lang="en-US" smtClean="0">
                <a:solidFill>
                  <a:prstClr val="black"/>
                </a:solidFill>
              </a:rPr>
              <a:pPr/>
              <a:t>27</a:t>
            </a:fld>
            <a:endParaRPr lang="en-US" dirty="0">
              <a:solidFill>
                <a:prstClr val="black"/>
              </a:solidFill>
            </a:endParaRPr>
          </a:p>
        </p:txBody>
      </p:sp>
      <p:sp>
        <p:nvSpPr>
          <p:cNvPr id="4" name="Rectangle 3">
            <a:extLst>
              <a:ext uri="{FF2B5EF4-FFF2-40B4-BE49-F238E27FC236}">
                <a16:creationId xmlns:a16="http://schemas.microsoft.com/office/drawing/2014/main" id="{9B0E8E95-462C-4863-8314-491BE2C7F8AC}"/>
              </a:ext>
            </a:extLst>
          </p:cNvPr>
          <p:cNvSpPr/>
          <p:nvPr/>
        </p:nvSpPr>
        <p:spPr>
          <a:xfrm>
            <a:off x="114574" y="1285596"/>
            <a:ext cx="8746236" cy="5072351"/>
          </a:xfrm>
          <a:prstGeom prst="rect">
            <a:avLst/>
          </a:prstGeom>
        </p:spPr>
        <p:txBody>
          <a:bodyPr wrap="square">
            <a:spAutoFit/>
          </a:bodyPr>
          <a:lstStyle/>
          <a:p>
            <a:pPr marL="342900" marR="0" lvl="0" indent="-342900">
              <a:lnSpc>
                <a:spcPct val="106000"/>
              </a:lnSpc>
              <a:spcBef>
                <a:spcPts val="0"/>
              </a:spcBef>
              <a:spcAft>
                <a:spcPts val="0"/>
              </a:spcAft>
              <a:buFont typeface="Courier New" panose="02070309020205020404" pitchFamily="49" charset="0"/>
              <a:buChar char="o"/>
              <a:tabLst>
                <a:tab pos="457200" algn="l"/>
              </a:tabLst>
            </a:pPr>
            <a:r>
              <a:rPr lang="en-US" sz="1700" dirty="0">
                <a:solidFill>
                  <a:srgbClr val="000000"/>
                </a:solidFill>
                <a:latin typeface="Calibri" panose="020F0502020204030204" pitchFamily="34" charset="0"/>
                <a:cs typeface="Times New Roman" panose="02020603050405020304" pitchFamily="18" charset="0"/>
              </a:rPr>
              <a:t>FC Plan is required to ensure the continuity of care for beneficiaries in an active course of treatment for a chronic or acute medical or behavioral health condition as children transition from fee-for-service to the FC Plan or from one plan to a different plan.</a:t>
            </a:r>
            <a:endParaRPr lang="en-US" sz="1700" dirty="0">
              <a:latin typeface="Calibri" panose="020F0502020204030204" pitchFamily="34" charset="0"/>
              <a:cs typeface="Times New Roman" panose="02020603050405020304" pitchFamily="18" charset="0"/>
            </a:endParaRPr>
          </a:p>
          <a:p>
            <a:pPr marL="342900" marR="0" lvl="0" indent="-342900">
              <a:lnSpc>
                <a:spcPct val="106000"/>
              </a:lnSpc>
              <a:spcBef>
                <a:spcPts val="0"/>
              </a:spcBef>
              <a:spcAft>
                <a:spcPts val="0"/>
              </a:spcAft>
              <a:buFont typeface="Courier New" panose="02070309020205020404" pitchFamily="49" charset="0"/>
              <a:buChar char="o"/>
              <a:tabLst>
                <a:tab pos="457200" algn="l"/>
              </a:tabLst>
            </a:pPr>
            <a:r>
              <a:rPr lang="en-US" sz="1700" dirty="0">
                <a:solidFill>
                  <a:srgbClr val="000000"/>
                </a:solidFill>
                <a:latin typeface="Calibri" panose="020F0502020204030204" pitchFamily="34" charset="0"/>
                <a:cs typeface="Times New Roman" panose="02020603050405020304" pitchFamily="18" charset="0"/>
              </a:rPr>
              <a:t>The Plan will notify the County Child Welfare Worker, foster parents, and biological parents (as appropriate) of a change in plan and provide assistance in selecting a new PCP, if necessary. </a:t>
            </a:r>
          </a:p>
          <a:p>
            <a:pPr marL="342900" marR="0" lvl="0" indent="-342900">
              <a:lnSpc>
                <a:spcPct val="106000"/>
              </a:lnSpc>
              <a:spcBef>
                <a:spcPts val="0"/>
              </a:spcBef>
              <a:spcAft>
                <a:spcPts val="0"/>
              </a:spcAft>
              <a:buFont typeface="Courier New" panose="02070309020205020404" pitchFamily="49" charset="0"/>
              <a:buChar char="o"/>
              <a:tabLst>
                <a:tab pos="457200" algn="l"/>
              </a:tabLst>
            </a:pPr>
            <a:r>
              <a:rPr lang="en-US" sz="1700" dirty="0">
                <a:latin typeface="Calibri" panose="020F0502020204030204" pitchFamily="34" charset="0"/>
                <a:cs typeface="Times New Roman" panose="02020603050405020304" pitchFamily="18" charset="0"/>
              </a:rPr>
              <a:t>Care Manager will be required to:</a:t>
            </a:r>
          </a:p>
          <a:p>
            <a:pPr marL="800100" lvl="1" indent="-342900">
              <a:lnSpc>
                <a:spcPct val="106000"/>
              </a:lnSpc>
              <a:buFont typeface="Courier New" panose="02070309020205020404" pitchFamily="49" charset="0"/>
              <a:buChar char="o"/>
              <a:tabLst>
                <a:tab pos="457200" algn="l"/>
              </a:tabLst>
            </a:pPr>
            <a:r>
              <a:rPr lang="en-US" sz="1700" dirty="0">
                <a:latin typeface="Calibri" panose="020F0502020204030204" pitchFamily="34" charset="0"/>
                <a:cs typeface="Times New Roman" panose="02020603050405020304" pitchFamily="18" charset="0"/>
              </a:rPr>
              <a:t>Develop a crisis plan for each Member</a:t>
            </a:r>
          </a:p>
          <a:p>
            <a:pPr marL="800100" lvl="1" indent="-342900">
              <a:lnSpc>
                <a:spcPct val="106000"/>
              </a:lnSpc>
              <a:buFont typeface="Courier New" panose="02070309020205020404" pitchFamily="49" charset="0"/>
              <a:buChar char="o"/>
              <a:tabLst>
                <a:tab pos="457200" algn="l"/>
              </a:tabLst>
            </a:pPr>
            <a:r>
              <a:rPr lang="en-US" sz="1700" dirty="0">
                <a:latin typeface="Calibri" panose="020F0502020204030204" pitchFamily="34" charset="0"/>
                <a:cs typeface="Times New Roman" panose="02020603050405020304" pitchFamily="18" charset="0"/>
              </a:rPr>
              <a:t>Provide transitional care management (e.g., discharge planning, facilitating clinical handoffs, and conducting medication management) to members following discharge from a hospital or institutional setting or following an ED visit</a:t>
            </a:r>
          </a:p>
          <a:p>
            <a:pPr marL="800100" lvl="1" indent="-342900">
              <a:lnSpc>
                <a:spcPct val="106000"/>
              </a:lnSpc>
              <a:buFont typeface="Courier New" panose="02070309020205020404" pitchFamily="49" charset="0"/>
              <a:buChar char="o"/>
              <a:tabLst>
                <a:tab pos="457200" algn="l"/>
              </a:tabLst>
            </a:pPr>
            <a:r>
              <a:rPr lang="en-US" sz="1700" dirty="0">
                <a:latin typeface="Calibri" panose="020F0502020204030204" pitchFamily="34" charset="0"/>
                <a:cs typeface="Times New Roman" panose="02020603050405020304" pitchFamily="18" charset="0"/>
              </a:rPr>
              <a:t>Provide in-reach and transition services to certain members admitted to institutional settings in order to identify and engage those who may be able to have their needs met in the community and ensure connections to needed services following discharge</a:t>
            </a:r>
          </a:p>
          <a:p>
            <a:pPr marL="800100" lvl="1" indent="-342900">
              <a:lnSpc>
                <a:spcPct val="106000"/>
              </a:lnSpc>
              <a:buFont typeface="Courier New" panose="02070309020205020404" pitchFamily="49" charset="0"/>
              <a:buChar char="o"/>
              <a:tabLst>
                <a:tab pos="457200" algn="l"/>
              </a:tabLst>
            </a:pPr>
            <a:r>
              <a:rPr lang="en-US" sz="1700" dirty="0">
                <a:latin typeface="Calibri" panose="020F0502020204030204" pitchFamily="34" charset="0"/>
                <a:cs typeface="Times New Roman" panose="02020603050405020304" pitchFamily="18" charset="0"/>
              </a:rPr>
              <a:t>Coordinate closely with the County Child Welfare Worker on transition planning for Members aging out of the child welfare system, including developing a “Health Passport” for each member</a:t>
            </a:r>
          </a:p>
          <a:p>
            <a:pPr marL="800100" lvl="1" indent="-342900">
              <a:lnSpc>
                <a:spcPct val="106000"/>
              </a:lnSpc>
              <a:buFont typeface="Courier New" panose="02070309020205020404" pitchFamily="49" charset="0"/>
              <a:buChar char="o"/>
              <a:tabLst>
                <a:tab pos="457200" algn="l"/>
              </a:tabLst>
            </a:pPr>
            <a:r>
              <a:rPr lang="en-US" sz="1700" dirty="0">
                <a:latin typeface="Calibri" panose="020F0502020204030204" pitchFamily="34" charset="0"/>
                <a:cs typeface="Times New Roman" panose="02020603050405020304" pitchFamily="18" charset="0"/>
              </a:rPr>
              <a:t>Provide support to members aging out of Medicaid coverage at age 26</a:t>
            </a:r>
          </a:p>
        </p:txBody>
      </p:sp>
      <p:sp>
        <p:nvSpPr>
          <p:cNvPr id="9" name="Footer Placeholder 3">
            <a:extLst>
              <a:ext uri="{FF2B5EF4-FFF2-40B4-BE49-F238E27FC236}">
                <a16:creationId xmlns:a16="http://schemas.microsoft.com/office/drawing/2014/main" id="{4889B12B-A67A-46C7-B080-635E534EEF16}"/>
              </a:ext>
            </a:extLst>
          </p:cNvPr>
          <p:cNvSpPr txBox="1">
            <a:spLocks/>
          </p:cNvSpPr>
          <p:nvPr/>
        </p:nvSpPr>
        <p:spPr>
          <a:xfrm>
            <a:off x="521228" y="6573308"/>
            <a:ext cx="7682971" cy="284692"/>
          </a:xfrm>
          <a:prstGeom prst="rect">
            <a:avLst/>
          </a:prstGeom>
        </p:spPr>
        <p:txBody>
          <a:bodyPr vert="horz" lIns="91440" tIns="45720" rIns="91440" bIns="45720" rtlCol="0" anchor="ctr"/>
          <a:lstStyle>
            <a:defPPr>
              <a:defRPr lang="en-US"/>
            </a:defPPr>
            <a:lvl1pPr marL="0" algn="l" defTabSz="914400" rtl="0" eaLnBrk="1" latinLnBrk="0" hangingPunct="1">
              <a:defRPr sz="1000" kern="1200" cap="all" baseline="0">
                <a:solidFill>
                  <a:schemeClr val="tx1"/>
                </a:solidFill>
                <a:latin typeface="Franklin Gothic Demi Cond" panose="020B070603040202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defRPr/>
            </a:pPr>
            <a:r>
              <a:rPr lang="en-US" dirty="0"/>
              <a:t>Update on the Specialized FOSTER CARE RFP| February 2021</a:t>
            </a:r>
          </a:p>
        </p:txBody>
      </p:sp>
    </p:spTree>
    <p:extLst>
      <p:ext uri="{BB962C8B-B14F-4D97-AF65-F5344CB8AC3E}">
        <p14:creationId xmlns:p14="http://schemas.microsoft.com/office/powerpoint/2010/main" val="153398166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487D7F-48F0-45D7-A395-DD4CCEACBE7B}"/>
              </a:ext>
            </a:extLst>
          </p:cNvPr>
          <p:cNvSpPr>
            <a:spLocks noGrp="1"/>
          </p:cNvSpPr>
          <p:nvPr>
            <p:ph type="title"/>
          </p:nvPr>
        </p:nvSpPr>
        <p:spPr>
          <a:xfrm>
            <a:off x="152400" y="609600"/>
            <a:ext cx="8843333" cy="548640"/>
          </a:xfrm>
        </p:spPr>
        <p:txBody>
          <a:bodyPr/>
          <a:lstStyle/>
          <a:p>
            <a:r>
              <a:rPr lang="en-US" sz="2800" dirty="0">
                <a:solidFill>
                  <a:srgbClr val="000000"/>
                </a:solidFill>
                <a:latin typeface="Calibri" panose="020F0502020204030204" pitchFamily="34" charset="0"/>
                <a:ea typeface="Times New Roman" panose="02020603050405020304" pitchFamily="18" charset="0"/>
                <a:cs typeface="Calibri" panose="020F0502020204030204" pitchFamily="34" charset="0"/>
              </a:rPr>
              <a:t>Comprehensive Medication Management Services</a:t>
            </a:r>
            <a:br>
              <a:rPr lang="en-US" sz="2800" dirty="0">
                <a:latin typeface="Calibri" panose="020F0502020204030204" pitchFamily="34" charset="0"/>
                <a:ea typeface="Calibri" panose="020F0502020204030204" pitchFamily="34" charset="0"/>
              </a:rPr>
            </a:br>
            <a:endParaRPr lang="en-US" sz="2800" dirty="0"/>
          </a:p>
        </p:txBody>
      </p:sp>
      <p:sp>
        <p:nvSpPr>
          <p:cNvPr id="3" name="Slide Number Placeholder 2">
            <a:extLst>
              <a:ext uri="{FF2B5EF4-FFF2-40B4-BE49-F238E27FC236}">
                <a16:creationId xmlns:a16="http://schemas.microsoft.com/office/drawing/2014/main" id="{35DE4846-34E2-41B4-8107-7C251BA95CB9}"/>
              </a:ext>
            </a:extLst>
          </p:cNvPr>
          <p:cNvSpPr>
            <a:spLocks noGrp="1"/>
          </p:cNvSpPr>
          <p:nvPr>
            <p:ph type="sldNum" sz="quarter" idx="14"/>
          </p:nvPr>
        </p:nvSpPr>
        <p:spPr/>
        <p:txBody>
          <a:bodyPr/>
          <a:lstStyle/>
          <a:p>
            <a:fld id="{11F27F3A-B3E9-41ED-AF8F-A365F10BB65F}" type="slidenum">
              <a:rPr lang="en-US" smtClean="0">
                <a:solidFill>
                  <a:prstClr val="black"/>
                </a:solidFill>
              </a:rPr>
              <a:pPr/>
              <a:t>28</a:t>
            </a:fld>
            <a:endParaRPr lang="en-US" dirty="0">
              <a:solidFill>
                <a:prstClr val="black"/>
              </a:solidFill>
            </a:endParaRPr>
          </a:p>
        </p:txBody>
      </p:sp>
      <p:sp>
        <p:nvSpPr>
          <p:cNvPr id="6" name="Rectangle 5">
            <a:extLst>
              <a:ext uri="{FF2B5EF4-FFF2-40B4-BE49-F238E27FC236}">
                <a16:creationId xmlns:a16="http://schemas.microsoft.com/office/drawing/2014/main" id="{C8D674E5-3B51-468C-9EE3-AC01D0F7FAA2}"/>
              </a:ext>
            </a:extLst>
          </p:cNvPr>
          <p:cNvSpPr/>
          <p:nvPr/>
        </p:nvSpPr>
        <p:spPr>
          <a:xfrm>
            <a:off x="0" y="1158240"/>
            <a:ext cx="9156636" cy="923330"/>
          </a:xfrm>
          <a:prstGeom prst="rect">
            <a:avLst/>
          </a:prstGeom>
          <a:solidFill>
            <a:schemeClr val="tx2"/>
          </a:solidFill>
        </p:spPr>
        <p:txBody>
          <a:bodyPr wrap="square">
            <a:spAutoFit/>
          </a:bodyPr>
          <a:lstStyle/>
          <a:p>
            <a:pPr algn="ctr"/>
            <a:r>
              <a:rPr lang="en-US" b="1" dirty="0">
                <a:solidFill>
                  <a:schemeClr val="bg1"/>
                </a:solidFill>
                <a:latin typeface="+mj-lt"/>
              </a:rPr>
              <a:t>Individuals in the child welfare system often face disruptions to their medication regimens; the FC Plan will be required to implement robust medication management processes for this population</a:t>
            </a:r>
          </a:p>
        </p:txBody>
      </p:sp>
      <p:grpSp>
        <p:nvGrpSpPr>
          <p:cNvPr id="7" name="Group 6">
            <a:extLst>
              <a:ext uri="{FF2B5EF4-FFF2-40B4-BE49-F238E27FC236}">
                <a16:creationId xmlns:a16="http://schemas.microsoft.com/office/drawing/2014/main" id="{A24B8F8F-E845-41AF-AE70-D043B0C12C39}"/>
              </a:ext>
            </a:extLst>
          </p:cNvPr>
          <p:cNvGrpSpPr/>
          <p:nvPr/>
        </p:nvGrpSpPr>
        <p:grpSpPr>
          <a:xfrm>
            <a:off x="616484" y="2548855"/>
            <a:ext cx="7911031" cy="3505200"/>
            <a:chOff x="455875" y="1600200"/>
            <a:chExt cx="8232249" cy="4293260"/>
          </a:xfrm>
        </p:grpSpPr>
        <p:sp>
          <p:nvSpPr>
            <p:cNvPr id="8" name="Rectangle 7">
              <a:extLst>
                <a:ext uri="{FF2B5EF4-FFF2-40B4-BE49-F238E27FC236}">
                  <a16:creationId xmlns:a16="http://schemas.microsoft.com/office/drawing/2014/main" id="{0D2DC56D-61D5-455A-9B28-AF590A35FCE4}"/>
                </a:ext>
              </a:extLst>
            </p:cNvPr>
            <p:cNvSpPr/>
            <p:nvPr/>
          </p:nvSpPr>
          <p:spPr>
            <a:xfrm>
              <a:off x="457199" y="1783080"/>
              <a:ext cx="8230925" cy="4110380"/>
            </a:xfrm>
            <a:prstGeom prst="rect">
              <a:avLst/>
            </a:prstGeom>
            <a:solidFill>
              <a:schemeClr val="accent6">
                <a:lumMod val="20000"/>
                <a:lumOff val="80000"/>
              </a:schemeClr>
            </a:solidFill>
            <a:ln w="12700" cmpd="sng">
              <a:solidFill>
                <a:schemeClr val="accent6">
                  <a:lumMod val="75000"/>
                </a:schemeClr>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182880" tIns="91440" rIns="182880" bIns="91440" rtlCol="0" anchor="t" anchorCtr="0"/>
            <a:lstStyle/>
            <a:p>
              <a:pPr marL="274320" indent="-274320">
                <a:spcAft>
                  <a:spcPts val="600"/>
                </a:spcAft>
                <a:buFont typeface="Arial" panose="020B0604020202020204" pitchFamily="34" charset="0"/>
                <a:buChar char="•"/>
              </a:pPr>
              <a:endParaRPr lang="en-US" sz="1600" dirty="0">
                <a:solidFill>
                  <a:schemeClr val="tx1"/>
                </a:solidFill>
                <a:latin typeface="Calibri" panose="020F0502020204030204" pitchFamily="34" charset="0"/>
              </a:endParaRPr>
            </a:p>
            <a:p>
              <a:pPr marL="285750" indent="-285750">
                <a:spcAft>
                  <a:spcPts val="600"/>
                </a:spcAft>
                <a:buFont typeface="Courier New" panose="02070309020205020404" pitchFamily="49" charset="0"/>
                <a:buChar char="o"/>
              </a:pPr>
              <a:r>
                <a:rPr lang="en-US" sz="1600" dirty="0">
                  <a:solidFill>
                    <a:srgbClr val="000000"/>
                  </a:solidFill>
                  <a:latin typeface="Calibri" panose="020F0502020204030204" pitchFamily="34" charset="0"/>
                  <a:ea typeface="Times New Roman" panose="02020603050405020304" pitchFamily="18" charset="0"/>
                  <a:cs typeface="Calibri" panose="020F0502020204030204" pitchFamily="34" charset="0"/>
                </a:rPr>
                <a:t>Deliver medication management in accordance with recognized professional guidelines, such as “Best Practices for Medication Management for Children &amp; Adolescents in Foster Care” from the North Carolina Pediatric Society/Fostering</a:t>
              </a:r>
            </a:p>
            <a:p>
              <a:pPr marL="285750" indent="-285750">
                <a:spcAft>
                  <a:spcPts val="600"/>
                </a:spcAft>
                <a:buFont typeface="Courier New" panose="02070309020205020404" pitchFamily="49" charset="0"/>
                <a:buChar char="o"/>
              </a:pPr>
              <a:r>
                <a:rPr lang="en-US" sz="1600" dirty="0">
                  <a:solidFill>
                    <a:srgbClr val="000000"/>
                  </a:solidFill>
                  <a:latin typeface="Calibri" panose="020F0502020204030204" pitchFamily="34" charset="0"/>
                  <a:cs typeface="Calibri" panose="020F0502020204030204" pitchFamily="34" charset="0"/>
                </a:rPr>
                <a:t>Ensure adequate supply of essential medications during initial member contact</a:t>
              </a:r>
            </a:p>
            <a:p>
              <a:pPr marL="285750" indent="-285750">
                <a:spcAft>
                  <a:spcPts val="600"/>
                </a:spcAft>
                <a:buFont typeface="Courier New" panose="02070309020205020404" pitchFamily="49" charset="0"/>
                <a:buChar char="o"/>
              </a:pPr>
              <a:r>
                <a:rPr lang="en-US" sz="1600" dirty="0">
                  <a:solidFill>
                    <a:srgbClr val="000000"/>
                  </a:solidFill>
                  <a:latin typeface="Calibri" panose="020F0502020204030204" pitchFamily="34" charset="0"/>
                  <a:cs typeface="Calibri" panose="020F0502020204030204" pitchFamily="34" charset="0"/>
                </a:rPr>
                <a:t>Monitor use of psychotropic medication</a:t>
              </a:r>
            </a:p>
            <a:p>
              <a:pPr marL="285750" indent="-285750">
                <a:spcAft>
                  <a:spcPts val="600"/>
                </a:spcAft>
                <a:buFont typeface="Courier New" panose="02070309020205020404" pitchFamily="49" charset="0"/>
                <a:buChar char="o"/>
              </a:pPr>
              <a:r>
                <a:rPr lang="en-US" sz="1600" dirty="0">
                  <a:solidFill>
                    <a:srgbClr val="000000"/>
                  </a:solidFill>
                  <a:latin typeface="Calibri" panose="020F0502020204030204" pitchFamily="34" charset="0"/>
                  <a:cs typeface="Calibri" panose="020F0502020204030204" pitchFamily="34" charset="0"/>
                </a:rPr>
                <a:t>Ensure provision of metabolic monitoring for members prescribed antipsychotic medications</a:t>
              </a:r>
            </a:p>
            <a:p>
              <a:pPr marL="285750" indent="-285750">
                <a:spcAft>
                  <a:spcPts val="600"/>
                </a:spcAft>
                <a:buFont typeface="Courier New" panose="02070309020205020404" pitchFamily="49" charset="0"/>
                <a:buChar char="o"/>
              </a:pPr>
              <a:r>
                <a:rPr lang="en-US" sz="1600" dirty="0">
                  <a:solidFill>
                    <a:srgbClr val="000000"/>
                  </a:solidFill>
                  <a:latin typeface="Calibri" panose="020F0502020204030204" pitchFamily="34" charset="0"/>
                  <a:cs typeface="Calibri" panose="020F0502020204030204" pitchFamily="34" charset="0"/>
                </a:rPr>
                <a:t>Coordinate with the member’s PCP and local pharmacy to ensure access to needed prescriptions and adjust the medication regimen, as appropriate</a:t>
              </a:r>
            </a:p>
            <a:p>
              <a:pPr marL="285750" indent="-285750">
                <a:spcAft>
                  <a:spcPts val="600"/>
                </a:spcAft>
                <a:buFont typeface="Courier New" panose="02070309020205020404" pitchFamily="49" charset="0"/>
                <a:buChar char="o"/>
              </a:pPr>
              <a:r>
                <a:rPr lang="en-US" sz="1600" dirty="0">
                  <a:solidFill>
                    <a:srgbClr val="000000"/>
                  </a:solidFill>
                  <a:latin typeface="Calibri" panose="020F0502020204030204" pitchFamily="34" charset="0"/>
                  <a:cs typeface="Calibri" panose="020F0502020204030204" pitchFamily="34" charset="0"/>
                </a:rPr>
                <a:t>Leverage FC Plan </a:t>
              </a:r>
              <a:r>
                <a:rPr lang="en-US" sz="1600" dirty="0">
                  <a:solidFill>
                    <a:schemeClr val="tx1"/>
                  </a:solidFill>
                  <a:latin typeface="Calibri" panose="020F0502020204030204" pitchFamily="34" charset="0"/>
                  <a:cs typeface="Calibri" panose="020F0502020204030204" pitchFamily="34" charset="0"/>
                </a:rPr>
                <a:t>psychiatrist/pharmacist expertise</a:t>
              </a:r>
              <a:r>
                <a:rPr lang="en-US" sz="1600" dirty="0">
                  <a:solidFill>
                    <a:srgbClr val="000000"/>
                  </a:solidFill>
                  <a:latin typeface="Calibri" panose="020F0502020204030204" pitchFamily="34" charset="0"/>
                  <a:cs typeface="Calibri" panose="020F0502020204030204" pitchFamily="34" charset="0"/>
                </a:rPr>
                <a:t>, as necessary</a:t>
              </a:r>
            </a:p>
            <a:p>
              <a:pPr marL="274320" indent="-274320">
                <a:spcAft>
                  <a:spcPts val="600"/>
                </a:spcAft>
                <a:buFont typeface="Arial" panose="020B0604020202020204" pitchFamily="34" charset="0"/>
                <a:buChar char="•"/>
              </a:pPr>
              <a:endParaRPr lang="en-US" sz="1600" dirty="0">
                <a:solidFill>
                  <a:schemeClr val="tx1"/>
                </a:solidFill>
                <a:latin typeface="Calibri" panose="020F0502020204030204" pitchFamily="34" charset="0"/>
              </a:endParaRPr>
            </a:p>
            <a:p>
              <a:pPr marL="274320" indent="-274320">
                <a:spcAft>
                  <a:spcPts val="600"/>
                </a:spcAft>
                <a:buFont typeface="Arial" panose="020B0604020202020204" pitchFamily="34" charset="0"/>
                <a:buChar char="•"/>
              </a:pPr>
              <a:endParaRPr lang="en-US" sz="1600" dirty="0">
                <a:solidFill>
                  <a:schemeClr val="tx1"/>
                </a:solidFill>
                <a:latin typeface="Calibri" panose="020F0502020204030204" pitchFamily="34" charset="0"/>
              </a:endParaRPr>
            </a:p>
          </p:txBody>
        </p:sp>
        <p:sp>
          <p:nvSpPr>
            <p:cNvPr id="9" name="Pentagon 16">
              <a:extLst>
                <a:ext uri="{FF2B5EF4-FFF2-40B4-BE49-F238E27FC236}">
                  <a16:creationId xmlns:a16="http://schemas.microsoft.com/office/drawing/2014/main" id="{3976C086-8882-4759-80F4-409738D487B3}"/>
                </a:ext>
              </a:extLst>
            </p:cNvPr>
            <p:cNvSpPr/>
            <p:nvPr/>
          </p:nvSpPr>
          <p:spPr>
            <a:xfrm>
              <a:off x="455875" y="1600200"/>
              <a:ext cx="3719655" cy="466659"/>
            </a:xfrm>
            <a:prstGeom prst="homePlate">
              <a:avLst/>
            </a:prstGeom>
            <a:solidFill>
              <a:schemeClr val="accent6">
                <a:lumMod val="75000"/>
              </a:schemeClr>
            </a:solidFill>
            <a:ln>
              <a:noFill/>
            </a:ln>
          </p:spPr>
          <p:txBody>
            <a:bodyPr wrap="square" lIns="182880" tIns="182880" rIns="182880" bIns="182880" rtlCol="0" anchor="ctr">
              <a:noAutofit/>
            </a:bodyPr>
            <a:lstStyle/>
            <a:p>
              <a:pPr>
                <a:spcAft>
                  <a:spcPts val="600"/>
                </a:spcAft>
              </a:pPr>
              <a:r>
                <a:rPr lang="en-US" sz="2000" b="1" dirty="0">
                  <a:solidFill>
                    <a:schemeClr val="bg1"/>
                  </a:solidFill>
                  <a:latin typeface="Calibri"/>
                </a:rPr>
                <a:t>Requirements</a:t>
              </a:r>
            </a:p>
          </p:txBody>
        </p:sp>
      </p:grpSp>
      <p:sp>
        <p:nvSpPr>
          <p:cNvPr id="11" name="Footer Placeholder 3">
            <a:extLst>
              <a:ext uri="{FF2B5EF4-FFF2-40B4-BE49-F238E27FC236}">
                <a16:creationId xmlns:a16="http://schemas.microsoft.com/office/drawing/2014/main" id="{B8CD1EFA-7775-4FD5-AFB4-14F798B97DBC}"/>
              </a:ext>
            </a:extLst>
          </p:cNvPr>
          <p:cNvSpPr txBox="1">
            <a:spLocks/>
          </p:cNvSpPr>
          <p:nvPr/>
        </p:nvSpPr>
        <p:spPr>
          <a:xfrm>
            <a:off x="521228" y="6573308"/>
            <a:ext cx="7682971" cy="284692"/>
          </a:xfrm>
          <a:prstGeom prst="rect">
            <a:avLst/>
          </a:prstGeom>
        </p:spPr>
        <p:txBody>
          <a:bodyPr vert="horz" lIns="91440" tIns="45720" rIns="91440" bIns="45720" rtlCol="0" anchor="ctr"/>
          <a:lstStyle>
            <a:defPPr>
              <a:defRPr lang="en-US"/>
            </a:defPPr>
            <a:lvl1pPr marL="0" algn="l" defTabSz="914400" rtl="0" eaLnBrk="1" latinLnBrk="0" hangingPunct="1">
              <a:defRPr sz="1000" kern="1200" cap="all" baseline="0">
                <a:solidFill>
                  <a:schemeClr val="tx1"/>
                </a:solidFill>
                <a:latin typeface="Franklin Gothic Demi Cond" panose="020B070603040202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defRPr/>
            </a:pPr>
            <a:r>
              <a:rPr lang="en-US" dirty="0"/>
              <a:t>Update on the Specialized FOSTER CARE RFP| February 2021</a:t>
            </a:r>
          </a:p>
        </p:txBody>
      </p:sp>
    </p:spTree>
    <p:extLst>
      <p:ext uri="{BB962C8B-B14F-4D97-AF65-F5344CB8AC3E}">
        <p14:creationId xmlns:p14="http://schemas.microsoft.com/office/powerpoint/2010/main" val="263741322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txBox="1">
            <a:spLocks/>
          </p:cNvSpPr>
          <p:nvPr/>
        </p:nvSpPr>
        <p:spPr>
          <a:xfrm>
            <a:off x="152400" y="546487"/>
            <a:ext cx="9002364" cy="577570"/>
          </a:xfrm>
          <a:prstGeom prst="rect">
            <a:avLst/>
          </a:prstGeom>
        </p:spPr>
        <p:txBody>
          <a:bodyPr>
            <a:noAutofit/>
          </a:bodyPr>
          <a:lstStyle>
            <a:lvl1pPr algn="l" rtl="0" eaLnBrk="0" fontAlgn="base" hangingPunct="0">
              <a:spcBef>
                <a:spcPct val="0"/>
              </a:spcBef>
              <a:spcAft>
                <a:spcPct val="0"/>
              </a:spcAft>
              <a:defRPr sz="2400" b="1" i="1">
                <a:solidFill>
                  <a:srgbClr val="288DC2"/>
                </a:solidFill>
                <a:latin typeface="Times New Roman" panose="02020603050405020304" pitchFamily="18" charset="0"/>
                <a:ea typeface="ＭＳ Ｐゴシック" pitchFamily="1" charset="-128"/>
                <a:cs typeface="Times New Roman" panose="02020603050405020304" pitchFamily="18" charset="0"/>
              </a:defRPr>
            </a:lvl1pPr>
            <a:lvl2pPr algn="l" rtl="0" eaLnBrk="0" fontAlgn="base" hangingPunct="0">
              <a:spcBef>
                <a:spcPct val="0"/>
              </a:spcBef>
              <a:spcAft>
                <a:spcPct val="0"/>
              </a:spcAft>
              <a:defRPr sz="2800">
                <a:solidFill>
                  <a:schemeClr val="tx1"/>
                </a:solidFill>
                <a:latin typeface="Georgia" pitchFamily="18" charset="0"/>
                <a:ea typeface="ＭＳ Ｐゴシック" pitchFamily="1" charset="-128"/>
                <a:cs typeface="ＭＳ Ｐゴシック" pitchFamily="1" charset="-128"/>
              </a:defRPr>
            </a:lvl2pPr>
            <a:lvl3pPr algn="l" rtl="0" eaLnBrk="0" fontAlgn="base" hangingPunct="0">
              <a:spcBef>
                <a:spcPct val="0"/>
              </a:spcBef>
              <a:spcAft>
                <a:spcPct val="0"/>
              </a:spcAft>
              <a:defRPr sz="2800">
                <a:solidFill>
                  <a:schemeClr val="tx1"/>
                </a:solidFill>
                <a:latin typeface="Georgia" pitchFamily="18" charset="0"/>
                <a:ea typeface="ＭＳ Ｐゴシック" pitchFamily="1" charset="-128"/>
                <a:cs typeface="ＭＳ Ｐゴシック" pitchFamily="1" charset="-128"/>
              </a:defRPr>
            </a:lvl3pPr>
            <a:lvl4pPr algn="l" rtl="0" eaLnBrk="0" fontAlgn="base" hangingPunct="0">
              <a:spcBef>
                <a:spcPct val="0"/>
              </a:spcBef>
              <a:spcAft>
                <a:spcPct val="0"/>
              </a:spcAft>
              <a:defRPr sz="2800">
                <a:solidFill>
                  <a:schemeClr val="tx1"/>
                </a:solidFill>
                <a:latin typeface="Georgia" pitchFamily="18" charset="0"/>
                <a:ea typeface="ＭＳ Ｐゴシック" pitchFamily="1" charset="-128"/>
                <a:cs typeface="ＭＳ Ｐゴシック" pitchFamily="1" charset="-128"/>
              </a:defRPr>
            </a:lvl4pPr>
            <a:lvl5pPr algn="l" rtl="0" eaLnBrk="0" fontAlgn="base" hangingPunct="0">
              <a:spcBef>
                <a:spcPct val="0"/>
              </a:spcBef>
              <a:spcAft>
                <a:spcPct val="0"/>
              </a:spcAft>
              <a:defRPr sz="2800">
                <a:solidFill>
                  <a:schemeClr val="tx1"/>
                </a:solidFill>
                <a:latin typeface="Georgia" pitchFamily="18" charset="0"/>
                <a:ea typeface="ＭＳ Ｐゴシック" pitchFamily="1" charset="-128"/>
                <a:cs typeface="ＭＳ Ｐゴシック" pitchFamily="1" charset="-128"/>
              </a:defRPr>
            </a:lvl5pPr>
            <a:lvl6pPr marL="457146" algn="l" rtl="0" fontAlgn="base">
              <a:spcBef>
                <a:spcPct val="0"/>
              </a:spcBef>
              <a:spcAft>
                <a:spcPct val="0"/>
              </a:spcAft>
              <a:defRPr sz="2500">
                <a:solidFill>
                  <a:schemeClr val="tx1"/>
                </a:solidFill>
                <a:latin typeface="Calibri" charset="0"/>
              </a:defRPr>
            </a:lvl6pPr>
            <a:lvl7pPr marL="914293" algn="l" rtl="0" fontAlgn="base">
              <a:spcBef>
                <a:spcPct val="0"/>
              </a:spcBef>
              <a:spcAft>
                <a:spcPct val="0"/>
              </a:spcAft>
              <a:defRPr sz="2500">
                <a:solidFill>
                  <a:schemeClr val="tx1"/>
                </a:solidFill>
                <a:latin typeface="Calibri" charset="0"/>
              </a:defRPr>
            </a:lvl7pPr>
            <a:lvl8pPr marL="1371440" algn="l" rtl="0" fontAlgn="base">
              <a:spcBef>
                <a:spcPct val="0"/>
              </a:spcBef>
              <a:spcAft>
                <a:spcPct val="0"/>
              </a:spcAft>
              <a:defRPr sz="2500">
                <a:solidFill>
                  <a:schemeClr val="tx1"/>
                </a:solidFill>
                <a:latin typeface="Calibri" charset="0"/>
              </a:defRPr>
            </a:lvl8pPr>
            <a:lvl9pPr marL="1828586" algn="l" rtl="0" fontAlgn="base">
              <a:spcBef>
                <a:spcPct val="0"/>
              </a:spcBef>
              <a:spcAft>
                <a:spcPct val="0"/>
              </a:spcAft>
              <a:defRPr sz="2500">
                <a:solidFill>
                  <a:schemeClr val="tx1"/>
                </a:solidFill>
                <a:latin typeface="Calibri" charset="0"/>
              </a:defRPr>
            </a:lvl9pPr>
          </a:lstStyle>
          <a:p>
            <a:pPr>
              <a:spcAft>
                <a:spcPts val="1200"/>
              </a:spcAft>
            </a:pPr>
            <a:r>
              <a:rPr lang="en-US" sz="2800" i="0" dirty="0">
                <a:solidFill>
                  <a:schemeClr val="tx1"/>
                </a:solidFill>
                <a:latin typeface="Calibri"/>
                <a:ea typeface="ＭＳ Ｐゴシック"/>
              </a:rPr>
              <a:t>Key Personnel</a:t>
            </a:r>
          </a:p>
          <a:p>
            <a:pPr>
              <a:lnSpc>
                <a:spcPct val="90000"/>
              </a:lnSpc>
            </a:pPr>
            <a:endParaRPr lang="en-US" sz="2700" i="0" dirty="0">
              <a:solidFill>
                <a:schemeClr val="tx1"/>
              </a:solidFill>
              <a:latin typeface="Calibri"/>
            </a:endParaRPr>
          </a:p>
        </p:txBody>
      </p:sp>
      <p:cxnSp>
        <p:nvCxnSpPr>
          <p:cNvPr id="7" name="Straight Connector 6"/>
          <p:cNvCxnSpPr/>
          <p:nvPr/>
        </p:nvCxnSpPr>
        <p:spPr bwMode="auto">
          <a:xfrm flipV="1">
            <a:off x="-10886" y="1219013"/>
            <a:ext cx="9144000" cy="187"/>
          </a:xfrm>
          <a:prstGeom prst="line">
            <a:avLst/>
          </a:prstGeom>
          <a:noFill/>
          <a:ln w="19050" cap="flat" cmpd="sng" algn="ctr">
            <a:solidFill>
              <a:schemeClr val="tx2">
                <a:lumMod val="75000"/>
              </a:schemeClr>
            </a:solidFill>
            <a:prstDash val="solid"/>
            <a:round/>
            <a:headEnd type="none" w="med" len="med"/>
            <a:tailEnd type="none" w="med" len="med"/>
          </a:ln>
          <a:effectLst/>
        </p:spPr>
      </p:cxnSp>
      <p:sp>
        <p:nvSpPr>
          <p:cNvPr id="2" name="Slide Number Placeholder 1">
            <a:extLst>
              <a:ext uri="{FF2B5EF4-FFF2-40B4-BE49-F238E27FC236}">
                <a16:creationId xmlns:a16="http://schemas.microsoft.com/office/drawing/2014/main" id="{DC93D8B4-ACEB-48D5-B8D1-F6B9F6BFD301}"/>
              </a:ext>
            </a:extLst>
          </p:cNvPr>
          <p:cNvSpPr>
            <a:spLocks noGrp="1"/>
          </p:cNvSpPr>
          <p:nvPr>
            <p:ph type="sldNum" sz="quarter" idx="14"/>
          </p:nvPr>
        </p:nvSpPr>
        <p:spPr/>
        <p:txBody>
          <a:bodyPr/>
          <a:lstStyle/>
          <a:p>
            <a:fld id="{11F27F3A-B3E9-41ED-AF8F-A365F10BB65F}" type="slidenum">
              <a:rPr lang="en-US" smtClean="0"/>
              <a:pPr/>
              <a:t>29</a:t>
            </a:fld>
            <a:endParaRPr lang="en-US" dirty="0"/>
          </a:p>
        </p:txBody>
      </p:sp>
      <p:sp>
        <p:nvSpPr>
          <p:cNvPr id="9" name="Rectangle 8">
            <a:extLst>
              <a:ext uri="{FF2B5EF4-FFF2-40B4-BE49-F238E27FC236}">
                <a16:creationId xmlns:a16="http://schemas.microsoft.com/office/drawing/2014/main" id="{22BC4AB9-6DC7-4DB2-8559-B8E4C11B5F79}"/>
              </a:ext>
            </a:extLst>
          </p:cNvPr>
          <p:cNvSpPr/>
          <p:nvPr/>
        </p:nvSpPr>
        <p:spPr>
          <a:xfrm>
            <a:off x="-6318" y="1213809"/>
            <a:ext cx="9156636" cy="877163"/>
          </a:xfrm>
          <a:prstGeom prst="rect">
            <a:avLst/>
          </a:prstGeom>
          <a:solidFill>
            <a:schemeClr val="tx2"/>
          </a:solid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700" b="1" i="0" u="none" strike="noStrike" kern="1200" cap="none" spc="0" normalizeH="0" baseline="0" noProof="0" dirty="0">
                <a:ln>
                  <a:noFill/>
                </a:ln>
                <a:solidFill>
                  <a:srgbClr val="FFFFFF"/>
                </a:solidFill>
                <a:effectLst/>
                <a:uLnTx/>
                <a:uFillTx/>
                <a:latin typeface="Calibri"/>
                <a:ea typeface="+mn-ea"/>
                <a:cs typeface="+mn-cs"/>
              </a:rPr>
              <a:t>The FC Plan will include applicable key personnel required in Standard Plans and BH I/DD Tailored Plans (e.g., CEO, CFO) as well as new key leadership positions and credentials specific to the population served by the FC Plan. </a:t>
            </a:r>
          </a:p>
        </p:txBody>
      </p:sp>
      <p:grpSp>
        <p:nvGrpSpPr>
          <p:cNvPr id="11" name="Group 10">
            <a:extLst>
              <a:ext uri="{FF2B5EF4-FFF2-40B4-BE49-F238E27FC236}">
                <a16:creationId xmlns:a16="http://schemas.microsoft.com/office/drawing/2014/main" id="{B12ED391-71CD-4AD0-9890-A921A3B0C264}"/>
              </a:ext>
            </a:extLst>
          </p:cNvPr>
          <p:cNvGrpSpPr/>
          <p:nvPr/>
        </p:nvGrpSpPr>
        <p:grpSpPr>
          <a:xfrm>
            <a:off x="399424" y="2220144"/>
            <a:ext cx="8345152" cy="4240580"/>
            <a:chOff x="421005" y="4110603"/>
            <a:chExt cx="8345152" cy="4240580"/>
          </a:xfrm>
        </p:grpSpPr>
        <p:sp>
          <p:nvSpPr>
            <p:cNvPr id="12" name="Rectangle 11">
              <a:extLst>
                <a:ext uri="{FF2B5EF4-FFF2-40B4-BE49-F238E27FC236}">
                  <a16:creationId xmlns:a16="http://schemas.microsoft.com/office/drawing/2014/main" id="{B29AE325-FAC1-46C2-8FCF-608D389DE5B9}"/>
                </a:ext>
              </a:extLst>
            </p:cNvPr>
            <p:cNvSpPr/>
            <p:nvPr/>
          </p:nvSpPr>
          <p:spPr bwMode="auto">
            <a:xfrm>
              <a:off x="421005" y="4292575"/>
              <a:ext cx="8345152" cy="3985182"/>
            </a:xfrm>
            <a:prstGeom prst="rect">
              <a:avLst/>
            </a:prstGeom>
            <a:solidFill>
              <a:srgbClr val="FDF7E7"/>
            </a:solidFill>
            <a:ln w="9525" cap="flat" cmpd="sng" algn="ctr">
              <a:solidFill>
                <a:schemeClr val="accent6">
                  <a:lumMod val="75000"/>
                </a:schemeClr>
              </a:solidFill>
              <a:prstDash val="solid"/>
              <a:round/>
              <a:headEnd type="none" w="med" len="med"/>
              <a:tailEnd type="none" w="med" len="med"/>
            </a:ln>
            <a:effectLst/>
          </p:spPr>
          <p:txBody>
            <a:bodyPr vert="horz" wrap="square" lIns="91440" tIns="182880" rIns="91440" bIns="0" numCol="1" rtlCol="0"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2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p:txBody>
        </p:sp>
        <p:sp>
          <p:nvSpPr>
            <p:cNvPr id="13" name="Rectangle 12">
              <a:extLst>
                <a:ext uri="{FF2B5EF4-FFF2-40B4-BE49-F238E27FC236}">
                  <a16:creationId xmlns:a16="http://schemas.microsoft.com/office/drawing/2014/main" id="{27AA3D3E-E250-4D16-8292-01C3B9BF8CD3}"/>
                </a:ext>
              </a:extLst>
            </p:cNvPr>
            <p:cNvSpPr/>
            <p:nvPr/>
          </p:nvSpPr>
          <p:spPr>
            <a:xfrm>
              <a:off x="551906" y="4565531"/>
              <a:ext cx="8069580" cy="3785652"/>
            </a:xfrm>
            <a:prstGeom prst="rect">
              <a:avLst/>
            </a:prstGeom>
            <a:noFill/>
          </p:spPr>
          <p:txBody>
            <a:bodyPr wrap="square">
              <a:spAutoFit/>
            </a:bodyPr>
            <a:lstStyle/>
            <a:p>
              <a:pPr marL="285750" marR="0" lvl="0" indent="-28575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rPr>
                <a:t>The FC Plan will be required to fill the following key leadership positions:</a:t>
              </a:r>
            </a:p>
            <a:p>
              <a:pPr marL="742950" marR="0" lvl="1" indent="-28575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kumimoji="0" lang="en-US" sz="1600" b="1" i="0" u="none" strike="noStrike" kern="1200" cap="none" spc="0" normalizeH="0" baseline="0" noProof="0" dirty="0">
                  <a:ln>
                    <a:noFill/>
                  </a:ln>
                  <a:solidFill>
                    <a:prstClr val="black"/>
                  </a:solidFill>
                  <a:effectLst/>
                  <a:uLnTx/>
                  <a:uFillTx/>
                  <a:latin typeface="Calibri"/>
                  <a:ea typeface="+mn-ea"/>
                  <a:cs typeface="+mn-cs"/>
                </a:rPr>
                <a:t>Director of Population Health</a:t>
              </a:r>
              <a:r>
                <a:rPr kumimoji="0" lang="en-US" sz="1600" b="0" i="0" u="none" strike="noStrike" kern="1200" cap="none" spc="0" normalizeH="0" baseline="0" noProof="0" dirty="0">
                  <a:ln>
                    <a:noFill/>
                  </a:ln>
                  <a:solidFill>
                    <a:prstClr val="black"/>
                  </a:solidFill>
                  <a:effectLst/>
                  <a:uLnTx/>
                  <a:uFillTx/>
                  <a:latin typeface="Calibri"/>
                  <a:ea typeface="+mn-ea"/>
                  <a:cs typeface="+mn-cs"/>
                </a:rPr>
                <a:t>: Responsible for the FC Plan care management model </a:t>
              </a:r>
            </a:p>
            <a:p>
              <a:pPr marL="742950" marR="0" lvl="1" indent="-28575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kumimoji="0" lang="en-US" sz="1600" b="1" i="0" u="none" strike="noStrike" kern="1200" cap="none" spc="0" normalizeH="0" baseline="0" noProof="0" dirty="0">
                  <a:ln>
                    <a:noFill/>
                  </a:ln>
                  <a:solidFill>
                    <a:prstClr val="black"/>
                  </a:solidFill>
                  <a:effectLst/>
                  <a:uLnTx/>
                  <a:uFillTx/>
                  <a:latin typeface="Calibri"/>
                  <a:ea typeface="+mn-ea"/>
                  <a:cs typeface="+mn-cs"/>
                </a:rPr>
                <a:t>Pharmacy Director</a:t>
              </a:r>
              <a:r>
                <a:rPr kumimoji="0" lang="en-US" sz="1600" b="0" i="0" u="none" strike="noStrike" kern="1200" cap="none" spc="0" normalizeH="0" baseline="0" noProof="0" dirty="0">
                  <a:ln>
                    <a:noFill/>
                  </a:ln>
                  <a:solidFill>
                    <a:prstClr val="black"/>
                  </a:solidFill>
                  <a:effectLst/>
                  <a:uLnTx/>
                  <a:uFillTx/>
                  <a:latin typeface="Calibri"/>
                  <a:ea typeface="+mn-ea"/>
                  <a:cs typeface="+mn-cs"/>
                </a:rPr>
                <a:t>: In addition to managing the FC Plan pharmacy benefits and services, the Pharmacy Director is newly responsible for leading the Plan’s efforts implementing the medication management requirements in accordance with the contract</a:t>
              </a:r>
            </a:p>
            <a:p>
              <a:pPr marL="742950" marR="0" lvl="1" indent="-28575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lang="en-US" sz="1600" b="1" dirty="0">
                  <a:solidFill>
                    <a:prstClr val="black"/>
                  </a:solidFill>
                  <a:latin typeface="Calibri"/>
                </a:rPr>
                <a:t>Deputy Chief Medical Officer</a:t>
              </a:r>
              <a:r>
                <a:rPr lang="en-US" sz="1600" dirty="0">
                  <a:solidFill>
                    <a:prstClr val="black"/>
                  </a:solidFill>
                  <a:latin typeface="Calibri"/>
                </a:rPr>
                <a:t>: Must be a child and adolescent psychiatrist who supports </a:t>
              </a:r>
              <a:r>
                <a:rPr lang="en-US" sz="1600" dirty="0" err="1">
                  <a:solidFill>
                    <a:prstClr val="black"/>
                  </a:solidFill>
                  <a:latin typeface="Calibri"/>
                </a:rPr>
                <a:t>CMO</a:t>
              </a:r>
              <a:r>
                <a:rPr lang="en-US" sz="1600" dirty="0">
                  <a:solidFill>
                    <a:prstClr val="black"/>
                  </a:solidFill>
                  <a:latin typeface="Calibri"/>
                </a:rPr>
                <a:t>  </a:t>
              </a:r>
              <a:endParaRPr kumimoji="0" lang="en-US" sz="1600" b="0" i="0" u="none" strike="noStrike" kern="1200" cap="none" spc="0" normalizeH="0" baseline="0" noProof="0" dirty="0">
                <a:ln>
                  <a:noFill/>
                </a:ln>
                <a:solidFill>
                  <a:prstClr val="black"/>
                </a:solidFill>
                <a:effectLst/>
                <a:uLnTx/>
                <a:uFillTx/>
                <a:latin typeface="Calibri"/>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kumimoji="0" lang="en-US" sz="1600" b="0" i="0" u="none" strike="noStrike" kern="1200" cap="none" spc="0" normalizeH="0" baseline="0" noProof="0" dirty="0">
                  <a:ln>
                    <a:noFill/>
                  </a:ln>
                  <a:solidFill>
                    <a:prstClr val="black"/>
                  </a:solidFill>
                  <a:effectLst/>
                  <a:uLnTx/>
                  <a:uFillTx/>
                  <a:latin typeface="Calibri"/>
                  <a:ea typeface="+mn-ea"/>
                  <a:cs typeface="Calibri" panose="020F0502020204030204" pitchFamily="34" charset="0"/>
                </a:rPr>
                <a:t>Requirements for key personnel were also updated to include:</a:t>
              </a:r>
            </a:p>
            <a:p>
              <a:pPr marL="742950" marR="0" lvl="1" indent="-28575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kumimoji="0" lang="en-US" sz="1600" b="0" i="0" u="none" strike="noStrike" kern="1200" cap="none" spc="0" normalizeH="0" baseline="0" noProof="0" dirty="0">
                  <a:ln>
                    <a:noFill/>
                  </a:ln>
                  <a:solidFill>
                    <a:prstClr val="black"/>
                  </a:solidFill>
                  <a:effectLst/>
                  <a:uLnTx/>
                  <a:uFillTx/>
                  <a:latin typeface="Calibri"/>
                  <a:ea typeface="+mn-ea"/>
                  <a:cs typeface="Calibri" panose="020F0502020204030204" pitchFamily="34" charset="0"/>
                </a:rPr>
                <a:t>Experience with trauma-informed care experience,</a:t>
              </a:r>
            </a:p>
            <a:p>
              <a:pPr marL="742950" marR="0" lvl="1" indent="-28575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kumimoji="0" lang="en-US" sz="1600" b="0" i="0" u="none" strike="noStrike" kern="1200" cap="none" spc="0" normalizeH="0" baseline="0" noProof="0" dirty="0">
                  <a:ln>
                    <a:noFill/>
                  </a:ln>
                  <a:solidFill>
                    <a:prstClr val="black"/>
                  </a:solidFill>
                  <a:effectLst/>
                  <a:uLnTx/>
                  <a:uFillTx/>
                  <a:latin typeface="Calibri"/>
                  <a:ea typeface="+mn-ea"/>
                  <a:cs typeface="Calibri" panose="020F0502020204030204" pitchFamily="34" charset="0"/>
                </a:rPr>
                <a:t>Knowledge of the unique and complex health care needs of children and youth in foster care, and </a:t>
              </a:r>
            </a:p>
            <a:p>
              <a:pPr marL="742950" marR="0" lvl="1" indent="-28575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kumimoji="0" lang="en-US" sz="1600" b="0" i="0" u="none" strike="noStrike" kern="1200" cap="none" spc="0" normalizeH="0" baseline="0" noProof="0" dirty="0">
                  <a:ln>
                    <a:noFill/>
                  </a:ln>
                  <a:solidFill>
                    <a:prstClr val="black"/>
                  </a:solidFill>
                  <a:effectLst/>
                  <a:uLnTx/>
                  <a:uFillTx/>
                  <a:latin typeface="Calibri"/>
                  <a:ea typeface="+mn-ea"/>
                  <a:cs typeface="Calibri" panose="020F0502020204030204" pitchFamily="34" charset="0"/>
                </a:rPr>
                <a:t>Knowledge of the multiple State agencies involved in the care of children and youth in foster care (e.g., DSS, Department of Public Instruction, Division of Juvenile Justice).</a:t>
              </a:r>
              <a:endParaRPr kumimoji="0" lang="en-US" sz="1600" b="0" i="0" u="none" strike="noStrike" kern="1200" cap="none" spc="0" normalizeH="0" baseline="0" noProof="0" dirty="0">
                <a:ln>
                  <a:noFill/>
                </a:ln>
                <a:solidFill>
                  <a:prstClr val="black"/>
                </a:solidFill>
                <a:effectLst/>
                <a:uLnTx/>
                <a:uFillTx/>
                <a:latin typeface="Calibri"/>
                <a:ea typeface="+mn-ea"/>
                <a:cs typeface="+mn-cs"/>
              </a:endParaRP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600" b="0" i="0" u="none" strike="noStrike" kern="1200" cap="none" spc="0" normalizeH="0" baseline="0" noProof="0" dirty="0">
                <a:ln>
                  <a:noFill/>
                </a:ln>
                <a:solidFill>
                  <a:prstClr val="black"/>
                </a:solidFill>
                <a:effectLst/>
                <a:uLnTx/>
                <a:uFillTx/>
                <a:latin typeface="Calibri"/>
                <a:ea typeface="+mn-ea"/>
                <a:cs typeface="+mn-cs"/>
              </a:endParaRPr>
            </a:p>
          </p:txBody>
        </p:sp>
        <p:sp>
          <p:nvSpPr>
            <p:cNvPr id="14" name="Rounded Rectangle 10">
              <a:extLst>
                <a:ext uri="{FF2B5EF4-FFF2-40B4-BE49-F238E27FC236}">
                  <a16:creationId xmlns:a16="http://schemas.microsoft.com/office/drawing/2014/main" id="{F9483ADF-E9AC-4992-850D-B193D2E5E39E}"/>
                </a:ext>
              </a:extLst>
            </p:cNvPr>
            <p:cNvSpPr/>
            <p:nvPr/>
          </p:nvSpPr>
          <p:spPr>
            <a:xfrm>
              <a:off x="421005" y="4110603"/>
              <a:ext cx="6360251" cy="365176"/>
            </a:xfrm>
            <a:prstGeom prst="roundRect">
              <a:avLst/>
            </a:prstGeom>
            <a:solidFill>
              <a:schemeClr val="accent6">
                <a:lumMod val="75000"/>
              </a:schemeClr>
            </a:solidFill>
            <a:ln>
              <a:noFill/>
            </a:ln>
          </p:spPr>
          <p:txBody>
            <a:bodyPr wrap="square" lIns="182880" tIns="182880" rIns="182880" bIns="18288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FFFFFF"/>
                  </a:solidFill>
                  <a:effectLst/>
                  <a:uLnTx/>
                  <a:uFillTx/>
                  <a:latin typeface="Calibri" panose="020F0502020204030204" pitchFamily="34" charset="0"/>
                  <a:ea typeface="+mn-ea"/>
                  <a:cs typeface="+mn-cs"/>
                </a:rPr>
                <a:t>New Requirements for FC Plan</a:t>
              </a:r>
              <a:endParaRPr kumimoji="0" lang="en-US" sz="1800" b="0" i="0" u="none" strike="noStrike" kern="1200" cap="none" spc="0" normalizeH="0" baseline="0" noProof="0" dirty="0">
                <a:ln>
                  <a:noFill/>
                </a:ln>
                <a:solidFill>
                  <a:srgbClr val="FFFFFF"/>
                </a:solidFill>
                <a:effectLst/>
                <a:uLnTx/>
                <a:uFillTx/>
                <a:latin typeface="Calibri"/>
                <a:ea typeface="+mn-ea"/>
                <a:cs typeface="+mn-cs"/>
              </a:endParaRPr>
            </a:p>
          </p:txBody>
        </p:sp>
      </p:grpSp>
      <p:sp>
        <p:nvSpPr>
          <p:cNvPr id="15" name="Footer Placeholder 3">
            <a:extLst>
              <a:ext uri="{FF2B5EF4-FFF2-40B4-BE49-F238E27FC236}">
                <a16:creationId xmlns:a16="http://schemas.microsoft.com/office/drawing/2014/main" id="{28A061EF-1EEE-4337-9F92-A5F5B04169C0}"/>
              </a:ext>
            </a:extLst>
          </p:cNvPr>
          <p:cNvSpPr txBox="1">
            <a:spLocks/>
          </p:cNvSpPr>
          <p:nvPr/>
        </p:nvSpPr>
        <p:spPr>
          <a:xfrm>
            <a:off x="521228" y="6573308"/>
            <a:ext cx="7682971" cy="284692"/>
          </a:xfrm>
          <a:prstGeom prst="rect">
            <a:avLst/>
          </a:prstGeom>
        </p:spPr>
        <p:txBody>
          <a:bodyPr vert="horz" lIns="91440" tIns="45720" rIns="91440" bIns="45720" rtlCol="0" anchor="ctr"/>
          <a:lstStyle>
            <a:defPPr>
              <a:defRPr lang="en-US"/>
            </a:defPPr>
            <a:lvl1pPr marL="0" algn="l" defTabSz="914400" rtl="0" eaLnBrk="1" latinLnBrk="0" hangingPunct="1">
              <a:defRPr sz="1000" kern="1200" cap="all" baseline="0">
                <a:solidFill>
                  <a:schemeClr val="tx1"/>
                </a:solidFill>
                <a:latin typeface="Franklin Gothic Demi Cond" panose="020B070603040202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defRPr/>
            </a:pPr>
            <a:r>
              <a:rPr lang="en-US" dirty="0"/>
              <a:t>Update on the Specialized FOSTER CARE RFP| February 2021</a:t>
            </a:r>
          </a:p>
        </p:txBody>
      </p:sp>
    </p:spTree>
    <p:extLst>
      <p:ext uri="{BB962C8B-B14F-4D97-AF65-F5344CB8AC3E}">
        <p14:creationId xmlns:p14="http://schemas.microsoft.com/office/powerpoint/2010/main" val="28982553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bwMode="auto">
          <a:xfrm>
            <a:off x="438150" y="571500"/>
            <a:ext cx="8267700" cy="5181600"/>
          </a:xfrm>
          <a:prstGeom prst="rect">
            <a:avLst/>
          </a:prstGeom>
          <a:noFill/>
          <a:ln w="9525" cap="flat" cmpd="sng" algn="ctr">
            <a:noFill/>
            <a:prstDash val="solid"/>
            <a:round/>
            <a:headEnd type="none" w="med" len="med"/>
            <a:tailEnd type="none" w="med" len="med"/>
          </a:ln>
          <a:effectLst/>
        </p:spPr>
        <p:txBody>
          <a:bodyPr lIns="101858" tIns="50929" rIns="101858" bIns="50929" anchor="ctr"/>
          <a:lstStyle/>
          <a:p>
            <a:pPr algn="ctr" defTabSz="1019175" fontAlgn="base">
              <a:spcBef>
                <a:spcPct val="0"/>
              </a:spcBef>
              <a:spcAft>
                <a:spcPct val="0"/>
              </a:spcAft>
              <a:defRPr/>
            </a:pPr>
            <a:endParaRPr lang="en-US" sz="1100" b="1" dirty="0">
              <a:solidFill>
                <a:srgbClr val="000000"/>
              </a:solidFill>
              <a:ea typeface="ＭＳ Ｐゴシック" pitchFamily="1" charset="-128"/>
            </a:endParaRPr>
          </a:p>
        </p:txBody>
      </p:sp>
      <p:sp>
        <p:nvSpPr>
          <p:cNvPr id="196611" name="Rectangle 8"/>
          <p:cNvSpPr>
            <a:spLocks noChangeArrowheads="1"/>
          </p:cNvSpPr>
          <p:nvPr/>
        </p:nvSpPr>
        <p:spPr bwMode="auto">
          <a:xfrm>
            <a:off x="428625" y="2152650"/>
            <a:ext cx="8286750" cy="1676400"/>
          </a:xfrm>
          <a:prstGeom prst="rect">
            <a:avLst/>
          </a:prstGeom>
          <a:solidFill>
            <a:schemeClr val="tx2">
              <a:lumMod val="60000"/>
              <a:lumOff val="40000"/>
              <a:alpha val="39999"/>
            </a:schemeClr>
          </a:solidFill>
          <a:ln w="9525">
            <a:noFill/>
            <a:miter lim="800000"/>
            <a:headEnd/>
            <a:tailEnd/>
          </a:ln>
        </p:spPr>
        <p:txBody>
          <a:bodyPr wrap="none" lIns="101858" tIns="50929" rIns="101858" bIns="50929" anchor="ctr"/>
          <a:lstStyle/>
          <a:p>
            <a:pPr fontAlgn="base">
              <a:spcBef>
                <a:spcPct val="0"/>
              </a:spcBef>
              <a:spcAft>
                <a:spcPct val="0"/>
              </a:spcAft>
            </a:pPr>
            <a:endParaRPr lang="en-US" sz="1100" b="1" dirty="0">
              <a:solidFill>
                <a:srgbClr val="000000"/>
              </a:solidFill>
              <a:latin typeface="Arial Unicode MS" pitchFamily="34" charset="-128"/>
              <a:ea typeface="ＭＳ Ｐゴシック"/>
            </a:endParaRPr>
          </a:p>
        </p:txBody>
      </p:sp>
      <p:sp>
        <p:nvSpPr>
          <p:cNvPr id="152581" name="Rectangle 7"/>
          <p:cNvSpPr>
            <a:spLocks noChangeArrowheads="1"/>
          </p:cNvSpPr>
          <p:nvPr/>
        </p:nvSpPr>
        <p:spPr bwMode="auto">
          <a:xfrm>
            <a:off x="419100" y="571500"/>
            <a:ext cx="8305800" cy="5181600"/>
          </a:xfrm>
          <a:prstGeom prst="rect">
            <a:avLst/>
          </a:prstGeom>
          <a:noFill/>
          <a:ln w="57150">
            <a:solidFill>
              <a:schemeClr val="tx2"/>
            </a:solidFill>
            <a:miter lim="800000"/>
            <a:headEnd/>
            <a:tailEnd/>
          </a:ln>
          <a:effectLst/>
        </p:spPr>
        <p:txBody>
          <a:bodyPr wrap="none" lIns="101858" tIns="50929" rIns="101858" bIns="50929" anchor="ctr"/>
          <a:lstStyle/>
          <a:p>
            <a:pPr fontAlgn="base">
              <a:spcBef>
                <a:spcPct val="0"/>
              </a:spcBef>
              <a:spcAft>
                <a:spcPct val="0"/>
              </a:spcAft>
              <a:defRPr/>
            </a:pPr>
            <a:endParaRPr lang="en-US" sz="1100" b="1" dirty="0">
              <a:solidFill>
                <a:srgbClr val="000000"/>
              </a:solidFill>
              <a:latin typeface="Arial Unicode MS" pitchFamily="34" charset="-128"/>
              <a:ea typeface="ＭＳ Ｐゴシック" pitchFamily="1" charset="-128"/>
            </a:endParaRPr>
          </a:p>
        </p:txBody>
      </p:sp>
      <p:sp>
        <p:nvSpPr>
          <p:cNvPr id="196614" name="Rectangle 11"/>
          <p:cNvSpPr>
            <a:spLocks noChangeArrowheads="1"/>
          </p:cNvSpPr>
          <p:nvPr/>
        </p:nvSpPr>
        <p:spPr bwMode="auto">
          <a:xfrm>
            <a:off x="457200" y="2152650"/>
            <a:ext cx="8229600" cy="1671638"/>
          </a:xfrm>
          <a:prstGeom prst="rect">
            <a:avLst/>
          </a:prstGeom>
          <a:noFill/>
          <a:ln w="9525">
            <a:noFill/>
            <a:miter lim="800000"/>
            <a:headEnd/>
            <a:tailEnd/>
          </a:ln>
        </p:spPr>
        <p:txBody>
          <a:bodyPr lIns="0" tIns="0" rIns="0" bIns="0" anchor="ctr" anchorCtr="1"/>
          <a:lstStyle/>
          <a:p>
            <a:pPr algn="ctr" defTabSz="1019175"/>
            <a:r>
              <a:rPr lang="en-US" sz="2800" b="1" dirty="0"/>
              <a:t>Overview</a:t>
            </a:r>
            <a:endParaRPr lang="en-US" sz="2800" b="1" kern="0" dirty="0">
              <a:solidFill>
                <a:srgbClr val="000000"/>
              </a:solidFill>
              <a:ea typeface="ＭＳ Ｐゴシック"/>
            </a:endParaRPr>
          </a:p>
        </p:txBody>
      </p:sp>
      <p:sp>
        <p:nvSpPr>
          <p:cNvPr id="3" name="TextBox 2"/>
          <p:cNvSpPr txBox="1"/>
          <p:nvPr/>
        </p:nvSpPr>
        <p:spPr>
          <a:xfrm>
            <a:off x="0" y="6096000"/>
            <a:ext cx="9144000" cy="784830"/>
          </a:xfrm>
          <a:prstGeom prst="rect">
            <a:avLst/>
          </a:prstGeom>
          <a:solidFill>
            <a:schemeClr val="bg1"/>
          </a:solidFill>
        </p:spPr>
        <p:txBody>
          <a:bodyPr wrap="square" rtlCol="0">
            <a:spAutoFit/>
          </a:bodyPr>
          <a:lstStyle/>
          <a:p>
            <a:endParaRPr lang="en-US" dirty="0">
              <a:solidFill>
                <a:srgbClr val="000000"/>
              </a:solidFill>
            </a:endParaRPr>
          </a:p>
          <a:p>
            <a:endParaRPr lang="en-US" dirty="0">
              <a:solidFill>
                <a:srgbClr val="000000"/>
              </a:solidFill>
            </a:endParaRPr>
          </a:p>
          <a:p>
            <a:endParaRPr lang="en-US" dirty="0">
              <a:solidFill>
                <a:srgbClr val="000000"/>
              </a:solidFill>
            </a:endParaRPr>
          </a:p>
          <a:p>
            <a:endParaRPr lang="en-US" dirty="0">
              <a:solidFill>
                <a:srgbClr val="000000"/>
              </a:solidFill>
            </a:endParaRPr>
          </a:p>
          <a:p>
            <a:endParaRPr lang="en-US" dirty="0">
              <a:solidFill>
                <a:srgbClr val="000000"/>
              </a:solidFill>
            </a:endParaRPr>
          </a:p>
        </p:txBody>
      </p:sp>
    </p:spTree>
    <p:extLst>
      <p:ext uri="{BB962C8B-B14F-4D97-AF65-F5344CB8AC3E}">
        <p14:creationId xmlns:p14="http://schemas.microsoft.com/office/powerpoint/2010/main" val="105792331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txBox="1">
            <a:spLocks/>
          </p:cNvSpPr>
          <p:nvPr/>
        </p:nvSpPr>
        <p:spPr>
          <a:xfrm>
            <a:off x="-304800" y="489898"/>
            <a:ext cx="9002364" cy="577570"/>
          </a:xfrm>
          <a:prstGeom prst="rect">
            <a:avLst/>
          </a:prstGeom>
        </p:spPr>
        <p:txBody>
          <a:bodyPr>
            <a:noAutofit/>
          </a:bodyPr>
          <a:lstStyle>
            <a:lvl1pPr algn="l" rtl="0" eaLnBrk="0" fontAlgn="base" hangingPunct="0">
              <a:spcBef>
                <a:spcPct val="0"/>
              </a:spcBef>
              <a:spcAft>
                <a:spcPct val="0"/>
              </a:spcAft>
              <a:defRPr sz="2400" b="1" i="1">
                <a:solidFill>
                  <a:srgbClr val="288DC2"/>
                </a:solidFill>
                <a:latin typeface="Times New Roman" panose="02020603050405020304" pitchFamily="18" charset="0"/>
                <a:ea typeface="ＭＳ Ｐゴシック" pitchFamily="1" charset="-128"/>
                <a:cs typeface="Times New Roman" panose="02020603050405020304" pitchFamily="18" charset="0"/>
              </a:defRPr>
            </a:lvl1pPr>
            <a:lvl2pPr algn="l" rtl="0" eaLnBrk="0" fontAlgn="base" hangingPunct="0">
              <a:spcBef>
                <a:spcPct val="0"/>
              </a:spcBef>
              <a:spcAft>
                <a:spcPct val="0"/>
              </a:spcAft>
              <a:defRPr sz="2800">
                <a:solidFill>
                  <a:schemeClr val="tx1"/>
                </a:solidFill>
                <a:latin typeface="Georgia" pitchFamily="18" charset="0"/>
                <a:ea typeface="ＭＳ Ｐゴシック" pitchFamily="1" charset="-128"/>
                <a:cs typeface="ＭＳ Ｐゴシック" pitchFamily="1" charset="-128"/>
              </a:defRPr>
            </a:lvl2pPr>
            <a:lvl3pPr algn="l" rtl="0" eaLnBrk="0" fontAlgn="base" hangingPunct="0">
              <a:spcBef>
                <a:spcPct val="0"/>
              </a:spcBef>
              <a:spcAft>
                <a:spcPct val="0"/>
              </a:spcAft>
              <a:defRPr sz="2800">
                <a:solidFill>
                  <a:schemeClr val="tx1"/>
                </a:solidFill>
                <a:latin typeface="Georgia" pitchFamily="18" charset="0"/>
                <a:ea typeface="ＭＳ Ｐゴシック" pitchFamily="1" charset="-128"/>
                <a:cs typeface="ＭＳ Ｐゴシック" pitchFamily="1" charset="-128"/>
              </a:defRPr>
            </a:lvl3pPr>
            <a:lvl4pPr algn="l" rtl="0" eaLnBrk="0" fontAlgn="base" hangingPunct="0">
              <a:spcBef>
                <a:spcPct val="0"/>
              </a:spcBef>
              <a:spcAft>
                <a:spcPct val="0"/>
              </a:spcAft>
              <a:defRPr sz="2800">
                <a:solidFill>
                  <a:schemeClr val="tx1"/>
                </a:solidFill>
                <a:latin typeface="Georgia" pitchFamily="18" charset="0"/>
                <a:ea typeface="ＭＳ Ｐゴシック" pitchFamily="1" charset="-128"/>
                <a:cs typeface="ＭＳ Ｐゴシック" pitchFamily="1" charset="-128"/>
              </a:defRPr>
            </a:lvl4pPr>
            <a:lvl5pPr algn="l" rtl="0" eaLnBrk="0" fontAlgn="base" hangingPunct="0">
              <a:spcBef>
                <a:spcPct val="0"/>
              </a:spcBef>
              <a:spcAft>
                <a:spcPct val="0"/>
              </a:spcAft>
              <a:defRPr sz="2800">
                <a:solidFill>
                  <a:schemeClr val="tx1"/>
                </a:solidFill>
                <a:latin typeface="Georgia" pitchFamily="18" charset="0"/>
                <a:ea typeface="ＭＳ Ｐゴシック" pitchFamily="1" charset="-128"/>
                <a:cs typeface="ＭＳ Ｐゴシック" pitchFamily="1" charset="-128"/>
              </a:defRPr>
            </a:lvl5pPr>
            <a:lvl6pPr marL="457146" algn="l" rtl="0" fontAlgn="base">
              <a:spcBef>
                <a:spcPct val="0"/>
              </a:spcBef>
              <a:spcAft>
                <a:spcPct val="0"/>
              </a:spcAft>
              <a:defRPr sz="2500">
                <a:solidFill>
                  <a:schemeClr val="tx1"/>
                </a:solidFill>
                <a:latin typeface="Calibri" charset="0"/>
              </a:defRPr>
            </a:lvl6pPr>
            <a:lvl7pPr marL="914293" algn="l" rtl="0" fontAlgn="base">
              <a:spcBef>
                <a:spcPct val="0"/>
              </a:spcBef>
              <a:spcAft>
                <a:spcPct val="0"/>
              </a:spcAft>
              <a:defRPr sz="2500">
                <a:solidFill>
                  <a:schemeClr val="tx1"/>
                </a:solidFill>
                <a:latin typeface="Calibri" charset="0"/>
              </a:defRPr>
            </a:lvl7pPr>
            <a:lvl8pPr marL="1371440" algn="l" rtl="0" fontAlgn="base">
              <a:spcBef>
                <a:spcPct val="0"/>
              </a:spcBef>
              <a:spcAft>
                <a:spcPct val="0"/>
              </a:spcAft>
              <a:defRPr sz="2500">
                <a:solidFill>
                  <a:schemeClr val="tx1"/>
                </a:solidFill>
                <a:latin typeface="Calibri" charset="0"/>
              </a:defRPr>
            </a:lvl8pPr>
            <a:lvl9pPr marL="1828586" algn="l" rtl="0" fontAlgn="base">
              <a:spcBef>
                <a:spcPct val="0"/>
              </a:spcBef>
              <a:spcAft>
                <a:spcPct val="0"/>
              </a:spcAft>
              <a:defRPr sz="2500">
                <a:solidFill>
                  <a:schemeClr val="tx1"/>
                </a:solidFill>
                <a:latin typeface="Calibri" charset="0"/>
              </a:defRPr>
            </a:lvl9pPr>
          </a:lstStyle>
          <a:p>
            <a:pPr marL="457200"/>
            <a:r>
              <a:rPr lang="en-US" sz="2800" i="0" dirty="0">
                <a:solidFill>
                  <a:schemeClr val="tx1"/>
                </a:solidFill>
                <a:latin typeface="Calibri" panose="020F0502020204030204" pitchFamily="34" charset="0"/>
              </a:rPr>
              <a:t>Overview of the FC Plan RFP Design Process</a:t>
            </a:r>
          </a:p>
          <a:p>
            <a:pPr>
              <a:lnSpc>
                <a:spcPct val="90000"/>
              </a:lnSpc>
            </a:pPr>
            <a:endParaRPr lang="en-US" sz="2700" i="0" dirty="0">
              <a:solidFill>
                <a:schemeClr val="tx1"/>
              </a:solidFill>
              <a:latin typeface="Calibri"/>
            </a:endParaRPr>
          </a:p>
        </p:txBody>
      </p:sp>
      <p:cxnSp>
        <p:nvCxnSpPr>
          <p:cNvPr id="15" name="Straight Connector 14"/>
          <p:cNvCxnSpPr/>
          <p:nvPr/>
        </p:nvCxnSpPr>
        <p:spPr>
          <a:xfrm>
            <a:off x="0" y="1046496"/>
            <a:ext cx="9138920" cy="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50" name="TextBox 49">
            <a:extLst>
              <a:ext uri="{FF2B5EF4-FFF2-40B4-BE49-F238E27FC236}">
                <a16:creationId xmlns:a16="http://schemas.microsoft.com/office/drawing/2014/main" id="{25E49319-41D6-4701-94B0-D8B7D6A1D6AD}"/>
              </a:ext>
            </a:extLst>
          </p:cNvPr>
          <p:cNvSpPr txBox="1"/>
          <p:nvPr/>
        </p:nvSpPr>
        <p:spPr>
          <a:xfrm>
            <a:off x="0" y="1066779"/>
            <a:ext cx="9175206" cy="1015663"/>
          </a:xfrm>
          <a:prstGeom prst="rect">
            <a:avLst/>
          </a:prstGeom>
          <a:solidFill>
            <a:srgbClr val="1F497D"/>
          </a:solidFill>
        </p:spPr>
        <p:txBody>
          <a:bodyPr wrap="square" rtlCol="0">
            <a:spAutoFit/>
          </a:bodyPr>
          <a:lstStyle/>
          <a:p>
            <a:pPr algn="ctr">
              <a:spcAft>
                <a:spcPts val="600"/>
              </a:spcAft>
            </a:pPr>
            <a:r>
              <a:rPr lang="en-US" sz="2000" b="1" dirty="0">
                <a:solidFill>
                  <a:schemeClr val="bg1"/>
                </a:solidFill>
                <a:latin typeface="+mj-lt"/>
              </a:rPr>
              <a:t>The FC Plan is designed to address the unique needs of the foster care population and alleviate many of the challenges children and youth involved in the child welfare system face today in receiving seamless, integrated, and coordinated health care. </a:t>
            </a:r>
          </a:p>
        </p:txBody>
      </p:sp>
      <p:sp>
        <p:nvSpPr>
          <p:cNvPr id="25" name="Rectangle 24">
            <a:extLst>
              <a:ext uri="{FF2B5EF4-FFF2-40B4-BE49-F238E27FC236}">
                <a16:creationId xmlns:a16="http://schemas.microsoft.com/office/drawing/2014/main" id="{B5CB71A0-7D17-4F79-8AC5-67B7DE4AED2A}"/>
              </a:ext>
            </a:extLst>
          </p:cNvPr>
          <p:cNvSpPr/>
          <p:nvPr/>
        </p:nvSpPr>
        <p:spPr>
          <a:xfrm>
            <a:off x="152400" y="2362200"/>
            <a:ext cx="8839200" cy="4114800"/>
          </a:xfrm>
          <a:prstGeom prst="rect">
            <a:avLst/>
          </a:prstGeom>
          <a:solidFill>
            <a:schemeClr val="accent6">
              <a:lumMod val="20000"/>
              <a:lumOff val="80000"/>
            </a:schemeClr>
          </a:solidFill>
          <a:ln w="12700" cmpd="sng">
            <a:solidFill>
              <a:schemeClr val="accent6">
                <a:lumMod val="75000"/>
              </a:schemeClr>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182880" tIns="91440" rIns="182880" bIns="91440" rtlCol="0" anchor="ctr" anchorCtr="0"/>
          <a:lstStyle/>
          <a:p>
            <a:pPr marL="457200"/>
            <a:endParaRPr lang="en-US" sz="1500" dirty="0">
              <a:solidFill>
                <a:schemeClr val="tx1"/>
              </a:solidFill>
              <a:latin typeface="Calibri" panose="020F0502020204030204" pitchFamily="34" charset="0"/>
            </a:endParaRPr>
          </a:p>
          <a:p>
            <a:pPr marL="457200"/>
            <a:endParaRPr lang="en-US" sz="1500" dirty="0">
              <a:solidFill>
                <a:schemeClr val="tx1"/>
              </a:solidFill>
              <a:latin typeface="Calibri" panose="020F0502020204030204" pitchFamily="34" charset="0"/>
            </a:endParaRPr>
          </a:p>
        </p:txBody>
      </p:sp>
      <p:sp>
        <p:nvSpPr>
          <p:cNvPr id="28" name="TextBox 27">
            <a:extLst>
              <a:ext uri="{FF2B5EF4-FFF2-40B4-BE49-F238E27FC236}">
                <a16:creationId xmlns:a16="http://schemas.microsoft.com/office/drawing/2014/main" id="{0CA7D2B9-04F6-446B-9CB6-1E5F915113CA}"/>
              </a:ext>
            </a:extLst>
          </p:cNvPr>
          <p:cNvSpPr txBox="1"/>
          <p:nvPr/>
        </p:nvSpPr>
        <p:spPr>
          <a:xfrm>
            <a:off x="262251" y="2545080"/>
            <a:ext cx="5300349" cy="3118803"/>
          </a:xfrm>
          <a:prstGeom prst="rect">
            <a:avLst/>
          </a:prstGeom>
          <a:noFill/>
        </p:spPr>
        <p:txBody>
          <a:bodyPr wrap="square" rtlCol="0">
            <a:spAutoFit/>
          </a:bodyPr>
          <a:lstStyle/>
          <a:p>
            <a:pPr>
              <a:spcAft>
                <a:spcPts val="400"/>
              </a:spcAft>
            </a:pPr>
            <a:r>
              <a:rPr lang="en-US" b="1" dirty="0">
                <a:solidFill>
                  <a:prstClr val="black"/>
                </a:solidFill>
                <a:latin typeface="Calibri" charset="0"/>
                <a:ea typeface="ＭＳ Ｐゴシック"/>
              </a:rPr>
              <a:t>To meet the unique needs of the FC population, we:</a:t>
            </a:r>
          </a:p>
          <a:p>
            <a:pPr marL="285750" indent="-285750">
              <a:spcAft>
                <a:spcPts val="400"/>
              </a:spcAft>
              <a:buFont typeface="Courier New" panose="02070309020205020404" pitchFamily="49" charset="0"/>
              <a:buChar char="o"/>
            </a:pPr>
            <a:r>
              <a:rPr lang="en-US" dirty="0">
                <a:solidFill>
                  <a:prstClr val="black"/>
                </a:solidFill>
                <a:latin typeface="Calibri" charset="0"/>
                <a:ea typeface="ＭＳ Ｐゴシック"/>
              </a:rPr>
              <a:t>Reviewed other states’ specialty pediatric managed care contracts</a:t>
            </a:r>
          </a:p>
          <a:p>
            <a:pPr marL="285750" indent="-285750">
              <a:spcAft>
                <a:spcPts val="400"/>
              </a:spcAft>
              <a:buFont typeface="Courier New" panose="02070309020205020404" pitchFamily="49" charset="0"/>
              <a:buChar char="o"/>
            </a:pPr>
            <a:r>
              <a:rPr lang="en-US" dirty="0">
                <a:solidFill>
                  <a:prstClr val="black"/>
                </a:solidFill>
                <a:latin typeface="Calibri" charset="0"/>
                <a:ea typeface="ＭＳ Ｐゴシック"/>
              </a:rPr>
              <a:t>Researched best practices for delivering care management services for children in foster care </a:t>
            </a:r>
          </a:p>
          <a:p>
            <a:pPr marL="285750" indent="-285750">
              <a:spcAft>
                <a:spcPts val="400"/>
              </a:spcAft>
              <a:buFont typeface="Courier New" panose="02070309020205020404" pitchFamily="49" charset="0"/>
              <a:buChar char="o"/>
            </a:pPr>
            <a:r>
              <a:rPr lang="en-US" dirty="0">
                <a:solidFill>
                  <a:prstClr val="black"/>
                </a:solidFill>
                <a:latin typeface="Calibri" charset="0"/>
                <a:ea typeface="ＭＳ Ｐゴシック"/>
              </a:rPr>
              <a:t>Documented challenges with existing system;</a:t>
            </a:r>
          </a:p>
          <a:p>
            <a:pPr marL="285750" indent="-285750">
              <a:spcAft>
                <a:spcPts val="400"/>
              </a:spcAft>
              <a:buFont typeface="Courier New" panose="02070309020205020404" pitchFamily="49" charset="0"/>
              <a:buChar char="o"/>
            </a:pPr>
            <a:r>
              <a:rPr lang="en-US" dirty="0">
                <a:solidFill>
                  <a:prstClr val="black"/>
                </a:solidFill>
                <a:latin typeface="Calibri" charset="0"/>
                <a:ea typeface="ＭＳ Ｐゴシック"/>
              </a:rPr>
              <a:t>Engaged with and seeking feedback from DHB, DMH, DSS, local DSSs, external stakeholders</a:t>
            </a:r>
          </a:p>
          <a:p>
            <a:pPr marL="285750" indent="-285750">
              <a:spcAft>
                <a:spcPts val="400"/>
              </a:spcAft>
              <a:buFont typeface="Courier New" panose="02070309020205020404" pitchFamily="49" charset="0"/>
              <a:buChar char="o"/>
            </a:pPr>
            <a:r>
              <a:rPr lang="en-US" dirty="0">
                <a:solidFill>
                  <a:prstClr val="black"/>
                </a:solidFill>
                <a:latin typeface="Calibri" charset="0"/>
                <a:ea typeface="ＭＳ Ｐゴシック"/>
              </a:rPr>
              <a:t>Leveraged SP and TP contract requirements, where appropriate to standardize across NC’s health plans</a:t>
            </a:r>
          </a:p>
        </p:txBody>
      </p:sp>
      <p:sp>
        <p:nvSpPr>
          <p:cNvPr id="29" name="Pentagon 16">
            <a:extLst>
              <a:ext uri="{FF2B5EF4-FFF2-40B4-BE49-F238E27FC236}">
                <a16:creationId xmlns:a16="http://schemas.microsoft.com/office/drawing/2014/main" id="{8A9A7ADD-EFBE-466F-BB59-61554EB73258}"/>
              </a:ext>
            </a:extLst>
          </p:cNvPr>
          <p:cNvSpPr/>
          <p:nvPr/>
        </p:nvSpPr>
        <p:spPr>
          <a:xfrm>
            <a:off x="151075" y="2179320"/>
            <a:ext cx="2515925" cy="365760"/>
          </a:xfrm>
          <a:prstGeom prst="homePlate">
            <a:avLst/>
          </a:prstGeom>
          <a:solidFill>
            <a:schemeClr val="accent6">
              <a:lumMod val="75000"/>
            </a:schemeClr>
          </a:solidFill>
          <a:ln>
            <a:noFill/>
          </a:ln>
        </p:spPr>
        <p:txBody>
          <a:bodyPr wrap="square" lIns="182880" tIns="182880" rIns="182880" bIns="182880" rtlCol="0" anchor="ctr">
            <a:noAutofit/>
          </a:bodyPr>
          <a:lstStyle/>
          <a:p>
            <a:pPr>
              <a:spcAft>
                <a:spcPts val="600"/>
              </a:spcAft>
            </a:pPr>
            <a:r>
              <a:rPr lang="en-US" sz="2000" b="1" dirty="0">
                <a:solidFill>
                  <a:schemeClr val="bg1"/>
                </a:solidFill>
                <a:latin typeface="Calibri"/>
              </a:rPr>
              <a:t>Design Process</a:t>
            </a:r>
          </a:p>
        </p:txBody>
      </p:sp>
      <p:sp>
        <p:nvSpPr>
          <p:cNvPr id="3" name="Slide Number Placeholder 2">
            <a:extLst>
              <a:ext uri="{FF2B5EF4-FFF2-40B4-BE49-F238E27FC236}">
                <a16:creationId xmlns:a16="http://schemas.microsoft.com/office/drawing/2014/main" id="{E33C5429-2457-4359-B92D-D7E7E889AF93}"/>
              </a:ext>
            </a:extLst>
          </p:cNvPr>
          <p:cNvSpPr>
            <a:spLocks noGrp="1"/>
          </p:cNvSpPr>
          <p:nvPr>
            <p:ph type="sldNum" sz="quarter" idx="14"/>
          </p:nvPr>
        </p:nvSpPr>
        <p:spPr/>
        <p:txBody>
          <a:bodyPr/>
          <a:lstStyle/>
          <a:p>
            <a:fld id="{11F27F3A-B3E9-41ED-AF8F-A365F10BB65F}" type="slidenum">
              <a:rPr lang="en-US" smtClean="0"/>
              <a:pPr/>
              <a:t>30</a:t>
            </a:fld>
            <a:endParaRPr lang="en-US" dirty="0"/>
          </a:p>
        </p:txBody>
      </p:sp>
      <p:sp>
        <p:nvSpPr>
          <p:cNvPr id="13" name="Pentagon 16">
            <a:extLst>
              <a:ext uri="{FF2B5EF4-FFF2-40B4-BE49-F238E27FC236}">
                <a16:creationId xmlns:a16="http://schemas.microsoft.com/office/drawing/2014/main" id="{FA083F7C-CEBC-41C7-AA77-73C061EC0557}"/>
              </a:ext>
            </a:extLst>
          </p:cNvPr>
          <p:cNvSpPr/>
          <p:nvPr/>
        </p:nvSpPr>
        <p:spPr>
          <a:xfrm>
            <a:off x="5984530" y="2518954"/>
            <a:ext cx="2986822" cy="3683060"/>
          </a:xfrm>
          <a:prstGeom prst="flowChartProcess">
            <a:avLst/>
          </a:prstGeom>
          <a:solidFill>
            <a:schemeClr val="tx1">
              <a:lumMod val="50000"/>
              <a:lumOff val="50000"/>
            </a:schemeClr>
          </a:solidFill>
          <a:ln>
            <a:noFill/>
          </a:ln>
        </p:spPr>
        <p:txBody>
          <a:bodyPr wrap="square" lIns="182880" tIns="182880" rIns="182880" bIns="182880" rtlCol="0" anchor="ctr">
            <a:noAutofit/>
          </a:bodyPr>
          <a:lstStyle/>
          <a:p>
            <a:pPr algn="ctr">
              <a:spcAft>
                <a:spcPts val="600"/>
              </a:spcAft>
            </a:pPr>
            <a:r>
              <a:rPr lang="en-US" b="1" dirty="0">
                <a:solidFill>
                  <a:schemeClr val="bg1"/>
                </a:solidFill>
                <a:latin typeface="Calibri"/>
              </a:rPr>
              <a:t>Where Are We Today?</a:t>
            </a:r>
          </a:p>
          <a:p>
            <a:pPr marL="342900" indent="-342900">
              <a:spcAft>
                <a:spcPts val="600"/>
              </a:spcAft>
              <a:buFont typeface="Arial" panose="020B0604020202020204" pitchFamily="34" charset="0"/>
              <a:buChar char="•"/>
            </a:pPr>
            <a:r>
              <a:rPr lang="en-US" sz="1700" dirty="0">
                <a:solidFill>
                  <a:schemeClr val="bg1"/>
                </a:solidFill>
                <a:latin typeface="Calibri"/>
              </a:rPr>
              <a:t>Revising RFP draft</a:t>
            </a:r>
          </a:p>
          <a:p>
            <a:pPr marL="342900" indent="-342900">
              <a:spcAft>
                <a:spcPts val="600"/>
              </a:spcAft>
              <a:buFont typeface="Arial" panose="020B0604020202020204" pitchFamily="34" charset="0"/>
              <a:buChar char="•"/>
            </a:pPr>
            <a:r>
              <a:rPr lang="en-US" sz="1700" dirty="0">
                <a:solidFill>
                  <a:schemeClr val="bg1"/>
                </a:solidFill>
                <a:latin typeface="Calibri"/>
              </a:rPr>
              <a:t>Wrapping up open design work to address comments/outstanding questions </a:t>
            </a:r>
          </a:p>
          <a:p>
            <a:pPr marL="342900" indent="-342900">
              <a:spcAft>
                <a:spcPts val="600"/>
              </a:spcAft>
              <a:buFont typeface="Arial" panose="020B0604020202020204" pitchFamily="34" charset="0"/>
              <a:buChar char="•"/>
            </a:pPr>
            <a:r>
              <a:rPr lang="en-US" sz="1700" dirty="0">
                <a:solidFill>
                  <a:schemeClr val="bg1"/>
                </a:solidFill>
                <a:latin typeface="Calibri"/>
              </a:rPr>
              <a:t>Seeking to engage diverse stakeholders </a:t>
            </a:r>
          </a:p>
          <a:p>
            <a:pPr marL="342900" indent="-342900">
              <a:spcAft>
                <a:spcPts val="600"/>
              </a:spcAft>
              <a:buFont typeface="Arial" panose="020B0604020202020204" pitchFamily="34" charset="0"/>
              <a:buChar char="•"/>
            </a:pPr>
            <a:r>
              <a:rPr lang="en-US" sz="1700" dirty="0">
                <a:solidFill>
                  <a:schemeClr val="bg1"/>
                </a:solidFill>
              </a:rPr>
              <a:t>Moving into procurement process to prepare RFP for publication</a:t>
            </a:r>
            <a:endParaRPr lang="en-US" sz="1700" dirty="0">
              <a:solidFill>
                <a:schemeClr val="bg1"/>
              </a:solidFill>
              <a:latin typeface="Calibri"/>
            </a:endParaRPr>
          </a:p>
        </p:txBody>
      </p:sp>
      <p:sp>
        <p:nvSpPr>
          <p:cNvPr id="5" name="Right Brace 4">
            <a:extLst>
              <a:ext uri="{FF2B5EF4-FFF2-40B4-BE49-F238E27FC236}">
                <a16:creationId xmlns:a16="http://schemas.microsoft.com/office/drawing/2014/main" id="{91ED40E7-8ED6-4FFE-BA5F-FC360669E825}"/>
              </a:ext>
            </a:extLst>
          </p:cNvPr>
          <p:cNvSpPr/>
          <p:nvPr/>
        </p:nvSpPr>
        <p:spPr>
          <a:xfrm>
            <a:off x="5583283" y="2545080"/>
            <a:ext cx="381000" cy="3683060"/>
          </a:xfrm>
          <a:prstGeom prst="rightBrace">
            <a:avLst/>
          </a:prstGeom>
          <a:ln>
            <a:solidFill>
              <a:srgbClr val="1F497D"/>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2" name="Footer Placeholder 3">
            <a:extLst>
              <a:ext uri="{FF2B5EF4-FFF2-40B4-BE49-F238E27FC236}">
                <a16:creationId xmlns:a16="http://schemas.microsoft.com/office/drawing/2014/main" id="{D73D0808-7E84-4A05-8074-56FAE5902DCF}"/>
              </a:ext>
            </a:extLst>
          </p:cNvPr>
          <p:cNvSpPr txBox="1">
            <a:spLocks/>
          </p:cNvSpPr>
          <p:nvPr/>
        </p:nvSpPr>
        <p:spPr>
          <a:xfrm>
            <a:off x="521228" y="6573308"/>
            <a:ext cx="7682971" cy="284692"/>
          </a:xfrm>
          <a:prstGeom prst="rect">
            <a:avLst/>
          </a:prstGeom>
        </p:spPr>
        <p:txBody>
          <a:bodyPr vert="horz" lIns="91440" tIns="45720" rIns="91440" bIns="45720" rtlCol="0" anchor="ctr"/>
          <a:lstStyle>
            <a:defPPr>
              <a:defRPr lang="en-US"/>
            </a:defPPr>
            <a:lvl1pPr marL="0" algn="l" defTabSz="914400" rtl="0" eaLnBrk="1" latinLnBrk="0" hangingPunct="1">
              <a:defRPr sz="1000" kern="1200" cap="all" baseline="0">
                <a:solidFill>
                  <a:schemeClr val="tx1"/>
                </a:solidFill>
                <a:latin typeface="Franklin Gothic Demi Cond" panose="020B070603040202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defRPr/>
            </a:pPr>
            <a:r>
              <a:rPr lang="en-US" dirty="0"/>
              <a:t>Update on the Specialized FOSTER CARE RFP| February 2021</a:t>
            </a:r>
          </a:p>
        </p:txBody>
      </p:sp>
    </p:spTree>
    <p:extLst>
      <p:ext uri="{BB962C8B-B14F-4D97-AF65-F5344CB8AC3E}">
        <p14:creationId xmlns:p14="http://schemas.microsoft.com/office/powerpoint/2010/main" val="394966027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63284" y="609600"/>
            <a:ext cx="8980716" cy="493319"/>
          </a:xfrm>
        </p:spPr>
        <p:txBody>
          <a:bodyPr/>
          <a:lstStyle/>
          <a:p>
            <a:r>
              <a:rPr lang="en-US" sz="2800" b="1" dirty="0">
                <a:solidFill>
                  <a:schemeClr val="tx1"/>
                </a:solidFill>
                <a:latin typeface="Calibri" panose="020F0502020204030204" pitchFamily="34" charset="0"/>
              </a:rPr>
              <a:t>Performance Improvement Projects </a:t>
            </a:r>
          </a:p>
        </p:txBody>
      </p:sp>
      <p:cxnSp>
        <p:nvCxnSpPr>
          <p:cNvPr id="7" name="Straight Connector 6"/>
          <p:cNvCxnSpPr/>
          <p:nvPr/>
        </p:nvCxnSpPr>
        <p:spPr bwMode="auto">
          <a:xfrm flipV="1">
            <a:off x="10884" y="1219200"/>
            <a:ext cx="9144000" cy="187"/>
          </a:xfrm>
          <a:prstGeom prst="line">
            <a:avLst/>
          </a:prstGeom>
          <a:noFill/>
          <a:ln w="19050" cap="flat" cmpd="sng" algn="ctr">
            <a:solidFill>
              <a:schemeClr val="tx2">
                <a:lumMod val="75000"/>
              </a:schemeClr>
            </a:solidFill>
            <a:prstDash val="solid"/>
            <a:round/>
            <a:headEnd type="none" w="med" len="med"/>
            <a:tailEnd type="none" w="med" len="med"/>
          </a:ln>
          <a:effectLst/>
        </p:spPr>
      </p:cxnSp>
      <p:grpSp>
        <p:nvGrpSpPr>
          <p:cNvPr id="25" name="Group 24">
            <a:extLst>
              <a:ext uri="{FF2B5EF4-FFF2-40B4-BE49-F238E27FC236}">
                <a16:creationId xmlns:a16="http://schemas.microsoft.com/office/drawing/2014/main" id="{28A6EABE-715D-415C-A0B2-BDF66F507AAC}"/>
              </a:ext>
            </a:extLst>
          </p:cNvPr>
          <p:cNvGrpSpPr/>
          <p:nvPr/>
        </p:nvGrpSpPr>
        <p:grpSpPr>
          <a:xfrm>
            <a:off x="152401" y="1831045"/>
            <a:ext cx="2133600" cy="4585081"/>
            <a:chOff x="345349" y="2543187"/>
            <a:chExt cx="3007451" cy="5026918"/>
          </a:xfrm>
        </p:grpSpPr>
        <p:sp>
          <p:nvSpPr>
            <p:cNvPr id="10" name="Rectangle 9"/>
            <p:cNvSpPr/>
            <p:nvPr/>
          </p:nvSpPr>
          <p:spPr bwMode="auto">
            <a:xfrm>
              <a:off x="346710" y="2686189"/>
              <a:ext cx="3006090" cy="4883916"/>
            </a:xfrm>
            <a:prstGeom prst="rect">
              <a:avLst/>
            </a:prstGeom>
            <a:solidFill>
              <a:schemeClr val="bg1">
                <a:lumMod val="95000"/>
              </a:schemeClr>
            </a:solidFill>
            <a:ln w="9525" cap="flat" cmpd="sng" algn="ctr">
              <a:solidFill>
                <a:schemeClr val="accent6">
                  <a:lumMod val="75000"/>
                </a:schemeClr>
              </a:solidFill>
              <a:prstDash val="solid"/>
              <a:round/>
              <a:headEnd type="none" w="med" len="med"/>
              <a:tailEnd type="none" w="med" len="med"/>
            </a:ln>
            <a:effectLst/>
          </p:spPr>
          <p:txBody>
            <a:bodyPr vert="horz" wrap="square" lIns="91440" tIns="182880" rIns="91440" bIns="0" numCol="1" rtlCol="0" anchor="t" anchorCtr="0" compatLnSpc="1">
              <a:prstTxWarp prst="textNoShape">
                <a:avLst/>
              </a:prstTxWarp>
            </a:bodyPr>
            <a:lstStyle/>
            <a:p>
              <a:endParaRPr lang="en-US" sz="1100" dirty="0"/>
            </a:p>
            <a:p>
              <a:pPr marL="228600" indent="-228600">
                <a:buFont typeface="+mj-lt"/>
                <a:buAutoNum type="arabicPeriod"/>
              </a:pPr>
              <a:r>
                <a:rPr lang="en-US" sz="1100" dirty="0"/>
                <a:t>Improving timeliness of health assessment completion and care plan development  </a:t>
              </a:r>
            </a:p>
            <a:p>
              <a:pPr marL="228600" indent="-228600">
                <a:buFont typeface="+mj-lt"/>
                <a:buAutoNum type="arabicPeriod"/>
              </a:pPr>
              <a:r>
                <a:rPr lang="en-US" sz="1100" dirty="0"/>
                <a:t>Improving supports to promote diversion, in-reach and/or transition    </a:t>
              </a:r>
            </a:p>
            <a:p>
              <a:pPr marL="228600" indent="-228600">
                <a:buFont typeface="+mj-lt"/>
                <a:buAutoNum type="arabicPeriod"/>
              </a:pPr>
              <a:r>
                <a:rPr lang="en-US" sz="1100" dirty="0"/>
                <a:t>Improving the adequacy of behavioral health network with regards to geographic and virtual accessibility and representation of historically underrepresented groups among network providers </a:t>
              </a:r>
            </a:p>
            <a:p>
              <a:pPr marL="228600" indent="-228600">
                <a:buFont typeface="+mj-lt"/>
                <a:buAutoNum type="arabicPeriod"/>
              </a:pPr>
              <a:r>
                <a:rPr lang="en-US" sz="1100" dirty="0"/>
                <a:t>Improving educational outcomes and addressing underlying health needs/learning disabilities that contribute to poor school performance  </a:t>
              </a:r>
            </a:p>
            <a:p>
              <a:endParaRPr lang="en-US" sz="1100" dirty="0">
                <a:solidFill>
                  <a:srgbClr val="000000"/>
                </a:solidFill>
                <a:latin typeface="Calibri" panose="020F0502020204030204" pitchFamily="34" charset="0"/>
              </a:endParaRPr>
            </a:p>
          </p:txBody>
        </p:sp>
        <p:sp>
          <p:nvSpPr>
            <p:cNvPr id="11" name="Rounded Rectangle 10"/>
            <p:cNvSpPr/>
            <p:nvPr/>
          </p:nvSpPr>
          <p:spPr>
            <a:xfrm>
              <a:off x="345349" y="2543187"/>
              <a:ext cx="3006091" cy="415958"/>
            </a:xfrm>
            <a:prstGeom prst="roundRect">
              <a:avLst/>
            </a:prstGeom>
            <a:solidFill>
              <a:schemeClr val="accent6">
                <a:lumMod val="75000"/>
              </a:schemeClr>
            </a:solidFill>
            <a:ln>
              <a:noFill/>
            </a:ln>
          </p:spPr>
          <p:txBody>
            <a:bodyPr wrap="square" lIns="182880" tIns="182880" rIns="182880" bIns="182880" rtlCol="0" anchor="ctr">
              <a:noAutofit/>
            </a:bodyPr>
            <a:lstStyle/>
            <a:p>
              <a:pPr algn="ctr"/>
              <a:r>
                <a:rPr lang="en-US" sz="1200" b="1" dirty="0">
                  <a:latin typeface="Calibri" panose="020F0502020204030204" pitchFamily="34" charset="0"/>
                </a:rPr>
                <a:t>Non-Clinical </a:t>
              </a:r>
              <a:r>
                <a:rPr lang="en-US" sz="1200" b="1" dirty="0" err="1">
                  <a:latin typeface="Calibri" panose="020F0502020204030204" pitchFamily="34" charset="0"/>
                </a:rPr>
                <a:t>PIPs</a:t>
              </a:r>
              <a:endParaRPr lang="en-US" sz="1200" dirty="0"/>
            </a:p>
          </p:txBody>
        </p:sp>
      </p:grpSp>
      <p:grpSp>
        <p:nvGrpSpPr>
          <p:cNvPr id="8" name="Group 7">
            <a:extLst>
              <a:ext uri="{FF2B5EF4-FFF2-40B4-BE49-F238E27FC236}">
                <a16:creationId xmlns:a16="http://schemas.microsoft.com/office/drawing/2014/main" id="{994BA469-6DE4-4921-B126-AB562B86CE16}"/>
              </a:ext>
            </a:extLst>
          </p:cNvPr>
          <p:cNvGrpSpPr/>
          <p:nvPr/>
        </p:nvGrpSpPr>
        <p:grpSpPr>
          <a:xfrm>
            <a:off x="2438403" y="1831045"/>
            <a:ext cx="2209797" cy="4586016"/>
            <a:chOff x="3580039" y="2539221"/>
            <a:chExt cx="3007452" cy="4734759"/>
          </a:xfrm>
        </p:grpSpPr>
        <p:sp>
          <p:nvSpPr>
            <p:cNvPr id="9" name="Rectangle 8">
              <a:extLst>
                <a:ext uri="{FF2B5EF4-FFF2-40B4-BE49-F238E27FC236}">
                  <a16:creationId xmlns:a16="http://schemas.microsoft.com/office/drawing/2014/main" id="{48B1AB3A-E6F2-42BD-9459-80FDA26C5DA3}"/>
                </a:ext>
              </a:extLst>
            </p:cNvPr>
            <p:cNvSpPr/>
            <p:nvPr/>
          </p:nvSpPr>
          <p:spPr bwMode="auto">
            <a:xfrm>
              <a:off x="3581400" y="2686191"/>
              <a:ext cx="3006091" cy="4587789"/>
            </a:xfrm>
            <a:prstGeom prst="rect">
              <a:avLst/>
            </a:prstGeom>
            <a:solidFill>
              <a:schemeClr val="bg1">
                <a:lumMod val="95000"/>
              </a:schemeClr>
            </a:solidFill>
            <a:ln w="9525" cap="flat" cmpd="sng" algn="ctr">
              <a:solidFill>
                <a:schemeClr val="accent1">
                  <a:lumMod val="60000"/>
                  <a:lumOff val="40000"/>
                </a:schemeClr>
              </a:solidFill>
              <a:prstDash val="solid"/>
              <a:round/>
              <a:headEnd type="none" w="med" len="med"/>
              <a:tailEnd type="none" w="med" len="med"/>
            </a:ln>
            <a:effectLst/>
          </p:spPr>
          <p:txBody>
            <a:bodyPr vert="horz" wrap="square" lIns="91440" tIns="182880" rIns="91440" bIns="0" numCol="1" rtlCol="0" anchor="t" anchorCtr="0" compatLnSpc="1">
              <a:prstTxWarp prst="textNoShape">
                <a:avLst/>
              </a:prstTxWarp>
            </a:bodyPr>
            <a:lstStyle/>
            <a:p>
              <a:pPr lvl="4"/>
              <a:endParaRPr lang="en-US" sz="1100" dirty="0"/>
            </a:p>
            <a:p>
              <a:pPr marL="228600" indent="-228600">
                <a:buFont typeface="+mj-lt"/>
                <a:buAutoNum type="arabicPeriod"/>
              </a:pPr>
              <a:r>
                <a:rPr lang="en-US" sz="1100" dirty="0"/>
                <a:t>Prevention and management of acute and chronic conditions**   </a:t>
              </a:r>
            </a:p>
            <a:p>
              <a:pPr marL="228600" indent="-228600">
                <a:buFont typeface="+mj-lt"/>
                <a:buAutoNum type="arabicPeriod"/>
              </a:pPr>
              <a:r>
                <a:rPr lang="en-US" sz="1100" dirty="0"/>
                <a:t>Identification and management of psychotropic medication prescribing </a:t>
              </a:r>
            </a:p>
            <a:p>
              <a:pPr marL="228600" indent="-228600">
                <a:buFont typeface="+mj-lt"/>
                <a:buAutoNum type="arabicPeriod"/>
              </a:pPr>
              <a:r>
                <a:rPr lang="en-US" sz="1100" dirty="0"/>
                <a:t>Identification of and treatment for primary diagnosis of PTSD and underlying diagnoses </a:t>
              </a:r>
            </a:p>
            <a:p>
              <a:pPr marL="228600" indent="-228600">
                <a:buFont typeface="+mj-lt"/>
                <a:buAutoNum type="arabicPeriod"/>
              </a:pPr>
              <a:r>
                <a:rPr lang="en-US" sz="1100" dirty="0"/>
                <a:t>Identification of and care for children with special health care needs </a:t>
              </a:r>
            </a:p>
            <a:p>
              <a:pPr marL="228600" indent="-228600">
                <a:buFont typeface="+mj-lt"/>
                <a:buAutoNum type="arabicPeriod"/>
              </a:pPr>
              <a:r>
                <a:rPr lang="en-US" sz="1100" dirty="0"/>
                <a:t>Incorporation of trauma-informed competence and services, particularly for children/young adults who have a history of abuse/neglect and children/young adults who are at risk for juvenile justice involvement </a:t>
              </a:r>
            </a:p>
          </p:txBody>
        </p:sp>
        <p:sp>
          <p:nvSpPr>
            <p:cNvPr id="12" name="Rounded Rectangle 10">
              <a:extLst>
                <a:ext uri="{FF2B5EF4-FFF2-40B4-BE49-F238E27FC236}">
                  <a16:creationId xmlns:a16="http://schemas.microsoft.com/office/drawing/2014/main" id="{8B8A6E36-BF0C-4C9C-8FC2-41515C5F7887}"/>
                </a:ext>
              </a:extLst>
            </p:cNvPr>
            <p:cNvSpPr/>
            <p:nvPr/>
          </p:nvSpPr>
          <p:spPr>
            <a:xfrm>
              <a:off x="3580039" y="2539221"/>
              <a:ext cx="3006091" cy="419926"/>
            </a:xfrm>
            <a:prstGeom prst="roundRect">
              <a:avLst/>
            </a:prstGeom>
            <a:solidFill>
              <a:schemeClr val="accent1">
                <a:lumMod val="60000"/>
                <a:lumOff val="40000"/>
              </a:schemeClr>
            </a:solidFill>
            <a:ln>
              <a:noFill/>
            </a:ln>
          </p:spPr>
          <p:txBody>
            <a:bodyPr wrap="square" lIns="182880" tIns="182880" rIns="182880" bIns="182880" rtlCol="0" anchor="ctr">
              <a:noAutofit/>
            </a:bodyPr>
            <a:lstStyle/>
            <a:p>
              <a:pPr algn="ctr"/>
              <a:r>
                <a:rPr lang="en-US" sz="1200" b="1" dirty="0">
                  <a:latin typeface="Calibri" panose="020F0502020204030204" pitchFamily="34" charset="0"/>
                </a:rPr>
                <a:t>Clinical </a:t>
              </a:r>
              <a:r>
                <a:rPr lang="en-US" sz="1200" b="1" dirty="0" err="1">
                  <a:latin typeface="Calibri" panose="020F0502020204030204" pitchFamily="34" charset="0"/>
                </a:rPr>
                <a:t>PIPs</a:t>
              </a:r>
              <a:r>
                <a:rPr lang="en-US" sz="1200" b="1" dirty="0">
                  <a:latin typeface="Calibri" panose="020F0502020204030204" pitchFamily="34" charset="0"/>
                </a:rPr>
                <a:t>*  </a:t>
              </a:r>
              <a:endParaRPr lang="en-US" sz="1200" dirty="0"/>
            </a:p>
          </p:txBody>
        </p:sp>
      </p:grpSp>
      <p:sp>
        <p:nvSpPr>
          <p:cNvPr id="13" name="TextBox 12">
            <a:extLst>
              <a:ext uri="{FF2B5EF4-FFF2-40B4-BE49-F238E27FC236}">
                <a16:creationId xmlns:a16="http://schemas.microsoft.com/office/drawing/2014/main" id="{3A7023B4-F3D0-4A2E-B79D-CEA87A48A83A}"/>
              </a:ext>
            </a:extLst>
          </p:cNvPr>
          <p:cNvSpPr txBox="1"/>
          <p:nvPr/>
        </p:nvSpPr>
        <p:spPr>
          <a:xfrm>
            <a:off x="0" y="6457890"/>
            <a:ext cx="9154884" cy="507831"/>
          </a:xfrm>
          <a:prstGeom prst="rect">
            <a:avLst/>
          </a:prstGeom>
          <a:solidFill>
            <a:schemeClr val="bg1"/>
          </a:solidFill>
        </p:spPr>
        <p:txBody>
          <a:bodyPr wrap="square" rtlCol="0">
            <a:spAutoFit/>
          </a:bodyPr>
          <a:lstStyle/>
          <a:p>
            <a:r>
              <a:rPr lang="en-US" sz="900" dirty="0">
                <a:latin typeface="+mj-lt"/>
              </a:rPr>
              <a:t>*The CFC plan must consider how innovative use of care management can contribute to clinical performance improvement in their selected area(s).</a:t>
            </a:r>
          </a:p>
          <a:p>
            <a:r>
              <a:rPr lang="en-US" sz="900" dirty="0">
                <a:latin typeface="+mj-lt"/>
              </a:rPr>
              <a:t>**Focus areas may include, but are not limited to, the following: asthma; early childhood health and development, including well visits, immunizations, and developmental screenings; tobacco screening and cessation; behavioral-physical health integration; birth outcomes; and maternal health. </a:t>
            </a:r>
          </a:p>
        </p:txBody>
      </p:sp>
      <p:grpSp>
        <p:nvGrpSpPr>
          <p:cNvPr id="14" name="Group 13">
            <a:extLst>
              <a:ext uri="{FF2B5EF4-FFF2-40B4-BE49-F238E27FC236}">
                <a16:creationId xmlns:a16="http://schemas.microsoft.com/office/drawing/2014/main" id="{A3B830F5-A9A0-4B58-BB44-AAE881EA815F}"/>
              </a:ext>
            </a:extLst>
          </p:cNvPr>
          <p:cNvGrpSpPr/>
          <p:nvPr/>
        </p:nvGrpSpPr>
        <p:grpSpPr>
          <a:xfrm>
            <a:off x="4799602" y="1831044"/>
            <a:ext cx="4268198" cy="4586017"/>
            <a:chOff x="6812008" y="2538234"/>
            <a:chExt cx="3007452" cy="5572475"/>
          </a:xfrm>
        </p:grpSpPr>
        <p:sp>
          <p:nvSpPr>
            <p:cNvPr id="15" name="Rectangle 14">
              <a:extLst>
                <a:ext uri="{FF2B5EF4-FFF2-40B4-BE49-F238E27FC236}">
                  <a16:creationId xmlns:a16="http://schemas.microsoft.com/office/drawing/2014/main" id="{72019390-FEF1-4E24-AE02-E16EC1884BC4}"/>
                </a:ext>
              </a:extLst>
            </p:cNvPr>
            <p:cNvSpPr/>
            <p:nvPr/>
          </p:nvSpPr>
          <p:spPr bwMode="auto">
            <a:xfrm>
              <a:off x="6813370" y="2614373"/>
              <a:ext cx="3006090" cy="5496336"/>
            </a:xfrm>
            <a:prstGeom prst="rect">
              <a:avLst/>
            </a:prstGeom>
            <a:solidFill>
              <a:schemeClr val="bg1">
                <a:lumMod val="95000"/>
              </a:schemeClr>
            </a:solidFill>
            <a:ln w="9525" cap="flat" cmpd="sng" algn="ctr">
              <a:solidFill>
                <a:schemeClr val="tx2">
                  <a:lumMod val="20000"/>
                  <a:lumOff val="80000"/>
                </a:schemeClr>
              </a:solidFill>
              <a:prstDash val="solid"/>
              <a:round/>
              <a:headEnd type="none" w="med" len="med"/>
              <a:tailEnd type="none" w="med" len="med"/>
            </a:ln>
            <a:effectLst/>
          </p:spPr>
          <p:txBody>
            <a:bodyPr vert="horz" wrap="square" lIns="91440" tIns="182880" rIns="91440" bIns="0" numCol="1" rtlCol="0" anchor="t" anchorCtr="0" compatLnSpc="1">
              <a:prstTxWarp prst="textNoShape">
                <a:avLst/>
              </a:prstTxWarp>
            </a:bodyPr>
            <a:lstStyle/>
            <a:p>
              <a:endParaRPr lang="en-US" sz="1100" dirty="0"/>
            </a:p>
            <a:p>
              <a:r>
                <a:rPr lang="en-US" sz="1100" b="1" u="sng" dirty="0"/>
                <a:t>In Placements </a:t>
              </a:r>
            </a:p>
            <a:p>
              <a:pPr marL="228600" indent="-228600">
                <a:buFont typeface="+mj-lt"/>
                <a:buAutoNum type="arabicPeriod"/>
              </a:pPr>
              <a:r>
                <a:rPr lang="en-US" sz="1100" dirty="0"/>
                <a:t>Measures taken to conduct regular medical team care conferences that engage all appropriate representatives for the enrollee  </a:t>
              </a:r>
            </a:p>
            <a:p>
              <a:pPr marL="228600" indent="-228600">
                <a:buFont typeface="+mj-lt"/>
                <a:buAutoNum type="arabicPeriod" startAt="2"/>
              </a:pPr>
              <a:r>
                <a:rPr lang="en-US" sz="1100" dirty="0">
                  <a:latin typeface="Calibri" panose="020F0502020204030204" pitchFamily="34" charset="0"/>
                  <a:cs typeface="Times New Roman" panose="02020603050405020304" pitchFamily="18" charset="0"/>
                </a:rPr>
                <a:t>Coordination with DSS to provide all necessary supports required to enable an enrollee to remain in a placement, provided the placement is safe and suitable </a:t>
              </a:r>
            </a:p>
            <a:p>
              <a:pPr marL="228600" indent="-228600">
                <a:buFont typeface="+mj-lt"/>
                <a:buAutoNum type="arabicPeriod" startAt="2"/>
              </a:pPr>
              <a:r>
                <a:rPr lang="en-US" sz="1100" dirty="0">
                  <a:latin typeface="Calibri" panose="020F0502020204030204" pitchFamily="34" charset="0"/>
                  <a:cs typeface="Times New Roman" panose="02020603050405020304" pitchFamily="18" charset="0"/>
                </a:rPr>
                <a:t>Measures taken to mitigate law enforcement involvement in behavioral health crises  </a:t>
              </a:r>
            </a:p>
            <a:p>
              <a:pPr marL="228600" indent="-228600">
                <a:buFont typeface="+mj-lt"/>
                <a:buAutoNum type="arabicPeriod" startAt="2"/>
              </a:pPr>
              <a:endParaRPr lang="en-US" sz="1100" dirty="0">
                <a:latin typeface="Calibri" panose="020F0502020204030204" pitchFamily="34" charset="0"/>
                <a:cs typeface="Times New Roman" panose="02020603050405020304" pitchFamily="18" charset="0"/>
              </a:endParaRPr>
            </a:p>
            <a:p>
              <a:r>
                <a:rPr lang="en-US" sz="1100" b="1" u="sng" dirty="0">
                  <a:latin typeface="Calibri" panose="020F0502020204030204" pitchFamily="34" charset="0"/>
                  <a:cs typeface="Times New Roman" panose="02020603050405020304" pitchFamily="18" charset="0"/>
                </a:rPr>
                <a:t>Between Placements </a:t>
              </a:r>
            </a:p>
            <a:p>
              <a:pPr marL="228600" indent="-228600">
                <a:buFont typeface="+mj-lt"/>
                <a:buAutoNum type="arabicPeriod" startAt="4"/>
              </a:pPr>
              <a:r>
                <a:rPr lang="en-US" sz="1100" dirty="0">
                  <a:latin typeface="Calibri" panose="020F0502020204030204" pitchFamily="34" charset="0"/>
                  <a:cs typeface="Times New Roman" panose="02020603050405020304" pitchFamily="18" charset="0"/>
                </a:rPr>
                <a:t>Development of transitional care plans to ensure continuity across placements and institutional settings  </a:t>
              </a:r>
            </a:p>
            <a:p>
              <a:pPr marL="228600" indent="-228600">
                <a:buFont typeface="+mj-lt"/>
                <a:buAutoNum type="arabicPeriod" startAt="4"/>
              </a:pPr>
              <a:r>
                <a:rPr lang="en-US" sz="1100" dirty="0">
                  <a:latin typeface="Calibri" panose="020F0502020204030204" pitchFamily="34" charset="0"/>
                  <a:cs typeface="Times New Roman" panose="02020603050405020304" pitchFamily="18" charset="0"/>
                </a:rPr>
                <a:t>Processes implemented to conduct regular monitoring and timely face-to-face interactions with enrollees who are temporarily in out-of-county or out-of-state placements </a:t>
              </a:r>
              <a:endParaRPr lang="en-US" sz="1100" dirty="0"/>
            </a:p>
            <a:p>
              <a:pPr marL="228600" indent="-228600">
                <a:buFont typeface="+mj-lt"/>
                <a:buAutoNum type="arabicPeriod" startAt="4"/>
              </a:pPr>
              <a:r>
                <a:rPr lang="en-US" sz="1100" dirty="0"/>
                <a:t>Mechanisms to involve family and DSS in care plan development and transitional care  </a:t>
              </a:r>
            </a:p>
            <a:p>
              <a:pPr marL="228600" indent="-228600">
                <a:buFont typeface="+mj-lt"/>
                <a:buAutoNum type="arabicPeriod" startAt="4"/>
              </a:pPr>
              <a:endParaRPr lang="en-US" sz="1100" dirty="0">
                <a:latin typeface="Calibri" panose="020F0502020204030204" pitchFamily="34" charset="0"/>
                <a:ea typeface="Times New Roman" panose="02020603050405020304" pitchFamily="18" charset="0"/>
                <a:cs typeface="Times New Roman" panose="02020603050405020304" pitchFamily="18" charset="0"/>
              </a:endParaRPr>
            </a:p>
            <a:p>
              <a:r>
                <a:rPr lang="en-US" sz="1100" b="1" u="sng" dirty="0">
                  <a:latin typeface="Calibri" panose="020F0502020204030204" pitchFamily="34" charset="0"/>
                  <a:ea typeface="Times New Roman" panose="02020603050405020304" pitchFamily="18" charset="0"/>
                  <a:cs typeface="Times New Roman" panose="02020603050405020304" pitchFamily="18" charset="0"/>
                </a:rPr>
                <a:t>Transitions Out of Foster Care </a:t>
              </a:r>
            </a:p>
            <a:p>
              <a:pPr marL="228600" indent="-228600">
                <a:buFont typeface="+mj-lt"/>
                <a:buAutoNum type="arabicPeriod" startAt="7"/>
              </a:pPr>
              <a:r>
                <a:rPr lang="en-US" sz="1100" dirty="0">
                  <a:latin typeface="Calibri" panose="020F0502020204030204" pitchFamily="34" charset="0"/>
                  <a:cs typeface="Times New Roman" panose="02020603050405020304" pitchFamily="18" charset="0"/>
                </a:rPr>
                <a:t>M</a:t>
              </a:r>
              <a:r>
                <a:rPr lang="en-US" sz="1100" dirty="0"/>
                <a:t>easures taken prior to enrollee exiting foster care to reduce risk of adverse outcomes, including justice system involvement and homelessness </a:t>
              </a:r>
            </a:p>
            <a:p>
              <a:pPr marL="228600" indent="-228600">
                <a:buFont typeface="+mj-lt"/>
                <a:buAutoNum type="arabicPeriod" startAt="7"/>
              </a:pPr>
              <a:r>
                <a:rPr lang="en-US" sz="1100" dirty="0">
                  <a:latin typeface="Calibri" panose="020F0502020204030204" pitchFamily="34" charset="0"/>
                  <a:cs typeface="Times New Roman" panose="02020603050405020304" pitchFamily="18" charset="0"/>
                </a:rPr>
                <a:t>Measures taken prior to enrollee exiting foster care to ensure successful community integration</a:t>
              </a:r>
              <a:r>
                <a:rPr lang="en-US" sz="1100" dirty="0">
                  <a:solidFill>
                    <a:srgbClr val="FF0000"/>
                  </a:solidFill>
                  <a:latin typeface="Calibri" panose="020F0502020204030204" pitchFamily="34" charset="0"/>
                  <a:cs typeface="Times New Roman" panose="02020603050405020304" pitchFamily="18" charset="0"/>
                </a:rPr>
                <a:t>  </a:t>
              </a:r>
            </a:p>
            <a:p>
              <a:endParaRPr lang="en-US" sz="1100" dirty="0">
                <a:solidFill>
                  <a:srgbClr val="000000"/>
                </a:solidFill>
                <a:latin typeface="Calibri" panose="020F0502020204030204" pitchFamily="34" charset="0"/>
              </a:endParaRPr>
            </a:p>
          </p:txBody>
        </p:sp>
        <p:sp>
          <p:nvSpPr>
            <p:cNvPr id="16" name="Rounded Rectangle 10">
              <a:extLst>
                <a:ext uri="{FF2B5EF4-FFF2-40B4-BE49-F238E27FC236}">
                  <a16:creationId xmlns:a16="http://schemas.microsoft.com/office/drawing/2014/main" id="{D5A627E0-49F6-45B4-B52D-E79EF556B7A0}"/>
                </a:ext>
              </a:extLst>
            </p:cNvPr>
            <p:cNvSpPr/>
            <p:nvPr/>
          </p:nvSpPr>
          <p:spPr>
            <a:xfrm>
              <a:off x="6812008" y="2538234"/>
              <a:ext cx="3006091" cy="420545"/>
            </a:xfrm>
            <a:prstGeom prst="roundRect">
              <a:avLst/>
            </a:prstGeom>
            <a:solidFill>
              <a:schemeClr val="tx2">
                <a:lumMod val="20000"/>
                <a:lumOff val="80000"/>
              </a:schemeClr>
            </a:solidFill>
            <a:ln>
              <a:noFill/>
            </a:ln>
          </p:spPr>
          <p:txBody>
            <a:bodyPr wrap="square" lIns="182880" tIns="182880" rIns="182880" bIns="182880" rtlCol="0" anchor="ctr">
              <a:noAutofit/>
            </a:bodyPr>
            <a:lstStyle/>
            <a:p>
              <a:pPr algn="ctr"/>
              <a:r>
                <a:rPr lang="en-US" sz="1200" b="1" dirty="0">
                  <a:latin typeface="Calibri" panose="020F0502020204030204" pitchFamily="34" charset="0"/>
                </a:rPr>
                <a:t>Transitions and Continuity of Care </a:t>
              </a:r>
              <a:r>
                <a:rPr lang="en-US" sz="1200" b="1" dirty="0" err="1">
                  <a:latin typeface="Calibri" panose="020F0502020204030204" pitchFamily="34" charset="0"/>
                </a:rPr>
                <a:t>PIPs</a:t>
              </a:r>
              <a:endParaRPr lang="en-US" sz="1200" dirty="0"/>
            </a:p>
          </p:txBody>
        </p:sp>
      </p:grpSp>
      <p:sp>
        <p:nvSpPr>
          <p:cNvPr id="17" name="Rounded Rectangle 18">
            <a:extLst>
              <a:ext uri="{FF2B5EF4-FFF2-40B4-BE49-F238E27FC236}">
                <a16:creationId xmlns:a16="http://schemas.microsoft.com/office/drawing/2014/main" id="{BC779D7C-C59F-47AE-9117-877083445C17}"/>
              </a:ext>
            </a:extLst>
          </p:cNvPr>
          <p:cNvSpPr/>
          <p:nvPr/>
        </p:nvSpPr>
        <p:spPr>
          <a:xfrm>
            <a:off x="-2" y="1219199"/>
            <a:ext cx="9144002" cy="492379"/>
          </a:xfrm>
          <a:prstGeom prst="rect">
            <a:avLst/>
          </a:prstGeom>
          <a:solidFill>
            <a:schemeClr val="tx2"/>
          </a:solidFill>
          <a:ln>
            <a:noFill/>
          </a:ln>
        </p:spPr>
        <p:txBody>
          <a:bodyPr wrap="square" lIns="182880" tIns="182880" rIns="182880" bIns="182880" rtlCol="0" anchor="ctr">
            <a:noAutofit/>
          </a:bodyPr>
          <a:lstStyle/>
          <a:p>
            <a:pPr algn="ctr"/>
            <a:r>
              <a:rPr lang="en-US" sz="1400" b="1" dirty="0">
                <a:solidFill>
                  <a:schemeClr val="bg1"/>
                </a:solidFill>
                <a:latin typeface="Calibri" panose="020F0502020204030204" pitchFamily="34" charset="0"/>
              </a:rPr>
              <a:t>The FC Plan must develop and execute at least one performance improvement project (PIP) annually that falls under the each of the following three categories.   </a:t>
            </a:r>
            <a:endParaRPr lang="en-US" sz="1400" dirty="0">
              <a:solidFill>
                <a:schemeClr val="bg1"/>
              </a:solidFill>
            </a:endParaRPr>
          </a:p>
        </p:txBody>
      </p:sp>
      <p:sp>
        <p:nvSpPr>
          <p:cNvPr id="18" name="Rectangle 17">
            <a:extLst>
              <a:ext uri="{FF2B5EF4-FFF2-40B4-BE49-F238E27FC236}">
                <a16:creationId xmlns:a16="http://schemas.microsoft.com/office/drawing/2014/main" id="{09058A34-7449-430C-915C-39C247891227}"/>
              </a:ext>
            </a:extLst>
          </p:cNvPr>
          <p:cNvSpPr/>
          <p:nvPr/>
        </p:nvSpPr>
        <p:spPr bwMode="auto">
          <a:xfrm>
            <a:off x="76200" y="0"/>
            <a:ext cx="1737360" cy="330189"/>
          </a:xfrm>
          <a:prstGeom prst="rect">
            <a:avLst/>
          </a:prstGeom>
          <a:solidFill>
            <a:schemeClr val="bg1">
              <a:lumMod val="95000"/>
            </a:schemeClr>
          </a:solidFill>
          <a:ln w="0" algn="ctr">
            <a:solidFill>
              <a:srgbClr val="808080"/>
            </a:solidFill>
            <a:round/>
            <a:headEnd/>
            <a:tailEnd/>
          </a:ln>
          <a:effectLst/>
        </p:spPr>
        <p:txBody>
          <a:bodyPr rtlCol="0" anchor="ctr"/>
          <a:lstStyle/>
          <a:p>
            <a:pPr algn="ctr"/>
            <a:r>
              <a:rPr lang="en-US" sz="1000" b="1" dirty="0" err="1">
                <a:latin typeface="Calibri" pitchFamily="34" charset="0"/>
              </a:rPr>
              <a:t>E&amp;E</a:t>
            </a:r>
            <a:endParaRPr lang="en-US" sz="1000" b="1" dirty="0">
              <a:latin typeface="Calibri" pitchFamily="34" charset="0"/>
            </a:endParaRPr>
          </a:p>
        </p:txBody>
      </p:sp>
      <p:sp>
        <p:nvSpPr>
          <p:cNvPr id="19" name="Rectangle 18">
            <a:extLst>
              <a:ext uri="{FF2B5EF4-FFF2-40B4-BE49-F238E27FC236}">
                <a16:creationId xmlns:a16="http://schemas.microsoft.com/office/drawing/2014/main" id="{4F5929C0-D40F-4B84-93A3-60E8030B00C9}"/>
              </a:ext>
            </a:extLst>
          </p:cNvPr>
          <p:cNvSpPr/>
          <p:nvPr/>
        </p:nvSpPr>
        <p:spPr bwMode="auto">
          <a:xfrm>
            <a:off x="1883092" y="0"/>
            <a:ext cx="1737360" cy="330189"/>
          </a:xfrm>
          <a:prstGeom prst="rect">
            <a:avLst/>
          </a:prstGeom>
          <a:solidFill>
            <a:schemeClr val="bg1">
              <a:lumMod val="95000"/>
            </a:schemeClr>
          </a:solidFill>
          <a:ln w="0" algn="ctr">
            <a:solidFill>
              <a:srgbClr val="808080"/>
            </a:solidFill>
            <a:round/>
            <a:headEnd/>
            <a:tailEnd/>
          </a:ln>
          <a:effectLst/>
        </p:spPr>
        <p:txBody>
          <a:bodyPr rtlCol="0" anchor="ctr"/>
          <a:lstStyle/>
          <a:p>
            <a:pPr algn="ctr"/>
            <a:r>
              <a:rPr lang="en-US" sz="1000" b="1" dirty="0">
                <a:latin typeface="Calibri" pitchFamily="34" charset="0"/>
              </a:rPr>
              <a:t>Benefits</a:t>
            </a:r>
          </a:p>
        </p:txBody>
      </p:sp>
      <p:sp>
        <p:nvSpPr>
          <p:cNvPr id="20" name="Rectangle 19">
            <a:extLst>
              <a:ext uri="{FF2B5EF4-FFF2-40B4-BE49-F238E27FC236}">
                <a16:creationId xmlns:a16="http://schemas.microsoft.com/office/drawing/2014/main" id="{65E0C9D9-C226-4238-8BFD-D4AFF8F2E475}"/>
              </a:ext>
            </a:extLst>
          </p:cNvPr>
          <p:cNvSpPr/>
          <p:nvPr/>
        </p:nvSpPr>
        <p:spPr bwMode="auto">
          <a:xfrm>
            <a:off x="3689984" y="0"/>
            <a:ext cx="1737360" cy="330189"/>
          </a:xfrm>
          <a:prstGeom prst="rect">
            <a:avLst/>
          </a:prstGeom>
          <a:solidFill>
            <a:schemeClr val="bg1">
              <a:lumMod val="95000"/>
            </a:schemeClr>
          </a:solidFill>
          <a:ln w="0" algn="ctr">
            <a:solidFill>
              <a:srgbClr val="808080"/>
            </a:solidFill>
            <a:round/>
            <a:headEnd/>
            <a:tailEnd/>
          </a:ln>
          <a:effectLst/>
        </p:spPr>
        <p:txBody>
          <a:bodyPr rtlCol="0" anchor="ctr"/>
          <a:lstStyle/>
          <a:p>
            <a:pPr algn="ctr"/>
            <a:r>
              <a:rPr lang="en-US" sz="1000" b="1" dirty="0">
                <a:latin typeface="Calibri" pitchFamily="34" charset="0"/>
              </a:rPr>
              <a:t>Care </a:t>
            </a:r>
          </a:p>
          <a:p>
            <a:pPr algn="ctr"/>
            <a:r>
              <a:rPr lang="en-US" sz="1000" b="1" dirty="0">
                <a:latin typeface="Calibri" pitchFamily="34" charset="0"/>
              </a:rPr>
              <a:t>Management</a:t>
            </a:r>
          </a:p>
        </p:txBody>
      </p:sp>
      <p:sp>
        <p:nvSpPr>
          <p:cNvPr id="21" name="Rectangle 20">
            <a:extLst>
              <a:ext uri="{FF2B5EF4-FFF2-40B4-BE49-F238E27FC236}">
                <a16:creationId xmlns:a16="http://schemas.microsoft.com/office/drawing/2014/main" id="{A08BFA4B-D66A-4EB0-A47B-D178681FDC9E}"/>
              </a:ext>
            </a:extLst>
          </p:cNvPr>
          <p:cNvSpPr/>
          <p:nvPr/>
        </p:nvSpPr>
        <p:spPr bwMode="auto">
          <a:xfrm>
            <a:off x="5496876" y="0"/>
            <a:ext cx="1737360" cy="330189"/>
          </a:xfrm>
          <a:prstGeom prst="rect">
            <a:avLst/>
          </a:prstGeom>
          <a:solidFill>
            <a:schemeClr val="tx2"/>
          </a:solidFill>
          <a:ln w="0" algn="ctr">
            <a:solidFill>
              <a:srgbClr val="808080"/>
            </a:solidFill>
            <a:round/>
            <a:headEnd/>
            <a:tailEnd/>
          </a:ln>
          <a:effectLst/>
        </p:spPr>
        <p:txBody>
          <a:bodyPr rtlCol="0" anchor="ctr"/>
          <a:lstStyle/>
          <a:p>
            <a:pPr algn="ctr"/>
            <a:r>
              <a:rPr lang="en-US" sz="1000" b="1" dirty="0">
                <a:solidFill>
                  <a:schemeClr val="bg1"/>
                </a:solidFill>
                <a:latin typeface="Calibri" pitchFamily="34" charset="0"/>
              </a:rPr>
              <a:t>Quality</a:t>
            </a:r>
          </a:p>
        </p:txBody>
      </p:sp>
      <p:sp>
        <p:nvSpPr>
          <p:cNvPr id="22" name="Rectangle 21">
            <a:extLst>
              <a:ext uri="{FF2B5EF4-FFF2-40B4-BE49-F238E27FC236}">
                <a16:creationId xmlns:a16="http://schemas.microsoft.com/office/drawing/2014/main" id="{CA11343F-C8EF-4C4B-9796-26CEF3404C28}"/>
              </a:ext>
            </a:extLst>
          </p:cNvPr>
          <p:cNvSpPr/>
          <p:nvPr/>
        </p:nvSpPr>
        <p:spPr bwMode="auto">
          <a:xfrm>
            <a:off x="7303770" y="0"/>
            <a:ext cx="1737360" cy="330189"/>
          </a:xfrm>
          <a:prstGeom prst="rect">
            <a:avLst/>
          </a:prstGeom>
          <a:solidFill>
            <a:schemeClr val="bg1">
              <a:lumMod val="95000"/>
            </a:schemeClr>
          </a:solidFill>
          <a:ln w="0" algn="ctr">
            <a:solidFill>
              <a:srgbClr val="808080"/>
            </a:solidFill>
            <a:round/>
            <a:headEnd/>
            <a:tailEnd/>
          </a:ln>
          <a:effectLst/>
        </p:spPr>
        <p:txBody>
          <a:bodyPr rtlCol="0" anchor="ctr"/>
          <a:lstStyle/>
          <a:p>
            <a:pPr algn="ctr"/>
            <a:r>
              <a:rPr lang="en-US" sz="1000" b="1" dirty="0">
                <a:latin typeface="Calibri" pitchFamily="34" charset="0"/>
              </a:rPr>
              <a:t>Provider </a:t>
            </a:r>
          </a:p>
          <a:p>
            <a:pPr algn="ctr"/>
            <a:r>
              <a:rPr lang="en-US" sz="1000" b="1" dirty="0">
                <a:latin typeface="Calibri" pitchFamily="34" charset="0"/>
              </a:rPr>
              <a:t>Contracting</a:t>
            </a:r>
          </a:p>
        </p:txBody>
      </p:sp>
    </p:spTree>
    <p:extLst>
      <p:ext uri="{BB962C8B-B14F-4D97-AF65-F5344CB8AC3E}">
        <p14:creationId xmlns:p14="http://schemas.microsoft.com/office/powerpoint/2010/main" val="34427867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bwMode="auto">
          <a:xfrm>
            <a:off x="0" y="1046315"/>
            <a:ext cx="9144000" cy="5200766"/>
          </a:xfrm>
          <a:prstGeom prst="rect">
            <a:avLst/>
          </a:prstGeom>
          <a:solidFill>
            <a:schemeClr val="bg1">
              <a:lumMod val="95000"/>
            </a:schemeClr>
          </a:solidFill>
          <a:ln w="9525" cap="flat" cmpd="sng" algn="ctr">
            <a:noFill/>
            <a:prstDash val="solid"/>
            <a:round/>
            <a:headEnd type="none" w="med" len="med"/>
            <a:tailEnd type="none" w="med" len="med"/>
          </a:ln>
          <a:effectLst/>
        </p:spPr>
        <p:txBody>
          <a:bodyPr vert="horz" wrap="square" lIns="101858" tIns="50929" rIns="101858" bIns="50929" numCol="1" rtlCol="0" anchor="t" anchorCtr="0" compatLnSpc="1">
            <a:prstTxWarp prst="textNoShape">
              <a:avLst/>
            </a:prstTxWarp>
          </a:bodyPr>
          <a:lstStyle/>
          <a:p>
            <a:pPr marL="225425" indent="-225425" fontAlgn="base">
              <a:buFont typeface="Symbol"/>
              <a:buChar char=""/>
              <a:defRPr/>
            </a:pPr>
            <a:endParaRPr lang="en-US" sz="1400" b="1" kern="0" dirty="0">
              <a:solidFill>
                <a:srgbClr val="000000"/>
              </a:solidFill>
              <a:latin typeface="Calibri"/>
              <a:ea typeface="Calibri"/>
              <a:cs typeface="Times New Roman"/>
            </a:endParaRPr>
          </a:p>
        </p:txBody>
      </p:sp>
      <p:sp>
        <p:nvSpPr>
          <p:cNvPr id="30" name="Rectangle 29"/>
          <p:cNvSpPr/>
          <p:nvPr/>
        </p:nvSpPr>
        <p:spPr bwMode="auto">
          <a:xfrm>
            <a:off x="779763" y="3941608"/>
            <a:ext cx="7877219" cy="819203"/>
          </a:xfrm>
          <a:prstGeom prst="rect">
            <a:avLst/>
          </a:prstGeom>
          <a:solidFill>
            <a:schemeClr val="accent6">
              <a:lumMod val="20000"/>
              <a:lumOff val="80000"/>
              <a:alpha val="75000"/>
            </a:schemeClr>
          </a:solidFill>
          <a:ln w="19050" cap="flat" cmpd="sng" algn="ctr">
            <a:solidFill>
              <a:schemeClr val="accent6">
                <a:lumMod val="75000"/>
              </a:schemeClr>
            </a:solidFill>
            <a:prstDash val="sysDot"/>
            <a:round/>
            <a:headEnd type="none" w="med" len="med"/>
            <a:tailEnd type="none" w="med" len="med"/>
          </a:ln>
          <a:effectLst/>
        </p:spPr>
        <p:txBody>
          <a:bodyPr vert="horz" wrap="square" lIns="101858" tIns="50929" rIns="101858" bIns="50929" numCol="1" rtlCol="0" anchor="ctr" anchorCtr="0" compatLnSpc="1">
            <a:prstTxWarp prst="textNoShape">
              <a:avLst/>
            </a:prstTxWarp>
          </a:bodyPr>
          <a:lstStyle/>
          <a:p>
            <a:pPr marL="0" marR="0" indent="0" algn="ctr" defTabSz="1019175" rtl="0" eaLnBrk="1" fontAlgn="base" latinLnBrk="0" hangingPunct="1">
              <a:lnSpc>
                <a:spcPct val="100000"/>
              </a:lnSpc>
              <a:spcBef>
                <a:spcPct val="0"/>
              </a:spcBef>
              <a:spcAft>
                <a:spcPct val="0"/>
              </a:spcAft>
              <a:buClrTx/>
              <a:buSzTx/>
              <a:buFontTx/>
              <a:buNone/>
              <a:tabLst/>
            </a:pPr>
            <a:endParaRPr kumimoji="0" lang="en-US" sz="1100" b="1" i="0" u="none" strike="noStrike" cap="none" normalizeH="0" baseline="0" dirty="0">
              <a:ln>
                <a:noFill/>
              </a:ln>
              <a:solidFill>
                <a:schemeClr val="tx1"/>
              </a:solidFill>
              <a:effectLst/>
              <a:latin typeface="Calibri" charset="0"/>
            </a:endParaRPr>
          </a:p>
        </p:txBody>
      </p:sp>
      <p:sp>
        <p:nvSpPr>
          <p:cNvPr id="8" name="Title 6"/>
          <p:cNvSpPr txBox="1">
            <a:spLocks/>
          </p:cNvSpPr>
          <p:nvPr/>
        </p:nvSpPr>
        <p:spPr>
          <a:xfrm>
            <a:off x="138210" y="518160"/>
            <a:ext cx="8867580" cy="548640"/>
          </a:xfrm>
          <a:prstGeom prst="rect">
            <a:avLst/>
          </a:prstGeom>
        </p:spPr>
        <p:txBody>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en-US" sz="2800" b="1" kern="0" dirty="0">
                <a:latin typeface="Calibri" panose="020F0502020204030204" pitchFamily="34" charset="0"/>
              </a:rPr>
              <a:t>A Closer Look at Children in Foster Care in the State </a:t>
            </a:r>
          </a:p>
        </p:txBody>
      </p:sp>
      <p:cxnSp>
        <p:nvCxnSpPr>
          <p:cNvPr id="10" name="Straight Connector 9"/>
          <p:cNvCxnSpPr/>
          <p:nvPr/>
        </p:nvCxnSpPr>
        <p:spPr bwMode="auto">
          <a:xfrm flipV="1">
            <a:off x="0" y="1044112"/>
            <a:ext cx="9144000" cy="187"/>
          </a:xfrm>
          <a:prstGeom prst="line">
            <a:avLst/>
          </a:prstGeom>
          <a:noFill/>
          <a:ln w="19050" cap="flat" cmpd="sng" algn="ctr">
            <a:solidFill>
              <a:schemeClr val="tx2">
                <a:lumMod val="75000"/>
              </a:schemeClr>
            </a:solidFill>
            <a:prstDash val="solid"/>
            <a:round/>
            <a:headEnd type="none" w="med" len="med"/>
            <a:tailEnd type="none" w="med" len="med"/>
          </a:ln>
          <a:effectLst/>
        </p:spPr>
      </p:cxnSp>
      <p:sp>
        <p:nvSpPr>
          <p:cNvPr id="12" name="Rounded Rectangle 11"/>
          <p:cNvSpPr/>
          <p:nvPr/>
        </p:nvSpPr>
        <p:spPr bwMode="auto">
          <a:xfrm>
            <a:off x="779762" y="1276076"/>
            <a:ext cx="2679056" cy="1014984"/>
          </a:xfrm>
          <a:prstGeom prst="roundRect">
            <a:avLst/>
          </a:prstGeom>
          <a:solidFill>
            <a:srgbClr val="1F497D"/>
          </a:solidFill>
          <a:ln w="19050" cap="flat" cmpd="sng" algn="ctr">
            <a:solidFill>
              <a:schemeClr val="tx2">
                <a:lumMod val="50000"/>
              </a:schemeClr>
            </a:solidFill>
            <a:prstDash val="solid"/>
            <a:round/>
            <a:headEnd type="none" w="med" len="med"/>
            <a:tailEnd type="none" w="med" len="med"/>
          </a:ln>
          <a:effectLst/>
        </p:spPr>
        <p:txBody>
          <a:bodyPr vert="horz" wrap="square" lIns="91440" tIns="91440" rIns="91440" bIns="91440" numCol="1" rtlCol="0" anchor="ctr" anchorCtr="0" compatLnSpc="1">
            <a:prstTxWarp prst="textNoShape">
              <a:avLst/>
            </a:prstTxWarp>
          </a:bodyPr>
          <a:lstStyle/>
          <a:p>
            <a:pPr marL="0" marR="0" lvl="0" indent="0" defTabSz="1019175" eaLnBrk="1" fontAlgn="base" latinLnBrk="0" hangingPunct="1">
              <a:lnSpc>
                <a:spcPct val="100000"/>
              </a:lnSpc>
              <a:spcBef>
                <a:spcPct val="0"/>
              </a:spcBef>
              <a:spcAft>
                <a:spcPct val="0"/>
              </a:spcAft>
              <a:buClrTx/>
              <a:buSzTx/>
              <a:buFontTx/>
              <a:buNone/>
              <a:tabLst/>
              <a:defRPr/>
            </a:pPr>
            <a:r>
              <a:rPr lang="en-US" sz="1500" b="1" kern="0" noProof="0" dirty="0">
                <a:solidFill>
                  <a:schemeClr val="bg1"/>
                </a:solidFill>
                <a:latin typeface="Calibri"/>
              </a:rPr>
              <a:t>Total number of children in foster care</a:t>
            </a:r>
            <a:endParaRPr kumimoji="0" lang="en-US" sz="1500" b="1" i="0" u="none" strike="noStrike" kern="0" cap="none" spc="0" normalizeH="0" baseline="0" noProof="0" dirty="0">
              <a:ln>
                <a:noFill/>
              </a:ln>
              <a:solidFill>
                <a:schemeClr val="bg1"/>
              </a:solidFill>
              <a:effectLst/>
              <a:uLnTx/>
              <a:uFillTx/>
              <a:latin typeface="Calibri"/>
            </a:endParaRPr>
          </a:p>
        </p:txBody>
      </p:sp>
      <p:sp>
        <p:nvSpPr>
          <p:cNvPr id="14" name="Rounded Rectangle 13"/>
          <p:cNvSpPr/>
          <p:nvPr/>
        </p:nvSpPr>
        <p:spPr bwMode="auto">
          <a:xfrm>
            <a:off x="779762" y="2338760"/>
            <a:ext cx="2679056" cy="1014040"/>
          </a:xfrm>
          <a:prstGeom prst="roundRect">
            <a:avLst/>
          </a:prstGeom>
          <a:solidFill>
            <a:srgbClr val="1F497D"/>
          </a:solidFill>
          <a:ln w="19050" cap="flat" cmpd="sng" algn="ctr">
            <a:solidFill>
              <a:schemeClr val="tx2">
                <a:lumMod val="50000"/>
              </a:schemeClr>
            </a:solidFill>
            <a:prstDash val="solid"/>
            <a:round/>
            <a:headEnd type="none" w="med" len="med"/>
            <a:tailEnd type="none" w="med" len="med"/>
          </a:ln>
          <a:effectLst/>
        </p:spPr>
        <p:txBody>
          <a:bodyPr vert="horz" wrap="square" lIns="91440" tIns="91440" rIns="91440" bIns="91440" numCol="1" rtlCol="0" anchor="ctr" anchorCtr="0" compatLnSpc="1">
            <a:prstTxWarp prst="textNoShape">
              <a:avLst/>
            </a:prstTxWarp>
          </a:bodyPr>
          <a:lstStyle/>
          <a:p>
            <a:pPr lvl="0" defTabSz="1019175" fontAlgn="base">
              <a:spcBef>
                <a:spcPct val="0"/>
              </a:spcBef>
              <a:spcAft>
                <a:spcPct val="0"/>
              </a:spcAft>
              <a:defRPr/>
            </a:pPr>
            <a:r>
              <a:rPr lang="en-US" sz="1500" b="1" kern="0" dirty="0">
                <a:solidFill>
                  <a:schemeClr val="bg1"/>
                </a:solidFill>
                <a:latin typeface="Calibri"/>
              </a:rPr>
              <a:t>Total number of children in foster care who meet BH I/DD Tailored Plan (TP) eligibility criteria</a:t>
            </a:r>
          </a:p>
        </p:txBody>
      </p:sp>
      <p:sp>
        <p:nvSpPr>
          <p:cNvPr id="15" name="Rounded Rectangle 14"/>
          <p:cNvSpPr/>
          <p:nvPr/>
        </p:nvSpPr>
        <p:spPr bwMode="auto">
          <a:xfrm>
            <a:off x="3559555" y="1496441"/>
            <a:ext cx="339100" cy="457200"/>
          </a:xfrm>
          <a:prstGeom prst="roundRect">
            <a:avLst/>
          </a:prstGeom>
          <a:noFill/>
          <a:ln w="19050" cap="flat" cmpd="sng" algn="ctr">
            <a:no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algn="l" defTabSz="1019175"/>
            <a:r>
              <a:rPr lang="en-US" sz="3600" b="1" dirty="0">
                <a:latin typeface="+mj-lt"/>
              </a:rPr>
              <a:t>=</a:t>
            </a:r>
            <a:endParaRPr lang="en-US" b="1" dirty="0">
              <a:latin typeface="+mj-lt"/>
            </a:endParaRPr>
          </a:p>
        </p:txBody>
      </p:sp>
      <p:sp>
        <p:nvSpPr>
          <p:cNvPr id="16" name="Rounded Rectangle 15"/>
          <p:cNvSpPr/>
          <p:nvPr/>
        </p:nvSpPr>
        <p:spPr bwMode="auto">
          <a:xfrm>
            <a:off x="3938412" y="1514280"/>
            <a:ext cx="1554480" cy="457200"/>
          </a:xfrm>
          <a:prstGeom prst="roundRect">
            <a:avLst/>
          </a:prstGeom>
          <a:noFill/>
          <a:ln w="19050" cap="flat" cmpd="sng" algn="ctr">
            <a:no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defTabSz="1019175"/>
            <a:r>
              <a:rPr lang="en-US" b="1" dirty="0">
                <a:latin typeface="Calibri" panose="020F0502020204030204" pitchFamily="34" charset="0"/>
              </a:rPr>
              <a:t>~31,000</a:t>
            </a:r>
            <a:endParaRPr lang="en-US" b="1" dirty="0">
              <a:latin typeface="+mj-lt"/>
            </a:endParaRPr>
          </a:p>
        </p:txBody>
      </p:sp>
      <p:sp>
        <p:nvSpPr>
          <p:cNvPr id="21" name="Rounded Rectangle 20"/>
          <p:cNvSpPr/>
          <p:nvPr/>
        </p:nvSpPr>
        <p:spPr bwMode="auto">
          <a:xfrm>
            <a:off x="3570586" y="2551012"/>
            <a:ext cx="339100" cy="457200"/>
          </a:xfrm>
          <a:prstGeom prst="roundRect">
            <a:avLst/>
          </a:prstGeom>
          <a:noFill/>
          <a:ln w="19050" cap="flat" cmpd="sng" algn="ctr">
            <a:no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algn="l" defTabSz="1019175"/>
            <a:r>
              <a:rPr lang="en-US" sz="3600" b="1" dirty="0">
                <a:latin typeface="+mj-lt"/>
              </a:rPr>
              <a:t>=</a:t>
            </a:r>
            <a:endParaRPr lang="en-US" b="1" dirty="0">
              <a:latin typeface="+mj-lt"/>
            </a:endParaRPr>
          </a:p>
        </p:txBody>
      </p:sp>
      <p:sp>
        <p:nvSpPr>
          <p:cNvPr id="22" name="Rounded Rectangle 21"/>
          <p:cNvSpPr/>
          <p:nvPr/>
        </p:nvSpPr>
        <p:spPr bwMode="auto">
          <a:xfrm>
            <a:off x="3967282" y="2560289"/>
            <a:ext cx="1554480" cy="457200"/>
          </a:xfrm>
          <a:prstGeom prst="roundRect">
            <a:avLst/>
          </a:prstGeom>
          <a:noFill/>
          <a:ln w="19050" cap="flat" cmpd="sng" algn="ctr">
            <a:no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defTabSz="1019175"/>
            <a:r>
              <a:rPr lang="en-US" b="1" dirty="0">
                <a:latin typeface="Calibri" panose="020F0502020204030204" pitchFamily="34" charset="0"/>
              </a:rPr>
              <a:t>~7,000</a:t>
            </a:r>
            <a:endParaRPr lang="en-US" b="1" dirty="0">
              <a:latin typeface="+mj-lt"/>
            </a:endParaRPr>
          </a:p>
        </p:txBody>
      </p:sp>
      <p:sp>
        <p:nvSpPr>
          <p:cNvPr id="23" name="Right Brace 22"/>
          <p:cNvSpPr/>
          <p:nvPr/>
        </p:nvSpPr>
        <p:spPr bwMode="auto">
          <a:xfrm>
            <a:off x="4664012" y="1324516"/>
            <a:ext cx="399495" cy="1952084"/>
          </a:xfrm>
          <a:prstGeom prst="rightBrace">
            <a:avLst>
              <a:gd name="adj1" fmla="val 35000"/>
              <a:gd name="adj2" fmla="val 50000"/>
            </a:avLst>
          </a:prstGeom>
          <a:noFill/>
          <a:ln w="28575" cap="flat" cmpd="sng" algn="ctr">
            <a:solidFill>
              <a:schemeClr val="tx2">
                <a:lumMod val="50000"/>
              </a:schemeClr>
            </a:solidFill>
            <a:prstDash val="solid"/>
            <a:round/>
            <a:headEnd type="none" w="med" len="med"/>
            <a:tailEnd type="none" w="med" len="med"/>
          </a:ln>
          <a:effectLst/>
        </p:spPr>
        <p:txBody>
          <a:bodyPr vert="horz" wrap="square" lIns="101858" tIns="50929" rIns="101858" bIns="50929" numCol="1" rtlCol="0" anchor="ctr" anchorCtr="0" compatLnSpc="1">
            <a:prstTxWarp prst="textNoShape">
              <a:avLst/>
            </a:prstTxWarp>
          </a:bodyPr>
          <a:lstStyle/>
          <a:p>
            <a:pPr marL="0" marR="0" indent="0" algn="ctr" defTabSz="1019175" rtl="0" eaLnBrk="1" fontAlgn="base" latinLnBrk="0" hangingPunct="1">
              <a:lnSpc>
                <a:spcPct val="100000"/>
              </a:lnSpc>
              <a:spcBef>
                <a:spcPct val="0"/>
              </a:spcBef>
              <a:spcAft>
                <a:spcPct val="0"/>
              </a:spcAft>
              <a:buClrTx/>
              <a:buSzTx/>
              <a:buFontTx/>
              <a:buNone/>
              <a:tabLst/>
            </a:pPr>
            <a:endParaRPr kumimoji="0" lang="en-US" sz="1100" b="1" i="0" u="none" strike="noStrike" cap="none" normalizeH="0" baseline="0" dirty="0">
              <a:ln>
                <a:noFill/>
              </a:ln>
              <a:solidFill>
                <a:schemeClr val="tx1"/>
              </a:solidFill>
              <a:effectLst/>
              <a:latin typeface="Calibri" charset="0"/>
            </a:endParaRPr>
          </a:p>
        </p:txBody>
      </p:sp>
      <p:sp>
        <p:nvSpPr>
          <p:cNvPr id="7" name="TextBox 6"/>
          <p:cNvSpPr txBox="1"/>
          <p:nvPr/>
        </p:nvSpPr>
        <p:spPr>
          <a:xfrm>
            <a:off x="5150368" y="2001800"/>
            <a:ext cx="3747049" cy="646331"/>
          </a:xfrm>
          <a:prstGeom prst="rect">
            <a:avLst/>
          </a:prstGeom>
          <a:noFill/>
        </p:spPr>
        <p:txBody>
          <a:bodyPr wrap="square" rtlCol="0">
            <a:spAutoFit/>
          </a:bodyPr>
          <a:lstStyle/>
          <a:p>
            <a:r>
              <a:rPr lang="en-US" b="1" dirty="0">
                <a:latin typeface="Calibri" panose="020F0502020204030204" pitchFamily="34" charset="0"/>
              </a:rPr>
              <a:t>23%</a:t>
            </a:r>
            <a:r>
              <a:rPr lang="en-US" dirty="0">
                <a:latin typeface="Calibri" panose="020F0502020204030204" pitchFamily="34" charset="0"/>
              </a:rPr>
              <a:t> of children in foster care are eligible for BH I/DD TP enrollment*</a:t>
            </a:r>
          </a:p>
        </p:txBody>
      </p:sp>
      <p:sp>
        <p:nvSpPr>
          <p:cNvPr id="26" name="TextBox 25"/>
          <p:cNvSpPr txBox="1"/>
          <p:nvPr/>
        </p:nvSpPr>
        <p:spPr>
          <a:xfrm>
            <a:off x="1477995" y="3810000"/>
            <a:ext cx="7618182" cy="723275"/>
          </a:xfrm>
          <a:prstGeom prst="rect">
            <a:avLst/>
          </a:prstGeom>
          <a:noFill/>
        </p:spPr>
        <p:txBody>
          <a:bodyPr wrap="square" rtlCol="0">
            <a:spAutoFit/>
          </a:bodyPr>
          <a:lstStyle/>
          <a:p>
            <a:endParaRPr lang="en-US" sz="2400" dirty="0">
              <a:latin typeface="Calibri" panose="020F0502020204030204" pitchFamily="34" charset="0"/>
            </a:endParaRPr>
          </a:p>
          <a:p>
            <a:r>
              <a:rPr lang="en-US" sz="1700" dirty="0">
                <a:latin typeface="Calibri" panose="020F0502020204030204" pitchFamily="34" charset="0"/>
              </a:rPr>
              <a:t>In SFY 2018, 105 children in foster care were in the Innovations waiver. </a:t>
            </a:r>
          </a:p>
        </p:txBody>
      </p:sp>
      <p:grpSp>
        <p:nvGrpSpPr>
          <p:cNvPr id="3" name="Group 2"/>
          <p:cNvGrpSpPr/>
          <p:nvPr/>
        </p:nvGrpSpPr>
        <p:grpSpPr>
          <a:xfrm>
            <a:off x="881532" y="4044004"/>
            <a:ext cx="548640" cy="548640"/>
            <a:chOff x="878910" y="4571634"/>
            <a:chExt cx="712215" cy="712215"/>
          </a:xfrm>
        </p:grpSpPr>
        <p:sp>
          <p:nvSpPr>
            <p:cNvPr id="35" name="Oval 34"/>
            <p:cNvSpPr/>
            <p:nvPr/>
          </p:nvSpPr>
          <p:spPr bwMode="auto">
            <a:xfrm>
              <a:off x="878910" y="4571634"/>
              <a:ext cx="712215" cy="712215"/>
            </a:xfrm>
            <a:prstGeom prst="ellipse">
              <a:avLst/>
            </a:prstGeom>
            <a:solidFill>
              <a:srgbClr val="FFFFFF"/>
            </a:solidFill>
            <a:ln w="19050" cap="flat" cmpd="sng" algn="ctr">
              <a:solidFill>
                <a:srgbClr val="F0AB00"/>
              </a:solidFill>
              <a:prstDash val="solid"/>
              <a:round/>
              <a:headEnd type="none" w="med" len="med"/>
              <a:tailEnd type="none" w="med" len="med"/>
            </a:ln>
            <a:effectLst/>
          </p:spPr>
          <p:txBody>
            <a:bodyPr vert="horz" wrap="square" lIns="101858" tIns="50929" rIns="101858" bIns="50929" numCol="1" rtlCol="0" anchor="ctr" anchorCtr="0" compatLnSpc="1">
              <a:prstTxWarp prst="textNoShape">
                <a:avLst/>
              </a:prstTxWarp>
            </a:bodyPr>
            <a:lstStyle/>
            <a:p>
              <a:pPr marL="0" marR="0" lvl="0" indent="0" algn="ctr" defTabSz="1019175" eaLnBrk="1" fontAlgn="base" latinLnBrk="0" hangingPunct="1">
                <a:lnSpc>
                  <a:spcPct val="100000"/>
                </a:lnSpc>
                <a:spcBef>
                  <a:spcPct val="0"/>
                </a:spcBef>
                <a:spcAft>
                  <a:spcPct val="0"/>
                </a:spcAft>
                <a:buClrTx/>
                <a:buSzTx/>
                <a:buFontTx/>
                <a:buNone/>
                <a:tabLst/>
                <a:defRPr/>
              </a:pPr>
              <a:endParaRPr kumimoji="0" lang="en-US" sz="1100" b="1" i="0" u="none" strike="noStrike" kern="0" cap="none" spc="0" normalizeH="0" baseline="0" noProof="0" dirty="0">
                <a:ln>
                  <a:noFill/>
                </a:ln>
                <a:solidFill>
                  <a:srgbClr val="000000"/>
                </a:solidFill>
                <a:effectLst/>
                <a:uLnTx/>
                <a:uFillTx/>
                <a:latin typeface="Calibri" charset="0"/>
              </a:endParaRPr>
            </a:p>
          </p:txBody>
        </p:sp>
        <p:pic>
          <p:nvPicPr>
            <p:cNvPr id="1028" name="Picture 4" descr="Preview"/>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46533" y="4737040"/>
              <a:ext cx="376968" cy="376968"/>
            </a:xfrm>
            <a:prstGeom prst="rect">
              <a:avLst/>
            </a:prstGeom>
            <a:noFill/>
            <a:extLst>
              <a:ext uri="{909E8E84-426E-40DD-AFC4-6F175D3DCCD1}">
                <a14:hiddenFill xmlns:a14="http://schemas.microsoft.com/office/drawing/2010/main">
                  <a:solidFill>
                    <a:srgbClr val="FFFFFF"/>
                  </a:solidFill>
                </a14:hiddenFill>
              </a:ext>
            </a:extLst>
          </p:spPr>
        </p:pic>
      </p:grpSp>
      <p:sp>
        <p:nvSpPr>
          <p:cNvPr id="34" name="TextBox 33"/>
          <p:cNvSpPr txBox="1"/>
          <p:nvPr/>
        </p:nvSpPr>
        <p:spPr>
          <a:xfrm>
            <a:off x="-152400" y="6126339"/>
            <a:ext cx="7652498" cy="446276"/>
          </a:xfrm>
          <a:prstGeom prst="rect">
            <a:avLst/>
          </a:prstGeom>
          <a:noFill/>
        </p:spPr>
        <p:txBody>
          <a:bodyPr wrap="square" rtlCol="0">
            <a:spAutoFit/>
          </a:bodyPr>
          <a:lstStyle/>
          <a:p>
            <a:endParaRPr lang="en-US" sz="1100" dirty="0">
              <a:latin typeface="Calibri" panose="020F0502020204030204" pitchFamily="34" charset="0"/>
            </a:endParaRPr>
          </a:p>
          <a:p>
            <a:r>
              <a:rPr lang="en-US" sz="1200" dirty="0">
                <a:latin typeface="Calibri" panose="020F0502020204030204" pitchFamily="34" charset="0"/>
              </a:rPr>
              <a:t>    *Based on January 2021 data analysis</a:t>
            </a:r>
          </a:p>
        </p:txBody>
      </p:sp>
      <p:cxnSp>
        <p:nvCxnSpPr>
          <p:cNvPr id="24" name="Straight Connector 23"/>
          <p:cNvCxnSpPr/>
          <p:nvPr/>
        </p:nvCxnSpPr>
        <p:spPr bwMode="auto">
          <a:xfrm flipV="1">
            <a:off x="0" y="6257967"/>
            <a:ext cx="9144000" cy="187"/>
          </a:xfrm>
          <a:prstGeom prst="line">
            <a:avLst/>
          </a:prstGeom>
          <a:noFill/>
          <a:ln w="19050" cap="flat" cmpd="sng" algn="ctr">
            <a:solidFill>
              <a:schemeClr val="tx2">
                <a:lumMod val="75000"/>
              </a:schemeClr>
            </a:solidFill>
            <a:prstDash val="solid"/>
            <a:round/>
            <a:headEnd type="none" w="med" len="med"/>
            <a:tailEnd type="none" w="med" len="med"/>
          </a:ln>
          <a:effectLst/>
        </p:spPr>
      </p:cxnSp>
      <p:sp>
        <p:nvSpPr>
          <p:cNvPr id="4" name="Slide Number Placeholder 3">
            <a:extLst>
              <a:ext uri="{FF2B5EF4-FFF2-40B4-BE49-F238E27FC236}">
                <a16:creationId xmlns:a16="http://schemas.microsoft.com/office/drawing/2014/main" id="{D59D1C4D-2CD3-471E-B3F2-B5B405D7B018}"/>
              </a:ext>
            </a:extLst>
          </p:cNvPr>
          <p:cNvSpPr>
            <a:spLocks noGrp="1"/>
          </p:cNvSpPr>
          <p:nvPr>
            <p:ph type="sldNum" sz="quarter" idx="14"/>
          </p:nvPr>
        </p:nvSpPr>
        <p:spPr/>
        <p:txBody>
          <a:bodyPr/>
          <a:lstStyle/>
          <a:p>
            <a:fld id="{11F27F3A-B3E9-41ED-AF8F-A365F10BB65F}" type="slidenum">
              <a:rPr lang="en-US" smtClean="0"/>
              <a:pPr/>
              <a:t>4</a:t>
            </a:fld>
            <a:endParaRPr lang="en-US" dirty="0"/>
          </a:p>
        </p:txBody>
      </p:sp>
      <p:sp>
        <p:nvSpPr>
          <p:cNvPr id="27" name="Footer Placeholder 3">
            <a:extLst>
              <a:ext uri="{FF2B5EF4-FFF2-40B4-BE49-F238E27FC236}">
                <a16:creationId xmlns:a16="http://schemas.microsoft.com/office/drawing/2014/main" id="{4C64D52A-4BCF-44DA-A975-B7509351EF01}"/>
              </a:ext>
            </a:extLst>
          </p:cNvPr>
          <p:cNvSpPr txBox="1">
            <a:spLocks/>
          </p:cNvSpPr>
          <p:nvPr/>
        </p:nvSpPr>
        <p:spPr>
          <a:xfrm>
            <a:off x="521228" y="6573308"/>
            <a:ext cx="7682971" cy="284692"/>
          </a:xfrm>
          <a:prstGeom prst="rect">
            <a:avLst/>
          </a:prstGeom>
        </p:spPr>
        <p:txBody>
          <a:bodyPr vert="horz" lIns="91440" tIns="45720" rIns="91440" bIns="45720" rtlCol="0" anchor="ctr"/>
          <a:lstStyle>
            <a:defPPr>
              <a:defRPr lang="en-US"/>
            </a:defPPr>
            <a:lvl1pPr marL="0" algn="l" defTabSz="914400" rtl="0" eaLnBrk="1" latinLnBrk="0" hangingPunct="1">
              <a:defRPr sz="1000" kern="1200" cap="all" baseline="0">
                <a:solidFill>
                  <a:schemeClr val="tx1"/>
                </a:solidFill>
                <a:latin typeface="Franklin Gothic Demi Cond" panose="020B070603040202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defRPr/>
            </a:pPr>
            <a:r>
              <a:rPr lang="en-US" dirty="0"/>
              <a:t>Update on the Specialized FOSTER CARE RFP| February 2021</a:t>
            </a:r>
          </a:p>
        </p:txBody>
      </p:sp>
    </p:spTree>
    <p:extLst>
      <p:ext uri="{BB962C8B-B14F-4D97-AF65-F5344CB8AC3E}">
        <p14:creationId xmlns:p14="http://schemas.microsoft.com/office/powerpoint/2010/main" val="23176284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64769" y="518160"/>
            <a:ext cx="8393431" cy="548640"/>
          </a:xfrm>
        </p:spPr>
        <p:txBody>
          <a:bodyPr/>
          <a:lstStyle/>
          <a:p>
            <a:r>
              <a:rPr lang="en-US" sz="2800" b="1" dirty="0">
                <a:solidFill>
                  <a:schemeClr val="tx1"/>
                </a:solidFill>
                <a:latin typeface="Calibri" panose="020F0502020204030204" pitchFamily="34" charset="0"/>
              </a:rPr>
              <a:t>FC Plan Approach to Addressing Current Challenges</a:t>
            </a:r>
          </a:p>
        </p:txBody>
      </p:sp>
      <p:cxnSp>
        <p:nvCxnSpPr>
          <p:cNvPr id="7" name="Straight Connector 6"/>
          <p:cNvCxnSpPr/>
          <p:nvPr/>
        </p:nvCxnSpPr>
        <p:spPr bwMode="auto">
          <a:xfrm flipV="1">
            <a:off x="10884" y="998762"/>
            <a:ext cx="9144000" cy="187"/>
          </a:xfrm>
          <a:prstGeom prst="line">
            <a:avLst/>
          </a:prstGeom>
          <a:noFill/>
          <a:ln w="19050" cap="flat" cmpd="sng" algn="ctr">
            <a:solidFill>
              <a:schemeClr val="tx2">
                <a:lumMod val="75000"/>
              </a:schemeClr>
            </a:solidFill>
            <a:prstDash val="solid"/>
            <a:round/>
            <a:headEnd type="none" w="med" len="med"/>
            <a:tailEnd type="none" w="med" len="med"/>
          </a:ln>
          <a:effectLst/>
        </p:spPr>
      </p:cxnSp>
      <p:sp>
        <p:nvSpPr>
          <p:cNvPr id="2" name="Slide Number Placeholder 1">
            <a:extLst>
              <a:ext uri="{FF2B5EF4-FFF2-40B4-BE49-F238E27FC236}">
                <a16:creationId xmlns:a16="http://schemas.microsoft.com/office/drawing/2014/main" id="{94FC6A16-1983-435B-9749-26EAD60B2C5D}"/>
              </a:ext>
            </a:extLst>
          </p:cNvPr>
          <p:cNvSpPr>
            <a:spLocks noGrp="1"/>
          </p:cNvSpPr>
          <p:nvPr>
            <p:ph type="sldNum" sz="quarter" idx="14"/>
          </p:nvPr>
        </p:nvSpPr>
        <p:spPr/>
        <p:txBody>
          <a:bodyPr/>
          <a:lstStyle/>
          <a:p>
            <a:fld id="{11F27F3A-B3E9-41ED-AF8F-A365F10BB65F}" type="slidenum">
              <a:rPr lang="en-US" smtClean="0"/>
              <a:pPr/>
              <a:t>5</a:t>
            </a:fld>
            <a:endParaRPr lang="en-US" dirty="0"/>
          </a:p>
        </p:txBody>
      </p:sp>
      <p:graphicFrame>
        <p:nvGraphicFramePr>
          <p:cNvPr id="3" name="Table 2">
            <a:extLst>
              <a:ext uri="{FF2B5EF4-FFF2-40B4-BE49-F238E27FC236}">
                <a16:creationId xmlns:a16="http://schemas.microsoft.com/office/drawing/2014/main" id="{32EA4C53-9AF1-48B2-804C-3FAEAC423254}"/>
              </a:ext>
            </a:extLst>
          </p:cNvPr>
          <p:cNvGraphicFramePr>
            <a:graphicFrameLocks noGrp="1"/>
          </p:cNvGraphicFramePr>
          <p:nvPr>
            <p:extLst>
              <p:ext uri="{D42A27DB-BD31-4B8C-83A1-F6EECF244321}">
                <p14:modId xmlns:p14="http://schemas.microsoft.com/office/powerpoint/2010/main" val="2403408639"/>
              </p:ext>
            </p:extLst>
          </p:nvPr>
        </p:nvGraphicFramePr>
        <p:xfrm>
          <a:off x="29651" y="1066799"/>
          <a:ext cx="9122009" cy="5356285"/>
        </p:xfrm>
        <a:graphic>
          <a:graphicData uri="http://schemas.openxmlformats.org/drawingml/2006/table">
            <a:tbl>
              <a:tblPr firstRow="1" bandRow="1">
                <a:tableStyleId>{93296810-A885-4BE3-A3E7-6D5BEEA58F35}</a:tableStyleId>
              </a:tblPr>
              <a:tblGrid>
                <a:gridCol w="2274894">
                  <a:extLst>
                    <a:ext uri="{9D8B030D-6E8A-4147-A177-3AD203B41FA5}">
                      <a16:colId xmlns:a16="http://schemas.microsoft.com/office/drawing/2014/main" val="788610066"/>
                    </a:ext>
                  </a:extLst>
                </a:gridCol>
                <a:gridCol w="6847115">
                  <a:extLst>
                    <a:ext uri="{9D8B030D-6E8A-4147-A177-3AD203B41FA5}">
                      <a16:colId xmlns:a16="http://schemas.microsoft.com/office/drawing/2014/main" val="4169909717"/>
                    </a:ext>
                  </a:extLst>
                </a:gridCol>
              </a:tblGrid>
              <a:tr h="388045">
                <a:tc>
                  <a:txBody>
                    <a:bodyPr/>
                    <a:lstStyle/>
                    <a:p>
                      <a:r>
                        <a:rPr lang="en-US" sz="1400" b="1" dirty="0"/>
                        <a:t>Current Challenges </a:t>
                      </a:r>
                    </a:p>
                  </a:txBody>
                  <a:tcPr>
                    <a:solidFill>
                      <a:schemeClr val="tx1"/>
                    </a:solidFill>
                  </a:tcPr>
                </a:tc>
                <a:tc>
                  <a:txBody>
                    <a:bodyPr/>
                    <a:lstStyle/>
                    <a:p>
                      <a:r>
                        <a:rPr lang="en-US" sz="1400" b="1" dirty="0"/>
                        <a:t>Foster Care Plan Requirements</a:t>
                      </a:r>
                    </a:p>
                  </a:txBody>
                  <a:tcPr>
                    <a:solidFill>
                      <a:schemeClr val="tx1"/>
                    </a:solidFill>
                  </a:tcPr>
                </a:tc>
                <a:extLst>
                  <a:ext uri="{0D108BD9-81ED-4DB2-BD59-A6C34878D82A}">
                    <a16:rowId xmlns:a16="http://schemas.microsoft.com/office/drawing/2014/main" val="2584980242"/>
                  </a:ext>
                </a:extLst>
              </a:tr>
              <a:tr h="1754177">
                <a:tc>
                  <a:txBody>
                    <a:bodyPr/>
                    <a:lstStyle/>
                    <a:p>
                      <a:r>
                        <a:rPr lang="en-US" sz="1400" b="1" dirty="0"/>
                        <a:t>Disruptions in care and provider continuity due to population’s frequent placement changes</a:t>
                      </a:r>
                    </a:p>
                    <a:p>
                      <a:endParaRPr lang="en-US" sz="1400" b="1" dirty="0"/>
                    </a:p>
                  </a:txBody>
                  <a:tcPr/>
                </a:tc>
                <a:tc>
                  <a:txBody>
                    <a:bodyPr/>
                    <a:lstStyle/>
                    <a:p>
                      <a:pPr marL="400050" lvl="0" indent="-285750">
                        <a:buFont typeface="Arial" panose="020B0604020202020204" pitchFamily="34" charset="0"/>
                        <a:buChar char="•"/>
                      </a:pPr>
                      <a:r>
                        <a:rPr lang="en-US" sz="1400" dirty="0">
                          <a:solidFill>
                            <a:prstClr val="black"/>
                          </a:solidFill>
                          <a:ea typeface="ＭＳ Ｐゴシック"/>
                        </a:rPr>
                        <a:t>Serves statewide</a:t>
                      </a:r>
                    </a:p>
                    <a:p>
                      <a:pPr marL="400050" marR="0" lvl="0" indent="-2857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kern="1200" dirty="0">
                          <a:solidFill>
                            <a:prstClr val="black"/>
                          </a:solidFill>
                          <a:latin typeface="+mn-lt"/>
                          <a:ea typeface="ＭＳ Ｐゴシック"/>
                          <a:cs typeface="+mn-cs"/>
                        </a:rPr>
                        <a:t>Must adhere to transition of care policy when child experiences change in placement </a:t>
                      </a:r>
                    </a:p>
                    <a:p>
                      <a:pPr marL="400050" marR="0" lvl="0" indent="-2857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kern="1200" dirty="0">
                          <a:solidFill>
                            <a:prstClr val="black"/>
                          </a:solidFill>
                          <a:latin typeface="+mn-lt"/>
                          <a:ea typeface="ＭＳ Ｐゴシック"/>
                          <a:cs typeface="+mn-cs"/>
                        </a:rPr>
                        <a:t>Extended transitional period (180 days) requirements to maintain provider, medication, and ongoing course of treatment when child moves to FC Plan from another plan</a:t>
                      </a:r>
                    </a:p>
                    <a:p>
                      <a:pPr marL="400050" marR="0" lvl="0" indent="-2857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dirty="0">
                          <a:solidFill>
                            <a:prstClr val="black"/>
                          </a:solidFill>
                          <a:ea typeface="ＭＳ Ｐゴシック"/>
                        </a:rPr>
                        <a:t>Assignment of plan-level care manager to support transitions for </a:t>
                      </a:r>
                      <a:r>
                        <a:rPr lang="en-US" sz="1400" u="sng" dirty="0">
                          <a:solidFill>
                            <a:prstClr val="black"/>
                          </a:solidFill>
                          <a:ea typeface="ＭＳ Ｐゴシック"/>
                        </a:rPr>
                        <a:t>all</a:t>
                      </a:r>
                      <a:r>
                        <a:rPr lang="en-US" sz="1400" dirty="0">
                          <a:solidFill>
                            <a:prstClr val="black"/>
                          </a:solidFill>
                          <a:ea typeface="ＭＳ Ｐゴシック"/>
                        </a:rPr>
                        <a:t> FC Plan members (not just high-risk members) </a:t>
                      </a:r>
                    </a:p>
                    <a:p>
                      <a:pPr marL="400050" marR="0" lvl="0" indent="-2857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dirty="0">
                          <a:solidFill>
                            <a:prstClr val="black"/>
                          </a:solidFill>
                          <a:ea typeface="ＭＳ Ｐゴシック"/>
                        </a:rPr>
                        <a:t>Must accept “any willing provider” for all provider types</a:t>
                      </a:r>
                      <a:endParaRPr lang="en-US" sz="1400" dirty="0"/>
                    </a:p>
                  </a:txBody>
                  <a:tcPr/>
                </a:tc>
                <a:extLst>
                  <a:ext uri="{0D108BD9-81ED-4DB2-BD59-A6C34878D82A}">
                    <a16:rowId xmlns:a16="http://schemas.microsoft.com/office/drawing/2014/main" val="180561464"/>
                  </a:ext>
                </a:extLst>
              </a:tr>
              <a:tr h="1439179">
                <a:tc>
                  <a:txBody>
                    <a:bodyPr/>
                    <a:lstStyle/>
                    <a:p>
                      <a:r>
                        <a:rPr lang="en-US" sz="1400" b="1" dirty="0">
                          <a:ea typeface="Times New Roman"/>
                          <a:cs typeface="Times New Roman"/>
                        </a:rPr>
                        <a:t>Lack of clarity in coordination responsibilities and role delineation between entities related to locating and paying for certain services</a:t>
                      </a:r>
                      <a:endParaRPr lang="en-US" sz="1400" dirty="0"/>
                    </a:p>
                  </a:txBody>
                  <a:tcPr/>
                </a:tc>
                <a:tc>
                  <a:txBody>
                    <a:bodyPr/>
                    <a:lstStyle/>
                    <a:p>
                      <a:pPr marL="400050" marR="0" lvl="0" indent="-2857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kern="1200" dirty="0">
                          <a:solidFill>
                            <a:schemeClr val="dk1"/>
                          </a:solidFill>
                          <a:latin typeface="+mn-lt"/>
                          <a:ea typeface="Times New Roman"/>
                          <a:cs typeface="Times New Roman"/>
                        </a:rPr>
                        <a:t>Single point of accountability for integrating delivery of physical and behavioral health services and implementing a System of Care framework</a:t>
                      </a:r>
                    </a:p>
                    <a:p>
                      <a:pPr marL="400050" marR="0" lvl="0" indent="-2857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kern="1200" dirty="0">
                          <a:solidFill>
                            <a:schemeClr val="dk1"/>
                          </a:solidFill>
                          <a:latin typeface="+mn-lt"/>
                          <a:ea typeface="Times New Roman"/>
                          <a:cs typeface="Times New Roman"/>
                        </a:rPr>
                        <a:t>Mandates for coordination with DSS (e.g., initial mtg with 72 hours of member enrollment; monthly check-ins; information-exchange requirements; and co-location at DSS; MOAs with DSS will further delineate roles and responsibilities including responsibilities for payment for placement vs. treatment)</a:t>
                      </a:r>
                    </a:p>
                  </a:txBody>
                  <a:tcPr/>
                </a:tc>
                <a:extLst>
                  <a:ext uri="{0D108BD9-81ED-4DB2-BD59-A6C34878D82A}">
                    <a16:rowId xmlns:a16="http://schemas.microsoft.com/office/drawing/2014/main" val="2240677062"/>
                  </a:ext>
                </a:extLst>
              </a:tr>
              <a:tr h="1339553">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b="1" kern="1200" dirty="0">
                          <a:solidFill>
                            <a:prstClr val="black"/>
                          </a:solidFill>
                          <a:latin typeface="+mn-lt"/>
                          <a:ea typeface="ＭＳ Ｐゴシック"/>
                          <a:cs typeface="+mn-cs"/>
                        </a:rPr>
                        <a:t>Information exchange challenges between entities impedes timely access to care</a:t>
                      </a:r>
                    </a:p>
                  </a:txBody>
                  <a:tcPr/>
                </a:tc>
                <a:tc>
                  <a:txBody>
                    <a:bodyPr/>
                    <a:lstStyle/>
                    <a:p>
                      <a:pPr marL="400050" lvl="0" indent="-285750">
                        <a:buFont typeface="Arial" panose="020B0604020202020204" pitchFamily="34" charset="0"/>
                        <a:buChar char="•"/>
                      </a:pPr>
                      <a:r>
                        <a:rPr lang="en-US" sz="1400" kern="1200" dirty="0">
                          <a:solidFill>
                            <a:prstClr val="black"/>
                          </a:solidFill>
                          <a:latin typeface="+mn-lt"/>
                          <a:ea typeface="ＭＳ Ｐゴシック"/>
                          <a:cs typeface="+mn-cs"/>
                        </a:rPr>
                        <a:t>Expedited care management timeframes:</a:t>
                      </a:r>
                    </a:p>
                    <a:p>
                      <a:pPr marL="742950" lvl="1" indent="-285750">
                        <a:buFont typeface="Arial" panose="020B0604020202020204" pitchFamily="34" charset="0"/>
                        <a:buChar char="•"/>
                      </a:pPr>
                      <a:r>
                        <a:rPr lang="en-US" sz="1400" kern="1200" dirty="0">
                          <a:solidFill>
                            <a:prstClr val="black"/>
                          </a:solidFill>
                          <a:latin typeface="+mn-lt"/>
                          <a:ea typeface="ＭＳ Ｐゴシック"/>
                          <a:cs typeface="+mn-cs"/>
                        </a:rPr>
                        <a:t>Initial meeting with member within 72 hours of plan enrollment </a:t>
                      </a:r>
                    </a:p>
                    <a:p>
                      <a:pPr marL="742950" lvl="1" indent="-285750">
                        <a:buFont typeface="Arial" panose="020B0604020202020204" pitchFamily="34" charset="0"/>
                        <a:buChar char="•"/>
                      </a:pPr>
                      <a:r>
                        <a:rPr lang="en-US" sz="1400" kern="1200" dirty="0">
                          <a:solidFill>
                            <a:prstClr val="black"/>
                          </a:solidFill>
                          <a:latin typeface="+mn-lt"/>
                          <a:ea typeface="ＭＳ Ｐゴシック"/>
                          <a:cs typeface="+mn-cs"/>
                        </a:rPr>
                        <a:t>Assessment of child’s needs: 14 days high-risk members/30 days all others </a:t>
                      </a:r>
                    </a:p>
                    <a:p>
                      <a:pPr marL="742950" lvl="1" indent="-285750">
                        <a:buFont typeface="Arial" panose="020B0604020202020204" pitchFamily="34" charset="0"/>
                        <a:buChar char="•"/>
                      </a:pPr>
                      <a:r>
                        <a:rPr lang="en-US" sz="1400" kern="1200" dirty="0">
                          <a:solidFill>
                            <a:prstClr val="black"/>
                          </a:solidFill>
                          <a:latin typeface="+mn-lt"/>
                          <a:ea typeface="ＭＳ Ｐゴシック"/>
                          <a:cs typeface="+mn-cs"/>
                        </a:rPr>
                        <a:t>Development of a care plan: within 7 days following assessment for high-risk members/within 14 days for all others</a:t>
                      </a:r>
                    </a:p>
                    <a:p>
                      <a:pPr marL="400050" lvl="0" indent="-285750">
                        <a:buFont typeface="Arial" panose="020B0604020202020204" pitchFamily="34" charset="0"/>
                        <a:buChar char="•"/>
                      </a:pPr>
                      <a:r>
                        <a:rPr lang="en-US" sz="1400" kern="1200" dirty="0">
                          <a:solidFill>
                            <a:prstClr val="black"/>
                          </a:solidFill>
                          <a:latin typeface="+mn-lt"/>
                          <a:ea typeface="ＭＳ Ｐゴシック"/>
                          <a:cs typeface="+mn-cs"/>
                        </a:rPr>
                        <a:t>Requirement to assist in scheduling DSS-required 7 and 30 day assessments</a:t>
                      </a:r>
                    </a:p>
                    <a:p>
                      <a:pPr marL="400050" lvl="0" indent="-285750">
                        <a:buFont typeface="Arial" panose="020B0604020202020204" pitchFamily="34" charset="0"/>
                        <a:buChar char="•"/>
                      </a:pPr>
                      <a:r>
                        <a:rPr lang="en-US" sz="1400" kern="1200" dirty="0">
                          <a:solidFill>
                            <a:prstClr val="black"/>
                          </a:solidFill>
                          <a:latin typeface="+mn-lt"/>
                          <a:ea typeface="ＭＳ Ｐゴシック"/>
                          <a:cs typeface="+mn-cs"/>
                        </a:rPr>
                        <a:t>Requirement to include Child and Family Teams in care meetings</a:t>
                      </a:r>
                    </a:p>
                  </a:txBody>
                  <a:tcPr/>
                </a:tc>
                <a:extLst>
                  <a:ext uri="{0D108BD9-81ED-4DB2-BD59-A6C34878D82A}">
                    <a16:rowId xmlns:a16="http://schemas.microsoft.com/office/drawing/2014/main" val="3547661233"/>
                  </a:ext>
                </a:extLst>
              </a:tr>
            </a:tbl>
          </a:graphicData>
        </a:graphic>
      </p:graphicFrame>
      <p:sp>
        <p:nvSpPr>
          <p:cNvPr id="8" name="Footer Placeholder 3">
            <a:extLst>
              <a:ext uri="{FF2B5EF4-FFF2-40B4-BE49-F238E27FC236}">
                <a16:creationId xmlns:a16="http://schemas.microsoft.com/office/drawing/2014/main" id="{4FCBCC8D-5E59-4898-A3B7-E3DCC3421067}"/>
              </a:ext>
            </a:extLst>
          </p:cNvPr>
          <p:cNvSpPr txBox="1">
            <a:spLocks/>
          </p:cNvSpPr>
          <p:nvPr/>
        </p:nvSpPr>
        <p:spPr>
          <a:xfrm>
            <a:off x="521228" y="6573308"/>
            <a:ext cx="7682971" cy="284692"/>
          </a:xfrm>
          <a:prstGeom prst="rect">
            <a:avLst/>
          </a:prstGeom>
        </p:spPr>
        <p:txBody>
          <a:bodyPr vert="horz" lIns="91440" tIns="45720" rIns="91440" bIns="45720" rtlCol="0" anchor="ctr"/>
          <a:lstStyle>
            <a:defPPr>
              <a:defRPr lang="en-US"/>
            </a:defPPr>
            <a:lvl1pPr marL="0" algn="l" defTabSz="914400" rtl="0" eaLnBrk="1" latinLnBrk="0" hangingPunct="1">
              <a:defRPr sz="1000" kern="1200" cap="all" baseline="0">
                <a:solidFill>
                  <a:schemeClr val="tx1"/>
                </a:solidFill>
                <a:latin typeface="Franklin Gothic Demi Cond" panose="020B070603040202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defRPr/>
            </a:pPr>
            <a:r>
              <a:rPr lang="en-US" dirty="0"/>
              <a:t>Update on the Specialized FOSTER CARE RFP| February 2021</a:t>
            </a:r>
          </a:p>
        </p:txBody>
      </p:sp>
    </p:spTree>
    <p:extLst>
      <p:ext uri="{BB962C8B-B14F-4D97-AF65-F5344CB8AC3E}">
        <p14:creationId xmlns:p14="http://schemas.microsoft.com/office/powerpoint/2010/main" val="21166519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64769" y="518160"/>
            <a:ext cx="8393431" cy="548640"/>
          </a:xfrm>
        </p:spPr>
        <p:txBody>
          <a:bodyPr/>
          <a:lstStyle/>
          <a:p>
            <a:r>
              <a:rPr lang="en-US" sz="2800" b="1" dirty="0">
                <a:solidFill>
                  <a:schemeClr val="tx1"/>
                </a:solidFill>
                <a:latin typeface="Calibri" panose="020F0502020204030204" pitchFamily="34" charset="0"/>
              </a:rPr>
              <a:t>FC Plan Approach to Addressing Current Challenges</a:t>
            </a:r>
          </a:p>
        </p:txBody>
      </p:sp>
      <p:cxnSp>
        <p:nvCxnSpPr>
          <p:cNvPr id="7" name="Straight Connector 6"/>
          <p:cNvCxnSpPr/>
          <p:nvPr/>
        </p:nvCxnSpPr>
        <p:spPr bwMode="auto">
          <a:xfrm flipV="1">
            <a:off x="10884" y="998762"/>
            <a:ext cx="9144000" cy="187"/>
          </a:xfrm>
          <a:prstGeom prst="line">
            <a:avLst/>
          </a:prstGeom>
          <a:noFill/>
          <a:ln w="19050" cap="flat" cmpd="sng" algn="ctr">
            <a:solidFill>
              <a:schemeClr val="tx2">
                <a:lumMod val="75000"/>
              </a:schemeClr>
            </a:solidFill>
            <a:prstDash val="solid"/>
            <a:round/>
            <a:headEnd type="none" w="med" len="med"/>
            <a:tailEnd type="none" w="med" len="med"/>
          </a:ln>
          <a:effectLst/>
        </p:spPr>
      </p:cxnSp>
      <p:sp>
        <p:nvSpPr>
          <p:cNvPr id="2" name="Slide Number Placeholder 1">
            <a:extLst>
              <a:ext uri="{FF2B5EF4-FFF2-40B4-BE49-F238E27FC236}">
                <a16:creationId xmlns:a16="http://schemas.microsoft.com/office/drawing/2014/main" id="{94FC6A16-1983-435B-9749-26EAD60B2C5D}"/>
              </a:ext>
            </a:extLst>
          </p:cNvPr>
          <p:cNvSpPr>
            <a:spLocks noGrp="1"/>
          </p:cNvSpPr>
          <p:nvPr>
            <p:ph type="sldNum" sz="quarter" idx="14"/>
          </p:nvPr>
        </p:nvSpPr>
        <p:spPr/>
        <p:txBody>
          <a:bodyPr/>
          <a:lstStyle/>
          <a:p>
            <a:fld id="{11F27F3A-B3E9-41ED-AF8F-A365F10BB65F}" type="slidenum">
              <a:rPr lang="en-US" smtClean="0"/>
              <a:pPr/>
              <a:t>6</a:t>
            </a:fld>
            <a:endParaRPr lang="en-US" dirty="0"/>
          </a:p>
        </p:txBody>
      </p:sp>
      <p:graphicFrame>
        <p:nvGraphicFramePr>
          <p:cNvPr id="8" name="Table 7">
            <a:extLst>
              <a:ext uri="{FF2B5EF4-FFF2-40B4-BE49-F238E27FC236}">
                <a16:creationId xmlns:a16="http://schemas.microsoft.com/office/drawing/2014/main" id="{8390D7D5-2B3D-41DA-9C3F-91BF0A03B43D}"/>
              </a:ext>
            </a:extLst>
          </p:cNvPr>
          <p:cNvGraphicFramePr>
            <a:graphicFrameLocks noGrp="1"/>
          </p:cNvGraphicFramePr>
          <p:nvPr>
            <p:extLst>
              <p:ext uri="{D42A27DB-BD31-4B8C-83A1-F6EECF244321}">
                <p14:modId xmlns:p14="http://schemas.microsoft.com/office/powerpoint/2010/main" val="2231807622"/>
              </p:ext>
            </p:extLst>
          </p:nvPr>
        </p:nvGraphicFramePr>
        <p:xfrm>
          <a:off x="152400" y="1031224"/>
          <a:ext cx="8654142" cy="5273040"/>
        </p:xfrm>
        <a:graphic>
          <a:graphicData uri="http://schemas.openxmlformats.org/drawingml/2006/table">
            <a:tbl>
              <a:tblPr firstRow="1" bandRow="1">
                <a:tableStyleId>{93296810-A885-4BE3-A3E7-6D5BEEA58F35}</a:tableStyleId>
              </a:tblPr>
              <a:tblGrid>
                <a:gridCol w="2195146">
                  <a:extLst>
                    <a:ext uri="{9D8B030D-6E8A-4147-A177-3AD203B41FA5}">
                      <a16:colId xmlns:a16="http://schemas.microsoft.com/office/drawing/2014/main" val="788610066"/>
                    </a:ext>
                  </a:extLst>
                </a:gridCol>
                <a:gridCol w="6458996">
                  <a:extLst>
                    <a:ext uri="{9D8B030D-6E8A-4147-A177-3AD203B41FA5}">
                      <a16:colId xmlns:a16="http://schemas.microsoft.com/office/drawing/2014/main" val="4169909717"/>
                    </a:ext>
                  </a:extLst>
                </a:gridCol>
              </a:tblGrid>
              <a:tr h="274889">
                <a:tc>
                  <a:txBody>
                    <a:bodyPr/>
                    <a:lstStyle/>
                    <a:p>
                      <a:r>
                        <a:rPr lang="en-US" sz="1400" b="1" dirty="0"/>
                        <a:t>Current Challenges </a:t>
                      </a:r>
                    </a:p>
                  </a:txBody>
                  <a:tcPr>
                    <a:solidFill>
                      <a:schemeClr val="tx1"/>
                    </a:solidFill>
                  </a:tcPr>
                </a:tc>
                <a:tc>
                  <a:txBody>
                    <a:bodyPr/>
                    <a:lstStyle/>
                    <a:p>
                      <a:r>
                        <a:rPr lang="en-US" sz="1400" b="1" dirty="0"/>
                        <a:t>Foster Care Plan Requirements</a:t>
                      </a:r>
                    </a:p>
                  </a:txBody>
                  <a:tcPr>
                    <a:solidFill>
                      <a:schemeClr val="tx1"/>
                    </a:solidFill>
                  </a:tcPr>
                </a:tc>
                <a:extLst>
                  <a:ext uri="{0D108BD9-81ED-4DB2-BD59-A6C34878D82A}">
                    <a16:rowId xmlns:a16="http://schemas.microsoft.com/office/drawing/2014/main" val="2584980242"/>
                  </a:ext>
                </a:extLst>
              </a:tr>
              <a:tr h="1569822">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b="1" kern="1200" dirty="0">
                          <a:solidFill>
                            <a:schemeClr val="dk1"/>
                          </a:solidFill>
                          <a:latin typeface="+mn-lt"/>
                          <a:ea typeface="+mn-ea"/>
                          <a:cs typeface="+mn-cs"/>
                        </a:rPr>
                        <a:t>Challenges meeting the needs of children/youth in foster care with complex physical and behavioral health or I/DD needs, resulting in restrictive residential or out-of-state placements</a:t>
                      </a:r>
                      <a:endParaRPr lang="en-US" sz="1400" dirty="0"/>
                    </a:p>
                  </a:txBody>
                  <a:tcPr/>
                </a:tc>
                <a:tc>
                  <a:txBody>
                    <a:bodyPr/>
                    <a:lstStyle/>
                    <a:p>
                      <a:pPr marL="400050" lvl="0" indent="-285750">
                        <a:buFont typeface="Arial" panose="020B0604020202020204" pitchFamily="34" charset="0"/>
                        <a:buChar char="•"/>
                      </a:pPr>
                      <a:r>
                        <a:rPr lang="en-US" sz="1400" kern="1200" dirty="0">
                          <a:solidFill>
                            <a:schemeClr val="dk1"/>
                          </a:solidFill>
                          <a:latin typeface="+mn-lt"/>
                          <a:ea typeface="+mn-ea"/>
                          <a:cs typeface="+mn-cs"/>
                        </a:rPr>
                        <a:t>Add-on payment for providers, including PCP, </a:t>
                      </a:r>
                      <a:r>
                        <a:rPr lang="en-US" sz="1400" kern="1200" dirty="0" err="1">
                          <a:solidFill>
                            <a:schemeClr val="dk1"/>
                          </a:solidFill>
                          <a:latin typeface="+mn-lt"/>
                          <a:ea typeface="+mn-ea"/>
                          <a:cs typeface="+mn-cs"/>
                        </a:rPr>
                        <a:t>BH</a:t>
                      </a:r>
                      <a:r>
                        <a:rPr lang="en-US" sz="1400" kern="1200" dirty="0">
                          <a:solidFill>
                            <a:schemeClr val="dk1"/>
                          </a:solidFill>
                          <a:latin typeface="+mn-lt"/>
                          <a:ea typeface="+mn-ea"/>
                          <a:cs typeface="+mn-cs"/>
                        </a:rPr>
                        <a:t>, and I/DD, to attend treatment team meetings </a:t>
                      </a:r>
                    </a:p>
                    <a:p>
                      <a:pPr marL="400050" lvl="0" indent="-285750">
                        <a:buFont typeface="Arial" panose="020B0604020202020204" pitchFamily="34" charset="0"/>
                        <a:buChar char="•"/>
                      </a:pPr>
                      <a:r>
                        <a:rPr lang="en-US" sz="1400" kern="1200" dirty="0">
                          <a:solidFill>
                            <a:schemeClr val="dk1"/>
                          </a:solidFill>
                          <a:latin typeface="+mn-lt"/>
                          <a:ea typeface="+mn-ea"/>
                          <a:cs typeface="+mn-cs"/>
                        </a:rPr>
                        <a:t>Covers High Fidelity Wrap and ACT care management models, while still retaining responsibility for care coordination with DSS and other care coordination functions</a:t>
                      </a:r>
                    </a:p>
                    <a:p>
                      <a:pPr marL="400050" lvl="0" indent="-285750">
                        <a:buFont typeface="Arial" panose="020B0604020202020204" pitchFamily="34" charset="0"/>
                        <a:buChar char="•"/>
                      </a:pPr>
                      <a:r>
                        <a:rPr lang="en-US" sz="1400" kern="1200" dirty="0">
                          <a:solidFill>
                            <a:schemeClr val="dk1"/>
                          </a:solidFill>
                          <a:latin typeface="+mn-lt"/>
                          <a:ea typeface="+mn-ea"/>
                          <a:cs typeface="+mn-cs"/>
                        </a:rPr>
                        <a:t>Mandates for in-reach and transition of care requirements for children/youth in institutional settings to support placement in least restrictive setting</a:t>
                      </a:r>
                    </a:p>
                    <a:p>
                      <a:pPr marL="400050" lvl="0" indent="-285750">
                        <a:buFont typeface="Arial" panose="020B0604020202020204" pitchFamily="34" charset="0"/>
                        <a:buChar char="•"/>
                      </a:pPr>
                      <a:endParaRPr lang="en-US" sz="1400" kern="1200" dirty="0">
                        <a:solidFill>
                          <a:schemeClr val="dk1"/>
                        </a:solidFill>
                        <a:latin typeface="+mn-lt"/>
                        <a:ea typeface="+mn-ea"/>
                        <a:cs typeface="+mn-cs"/>
                      </a:endParaRPr>
                    </a:p>
                  </a:txBody>
                  <a:tcPr/>
                </a:tc>
                <a:extLst>
                  <a:ext uri="{0D108BD9-81ED-4DB2-BD59-A6C34878D82A}">
                    <a16:rowId xmlns:a16="http://schemas.microsoft.com/office/drawing/2014/main" val="3517377365"/>
                  </a:ext>
                </a:extLst>
              </a:tr>
              <a:tr h="1621842">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b="1" dirty="0">
                          <a:solidFill>
                            <a:prstClr val="black"/>
                          </a:solidFill>
                          <a:ea typeface="ＭＳ Ｐゴシック"/>
                        </a:rPr>
                        <a:t>Limited focus on addressing the unique challenges of children in foster care as part of service delivery</a:t>
                      </a:r>
                    </a:p>
                  </a:txBody>
                  <a:tcPr/>
                </a:tc>
                <a:tc>
                  <a:txBody>
                    <a:bodyPr/>
                    <a:lstStyle/>
                    <a:p>
                      <a:pPr marL="400050" lvl="0" indent="-285750">
                        <a:buFont typeface="Arial" panose="020B0604020202020204" pitchFamily="34" charset="0"/>
                        <a:buChar char="•"/>
                      </a:pPr>
                      <a:r>
                        <a:rPr lang="en-US" sz="1400" dirty="0"/>
                        <a:t>Key personnel must have (1) trauma-informed care experience, (2) knowledge of the population’s unique health care needs, and (3) and familiarity with state agencies involved in members’ care </a:t>
                      </a:r>
                    </a:p>
                    <a:p>
                      <a:pPr marL="400050" lvl="0" indent="-285750">
                        <a:buFont typeface="Arial" panose="020B0604020202020204" pitchFamily="34" charset="0"/>
                        <a:buChar char="•"/>
                      </a:pPr>
                      <a:r>
                        <a:rPr lang="en-US" sz="1400" dirty="0"/>
                        <a:t>Providers should receive on-going training by Plan to identify and address ACEs and provide trauma-informed care</a:t>
                      </a:r>
                    </a:p>
                    <a:p>
                      <a:pPr marL="400050" lvl="0" indent="-285750">
                        <a:buFont typeface="Arial" panose="020B0604020202020204" pitchFamily="34" charset="0"/>
                        <a:buChar char="•"/>
                      </a:pPr>
                      <a:r>
                        <a:rPr lang="en-US" sz="1400" dirty="0"/>
                        <a:t>Care plan manager will screen for ACEs </a:t>
                      </a:r>
                    </a:p>
                    <a:p>
                      <a:pPr marL="400050" lvl="0" indent="-285750">
                        <a:buFont typeface="Arial" panose="020B0604020202020204" pitchFamily="34" charset="0"/>
                        <a:buChar char="•"/>
                      </a:pPr>
                      <a:r>
                        <a:rPr lang="en-US" sz="1400" dirty="0">
                          <a:solidFill>
                            <a:prstClr val="black"/>
                          </a:solidFill>
                          <a:ea typeface="ＭＳ Ｐゴシック"/>
                        </a:rPr>
                        <a:t>Q</a:t>
                      </a:r>
                      <a:r>
                        <a:rPr lang="en-US" sz="1400" dirty="0"/>
                        <a:t>uality and reporting </a:t>
                      </a:r>
                      <a:r>
                        <a:rPr lang="en-US" sz="1400" strike="noStrike" baseline="0" dirty="0"/>
                        <a:t>requirements </a:t>
                      </a:r>
                      <a:r>
                        <a:rPr lang="en-US" sz="1400" dirty="0"/>
                        <a:t>focus on reducing disparities among the foster care population</a:t>
                      </a:r>
                    </a:p>
                  </a:txBody>
                  <a:tcPr/>
                </a:tc>
                <a:extLst>
                  <a:ext uri="{0D108BD9-81ED-4DB2-BD59-A6C34878D82A}">
                    <a16:rowId xmlns:a16="http://schemas.microsoft.com/office/drawing/2014/main" val="308466565"/>
                  </a:ext>
                </a:extLst>
              </a:tr>
              <a:tr h="1236998">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b="1" dirty="0">
                          <a:solidFill>
                            <a:prstClr val="black"/>
                          </a:solidFill>
                          <a:ea typeface="ＭＳ Ｐゴシック"/>
                        </a:rPr>
                        <a:t>Limited array of available community-based services across the state to support children remaining in family settings or the least restrictive setting possible</a:t>
                      </a:r>
                    </a:p>
                  </a:txBody>
                  <a:tcPr/>
                </a:tc>
                <a:tc>
                  <a:txBody>
                    <a:bodyPr/>
                    <a:lstStyle/>
                    <a:p>
                      <a:pPr marL="400050" lvl="0" indent="-285750">
                        <a:buFont typeface="Arial" panose="020B0604020202020204" pitchFamily="34" charset="0"/>
                        <a:buChar char="•"/>
                      </a:pPr>
                      <a:r>
                        <a:rPr lang="en-US" sz="1400" dirty="0"/>
                        <a:t>In Lieu of and Value-added services</a:t>
                      </a:r>
                    </a:p>
                    <a:p>
                      <a:pPr marL="400050" lvl="0" indent="-285750">
                        <a:buFont typeface="Arial" panose="020B0604020202020204" pitchFamily="34" charset="0"/>
                        <a:buChar char="•"/>
                      </a:pPr>
                      <a:r>
                        <a:rPr lang="en-US" sz="1400" dirty="0"/>
                        <a:t>Implement system changes recommended by DHHS workgroup</a:t>
                      </a:r>
                    </a:p>
                  </a:txBody>
                  <a:tcPr/>
                </a:tc>
                <a:extLst>
                  <a:ext uri="{0D108BD9-81ED-4DB2-BD59-A6C34878D82A}">
                    <a16:rowId xmlns:a16="http://schemas.microsoft.com/office/drawing/2014/main" val="503095204"/>
                  </a:ext>
                </a:extLst>
              </a:tr>
            </a:tbl>
          </a:graphicData>
        </a:graphic>
      </p:graphicFrame>
      <p:sp>
        <p:nvSpPr>
          <p:cNvPr id="10" name="Footer Placeholder 3">
            <a:extLst>
              <a:ext uri="{FF2B5EF4-FFF2-40B4-BE49-F238E27FC236}">
                <a16:creationId xmlns:a16="http://schemas.microsoft.com/office/drawing/2014/main" id="{3B8EC185-5CE5-4C26-9CD8-190D3C2CEFB1}"/>
              </a:ext>
            </a:extLst>
          </p:cNvPr>
          <p:cNvSpPr txBox="1">
            <a:spLocks/>
          </p:cNvSpPr>
          <p:nvPr/>
        </p:nvSpPr>
        <p:spPr>
          <a:xfrm>
            <a:off x="521228" y="6573308"/>
            <a:ext cx="7682971" cy="284692"/>
          </a:xfrm>
          <a:prstGeom prst="rect">
            <a:avLst/>
          </a:prstGeom>
        </p:spPr>
        <p:txBody>
          <a:bodyPr vert="horz" lIns="91440" tIns="45720" rIns="91440" bIns="45720" rtlCol="0" anchor="ctr"/>
          <a:lstStyle>
            <a:defPPr>
              <a:defRPr lang="en-US"/>
            </a:defPPr>
            <a:lvl1pPr marL="0" algn="l" defTabSz="914400" rtl="0" eaLnBrk="1" latinLnBrk="0" hangingPunct="1">
              <a:defRPr sz="1000" kern="1200" cap="all" baseline="0">
                <a:solidFill>
                  <a:schemeClr val="tx1"/>
                </a:solidFill>
                <a:latin typeface="Franklin Gothic Demi Cond" panose="020B070603040202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defRPr/>
            </a:pPr>
            <a:r>
              <a:rPr lang="en-US" dirty="0"/>
              <a:t>Update on the Specialized FOSTER CARE RFP| February 2021</a:t>
            </a:r>
          </a:p>
        </p:txBody>
      </p:sp>
    </p:spTree>
    <p:extLst>
      <p:ext uri="{BB962C8B-B14F-4D97-AF65-F5344CB8AC3E}">
        <p14:creationId xmlns:p14="http://schemas.microsoft.com/office/powerpoint/2010/main" val="18037803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64769" y="518160"/>
            <a:ext cx="8393431" cy="548640"/>
          </a:xfrm>
        </p:spPr>
        <p:txBody>
          <a:bodyPr/>
          <a:lstStyle/>
          <a:p>
            <a:r>
              <a:rPr lang="en-US" sz="2800" b="1" dirty="0">
                <a:solidFill>
                  <a:schemeClr val="tx1"/>
                </a:solidFill>
                <a:latin typeface="Calibri" panose="020F0502020204030204" pitchFamily="34" charset="0"/>
              </a:rPr>
              <a:t>FC Plan Benefits for Members—Guiding Principles  </a:t>
            </a:r>
          </a:p>
        </p:txBody>
      </p:sp>
      <p:cxnSp>
        <p:nvCxnSpPr>
          <p:cNvPr id="7" name="Straight Connector 6"/>
          <p:cNvCxnSpPr/>
          <p:nvPr/>
        </p:nvCxnSpPr>
        <p:spPr bwMode="auto">
          <a:xfrm flipV="1">
            <a:off x="10884" y="998762"/>
            <a:ext cx="9144000" cy="187"/>
          </a:xfrm>
          <a:prstGeom prst="line">
            <a:avLst/>
          </a:prstGeom>
          <a:noFill/>
          <a:ln w="19050" cap="flat" cmpd="sng" algn="ctr">
            <a:solidFill>
              <a:schemeClr val="tx2">
                <a:lumMod val="75000"/>
              </a:schemeClr>
            </a:solidFill>
            <a:prstDash val="solid"/>
            <a:round/>
            <a:headEnd type="none" w="med" len="med"/>
            <a:tailEnd type="none" w="med" len="med"/>
          </a:ln>
          <a:effectLst/>
        </p:spPr>
      </p:cxnSp>
      <p:sp>
        <p:nvSpPr>
          <p:cNvPr id="2" name="Slide Number Placeholder 1">
            <a:extLst>
              <a:ext uri="{FF2B5EF4-FFF2-40B4-BE49-F238E27FC236}">
                <a16:creationId xmlns:a16="http://schemas.microsoft.com/office/drawing/2014/main" id="{94FC6A16-1983-435B-9749-26EAD60B2C5D}"/>
              </a:ext>
            </a:extLst>
          </p:cNvPr>
          <p:cNvSpPr>
            <a:spLocks noGrp="1"/>
          </p:cNvSpPr>
          <p:nvPr>
            <p:ph type="sldNum" sz="quarter" idx="14"/>
          </p:nvPr>
        </p:nvSpPr>
        <p:spPr/>
        <p:txBody>
          <a:bodyPr/>
          <a:lstStyle/>
          <a:p>
            <a:fld id="{11F27F3A-B3E9-41ED-AF8F-A365F10BB65F}" type="slidenum">
              <a:rPr lang="en-US" smtClean="0"/>
              <a:pPr/>
              <a:t>7</a:t>
            </a:fld>
            <a:endParaRPr lang="en-US" dirty="0"/>
          </a:p>
        </p:txBody>
      </p:sp>
      <p:sp>
        <p:nvSpPr>
          <p:cNvPr id="10" name="Rectangle 9">
            <a:extLst>
              <a:ext uri="{FF2B5EF4-FFF2-40B4-BE49-F238E27FC236}">
                <a16:creationId xmlns:a16="http://schemas.microsoft.com/office/drawing/2014/main" id="{0895C452-3EC9-4AA1-9E02-ECCD0ACC2E0C}"/>
              </a:ext>
            </a:extLst>
          </p:cNvPr>
          <p:cNvSpPr/>
          <p:nvPr/>
        </p:nvSpPr>
        <p:spPr bwMode="auto">
          <a:xfrm>
            <a:off x="116468" y="1219200"/>
            <a:ext cx="8932831" cy="4844000"/>
          </a:xfrm>
          <a:prstGeom prst="rect">
            <a:avLst/>
          </a:prstGeom>
          <a:solidFill>
            <a:schemeClr val="accent6">
              <a:lumMod val="20000"/>
              <a:lumOff val="80000"/>
            </a:schemeClr>
          </a:solidFill>
          <a:ln w="9525" cap="flat" cmpd="sng" algn="ctr">
            <a:solidFill>
              <a:srgbClr val="EFBB2F"/>
            </a:solidFill>
            <a:prstDash val="solid"/>
            <a:round/>
            <a:headEnd type="none" w="med" len="med"/>
            <a:tailEnd type="none" w="med" len="med"/>
          </a:ln>
          <a:effectLst/>
        </p:spPr>
        <p:txBody>
          <a:bodyPr vert="horz" wrap="square" lIns="91440" tIns="182880" rIns="91440" bIns="0" numCol="1" rtlCol="0" anchor="t" anchorCtr="0" compatLnSpc="1">
            <a:prstTxWarp prst="textNoShape">
              <a:avLst/>
            </a:prstTxWarp>
          </a:bodyPr>
          <a:lstStyle/>
          <a:p>
            <a:pPr marL="342900" indent="-342900">
              <a:spcAft>
                <a:spcPts val="600"/>
              </a:spcAft>
              <a:buFont typeface="Arial" panose="020B0604020202020204" pitchFamily="34" charset="0"/>
              <a:buChar char="•"/>
            </a:pPr>
            <a:r>
              <a:rPr lang="en-US" sz="1600" dirty="0">
                <a:latin typeface="+mj-lt"/>
              </a:rPr>
              <a:t>Deliver </a:t>
            </a:r>
            <a:r>
              <a:rPr lang="en-US" sz="1600" dirty="0"/>
              <a:t>seamless, person-centered care focused on promoting </a:t>
            </a:r>
            <a:r>
              <a:rPr lang="en-US" sz="1600" dirty="0">
                <a:latin typeface="+mj-lt"/>
              </a:rPr>
              <a:t>long-term well-being</a:t>
            </a:r>
          </a:p>
          <a:p>
            <a:pPr marL="342900" indent="-342900">
              <a:spcAft>
                <a:spcPts val="600"/>
              </a:spcAft>
              <a:buFont typeface="Arial" panose="020B0604020202020204" pitchFamily="34" charset="0"/>
              <a:buChar char="•"/>
            </a:pPr>
            <a:r>
              <a:rPr lang="en-US" sz="1600" dirty="0">
                <a:latin typeface="+mj-lt"/>
              </a:rPr>
              <a:t>Support members’ unique needs, including behavioral health needs and Adverse Childhood Experiences (ACEs), by supporting members’ access to a diverse of array of providers with specialized experience and training located throughout the State</a:t>
            </a:r>
          </a:p>
          <a:p>
            <a:pPr marL="342900" indent="-342900">
              <a:spcAft>
                <a:spcPts val="600"/>
              </a:spcAft>
              <a:buFont typeface="Arial" panose="020B0604020202020204" pitchFamily="34" charset="0"/>
              <a:buChar char="•"/>
            </a:pPr>
            <a:r>
              <a:rPr lang="en-US" sz="1600" dirty="0">
                <a:latin typeface="+mj-lt"/>
              </a:rPr>
              <a:t>Pair </a:t>
            </a:r>
            <a:r>
              <a:rPr lang="en-US" sz="1600" u="sng" dirty="0">
                <a:latin typeface="+mj-lt"/>
              </a:rPr>
              <a:t>each</a:t>
            </a:r>
            <a:r>
              <a:rPr lang="en-US" sz="1600" dirty="0">
                <a:latin typeface="+mj-lt"/>
              </a:rPr>
              <a:t> member with a plan-based care manager charged with facilitating coordination and </a:t>
            </a:r>
            <a:r>
              <a:rPr lang="en-US" sz="1600" dirty="0"/>
              <a:t>collaboration among a member’s care team and promoting delivery of whole-person care</a:t>
            </a:r>
          </a:p>
          <a:p>
            <a:pPr marL="342900" indent="-342900">
              <a:spcAft>
                <a:spcPts val="600"/>
              </a:spcAft>
              <a:buFont typeface="Arial" panose="020B0604020202020204" pitchFamily="34" charset="0"/>
              <a:buChar char="•"/>
            </a:pPr>
            <a:r>
              <a:rPr lang="en-US" sz="1600" dirty="0">
                <a:latin typeface="+mj-lt"/>
              </a:rPr>
              <a:t>Advance members’ permanency planning goals by ensuring the FC Plan, DSS and other entities involved in promoting the health of members closely coordinate with one another and directly with members</a:t>
            </a:r>
          </a:p>
          <a:p>
            <a:pPr marL="342900" indent="-342900">
              <a:spcAft>
                <a:spcPts val="600"/>
              </a:spcAft>
              <a:buFont typeface="Arial" panose="020B0604020202020204" pitchFamily="34" charset="0"/>
              <a:buChar char="•"/>
            </a:pPr>
            <a:r>
              <a:rPr lang="en-US" sz="1600" dirty="0">
                <a:latin typeface="+mj-lt"/>
              </a:rPr>
              <a:t>Minimize members’ disruptions in placement and provide support during transitions (including between placements, when aging out, and during and after reunification) by p</a:t>
            </a:r>
            <a:r>
              <a:rPr lang="en-US" sz="1600" dirty="0"/>
              <a:t>romoting continuity of care through a trauma-informed lens</a:t>
            </a:r>
          </a:p>
          <a:p>
            <a:pPr marL="342900" indent="-342900">
              <a:spcAft>
                <a:spcPts val="600"/>
              </a:spcAft>
              <a:buFont typeface="Arial" panose="020B0604020202020204" pitchFamily="34" charset="0"/>
              <a:buChar char="•"/>
            </a:pPr>
            <a:r>
              <a:rPr lang="en-US" sz="1600" dirty="0"/>
              <a:t>Provide members with access to high-quality care that promotes health equity and reduces racial and ethnic disparities in outcomes</a:t>
            </a:r>
          </a:p>
          <a:p>
            <a:pPr marL="342900" indent="-342900">
              <a:spcAft>
                <a:spcPts val="600"/>
              </a:spcAft>
              <a:buFont typeface="Arial" panose="020B0604020202020204" pitchFamily="34" charset="0"/>
              <a:buChar char="•"/>
            </a:pPr>
            <a:r>
              <a:rPr lang="en-US" sz="1600" dirty="0"/>
              <a:t>Improve members’ outcomes by continuously monitoring care delivery against a robust set of quality standards and regular reporting</a:t>
            </a:r>
            <a:endParaRPr lang="en-US" sz="1600" dirty="0">
              <a:latin typeface="+mj-lt"/>
            </a:endParaRPr>
          </a:p>
        </p:txBody>
      </p:sp>
      <p:sp>
        <p:nvSpPr>
          <p:cNvPr id="8" name="Footer Placeholder 3">
            <a:extLst>
              <a:ext uri="{FF2B5EF4-FFF2-40B4-BE49-F238E27FC236}">
                <a16:creationId xmlns:a16="http://schemas.microsoft.com/office/drawing/2014/main" id="{086BF636-9E80-4F99-8470-537A9BE164A2}"/>
              </a:ext>
            </a:extLst>
          </p:cNvPr>
          <p:cNvSpPr txBox="1">
            <a:spLocks/>
          </p:cNvSpPr>
          <p:nvPr/>
        </p:nvSpPr>
        <p:spPr>
          <a:xfrm>
            <a:off x="521228" y="6573308"/>
            <a:ext cx="7682971" cy="284692"/>
          </a:xfrm>
          <a:prstGeom prst="rect">
            <a:avLst/>
          </a:prstGeom>
        </p:spPr>
        <p:txBody>
          <a:bodyPr vert="horz" lIns="91440" tIns="45720" rIns="91440" bIns="45720" rtlCol="0" anchor="ctr"/>
          <a:lstStyle>
            <a:defPPr>
              <a:defRPr lang="en-US"/>
            </a:defPPr>
            <a:lvl1pPr marL="0" algn="l" defTabSz="914400" rtl="0" eaLnBrk="1" latinLnBrk="0" hangingPunct="1">
              <a:defRPr sz="1000" kern="1200" cap="all" baseline="0">
                <a:solidFill>
                  <a:schemeClr val="tx1"/>
                </a:solidFill>
                <a:latin typeface="Franklin Gothic Demi Cond" panose="020B070603040202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defRPr/>
            </a:pPr>
            <a:r>
              <a:rPr lang="en-US" dirty="0"/>
              <a:t>Update on the Specialized FOSTER CARE RFP| February 2021</a:t>
            </a:r>
          </a:p>
        </p:txBody>
      </p:sp>
    </p:spTree>
    <p:extLst>
      <p:ext uri="{BB962C8B-B14F-4D97-AF65-F5344CB8AC3E}">
        <p14:creationId xmlns:p14="http://schemas.microsoft.com/office/powerpoint/2010/main" val="3219941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bwMode="auto">
          <a:xfrm>
            <a:off x="438150" y="571500"/>
            <a:ext cx="8267700" cy="5181600"/>
          </a:xfrm>
          <a:prstGeom prst="rect">
            <a:avLst/>
          </a:prstGeom>
          <a:noFill/>
          <a:ln w="9525" cap="flat" cmpd="sng" algn="ctr">
            <a:noFill/>
            <a:prstDash val="solid"/>
            <a:round/>
            <a:headEnd type="none" w="med" len="med"/>
            <a:tailEnd type="none" w="med" len="med"/>
          </a:ln>
          <a:effectLst/>
        </p:spPr>
        <p:txBody>
          <a:bodyPr lIns="101858" tIns="50929" rIns="101858" bIns="50929" anchor="ctr"/>
          <a:lstStyle/>
          <a:p>
            <a:pPr algn="ctr" defTabSz="1019175" fontAlgn="base">
              <a:spcBef>
                <a:spcPct val="0"/>
              </a:spcBef>
              <a:spcAft>
                <a:spcPct val="0"/>
              </a:spcAft>
              <a:defRPr/>
            </a:pPr>
            <a:endParaRPr lang="en-US" sz="1100" b="1" dirty="0">
              <a:solidFill>
                <a:srgbClr val="000000"/>
              </a:solidFill>
              <a:ea typeface="ＭＳ Ｐゴシック" pitchFamily="1" charset="-128"/>
            </a:endParaRPr>
          </a:p>
        </p:txBody>
      </p:sp>
      <p:sp>
        <p:nvSpPr>
          <p:cNvPr id="196611" name="Rectangle 8"/>
          <p:cNvSpPr>
            <a:spLocks noChangeArrowheads="1"/>
          </p:cNvSpPr>
          <p:nvPr/>
        </p:nvSpPr>
        <p:spPr bwMode="auto">
          <a:xfrm>
            <a:off x="428625" y="2152650"/>
            <a:ext cx="8286750" cy="1676400"/>
          </a:xfrm>
          <a:prstGeom prst="rect">
            <a:avLst/>
          </a:prstGeom>
          <a:solidFill>
            <a:schemeClr val="tx2">
              <a:lumMod val="60000"/>
              <a:lumOff val="40000"/>
              <a:alpha val="39999"/>
            </a:schemeClr>
          </a:solidFill>
          <a:ln w="9525">
            <a:noFill/>
            <a:miter lim="800000"/>
            <a:headEnd/>
            <a:tailEnd/>
          </a:ln>
        </p:spPr>
        <p:txBody>
          <a:bodyPr wrap="none" lIns="101858" tIns="50929" rIns="101858" bIns="50929" anchor="ctr"/>
          <a:lstStyle/>
          <a:p>
            <a:pPr fontAlgn="base">
              <a:spcBef>
                <a:spcPct val="0"/>
              </a:spcBef>
              <a:spcAft>
                <a:spcPct val="0"/>
              </a:spcAft>
            </a:pPr>
            <a:endParaRPr lang="en-US" sz="1100" b="1" dirty="0">
              <a:solidFill>
                <a:srgbClr val="000000"/>
              </a:solidFill>
              <a:latin typeface="Arial Unicode MS" pitchFamily="34" charset="-128"/>
              <a:ea typeface="ＭＳ Ｐゴシック"/>
            </a:endParaRPr>
          </a:p>
        </p:txBody>
      </p:sp>
      <p:sp>
        <p:nvSpPr>
          <p:cNvPr id="152581" name="Rectangle 7"/>
          <p:cNvSpPr>
            <a:spLocks noChangeArrowheads="1"/>
          </p:cNvSpPr>
          <p:nvPr/>
        </p:nvSpPr>
        <p:spPr bwMode="auto">
          <a:xfrm>
            <a:off x="419100" y="571500"/>
            <a:ext cx="8305800" cy="5181600"/>
          </a:xfrm>
          <a:prstGeom prst="rect">
            <a:avLst/>
          </a:prstGeom>
          <a:noFill/>
          <a:ln w="57150">
            <a:solidFill>
              <a:schemeClr val="tx2"/>
            </a:solidFill>
            <a:miter lim="800000"/>
            <a:headEnd/>
            <a:tailEnd/>
          </a:ln>
          <a:effectLst/>
        </p:spPr>
        <p:txBody>
          <a:bodyPr wrap="none" lIns="101858" tIns="50929" rIns="101858" bIns="50929" anchor="ctr"/>
          <a:lstStyle/>
          <a:p>
            <a:pPr fontAlgn="base">
              <a:spcBef>
                <a:spcPct val="0"/>
              </a:spcBef>
              <a:spcAft>
                <a:spcPct val="0"/>
              </a:spcAft>
              <a:defRPr/>
            </a:pPr>
            <a:endParaRPr lang="en-US" sz="1100" b="1" dirty="0">
              <a:solidFill>
                <a:srgbClr val="000000"/>
              </a:solidFill>
              <a:latin typeface="Arial Unicode MS" pitchFamily="34" charset="-128"/>
              <a:ea typeface="ＭＳ Ｐゴシック" pitchFamily="1" charset="-128"/>
            </a:endParaRPr>
          </a:p>
        </p:txBody>
      </p:sp>
      <p:sp>
        <p:nvSpPr>
          <p:cNvPr id="196614" name="Rectangle 11"/>
          <p:cNvSpPr>
            <a:spLocks noChangeArrowheads="1"/>
          </p:cNvSpPr>
          <p:nvPr/>
        </p:nvSpPr>
        <p:spPr bwMode="auto">
          <a:xfrm>
            <a:off x="457200" y="2152650"/>
            <a:ext cx="8229600" cy="1671638"/>
          </a:xfrm>
          <a:prstGeom prst="rect">
            <a:avLst/>
          </a:prstGeom>
          <a:noFill/>
          <a:ln w="9525">
            <a:noFill/>
            <a:miter lim="800000"/>
            <a:headEnd/>
            <a:tailEnd/>
          </a:ln>
        </p:spPr>
        <p:txBody>
          <a:bodyPr lIns="0" tIns="0" rIns="0" bIns="0" anchor="ctr" anchorCtr="1"/>
          <a:lstStyle/>
          <a:p>
            <a:pPr algn="ctr">
              <a:spcAft>
                <a:spcPts val="1200"/>
              </a:spcAft>
            </a:pPr>
            <a:r>
              <a:rPr lang="en-US" sz="2800" b="1" dirty="0">
                <a:ea typeface="ＭＳ Ｐゴシック"/>
              </a:rPr>
              <a:t>Key Features of the FC Plan</a:t>
            </a:r>
            <a:endParaRPr lang="en-US" sz="2800" b="1" strike="sngStrike" dirty="0">
              <a:ea typeface="ＭＳ Ｐゴシック"/>
            </a:endParaRPr>
          </a:p>
        </p:txBody>
      </p:sp>
      <p:sp>
        <p:nvSpPr>
          <p:cNvPr id="3" name="TextBox 2"/>
          <p:cNvSpPr txBox="1"/>
          <p:nvPr/>
        </p:nvSpPr>
        <p:spPr>
          <a:xfrm>
            <a:off x="0" y="6096000"/>
            <a:ext cx="9144000" cy="784830"/>
          </a:xfrm>
          <a:prstGeom prst="rect">
            <a:avLst/>
          </a:prstGeom>
          <a:solidFill>
            <a:schemeClr val="bg1"/>
          </a:solidFill>
        </p:spPr>
        <p:txBody>
          <a:bodyPr wrap="square" rtlCol="0">
            <a:spAutoFit/>
          </a:bodyPr>
          <a:lstStyle/>
          <a:p>
            <a:endParaRPr lang="en-US" dirty="0">
              <a:solidFill>
                <a:srgbClr val="000000"/>
              </a:solidFill>
            </a:endParaRPr>
          </a:p>
          <a:p>
            <a:endParaRPr lang="en-US" dirty="0">
              <a:solidFill>
                <a:srgbClr val="000000"/>
              </a:solidFill>
            </a:endParaRPr>
          </a:p>
          <a:p>
            <a:endParaRPr lang="en-US" dirty="0">
              <a:solidFill>
                <a:srgbClr val="000000"/>
              </a:solidFill>
            </a:endParaRPr>
          </a:p>
          <a:p>
            <a:endParaRPr lang="en-US" dirty="0">
              <a:solidFill>
                <a:srgbClr val="000000"/>
              </a:solidFill>
            </a:endParaRPr>
          </a:p>
          <a:p>
            <a:endParaRPr lang="en-US" dirty="0">
              <a:solidFill>
                <a:srgbClr val="000000"/>
              </a:solidFill>
            </a:endParaRPr>
          </a:p>
        </p:txBody>
      </p:sp>
    </p:spTree>
    <p:extLst>
      <p:ext uri="{BB962C8B-B14F-4D97-AF65-F5344CB8AC3E}">
        <p14:creationId xmlns:p14="http://schemas.microsoft.com/office/powerpoint/2010/main" val="33249907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txBox="1">
            <a:spLocks/>
          </p:cNvSpPr>
          <p:nvPr/>
        </p:nvSpPr>
        <p:spPr>
          <a:xfrm>
            <a:off x="-315564" y="489898"/>
            <a:ext cx="9002364" cy="577570"/>
          </a:xfrm>
          <a:prstGeom prst="rect">
            <a:avLst/>
          </a:prstGeom>
        </p:spPr>
        <p:txBody>
          <a:bodyPr>
            <a:noAutofit/>
          </a:bodyPr>
          <a:lstStyle>
            <a:lvl1pPr algn="l" rtl="0" eaLnBrk="0" fontAlgn="base" hangingPunct="0">
              <a:spcBef>
                <a:spcPct val="0"/>
              </a:spcBef>
              <a:spcAft>
                <a:spcPct val="0"/>
              </a:spcAft>
              <a:defRPr sz="2400" b="1" i="1">
                <a:solidFill>
                  <a:srgbClr val="288DC2"/>
                </a:solidFill>
                <a:latin typeface="Times New Roman" panose="02020603050405020304" pitchFamily="18" charset="0"/>
                <a:ea typeface="ＭＳ Ｐゴシック" pitchFamily="1" charset="-128"/>
                <a:cs typeface="Times New Roman" panose="02020603050405020304" pitchFamily="18" charset="0"/>
              </a:defRPr>
            </a:lvl1pPr>
            <a:lvl2pPr algn="l" rtl="0" eaLnBrk="0" fontAlgn="base" hangingPunct="0">
              <a:spcBef>
                <a:spcPct val="0"/>
              </a:spcBef>
              <a:spcAft>
                <a:spcPct val="0"/>
              </a:spcAft>
              <a:defRPr sz="2800">
                <a:solidFill>
                  <a:schemeClr val="tx1"/>
                </a:solidFill>
                <a:latin typeface="Georgia" pitchFamily="18" charset="0"/>
                <a:ea typeface="ＭＳ Ｐゴシック" pitchFamily="1" charset="-128"/>
                <a:cs typeface="ＭＳ Ｐゴシック" pitchFamily="1" charset="-128"/>
              </a:defRPr>
            </a:lvl2pPr>
            <a:lvl3pPr algn="l" rtl="0" eaLnBrk="0" fontAlgn="base" hangingPunct="0">
              <a:spcBef>
                <a:spcPct val="0"/>
              </a:spcBef>
              <a:spcAft>
                <a:spcPct val="0"/>
              </a:spcAft>
              <a:defRPr sz="2800">
                <a:solidFill>
                  <a:schemeClr val="tx1"/>
                </a:solidFill>
                <a:latin typeface="Georgia" pitchFamily="18" charset="0"/>
                <a:ea typeface="ＭＳ Ｐゴシック" pitchFamily="1" charset="-128"/>
                <a:cs typeface="ＭＳ Ｐゴシック" pitchFamily="1" charset="-128"/>
              </a:defRPr>
            </a:lvl3pPr>
            <a:lvl4pPr algn="l" rtl="0" eaLnBrk="0" fontAlgn="base" hangingPunct="0">
              <a:spcBef>
                <a:spcPct val="0"/>
              </a:spcBef>
              <a:spcAft>
                <a:spcPct val="0"/>
              </a:spcAft>
              <a:defRPr sz="2800">
                <a:solidFill>
                  <a:schemeClr val="tx1"/>
                </a:solidFill>
                <a:latin typeface="Georgia" pitchFamily="18" charset="0"/>
                <a:ea typeface="ＭＳ Ｐゴシック" pitchFamily="1" charset="-128"/>
                <a:cs typeface="ＭＳ Ｐゴシック" pitchFamily="1" charset="-128"/>
              </a:defRPr>
            </a:lvl4pPr>
            <a:lvl5pPr algn="l" rtl="0" eaLnBrk="0" fontAlgn="base" hangingPunct="0">
              <a:spcBef>
                <a:spcPct val="0"/>
              </a:spcBef>
              <a:spcAft>
                <a:spcPct val="0"/>
              </a:spcAft>
              <a:defRPr sz="2800">
                <a:solidFill>
                  <a:schemeClr val="tx1"/>
                </a:solidFill>
                <a:latin typeface="Georgia" pitchFamily="18" charset="0"/>
                <a:ea typeface="ＭＳ Ｐゴシック" pitchFamily="1" charset="-128"/>
                <a:cs typeface="ＭＳ Ｐゴシック" pitchFamily="1" charset="-128"/>
              </a:defRPr>
            </a:lvl5pPr>
            <a:lvl6pPr marL="457146" algn="l" rtl="0" fontAlgn="base">
              <a:spcBef>
                <a:spcPct val="0"/>
              </a:spcBef>
              <a:spcAft>
                <a:spcPct val="0"/>
              </a:spcAft>
              <a:defRPr sz="2500">
                <a:solidFill>
                  <a:schemeClr val="tx1"/>
                </a:solidFill>
                <a:latin typeface="Calibri" charset="0"/>
              </a:defRPr>
            </a:lvl6pPr>
            <a:lvl7pPr marL="914293" algn="l" rtl="0" fontAlgn="base">
              <a:spcBef>
                <a:spcPct val="0"/>
              </a:spcBef>
              <a:spcAft>
                <a:spcPct val="0"/>
              </a:spcAft>
              <a:defRPr sz="2500">
                <a:solidFill>
                  <a:schemeClr val="tx1"/>
                </a:solidFill>
                <a:latin typeface="Calibri" charset="0"/>
              </a:defRPr>
            </a:lvl7pPr>
            <a:lvl8pPr marL="1371440" algn="l" rtl="0" fontAlgn="base">
              <a:spcBef>
                <a:spcPct val="0"/>
              </a:spcBef>
              <a:spcAft>
                <a:spcPct val="0"/>
              </a:spcAft>
              <a:defRPr sz="2500">
                <a:solidFill>
                  <a:schemeClr val="tx1"/>
                </a:solidFill>
                <a:latin typeface="Calibri" charset="0"/>
              </a:defRPr>
            </a:lvl8pPr>
            <a:lvl9pPr marL="1828586" algn="l" rtl="0" fontAlgn="base">
              <a:spcBef>
                <a:spcPct val="0"/>
              </a:spcBef>
              <a:spcAft>
                <a:spcPct val="0"/>
              </a:spcAft>
              <a:defRPr sz="2500">
                <a:solidFill>
                  <a:schemeClr val="tx1"/>
                </a:solidFill>
                <a:latin typeface="Calibri" charset="0"/>
              </a:defRPr>
            </a:lvl9pPr>
          </a:lstStyle>
          <a:p>
            <a:pPr marL="457200"/>
            <a:r>
              <a:rPr lang="en-US" sz="2800" i="0" dirty="0">
                <a:solidFill>
                  <a:schemeClr val="tx1"/>
                </a:solidFill>
                <a:latin typeface="Calibri" panose="020F0502020204030204" pitchFamily="34" charset="0"/>
              </a:rPr>
              <a:t>Key Design Areas for Discussion Today</a:t>
            </a:r>
          </a:p>
          <a:p>
            <a:pPr>
              <a:lnSpc>
                <a:spcPct val="90000"/>
              </a:lnSpc>
            </a:pPr>
            <a:endParaRPr lang="en-US" sz="2700" i="0" dirty="0">
              <a:solidFill>
                <a:schemeClr val="tx1"/>
              </a:solidFill>
              <a:latin typeface="Calibri"/>
            </a:endParaRPr>
          </a:p>
        </p:txBody>
      </p:sp>
      <p:cxnSp>
        <p:nvCxnSpPr>
          <p:cNvPr id="15" name="Straight Connector 14"/>
          <p:cNvCxnSpPr>
            <a:cxnSpLocks/>
          </p:cNvCxnSpPr>
          <p:nvPr/>
        </p:nvCxnSpPr>
        <p:spPr>
          <a:xfrm>
            <a:off x="0" y="1046496"/>
            <a:ext cx="9144000" cy="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25" name="Rectangle 24">
            <a:extLst>
              <a:ext uri="{FF2B5EF4-FFF2-40B4-BE49-F238E27FC236}">
                <a16:creationId xmlns:a16="http://schemas.microsoft.com/office/drawing/2014/main" id="{B5CB71A0-7D17-4F79-8AC5-67B7DE4AED2A}"/>
              </a:ext>
            </a:extLst>
          </p:cNvPr>
          <p:cNvSpPr/>
          <p:nvPr/>
        </p:nvSpPr>
        <p:spPr>
          <a:xfrm>
            <a:off x="871046" y="1523999"/>
            <a:ext cx="4996355" cy="550529"/>
          </a:xfrm>
          <a:prstGeom prst="rect">
            <a:avLst/>
          </a:prstGeom>
          <a:solidFill>
            <a:schemeClr val="tx2"/>
          </a:solidFill>
          <a:ln w="12700" cmpd="sng">
            <a:solidFill>
              <a:srgbClr val="EFBB2F"/>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182880" tIns="91440" rIns="182880" bIns="91440" rtlCol="0" anchor="ctr" anchorCtr="0"/>
          <a:lstStyle/>
          <a:p>
            <a:pPr marL="457200"/>
            <a:endParaRPr lang="en-US" sz="1500" dirty="0">
              <a:solidFill>
                <a:schemeClr val="bg1"/>
              </a:solidFill>
              <a:latin typeface="Calibri" panose="020F0502020204030204" pitchFamily="34" charset="0"/>
            </a:endParaRPr>
          </a:p>
          <a:p>
            <a:pPr marL="457200"/>
            <a:endParaRPr lang="en-US" sz="1500" dirty="0">
              <a:solidFill>
                <a:schemeClr val="bg1"/>
              </a:solidFill>
              <a:latin typeface="Calibri" panose="020F0502020204030204" pitchFamily="34" charset="0"/>
            </a:endParaRPr>
          </a:p>
        </p:txBody>
      </p:sp>
      <p:sp>
        <p:nvSpPr>
          <p:cNvPr id="3" name="Slide Number Placeholder 2">
            <a:extLst>
              <a:ext uri="{FF2B5EF4-FFF2-40B4-BE49-F238E27FC236}">
                <a16:creationId xmlns:a16="http://schemas.microsoft.com/office/drawing/2014/main" id="{E33C5429-2457-4359-B92D-D7E7E889AF93}"/>
              </a:ext>
            </a:extLst>
          </p:cNvPr>
          <p:cNvSpPr>
            <a:spLocks noGrp="1"/>
          </p:cNvSpPr>
          <p:nvPr>
            <p:ph type="sldNum" sz="quarter" idx="14"/>
          </p:nvPr>
        </p:nvSpPr>
        <p:spPr/>
        <p:txBody>
          <a:bodyPr/>
          <a:lstStyle/>
          <a:p>
            <a:fld id="{11F27F3A-B3E9-41ED-AF8F-A365F10BB65F}" type="slidenum">
              <a:rPr lang="en-US" smtClean="0"/>
              <a:pPr/>
              <a:t>9</a:t>
            </a:fld>
            <a:endParaRPr lang="en-US" dirty="0"/>
          </a:p>
        </p:txBody>
      </p:sp>
      <p:sp>
        <p:nvSpPr>
          <p:cNvPr id="9" name="Rectangle 8">
            <a:extLst>
              <a:ext uri="{FF2B5EF4-FFF2-40B4-BE49-F238E27FC236}">
                <a16:creationId xmlns:a16="http://schemas.microsoft.com/office/drawing/2014/main" id="{EE53A888-DEA0-44F3-81E8-DD68B35486EE}"/>
              </a:ext>
            </a:extLst>
          </p:cNvPr>
          <p:cNvSpPr/>
          <p:nvPr/>
        </p:nvSpPr>
        <p:spPr>
          <a:xfrm>
            <a:off x="871046" y="2247232"/>
            <a:ext cx="4996355" cy="533400"/>
          </a:xfrm>
          <a:prstGeom prst="rect">
            <a:avLst/>
          </a:prstGeom>
          <a:solidFill>
            <a:schemeClr val="tx2"/>
          </a:solidFill>
          <a:ln w="12700" cmpd="sng">
            <a:solidFill>
              <a:schemeClr val="accent6">
                <a:lumMod val="75000"/>
              </a:schemeClr>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182880" tIns="91440" rIns="182880" bIns="91440" rtlCol="0" anchor="ctr" anchorCtr="0"/>
          <a:lstStyle/>
          <a:p>
            <a:pPr marL="457200"/>
            <a:endParaRPr lang="en-US" sz="1500" dirty="0">
              <a:solidFill>
                <a:schemeClr val="bg1"/>
              </a:solidFill>
              <a:latin typeface="Calibri" panose="020F0502020204030204" pitchFamily="34" charset="0"/>
            </a:endParaRPr>
          </a:p>
          <a:p>
            <a:pPr marL="457200"/>
            <a:endParaRPr lang="en-US" sz="1500" dirty="0">
              <a:solidFill>
                <a:schemeClr val="bg1"/>
              </a:solidFill>
              <a:latin typeface="Calibri" panose="020F0502020204030204" pitchFamily="34" charset="0"/>
            </a:endParaRPr>
          </a:p>
        </p:txBody>
      </p:sp>
      <p:sp>
        <p:nvSpPr>
          <p:cNvPr id="11" name="Rectangle 10">
            <a:extLst>
              <a:ext uri="{FF2B5EF4-FFF2-40B4-BE49-F238E27FC236}">
                <a16:creationId xmlns:a16="http://schemas.microsoft.com/office/drawing/2014/main" id="{DD994D68-7CA7-461B-92B3-67FB7989EC32}"/>
              </a:ext>
            </a:extLst>
          </p:cNvPr>
          <p:cNvSpPr/>
          <p:nvPr/>
        </p:nvSpPr>
        <p:spPr>
          <a:xfrm>
            <a:off x="871045" y="2970464"/>
            <a:ext cx="4996355" cy="533400"/>
          </a:xfrm>
          <a:prstGeom prst="rect">
            <a:avLst/>
          </a:prstGeom>
          <a:solidFill>
            <a:schemeClr val="tx2"/>
          </a:solidFill>
          <a:ln w="12700" cmpd="sng">
            <a:solidFill>
              <a:schemeClr val="accent6">
                <a:lumMod val="75000"/>
              </a:schemeClr>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182880" tIns="91440" rIns="182880" bIns="91440" rtlCol="0" anchor="ctr" anchorCtr="0"/>
          <a:lstStyle/>
          <a:p>
            <a:pPr marL="457200"/>
            <a:endParaRPr lang="en-US" sz="1500" dirty="0">
              <a:solidFill>
                <a:schemeClr val="bg1"/>
              </a:solidFill>
              <a:latin typeface="Calibri" panose="020F0502020204030204" pitchFamily="34" charset="0"/>
            </a:endParaRPr>
          </a:p>
          <a:p>
            <a:pPr marL="457200"/>
            <a:endParaRPr lang="en-US" sz="1500" dirty="0">
              <a:solidFill>
                <a:schemeClr val="bg1"/>
              </a:solidFill>
              <a:latin typeface="Calibri" panose="020F0502020204030204" pitchFamily="34" charset="0"/>
            </a:endParaRPr>
          </a:p>
        </p:txBody>
      </p:sp>
      <p:sp>
        <p:nvSpPr>
          <p:cNvPr id="12" name="Rectangle 11">
            <a:extLst>
              <a:ext uri="{FF2B5EF4-FFF2-40B4-BE49-F238E27FC236}">
                <a16:creationId xmlns:a16="http://schemas.microsoft.com/office/drawing/2014/main" id="{F55EA419-C00F-44CD-957F-A0376CA7CC20}"/>
              </a:ext>
            </a:extLst>
          </p:cNvPr>
          <p:cNvSpPr/>
          <p:nvPr/>
        </p:nvSpPr>
        <p:spPr>
          <a:xfrm>
            <a:off x="871044" y="3679339"/>
            <a:ext cx="4996355" cy="533400"/>
          </a:xfrm>
          <a:prstGeom prst="rect">
            <a:avLst/>
          </a:prstGeom>
          <a:solidFill>
            <a:schemeClr val="tx2"/>
          </a:solidFill>
          <a:ln w="12700" cmpd="sng">
            <a:solidFill>
              <a:schemeClr val="accent6">
                <a:lumMod val="75000"/>
              </a:schemeClr>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182880" tIns="91440" rIns="182880" bIns="91440" rtlCol="0" anchor="ctr" anchorCtr="0"/>
          <a:lstStyle/>
          <a:p>
            <a:pPr marL="457200"/>
            <a:endParaRPr lang="en-US" sz="1500" dirty="0">
              <a:solidFill>
                <a:schemeClr val="bg1"/>
              </a:solidFill>
              <a:latin typeface="Calibri" panose="020F0502020204030204" pitchFamily="34" charset="0"/>
            </a:endParaRPr>
          </a:p>
          <a:p>
            <a:pPr marL="457200"/>
            <a:endParaRPr lang="en-US" sz="1500" dirty="0">
              <a:solidFill>
                <a:schemeClr val="bg1"/>
              </a:solidFill>
              <a:latin typeface="Calibri" panose="020F0502020204030204" pitchFamily="34" charset="0"/>
            </a:endParaRPr>
          </a:p>
        </p:txBody>
      </p:sp>
      <p:sp>
        <p:nvSpPr>
          <p:cNvPr id="13" name="Rectangle 12">
            <a:extLst>
              <a:ext uri="{FF2B5EF4-FFF2-40B4-BE49-F238E27FC236}">
                <a16:creationId xmlns:a16="http://schemas.microsoft.com/office/drawing/2014/main" id="{0FB9AEC0-D8F3-4751-9BF7-2A1E1D2B06BC}"/>
              </a:ext>
            </a:extLst>
          </p:cNvPr>
          <p:cNvSpPr/>
          <p:nvPr/>
        </p:nvSpPr>
        <p:spPr>
          <a:xfrm>
            <a:off x="861518" y="4388214"/>
            <a:ext cx="5005881" cy="533400"/>
          </a:xfrm>
          <a:prstGeom prst="rect">
            <a:avLst/>
          </a:prstGeom>
          <a:solidFill>
            <a:schemeClr val="tx2"/>
          </a:solidFill>
          <a:ln w="12700" cmpd="sng">
            <a:solidFill>
              <a:schemeClr val="accent6">
                <a:lumMod val="75000"/>
              </a:schemeClr>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182880" tIns="91440" rIns="182880" bIns="91440" rtlCol="0" anchor="ctr" anchorCtr="0"/>
          <a:lstStyle/>
          <a:p>
            <a:pPr marL="457200"/>
            <a:endParaRPr lang="en-US" sz="1500" dirty="0">
              <a:solidFill>
                <a:schemeClr val="bg1"/>
              </a:solidFill>
              <a:latin typeface="Calibri" panose="020F0502020204030204" pitchFamily="34" charset="0"/>
            </a:endParaRPr>
          </a:p>
          <a:p>
            <a:pPr marL="457200"/>
            <a:endParaRPr lang="en-US" sz="1500" dirty="0">
              <a:solidFill>
                <a:schemeClr val="bg1"/>
              </a:solidFill>
              <a:latin typeface="Calibri" panose="020F0502020204030204" pitchFamily="34" charset="0"/>
            </a:endParaRPr>
          </a:p>
        </p:txBody>
      </p:sp>
      <p:sp>
        <p:nvSpPr>
          <p:cNvPr id="28" name="TextBox 27">
            <a:extLst>
              <a:ext uri="{FF2B5EF4-FFF2-40B4-BE49-F238E27FC236}">
                <a16:creationId xmlns:a16="http://schemas.microsoft.com/office/drawing/2014/main" id="{0CA7D2B9-04F6-446B-9CB6-1E5F915113CA}"/>
              </a:ext>
            </a:extLst>
          </p:cNvPr>
          <p:cNvSpPr txBox="1"/>
          <p:nvPr/>
        </p:nvSpPr>
        <p:spPr>
          <a:xfrm>
            <a:off x="1045032" y="1219200"/>
            <a:ext cx="7489368" cy="3990836"/>
          </a:xfrm>
          <a:prstGeom prst="rect">
            <a:avLst/>
          </a:prstGeom>
          <a:noFill/>
        </p:spPr>
        <p:txBody>
          <a:bodyPr wrap="square" rtlCol="0">
            <a:spAutoFit/>
          </a:bodyPr>
          <a:lstStyle/>
          <a:p>
            <a:pPr>
              <a:spcAft>
                <a:spcPts val="400"/>
              </a:spcAft>
            </a:pPr>
            <a:endParaRPr lang="en-US" sz="2000" b="1" dirty="0">
              <a:solidFill>
                <a:schemeClr val="bg1"/>
              </a:solidFill>
              <a:latin typeface="Calibri" charset="0"/>
              <a:ea typeface="ＭＳ Ｐゴシック"/>
            </a:endParaRPr>
          </a:p>
          <a:p>
            <a:pPr>
              <a:spcAft>
                <a:spcPts val="400"/>
              </a:spcAft>
            </a:pPr>
            <a:r>
              <a:rPr lang="en-US" sz="2000" dirty="0">
                <a:solidFill>
                  <a:schemeClr val="bg1"/>
                </a:solidFill>
                <a:latin typeface="Calibri" charset="0"/>
                <a:ea typeface="ＭＳ Ｐゴシック"/>
              </a:rPr>
              <a:t>Eligibility &amp; Enrollment </a:t>
            </a:r>
          </a:p>
          <a:p>
            <a:pPr>
              <a:spcAft>
                <a:spcPts val="400"/>
              </a:spcAft>
            </a:pPr>
            <a:endParaRPr lang="en-US" sz="2000" dirty="0">
              <a:solidFill>
                <a:schemeClr val="bg1"/>
              </a:solidFill>
              <a:latin typeface="Calibri" charset="0"/>
              <a:ea typeface="ＭＳ Ｐゴシック"/>
            </a:endParaRPr>
          </a:p>
          <a:p>
            <a:pPr>
              <a:spcAft>
                <a:spcPts val="400"/>
              </a:spcAft>
            </a:pPr>
            <a:r>
              <a:rPr lang="en-US" sz="2000" dirty="0">
                <a:solidFill>
                  <a:schemeClr val="bg1"/>
                </a:solidFill>
                <a:latin typeface="Calibri" charset="0"/>
                <a:ea typeface="ＭＳ Ｐゴシック"/>
              </a:rPr>
              <a:t>Benefits</a:t>
            </a:r>
          </a:p>
          <a:p>
            <a:pPr>
              <a:spcAft>
                <a:spcPts val="400"/>
              </a:spcAft>
            </a:pPr>
            <a:endParaRPr lang="en-US" sz="2000" dirty="0">
              <a:solidFill>
                <a:schemeClr val="bg1"/>
              </a:solidFill>
              <a:latin typeface="Calibri" charset="0"/>
              <a:ea typeface="ＭＳ Ｐゴシック"/>
            </a:endParaRPr>
          </a:p>
          <a:p>
            <a:pPr>
              <a:spcAft>
                <a:spcPts val="400"/>
              </a:spcAft>
            </a:pPr>
            <a:r>
              <a:rPr lang="en-US" sz="2000" dirty="0">
                <a:solidFill>
                  <a:schemeClr val="bg1"/>
                </a:solidFill>
                <a:latin typeface="Calibri" charset="0"/>
                <a:ea typeface="ＭＳ Ｐゴシック"/>
              </a:rPr>
              <a:t>Care Management</a:t>
            </a:r>
          </a:p>
          <a:p>
            <a:pPr>
              <a:spcAft>
                <a:spcPts val="400"/>
              </a:spcAft>
            </a:pPr>
            <a:endParaRPr lang="en-US" sz="2000" dirty="0">
              <a:solidFill>
                <a:schemeClr val="bg1"/>
              </a:solidFill>
              <a:latin typeface="Calibri" charset="0"/>
              <a:ea typeface="ＭＳ Ｐゴシック"/>
            </a:endParaRPr>
          </a:p>
          <a:p>
            <a:pPr>
              <a:spcAft>
                <a:spcPts val="400"/>
              </a:spcAft>
            </a:pPr>
            <a:r>
              <a:rPr lang="en-US" sz="2000" dirty="0">
                <a:solidFill>
                  <a:schemeClr val="bg1"/>
                </a:solidFill>
                <a:latin typeface="Calibri" charset="0"/>
                <a:ea typeface="ＭＳ Ｐゴシック"/>
              </a:rPr>
              <a:t>Quality</a:t>
            </a:r>
          </a:p>
          <a:p>
            <a:pPr>
              <a:spcAft>
                <a:spcPts val="400"/>
              </a:spcAft>
            </a:pPr>
            <a:endParaRPr lang="en-US" sz="2000" dirty="0">
              <a:solidFill>
                <a:schemeClr val="bg1"/>
              </a:solidFill>
              <a:latin typeface="Calibri" charset="0"/>
              <a:ea typeface="ＭＳ Ｐゴシック"/>
            </a:endParaRPr>
          </a:p>
          <a:p>
            <a:pPr>
              <a:spcAft>
                <a:spcPts val="400"/>
              </a:spcAft>
            </a:pPr>
            <a:r>
              <a:rPr lang="en-US" sz="2000" dirty="0">
                <a:solidFill>
                  <a:schemeClr val="bg1"/>
                </a:solidFill>
                <a:latin typeface="Calibri" charset="0"/>
                <a:ea typeface="ＭＳ Ｐゴシック"/>
              </a:rPr>
              <a:t>Provider Contracting and Network Adequacy</a:t>
            </a:r>
          </a:p>
          <a:p>
            <a:pPr>
              <a:spcAft>
                <a:spcPts val="400"/>
              </a:spcAft>
            </a:pPr>
            <a:endParaRPr lang="en-US" sz="2000" dirty="0">
              <a:solidFill>
                <a:schemeClr val="bg1"/>
              </a:solidFill>
              <a:latin typeface="Calibri" charset="0"/>
              <a:ea typeface="ＭＳ Ｐゴシック"/>
            </a:endParaRPr>
          </a:p>
        </p:txBody>
      </p:sp>
      <p:sp>
        <p:nvSpPr>
          <p:cNvPr id="2" name="Arrow: Chevron 1">
            <a:extLst>
              <a:ext uri="{FF2B5EF4-FFF2-40B4-BE49-F238E27FC236}">
                <a16:creationId xmlns:a16="http://schemas.microsoft.com/office/drawing/2014/main" id="{565F25E7-5CBA-4E6C-B58B-0A4341CB8D30}"/>
              </a:ext>
            </a:extLst>
          </p:cNvPr>
          <p:cNvSpPr/>
          <p:nvPr/>
        </p:nvSpPr>
        <p:spPr bwMode="auto">
          <a:xfrm>
            <a:off x="685800" y="1524000"/>
            <a:ext cx="330201" cy="547757"/>
          </a:xfrm>
          <a:prstGeom prst="chevron">
            <a:avLst/>
          </a:prstGeom>
          <a:solidFill>
            <a:schemeClr val="tx1"/>
          </a:solidFill>
          <a:ln w="0" algn="ctr">
            <a:solidFill>
              <a:srgbClr val="808080"/>
            </a:solidFill>
            <a:round/>
            <a:headEnd/>
            <a:tailEnd/>
          </a:ln>
          <a:effectLst/>
        </p:spPr>
        <p:txBody>
          <a:bodyPr rtlCol="0" anchor="ctr"/>
          <a:lstStyle/>
          <a:p>
            <a:pPr algn="ctr"/>
            <a:endParaRPr lang="en-US" sz="900">
              <a:latin typeface="Calibri" pitchFamily="34" charset="0"/>
            </a:endParaRPr>
          </a:p>
        </p:txBody>
      </p:sp>
      <p:sp>
        <p:nvSpPr>
          <p:cNvPr id="14" name="Arrow: Chevron 13">
            <a:extLst>
              <a:ext uri="{FF2B5EF4-FFF2-40B4-BE49-F238E27FC236}">
                <a16:creationId xmlns:a16="http://schemas.microsoft.com/office/drawing/2014/main" id="{0E6D5948-FAB0-4444-B10F-94B5C1D57406}"/>
              </a:ext>
            </a:extLst>
          </p:cNvPr>
          <p:cNvSpPr/>
          <p:nvPr/>
        </p:nvSpPr>
        <p:spPr bwMode="auto">
          <a:xfrm>
            <a:off x="685800" y="2970464"/>
            <a:ext cx="330201" cy="547757"/>
          </a:xfrm>
          <a:prstGeom prst="chevron">
            <a:avLst/>
          </a:prstGeom>
          <a:solidFill>
            <a:schemeClr val="tx1"/>
          </a:solidFill>
          <a:ln w="0" algn="ctr">
            <a:solidFill>
              <a:srgbClr val="808080"/>
            </a:solidFill>
            <a:round/>
            <a:headEnd/>
            <a:tailEnd/>
          </a:ln>
          <a:effectLst/>
        </p:spPr>
        <p:txBody>
          <a:bodyPr rtlCol="0" anchor="ctr"/>
          <a:lstStyle/>
          <a:p>
            <a:pPr algn="ctr"/>
            <a:endParaRPr lang="en-US" sz="900">
              <a:latin typeface="Calibri" pitchFamily="34" charset="0"/>
            </a:endParaRPr>
          </a:p>
        </p:txBody>
      </p:sp>
      <p:sp>
        <p:nvSpPr>
          <p:cNvPr id="16" name="Arrow: Chevron 15">
            <a:extLst>
              <a:ext uri="{FF2B5EF4-FFF2-40B4-BE49-F238E27FC236}">
                <a16:creationId xmlns:a16="http://schemas.microsoft.com/office/drawing/2014/main" id="{F2F11AA5-1F31-4446-8B3E-87B140432D62}"/>
              </a:ext>
            </a:extLst>
          </p:cNvPr>
          <p:cNvSpPr/>
          <p:nvPr/>
        </p:nvSpPr>
        <p:spPr bwMode="auto">
          <a:xfrm>
            <a:off x="685800" y="3668571"/>
            <a:ext cx="330201" cy="547757"/>
          </a:xfrm>
          <a:prstGeom prst="chevron">
            <a:avLst/>
          </a:prstGeom>
          <a:solidFill>
            <a:schemeClr val="tx1"/>
          </a:solidFill>
          <a:ln w="0" algn="ctr">
            <a:solidFill>
              <a:srgbClr val="808080"/>
            </a:solidFill>
            <a:round/>
            <a:headEnd/>
            <a:tailEnd/>
          </a:ln>
          <a:effectLst/>
        </p:spPr>
        <p:txBody>
          <a:bodyPr rtlCol="0" anchor="ctr"/>
          <a:lstStyle/>
          <a:p>
            <a:pPr algn="ctr"/>
            <a:endParaRPr lang="en-US" sz="900">
              <a:latin typeface="Calibri" pitchFamily="34" charset="0"/>
            </a:endParaRPr>
          </a:p>
        </p:txBody>
      </p:sp>
      <p:sp>
        <p:nvSpPr>
          <p:cNvPr id="17" name="Arrow: Chevron 16">
            <a:extLst>
              <a:ext uri="{FF2B5EF4-FFF2-40B4-BE49-F238E27FC236}">
                <a16:creationId xmlns:a16="http://schemas.microsoft.com/office/drawing/2014/main" id="{434A3DF6-92F6-474E-879A-371ED28303BA}"/>
              </a:ext>
            </a:extLst>
          </p:cNvPr>
          <p:cNvSpPr/>
          <p:nvPr/>
        </p:nvSpPr>
        <p:spPr bwMode="auto">
          <a:xfrm>
            <a:off x="685800" y="4381035"/>
            <a:ext cx="330201" cy="547757"/>
          </a:xfrm>
          <a:prstGeom prst="chevron">
            <a:avLst/>
          </a:prstGeom>
          <a:solidFill>
            <a:schemeClr val="tx1"/>
          </a:solidFill>
          <a:ln w="0" algn="ctr">
            <a:solidFill>
              <a:srgbClr val="808080"/>
            </a:solidFill>
            <a:round/>
            <a:headEnd/>
            <a:tailEnd/>
          </a:ln>
          <a:effectLst/>
        </p:spPr>
        <p:txBody>
          <a:bodyPr rtlCol="0" anchor="ctr"/>
          <a:lstStyle/>
          <a:p>
            <a:pPr algn="ctr"/>
            <a:endParaRPr lang="en-US" sz="900">
              <a:latin typeface="Calibri" pitchFamily="34" charset="0"/>
            </a:endParaRPr>
          </a:p>
        </p:txBody>
      </p:sp>
      <p:sp>
        <p:nvSpPr>
          <p:cNvPr id="18" name="Arrow: Chevron 17">
            <a:extLst>
              <a:ext uri="{FF2B5EF4-FFF2-40B4-BE49-F238E27FC236}">
                <a16:creationId xmlns:a16="http://schemas.microsoft.com/office/drawing/2014/main" id="{2AA0EE61-E4CC-443A-A71E-D2DC9023B106}"/>
              </a:ext>
            </a:extLst>
          </p:cNvPr>
          <p:cNvSpPr/>
          <p:nvPr/>
        </p:nvSpPr>
        <p:spPr bwMode="auto">
          <a:xfrm>
            <a:off x="685800" y="2236464"/>
            <a:ext cx="330201" cy="547757"/>
          </a:xfrm>
          <a:prstGeom prst="chevron">
            <a:avLst/>
          </a:prstGeom>
          <a:solidFill>
            <a:schemeClr val="tx1"/>
          </a:solidFill>
          <a:ln w="0" algn="ctr">
            <a:solidFill>
              <a:srgbClr val="808080"/>
            </a:solidFill>
            <a:round/>
            <a:headEnd/>
            <a:tailEnd/>
          </a:ln>
          <a:effectLst/>
        </p:spPr>
        <p:txBody>
          <a:bodyPr rtlCol="0" anchor="ctr"/>
          <a:lstStyle/>
          <a:p>
            <a:pPr algn="ctr"/>
            <a:endParaRPr lang="en-US" sz="900">
              <a:latin typeface="Calibri" pitchFamily="34" charset="0"/>
            </a:endParaRPr>
          </a:p>
        </p:txBody>
      </p:sp>
      <p:sp>
        <p:nvSpPr>
          <p:cNvPr id="19" name="Footer Placeholder 3">
            <a:extLst>
              <a:ext uri="{FF2B5EF4-FFF2-40B4-BE49-F238E27FC236}">
                <a16:creationId xmlns:a16="http://schemas.microsoft.com/office/drawing/2014/main" id="{27B90D77-6AC5-4BE3-B50D-590D2C5709EC}"/>
              </a:ext>
            </a:extLst>
          </p:cNvPr>
          <p:cNvSpPr txBox="1">
            <a:spLocks/>
          </p:cNvSpPr>
          <p:nvPr/>
        </p:nvSpPr>
        <p:spPr>
          <a:xfrm>
            <a:off x="521228" y="6573308"/>
            <a:ext cx="7682971" cy="284692"/>
          </a:xfrm>
          <a:prstGeom prst="rect">
            <a:avLst/>
          </a:prstGeom>
        </p:spPr>
        <p:txBody>
          <a:bodyPr vert="horz" lIns="91440" tIns="45720" rIns="91440" bIns="45720" rtlCol="0" anchor="ctr"/>
          <a:lstStyle>
            <a:defPPr>
              <a:defRPr lang="en-US"/>
            </a:defPPr>
            <a:lvl1pPr marL="0" algn="l" defTabSz="914400" rtl="0" eaLnBrk="1" latinLnBrk="0" hangingPunct="1">
              <a:defRPr sz="1000" kern="1200" cap="all" baseline="0">
                <a:solidFill>
                  <a:schemeClr val="tx1"/>
                </a:solidFill>
                <a:latin typeface="Franklin Gothic Demi Cond" panose="020B070603040202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defRPr/>
            </a:pPr>
            <a:r>
              <a:rPr lang="en-US" dirty="0"/>
              <a:t>Update on the Specialized FOSTER CARE RFP| February 2021</a:t>
            </a:r>
          </a:p>
        </p:txBody>
      </p:sp>
    </p:spTree>
    <p:extLst>
      <p:ext uri="{BB962C8B-B14F-4D97-AF65-F5344CB8AC3E}">
        <p14:creationId xmlns:p14="http://schemas.microsoft.com/office/powerpoint/2010/main" val="125953359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exMZ5ItbRh6f5Hp_pVuV0w"/>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ZSsegw4fRkmG7SDsSqHZ9A"/>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bmxu7nOgQt2ytTY2xkgl0Q"/>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xcRx33viR2OHJRfiNhLLMg"/>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b97.LtGiTi2ucvUIYxIOhg"/>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xcRx33viR2OHJRfiNhLLMg"/>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UZiVhauiQ.qK9jfqVlnkgA"/>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3JT4njHYRAmUwzswfHO8jg"/>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texMZ5ItbRh6f5Hp_pVuV0w"/>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tZSsegw4fRkmG7SDsSqHZ9A"/>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tbmxu7nOgQt2ytTY2xkgl0Q"/>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td_QoKR0gQ7irhgfHlCowQw"/>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2.xml><?xml version="1.0" encoding="utf-8"?>
<p:tagLst xmlns:a="http://schemas.openxmlformats.org/drawingml/2006/main" xmlns:r="http://schemas.openxmlformats.org/officeDocument/2006/relationships" xmlns:p="http://schemas.openxmlformats.org/presentationml/2006/main">
  <p:tag name="THINKCELLSHAPEDONOTDELETE" val="txcRx33viR2OHJRfiNhLLMg"/>
</p:tagLst>
</file>

<file path=ppt/tags/tag3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4.xml><?xml version="1.0" encoding="utf-8"?>
<p:tagLst xmlns:a="http://schemas.openxmlformats.org/drawingml/2006/main" xmlns:r="http://schemas.openxmlformats.org/officeDocument/2006/relationships" xmlns:p="http://schemas.openxmlformats.org/presentationml/2006/main">
  <p:tag name="THINKCELLSHAPEDONOTDELETE" val="tb97.LtGiTi2ucvUIYxIOhg"/>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6.xml><?xml version="1.0" encoding="utf-8"?>
<p:tagLst xmlns:a="http://schemas.openxmlformats.org/drawingml/2006/main" xmlns:r="http://schemas.openxmlformats.org/officeDocument/2006/relationships" xmlns:p="http://schemas.openxmlformats.org/presentationml/2006/main">
  <p:tag name="THINKCELLSHAPEDONOTDELETE" val="tUZiVhauiQ.qK9jfqVlnkgA"/>
</p:tagLst>
</file>

<file path=ppt/tags/tag3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8.xml><?xml version="1.0" encoding="utf-8"?>
<p:tagLst xmlns:a="http://schemas.openxmlformats.org/drawingml/2006/main" xmlns:r="http://schemas.openxmlformats.org/officeDocument/2006/relationships" xmlns:p="http://schemas.openxmlformats.org/presentationml/2006/main">
  <p:tag name="THINKCELLSHAPEDONOTDELETE" val="t3JT4njHYRAmUwzswfHO8jg"/>
</p:tagLst>
</file>

<file path=ppt/tags/tag3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b97.LtGiTi2ucvUIYxIOhg"/>
</p:tagLst>
</file>

<file path=ppt/tags/tag40.xml><?xml version="1.0" encoding="utf-8"?>
<p:tagLst xmlns:a="http://schemas.openxmlformats.org/drawingml/2006/main" xmlns:r="http://schemas.openxmlformats.org/officeDocument/2006/relationships" xmlns:p="http://schemas.openxmlformats.org/presentationml/2006/main">
  <p:tag name="THINKCELLSHAPEDONOTDELETE" val="texMZ5ItbRh6f5Hp_pVuV0w"/>
</p:tagLst>
</file>

<file path=ppt/tags/tag4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2.xml><?xml version="1.0" encoding="utf-8"?>
<p:tagLst xmlns:a="http://schemas.openxmlformats.org/drawingml/2006/main" xmlns:r="http://schemas.openxmlformats.org/officeDocument/2006/relationships" xmlns:p="http://schemas.openxmlformats.org/presentationml/2006/main">
  <p:tag name="THINKCELLSHAPEDONOTDELETE" val="tZSsegw4fRkmG7SDsSqHZ9A"/>
</p:tagLst>
</file>

<file path=ppt/tags/tag4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4.xml><?xml version="1.0" encoding="utf-8"?>
<p:tagLst xmlns:a="http://schemas.openxmlformats.org/drawingml/2006/main" xmlns:r="http://schemas.openxmlformats.org/officeDocument/2006/relationships" xmlns:p="http://schemas.openxmlformats.org/presentationml/2006/main">
  <p:tag name="THINKCELLSHAPEDONOTDELETE" val="tbmxu7nOgQt2ytTY2xkgl0Q"/>
</p:tagLst>
</file>

<file path=ppt/tags/tag4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6.xml><?xml version="1.0" encoding="utf-8"?>
<p:tagLst xmlns:a="http://schemas.openxmlformats.org/drawingml/2006/main" xmlns:r="http://schemas.openxmlformats.org/officeDocument/2006/relationships" xmlns:p="http://schemas.openxmlformats.org/presentationml/2006/main">
  <p:tag name="THINKCELLSHAPEDONOTDELETE" val="txcRx33viR2OHJRfiNhLLMg"/>
</p:tagLst>
</file>

<file path=ppt/tags/tag4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8.xml><?xml version="1.0" encoding="utf-8"?>
<p:tagLst xmlns:a="http://schemas.openxmlformats.org/drawingml/2006/main" xmlns:r="http://schemas.openxmlformats.org/officeDocument/2006/relationships" xmlns:p="http://schemas.openxmlformats.org/presentationml/2006/main">
  <p:tag name="THINKCELLSHAPEDONOTDELETE" val="tb97.LtGiTi2ucvUIYxIOhg"/>
</p:tagLst>
</file>

<file path=ppt/tags/tag4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0.xml><?xml version="1.0" encoding="utf-8"?>
<p:tagLst xmlns:a="http://schemas.openxmlformats.org/drawingml/2006/main" xmlns:r="http://schemas.openxmlformats.org/officeDocument/2006/relationships" xmlns:p="http://schemas.openxmlformats.org/presentationml/2006/main">
  <p:tag name="THINKCELLSHAPEDONOTDELETE" val="tUZiVhauiQ.qK9jfqVlnkgA"/>
</p:tagLst>
</file>

<file path=ppt/tags/tag5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2.xml><?xml version="1.0" encoding="utf-8"?>
<p:tagLst xmlns:a="http://schemas.openxmlformats.org/drawingml/2006/main" xmlns:r="http://schemas.openxmlformats.org/officeDocument/2006/relationships" xmlns:p="http://schemas.openxmlformats.org/presentationml/2006/main">
  <p:tag name="THINKCELLSHAPEDONOTDELETE" val="t3JT4njHYRAmUwzswfHO8jg"/>
</p:tagLst>
</file>

<file path=ppt/tags/tag5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4.xml><?xml version="1.0" encoding="utf-8"?>
<p:tagLst xmlns:a="http://schemas.openxmlformats.org/drawingml/2006/main" xmlns:r="http://schemas.openxmlformats.org/officeDocument/2006/relationships" xmlns:p="http://schemas.openxmlformats.org/presentationml/2006/main">
  <p:tag name="THINKCELLSHAPEDONOTDELETE" val="texMZ5ItbRh6f5Hp_pVuV0w"/>
</p:tagLst>
</file>

<file path=ppt/tags/tag5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6.xml><?xml version="1.0" encoding="utf-8"?>
<p:tagLst xmlns:a="http://schemas.openxmlformats.org/drawingml/2006/main" xmlns:r="http://schemas.openxmlformats.org/officeDocument/2006/relationships" xmlns:p="http://schemas.openxmlformats.org/presentationml/2006/main">
  <p:tag name="THINKCELLSHAPEDONOTDELETE" val="tZSsegw4fRkmG7SDsSqHZ9A"/>
</p:tagLst>
</file>

<file path=ppt/tags/tag5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8.xml><?xml version="1.0" encoding="utf-8"?>
<p:tagLst xmlns:a="http://schemas.openxmlformats.org/drawingml/2006/main" xmlns:r="http://schemas.openxmlformats.org/officeDocument/2006/relationships" xmlns:p="http://schemas.openxmlformats.org/presentationml/2006/main">
  <p:tag name="THINKCELLSHAPEDONOTDELETE" val="tbmxu7nOgQt2ytTY2xkgl0Q"/>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UZiVhauiQ.qK9jfqVlnkgA"/>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3JT4njHYRAmUwzswfHO8jg"/>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1_MPP Standard Blue Template">
  <a:themeElements>
    <a:clrScheme name="MHS Colors">
      <a:dk1>
        <a:srgbClr val="000000"/>
      </a:dk1>
      <a:lt1>
        <a:srgbClr val="FFFFFF"/>
      </a:lt1>
      <a:dk2>
        <a:srgbClr val="F0AB00"/>
      </a:dk2>
      <a:lt2>
        <a:srgbClr val="004157"/>
      </a:lt2>
      <a:accent1>
        <a:srgbClr val="F0AB00"/>
      </a:accent1>
      <a:accent2>
        <a:srgbClr val="D9D9D9"/>
      </a:accent2>
      <a:accent3>
        <a:srgbClr val="66952E"/>
      </a:accent3>
      <a:accent4>
        <a:srgbClr val="675E53"/>
      </a:accent4>
      <a:accent5>
        <a:srgbClr val="00A9E0"/>
      </a:accent5>
      <a:accent6>
        <a:srgbClr val="5C5E66"/>
      </a:accent6>
      <a:hlink>
        <a:srgbClr val="0099A5"/>
      </a:hlink>
      <a:folHlink>
        <a:srgbClr val="4B1326"/>
      </a:folHlink>
    </a:clrScheme>
    <a:fontScheme name="Title Page - Internal Presentation">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1019175" rtl="0" eaLnBrk="0" fontAlgn="base" latinLnBrk="0" hangingPunct="0">
          <a:lnSpc>
            <a:spcPct val="100000"/>
          </a:lnSpc>
          <a:spcBef>
            <a:spcPct val="0"/>
          </a:spcBef>
          <a:spcAft>
            <a:spcPct val="0"/>
          </a:spcAft>
          <a:buClrTx/>
          <a:buSzTx/>
          <a:buFontTx/>
          <a:buNone/>
          <a:tabLst/>
          <a:defRPr kumimoji="0" lang="en-US" sz="2200" b="0" i="0" u="none" strike="noStrike" cap="none" normalizeH="0" baseline="0" smtClean="0">
            <a:ln>
              <a:noFill/>
            </a:ln>
            <a:solidFill>
              <a:schemeClr val="tx1"/>
            </a:solidFill>
            <a:effectLst/>
            <a:latin typeface="Georgia" pitchFamily="18"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1019175" rtl="0" eaLnBrk="0" fontAlgn="base" latinLnBrk="0" hangingPunct="0">
          <a:lnSpc>
            <a:spcPct val="100000"/>
          </a:lnSpc>
          <a:spcBef>
            <a:spcPct val="0"/>
          </a:spcBef>
          <a:spcAft>
            <a:spcPct val="0"/>
          </a:spcAft>
          <a:buClrTx/>
          <a:buSzTx/>
          <a:buFontTx/>
          <a:buNone/>
          <a:tabLst/>
          <a:defRPr kumimoji="0" lang="en-US" sz="2200" b="0" i="0" u="none" strike="noStrike" cap="none" normalizeH="0" baseline="0" smtClean="0">
            <a:ln>
              <a:noFill/>
            </a:ln>
            <a:solidFill>
              <a:schemeClr val="tx1"/>
            </a:solidFill>
            <a:effectLst/>
            <a:latin typeface="Georgia" pitchFamily="18" charset="0"/>
          </a:defRPr>
        </a:defPPr>
      </a:lstStyle>
    </a:lnDef>
  </a:objectDefaults>
  <a:extraClrSchemeLst>
    <a:extraClrScheme>
      <a:clrScheme name="Title Page - Internal Presentation 1">
        <a:dk1>
          <a:srgbClr val="000000"/>
        </a:dk1>
        <a:lt1>
          <a:srgbClr val="FFFFFF"/>
        </a:lt1>
        <a:dk2>
          <a:srgbClr val="F0AB00"/>
        </a:dk2>
        <a:lt2>
          <a:srgbClr val="00A8B4"/>
        </a:lt2>
        <a:accent1>
          <a:srgbClr val="7AB800"/>
        </a:accent1>
        <a:accent2>
          <a:srgbClr val="D52B1E"/>
        </a:accent2>
        <a:accent3>
          <a:srgbClr val="FFFFFF"/>
        </a:accent3>
        <a:accent4>
          <a:srgbClr val="000000"/>
        </a:accent4>
        <a:accent5>
          <a:srgbClr val="BED8AA"/>
        </a:accent5>
        <a:accent6>
          <a:srgbClr val="C1261A"/>
        </a:accent6>
        <a:hlink>
          <a:srgbClr val="666666"/>
        </a:hlink>
        <a:folHlink>
          <a:srgbClr val="4D4D4D"/>
        </a:folHlink>
      </a:clrScheme>
      <a:clrMap bg1="lt1" tx1="dk1" bg2="lt2" tx2="dk2" accent1="accent1" accent2="accent2" accent3="accent3" accent4="accent4" accent5="accent5" accent6="accent6" hlink="hlink" folHlink="folHlink"/>
    </a:extraClrScheme>
    <a:extraClrScheme>
      <a:clrScheme name="Title Page - Internal Presentation 2">
        <a:dk1>
          <a:srgbClr val="000000"/>
        </a:dk1>
        <a:lt1>
          <a:srgbClr val="FFFFFF"/>
        </a:lt1>
        <a:dk2>
          <a:srgbClr val="F0AB00"/>
        </a:dk2>
        <a:lt2>
          <a:srgbClr val="00A8B4"/>
        </a:lt2>
        <a:accent1>
          <a:srgbClr val="77A140"/>
        </a:accent1>
        <a:accent2>
          <a:srgbClr val="C0311A"/>
        </a:accent2>
        <a:accent3>
          <a:srgbClr val="FFFFFF"/>
        </a:accent3>
        <a:accent4>
          <a:srgbClr val="000000"/>
        </a:accent4>
        <a:accent5>
          <a:srgbClr val="BDCDAF"/>
        </a:accent5>
        <a:accent6>
          <a:srgbClr val="AE2B16"/>
        </a:accent6>
        <a:hlink>
          <a:srgbClr val="666666"/>
        </a:hlink>
        <a:folHlink>
          <a:srgbClr val="4D4D4D"/>
        </a:folHlink>
      </a:clrScheme>
      <a:clrMap bg1="lt1" tx1="dk1" bg2="lt2" tx2="dk2" accent1="accent1" accent2="accent2" accent3="accent3" accent4="accent4" accent5="accent5" accent6="accent6" hlink="hlink" folHlink="folHlink"/>
    </a:extraClrScheme>
    <a:extraClrScheme>
      <a:clrScheme name="Title Page - Internal Presentation 3">
        <a:dk1>
          <a:srgbClr val="000000"/>
        </a:dk1>
        <a:lt1>
          <a:srgbClr val="FFFFFF"/>
        </a:lt1>
        <a:dk2>
          <a:srgbClr val="F0AB00"/>
        </a:dk2>
        <a:lt2>
          <a:srgbClr val="215C6E"/>
        </a:lt2>
        <a:accent1>
          <a:srgbClr val="77A140"/>
        </a:accent1>
        <a:accent2>
          <a:srgbClr val="C0311A"/>
        </a:accent2>
        <a:accent3>
          <a:srgbClr val="FFFFFF"/>
        </a:accent3>
        <a:accent4>
          <a:srgbClr val="000000"/>
        </a:accent4>
        <a:accent5>
          <a:srgbClr val="BDCDAF"/>
        </a:accent5>
        <a:accent6>
          <a:srgbClr val="AE2B16"/>
        </a:accent6>
        <a:hlink>
          <a:srgbClr val="666666"/>
        </a:hlink>
        <a:folHlink>
          <a:srgbClr val="4D4D4D"/>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31_Office Theme">
  <a:themeElements>
    <a:clrScheme name="NC Brand PPT 04.23.15">
      <a:dk1>
        <a:sysClr val="windowText" lastClr="000000"/>
      </a:dk1>
      <a:lt1>
        <a:srgbClr val="FFFFFF"/>
      </a:lt1>
      <a:dk2>
        <a:srgbClr val="1F497D"/>
      </a:dk2>
      <a:lt2>
        <a:srgbClr val="EEECE1"/>
      </a:lt2>
      <a:accent1>
        <a:srgbClr val="7F9E3F"/>
      </a:accent1>
      <a:accent2>
        <a:srgbClr val="52849C"/>
      </a:accent2>
      <a:accent3>
        <a:srgbClr val="1F497D"/>
      </a:accent3>
      <a:accent4>
        <a:srgbClr val="71C9C5"/>
      </a:accent4>
      <a:accent5>
        <a:srgbClr val="6D2E75"/>
      </a:accent5>
      <a:accent6>
        <a:srgbClr val="F6D888"/>
      </a:accent6>
      <a:hlink>
        <a:srgbClr val="52849C"/>
      </a:hlink>
      <a:folHlink>
        <a:srgbClr val="52849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solidFill>
          <a:schemeClr val="bg1"/>
        </a:solidFill>
        <a:ln w="0" algn="ctr">
          <a:solidFill>
            <a:srgbClr val="808080"/>
          </a:solidFill>
          <a:round/>
          <a:headEnd/>
          <a:tailEnd/>
        </a:ln>
        <a:effectLst/>
      </a:spPr>
      <a:bodyPr/>
      <a:lstStyle>
        <a:defPPr>
          <a:defRPr sz="900">
            <a:latin typeface="Calibri" pitchFamily="34" charset="0"/>
          </a:defRPr>
        </a:defPPr>
      </a:lstStyle>
    </a:spDef>
    <a:txDef>
      <a:spPr>
        <a:noFill/>
      </a:spPr>
      <a:bodyPr wrap="square" rtlCol="0">
        <a:spAutoFit/>
      </a:bodyPr>
      <a:lstStyle>
        <a:defPPr>
          <a:defRPr sz="1000" dirty="0" smtClean="0">
            <a:latin typeface="Franklin Gothic Book" panose="020B0503020102020204" pitchFamily="34" charset="0"/>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53_Office Theme">
  <a:themeElements>
    <a:clrScheme name="NC Brand PPT 04.23.15">
      <a:dk1>
        <a:sysClr val="windowText" lastClr="000000"/>
      </a:dk1>
      <a:lt1>
        <a:srgbClr val="FFFFFF"/>
      </a:lt1>
      <a:dk2>
        <a:srgbClr val="1F497D"/>
      </a:dk2>
      <a:lt2>
        <a:srgbClr val="EEECE1"/>
      </a:lt2>
      <a:accent1>
        <a:srgbClr val="7F9E3F"/>
      </a:accent1>
      <a:accent2>
        <a:srgbClr val="52849C"/>
      </a:accent2>
      <a:accent3>
        <a:srgbClr val="1F497D"/>
      </a:accent3>
      <a:accent4>
        <a:srgbClr val="71C9C5"/>
      </a:accent4>
      <a:accent5>
        <a:srgbClr val="6D2E75"/>
      </a:accent5>
      <a:accent6>
        <a:srgbClr val="F6D888"/>
      </a:accent6>
      <a:hlink>
        <a:srgbClr val="52849C"/>
      </a:hlink>
      <a:folHlink>
        <a:srgbClr val="52849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spAutoFit/>
      </a:bodyPr>
      <a:lstStyle>
        <a:defPPr>
          <a:defRPr sz="1000" dirty="0" smtClean="0">
            <a:latin typeface="Franklin Gothic Book" panose="020B0503020102020204" pitchFamily="34" charset="0"/>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NC_Calibri">
  <a:themeElements>
    <a:clrScheme name="NC Brand PPT 04.23.15">
      <a:dk1>
        <a:sysClr val="windowText" lastClr="000000"/>
      </a:dk1>
      <a:lt1>
        <a:srgbClr val="FFFFFF"/>
      </a:lt1>
      <a:dk2>
        <a:srgbClr val="1F497D"/>
      </a:dk2>
      <a:lt2>
        <a:srgbClr val="EEECE1"/>
      </a:lt2>
      <a:accent1>
        <a:srgbClr val="7F9E3F"/>
      </a:accent1>
      <a:accent2>
        <a:srgbClr val="52849C"/>
      </a:accent2>
      <a:accent3>
        <a:srgbClr val="1F497D"/>
      </a:accent3>
      <a:accent4>
        <a:srgbClr val="71C9C5"/>
      </a:accent4>
      <a:accent5>
        <a:srgbClr val="6D2E75"/>
      </a:accent5>
      <a:accent6>
        <a:srgbClr val="F6D888"/>
      </a:accent6>
      <a:hlink>
        <a:srgbClr val="52849C"/>
      </a:hlink>
      <a:folHlink>
        <a:srgbClr val="52849C"/>
      </a:folHlink>
    </a:clrScheme>
    <a:fontScheme name="Manatt Health">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3_Office Theme">
  <a:themeElements>
    <a:clrScheme name="NC Brand PPT 04.23.15">
      <a:dk1>
        <a:sysClr val="windowText" lastClr="000000"/>
      </a:dk1>
      <a:lt1>
        <a:srgbClr val="FFFFFF"/>
      </a:lt1>
      <a:dk2>
        <a:srgbClr val="1F497D"/>
      </a:dk2>
      <a:lt2>
        <a:srgbClr val="EEECE1"/>
      </a:lt2>
      <a:accent1>
        <a:srgbClr val="7F9E3F"/>
      </a:accent1>
      <a:accent2>
        <a:srgbClr val="52849C"/>
      </a:accent2>
      <a:accent3>
        <a:srgbClr val="1F497D"/>
      </a:accent3>
      <a:accent4>
        <a:srgbClr val="71C9C5"/>
      </a:accent4>
      <a:accent5>
        <a:srgbClr val="6D2E75"/>
      </a:accent5>
      <a:accent6>
        <a:srgbClr val="F6D888"/>
      </a:accent6>
      <a:hlink>
        <a:srgbClr val="52849C"/>
      </a:hlink>
      <a:folHlink>
        <a:srgbClr val="52849C"/>
      </a:folHlink>
    </a:clrScheme>
    <a:fontScheme name="TNR/Arial">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1_NC_Calibri">
  <a:themeElements>
    <a:clrScheme name="NC Brand PPT 04.23.15">
      <a:dk1>
        <a:sysClr val="windowText" lastClr="000000"/>
      </a:dk1>
      <a:lt1>
        <a:srgbClr val="FFFFFF"/>
      </a:lt1>
      <a:dk2>
        <a:srgbClr val="1F497D"/>
      </a:dk2>
      <a:lt2>
        <a:srgbClr val="EEECE1"/>
      </a:lt2>
      <a:accent1>
        <a:srgbClr val="7F9E3F"/>
      </a:accent1>
      <a:accent2>
        <a:srgbClr val="52849C"/>
      </a:accent2>
      <a:accent3>
        <a:srgbClr val="1F497D"/>
      </a:accent3>
      <a:accent4>
        <a:srgbClr val="71C9C5"/>
      </a:accent4>
      <a:accent5>
        <a:srgbClr val="6D2E75"/>
      </a:accent5>
      <a:accent6>
        <a:srgbClr val="F6D888"/>
      </a:accent6>
      <a:hlink>
        <a:srgbClr val="52849C"/>
      </a:hlink>
      <a:folHlink>
        <a:srgbClr val="52849C"/>
      </a:folHlink>
    </a:clrScheme>
    <a:fontScheme name="Manatt Health">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4_Office Theme">
  <a:themeElements>
    <a:clrScheme name="NC Brand PPT 04.23.15">
      <a:dk1>
        <a:sysClr val="windowText" lastClr="000000"/>
      </a:dk1>
      <a:lt1>
        <a:srgbClr val="FFFFFF"/>
      </a:lt1>
      <a:dk2>
        <a:srgbClr val="1F497D"/>
      </a:dk2>
      <a:lt2>
        <a:srgbClr val="EEECE1"/>
      </a:lt2>
      <a:accent1>
        <a:srgbClr val="7F9E3F"/>
      </a:accent1>
      <a:accent2>
        <a:srgbClr val="52849C"/>
      </a:accent2>
      <a:accent3>
        <a:srgbClr val="1F497D"/>
      </a:accent3>
      <a:accent4>
        <a:srgbClr val="71C9C5"/>
      </a:accent4>
      <a:accent5>
        <a:srgbClr val="6D2E75"/>
      </a:accent5>
      <a:accent6>
        <a:srgbClr val="F6D888"/>
      </a:accent6>
      <a:hlink>
        <a:srgbClr val="52849C"/>
      </a:hlink>
      <a:folHlink>
        <a:srgbClr val="52849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lumMod val="85000"/>
          </a:schemeClr>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spAutoFit/>
      </a:bodyPr>
      <a:lstStyle>
        <a:defPPr>
          <a:defRPr sz="1000" dirty="0" smtClean="0">
            <a:latin typeface="Franklin Gothic Book" panose="020B0503020102020204" pitchFamily="34" charset="0"/>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8.xml><?xml version="1.0" encoding="utf-8"?>
<a:theme xmlns:a="http://schemas.openxmlformats.org/drawingml/2006/main" name="2_NC_Calibri">
  <a:themeElements>
    <a:clrScheme name="NC Brand PPT 04.23.15">
      <a:dk1>
        <a:sysClr val="windowText" lastClr="000000"/>
      </a:dk1>
      <a:lt1>
        <a:srgbClr val="FFFFFF"/>
      </a:lt1>
      <a:dk2>
        <a:srgbClr val="1F497D"/>
      </a:dk2>
      <a:lt2>
        <a:srgbClr val="EEECE1"/>
      </a:lt2>
      <a:accent1>
        <a:srgbClr val="7F9E3F"/>
      </a:accent1>
      <a:accent2>
        <a:srgbClr val="52849C"/>
      </a:accent2>
      <a:accent3>
        <a:srgbClr val="1F497D"/>
      </a:accent3>
      <a:accent4>
        <a:srgbClr val="71C9C5"/>
      </a:accent4>
      <a:accent5>
        <a:srgbClr val="6D2E75"/>
      </a:accent5>
      <a:accent6>
        <a:srgbClr val="F6D888"/>
      </a:accent6>
      <a:hlink>
        <a:srgbClr val="52849C"/>
      </a:hlink>
      <a:folHlink>
        <a:srgbClr val="52849C"/>
      </a:folHlink>
    </a:clrScheme>
    <a:fontScheme name="Manatt Health">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9.xml><?xml version="1.0" encoding="utf-8"?>
<a:theme xmlns:a="http://schemas.openxmlformats.org/drawingml/2006/main" name="6_NC_Calibri">
  <a:themeElements>
    <a:clrScheme name="NC Brand PPT 04.23.15">
      <a:dk1>
        <a:sysClr val="windowText" lastClr="000000"/>
      </a:dk1>
      <a:lt1>
        <a:srgbClr val="FFFFFF"/>
      </a:lt1>
      <a:dk2>
        <a:srgbClr val="1F497D"/>
      </a:dk2>
      <a:lt2>
        <a:srgbClr val="EEECE1"/>
      </a:lt2>
      <a:accent1>
        <a:srgbClr val="7F9E3F"/>
      </a:accent1>
      <a:accent2>
        <a:srgbClr val="52849C"/>
      </a:accent2>
      <a:accent3>
        <a:srgbClr val="1F497D"/>
      </a:accent3>
      <a:accent4>
        <a:srgbClr val="71C9C5"/>
      </a:accent4>
      <a:accent5>
        <a:srgbClr val="6D2E75"/>
      </a:accent5>
      <a:accent6>
        <a:srgbClr val="F6D888"/>
      </a:accent6>
      <a:hlink>
        <a:srgbClr val="52849C"/>
      </a:hlink>
      <a:folHlink>
        <a:srgbClr val="52849C"/>
      </a:folHlink>
    </a:clrScheme>
    <a:fontScheme name="Manatt Health">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p r o p e r t i e s   x m l n s = " h t t p : / / w w w . i m a n a g e . c o m / w o r k / x m l s c h e m a " >  
     < d o c u m e n t i d > E a s t ! 2 0 5 9 6 7 9 3 6 . 1 < / d o c u m e n t i d >  
     < s e n d e r i d > A T R A U B < / s e n d e r i d >  
     < s e n d e r e m a i l > A T R A U B @ M A N A T T . C O M < / s e n d e r e m a i l >  
     < l a s t m o d i f i e d > 2 0 2 1 - 0 2 - 0 9 T 1 0 : 1 6 : 4 6 . 0 0 0 0 0 0 0 - 0 5 : 0 0 < / l a s t m o d i f i e d >  
     < d a t a b a s e > E a s t < / d a t a b a s e >  
 < / p r o p e r t i e s > 
</file>

<file path=customXml/itemProps1.xml><?xml version="1.0" encoding="utf-8"?>
<ds:datastoreItem xmlns:ds="http://schemas.openxmlformats.org/officeDocument/2006/customXml" ds:itemID="{8CDDFDC5-B2E3-4F89-944A-C3F28E57EB1B}">
  <ds:schemaRefs>
    <ds:schemaRef ds:uri="http://www.imanage.com/work/xmlschema"/>
  </ds:schemaRefs>
</ds:datastoreItem>
</file>

<file path=docProps/app.xml><?xml version="1.0" encoding="utf-8"?>
<Properties xmlns="http://schemas.openxmlformats.org/officeDocument/2006/extended-properties" xmlns:vt="http://schemas.openxmlformats.org/officeDocument/2006/docPropsVTypes">
  <TotalTime>743</TotalTime>
  <Words>5087</Words>
  <Application>Microsoft Office PowerPoint</Application>
  <PresentationFormat>On-screen Show (4:3)</PresentationFormat>
  <Paragraphs>530</Paragraphs>
  <Slides>31</Slides>
  <Notes>25</Notes>
  <HiddenSlides>0</HiddenSlides>
  <MMClips>0</MMClips>
  <ScaleCrop>false</ScaleCrop>
  <HeadingPairs>
    <vt:vector size="8" baseType="variant">
      <vt:variant>
        <vt:lpstr>Fonts Used</vt:lpstr>
      </vt:variant>
      <vt:variant>
        <vt:i4>12</vt:i4>
      </vt:variant>
      <vt:variant>
        <vt:lpstr>Theme</vt:lpstr>
      </vt:variant>
      <vt:variant>
        <vt:i4>9</vt:i4>
      </vt:variant>
      <vt:variant>
        <vt:lpstr>Embedded OLE Servers</vt:lpstr>
      </vt:variant>
      <vt:variant>
        <vt:i4>1</vt:i4>
      </vt:variant>
      <vt:variant>
        <vt:lpstr>Slide Titles</vt:lpstr>
      </vt:variant>
      <vt:variant>
        <vt:i4>31</vt:i4>
      </vt:variant>
    </vt:vector>
  </HeadingPairs>
  <TitlesOfParts>
    <vt:vector size="53" baseType="lpstr">
      <vt:lpstr>ＭＳ Ｐゴシック</vt:lpstr>
      <vt:lpstr>Arial</vt:lpstr>
      <vt:lpstr>Arial Unicode MS</vt:lpstr>
      <vt:lpstr>Calibri</vt:lpstr>
      <vt:lpstr>Courier New</vt:lpstr>
      <vt:lpstr>Franklin Gothic Demi Cond</vt:lpstr>
      <vt:lpstr>Franklin Gothic Medium</vt:lpstr>
      <vt:lpstr>Franklin Gothic Medium Cond</vt:lpstr>
      <vt:lpstr>Georgia</vt:lpstr>
      <vt:lpstr>Symbol</vt:lpstr>
      <vt:lpstr>Times New Roman</vt:lpstr>
      <vt:lpstr>Wingdings</vt:lpstr>
      <vt:lpstr>1_MPP Standard Blue Template</vt:lpstr>
      <vt:lpstr>31_Office Theme</vt:lpstr>
      <vt:lpstr>53_Office Theme</vt:lpstr>
      <vt:lpstr>NC_Calibri</vt:lpstr>
      <vt:lpstr>3_Office Theme</vt:lpstr>
      <vt:lpstr>1_NC_Calibri</vt:lpstr>
      <vt:lpstr>4_Office Theme</vt:lpstr>
      <vt:lpstr>2_NC_Calibri</vt:lpstr>
      <vt:lpstr>6_NC_Calibri</vt:lpstr>
      <vt:lpstr>think-cell Slide</vt:lpstr>
      <vt:lpstr>February 2021</vt:lpstr>
      <vt:lpstr>PowerPoint Presentation</vt:lpstr>
      <vt:lpstr>PowerPoint Presentation</vt:lpstr>
      <vt:lpstr>PowerPoint Presentation</vt:lpstr>
      <vt:lpstr>FC Plan Approach to Addressing Current Challenges</vt:lpstr>
      <vt:lpstr>FC Plan Approach to Addressing Current Challenges</vt:lpstr>
      <vt:lpstr>FC Plan Benefits for Members—Guiding Principles  </vt:lpstr>
      <vt:lpstr>PowerPoint Presentation</vt:lpstr>
      <vt:lpstr>PowerPoint Presentation</vt:lpstr>
      <vt:lpstr>Eligibility &amp; Enrollment</vt:lpstr>
      <vt:lpstr>Benefits</vt:lpstr>
      <vt:lpstr>Care Management Model </vt:lpstr>
      <vt:lpstr>Care Management Model, cont.</vt:lpstr>
      <vt:lpstr>PowerPoint Presentation</vt:lpstr>
      <vt:lpstr>Quality Measures  </vt:lpstr>
      <vt:lpstr>Performance Improvement Projects </vt:lpstr>
      <vt:lpstr>PowerPoint Presentation</vt:lpstr>
      <vt:lpstr>Timeline for FC Plan Planning &amp; Launch</vt:lpstr>
      <vt:lpstr>PowerPoint Presentation</vt:lpstr>
      <vt:lpstr>PowerPoint Presentation</vt:lpstr>
      <vt:lpstr>PowerPoint Presentation</vt:lpstr>
      <vt:lpstr>PowerPoint Presentation</vt:lpstr>
      <vt:lpstr>PowerPoint Presentation</vt:lpstr>
      <vt:lpstr>PowerPoint Presentation</vt:lpstr>
      <vt:lpstr>Flowchart of Proposed Care Management Model </vt:lpstr>
      <vt:lpstr>Coordination between FC Plan and DSS</vt:lpstr>
      <vt:lpstr>Continuity of Care During Transitions</vt:lpstr>
      <vt:lpstr>Comprehensive Medication Management Services </vt:lpstr>
      <vt:lpstr>PowerPoint Presentation</vt:lpstr>
      <vt:lpstr>PowerPoint Presentation</vt:lpstr>
      <vt:lpstr>Performance Improvement Projects </vt:lpstr>
    </vt:vector>
  </TitlesOfParts>
  <Company>Manatt, Phelps &amp; Phillips, LLP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Mindy Lipson</dc:creator>
  <cp:lastModifiedBy>Jackson, Chameka L</cp:lastModifiedBy>
  <cp:revision>1113</cp:revision>
  <cp:lastPrinted>2019-06-10T21:02:03Z</cp:lastPrinted>
  <dcterms:created xsi:type="dcterms:W3CDTF">2018-08-03T20:36:17Z</dcterms:created>
  <dcterms:modified xsi:type="dcterms:W3CDTF">2021-02-11T17:30:22Z</dcterms:modified>
</cp:coreProperties>
</file>