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0"/>
  </p:notesMasterIdLst>
  <p:sldIdLst>
    <p:sldId id="2147376879" r:id="rId5"/>
    <p:sldId id="2147376866" r:id="rId6"/>
    <p:sldId id="2147478960" r:id="rId7"/>
    <p:sldId id="2147478945" r:id="rId8"/>
    <p:sldId id="2147478981" r:id="rId9"/>
    <p:sldId id="2147478998" r:id="rId10"/>
    <p:sldId id="2147478990" r:id="rId11"/>
    <p:sldId id="2147478977" r:id="rId12"/>
    <p:sldId id="2147478919" r:id="rId13"/>
    <p:sldId id="2147478993" r:id="rId14"/>
    <p:sldId id="2147478995" r:id="rId15"/>
    <p:sldId id="2147478994" r:id="rId16"/>
    <p:sldId id="2147478996" r:id="rId17"/>
    <p:sldId id="2147478997" r:id="rId18"/>
    <p:sldId id="2147478931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39B4E03-5674-E5BC-F72E-3C0856683A65}" name="Marnay Meyer" initials="" userId="S::marnay@neimandcollaborative.com::a449fada-48bd-49e2-8bc2-deb5e8b1231b" providerId="AD"/>
  <p188:author id="{BF19D704-2318-08E5-9E55-A1D600AD0907}" name="Leighs, Michael" initials="ML" userId="S::Michael.Leighs@dhhs.nc.gov::f71eca8c-cf8e-4d37-b6bc-32fc734c58e8" providerId="AD"/>
  <p188:author id="{4E5A5C09-713E-694E-8487-432A77B8F278}" name="Colby DiMento" initials="CD" userId="S::cdimento@oakhillstrategies.com::e13c9f7f-033d-4408-8285-b033a68886d1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C6A4DA1C-087F-4DC9-0A1D-BAC7B2F0410F}" name="Barrett, Tina L" initials="BL" userId="S::tina.l.barrett@dhhs.nc.gov::4432046f-07b9-4b4e-9963-35fb7dcc3833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762E244A-12C5-8995-8540-FA289B7C2235}" name="McCoy, Keith" initials="MK" userId="S::keith.mccoy@dhhs.nc.gov::78fc0f14-506e-435b-8b40-66be46192535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6E17435D-46FB-817D-E945-FDE7D9C149A4}" name="Colby Elise Creative" initials="CC" userId="d14a710cc1f7239b" providerId="Windows Live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B73EBA92-E433-403A-1678-E1A7706351E3}" name="Colby DiMento" initials="CD" userId="S::cdimento_oakhillstrategies.com#ext#@ncconnect.onmicrosoft.com::d8606fec-3bbc-47f4-8f72-bcac598a9043" providerId="AD"/>
  <p188:author id="{6691BD92-04B8-E96C-2245-E8059CA0FA2E}" name="Platts, Jennifer A" initials="PJ" userId="S::jennifer.platts@dhhs.nc.gov::1282b494-c7ee-4f63-b46c-35799295b805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C240DDAA-DC07-85AB-7EA9-9C9544BC0BF6}" name="Platts, Jennifer A" initials="JP" userId="S::Jennifer.Platts@dhhs.nc.gov::1282b494-c7ee-4f63-b46c-35799295b805" providerId="AD"/>
  <p188:author id="{A0FD69AD-3035-4B94-76E7-A1B1CF52B976}" name="Sherrod, Gwendolyn" initials="SG" userId="S::gwen.sherrod@dhhs.nc.gov::a043e69b-bbe2-4318-bdb9-c403b3086222" providerId="AD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E540D8B3-2531-0E2F-3560-BB9A8A488557}" name="Greenspun, Iris" initials="GI" userId="S::iris.greenspun@dhhs.nc.gov::633e7056-f6da-4404-b522-8f8d025d4f4c" providerId="AD"/>
  <p188:author id="{03FA16BE-9712-2C40-DF71-C387B6CA357A}" name="Jeydri Urbina" initials="JU" userId="S::jeydri_ncollaborative.com#ext#@ncconnect.onmicrosoft.com::416532f6-31fa-4146-bc2a-7cd479d60f1f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E03694C3-3F16-99FC-1B44-6B73EFC11B8D}" name="Jim Webb" initials="JW" userId="S::jim_jimwebb.com#ext#@ncconnect.onmicrosoft.com::ab6200f0-fa0e-49e3-97e0-b779493993a9" providerId="AD"/>
  <p188:author id="{BA398AC7-22D6-57C1-629A-0BD6DD0BD88D}" name="Crosbie, Kelly M" initials="CM" userId="S::kelly.crosbie@dhhs.nc.gov::2bd84adc-f031-4e18-9c12-8d5d4075eccd" providerId="AD"/>
  <p188:author id="{55A51CC8-7A92-F56E-BF64-1544F6494097}" name="Jennifer Guzman" initials="" userId="S::jennifer@ncollaborative.com::00d2c156-4d02-456a-b684-b766aad4d042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9839EBEC-E742-B522-4C61-CC069B63CEF4}" name="Dubay, Kristen" initials="KD" userId="S::kristen.dubay@dhhs.nc.gov::8e8c63b0-303b-4363-93c7-e6b1dff98525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BCE5CFC-0C17-6950-807E-18533D6C5EE1}" name="Manly, Regina" initials="MR" userId="S::regina.manly@dhhs.nc.gov::044df17c-186f-44f9-9b99-6a376ee9132a" providerId="AD"/>
  <p188:author id="{A7012EFD-035A-361B-3FA6-3BCFD2340AB0}" name="Urbina, Jeydri" initials="UJ" userId="S::jeydri.urbina@dhhs.nc.gov::0267e127-0673-41b1-9ab4-5bcc2ad758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E243E"/>
    <a:srgbClr val="147DAF"/>
    <a:srgbClr val="137DAE"/>
    <a:srgbClr val="000000"/>
    <a:srgbClr val="DEECFC"/>
    <a:srgbClr val="E87F07"/>
    <a:srgbClr val="E0C307"/>
    <a:srgbClr val="003764"/>
    <a:srgbClr val="002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F8476-00CE-2D5D-DABD-EDBD1115ECB4}" v="1" dt="2025-04-02T17:20:33.958"/>
    <p1510:client id="{259277A3-0087-2648-A8E7-77A087AC21AB}" v="1" dt="2025-04-02T18:15:08.999"/>
    <p1510:client id="{2EC630FA-E4BE-A006-F8F3-A816CCC63ECD}" v="14" dt="2025-04-02T17:35:33.890"/>
    <p1510:client id="{2F6CC3D6-9D88-82F3-2A84-C3C1405ED6B9}" v="10" dt="2025-04-02T15:42:57.832"/>
    <p1510:client id="{3B33DFBF-DD67-B494-B703-21F8C09A18F8}" v="12" dt="2025-04-02T15:39:26.467"/>
    <p1510:client id="{BB6ED1CB-75E1-5083-B0A9-98501511A6D3}" v="188" dt="2025-04-02T14:32:20.623"/>
    <p1510:client id="{CCDE5AA7-8677-5C09-862A-E3C8A1901157}" v="39" dt="2025-04-02T15:27:36.842"/>
    <p1510:client id="{F429643A-DC77-2006-D06A-2368F8E8E94E}" v="51" dt="2025-04-02T17:17:13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/>
    <p:restoredTop sz="94694"/>
  </p:normalViewPr>
  <p:slideViewPr>
    <p:cSldViewPr snapToGrid="0">
      <p:cViewPr varScale="1">
        <p:scale>
          <a:sx n="121" d="100"/>
          <a:sy n="121" d="100"/>
        </p:scale>
        <p:origin x="336" y="176"/>
      </p:cViewPr>
      <p:guideLst/>
    </p:cSldViewPr>
  </p:slideViewPr>
  <p:outlineViewPr>
    <p:cViewPr>
      <p:scale>
        <a:sx n="33" d="100"/>
        <a:sy n="33" d="100"/>
      </p:scale>
      <p:origin x="0" y="-4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uzman" userId="00d2c156-4d02-456a-b684-b766aad4d042" providerId="ADAL" clId="{259277A3-0087-2648-A8E7-77A087AC21AB}"/>
    <pc:docChg chg="modSld">
      <pc:chgData name="Jennifer Guzman" userId="00d2c156-4d02-456a-b684-b766aad4d042" providerId="ADAL" clId="{259277A3-0087-2648-A8E7-77A087AC21AB}" dt="2025-04-02T18:15:34.319" v="8" actId="20577"/>
      <pc:docMkLst>
        <pc:docMk/>
      </pc:docMkLst>
      <pc:sldChg chg="modSp">
        <pc:chgData name="Jennifer Guzman" userId="00d2c156-4d02-456a-b684-b766aad4d042" providerId="ADAL" clId="{259277A3-0087-2648-A8E7-77A087AC21AB}" dt="2025-04-02T18:15:08.999" v="0" actId="20577"/>
        <pc:sldMkLst>
          <pc:docMk/>
          <pc:sldMk cId="839026232" sldId="2147478993"/>
        </pc:sldMkLst>
        <pc:spChg chg="mod">
          <ac:chgData name="Jennifer Guzman" userId="00d2c156-4d02-456a-b684-b766aad4d042" providerId="ADAL" clId="{259277A3-0087-2648-A8E7-77A087AC21AB}" dt="2025-04-02T18:15:08.999" v="0" actId="20577"/>
          <ac:spMkLst>
            <pc:docMk/>
            <pc:sldMk cId="839026232" sldId="2147478993"/>
            <ac:spMk id="30" creationId="{D1E115F7-36D1-A678-CC4B-B4B517EFC733}"/>
          </ac:spMkLst>
        </pc:spChg>
      </pc:sldChg>
      <pc:sldChg chg="modSp mod">
        <pc:chgData name="Jennifer Guzman" userId="00d2c156-4d02-456a-b684-b766aad4d042" providerId="ADAL" clId="{259277A3-0087-2648-A8E7-77A087AC21AB}" dt="2025-04-02T18:15:31.329" v="7" actId="20577"/>
        <pc:sldMkLst>
          <pc:docMk/>
          <pc:sldMk cId="1905283109" sldId="2147478994"/>
        </pc:sldMkLst>
        <pc:spChg chg="mod">
          <ac:chgData name="Jennifer Guzman" userId="00d2c156-4d02-456a-b684-b766aad4d042" providerId="ADAL" clId="{259277A3-0087-2648-A8E7-77A087AC21AB}" dt="2025-04-02T18:15:31.329" v="7" actId="20577"/>
          <ac:spMkLst>
            <pc:docMk/>
            <pc:sldMk cId="1905283109" sldId="2147478994"/>
            <ac:spMk id="10" creationId="{84B70F24-572B-D8BB-3AB7-4805BE81916E}"/>
          </ac:spMkLst>
        </pc:spChg>
      </pc:sldChg>
      <pc:sldChg chg="modSp mod">
        <pc:chgData name="Jennifer Guzman" userId="00d2c156-4d02-456a-b684-b766aad4d042" providerId="ADAL" clId="{259277A3-0087-2648-A8E7-77A087AC21AB}" dt="2025-04-02T18:15:26.008" v="4" actId="20577"/>
        <pc:sldMkLst>
          <pc:docMk/>
          <pc:sldMk cId="3777539302" sldId="2147478995"/>
        </pc:sldMkLst>
        <pc:spChg chg="mod">
          <ac:chgData name="Jennifer Guzman" userId="00d2c156-4d02-456a-b684-b766aad4d042" providerId="ADAL" clId="{259277A3-0087-2648-A8E7-77A087AC21AB}" dt="2025-04-02T18:15:26.008" v="4" actId="20577"/>
          <ac:spMkLst>
            <pc:docMk/>
            <pc:sldMk cId="3777539302" sldId="2147478995"/>
            <ac:spMk id="36" creationId="{E02E22AE-C9AA-F70B-475E-7259105CA0CD}"/>
          </ac:spMkLst>
        </pc:spChg>
      </pc:sldChg>
      <pc:sldChg chg="modSp mod">
        <pc:chgData name="Jennifer Guzman" userId="00d2c156-4d02-456a-b684-b766aad4d042" providerId="ADAL" clId="{259277A3-0087-2648-A8E7-77A087AC21AB}" dt="2025-04-02T18:15:34.319" v="8" actId="20577"/>
        <pc:sldMkLst>
          <pc:docMk/>
          <pc:sldMk cId="3962164740" sldId="2147478996"/>
        </pc:sldMkLst>
        <pc:spChg chg="mod">
          <ac:chgData name="Jennifer Guzman" userId="00d2c156-4d02-456a-b684-b766aad4d042" providerId="ADAL" clId="{259277A3-0087-2648-A8E7-77A087AC21AB}" dt="2025-04-02T18:15:34.319" v="8" actId="20577"/>
          <ac:spMkLst>
            <pc:docMk/>
            <pc:sldMk cId="3962164740" sldId="2147478996"/>
            <ac:spMk id="32" creationId="{DBB3B202-09AA-AD69-B4C2-68735B95FF07}"/>
          </ac:spMkLst>
        </pc:spChg>
      </pc:sldChg>
    </pc:docChg>
  </pc:docChgLst>
  <pc:docChgLst>
    <pc:chgData name="Colby DiMento" userId="S::cdimento_oakhillstrategies.com#ext#@ncconnect.onmicrosoft.com::d8606fec-3bbc-47f4-8f72-bcac598a9043" providerId="AD" clId="Web-{3B33DFBF-DD67-B494-B703-21F8C09A18F8}"/>
    <pc:docChg chg="modSld">
      <pc:chgData name="Colby DiMento" userId="S::cdimento_oakhillstrategies.com#ext#@ncconnect.onmicrosoft.com::d8606fec-3bbc-47f4-8f72-bcac598a9043" providerId="AD" clId="Web-{3B33DFBF-DD67-B494-B703-21F8C09A18F8}" dt="2025-04-02T15:39:23.311" v="7" actId="20577"/>
      <pc:docMkLst>
        <pc:docMk/>
      </pc:docMkLst>
      <pc:sldChg chg="modSp">
        <pc:chgData name="Colby DiMento" userId="S::cdimento_oakhillstrategies.com#ext#@ncconnect.onmicrosoft.com::d8606fec-3bbc-47f4-8f72-bcac598a9043" providerId="AD" clId="Web-{3B33DFBF-DD67-B494-B703-21F8C09A18F8}" dt="2025-04-02T15:39:23.311" v="7" actId="20577"/>
        <pc:sldMkLst>
          <pc:docMk/>
          <pc:sldMk cId="3500858486" sldId="2147478977"/>
        </pc:sldMkLst>
        <pc:spChg chg="mod">
          <ac:chgData name="Colby DiMento" userId="S::cdimento_oakhillstrategies.com#ext#@ncconnect.onmicrosoft.com::d8606fec-3bbc-47f4-8f72-bcac598a9043" providerId="AD" clId="Web-{3B33DFBF-DD67-B494-B703-21F8C09A18F8}" dt="2025-04-02T15:39:23.311" v="7" actId="20577"/>
          <ac:spMkLst>
            <pc:docMk/>
            <pc:sldMk cId="3500858486" sldId="2147478977"/>
            <ac:spMk id="9" creationId="{A26A7D59-68AD-BEED-3DEF-C1D45FA17240}"/>
          </ac:spMkLst>
        </pc:spChg>
        <pc:spChg chg="mod">
          <ac:chgData name="Colby DiMento" userId="S::cdimento_oakhillstrategies.com#ext#@ncconnect.onmicrosoft.com::d8606fec-3bbc-47f4-8f72-bcac598a9043" providerId="AD" clId="Web-{3B33DFBF-DD67-B494-B703-21F8C09A18F8}" dt="2025-04-02T15:39:06.827" v="3" actId="1076"/>
          <ac:spMkLst>
            <pc:docMk/>
            <pc:sldMk cId="3500858486" sldId="2147478977"/>
            <ac:spMk id="14" creationId="{65078824-248D-0861-D938-EAA7F044F4A8}"/>
          </ac:spMkLst>
        </pc:spChg>
      </pc:sldChg>
      <pc:sldChg chg="modSp">
        <pc:chgData name="Colby DiMento" userId="S::cdimento_oakhillstrategies.com#ext#@ncconnect.onmicrosoft.com::d8606fec-3bbc-47f4-8f72-bcac598a9043" providerId="AD" clId="Web-{3B33DFBF-DD67-B494-B703-21F8C09A18F8}" dt="2025-04-02T15:38:45.624" v="0" actId="1076"/>
        <pc:sldMkLst>
          <pc:docMk/>
          <pc:sldMk cId="1327461648" sldId="2147478990"/>
        </pc:sldMkLst>
        <pc:spChg chg="mod">
          <ac:chgData name="Colby DiMento" userId="S::cdimento_oakhillstrategies.com#ext#@ncconnect.onmicrosoft.com::d8606fec-3bbc-47f4-8f72-bcac598a9043" providerId="AD" clId="Web-{3B33DFBF-DD67-B494-B703-21F8C09A18F8}" dt="2025-04-02T15:38:45.624" v="0" actId="1076"/>
          <ac:spMkLst>
            <pc:docMk/>
            <pc:sldMk cId="1327461648" sldId="2147478990"/>
            <ac:spMk id="4" creationId="{52004327-93BF-43CF-27CC-AAC61F750AC3}"/>
          </ac:spMkLst>
        </pc:spChg>
      </pc:sldChg>
    </pc:docChg>
  </pc:docChgLst>
  <pc:docChgLst>
    <pc:chgData name="Jeydri Urbina" userId="S::jeydri_ncollaborative.com#ext#@ncconnect.onmicrosoft.com::416532f6-31fa-4146-bc2a-7cd479d60f1f" providerId="AD" clId="Web-{F429643A-DC77-2006-D06A-2368F8E8E94E}"/>
    <pc:docChg chg="modSld">
      <pc:chgData name="Jeydri Urbina" userId="S::jeydri_ncollaborative.com#ext#@ncconnect.onmicrosoft.com::416532f6-31fa-4146-bc2a-7cd479d60f1f" providerId="AD" clId="Web-{F429643A-DC77-2006-D06A-2368F8E8E94E}" dt="2025-04-02T17:17:11.233" v="42" actId="20577"/>
      <pc:docMkLst>
        <pc:docMk/>
      </pc:docMkLst>
      <pc:sldChg chg="modSp modCm">
        <pc:chgData name="Jeydri Urbina" userId="S::jeydri_ncollaborative.com#ext#@ncconnect.onmicrosoft.com::416532f6-31fa-4146-bc2a-7cd479d60f1f" providerId="AD" clId="Web-{F429643A-DC77-2006-D06A-2368F8E8E94E}" dt="2025-04-02T17:17:11.233" v="42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F429643A-DC77-2006-D06A-2368F8E8E94E}" dt="2025-04-02T17:17:11.233" v="42" actId="20577"/>
          <ac:spMkLst>
            <pc:docMk/>
            <pc:sldMk cId="967207967" sldId="2147376879"/>
            <ac:spMk id="2" creationId="{81C2CF07-59D9-AC3B-BA7B-B6600034831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F429643A-DC77-2006-D06A-2368F8E8E94E}" dt="2025-04-02T17:17:09.139" v="41" actId="20577"/>
              <pc2:cmMkLst xmlns:pc2="http://schemas.microsoft.com/office/powerpoint/2019/9/main/command">
                <pc:docMk/>
                <pc:sldMk cId="967207967" sldId="2147376879"/>
                <pc2:cmMk id="{54E997BC-880F-4A7B-81EC-AAB241C8148E}"/>
              </pc2:cmMkLst>
            </pc226:cmChg>
          </p:ext>
        </pc:extLst>
      </pc:sldChg>
    </pc:docChg>
  </pc:docChgLst>
  <pc:docChgLst>
    <pc:chgData name="Colby DiMento" userId="S::cdimento_oakhillstrategies.com#ext#@ncconnect.onmicrosoft.com::d8606fec-3bbc-47f4-8f72-bcac598a9043" providerId="AD" clId="Web-{CCDE5AA7-8677-5C09-862A-E3C8A1901157}"/>
    <pc:docChg chg="delSld modSld">
      <pc:chgData name="Colby DiMento" userId="S::cdimento_oakhillstrategies.com#ext#@ncconnect.onmicrosoft.com::d8606fec-3bbc-47f4-8f72-bcac598a9043" providerId="AD" clId="Web-{CCDE5AA7-8677-5C09-862A-E3C8A1901157}" dt="2025-04-02T15:27:32.967" v="16" actId="20577"/>
      <pc:docMkLst>
        <pc:docMk/>
      </pc:docMkLst>
      <pc:sldChg chg="modSp">
        <pc:chgData name="Colby DiMento" userId="S::cdimento_oakhillstrategies.com#ext#@ncconnect.onmicrosoft.com::d8606fec-3bbc-47f4-8f72-bcac598a9043" providerId="AD" clId="Web-{CCDE5AA7-8677-5C09-862A-E3C8A1901157}" dt="2025-04-02T15:27:32.967" v="16" actId="20577"/>
        <pc:sldMkLst>
          <pc:docMk/>
          <pc:sldMk cId="839026232" sldId="2147478993"/>
        </pc:sldMkLst>
        <pc:spChg chg="mod">
          <ac:chgData name="Colby DiMento" userId="S::cdimento_oakhillstrategies.com#ext#@ncconnect.onmicrosoft.com::d8606fec-3bbc-47f4-8f72-bcac598a9043" providerId="AD" clId="Web-{CCDE5AA7-8677-5C09-862A-E3C8A1901157}" dt="2025-04-02T15:24:07.093" v="6" actId="20577"/>
          <ac:spMkLst>
            <pc:docMk/>
            <pc:sldMk cId="839026232" sldId="2147478993"/>
            <ac:spMk id="4" creationId="{2D0C315F-025B-9013-0017-7D9487F40E46}"/>
          </ac:spMkLst>
        </pc:spChg>
        <pc:spChg chg="mod">
          <ac:chgData name="Colby DiMento" userId="S::cdimento_oakhillstrategies.com#ext#@ncconnect.onmicrosoft.com::d8606fec-3bbc-47f4-8f72-bcac598a9043" providerId="AD" clId="Web-{CCDE5AA7-8677-5C09-862A-E3C8A1901157}" dt="2025-04-02T15:24:21.890" v="8" actId="20577"/>
          <ac:spMkLst>
            <pc:docMk/>
            <pc:sldMk cId="839026232" sldId="2147478993"/>
            <ac:spMk id="14" creationId="{B63810BE-DB5D-C3FA-5E66-74FF9966A1D2}"/>
          </ac:spMkLst>
        </pc:spChg>
        <pc:spChg chg="mod">
          <ac:chgData name="Colby DiMento" userId="S::cdimento_oakhillstrategies.com#ext#@ncconnect.onmicrosoft.com::d8606fec-3bbc-47f4-8f72-bcac598a9043" providerId="AD" clId="Web-{CCDE5AA7-8677-5C09-862A-E3C8A1901157}" dt="2025-04-02T15:23:59.156" v="4" actId="20577"/>
          <ac:spMkLst>
            <pc:docMk/>
            <pc:sldMk cId="839026232" sldId="2147478993"/>
            <ac:spMk id="20" creationId="{59E10C42-385B-D3B2-8A09-1CC7BC5D786E}"/>
          </ac:spMkLst>
        </pc:spChg>
        <pc:spChg chg="mod">
          <ac:chgData name="Colby DiMento" userId="S::cdimento_oakhillstrategies.com#ext#@ncconnect.onmicrosoft.com::d8606fec-3bbc-47f4-8f72-bcac598a9043" providerId="AD" clId="Web-{CCDE5AA7-8677-5C09-862A-E3C8A1901157}" dt="2025-04-02T15:23:49.874" v="2" actId="20577"/>
          <ac:spMkLst>
            <pc:docMk/>
            <pc:sldMk cId="839026232" sldId="2147478993"/>
            <ac:spMk id="25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CCDE5AA7-8677-5C09-862A-E3C8A1901157}" dt="2025-04-02T15:27:32.967" v="16" actId="20577"/>
          <ac:spMkLst>
            <pc:docMk/>
            <pc:sldMk cId="839026232" sldId="2147478993"/>
            <ac:spMk id="30" creationId="{D1E115F7-36D1-A678-CC4B-B4B517EFC733}"/>
          </ac:spMkLst>
        </pc:spChg>
        <pc:spChg chg="mod">
          <ac:chgData name="Colby DiMento" userId="S::cdimento_oakhillstrategies.com#ext#@ncconnect.onmicrosoft.com::d8606fec-3bbc-47f4-8f72-bcac598a9043" providerId="AD" clId="Web-{CCDE5AA7-8677-5C09-862A-E3C8A1901157}" dt="2025-04-02T15:24:30.796" v="10" actId="20577"/>
          <ac:spMkLst>
            <pc:docMk/>
            <pc:sldMk cId="839026232" sldId="2147478993"/>
            <ac:spMk id="35" creationId="{44D416C4-D317-55DE-83BF-F1492A92BC91}"/>
          </ac:spMkLst>
        </pc:spChg>
      </pc:sldChg>
      <pc:sldChg chg="del">
        <pc:chgData name="Colby DiMento" userId="S::cdimento_oakhillstrategies.com#ext#@ncconnect.onmicrosoft.com::d8606fec-3bbc-47f4-8f72-bcac598a9043" providerId="AD" clId="Web-{CCDE5AA7-8677-5C09-862A-E3C8A1901157}" dt="2025-04-02T15:23:07.750" v="0"/>
        <pc:sldMkLst>
          <pc:docMk/>
          <pc:sldMk cId="1618620038" sldId="2147478999"/>
        </pc:sldMkLst>
      </pc:sldChg>
    </pc:docChg>
  </pc:docChgLst>
  <pc:docChgLst>
    <pc:chgData name="Platts, Jennifer A" userId="1282b494-c7ee-4f63-b46c-35799295b805" providerId="ADAL" clId="{44A4F923-213C-4C66-87AF-4865FB19D19E}"/>
    <pc:docChg chg="modSld sldOrd">
      <pc:chgData name="Platts, Jennifer A" userId="1282b494-c7ee-4f63-b46c-35799295b805" providerId="ADAL" clId="{44A4F923-213C-4C66-87AF-4865FB19D19E}" dt="2025-04-01T15:43:19.159" v="5" actId="20577"/>
      <pc:docMkLst>
        <pc:docMk/>
      </pc:docMkLst>
      <pc:sldChg chg="ord">
        <pc:chgData name="Platts, Jennifer A" userId="1282b494-c7ee-4f63-b46c-35799295b805" providerId="ADAL" clId="{44A4F923-213C-4C66-87AF-4865FB19D19E}" dt="2025-04-01T15:43:02.175" v="2"/>
        <pc:sldMkLst>
          <pc:docMk/>
          <pc:sldMk cId="1905283109" sldId="2147478994"/>
        </pc:sldMkLst>
      </pc:sldChg>
      <pc:sldChg chg="modSp mod modCm">
        <pc:chgData name="Platts, Jennifer A" userId="1282b494-c7ee-4f63-b46c-35799295b805" providerId="ADAL" clId="{44A4F923-213C-4C66-87AF-4865FB19D19E}" dt="2025-04-01T15:43:19.159" v="5" actId="20577"/>
        <pc:sldMkLst>
          <pc:docMk/>
          <pc:sldMk cId="3777539302" sldId="2147478995"/>
        </pc:sldMkLst>
        <pc:spChg chg="mod">
          <ac:chgData name="Platts, Jennifer A" userId="1282b494-c7ee-4f63-b46c-35799295b805" providerId="ADAL" clId="{44A4F923-213C-4C66-87AF-4865FB19D19E}" dt="2025-04-01T15:43:19.159" v="5" actId="20577"/>
          <ac:spMkLst>
            <pc:docMk/>
            <pc:sldMk cId="3777539302" sldId="2147478995"/>
            <ac:spMk id="36" creationId="{E02E22AE-C9AA-F70B-475E-7259105CA0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latts, Jennifer A" userId="1282b494-c7ee-4f63-b46c-35799295b805" providerId="ADAL" clId="{44A4F923-213C-4C66-87AF-4865FB19D19E}" dt="2025-04-01T15:43:19.159" v="5" actId="20577"/>
              <pc2:cmMkLst xmlns:pc2="http://schemas.microsoft.com/office/powerpoint/2019/9/main/command">
                <pc:docMk/>
                <pc:sldMk cId="3777539302" sldId="2147478995"/>
                <pc2:cmMk id="{17C17C26-4A50-4A10-ABEA-4B40D9FC69D8}"/>
              </pc2:cmMkLst>
            </pc226:cmChg>
            <pc226:cmChg xmlns:pc226="http://schemas.microsoft.com/office/powerpoint/2022/06/main/command" chg="mod">
              <pc226:chgData name="Platts, Jennifer A" userId="1282b494-c7ee-4f63-b46c-35799295b805" providerId="ADAL" clId="{44A4F923-213C-4C66-87AF-4865FB19D19E}" dt="2025-04-01T15:43:19.159" v="5" actId="20577"/>
              <pc2:cmMkLst xmlns:pc2="http://schemas.microsoft.com/office/powerpoint/2019/9/main/command">
                <pc:docMk/>
                <pc:sldMk cId="3777539302" sldId="2147478995"/>
                <pc2:cmMk id="{21D7FB82-EE3E-4D63-814F-190E28952006}"/>
              </pc2:cmMkLst>
            </pc226:cmChg>
          </p:ext>
        </pc:extLst>
      </pc:sldChg>
    </pc:docChg>
  </pc:docChgLst>
  <pc:docChgLst>
    <pc:chgData name="Platts, Jennifer A" userId="S::jennifer.platts@dhhs.nc.gov::1282b494-c7ee-4f63-b46c-35799295b805" providerId="AD" clId="Web-{C953E6A8-B2CD-20CA-C555-198A6B164EFC}"/>
    <pc:docChg chg="mod modSld">
      <pc:chgData name="Platts, Jennifer A" userId="S::jennifer.platts@dhhs.nc.gov::1282b494-c7ee-4f63-b46c-35799295b805" providerId="AD" clId="Web-{C953E6A8-B2CD-20CA-C555-198A6B164EFC}" dt="2025-04-01T15:42:17.954" v="11" actId="20577"/>
      <pc:docMkLst>
        <pc:docMk/>
      </pc:docMkLst>
      <pc:sldChg chg="modSp modCm">
        <pc:chgData name="Platts, Jennifer A" userId="S::jennifer.platts@dhhs.nc.gov::1282b494-c7ee-4f63-b46c-35799295b805" providerId="AD" clId="Web-{C953E6A8-B2CD-20CA-C555-198A6B164EFC}" dt="2025-04-01T15:42:17.954" v="11" actId="20577"/>
        <pc:sldMkLst>
          <pc:docMk/>
          <pc:sldMk cId="3777539302" sldId="2147478995"/>
        </pc:sldMkLst>
        <pc:spChg chg="mod">
          <ac:chgData name="Platts, Jennifer A" userId="S::jennifer.platts@dhhs.nc.gov::1282b494-c7ee-4f63-b46c-35799295b805" providerId="AD" clId="Web-{C953E6A8-B2CD-20CA-C555-198A6B164EFC}" dt="2025-04-01T15:42:17.954" v="11" actId="20577"/>
          <ac:spMkLst>
            <pc:docMk/>
            <pc:sldMk cId="3777539302" sldId="2147478995"/>
            <ac:spMk id="36" creationId="{E02E22AE-C9AA-F70B-475E-7259105CA0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latts, Jennifer A" userId="S::jennifer.platts@dhhs.nc.gov::1282b494-c7ee-4f63-b46c-35799295b805" providerId="AD" clId="Web-{C953E6A8-B2CD-20CA-C555-198A6B164EFC}" dt="2025-04-01T15:42:17.954" v="11" actId="20577"/>
              <pc2:cmMkLst xmlns:pc2="http://schemas.microsoft.com/office/powerpoint/2019/9/main/command">
                <pc:docMk/>
                <pc:sldMk cId="3777539302" sldId="2147478995"/>
                <pc2:cmMk id="{17C17C26-4A50-4A10-ABEA-4B40D9FC69D8}"/>
              </pc2:cmMkLst>
            </pc226:cmChg>
            <pc226:cmChg xmlns:pc226="http://schemas.microsoft.com/office/powerpoint/2022/06/main/command" chg="mod">
              <pc226:chgData name="Platts, Jennifer A" userId="S::jennifer.platts@dhhs.nc.gov::1282b494-c7ee-4f63-b46c-35799295b805" providerId="AD" clId="Web-{C953E6A8-B2CD-20CA-C555-198A6B164EFC}" dt="2025-04-01T15:42:17.954" v="11" actId="20577"/>
              <pc2:cmMkLst xmlns:pc2="http://schemas.microsoft.com/office/powerpoint/2019/9/main/command">
                <pc:docMk/>
                <pc:sldMk cId="3777539302" sldId="2147478995"/>
                <pc2:cmMk id="{21D7FB82-EE3E-4D63-814F-190E28952006}"/>
              </pc2:cmMkLst>
            </pc226:cmChg>
          </p:ext>
        </pc:extLst>
      </pc:sldChg>
    </pc:docChg>
  </pc:docChgLst>
  <pc:docChgLst>
    <pc:chgData name="Jennifer Guzman" userId="S::jennifer_neimandcollaborative.com#ext#@ncconnect.onmicrosoft.com::d1fd53fc-b710-4950-b285-3211e5dc037a" providerId="AD" clId="Web-{DF4C79E0-DD88-C9EC-60B1-336401A677DB}"/>
    <pc:docChg chg="modSld">
      <pc:chgData name="Jennifer Guzman" userId="S::jennifer_neimandcollaborative.com#ext#@ncconnect.onmicrosoft.com::d1fd53fc-b710-4950-b285-3211e5dc037a" providerId="AD" clId="Web-{DF4C79E0-DD88-C9EC-60B1-336401A677DB}" dt="2025-02-06T17:50:34.917" v="180" actId="20577"/>
      <pc:docMkLst>
        <pc:docMk/>
      </pc:docMkLst>
      <pc:sldChg chg="modSp">
        <pc:chgData name="Jennifer Guzman" userId="S::jennifer_neimandcollaborative.com#ext#@ncconnect.onmicrosoft.com::d1fd53fc-b710-4950-b285-3211e5dc037a" providerId="AD" clId="Web-{DF4C79E0-DD88-C9EC-60B1-336401A677DB}" dt="2025-02-06T17:50:34.917" v="180" actId="20577"/>
        <pc:sldMkLst>
          <pc:docMk/>
          <pc:sldMk cId="0" sldId="2147478931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50:34.917" v="180" actId="20577"/>
          <ac:spMkLst>
            <pc:docMk/>
            <pc:sldMk cId="0" sldId="2147478931"/>
            <ac:spMk id="13" creationId="{88ED1BEA-AF8D-07DA-72D5-0F5BE87B766D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50:07.510" v="173" actId="20577"/>
          <ac:spMkLst>
            <pc:docMk/>
            <pc:sldMk cId="0" sldId="2147478931"/>
            <ac:spMk id="16" creationId="{9F8C9121-4FF0-3164-8A84-88D465FF00A0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50:23.683" v="175" actId="20577"/>
        <pc:sldMkLst>
          <pc:docMk/>
          <pc:sldMk cId="636725924" sldId="2147478945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26:14.845" v="36" actId="20577"/>
          <ac:spMkLst>
            <pc:docMk/>
            <pc:sldMk cId="636725924" sldId="2147478945"/>
            <ac:spMk id="8" creationId="{00000000-0000-0000-0000-000000000000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50:23.683" v="175" actId="20577"/>
          <ac:spMkLst>
            <pc:docMk/>
            <pc:sldMk cId="636725924" sldId="2147478945"/>
            <ac:spMk id="19" creationId="{19514E29-3756-BA0C-FA69-1F73A5760E81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28:18.207" v="56" actId="20577"/>
          <ac:spMkLst>
            <pc:docMk/>
            <pc:sldMk cId="636725924" sldId="2147478945"/>
            <ac:spMk id="43" creationId="{1EF8A68E-DB43-D854-FC24-68B1CEC1F038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25:56.517" v="30" actId="20577"/>
        <pc:sldMkLst>
          <pc:docMk/>
          <pc:sldMk cId="1282052852" sldId="2147478960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25:56.517" v="30" actId="20577"/>
          <ac:spMkLst>
            <pc:docMk/>
            <pc:sldMk cId="1282052852" sldId="2147478960"/>
            <ac:spMk id="26" creationId="{00000000-0000-0000-0000-000000000000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45:20.771" v="140" actId="1076"/>
        <pc:sldMkLst>
          <pc:docMk/>
          <pc:sldMk cId="3500858486" sldId="2147478977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44:37.630" v="124" actId="20577"/>
          <ac:spMkLst>
            <pc:docMk/>
            <pc:sldMk cId="3500858486" sldId="2147478977"/>
            <ac:spMk id="9" creationId="{A26A7D59-68AD-BEED-3DEF-C1D45FA17240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45:20.771" v="140" actId="1076"/>
          <ac:spMkLst>
            <pc:docMk/>
            <pc:sldMk cId="3500858486" sldId="2147478977"/>
            <ac:spMk id="10" creationId="{FEE15753-CFD0-96B2-4EAC-5A39AFD169DB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44:32.395" v="122" actId="20577"/>
          <ac:spMkLst>
            <pc:docMk/>
            <pc:sldMk cId="3500858486" sldId="2147478977"/>
            <ac:spMk id="14" creationId="{65078824-248D-0861-D938-EAA7F044F4A8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41:45.330" v="111" actId="20577"/>
        <pc:sldMkLst>
          <pc:docMk/>
          <pc:sldMk cId="1327461648" sldId="2147478990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41:45.330" v="111" actId="20577"/>
          <ac:spMkLst>
            <pc:docMk/>
            <pc:sldMk cId="1327461648" sldId="2147478990"/>
            <ac:spMk id="11" creationId="{E105E45B-4DC1-642B-1B9A-2FA2ACB9B245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41:24.501" v="107" actId="20577"/>
          <ac:spMkLst>
            <pc:docMk/>
            <pc:sldMk cId="1327461648" sldId="2147478990"/>
            <ac:spMk id="25" creationId="{00000000-0000-0000-0000-000000000000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40:59.204" v="102" actId="1076"/>
          <ac:spMkLst>
            <pc:docMk/>
            <pc:sldMk cId="1327461648" sldId="2147478990"/>
            <ac:spMk id="26" creationId="{00000000-0000-0000-0000-000000000000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47:46.008" v="150" actId="20577"/>
        <pc:sldMkLst>
          <pc:docMk/>
          <pc:sldMk cId="839026232" sldId="2147478993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47:46.008" v="150" actId="20577"/>
          <ac:spMkLst>
            <pc:docMk/>
            <pc:sldMk cId="839026232" sldId="2147478993"/>
            <ac:spMk id="4" creationId="{2D0C315F-025B-9013-0017-7D9487F40E46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48:55.462" v="157" actId="20577"/>
        <pc:sldMkLst>
          <pc:docMk/>
          <pc:sldMk cId="1905283109" sldId="2147478994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48:55.462" v="157" actId="20577"/>
          <ac:spMkLst>
            <pc:docMk/>
            <pc:sldMk cId="1905283109" sldId="2147478994"/>
            <ac:spMk id="21" creationId="{6E3C4BE8-745D-629D-DFC1-8291858E8D8E}"/>
          </ac:spMkLst>
        </pc:spChg>
        <pc:spChg chg="mod">
          <ac:chgData name="Jennifer Guzman" userId="S::jennifer_neimandcollaborative.com#ext#@ncconnect.onmicrosoft.com::d1fd53fc-b710-4950-b285-3211e5dc037a" providerId="AD" clId="Web-{DF4C79E0-DD88-C9EC-60B1-336401A677DB}" dt="2025-02-06T17:48:48.869" v="155" actId="20577"/>
          <ac:spMkLst>
            <pc:docMk/>
            <pc:sldMk cId="1905283109" sldId="2147478994"/>
            <ac:spMk id="26" creationId="{00000000-0000-0000-0000-000000000000}"/>
          </ac:spMkLst>
        </pc:spChg>
      </pc:sldChg>
      <pc:sldChg chg="modSp">
        <pc:chgData name="Jennifer Guzman" userId="S::jennifer_neimandcollaborative.com#ext#@ncconnect.onmicrosoft.com::d1fd53fc-b710-4950-b285-3211e5dc037a" providerId="AD" clId="Web-{DF4C79E0-DD88-C9EC-60B1-336401A677DB}" dt="2025-02-06T17:30:27.740" v="94" actId="20577"/>
        <pc:sldMkLst>
          <pc:docMk/>
          <pc:sldMk cId="4003842494" sldId="2147478998"/>
        </pc:sldMkLst>
        <pc:spChg chg="mod">
          <ac:chgData name="Jennifer Guzman" userId="S::jennifer_neimandcollaborative.com#ext#@ncconnect.onmicrosoft.com::d1fd53fc-b710-4950-b285-3211e5dc037a" providerId="AD" clId="Web-{DF4C79E0-DD88-C9EC-60B1-336401A677DB}" dt="2025-02-06T17:30:27.740" v="94" actId="20577"/>
          <ac:spMkLst>
            <pc:docMk/>
            <pc:sldMk cId="4003842494" sldId="2147478998"/>
            <ac:spMk id="26" creationId="{00000000-0000-0000-0000-000000000000}"/>
          </ac:spMkLst>
        </pc:spChg>
      </pc:sldChg>
      <pc:sldChg chg="addSp delSp modSp">
        <pc:chgData name="Jennifer Guzman" userId="S::jennifer_neimandcollaborative.com#ext#@ncconnect.onmicrosoft.com::d1fd53fc-b710-4950-b285-3211e5dc037a" providerId="AD" clId="Web-{DF4C79E0-DD88-C9EC-60B1-336401A677DB}" dt="2025-02-06T17:46:36.757" v="147" actId="1076"/>
        <pc:sldMkLst>
          <pc:docMk/>
          <pc:sldMk cId="1618620038" sldId="2147478999"/>
        </pc:sldMkLst>
      </pc:sldChg>
    </pc:docChg>
  </pc:docChgLst>
  <pc:docChgLst>
    <pc:chgData name="Jeydri Urbina" userId="S::jeydri_ncollaborative.com#ext#@ncconnect.onmicrosoft.com::416532f6-31fa-4146-bc2a-7cd479d60f1f" providerId="AD" clId="Web-{BB6ED1CB-75E1-5083-B0A9-98501511A6D3}"/>
    <pc:docChg chg="modSld">
      <pc:chgData name="Jeydri Urbina" userId="S::jeydri_ncollaborative.com#ext#@ncconnect.onmicrosoft.com::416532f6-31fa-4146-bc2a-7cd479d60f1f" providerId="AD" clId="Web-{BB6ED1CB-75E1-5083-B0A9-98501511A6D3}" dt="2025-04-02T14:31:08.466" v="95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BB6ED1CB-75E1-5083-B0A9-98501511A6D3}" dt="2025-04-02T14:29:55.871" v="92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9:55.871" v="92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 modCm">
        <pc:chgData name="Jeydri Urbina" userId="S::jeydri_ncollaborative.com#ext#@ncconnect.onmicrosoft.com::416532f6-31fa-4146-bc2a-7cd479d60f1f" providerId="AD" clId="Web-{BB6ED1CB-75E1-5083-B0A9-98501511A6D3}" dt="2025-04-02T14:24:28.319" v="79" actId="20577"/>
        <pc:sldMkLst>
          <pc:docMk/>
          <pc:sldMk cId="0" sldId="2147478931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4:28.319" v="79" actId="20577"/>
          <ac:spMkLst>
            <pc:docMk/>
            <pc:sldMk cId="0" sldId="2147478931"/>
            <ac:spMk id="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23:48.521" v="77" actId="20577"/>
          <ac:spMkLst>
            <pc:docMk/>
            <pc:sldMk cId="0" sldId="2147478931"/>
            <ac:spMk id="1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23:46.724" v="75" actId="20577"/>
              <pc2:cmMkLst xmlns:pc2="http://schemas.microsoft.com/office/powerpoint/2019/9/main/command">
                <pc:docMk/>
                <pc:sldMk cId="0" sldId="2147478931"/>
                <pc2:cmMk id="{DC256D64-1EF8-42AD-B647-4B0E4E7C182C}"/>
              </pc2:cmMkLst>
            </pc226:cmChg>
          </p:ext>
        </pc:extLst>
      </pc:sldChg>
      <pc:sldChg chg="modSp">
        <pc:chgData name="Jeydri Urbina" userId="S::jeydri_ncollaborative.com#ext#@ncconnect.onmicrosoft.com::416532f6-31fa-4146-bc2a-7cd479d60f1f" providerId="AD" clId="Web-{BB6ED1CB-75E1-5083-B0A9-98501511A6D3}" dt="2025-04-02T14:28:54.276" v="90" actId="20577"/>
        <pc:sldMkLst>
          <pc:docMk/>
          <pc:sldMk cId="636725924" sldId="2147478945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8:54.276" v="90" actId="20577"/>
          <ac:spMkLst>
            <pc:docMk/>
            <pc:sldMk cId="636725924" sldId="2147478945"/>
            <ac:spMk id="43" creationId="{1EF8A68E-DB43-D854-FC24-68B1CEC1F038}"/>
          </ac:spMkLst>
        </pc:spChg>
      </pc:sldChg>
      <pc:sldChg chg="modSp">
        <pc:chgData name="Jeydri Urbina" userId="S::jeydri_ncollaborative.com#ext#@ncconnect.onmicrosoft.com::416532f6-31fa-4146-bc2a-7cd479d60f1f" providerId="AD" clId="Web-{BB6ED1CB-75E1-5083-B0A9-98501511A6D3}" dt="2025-04-02T14:27:24.603" v="84" actId="20577"/>
        <pc:sldMkLst>
          <pc:docMk/>
          <pc:sldMk cId="3500858486" sldId="2147478977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7:24.603" v="84" actId="20577"/>
          <ac:spMkLst>
            <pc:docMk/>
            <pc:sldMk cId="3500858486" sldId="2147478977"/>
            <ac:spMk id="9" creationId="{A26A7D59-68AD-BEED-3DEF-C1D45FA17240}"/>
          </ac:spMkLst>
        </pc:spChg>
      </pc:sldChg>
      <pc:sldChg chg="modSp">
        <pc:chgData name="Jeydri Urbina" userId="S::jeydri_ncollaborative.com#ext#@ncconnect.onmicrosoft.com::416532f6-31fa-4146-bc2a-7cd479d60f1f" providerId="AD" clId="Web-{BB6ED1CB-75E1-5083-B0A9-98501511A6D3}" dt="2025-04-02T14:27:53.322" v="86" actId="20577"/>
        <pc:sldMkLst>
          <pc:docMk/>
          <pc:sldMk cId="1327461648" sldId="2147478990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7:53.322" v="86" actId="20577"/>
          <ac:spMkLst>
            <pc:docMk/>
            <pc:sldMk cId="1327461648" sldId="2147478990"/>
            <ac:spMk id="26" creationId="{00000000-0000-0000-0000-000000000000}"/>
          </ac:spMkLst>
        </pc:spChg>
      </pc:sldChg>
      <pc:sldChg chg="modSp modCm">
        <pc:chgData name="Jeydri Urbina" userId="S::jeydri_ncollaborative.com#ext#@ncconnect.onmicrosoft.com::416532f6-31fa-4146-bc2a-7cd479d60f1f" providerId="AD" clId="Web-{BB6ED1CB-75E1-5083-B0A9-98501511A6D3}" dt="2025-04-02T14:31:08.466" v="95" actId="20577"/>
        <pc:sldMkLst>
          <pc:docMk/>
          <pc:sldMk cId="839026232" sldId="2147478993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17:39.577" v="14" actId="20577"/>
          <ac:spMkLst>
            <pc:docMk/>
            <pc:sldMk cId="839026232" sldId="2147478993"/>
            <ac:spMk id="2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22:52.879" v="72" actId="20577"/>
          <ac:spMkLst>
            <pc:docMk/>
            <pc:sldMk cId="839026232" sldId="2147478993"/>
            <ac:spMk id="27" creationId="{33CCD3DF-B249-63EA-54E0-4035B1774EAB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31:08.466" v="95" actId="20577"/>
          <ac:spMkLst>
            <pc:docMk/>
            <pc:sldMk cId="839026232" sldId="2147478993"/>
            <ac:spMk id="30" creationId="{D1E115F7-36D1-A678-CC4B-B4B517EFC733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17:48.577" v="16" actId="20577"/>
          <ac:spMkLst>
            <pc:docMk/>
            <pc:sldMk cId="839026232" sldId="2147478993"/>
            <ac:spMk id="35" creationId="{44D416C4-D317-55DE-83BF-F1492A92BC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17:26.249" v="13" actId="20577"/>
              <pc2:cmMkLst xmlns:pc2="http://schemas.microsoft.com/office/powerpoint/2019/9/main/command">
                <pc:docMk/>
                <pc:sldMk cId="839026232" sldId="2147478993"/>
                <pc2:cmMk id="{626E8B18-A19E-45CF-B43E-F4A013DDDBEE}"/>
              </pc2:cmMkLst>
            </pc226:cmChg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16:14.779" v="10" actId="20577"/>
              <pc2:cmMkLst xmlns:pc2="http://schemas.microsoft.com/office/powerpoint/2019/9/main/command">
                <pc:docMk/>
                <pc:sldMk cId="839026232" sldId="2147478993"/>
                <pc2:cmMk id="{9514ADB1-4ACA-4FB6-A8C3-1D4F09FA4808}"/>
              </pc2:cmMkLst>
            </pc226:cmChg>
          </p:ext>
        </pc:extLst>
      </pc:sldChg>
      <pc:sldChg chg="modSp modCm">
        <pc:chgData name="Jeydri Urbina" userId="S::jeydri_ncollaborative.com#ext#@ncconnect.onmicrosoft.com::416532f6-31fa-4146-bc2a-7cd479d60f1f" providerId="AD" clId="Web-{BB6ED1CB-75E1-5083-B0A9-98501511A6D3}" dt="2025-04-02T14:22:34.488" v="68" actId="20577"/>
        <pc:sldMkLst>
          <pc:docMk/>
          <pc:sldMk cId="1905283109" sldId="2147478994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2:34.488" v="68" actId="20577"/>
          <ac:spMkLst>
            <pc:docMk/>
            <pc:sldMk cId="1905283109" sldId="2147478994"/>
            <ac:spMk id="9" creationId="{A72F0397-4EF5-E82F-6D4F-54C75B295400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20:31.971" v="49" actId="20577"/>
          <ac:spMkLst>
            <pc:docMk/>
            <pc:sldMk cId="1905283109" sldId="2147478994"/>
            <ac:spMk id="10" creationId="{84B70F24-572B-D8BB-3AB7-4805BE81916E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18:55.063" v="36" actId="20577"/>
          <ac:spMkLst>
            <pc:docMk/>
            <pc:sldMk cId="1905283109" sldId="2147478994"/>
            <ac:spMk id="13" creationId="{3689B113-EE4F-CB0C-24FA-8B41E3568F7A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18:44.125" v="34" actId="20577"/>
          <ac:spMkLst>
            <pc:docMk/>
            <pc:sldMk cId="1905283109" sldId="2147478994"/>
            <ac:spMk id="2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20:27.033" v="48" actId="20577"/>
              <pc2:cmMkLst xmlns:pc2="http://schemas.microsoft.com/office/powerpoint/2019/9/main/command">
                <pc:docMk/>
                <pc:sldMk cId="1905283109" sldId="2147478994"/>
                <pc2:cmMk id="{B56F2156-2432-44D1-AC82-C430967C609F}"/>
              </pc2:cmMkLst>
            </pc226:cmChg>
          </p:ext>
        </pc:extLst>
      </pc:sldChg>
      <pc:sldChg chg="modSp modCm">
        <pc:chgData name="Jeydri Urbina" userId="S::jeydri_ncollaborative.com#ext#@ncconnect.onmicrosoft.com::416532f6-31fa-4146-bc2a-7cd479d60f1f" providerId="AD" clId="Web-{BB6ED1CB-75E1-5083-B0A9-98501511A6D3}" dt="2025-04-02T14:22:42.754" v="70" actId="20577"/>
        <pc:sldMkLst>
          <pc:docMk/>
          <pc:sldMk cId="3777539302" sldId="2147478995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2:42.754" v="70" actId="20577"/>
          <ac:spMkLst>
            <pc:docMk/>
            <pc:sldMk cId="3777539302" sldId="2147478995"/>
            <ac:spMk id="33" creationId="{3A8BA15F-6E6B-5C52-4389-1D0BFD152971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18:26.125" v="30" actId="20577"/>
          <ac:spMkLst>
            <pc:docMk/>
            <pc:sldMk cId="3777539302" sldId="2147478995"/>
            <ac:spMk id="36" creationId="{E02E22AE-C9AA-F70B-475E-7259105CA0CD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18:10.859" v="20" actId="20577"/>
          <ac:spMkLst>
            <pc:docMk/>
            <pc:sldMk cId="3777539302" sldId="2147478995"/>
            <ac:spMk id="39" creationId="{DEA18AB7-B2DC-B0C5-B242-C5BC3819A56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18:18.062" v="28" actId="20577"/>
              <pc2:cmMkLst xmlns:pc2="http://schemas.microsoft.com/office/powerpoint/2019/9/main/command">
                <pc:docMk/>
                <pc:sldMk cId="3777539302" sldId="2147478995"/>
                <pc2:cmMk id="{17C17C26-4A50-4A10-ABEA-4B40D9FC69D8}"/>
              </pc2:cmMkLst>
            </pc226:cmChg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18:18.062" v="28" actId="20577"/>
              <pc2:cmMkLst xmlns:pc2="http://schemas.microsoft.com/office/powerpoint/2019/9/main/command">
                <pc:docMk/>
                <pc:sldMk cId="3777539302" sldId="2147478995"/>
                <pc2:cmMk id="{21D7FB82-EE3E-4D63-814F-190E28952006}"/>
              </pc2:cmMkLst>
            </pc226:cmChg>
          </p:ext>
        </pc:extLst>
      </pc:sldChg>
      <pc:sldChg chg="modSp modCm">
        <pc:chgData name="Jeydri Urbina" userId="S::jeydri_ncollaborative.com#ext#@ncconnect.onmicrosoft.com::416532f6-31fa-4146-bc2a-7cd479d60f1f" providerId="AD" clId="Web-{BB6ED1CB-75E1-5083-B0A9-98501511A6D3}" dt="2025-04-02T14:30:48.169" v="93" actId="20577"/>
        <pc:sldMkLst>
          <pc:docMk/>
          <pc:sldMk cId="3962164740" sldId="2147478996"/>
        </pc:sldMkLst>
        <pc:spChg chg="mod">
          <ac:chgData name="Jeydri Urbina" userId="S::jeydri_ncollaborative.com#ext#@ncconnect.onmicrosoft.com::416532f6-31fa-4146-bc2a-7cd479d60f1f" providerId="AD" clId="Web-{BB6ED1CB-75E1-5083-B0A9-98501511A6D3}" dt="2025-04-02T14:22:19.707" v="66" actId="20577"/>
          <ac:spMkLst>
            <pc:docMk/>
            <pc:sldMk cId="3962164740" sldId="2147478996"/>
            <ac:spMk id="27" creationId="{8B77CB20-589E-A959-597B-620EF2C1F37B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30:48.169" v="93" actId="20577"/>
          <ac:spMkLst>
            <pc:docMk/>
            <pc:sldMk cId="3962164740" sldId="2147478996"/>
            <ac:spMk id="32" creationId="{DBB3B202-09AA-AD69-B4C2-68735B95FF07}"/>
          </ac:spMkLst>
        </pc:spChg>
        <pc:spChg chg="mod">
          <ac:chgData name="Jeydri Urbina" userId="S::jeydri_ncollaborative.com#ext#@ncconnect.onmicrosoft.com::416532f6-31fa-4146-bc2a-7cd479d60f1f" providerId="AD" clId="Web-{BB6ED1CB-75E1-5083-B0A9-98501511A6D3}" dt="2025-04-02T14:21:39.550" v="53" actId="20577"/>
          <ac:spMkLst>
            <pc:docMk/>
            <pc:sldMk cId="3962164740" sldId="2147478996"/>
            <ac:spMk id="56" creationId="{8BF3B26F-53DB-5563-111F-46CA6142EC8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BB6ED1CB-75E1-5083-B0A9-98501511A6D3}" dt="2025-04-02T14:21:48.066" v="59" actId="20577"/>
              <pc2:cmMkLst xmlns:pc2="http://schemas.microsoft.com/office/powerpoint/2019/9/main/command">
                <pc:docMk/>
                <pc:sldMk cId="3962164740" sldId="2147478996"/>
                <pc2:cmMk id="{D13F2C74-FA6B-4F20-80B3-96F237AF4A7C}"/>
              </pc2:cmMkLst>
            </pc226:cmChg>
          </p:ext>
        </pc:extLst>
      </pc:sldChg>
    </pc:docChg>
  </pc:docChgLst>
  <pc:docChgLst>
    <pc:chgData name="Jeydri Urbina" userId="S::jeydri_ncollaborative.com#ext#@ncconnect.onmicrosoft.com::416532f6-31fa-4146-bc2a-7cd479d60f1f" providerId="AD" clId="Web-{2EC630FA-E4BE-A006-F8F3-A816CCC63ECD}"/>
    <pc:docChg chg="modSld">
      <pc:chgData name="Jeydri Urbina" userId="S::jeydri_ncollaborative.com#ext#@ncconnect.onmicrosoft.com::416532f6-31fa-4146-bc2a-7cd479d60f1f" providerId="AD" clId="Web-{2EC630FA-E4BE-A006-F8F3-A816CCC63ECD}" dt="2025-04-02T17:35:33.890" v="6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2EC630FA-E4BE-A006-F8F3-A816CCC63ECD}" dt="2025-04-02T17:35:33.890" v="6" actId="20577"/>
        <pc:sldMkLst>
          <pc:docMk/>
          <pc:sldMk cId="839026232" sldId="2147478993"/>
        </pc:sldMkLst>
        <pc:spChg chg="mod">
          <ac:chgData name="Jeydri Urbina" userId="S::jeydri_ncollaborative.com#ext#@ncconnect.onmicrosoft.com::416532f6-31fa-4146-bc2a-7cd479d60f1f" providerId="AD" clId="Web-{2EC630FA-E4BE-A006-F8F3-A816CCC63ECD}" dt="2025-04-02T17:35:33.890" v="6" actId="20577"/>
          <ac:spMkLst>
            <pc:docMk/>
            <pc:sldMk cId="839026232" sldId="2147478993"/>
            <ac:spMk id="25" creationId="{00000000-0000-0000-0000-000000000000}"/>
          </ac:spMkLst>
        </pc:spChg>
      </pc:sldChg>
    </pc:docChg>
  </pc:docChgLst>
  <pc:docChgLst>
    <pc:chgData name="Jeydri Urbina" userId="S::jeydri_ncollaborative.com#ext#@ncconnect.onmicrosoft.com::416532f6-31fa-4146-bc2a-7cd479d60f1f" providerId="AD" clId="Web-{55D5F0E8-00D4-6AD4-F992-C87D2C134BC6}"/>
    <pc:docChg chg="mod modSld">
      <pc:chgData name="Jeydri Urbina" userId="S::jeydri_ncollaborative.com#ext#@ncconnect.onmicrosoft.com::416532f6-31fa-4146-bc2a-7cd479d60f1f" providerId="AD" clId="Web-{55D5F0E8-00D4-6AD4-F992-C87D2C134BC6}" dt="2025-03-25T17:46:56.134" v="723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55D5F0E8-00D4-6AD4-F992-C87D2C134BC6}" dt="2025-03-25T17:43:12.092" v="696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7:43:12.092" v="696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43:07.935" v="693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4:50:53.131" v="445" actId="20577"/>
        <pc:sldMkLst>
          <pc:docMk/>
          <pc:sldMk cId="0" sldId="2147478931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4:50:53.131" v="445" actId="20577"/>
          <ac:spMkLst>
            <pc:docMk/>
            <pc:sldMk cId="0" sldId="2147478931"/>
            <ac:spMk id="5" creationId="{00000000-0000-0000-0000-000000000000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7:44:30.221" v="706" actId="20577"/>
        <pc:sldMkLst>
          <pc:docMk/>
          <pc:sldMk cId="636725924" sldId="2147478945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7:44:30.221" v="706" actId="20577"/>
          <ac:spMkLst>
            <pc:docMk/>
            <pc:sldMk cId="636725924" sldId="2147478945"/>
            <ac:spMk id="43" creationId="{1EF8A68E-DB43-D854-FC24-68B1CEC1F038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7:45:15.488" v="708" actId="20577"/>
        <pc:sldMkLst>
          <pc:docMk/>
          <pc:sldMk cId="3500858486" sldId="2147478977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7:45:15.488" v="708" actId="20577"/>
          <ac:spMkLst>
            <pc:docMk/>
            <pc:sldMk cId="3500858486" sldId="2147478977"/>
            <ac:spMk id="9" creationId="{A26A7D59-68AD-BEED-3DEF-C1D45FA17240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34:59.866" v="624" actId="20577"/>
          <ac:spMkLst>
            <pc:docMk/>
            <pc:sldMk cId="3500858486" sldId="2147478977"/>
            <ac:spMk id="14" creationId="{65078824-248D-0861-D938-EAA7F044F4A8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4:42:51.303" v="332" actId="20577"/>
        <pc:sldMkLst>
          <pc:docMk/>
          <pc:sldMk cId="1327461648" sldId="2147478990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4:42:51.303" v="332" actId="20577"/>
          <ac:spMkLst>
            <pc:docMk/>
            <pc:sldMk cId="1327461648" sldId="2147478990"/>
            <ac:spMk id="26" creationId="{00000000-0000-0000-0000-000000000000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7:46:00.084" v="711" actId="20577"/>
        <pc:sldMkLst>
          <pc:docMk/>
          <pc:sldMk cId="839026232" sldId="2147478993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4:44:27.693" v="337" actId="20577"/>
          <ac:spMkLst>
            <pc:docMk/>
            <pc:sldMk cId="839026232" sldId="2147478993"/>
            <ac:spMk id="27" creationId="{33CCD3DF-B249-63EA-54E0-4035B1774EAB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4:44:34.006" v="338" actId="20577"/>
          <ac:spMkLst>
            <pc:docMk/>
            <pc:sldMk cId="839026232" sldId="2147478993"/>
            <ac:spMk id="30" creationId="{D1E115F7-36D1-A678-CC4B-B4B517EFC733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46:00.084" v="711" actId="20577"/>
          <ac:spMkLst>
            <pc:docMk/>
            <pc:sldMk cId="839026232" sldId="2147478993"/>
            <ac:spMk id="35" creationId="{44D416C4-D317-55DE-83BF-F1492A92BC91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7:46:30.429" v="716" actId="20577"/>
        <pc:sldMkLst>
          <pc:docMk/>
          <pc:sldMk cId="1905283109" sldId="2147478994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4:51:36.803" v="477" actId="20577"/>
          <ac:spMkLst>
            <pc:docMk/>
            <pc:sldMk cId="1905283109" sldId="2147478994"/>
            <ac:spMk id="9" creationId="{A72F0397-4EF5-E82F-6D4F-54C75B295400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4:53:01.631" v="521" actId="20577"/>
          <ac:spMkLst>
            <pc:docMk/>
            <pc:sldMk cId="1905283109" sldId="2147478994"/>
            <ac:spMk id="10" creationId="{84B70F24-572B-D8BB-3AB7-4805BE81916E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46:30.429" v="716" actId="20577"/>
          <ac:spMkLst>
            <pc:docMk/>
            <pc:sldMk cId="1905283109" sldId="2147478994"/>
            <ac:spMk id="13" creationId="{3689B113-EE4F-CB0C-24FA-8B41E3568F7A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5:36:55.936" v="588" actId="20577"/>
          <ac:spMkLst>
            <pc:docMk/>
            <pc:sldMk cId="1905283109" sldId="2147478994"/>
            <ac:spMk id="25" creationId="{00000000-0000-0000-0000-000000000000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7:46:56.134" v="723" actId="20577"/>
        <pc:sldMkLst>
          <pc:docMk/>
          <pc:sldMk cId="3777539302" sldId="2147478995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4:45:18.084" v="350" actId="20577"/>
          <ac:spMkLst>
            <pc:docMk/>
            <pc:sldMk cId="3777539302" sldId="2147478995"/>
            <ac:spMk id="33" creationId="{3A8BA15F-6E6B-5C52-4389-1D0BFD152971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46:56.134" v="723" actId="20577"/>
          <ac:spMkLst>
            <pc:docMk/>
            <pc:sldMk cId="3777539302" sldId="2147478995"/>
            <ac:spMk id="36" creationId="{E02E22AE-C9AA-F70B-475E-7259105CA0CD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7:46:04.444" v="712" actId="20577"/>
          <ac:spMkLst>
            <pc:docMk/>
            <pc:sldMk cId="3777539302" sldId="2147478995"/>
            <ac:spMk id="39" creationId="{DEA18AB7-B2DC-B0C5-B242-C5BC3819A563}"/>
          </ac:spMkLst>
        </pc:spChg>
      </pc:sldChg>
      <pc:sldChg chg="modSp">
        <pc:chgData name="Jeydri Urbina" userId="S::jeydri_ncollaborative.com#ext#@ncconnect.onmicrosoft.com::416532f6-31fa-4146-bc2a-7cd479d60f1f" providerId="AD" clId="Web-{55D5F0E8-00D4-6AD4-F992-C87D2C134BC6}" dt="2025-03-25T15:39:00.512" v="614" actId="20577"/>
        <pc:sldMkLst>
          <pc:docMk/>
          <pc:sldMk cId="3962164740" sldId="2147478996"/>
        </pc:sldMkLst>
        <pc:spChg chg="mod">
          <ac:chgData name="Jeydri Urbina" userId="S::jeydri_ncollaborative.com#ext#@ncconnect.onmicrosoft.com::416532f6-31fa-4146-bc2a-7cd479d60f1f" providerId="AD" clId="Web-{55D5F0E8-00D4-6AD4-F992-C87D2C134BC6}" dt="2025-03-25T15:39:00.512" v="614" actId="20577"/>
          <ac:spMkLst>
            <pc:docMk/>
            <pc:sldMk cId="3962164740" sldId="2147478996"/>
            <ac:spMk id="2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4:53:19.756" v="524" actId="20577"/>
          <ac:spMkLst>
            <pc:docMk/>
            <pc:sldMk cId="3962164740" sldId="2147478996"/>
            <ac:spMk id="27" creationId="{8B77CB20-589E-A959-597B-620EF2C1F37B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4:54:03.788" v="544" actId="20577"/>
          <ac:spMkLst>
            <pc:docMk/>
            <pc:sldMk cId="3962164740" sldId="2147478996"/>
            <ac:spMk id="32" creationId="{DBB3B202-09AA-AD69-B4C2-68735B95FF07}"/>
          </ac:spMkLst>
        </pc:spChg>
        <pc:spChg chg="mod">
          <ac:chgData name="Jeydri Urbina" userId="S::jeydri_ncollaborative.com#ext#@ncconnect.onmicrosoft.com::416532f6-31fa-4146-bc2a-7cd479d60f1f" providerId="AD" clId="Web-{55D5F0E8-00D4-6AD4-F992-C87D2C134BC6}" dt="2025-03-25T14:54:23.272" v="553" actId="20577"/>
          <ac:spMkLst>
            <pc:docMk/>
            <pc:sldMk cId="3962164740" sldId="2147478996"/>
            <ac:spMk id="56" creationId="{8BF3B26F-53DB-5563-111F-46CA6142EC8A}"/>
          </ac:spMkLst>
        </pc:spChg>
      </pc:sldChg>
      <pc:sldChg chg="mod modShow">
        <pc:chgData name="Jeydri Urbina" userId="S::jeydri_ncollaborative.com#ext#@ncconnect.onmicrosoft.com::416532f6-31fa-4146-bc2a-7cd479d60f1f" providerId="AD" clId="Web-{55D5F0E8-00D4-6AD4-F992-C87D2C134BC6}" dt="2025-03-25T16:24:59.292" v="617"/>
        <pc:sldMkLst>
          <pc:docMk/>
          <pc:sldMk cId="1618620038" sldId="2147478999"/>
        </pc:sldMkLst>
      </pc:sldChg>
    </pc:docChg>
  </pc:docChgLst>
  <pc:docChgLst>
    <pc:chgData name="Jennifer Guzman" userId="00d2c156-4d02-456a-b684-b766aad4d042" providerId="ADAL" clId="{412DE6EC-26C2-524D-B159-AB291A697A98}"/>
    <pc:docChg chg="modSld">
      <pc:chgData name="Jennifer Guzman" userId="00d2c156-4d02-456a-b684-b766aad4d042" providerId="ADAL" clId="{412DE6EC-26C2-524D-B159-AB291A697A98}" dt="2025-03-28T17:11:33.208" v="110" actId="20577"/>
      <pc:docMkLst>
        <pc:docMk/>
      </pc:docMkLst>
      <pc:sldChg chg="modSp mod modCm">
        <pc:chgData name="Jennifer Guzman" userId="00d2c156-4d02-456a-b684-b766aad4d042" providerId="ADAL" clId="{412DE6EC-26C2-524D-B159-AB291A697A98}" dt="2025-03-28T17:09:32.861" v="21" actId="20577"/>
        <pc:sldMkLst>
          <pc:docMk/>
          <pc:sldMk cId="1886286786" sldId="2147376866"/>
        </pc:sldMkLst>
        <pc:spChg chg="mod">
          <ac:chgData name="Jennifer Guzman" userId="00d2c156-4d02-456a-b684-b766aad4d042" providerId="ADAL" clId="{412DE6EC-26C2-524D-B159-AB291A697A98}" dt="2025-03-28T17:09:32.861" v="21" actId="20577"/>
          <ac:spMkLst>
            <pc:docMk/>
            <pc:sldMk cId="1886286786" sldId="2147376866"/>
            <ac:spMk id="6" creationId="{7AC1AC46-3901-E135-9698-FA5FFB6B8D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nnifer Guzman" userId="00d2c156-4d02-456a-b684-b766aad4d042" providerId="ADAL" clId="{412DE6EC-26C2-524D-B159-AB291A697A98}" dt="2025-03-28T17:09:32.861" v="21" actId="20577"/>
              <pc2:cmMkLst xmlns:pc2="http://schemas.microsoft.com/office/powerpoint/2019/9/main/command">
                <pc:docMk/>
                <pc:sldMk cId="1886286786" sldId="2147376866"/>
                <pc2:cmMk id="{4B09FC1B-DCEC-465E-A8AB-154D652524A7}"/>
              </pc2:cmMkLst>
            </pc226:cmChg>
            <pc226:cmChg xmlns:pc226="http://schemas.microsoft.com/office/powerpoint/2022/06/main/command" chg="mod">
              <pc226:chgData name="Jennifer Guzman" userId="00d2c156-4d02-456a-b684-b766aad4d042" providerId="ADAL" clId="{412DE6EC-26C2-524D-B159-AB291A697A98}" dt="2025-03-28T17:09:32.861" v="21" actId="20577"/>
              <pc2:cmMkLst xmlns:pc2="http://schemas.microsoft.com/office/powerpoint/2019/9/main/command">
                <pc:docMk/>
                <pc:sldMk cId="1886286786" sldId="2147376866"/>
                <pc2:cmMk id="{BB215F50-742F-4893-A639-7D4ED0B9FA95}"/>
              </pc2:cmMkLst>
            </pc226:cmChg>
          </p:ext>
        </pc:extLst>
      </pc:sldChg>
      <pc:sldChg chg="modSp mod">
        <pc:chgData name="Jennifer Guzman" userId="00d2c156-4d02-456a-b684-b766aad4d042" providerId="ADAL" clId="{412DE6EC-26C2-524D-B159-AB291A697A98}" dt="2025-03-27T20:27:26.256" v="0" actId="20577"/>
        <pc:sldMkLst>
          <pc:docMk/>
          <pc:sldMk cId="967207967" sldId="2147376879"/>
        </pc:sldMkLst>
        <pc:spChg chg="mod">
          <ac:chgData name="Jennifer Guzman" userId="00d2c156-4d02-456a-b684-b766aad4d042" providerId="ADAL" clId="{412DE6EC-26C2-524D-B159-AB291A697A98}" dt="2025-03-27T20:27:26.256" v="0" actId="20577"/>
          <ac:spMkLst>
            <pc:docMk/>
            <pc:sldMk cId="967207967" sldId="2147376879"/>
            <ac:spMk id="6" creationId="{9C92BFFB-9DC7-7901-5A8F-48DB22985639}"/>
          </ac:spMkLst>
        </pc:spChg>
      </pc:sldChg>
      <pc:sldChg chg="modSp mod">
        <pc:chgData name="Jennifer Guzman" userId="00d2c156-4d02-456a-b684-b766aad4d042" providerId="ADAL" clId="{412DE6EC-26C2-524D-B159-AB291A697A98}" dt="2025-03-28T17:10:17.050" v="28" actId="20577"/>
        <pc:sldMkLst>
          <pc:docMk/>
          <pc:sldMk cId="3500858486" sldId="2147478977"/>
        </pc:sldMkLst>
        <pc:spChg chg="mod">
          <ac:chgData name="Jennifer Guzman" userId="00d2c156-4d02-456a-b684-b766aad4d042" providerId="ADAL" clId="{412DE6EC-26C2-524D-B159-AB291A697A98}" dt="2025-03-28T17:10:17.050" v="28" actId="20577"/>
          <ac:spMkLst>
            <pc:docMk/>
            <pc:sldMk cId="3500858486" sldId="2147478977"/>
            <ac:spMk id="9" creationId="{A26A7D59-68AD-BEED-3DEF-C1D45FA17240}"/>
          </ac:spMkLst>
        </pc:spChg>
      </pc:sldChg>
      <pc:sldChg chg="modSp mod">
        <pc:chgData name="Jennifer Guzman" userId="00d2c156-4d02-456a-b684-b766aad4d042" providerId="ADAL" clId="{412DE6EC-26C2-524D-B159-AB291A697A98}" dt="2025-03-28T17:11:20.945" v="89" actId="20577"/>
        <pc:sldMkLst>
          <pc:docMk/>
          <pc:sldMk cId="1905283109" sldId="2147478994"/>
        </pc:sldMkLst>
        <pc:spChg chg="mod">
          <ac:chgData name="Jennifer Guzman" userId="00d2c156-4d02-456a-b684-b766aad4d042" providerId="ADAL" clId="{412DE6EC-26C2-524D-B159-AB291A697A98}" dt="2025-03-28T17:11:20.945" v="89" actId="20577"/>
          <ac:spMkLst>
            <pc:docMk/>
            <pc:sldMk cId="1905283109" sldId="2147478994"/>
            <ac:spMk id="13" creationId="{3689B113-EE4F-CB0C-24FA-8B41E3568F7A}"/>
          </ac:spMkLst>
        </pc:spChg>
      </pc:sldChg>
      <pc:sldChg chg="modSp mod modCm">
        <pc:chgData name="Jennifer Guzman" userId="00d2c156-4d02-456a-b684-b766aad4d042" providerId="ADAL" clId="{412DE6EC-26C2-524D-B159-AB291A697A98}" dt="2025-03-28T17:11:09.158" v="70" actId="20577"/>
        <pc:sldMkLst>
          <pc:docMk/>
          <pc:sldMk cId="3777539302" sldId="2147478995"/>
        </pc:sldMkLst>
        <pc:spChg chg="mod">
          <ac:chgData name="Jennifer Guzman" userId="00d2c156-4d02-456a-b684-b766aad4d042" providerId="ADAL" clId="{412DE6EC-26C2-524D-B159-AB291A697A98}" dt="2025-03-28T17:11:09.158" v="70" actId="20577"/>
          <ac:spMkLst>
            <pc:docMk/>
            <pc:sldMk cId="3777539302" sldId="2147478995"/>
            <ac:spMk id="39" creationId="{DEA18AB7-B2DC-B0C5-B242-C5BC3819A56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nnifer Guzman" userId="00d2c156-4d02-456a-b684-b766aad4d042" providerId="ADAL" clId="{412DE6EC-26C2-524D-B159-AB291A697A98}" dt="2025-03-28T17:11:03.871" v="50" actId="20577"/>
              <pc2:cmMkLst xmlns:pc2="http://schemas.microsoft.com/office/powerpoint/2019/9/main/command">
                <pc:docMk/>
                <pc:sldMk cId="3777539302" sldId="2147478995"/>
                <pc2:cmMk id="{17C17C26-4A50-4A10-ABEA-4B40D9FC69D8}"/>
              </pc2:cmMkLst>
            </pc226:cmChg>
          </p:ext>
        </pc:extLst>
      </pc:sldChg>
      <pc:sldChg chg="modSp mod">
        <pc:chgData name="Jennifer Guzman" userId="00d2c156-4d02-456a-b684-b766aad4d042" providerId="ADAL" clId="{412DE6EC-26C2-524D-B159-AB291A697A98}" dt="2025-03-28T17:11:33.208" v="110" actId="20577"/>
        <pc:sldMkLst>
          <pc:docMk/>
          <pc:sldMk cId="3962164740" sldId="2147478996"/>
        </pc:sldMkLst>
        <pc:spChg chg="mod">
          <ac:chgData name="Jennifer Guzman" userId="00d2c156-4d02-456a-b684-b766aad4d042" providerId="ADAL" clId="{412DE6EC-26C2-524D-B159-AB291A697A98}" dt="2025-03-28T17:11:33.208" v="110" actId="20577"/>
          <ac:spMkLst>
            <pc:docMk/>
            <pc:sldMk cId="3962164740" sldId="2147478996"/>
            <ac:spMk id="56" creationId="{8BF3B26F-53DB-5563-111F-46CA6142EC8A}"/>
          </ac:spMkLst>
        </pc:spChg>
      </pc:sldChg>
    </pc:docChg>
  </pc:docChgLst>
  <pc:docChgLst>
    <pc:chgData name="Urbina, Jeydri" userId="S::jeydri.urbina@dhhs.nc.gov::0267e127-0673-41b1-9ab4-5bcc2ad758c4" providerId="AD" clId="Web-{31660D46-F4FC-00C1-5DF7-6D2FBED5F0F0}"/>
    <pc:docChg chg="mod modSld">
      <pc:chgData name="Urbina, Jeydri" userId="S::jeydri.urbina@dhhs.nc.gov::0267e127-0673-41b1-9ab4-5bcc2ad758c4" providerId="AD" clId="Web-{31660D46-F4FC-00C1-5DF7-6D2FBED5F0F0}" dt="2025-02-06T19:12:07.876" v="4"/>
      <pc:docMkLst>
        <pc:docMk/>
      </pc:docMkLst>
      <pc:sldChg chg="modSp">
        <pc:chgData name="Urbina, Jeydri" userId="S::jeydri.urbina@dhhs.nc.gov::0267e127-0673-41b1-9ab4-5bcc2ad758c4" providerId="AD" clId="Web-{31660D46-F4FC-00C1-5DF7-6D2FBED5F0F0}" dt="2025-02-06T19:09:20.009" v="1" actId="20577"/>
        <pc:sldMkLst>
          <pc:docMk/>
          <pc:sldMk cId="839026232" sldId="2147478993"/>
        </pc:sldMkLst>
        <pc:spChg chg="mod">
          <ac:chgData name="Urbina, Jeydri" userId="S::jeydri.urbina@dhhs.nc.gov::0267e127-0673-41b1-9ab4-5bcc2ad758c4" providerId="AD" clId="Web-{31660D46-F4FC-00C1-5DF7-6D2FBED5F0F0}" dt="2025-02-06T19:09:20.009" v="1" actId="20577"/>
          <ac:spMkLst>
            <pc:docMk/>
            <pc:sldMk cId="839026232" sldId="2147478993"/>
            <ac:spMk id="25" creationId="{00000000-0000-0000-0000-000000000000}"/>
          </ac:spMkLst>
        </pc:spChg>
      </pc:sldChg>
      <pc:sldChg chg="modSp">
        <pc:chgData name="Urbina, Jeydri" userId="S::jeydri.urbina@dhhs.nc.gov::0267e127-0673-41b1-9ab4-5bcc2ad758c4" providerId="AD" clId="Web-{31660D46-F4FC-00C1-5DF7-6D2FBED5F0F0}" dt="2025-02-06T19:10:59.013" v="3" actId="20577"/>
        <pc:sldMkLst>
          <pc:docMk/>
          <pc:sldMk cId="3777539302" sldId="2147478995"/>
        </pc:sldMkLst>
        <pc:spChg chg="mod">
          <ac:chgData name="Urbina, Jeydri" userId="S::jeydri.urbina@dhhs.nc.gov::0267e127-0673-41b1-9ab4-5bcc2ad758c4" providerId="AD" clId="Web-{31660D46-F4FC-00C1-5DF7-6D2FBED5F0F0}" dt="2025-02-06T19:10:59.013" v="3" actId="20577"/>
          <ac:spMkLst>
            <pc:docMk/>
            <pc:sldMk cId="3777539302" sldId="2147478995"/>
            <ac:spMk id="25" creationId="{00000000-0000-0000-0000-000000000000}"/>
          </ac:spMkLst>
        </pc:spChg>
      </pc:sldChg>
    </pc:docChg>
  </pc:docChgLst>
  <pc:docChgLst>
    <pc:chgData name="Colby DiMento" userId="S::cdimento_oakhillstrategies.com#ext#@ncconnect.onmicrosoft.com::d8606fec-3bbc-47f4-8f72-bcac598a9043" providerId="AD" clId="Web-{388F3B65-E51F-A697-1D0F-60F7D27C9093}"/>
    <pc:docChg chg="modSld">
      <pc:chgData name="Colby DiMento" userId="S::cdimento_oakhillstrategies.com#ext#@ncconnect.onmicrosoft.com::d8606fec-3bbc-47f4-8f72-bcac598a9043" providerId="AD" clId="Web-{388F3B65-E51F-A697-1D0F-60F7D27C9093}" dt="2025-04-01T17:18:24.779" v="0" actId="20577"/>
      <pc:docMkLst>
        <pc:docMk/>
      </pc:docMkLst>
      <pc:sldChg chg="modSp">
        <pc:chgData name="Colby DiMento" userId="S::cdimento_oakhillstrategies.com#ext#@ncconnect.onmicrosoft.com::d8606fec-3bbc-47f4-8f72-bcac598a9043" providerId="AD" clId="Web-{388F3B65-E51F-A697-1D0F-60F7D27C9093}" dt="2025-04-01T17:18:24.779" v="0" actId="20577"/>
        <pc:sldMkLst>
          <pc:docMk/>
          <pc:sldMk cId="0" sldId="2147478931"/>
        </pc:sldMkLst>
        <pc:spChg chg="mod">
          <ac:chgData name="Colby DiMento" userId="S::cdimento_oakhillstrategies.com#ext#@ncconnect.onmicrosoft.com::d8606fec-3bbc-47f4-8f72-bcac598a9043" providerId="AD" clId="Web-{388F3B65-E51F-A697-1D0F-60F7D27C9093}" dt="2025-04-01T17:18:24.779" v="0" actId="20577"/>
          <ac:spMkLst>
            <pc:docMk/>
            <pc:sldMk cId="0" sldId="2147478931"/>
            <ac:spMk id="15" creationId="{00000000-0000-0000-0000-000000000000}"/>
          </ac:spMkLst>
        </pc:spChg>
      </pc:sldChg>
    </pc:docChg>
  </pc:docChgLst>
  <pc:docChgLst>
    <pc:chgData name="Jeydri Urbina" userId="S::jeydri_ncollaborative.com#ext#@ncconnect.onmicrosoft.com::416532f6-31fa-4146-bc2a-7cd479d60f1f" providerId="AD" clId="Web-{657BF4B1-A436-5E85-82AB-3DD78947C5CB}"/>
    <pc:docChg chg="modSld">
      <pc:chgData name="Jeydri Urbina" userId="S::jeydri_ncollaborative.com#ext#@ncconnect.onmicrosoft.com::416532f6-31fa-4146-bc2a-7cd479d60f1f" providerId="AD" clId="Web-{657BF4B1-A436-5E85-82AB-3DD78947C5CB}" dt="2025-03-25T18:23:49.147" v="47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657BF4B1-A436-5E85-82AB-3DD78947C5CB}" dt="2025-03-25T17:48:56.343" v="2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657BF4B1-A436-5E85-82AB-3DD78947C5CB}" dt="2025-03-25T17:48:56.343" v="2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">
        <pc:chgData name="Jeydri Urbina" userId="S::jeydri_ncollaborative.com#ext#@ncconnect.onmicrosoft.com::416532f6-31fa-4146-bc2a-7cd479d60f1f" providerId="AD" clId="Web-{657BF4B1-A436-5E85-82AB-3DD78947C5CB}" dt="2025-03-25T18:23:44.006" v="45" actId="20577"/>
        <pc:sldMkLst>
          <pc:docMk/>
          <pc:sldMk cId="839026232" sldId="2147478993"/>
        </pc:sldMkLst>
        <pc:spChg chg="mod">
          <ac:chgData name="Jeydri Urbina" userId="S::jeydri_ncollaborative.com#ext#@ncconnect.onmicrosoft.com::416532f6-31fa-4146-bc2a-7cd479d60f1f" providerId="AD" clId="Web-{657BF4B1-A436-5E85-82AB-3DD78947C5CB}" dt="2025-03-25T18:23:44.006" v="45" actId="20577"/>
          <ac:spMkLst>
            <pc:docMk/>
            <pc:sldMk cId="839026232" sldId="2147478993"/>
            <ac:spMk id="27" creationId="{33CCD3DF-B249-63EA-54E0-4035B1774EAB}"/>
          </ac:spMkLst>
        </pc:spChg>
      </pc:sldChg>
      <pc:sldChg chg="modSp">
        <pc:chgData name="Jeydri Urbina" userId="S::jeydri_ncollaborative.com#ext#@ncconnect.onmicrosoft.com::416532f6-31fa-4146-bc2a-7cd479d60f1f" providerId="AD" clId="Web-{657BF4B1-A436-5E85-82AB-3DD78947C5CB}" dt="2025-03-25T18:23:29.366" v="29" actId="20577"/>
        <pc:sldMkLst>
          <pc:docMk/>
          <pc:sldMk cId="1905283109" sldId="2147478994"/>
        </pc:sldMkLst>
        <pc:spChg chg="mod">
          <ac:chgData name="Jeydri Urbina" userId="S::jeydri_ncollaborative.com#ext#@ncconnect.onmicrosoft.com::416532f6-31fa-4146-bc2a-7cd479d60f1f" providerId="AD" clId="Web-{657BF4B1-A436-5E85-82AB-3DD78947C5CB}" dt="2025-03-25T18:23:29.366" v="29" actId="20577"/>
          <ac:spMkLst>
            <pc:docMk/>
            <pc:sldMk cId="1905283109" sldId="2147478994"/>
            <ac:spMk id="9" creationId="{A72F0397-4EF5-E82F-6D4F-54C75B295400}"/>
          </ac:spMkLst>
        </pc:spChg>
        <pc:spChg chg="mod">
          <ac:chgData name="Jeydri Urbina" userId="S::jeydri_ncollaborative.com#ext#@ncconnect.onmicrosoft.com::416532f6-31fa-4146-bc2a-7cd479d60f1f" providerId="AD" clId="Web-{657BF4B1-A436-5E85-82AB-3DD78947C5CB}" dt="2025-03-25T18:23:20.381" v="23" actId="20577"/>
          <ac:spMkLst>
            <pc:docMk/>
            <pc:sldMk cId="1905283109" sldId="2147478994"/>
            <ac:spMk id="2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657BF4B1-A436-5E85-82AB-3DD78947C5CB}" dt="2025-03-25T17:50:13.905" v="7" actId="20577"/>
          <ac:spMkLst>
            <pc:docMk/>
            <pc:sldMk cId="1905283109" sldId="2147478994"/>
            <ac:spMk id="26" creationId="{00000000-0000-0000-0000-000000000000}"/>
          </ac:spMkLst>
        </pc:spChg>
      </pc:sldChg>
      <pc:sldChg chg="modSp">
        <pc:chgData name="Jeydri Urbina" userId="S::jeydri_ncollaborative.com#ext#@ncconnect.onmicrosoft.com::416532f6-31fa-4146-bc2a-7cd479d60f1f" providerId="AD" clId="Web-{657BF4B1-A436-5E85-82AB-3DD78947C5CB}" dt="2025-03-25T18:23:35.303" v="35" actId="20577"/>
        <pc:sldMkLst>
          <pc:docMk/>
          <pc:sldMk cId="3777539302" sldId="2147478995"/>
        </pc:sldMkLst>
        <pc:spChg chg="mod">
          <ac:chgData name="Jeydri Urbina" userId="S::jeydri_ncollaborative.com#ext#@ncconnect.onmicrosoft.com::416532f6-31fa-4146-bc2a-7cd479d60f1f" providerId="AD" clId="Web-{657BF4B1-A436-5E85-82AB-3DD78947C5CB}" dt="2025-03-25T18:23:35.303" v="35" actId="20577"/>
          <ac:spMkLst>
            <pc:docMk/>
            <pc:sldMk cId="3777539302" sldId="2147478995"/>
            <ac:spMk id="33" creationId="{3A8BA15F-6E6B-5C52-4389-1D0BFD152971}"/>
          </ac:spMkLst>
        </pc:spChg>
        <pc:spChg chg="mod">
          <ac:chgData name="Jeydri Urbina" userId="S::jeydri_ncollaborative.com#ext#@ncconnect.onmicrosoft.com::416532f6-31fa-4146-bc2a-7cd479d60f1f" providerId="AD" clId="Web-{657BF4B1-A436-5E85-82AB-3DD78947C5CB}" dt="2025-03-25T17:55:18.388" v="12" actId="20577"/>
          <ac:spMkLst>
            <pc:docMk/>
            <pc:sldMk cId="3777539302" sldId="2147478995"/>
            <ac:spMk id="36" creationId="{E02E22AE-C9AA-F70B-475E-7259105CA0CD}"/>
          </ac:spMkLst>
        </pc:spChg>
      </pc:sldChg>
      <pc:sldChg chg="modSp">
        <pc:chgData name="Jeydri Urbina" userId="S::jeydri_ncollaborative.com#ext#@ncconnect.onmicrosoft.com::416532f6-31fa-4146-bc2a-7cd479d60f1f" providerId="AD" clId="Web-{657BF4B1-A436-5E85-82AB-3DD78947C5CB}" dt="2025-03-25T18:23:49.147" v="47" actId="20577"/>
        <pc:sldMkLst>
          <pc:docMk/>
          <pc:sldMk cId="3962164740" sldId="2147478996"/>
        </pc:sldMkLst>
        <pc:spChg chg="mod">
          <ac:chgData name="Jeydri Urbina" userId="S::jeydri_ncollaborative.com#ext#@ncconnect.onmicrosoft.com::416532f6-31fa-4146-bc2a-7cd479d60f1f" providerId="AD" clId="Web-{657BF4B1-A436-5E85-82AB-3DD78947C5CB}" dt="2025-03-25T18:23:49.147" v="47" actId="20577"/>
          <ac:spMkLst>
            <pc:docMk/>
            <pc:sldMk cId="3962164740" sldId="2147478996"/>
            <ac:spMk id="27" creationId="{8B77CB20-589E-A959-597B-620EF2C1F37B}"/>
          </ac:spMkLst>
        </pc:spChg>
        <pc:spChg chg="mod">
          <ac:chgData name="Jeydri Urbina" userId="S::jeydri_ncollaborative.com#ext#@ncconnect.onmicrosoft.com::416532f6-31fa-4146-bc2a-7cd479d60f1f" providerId="AD" clId="Web-{657BF4B1-A436-5E85-82AB-3DD78947C5CB}" dt="2025-03-25T17:54:17.732" v="9" actId="20577"/>
          <ac:spMkLst>
            <pc:docMk/>
            <pc:sldMk cId="3962164740" sldId="2147478996"/>
            <ac:spMk id="56" creationId="{8BF3B26F-53DB-5563-111F-46CA6142EC8A}"/>
          </ac:spMkLst>
        </pc:spChg>
      </pc:sldChg>
    </pc:docChg>
  </pc:docChgLst>
  <pc:docChgLst>
    <pc:chgData name="Colby DiMento" userId="e13c9f7f-033d-4408-8285-b033a68886d1" providerId="ADAL" clId="{F5E31531-69B1-554C-8775-CE78429D3411}"/>
    <pc:docChg chg="undo custSel modSld">
      <pc:chgData name="Colby DiMento" userId="e13c9f7f-033d-4408-8285-b033a68886d1" providerId="ADAL" clId="{F5E31531-69B1-554C-8775-CE78429D3411}" dt="2025-04-02T15:35:41.142" v="137" actId="207"/>
      <pc:docMkLst>
        <pc:docMk/>
      </pc:docMkLst>
      <pc:sldChg chg="modSp mod">
        <pc:chgData name="Colby DiMento" userId="e13c9f7f-033d-4408-8285-b033a68886d1" providerId="ADAL" clId="{F5E31531-69B1-554C-8775-CE78429D3411}" dt="2025-04-02T15:35:41.142" v="137" actId="207"/>
        <pc:sldMkLst>
          <pc:docMk/>
          <pc:sldMk cId="0" sldId="2147478931"/>
        </pc:sldMkLst>
        <pc:spChg chg="mod">
          <ac:chgData name="Colby DiMento" userId="e13c9f7f-033d-4408-8285-b033a68886d1" providerId="ADAL" clId="{F5E31531-69B1-554C-8775-CE78429D3411}" dt="2025-04-02T15:35:41.142" v="137" actId="207"/>
          <ac:spMkLst>
            <pc:docMk/>
            <pc:sldMk cId="0" sldId="2147478931"/>
            <ac:spMk id="5" creationId="{00000000-0000-0000-0000-000000000000}"/>
          </ac:spMkLst>
        </pc:spChg>
      </pc:sldChg>
      <pc:sldChg chg="modSp mod">
        <pc:chgData name="Colby DiMento" userId="e13c9f7f-033d-4408-8285-b033a68886d1" providerId="ADAL" clId="{F5E31531-69B1-554C-8775-CE78429D3411}" dt="2025-04-02T15:32:57.324" v="84" actId="1076"/>
        <pc:sldMkLst>
          <pc:docMk/>
          <pc:sldMk cId="839026232" sldId="2147478993"/>
        </pc:sldMkLst>
        <pc:spChg chg="mod">
          <ac:chgData name="Colby DiMento" userId="e13c9f7f-033d-4408-8285-b033a68886d1" providerId="ADAL" clId="{F5E31531-69B1-554C-8775-CE78429D3411}" dt="2025-04-02T15:32:57.324" v="84" actId="1076"/>
          <ac:spMkLst>
            <pc:docMk/>
            <pc:sldMk cId="839026232" sldId="2147478993"/>
            <ac:spMk id="10" creationId="{53ABA2B7-D2F3-DA89-01A2-5B3ACD728992}"/>
          </ac:spMkLst>
        </pc:spChg>
        <pc:spChg chg="mod">
          <ac:chgData name="Colby DiMento" userId="e13c9f7f-033d-4408-8285-b033a68886d1" providerId="ADAL" clId="{F5E31531-69B1-554C-8775-CE78429D3411}" dt="2025-04-02T15:32:49.972" v="82" actId="1076"/>
          <ac:spMkLst>
            <pc:docMk/>
            <pc:sldMk cId="839026232" sldId="2147478993"/>
            <ac:spMk id="27" creationId="{33CCD3DF-B249-63EA-54E0-4035B1774EAB}"/>
          </ac:spMkLst>
        </pc:spChg>
        <pc:spChg chg="mod">
          <ac:chgData name="Colby DiMento" userId="e13c9f7f-033d-4408-8285-b033a68886d1" providerId="ADAL" clId="{F5E31531-69B1-554C-8775-CE78429D3411}" dt="2025-04-02T15:32:53.459" v="83" actId="1076"/>
          <ac:spMkLst>
            <pc:docMk/>
            <pc:sldMk cId="839026232" sldId="2147478993"/>
            <ac:spMk id="34" creationId="{C816AAA0-0D99-7981-091B-3A6BF833B6C9}"/>
          </ac:spMkLst>
        </pc:spChg>
      </pc:sldChg>
      <pc:sldChg chg="modSp mod modCm">
        <pc:chgData name="Colby DiMento" userId="e13c9f7f-033d-4408-8285-b033a68886d1" providerId="ADAL" clId="{F5E31531-69B1-554C-8775-CE78429D3411}" dt="2025-04-02T15:34:16.628" v="118" actId="20577"/>
        <pc:sldMkLst>
          <pc:docMk/>
          <pc:sldMk cId="1905283109" sldId="2147478994"/>
        </pc:sldMkLst>
        <pc:spChg chg="mod">
          <ac:chgData name="Colby DiMento" userId="e13c9f7f-033d-4408-8285-b033a68886d1" providerId="ADAL" clId="{F5E31531-69B1-554C-8775-CE78429D3411}" dt="2025-04-02T15:33:55.367" v="92" actId="2711"/>
          <ac:spMkLst>
            <pc:docMk/>
            <pc:sldMk cId="1905283109" sldId="2147478994"/>
            <ac:spMk id="9" creationId="{A72F0397-4EF5-E82F-6D4F-54C75B295400}"/>
          </ac:spMkLst>
        </pc:spChg>
        <pc:spChg chg="mod">
          <ac:chgData name="Colby DiMento" userId="e13c9f7f-033d-4408-8285-b033a68886d1" providerId="ADAL" clId="{F5E31531-69B1-554C-8775-CE78429D3411}" dt="2025-04-02T15:34:16.628" v="118" actId="20577"/>
          <ac:spMkLst>
            <pc:docMk/>
            <pc:sldMk cId="1905283109" sldId="2147478994"/>
            <ac:spMk id="10" creationId="{84B70F24-572B-D8BB-3AB7-4805BE81916E}"/>
          </ac:spMkLst>
        </pc:spChg>
        <pc:spChg chg="mod">
          <ac:chgData name="Colby DiMento" userId="e13c9f7f-033d-4408-8285-b033a68886d1" providerId="ADAL" clId="{F5E31531-69B1-554C-8775-CE78429D3411}" dt="2025-04-02T15:33:50.553" v="91" actId="2711"/>
          <ac:spMkLst>
            <pc:docMk/>
            <pc:sldMk cId="1905283109" sldId="2147478994"/>
            <ac:spMk id="12" creationId="{7BD143E9-E2E4-9DED-B223-630DB27034F7}"/>
          </ac:spMkLst>
        </pc:spChg>
        <pc:spChg chg="mod">
          <ac:chgData name="Colby DiMento" userId="e13c9f7f-033d-4408-8285-b033a68886d1" providerId="ADAL" clId="{F5E31531-69B1-554C-8775-CE78429D3411}" dt="2025-04-02T15:33:45.458" v="90" actId="2711"/>
          <ac:spMkLst>
            <pc:docMk/>
            <pc:sldMk cId="1905283109" sldId="2147478994"/>
            <ac:spMk id="16" creationId="{E1671ECB-7D5E-085F-5C58-E06D3CC31BCB}"/>
          </ac:spMkLst>
        </pc:spChg>
        <pc:spChg chg="mod">
          <ac:chgData name="Colby DiMento" userId="e13c9f7f-033d-4408-8285-b033a68886d1" providerId="ADAL" clId="{F5E31531-69B1-554C-8775-CE78429D3411}" dt="2025-04-02T15:33:39.804" v="89" actId="2711"/>
          <ac:spMkLst>
            <pc:docMk/>
            <pc:sldMk cId="1905283109" sldId="2147478994"/>
            <ac:spMk id="19" creationId="{4F9D1DA7-14BC-DECE-D6E2-3123D3CC06B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olby DiMento" userId="e13c9f7f-033d-4408-8285-b033a68886d1" providerId="ADAL" clId="{F5E31531-69B1-554C-8775-CE78429D3411}" dt="2025-04-02T15:34:16.628" v="118" actId="20577"/>
              <pc2:cmMkLst xmlns:pc2="http://schemas.microsoft.com/office/powerpoint/2019/9/main/command">
                <pc:docMk/>
                <pc:sldMk cId="1905283109" sldId="2147478994"/>
                <pc2:cmMk id="{B56F2156-2432-44D1-AC82-C430967C609F}"/>
              </pc2:cmMkLst>
            </pc226:cmChg>
          </p:ext>
        </pc:extLst>
      </pc:sldChg>
      <pc:sldChg chg="modSp mod">
        <pc:chgData name="Colby DiMento" userId="e13c9f7f-033d-4408-8285-b033a68886d1" providerId="ADAL" clId="{F5E31531-69B1-554C-8775-CE78429D3411}" dt="2025-04-02T15:33:27.098" v="88" actId="2711"/>
        <pc:sldMkLst>
          <pc:docMk/>
          <pc:sldMk cId="3777539302" sldId="2147478995"/>
        </pc:sldMkLst>
        <pc:spChg chg="mod">
          <ac:chgData name="Colby DiMento" userId="e13c9f7f-033d-4408-8285-b033a68886d1" providerId="ADAL" clId="{F5E31531-69B1-554C-8775-CE78429D3411}" dt="2025-04-02T15:33:27.098" v="88" actId="2711"/>
          <ac:spMkLst>
            <pc:docMk/>
            <pc:sldMk cId="3777539302" sldId="2147478995"/>
            <ac:spMk id="33" creationId="{3A8BA15F-6E6B-5C52-4389-1D0BFD152971}"/>
          </ac:spMkLst>
        </pc:spChg>
        <pc:spChg chg="mod">
          <ac:chgData name="Colby DiMento" userId="e13c9f7f-033d-4408-8285-b033a68886d1" providerId="ADAL" clId="{F5E31531-69B1-554C-8775-CE78429D3411}" dt="2025-04-02T15:31:32.392" v="53" actId="20577"/>
          <ac:spMkLst>
            <pc:docMk/>
            <pc:sldMk cId="3777539302" sldId="2147478995"/>
            <ac:spMk id="36" creationId="{E02E22AE-C9AA-F70B-475E-7259105CA0CD}"/>
          </ac:spMkLst>
        </pc:spChg>
        <pc:spChg chg="mod">
          <ac:chgData name="Colby DiMento" userId="e13c9f7f-033d-4408-8285-b033a68886d1" providerId="ADAL" clId="{F5E31531-69B1-554C-8775-CE78429D3411}" dt="2025-04-02T15:33:21.402" v="87" actId="2711"/>
          <ac:spMkLst>
            <pc:docMk/>
            <pc:sldMk cId="3777539302" sldId="2147478995"/>
            <ac:spMk id="38" creationId="{D73A2A9A-F87D-9AE8-CC41-CA8C6E03AA6B}"/>
          </ac:spMkLst>
        </pc:spChg>
        <pc:spChg chg="mod">
          <ac:chgData name="Colby DiMento" userId="e13c9f7f-033d-4408-8285-b033a68886d1" providerId="ADAL" clId="{F5E31531-69B1-554C-8775-CE78429D3411}" dt="2025-04-02T15:33:16.429" v="86" actId="2711"/>
          <ac:spMkLst>
            <pc:docMk/>
            <pc:sldMk cId="3777539302" sldId="2147478995"/>
            <ac:spMk id="41" creationId="{DB7BC4E7-CBE0-D826-E531-E3ED13454F96}"/>
          </ac:spMkLst>
        </pc:spChg>
        <pc:spChg chg="mod">
          <ac:chgData name="Colby DiMento" userId="e13c9f7f-033d-4408-8285-b033a68886d1" providerId="ADAL" clId="{F5E31531-69B1-554C-8775-CE78429D3411}" dt="2025-04-02T15:33:10.351" v="85" actId="2711"/>
          <ac:spMkLst>
            <pc:docMk/>
            <pc:sldMk cId="3777539302" sldId="2147478995"/>
            <ac:spMk id="44" creationId="{46EBDD99-CAFB-9E0A-DF9C-7A74387E1F7D}"/>
          </ac:spMkLst>
        </pc:spChg>
      </pc:sldChg>
      <pc:sldChg chg="modSp mod">
        <pc:chgData name="Colby DiMento" userId="e13c9f7f-033d-4408-8285-b033a68886d1" providerId="ADAL" clId="{F5E31531-69B1-554C-8775-CE78429D3411}" dt="2025-04-02T15:34:51.729" v="134" actId="1035"/>
        <pc:sldMkLst>
          <pc:docMk/>
          <pc:sldMk cId="3962164740" sldId="2147478996"/>
        </pc:sldMkLst>
        <pc:spChg chg="mod">
          <ac:chgData name="Colby DiMento" userId="e13c9f7f-033d-4408-8285-b033a68886d1" providerId="ADAL" clId="{F5E31531-69B1-554C-8775-CE78429D3411}" dt="2025-04-02T15:34:46.687" v="127" actId="1036"/>
          <ac:spMkLst>
            <pc:docMk/>
            <pc:sldMk cId="3962164740" sldId="2147478996"/>
            <ac:spMk id="27" creationId="{8B77CB20-589E-A959-597B-620EF2C1F37B}"/>
          </ac:spMkLst>
        </pc:spChg>
        <pc:spChg chg="mod">
          <ac:chgData name="Colby DiMento" userId="e13c9f7f-033d-4408-8285-b033a68886d1" providerId="ADAL" clId="{F5E31531-69B1-554C-8775-CE78429D3411}" dt="2025-04-02T15:34:49.053" v="131" actId="1035"/>
          <ac:spMkLst>
            <pc:docMk/>
            <pc:sldMk cId="3962164740" sldId="2147478996"/>
            <ac:spMk id="54" creationId="{04E07BC9-EED4-DC8E-05BB-073FF6ECA3EB}"/>
          </ac:spMkLst>
        </pc:spChg>
        <pc:spChg chg="mod">
          <ac:chgData name="Colby DiMento" userId="e13c9f7f-033d-4408-8285-b033a68886d1" providerId="ADAL" clId="{F5E31531-69B1-554C-8775-CE78429D3411}" dt="2025-04-02T15:34:51.729" v="134" actId="1035"/>
          <ac:spMkLst>
            <pc:docMk/>
            <pc:sldMk cId="3962164740" sldId="2147478996"/>
            <ac:spMk id="60" creationId="{7C2579A5-9785-2B56-7B8F-57D98F223DAC}"/>
          </ac:spMkLst>
        </pc:spChg>
        <pc:spChg chg="mod">
          <ac:chgData name="Colby DiMento" userId="e13c9f7f-033d-4408-8285-b033a68886d1" providerId="ADAL" clId="{F5E31531-69B1-554C-8775-CE78429D3411}" dt="2025-04-02T15:34:28.769" v="119" actId="2711"/>
          <ac:spMkLst>
            <pc:docMk/>
            <pc:sldMk cId="3962164740" sldId="2147478996"/>
            <ac:spMk id="66" creationId="{9E99FCA1-A63D-C323-4A4A-B8A5BD0E2E9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9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5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2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iancehealthplan.org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yahealth.com/" TargetMode="External"/><Relationship Id="rId5" Type="http://schemas.openxmlformats.org/officeDocument/2006/relationships/hyperlink" Target="https://www.trilliumhealthresources.org/" TargetMode="External"/><Relationship Id="rId4" Type="http://schemas.openxmlformats.org/officeDocument/2006/relationships/hyperlink" Target="https://www.partnersbhm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id.nc.gov/1915i-es&#8203;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://MasMedicaid.nc.gov/aplica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59" y="180781"/>
            <a:ext cx="11638026" cy="592562"/>
          </a:xfrm>
        </p:spPr>
        <p:txBody>
          <a:bodyPr>
            <a:noAutofit/>
          </a:bodyPr>
          <a:lstStyle/>
          <a:p>
            <a:r>
              <a:rPr lang="en-US" dirty="0">
                <a:cs typeface="Arial"/>
              </a:rPr>
              <a:t>PRESENTACIÓN con </a:t>
            </a:r>
            <a:r>
              <a:rPr lang="en-US" dirty="0" err="1">
                <a:cs typeface="Arial"/>
              </a:rPr>
              <a:t>información</a:t>
            </a:r>
            <a:r>
              <a:rPr lang="en-US" dirty="0">
                <a:cs typeface="Arial"/>
              </a:rPr>
              <a:t> ESENCIAL SOBRE LOS </a:t>
            </a:r>
            <a:r>
              <a:rPr lang="en-US" dirty="0" err="1">
                <a:cs typeface="Arial"/>
              </a:rPr>
              <a:t>servicIOs</a:t>
            </a:r>
            <a:r>
              <a:rPr lang="en-US" dirty="0">
                <a:cs typeface="Arial"/>
              </a:rPr>
              <a:t> 1915(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)</a:t>
            </a:r>
            <a:endParaRPr lang="en-US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615759" y="1406077"/>
            <a:ext cx="17888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AUDIENCIA</a:t>
            </a:r>
          </a:p>
          <a:p>
            <a:pPr algn="l"/>
            <a:endParaRPr lang="en-US" b="1">
              <a:solidFill>
                <a:srgbClr val="003764"/>
              </a:solidFill>
              <a:latin typeface="Arial Black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2184330" y="1119859"/>
            <a:ext cx="949586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Lanzados</a:t>
            </a:r>
            <a:r>
              <a:rPr lang="en-US" sz="1600" b="1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el</a:t>
            </a:r>
            <a:r>
              <a:rPr lang="en-US" sz="1600" b="1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 3 de </a:t>
            </a:r>
            <a:r>
              <a:rPr lang="en-US" sz="1600" b="1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abril</a:t>
            </a:r>
            <a:r>
              <a:rPr lang="en-US" sz="1600" b="1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de 2025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Enfocada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miembros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de Medicaid con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enfermedades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mentales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graves,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trastorno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grave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uso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sustancias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discapacidad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intellectual o del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desarrollo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  o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lesión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cerebral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traumática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 </a:t>
            </a:r>
            <a:endParaRPr lang="en-US">
              <a:solidFill>
                <a:schemeClr val="tx2">
                  <a:lumMod val="49000"/>
                </a:schemeClr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Cuidadores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o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beneficiarios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, o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socios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de la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comunidad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, 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defensores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y 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navegadores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que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desean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conocer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mayores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detalles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sobre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los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servicios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1915(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) bajo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su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Tailored Plan (Plan 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personalizado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), NC Medicaid Direct, o la </a:t>
            </a:r>
            <a:r>
              <a:rPr lang="en-US" sz="1600" dirty="0" err="1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Opción</a:t>
            </a:r>
            <a:r>
              <a:rPr lang="en-US" sz="1600" dirty="0">
                <a:solidFill>
                  <a:schemeClr val="tx2">
                    <a:lumMod val="49000"/>
                  </a:schemeClr>
                </a:solidFill>
                <a:latin typeface="Arial"/>
                <a:cs typeface="Arial"/>
              </a:rPr>
              <a:t> Tribal EBCI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770" y="1014841"/>
            <a:ext cx="11306865" cy="1779697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517872" y="2689519"/>
            <a:ext cx="11235763" cy="4168129"/>
          </a:xfrm>
          <a:prstGeom prst="rect">
            <a:avLst/>
          </a:prstGeom>
          <a:noFill/>
          <a:ln>
            <a:noFill/>
          </a:ln>
        </p:spPr>
        <p:txBody>
          <a:bodyPr wrap="square" lIns="182880" tIns="182880" rIns="182880" bIns="182880" rtlCol="0" anchor="t">
            <a:spAutoFit/>
          </a:bodyPr>
          <a:lstStyle/>
          <a:p>
            <a:pPr>
              <a:lnSpc>
                <a:spcPct val="120101"/>
              </a:lnSpc>
              <a:defRPr/>
            </a:pPr>
            <a:r>
              <a:rPr lang="es-419" sz="1700" b="1" dirty="0">
                <a:solidFill>
                  <a:srgbClr val="212529"/>
                </a:solidFill>
                <a:latin typeface="Arial"/>
                <a:cs typeface="Arial"/>
              </a:rPr>
              <a:t>Esta presentación </a:t>
            </a:r>
            <a:r>
              <a:rPr kumimoji="0" lang="es-419" sz="17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comunica información clave para habitantes de Carolina del </a:t>
            </a:r>
            <a:r>
              <a:rPr lang="es-419" sz="1700" b="1" dirty="0">
                <a:solidFill>
                  <a:srgbClr val="212529"/>
                </a:solidFill>
                <a:latin typeface="Arial"/>
                <a:cs typeface="Arial"/>
              </a:rPr>
              <a:t>Norte sobre los </a:t>
            </a:r>
            <a:r>
              <a:rPr lang="es-419" sz="1700" b="1" dirty="0">
                <a:solidFill>
                  <a:srgbClr val="212529"/>
                </a:solidFill>
                <a:cs typeface="Arial"/>
              </a:rPr>
              <a:t>servicios 1915(i) basados en el hogar y la comunidad </a:t>
            </a:r>
            <a:r>
              <a:rPr lang="es-419" sz="1700" b="1" dirty="0">
                <a:solidFill>
                  <a:srgbClr val="212529"/>
                </a:solidFill>
                <a:latin typeface="Arial"/>
                <a:cs typeface="Arial"/>
              </a:rPr>
              <a:t>disponibles bajo su plan de salud elegible de Medicaid. </a:t>
            </a:r>
            <a:br>
              <a:rPr lang="es-419" sz="1700" b="1" dirty="0">
                <a:latin typeface="Arial"/>
                <a:cs typeface="Arial"/>
              </a:rPr>
            </a:br>
            <a:endParaRPr lang="es-419" sz="1700" b="1">
              <a:solidFill>
                <a:srgbClr val="212529"/>
              </a:solidFill>
              <a:cs typeface="Arial"/>
            </a:endParaRP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s-419" sz="1600" dirty="0">
                <a:cs typeface="Arial"/>
              </a:rPr>
              <a:t>Para personas que desean saber más sobre los servicios 1915(i), lo que deben hacer y/o para personas que necesitan explicar estos servicios basados en el hogar.</a:t>
            </a:r>
          </a:p>
          <a:p>
            <a:pPr marL="285750" indent="-285750">
              <a:lnSpc>
                <a:spcPct val="120100"/>
              </a:lnSpc>
              <a:buFont typeface="Courier New"/>
              <a:buChar char="o"/>
              <a:defRPr/>
            </a:pPr>
            <a:r>
              <a:rPr lang="es-419" sz="1600" dirty="0">
                <a:cs typeface="Arial"/>
              </a:rPr>
              <a:t>La presentación incluye fotos de archivo, retratados por modelos, para fines ilustrativos únicamente.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s-419" sz="1600" dirty="0">
                <a:cs typeface="Arial"/>
              </a:rPr>
              <a:t>No esta diseñado para explicar cómo funciona el sistema o programa, sino aquello que está disponible para miembros. 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s-419" sz="1600" dirty="0">
                <a:cs typeface="Arial"/>
              </a:rPr>
              <a:t>Para personas que desconocen abreviaciones y términos como PCP (proveedor de atención primaria) o LME (entidad local de administración).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s-419" sz="1600" dirty="0">
                <a:cs typeface="Arial"/>
              </a:rPr>
              <a:t>Nivel de lectura: entre 4º y 6º grado.</a:t>
            </a:r>
            <a:br>
              <a:rPr lang="en-US" sz="1600" dirty="0">
                <a:cs typeface="Arial"/>
              </a:rPr>
            </a:br>
            <a:endParaRPr lang="en-US" sz="1400">
              <a:solidFill>
                <a:srgbClr val="000000"/>
              </a:solidFill>
              <a:cs typeface="Arial"/>
            </a:endParaRPr>
          </a:p>
          <a:p>
            <a:pPr>
              <a:lnSpc>
                <a:spcPct val="120101"/>
              </a:lnSpc>
              <a:defRPr/>
            </a:pPr>
            <a:r>
              <a:rPr lang="en-US" sz="1400" b="1" dirty="0">
                <a:solidFill>
                  <a:srgbClr val="FF0000"/>
                </a:solidFill>
                <a:cs typeface="Arial"/>
              </a:rPr>
              <a:t>	Los </a:t>
            </a:r>
            <a:r>
              <a:rPr lang="en-US" sz="1400" b="1" dirty="0" err="1">
                <a:solidFill>
                  <a:srgbClr val="FF0000"/>
                </a:solidFill>
                <a:cs typeface="Arial"/>
              </a:rPr>
              <a:t>presentadores</a:t>
            </a:r>
            <a:r>
              <a:rPr lang="en-US" sz="14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cs typeface="Arial"/>
              </a:rPr>
              <a:t>deben</a:t>
            </a:r>
            <a:r>
              <a:rPr lang="en-US" sz="1400" b="1" dirty="0">
                <a:solidFill>
                  <a:srgbClr val="FF0000"/>
                </a:solidFill>
                <a:cs typeface="Arial"/>
              </a:rPr>
              <a:t>: </a:t>
            </a:r>
            <a:r>
              <a:rPr lang="en-US" sz="1400" b="1" dirty="0">
                <a:cs typeface="Arial"/>
              </a:rPr>
              <a:t>Usar </a:t>
            </a:r>
            <a:r>
              <a:rPr lang="en-US" sz="1400" b="1" dirty="0" err="1">
                <a:cs typeface="Arial"/>
              </a:rPr>
              <a:t>los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cuadros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más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relevantes</a:t>
            </a:r>
            <a:r>
              <a:rPr lang="en-US" sz="1400" b="1" dirty="0">
                <a:cs typeface="Arial"/>
              </a:rPr>
              <a:t> y </a:t>
            </a:r>
            <a:r>
              <a:rPr lang="en-US" sz="1400" b="1" dirty="0" err="1">
                <a:cs typeface="Arial"/>
              </a:rPr>
              <a:t>personalizar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cada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presentación</a:t>
            </a:r>
            <a:r>
              <a:rPr lang="en-US" sz="1400" b="1" dirty="0">
                <a:cs typeface="Arial"/>
              </a:rPr>
              <a:t>.</a:t>
            </a:r>
            <a:endParaRPr lang="en-US" sz="1400" b="1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96B26E-F8C4-3744-9FC2-3DB68296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" y="6271813"/>
            <a:ext cx="1334337" cy="4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543661" y="185016"/>
            <a:ext cx="10171645" cy="7366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lang="en-US" sz="360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Servicios</a:t>
            </a:r>
            <a:r>
              <a:rPr lang="en-US" sz="3600" dirty="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 1915(</a:t>
            </a:r>
            <a:r>
              <a:rPr lang="en-US" sz="360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sz="3600" dirty="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) para la</a:t>
            </a:r>
            <a:r>
              <a:rPr lang="en-US" sz="3600" dirty="0">
                <a:solidFill>
                  <a:schemeClr val="tx1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3600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salud</a:t>
            </a:r>
            <a:r>
              <a:rPr lang="en-US" sz="3600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mental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4919" y="1265440"/>
            <a:ext cx="10931905" cy="97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700"/>
              </a:spcAft>
            </a:pPr>
            <a:r>
              <a:rPr lang="en-US" err="1">
                <a:latin typeface="Arial"/>
                <a:ea typeface="Source Sans Pro"/>
                <a:cs typeface="Arial"/>
              </a:rPr>
              <a:t>Estos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servicios</a:t>
            </a:r>
            <a:r>
              <a:rPr lang="en-US" dirty="0">
                <a:latin typeface="Arial"/>
                <a:ea typeface="Source Sans Pro"/>
                <a:cs typeface="Arial"/>
              </a:rPr>
              <a:t> 1915(</a:t>
            </a:r>
            <a:r>
              <a:rPr lang="en-US" err="1">
                <a:latin typeface="Arial"/>
                <a:ea typeface="Source Sans Pro"/>
                <a:cs typeface="Arial"/>
              </a:rPr>
              <a:t>i</a:t>
            </a:r>
            <a:r>
              <a:rPr lang="en-US" dirty="0">
                <a:latin typeface="Arial"/>
                <a:ea typeface="Source Sans Pro"/>
                <a:cs typeface="Arial"/>
              </a:rPr>
              <a:t>) son para personas con </a:t>
            </a:r>
            <a:r>
              <a:rPr lang="en-US" err="1">
                <a:latin typeface="Arial"/>
                <a:ea typeface="Source Sans Pro"/>
                <a:cs typeface="Arial"/>
              </a:rPr>
              <a:t>condiciones</a:t>
            </a:r>
            <a:r>
              <a:rPr lang="en-US" dirty="0">
                <a:latin typeface="Arial"/>
                <a:ea typeface="Source Sans Pro"/>
                <a:cs typeface="Arial"/>
              </a:rPr>
              <a:t> </a:t>
            </a:r>
            <a:r>
              <a:rPr lang="en-US" err="1">
                <a:latin typeface="Arial"/>
                <a:ea typeface="Source Sans Pro"/>
                <a:cs typeface="Arial"/>
              </a:rPr>
              <a:t>médicas</a:t>
            </a:r>
            <a:r>
              <a:rPr lang="en-US" dirty="0">
                <a:latin typeface="Arial"/>
                <a:ea typeface="Source Sans Pro"/>
                <a:cs typeface="Arial"/>
              </a:rPr>
              <a:t> graves de </a:t>
            </a:r>
            <a:r>
              <a:rPr lang="en-US" err="1">
                <a:latin typeface="Arial"/>
                <a:ea typeface="Source Sans Pro"/>
                <a:cs typeface="Arial"/>
              </a:rPr>
              <a:t>salud</a:t>
            </a:r>
            <a:r>
              <a:rPr lang="en-US" dirty="0">
                <a:latin typeface="Arial"/>
                <a:ea typeface="Source Sans Pro"/>
                <a:cs typeface="Arial"/>
              </a:rPr>
              <a:t> mental. </a:t>
            </a:r>
            <a:r>
              <a:rPr lang="en-US" err="1">
                <a:latin typeface="Arial"/>
                <a:ea typeface="Source Sans Pro"/>
                <a:cs typeface="Arial"/>
              </a:rPr>
              <a:t>Estas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tienen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como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consecuencia</a:t>
            </a:r>
            <a:r>
              <a:rPr lang="en-US" dirty="0">
                <a:latin typeface="Arial"/>
                <a:ea typeface="Source Sans Pro"/>
                <a:cs typeface="Arial"/>
              </a:rPr>
              <a:t> que </a:t>
            </a:r>
            <a:r>
              <a:rPr lang="en-US" err="1">
                <a:latin typeface="Arial"/>
                <a:ea typeface="Source Sans Pro"/>
                <a:cs typeface="Arial"/>
              </a:rPr>
              <a:t>alguien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necesite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ayuda</a:t>
            </a:r>
            <a:r>
              <a:rPr lang="en-US" dirty="0">
                <a:latin typeface="Arial"/>
                <a:ea typeface="Source Sans Pro"/>
                <a:cs typeface="Arial"/>
              </a:rPr>
              <a:t> con </a:t>
            </a:r>
            <a:r>
              <a:rPr lang="en-US" err="1">
                <a:latin typeface="Arial"/>
                <a:ea typeface="Source Sans Pro"/>
                <a:cs typeface="Arial"/>
              </a:rPr>
              <a:t>actividades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en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su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hogar</a:t>
            </a:r>
            <a:r>
              <a:rPr lang="en-US" dirty="0">
                <a:latin typeface="Arial"/>
                <a:ea typeface="Source Sans Pro"/>
                <a:cs typeface="Arial"/>
              </a:rPr>
              <a:t> y </a:t>
            </a:r>
            <a:r>
              <a:rPr lang="en-US" err="1">
                <a:latin typeface="Arial"/>
                <a:ea typeface="Source Sans Pro"/>
                <a:cs typeface="Arial"/>
              </a:rPr>
              <a:t>comunidad</a:t>
            </a:r>
            <a:r>
              <a:rPr lang="en-US" dirty="0">
                <a:latin typeface="Arial"/>
                <a:ea typeface="Source Sans Pro"/>
                <a:cs typeface="Arial"/>
              </a:rPr>
              <a:t>. </a:t>
            </a:r>
            <a:endParaRPr lang="en-US">
              <a:solidFill>
                <a:srgbClr val="000000"/>
              </a:solidFill>
              <a:latin typeface="Arial"/>
              <a:ea typeface="Source Sans Pro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700"/>
              </a:spcAft>
              <a:buFont typeface="Wingdings"/>
              <a:buChar char="q"/>
            </a:pP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El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trastorno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bipolar</a:t>
            </a:r>
            <a:r>
              <a:rPr lang="en-US" b="1" dirty="0">
                <a:latin typeface="Arial"/>
                <a:ea typeface="Source Sans Pro"/>
                <a:cs typeface="Arial"/>
              </a:rPr>
              <a:t>, la </a:t>
            </a:r>
            <a:r>
              <a:rPr lang="en-US" b="1" err="1">
                <a:latin typeface="Arial"/>
                <a:ea typeface="Source Sans Pro"/>
                <a:cs typeface="Arial"/>
              </a:rPr>
              <a:t>e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squizofrenia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o la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depresión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son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ejemplos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de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estas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condiciones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médicas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E243E"/>
          </a:solidFill>
        </p:spPr>
        <p:txBody>
          <a:bodyPr/>
          <a:lstStyle/>
          <a:p>
            <a:endParaRPr lang="en-US" sz="1200">
              <a:solidFill>
                <a:sysClr val="windowText" lastClr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E6DA90-66EB-A619-2986-5E4EC4C88F02}"/>
              </a:ext>
            </a:extLst>
          </p:cNvPr>
          <p:cNvGrpSpPr/>
          <p:nvPr/>
        </p:nvGrpSpPr>
        <p:grpSpPr>
          <a:xfrm>
            <a:off x="348995" y="3131903"/>
            <a:ext cx="11524401" cy="2856102"/>
            <a:chOff x="348995" y="3131903"/>
            <a:chExt cx="11524401" cy="2856102"/>
          </a:xfrm>
        </p:grpSpPr>
        <p:sp>
          <p:nvSpPr>
            <p:cNvPr id="5" name="TextBox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48995" y="3131903"/>
              <a:ext cx="2486833" cy="283538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  <p:grpSp>
          <p:nvGrpSpPr>
            <p:cNvPr id="7" name="Group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329396" y="3131903"/>
              <a:ext cx="2498378" cy="2829611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grpSp>
          <p:nvGrpSpPr>
            <p:cNvPr id="11" name="Group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6338660" y="3131903"/>
              <a:ext cx="2521469" cy="2823838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grpSp>
          <p:nvGrpSpPr>
            <p:cNvPr id="16" name="Group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375018" y="3131903"/>
              <a:ext cx="2498378" cy="2823838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8" name="TextBox 1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CCD3DF-B249-63EA-54E0-4035B1774EAB}"/>
                </a:ext>
              </a:extLst>
            </p:cNvPr>
            <p:cNvSpPr txBox="1"/>
            <p:nvPr/>
          </p:nvSpPr>
          <p:spPr>
            <a:xfrm>
              <a:off x="9493534" y="3258571"/>
              <a:ext cx="226134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  <a:cs typeface="Arial"/>
                </a:rPr>
                <a:t>Apoyos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  <a:cs typeface="Arial"/>
                </a:rPr>
                <a:t> para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  <a:cs typeface="Arial"/>
                </a:rPr>
                <a:t>mudanza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  <a:cs typeface="Arial"/>
                </a:rPr>
                <a:t> </a:t>
              </a:r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a 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tu</a:t>
              </a:r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 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propio</a:t>
              </a:r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 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hogar</a:t>
              </a:r>
              <a:endParaRPr lang="en-US" sz="1600" dirty="0">
                <a:solidFill>
                  <a:srgbClr val="137DAE"/>
                </a:solidFill>
                <a:ea typeface="Source Sans Pro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E115F7-36D1-A678-CC4B-B4B517EFC733}"/>
                </a:ext>
              </a:extLst>
            </p:cNvPr>
            <p:cNvSpPr txBox="1"/>
            <p:nvPr/>
          </p:nvSpPr>
          <p:spPr>
            <a:xfrm>
              <a:off x="9404994" y="4716998"/>
              <a:ext cx="2439454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base"/>
              <a:r>
                <a:rPr lang="es-419" sz="1400" b="1" dirty="0">
                  <a:solidFill>
                    <a:srgbClr val="147DAF"/>
                  </a:solidFill>
                </a:rPr>
                <a:t>Transición comunitaria </a:t>
              </a:r>
              <a:endParaRPr lang="es-419" sz="1400" b="1" dirty="0">
                <a:solidFill>
                  <a:srgbClr val="147DAF"/>
                </a:solidFill>
                <a:cs typeface="Arial"/>
              </a:endParaRPr>
            </a:p>
            <a:p>
              <a:pPr algn="ctr" fontAlgn="base"/>
              <a:r>
                <a:rPr lang="es-419" sz="1400" i="0" dirty="0">
                  <a:effectLst/>
                  <a:latin typeface="Arial"/>
                  <a:cs typeface="Arial"/>
                </a:rPr>
                <a:t>te</a:t>
              </a:r>
              <a:r>
                <a:rPr lang="es-419" sz="1400" dirty="0">
                  <a:latin typeface="Arial"/>
                  <a:cs typeface="Arial"/>
                </a:rPr>
                <a:t> d</a:t>
              </a:r>
              <a:r>
                <a:rPr lang="es-419" sz="1400" i="0" dirty="0">
                  <a:effectLst/>
                  <a:latin typeface="Arial"/>
                  <a:cs typeface="Arial"/>
                </a:rPr>
                <a:t>a fondos de crédito de hasta </a:t>
              </a:r>
              <a:r>
                <a:rPr lang="es-419" sz="1400" dirty="0">
                  <a:latin typeface="Arial"/>
                  <a:cs typeface="Arial"/>
                </a:rPr>
                <a:t>$5,000 para mudanza desde un lugar aprobado a tu propio hogar.</a:t>
              </a:r>
              <a:endParaRPr lang="es-419" sz="1400" i="0" dirty="0">
                <a:effectLst/>
                <a:latin typeface="Arial"/>
                <a:cs typeface="Arial"/>
              </a:endParaRPr>
            </a:p>
          </p:txBody>
        </p:sp>
        <p:pic>
          <p:nvPicPr>
            <p:cNvPr id="32" name="Graphic 31" descr="Renovation (House With Sparkles) with solid fill">
              <a:extLst>
                <a:ext uri="{FF2B5EF4-FFF2-40B4-BE49-F238E27FC236}">
                  <a16:creationId xmlns:a16="http://schemas.microsoft.com/office/drawing/2014/main" id="{0EEA96B5-2CFE-AB37-A3B4-CC210C99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31725" y="3982233"/>
              <a:ext cx="750470" cy="74469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16AAA0-0D99-7981-091B-3A6BF833B6C9}"/>
                </a:ext>
              </a:extLst>
            </p:cNvPr>
            <p:cNvSpPr txBox="1"/>
            <p:nvPr/>
          </p:nvSpPr>
          <p:spPr>
            <a:xfrm>
              <a:off x="6578637" y="3255513"/>
              <a:ext cx="20596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effectLst/>
                  <a:ea typeface="Source Sans Pro"/>
                </a:rPr>
                <a:t>Descansos</a:t>
              </a:r>
              <a:r>
                <a:rPr lang="en-US" sz="1600" dirty="0">
                  <a:solidFill>
                    <a:srgbClr val="147DAF"/>
                  </a:solidFill>
                  <a:effectLst/>
                  <a:ea typeface="Source Sans Pro"/>
                </a:rPr>
                <a:t> para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ti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br>
                <a:rPr lang="en-US" sz="1600" dirty="0">
                  <a:solidFill>
                    <a:srgbClr val="147DAF"/>
                  </a:solidFill>
                  <a:ea typeface="Source Sans Pro"/>
                </a:rPr>
              </a:b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y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tus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cuidadores</a:t>
              </a:r>
              <a:endParaRPr lang="es-ES_tradnl" sz="1600" dirty="0">
                <a:solidFill>
                  <a:srgbClr val="147DAF"/>
                </a:solidFill>
                <a:ea typeface="Source Sans Pro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D416C4-D317-55DE-83BF-F1492A92BC91}"/>
                </a:ext>
              </a:extLst>
            </p:cNvPr>
            <p:cNvSpPr txBox="1"/>
            <p:nvPr/>
          </p:nvSpPr>
          <p:spPr>
            <a:xfrm>
              <a:off x="6443924" y="4704402"/>
              <a:ext cx="2320329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Relevo</a:t>
              </a:r>
              <a:r>
                <a:rPr lang="en-US" sz="1400" b="1" dirty="0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b="0" i="0" dirty="0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para </a:t>
              </a:r>
              <a:r>
                <a:rPr lang="en-US" sz="1400" b="0" i="0" dirty="0" err="1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dar</a:t>
              </a:r>
              <a:r>
                <a:rPr lang="en-US" sz="1400" b="0" i="0" dirty="0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 un </a:t>
              </a:r>
              <a:r>
                <a:rPr lang="en-US" sz="1400" b="0" i="0" dirty="0" err="1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descanso</a:t>
              </a:r>
              <a:r>
                <a:rPr lang="en-US" sz="1400" b="0" i="0" dirty="0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 a </a:t>
              </a:r>
              <a:r>
                <a:rPr lang="en-US" sz="1400" b="0" i="0" dirty="0" err="1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cuidadores</a:t>
              </a:r>
              <a:r>
                <a:rPr lang="en-US" sz="1400" b="0" i="0" dirty="0">
                  <a:solidFill>
                    <a:srgbClr val="000000"/>
                  </a:solidFill>
                  <a:effectLst/>
                  <a:latin typeface="Arial"/>
                  <a:ea typeface="Source Sans Pro"/>
                  <a:cs typeface="Arial"/>
                </a:rPr>
                <a:t>,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sabiendo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 que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alguien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está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cuidando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 a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tu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 ser </a:t>
              </a:r>
              <a:r>
                <a:rPr lang="en-US" sz="1400" dirty="0" err="1">
                  <a:latin typeface="Arial"/>
                  <a:ea typeface="Source Sans Pro"/>
                  <a:cs typeface="Arial"/>
                </a:rPr>
                <a:t>querido</a:t>
              </a:r>
              <a:r>
                <a:rPr lang="en-US" sz="1400" dirty="0">
                  <a:latin typeface="Arial"/>
                  <a:ea typeface="Source Sans Pro"/>
                  <a:cs typeface="Arial"/>
                </a:rPr>
                <a:t>.</a:t>
              </a:r>
              <a:endParaRPr lang="en-US" sz="1400" b="0" dirty="0">
                <a:effectLst/>
                <a:latin typeface="Arial"/>
                <a:ea typeface="Source Sans Pro"/>
                <a:cs typeface="Arial"/>
              </a:endParaRPr>
            </a:p>
          </p:txBody>
        </p:sp>
        <p:pic>
          <p:nvPicPr>
            <p:cNvPr id="6" name="Graphic 5" descr="Female Profile with solid fill">
              <a:extLst>
                <a:ext uri="{FF2B5EF4-FFF2-40B4-BE49-F238E27FC236}">
                  <a16:creationId xmlns:a16="http://schemas.microsoft.com/office/drawing/2014/main" id="{2AD5DD07-1049-D625-C2D8-9D49C461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3208" y="3972056"/>
              <a:ext cx="810491" cy="7585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BA2B7-D2F3-DA89-01A2-5B3ACD728992}"/>
                </a:ext>
              </a:extLst>
            </p:cNvPr>
            <p:cNvSpPr txBox="1"/>
            <p:nvPr/>
          </p:nvSpPr>
          <p:spPr>
            <a:xfrm>
              <a:off x="3324441" y="3264013"/>
              <a:ext cx="247202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Coaching </a:t>
              </a:r>
            </a:p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laboral</a:t>
              </a:r>
              <a:endParaRPr lang="en-US" sz="1600" i="1" dirty="0">
                <a:solidFill>
                  <a:srgbClr val="147DAF"/>
                </a:solidFill>
                <a:ea typeface="Source Sans Pro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3810BE-DB5D-C3FA-5E66-74FF9966A1D2}"/>
                </a:ext>
              </a:extLst>
            </p:cNvPr>
            <p:cNvSpPr txBox="1"/>
            <p:nvPr/>
          </p:nvSpPr>
          <p:spPr>
            <a:xfrm>
              <a:off x="3379130" y="4729594"/>
              <a:ext cx="2409544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Posicionamiento</a:t>
              </a:r>
              <a:r>
                <a:rPr lang="en-US" sz="1400" b="1" dirty="0">
                  <a:solidFill>
                    <a:srgbClr val="147DAF"/>
                  </a:solidFill>
                  <a:ea typeface="Source Sans Pro"/>
                  <a:cs typeface="Arial"/>
                </a:rPr>
                <a:t> individual y </a:t>
              </a:r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apoyo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para que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encuentres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                  y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mantengas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el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empleo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correcto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para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ti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.</a:t>
              </a:r>
              <a:endParaRPr lang="en-US" sz="1400" b="0" dirty="0">
                <a:solidFill>
                  <a:srgbClr val="000000"/>
                </a:solidFill>
                <a:effectLst/>
                <a:latin typeface="Arial"/>
                <a:ea typeface="Source Sans Pro"/>
                <a:cs typeface="Arial"/>
              </a:endParaRPr>
            </a:p>
          </p:txBody>
        </p:sp>
        <p:pic>
          <p:nvPicPr>
            <p:cNvPr id="19" name="Graphic 18" descr="Briefcase with solid fill">
              <a:extLst>
                <a:ext uri="{FF2B5EF4-FFF2-40B4-BE49-F238E27FC236}">
                  <a16:creationId xmlns:a16="http://schemas.microsoft.com/office/drawing/2014/main" id="{BDBA49A1-D99C-2FD0-6A30-D5D233B39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4074" y="3931648"/>
              <a:ext cx="752763" cy="77585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E10C42-385B-D3B2-8A09-1CC7BC5D786E}"/>
                </a:ext>
              </a:extLst>
            </p:cNvPr>
            <p:cNvSpPr txBox="1"/>
            <p:nvPr/>
          </p:nvSpPr>
          <p:spPr>
            <a:xfrm>
              <a:off x="378343" y="3301698"/>
              <a:ext cx="241535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Habilidades</a:t>
              </a:r>
              <a:r>
                <a:rPr lang="en-US" sz="1600" dirty="0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 para la </a:t>
              </a:r>
              <a:r>
                <a:rPr lang="en-US" sz="1600" dirty="0" err="1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vida</a:t>
              </a:r>
              <a:r>
                <a:rPr lang="en-US" sz="1600" dirty="0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en</a:t>
              </a:r>
              <a:r>
                <a:rPr lang="en-US" sz="1600" dirty="0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latin typeface="Arial Bold"/>
                  <a:ea typeface="Source Sans Pro"/>
                  <a:cs typeface="Arial Bold"/>
                </a:rPr>
                <a:t>comunidad</a:t>
              </a:r>
              <a:endParaRPr lang="en-US" dirty="0">
                <a:latin typeface="Arial Bold"/>
                <a:cs typeface="Arial Bold"/>
              </a:endParaRPr>
            </a:p>
          </p:txBody>
        </p:sp>
        <p:pic>
          <p:nvPicPr>
            <p:cNvPr id="23" name="Graphic 22" descr="Handshake with solid fill">
              <a:extLst>
                <a:ext uri="{FF2B5EF4-FFF2-40B4-BE49-F238E27FC236}">
                  <a16:creationId xmlns:a16="http://schemas.microsoft.com/office/drawing/2014/main" id="{B9876380-8745-B726-CD7E-CD2CA046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30300" y="3800122"/>
              <a:ext cx="914400" cy="914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0C315F-025B-9013-0017-7D9487F40E46}"/>
                </a:ext>
              </a:extLst>
            </p:cNvPr>
            <p:cNvSpPr txBox="1"/>
            <p:nvPr/>
          </p:nvSpPr>
          <p:spPr>
            <a:xfrm>
              <a:off x="359639" y="4603010"/>
              <a:ext cx="2445755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Apoyo</a:t>
              </a:r>
              <a:r>
                <a:rPr lang="en-US" sz="1400" b="1" dirty="0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 individual y de </a:t>
              </a:r>
              <a:r>
                <a:rPr lang="en-US" sz="1400" b="1" dirty="0" err="1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transición</a:t>
              </a:r>
              <a:r>
                <a:rPr lang="en-US" sz="1400" b="1" dirty="0">
                  <a:solidFill>
                    <a:srgbClr val="147DAF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te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ayuda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a </a:t>
              </a:r>
              <a:r>
                <a:rPr lang="en-US" sz="1400" dirty="0" err="1">
                  <a:solidFill>
                    <a:srgbClr val="000000"/>
                  </a:solidFill>
                  <a:latin typeface="Arial"/>
                  <a:ea typeface="Source Sans Pro"/>
                  <a:cs typeface="Arial"/>
                </a:rPr>
                <a:t>desarrollar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habilidades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para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vivir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de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manera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independiente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en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la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comunidad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.</a:t>
              </a:r>
              <a:endParaRPr lang="en-US" sz="1400" dirty="0">
                <a:ea typeface="Source Sans Pro"/>
                <a:cs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B3460A8-44A8-AB43-9E63-43FCDA03A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6251046"/>
            <a:ext cx="1523027" cy="4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E243E"/>
          </a:solidFill>
        </p:spPr>
        <p:txBody>
          <a:bodyPr/>
          <a:lstStyle/>
          <a:p>
            <a:endParaRPr lang="en-US" sz="1200">
              <a:solidFill>
                <a:sysClr val="windowText" lastClr="000000"/>
              </a:solidFill>
            </a:endParaRPr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543661" y="185016"/>
            <a:ext cx="12007372" cy="7366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lang="en-US" sz="305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Servicios</a:t>
            </a:r>
            <a:r>
              <a:rPr lang="en-US" sz="305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 1915(</a:t>
            </a:r>
            <a:r>
              <a:rPr lang="en-US" sz="305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sz="305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) para </a:t>
            </a:r>
            <a:r>
              <a:rPr lang="en-US" sz="305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discapacidad</a:t>
            </a:r>
            <a:r>
              <a:rPr lang="en-US" sz="305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305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intelectual</a:t>
            </a:r>
            <a:r>
              <a:rPr lang="en-US" sz="305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o del </a:t>
            </a:r>
            <a:r>
              <a:rPr lang="en-US" sz="305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desarrollo</a:t>
            </a:r>
            <a:r>
              <a:rPr lang="en-US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 </a:t>
            </a:r>
            <a:r>
              <a:rPr lang="en-US" sz="360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 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4919" y="1265440"/>
            <a:ext cx="11215293" cy="1390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700"/>
              </a:spcAft>
            </a:pPr>
            <a:r>
              <a:rPr lang="en-US" dirty="0" err="1">
                <a:ea typeface="Source Sans Pro"/>
                <a:cs typeface="Arial"/>
              </a:rPr>
              <a:t>Estos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servicios</a:t>
            </a:r>
            <a:r>
              <a:rPr lang="en-US" dirty="0">
                <a:ea typeface="Source Sans Pro"/>
                <a:cs typeface="Arial"/>
              </a:rPr>
              <a:t> 1915(</a:t>
            </a:r>
            <a:r>
              <a:rPr lang="en-US" dirty="0" err="1">
                <a:ea typeface="Source Sans Pro"/>
                <a:cs typeface="Arial"/>
              </a:rPr>
              <a:t>i</a:t>
            </a:r>
            <a:r>
              <a:rPr lang="en-US" dirty="0">
                <a:ea typeface="Source Sans Pro"/>
                <a:cs typeface="Arial"/>
              </a:rPr>
              <a:t>) son para personas con </a:t>
            </a:r>
            <a:r>
              <a:rPr lang="en-US" dirty="0" err="1">
                <a:ea typeface="Source Sans Pro"/>
                <a:cs typeface="Arial"/>
              </a:rPr>
              <a:t>discapacidad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intelectual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>
                <a:latin typeface="Arial"/>
                <a:ea typeface="Source Sans Pro"/>
                <a:cs typeface="Arial"/>
              </a:rPr>
              <a:t>o del </a:t>
            </a:r>
            <a:r>
              <a:rPr lang="en-US" dirty="0" err="1">
                <a:latin typeface="Arial"/>
                <a:ea typeface="Source Sans Pro"/>
                <a:cs typeface="Arial"/>
              </a:rPr>
              <a:t>desarrollo</a:t>
            </a:r>
            <a:r>
              <a:rPr lang="en-US" dirty="0">
                <a:latin typeface="Arial"/>
                <a:ea typeface="Source Sans Pro"/>
                <a:cs typeface="Arial"/>
              </a:rPr>
              <a:t>. </a:t>
            </a:r>
            <a:r>
              <a:rPr lang="en-US" dirty="0" err="1">
                <a:latin typeface="Arial"/>
                <a:ea typeface="Source Sans Pro"/>
                <a:cs typeface="Arial"/>
              </a:rPr>
              <a:t>Incluyen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enseñar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habilidades</a:t>
            </a:r>
            <a:r>
              <a:rPr lang="en-US" dirty="0">
                <a:latin typeface="Arial"/>
                <a:ea typeface="Source Sans Pro"/>
                <a:cs typeface="Arial"/>
              </a:rPr>
              <a:t> para ser </a:t>
            </a:r>
            <a:r>
              <a:rPr lang="en-US" dirty="0" err="1">
                <a:latin typeface="Arial"/>
                <a:ea typeface="Source Sans Pro"/>
                <a:cs typeface="Arial"/>
              </a:rPr>
              <a:t>más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independientes</a:t>
            </a:r>
            <a:r>
              <a:rPr lang="en-US" dirty="0">
                <a:latin typeface="Arial"/>
                <a:ea typeface="Source Sans Pro"/>
                <a:cs typeface="Arial"/>
              </a:rPr>
              <a:t>, y </a:t>
            </a:r>
            <a:r>
              <a:rPr lang="en-US" dirty="0" err="1">
                <a:latin typeface="Arial"/>
                <a:ea typeface="Source Sans Pro"/>
                <a:cs typeface="Arial"/>
              </a:rPr>
              <a:t>brinda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relevo</a:t>
            </a:r>
            <a:r>
              <a:rPr lang="en-US" dirty="0">
                <a:latin typeface="Arial"/>
                <a:ea typeface="Source Sans Pro"/>
                <a:cs typeface="Arial"/>
              </a:rPr>
              <a:t> a </a:t>
            </a:r>
            <a:r>
              <a:rPr lang="en-US" dirty="0" err="1">
                <a:latin typeface="Arial"/>
                <a:ea typeface="Source Sans Pro"/>
                <a:cs typeface="Arial"/>
              </a:rPr>
              <a:t>cuidadores</a:t>
            </a:r>
            <a:r>
              <a:rPr lang="en-US" dirty="0">
                <a:latin typeface="Arial"/>
                <a:ea typeface="Source Sans Pro"/>
                <a:cs typeface="Arial"/>
              </a:rPr>
              <a:t> (</a:t>
            </a:r>
            <a:r>
              <a:rPr lang="en-US" dirty="0" err="1">
                <a:latin typeface="Arial"/>
                <a:ea typeface="Source Sans Pro"/>
                <a:cs typeface="Arial"/>
              </a:rPr>
              <a:t>dentro</a:t>
            </a:r>
            <a:r>
              <a:rPr lang="en-US" dirty="0">
                <a:latin typeface="Arial"/>
                <a:ea typeface="Source Sans Pro"/>
                <a:cs typeface="Arial"/>
              </a:rPr>
              <a:t> y fuera de casa</a:t>
            </a:r>
            <a:r>
              <a:rPr lang="en-US" dirty="0">
                <a:ea typeface="Source Sans Pro"/>
                <a:cs typeface="Arial"/>
              </a:rPr>
              <a:t>). </a:t>
            </a:r>
            <a:endParaRPr lang="en-US" dirty="0">
              <a:latin typeface="Arial"/>
              <a:ea typeface="Source Sans Pro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700"/>
              </a:spcAft>
              <a:buFont typeface="Wingdings"/>
              <a:buChar char="q"/>
            </a:pP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El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autismo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síndrome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de Down o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el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trastorno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del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espectro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alcohólico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fetal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serían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ejemplos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 </a:t>
            </a:r>
            <a:endParaRPr lang="en-US" dirty="0"/>
          </a:p>
          <a:p>
            <a:pPr>
              <a:spcBef>
                <a:spcPts val="400"/>
              </a:spcBef>
              <a:spcAft>
                <a:spcPts val="700"/>
              </a:spcAft>
            </a:pPr>
            <a:r>
              <a:rPr lang="en-US" dirty="0" err="1">
                <a:ea typeface="Source Sans Pro"/>
                <a:cs typeface="Arial"/>
              </a:rPr>
              <a:t>Podrías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recibir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servicios</a:t>
            </a:r>
            <a:r>
              <a:rPr lang="en-US" dirty="0">
                <a:ea typeface="Source Sans Pro"/>
                <a:cs typeface="Arial"/>
              </a:rPr>
              <a:t> 1915(</a:t>
            </a:r>
            <a:r>
              <a:rPr lang="en-US" dirty="0" err="1">
                <a:ea typeface="Source Sans Pro"/>
                <a:cs typeface="Arial"/>
              </a:rPr>
              <a:t>i</a:t>
            </a:r>
            <a:r>
              <a:rPr lang="en-US" dirty="0">
                <a:ea typeface="Source Sans Pro"/>
                <a:cs typeface="Arial"/>
              </a:rPr>
              <a:t>) </a:t>
            </a:r>
            <a:r>
              <a:rPr lang="en-US" dirty="0" err="1">
                <a:ea typeface="Source Sans Pro"/>
                <a:cs typeface="Arial"/>
              </a:rPr>
              <a:t>mientras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esperas</a:t>
            </a:r>
            <a:r>
              <a:rPr lang="en-US" dirty="0">
                <a:ea typeface="Source Sans Pro"/>
                <a:cs typeface="Arial"/>
              </a:rPr>
              <a:t> la </a:t>
            </a:r>
            <a:r>
              <a:rPr lang="en-US" dirty="0" err="1">
                <a:ea typeface="Source Sans Pro"/>
                <a:cs typeface="Arial"/>
              </a:rPr>
              <a:t>Exención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por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innovaciones</a:t>
            </a:r>
            <a:r>
              <a:rPr lang="en-US" dirty="0">
                <a:ea typeface="Source Sans Pro"/>
                <a:cs typeface="Arial"/>
              </a:rPr>
              <a:t> de Carolina del Norte.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A67A747-108B-F608-0C6C-FCC5DDC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8995" y="3131903"/>
            <a:ext cx="2486833" cy="2835384"/>
          </a:xfrm>
          <a:prstGeom prst="rect">
            <a:avLst/>
          </a:prstGeom>
          <a:solidFill>
            <a:schemeClr val="bg1"/>
          </a:solidFill>
          <a:ln w="25400">
            <a:solidFill>
              <a:srgbClr val="003764"/>
            </a:solidFill>
          </a:ln>
        </p:spPr>
        <p:txBody>
          <a:bodyPr lIns="33867" tIns="33867" rIns="33867" bIns="33867" rtlCol="0" anchor="ctr"/>
          <a:lstStyle/>
          <a:p>
            <a:pPr algn="ctr">
              <a:lnSpc>
                <a:spcPct val="162824"/>
              </a:lnSpc>
            </a:pPr>
            <a:endParaRPr lang="en-US" sz="1200">
              <a:cs typeface="Arial"/>
            </a:endParaRP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55754EA6-5FEF-836F-7FD8-267322D9C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9396" y="3131903"/>
            <a:ext cx="2498378" cy="282961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F7C41F14-F184-284A-31C9-5BB918307A3D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48F2B398-FE96-E720-8D25-1A82482C9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D1930DFB-008B-9322-3A24-824E46843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8660" y="3131903"/>
            <a:ext cx="2521469" cy="2823838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0410E847-8B72-13CA-311C-B1C1972F913C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0" name="TextBox 13">
              <a:extLst>
                <a:ext uri="{FF2B5EF4-FFF2-40B4-BE49-F238E27FC236}">
                  <a16:creationId xmlns:a16="http://schemas.microsoft.com/office/drawing/2014/main" id="{134060F0-33D2-AC93-A2D8-5E9F2AA2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4B5E7988-C431-DAA9-1A19-3A134A2B3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5018" y="3131903"/>
            <a:ext cx="2498378" cy="2823838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95EC08C4-8393-2FB4-A4C9-B1DB4A63AE53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83B5D3EC-BD18-3FD0-BDF0-B0971AAC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A8BA15F-6E6B-5C52-4389-1D0BFD152971}"/>
              </a:ext>
            </a:extLst>
          </p:cNvPr>
          <p:cNvSpPr txBox="1"/>
          <p:nvPr/>
        </p:nvSpPr>
        <p:spPr>
          <a:xfrm>
            <a:off x="9408994" y="3214366"/>
            <a:ext cx="241535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Apoyos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para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mudanza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endParaRPr lang="en-US" dirty="0"/>
          </a:p>
          <a:p>
            <a:pPr algn="ctr"/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a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tu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propio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hogar</a:t>
            </a:r>
            <a:endParaRPr lang="en-US" sz="1600" dirty="0">
              <a:solidFill>
                <a:srgbClr val="147DAF"/>
              </a:solidFill>
              <a:ea typeface="Source Sans Pro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2E22AE-C9AA-F70B-475E-7259105CA0CD}"/>
              </a:ext>
            </a:extLst>
          </p:cNvPr>
          <p:cNvSpPr txBox="1"/>
          <p:nvPr/>
        </p:nvSpPr>
        <p:spPr>
          <a:xfrm>
            <a:off x="9279142" y="4716998"/>
            <a:ext cx="2565306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1400" b="1" dirty="0" err="1">
                <a:solidFill>
                  <a:srgbClr val="147DAF"/>
                </a:solidFill>
              </a:rPr>
              <a:t>Transición</a:t>
            </a:r>
            <a:r>
              <a:rPr lang="en-US" sz="1400" b="1" dirty="0">
                <a:solidFill>
                  <a:srgbClr val="147DAF"/>
                </a:solidFill>
              </a:rPr>
              <a:t> </a:t>
            </a:r>
            <a:r>
              <a:rPr lang="en-US" sz="1400" b="1" dirty="0" err="1">
                <a:solidFill>
                  <a:srgbClr val="147DAF"/>
                </a:solidFill>
              </a:rPr>
              <a:t>comunitaria</a:t>
            </a:r>
            <a:r>
              <a:rPr lang="en-US" sz="1400" b="1" dirty="0">
                <a:solidFill>
                  <a:srgbClr val="147DAF"/>
                </a:solidFill>
              </a:rPr>
              <a:t> </a:t>
            </a:r>
          </a:p>
          <a:p>
            <a:pPr algn="ctr" fontAlgn="base"/>
            <a:r>
              <a:rPr lang="en-US" sz="1400" dirty="0" err="1">
                <a:cs typeface="Arial"/>
              </a:rPr>
              <a:t>te</a:t>
            </a:r>
            <a:r>
              <a:rPr lang="en-US" sz="1400" dirty="0">
                <a:cs typeface="Arial"/>
              </a:rPr>
              <a:t> da </a:t>
            </a:r>
            <a:r>
              <a:rPr lang="en-US" sz="1400" dirty="0" err="1">
                <a:cs typeface="Arial"/>
              </a:rPr>
              <a:t>fondos</a:t>
            </a:r>
            <a:r>
              <a:rPr lang="en-US" sz="1400" dirty="0">
                <a:cs typeface="Arial"/>
              </a:rPr>
              <a:t> de </a:t>
            </a:r>
            <a:r>
              <a:rPr lang="en-US" sz="1400" dirty="0" err="1">
                <a:cs typeface="Arial"/>
              </a:rPr>
              <a:t>crédito</a:t>
            </a:r>
            <a:r>
              <a:rPr lang="en-US" sz="1400" dirty="0">
                <a:cs typeface="Arial"/>
              </a:rPr>
              <a:t> de hasta $5,000 para </a:t>
            </a:r>
            <a:r>
              <a:rPr lang="en-US" sz="1400" dirty="0" err="1">
                <a:cs typeface="Arial"/>
              </a:rPr>
              <a:t>mudanza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desde</a:t>
            </a:r>
            <a:r>
              <a:rPr lang="en-US" sz="1400" dirty="0">
                <a:cs typeface="Arial"/>
              </a:rPr>
              <a:t> un </a:t>
            </a:r>
            <a:r>
              <a:rPr lang="en-US" sz="1400" dirty="0" err="1">
                <a:cs typeface="Arial"/>
              </a:rPr>
              <a:t>lugar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aprobado</a:t>
            </a:r>
            <a:r>
              <a:rPr lang="en-US" sz="1400" dirty="0">
                <a:cs typeface="Arial"/>
              </a:rPr>
              <a:t> a </a:t>
            </a:r>
            <a:r>
              <a:rPr lang="en-US" sz="1400" dirty="0" err="1">
                <a:cs typeface="Arial"/>
              </a:rPr>
              <a:t>tu</a:t>
            </a:r>
            <a:r>
              <a:rPr lang="en-US" sz="1400" dirty="0">
                <a:cs typeface="Arial"/>
              </a:rPr>
              <a:t> </a:t>
            </a:r>
            <a:r>
              <a:rPr lang="en-US" sz="1400" dirty="0" err="1">
                <a:cs typeface="Arial"/>
              </a:rPr>
              <a:t>propio</a:t>
            </a:r>
            <a:r>
              <a:rPr lang="en-US" sz="1400" dirty="0">
                <a:cs typeface="Arial"/>
              </a:rPr>
              <a:t> hogar.</a:t>
            </a:r>
          </a:p>
        </p:txBody>
      </p:sp>
      <p:pic>
        <p:nvPicPr>
          <p:cNvPr id="37" name="Graphic 36" descr="Renovation (House With Sparkles) with solid fill">
            <a:extLst>
              <a:ext uri="{FF2B5EF4-FFF2-40B4-BE49-F238E27FC236}">
                <a16:creationId xmlns:a16="http://schemas.microsoft.com/office/drawing/2014/main" id="{A13C9966-DAA0-60F8-4C40-39CEF6B25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25" y="3972161"/>
            <a:ext cx="750470" cy="76496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73A2A9A-F87D-9AE8-CC41-CA8C6E03AA6B}"/>
              </a:ext>
            </a:extLst>
          </p:cNvPr>
          <p:cNvSpPr txBox="1"/>
          <p:nvPr/>
        </p:nvSpPr>
        <p:spPr>
          <a:xfrm>
            <a:off x="6589947" y="3240738"/>
            <a:ext cx="203004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Descansos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para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ti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</a:t>
            </a:r>
            <a:br>
              <a:rPr lang="en-US" sz="1600" dirty="0">
                <a:solidFill>
                  <a:srgbClr val="147DAF"/>
                </a:solidFill>
                <a:ea typeface="Source Sans Pro"/>
              </a:rPr>
            </a:br>
            <a:r>
              <a:rPr lang="en-US" sz="1600" dirty="0">
                <a:solidFill>
                  <a:srgbClr val="147DAF"/>
                </a:solidFill>
                <a:ea typeface="Source Sans Pro"/>
              </a:rPr>
              <a:t>y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tus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cuidadores</a:t>
            </a:r>
            <a:endParaRPr lang="es-ES_tradnl" sz="1600" dirty="0">
              <a:solidFill>
                <a:srgbClr val="147DAF"/>
              </a:solidFill>
              <a:ea typeface="Source Sans Pro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A18AB7-B2DC-B0C5-B242-C5BC3819A563}"/>
              </a:ext>
            </a:extLst>
          </p:cNvPr>
          <p:cNvSpPr txBox="1"/>
          <p:nvPr/>
        </p:nvSpPr>
        <p:spPr>
          <a:xfrm>
            <a:off x="6443924" y="4704402"/>
            <a:ext cx="232032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dirty="0" err="1">
                <a:solidFill>
                  <a:srgbClr val="147DAF"/>
                </a:solidFill>
                <a:ea typeface="Source Sans Pro"/>
                <a:cs typeface="Arial"/>
              </a:rPr>
              <a:t>Relevo</a:t>
            </a:r>
            <a:r>
              <a:rPr lang="en-US" sz="14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para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dar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descanso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cuidadores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, </a:t>
            </a:r>
            <a:r>
              <a:rPr lang="en-US" sz="1400" dirty="0" err="1">
                <a:ea typeface="Source Sans Pro"/>
                <a:cs typeface="Arial"/>
              </a:rPr>
              <a:t>sabiendo</a:t>
            </a:r>
            <a:r>
              <a:rPr lang="en-US" sz="1400" dirty="0">
                <a:ea typeface="Source Sans Pro"/>
                <a:cs typeface="Arial"/>
              </a:rPr>
              <a:t> que </a:t>
            </a:r>
            <a:r>
              <a:rPr lang="en-US" sz="1400" dirty="0" err="1">
                <a:ea typeface="Source Sans Pro"/>
                <a:cs typeface="Arial"/>
              </a:rPr>
              <a:t>alguien</a:t>
            </a:r>
            <a:r>
              <a:rPr lang="en-US" sz="1400" dirty="0">
                <a:ea typeface="Source Sans Pro"/>
                <a:cs typeface="Arial"/>
              </a:rPr>
              <a:t> </a:t>
            </a:r>
            <a:r>
              <a:rPr lang="en-US" sz="1400" dirty="0" err="1">
                <a:ea typeface="Source Sans Pro"/>
                <a:cs typeface="Arial"/>
              </a:rPr>
              <a:t>está</a:t>
            </a:r>
            <a:r>
              <a:rPr lang="en-US" sz="1400" dirty="0">
                <a:ea typeface="Source Sans Pro"/>
                <a:cs typeface="Arial"/>
              </a:rPr>
              <a:t> </a:t>
            </a:r>
            <a:r>
              <a:rPr lang="en-US" sz="1400" dirty="0" err="1">
                <a:ea typeface="Source Sans Pro"/>
                <a:cs typeface="Arial"/>
              </a:rPr>
              <a:t>cuidando</a:t>
            </a:r>
            <a:r>
              <a:rPr lang="en-US" sz="1400" dirty="0">
                <a:ea typeface="Source Sans Pro"/>
                <a:cs typeface="Arial"/>
              </a:rPr>
              <a:t> a </a:t>
            </a:r>
            <a:r>
              <a:rPr lang="en-US" sz="1400" dirty="0" err="1">
                <a:ea typeface="Source Sans Pro"/>
                <a:cs typeface="Arial"/>
              </a:rPr>
              <a:t>tu</a:t>
            </a:r>
            <a:r>
              <a:rPr lang="en-US" sz="1400" dirty="0">
                <a:ea typeface="Source Sans Pro"/>
                <a:cs typeface="Arial"/>
              </a:rPr>
              <a:t> ser </a:t>
            </a:r>
            <a:r>
              <a:rPr lang="en-US" sz="1400" dirty="0" err="1">
                <a:ea typeface="Source Sans Pro"/>
                <a:cs typeface="Arial"/>
              </a:rPr>
              <a:t>querido</a:t>
            </a:r>
            <a:r>
              <a:rPr lang="en-US" sz="1400" dirty="0">
                <a:ea typeface="Source Sans Pro"/>
                <a:cs typeface="Arial"/>
              </a:rPr>
              <a:t>.</a:t>
            </a:r>
          </a:p>
        </p:txBody>
      </p:sp>
      <p:pic>
        <p:nvPicPr>
          <p:cNvPr id="40" name="Graphic 39" descr="Female Profile with solid fill">
            <a:extLst>
              <a:ext uri="{FF2B5EF4-FFF2-40B4-BE49-F238E27FC236}">
                <a16:creationId xmlns:a16="http://schemas.microsoft.com/office/drawing/2014/main" id="{95D42AB4-3FBB-EE24-AD17-5C93FC834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208" y="3972056"/>
            <a:ext cx="810491" cy="75853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B7BC4E7-CBE0-D826-E531-E3ED13454F96}"/>
              </a:ext>
            </a:extLst>
          </p:cNvPr>
          <p:cNvSpPr txBox="1"/>
          <p:nvPr/>
        </p:nvSpPr>
        <p:spPr>
          <a:xfrm>
            <a:off x="3322435" y="3255978"/>
            <a:ext cx="247202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solidFill>
                  <a:srgbClr val="147DAF"/>
                </a:solidFill>
                <a:ea typeface="Source Sans Pro"/>
              </a:rPr>
              <a:t>Coaching </a:t>
            </a:r>
          </a:p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laboral</a:t>
            </a:r>
            <a:endParaRPr lang="en-US" sz="1600" i="1" dirty="0">
              <a:solidFill>
                <a:srgbClr val="147DAF"/>
              </a:solidFill>
              <a:ea typeface="Source Sans Pro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A8C7B7-26F0-EABD-D9AC-B8C394718FD8}"/>
              </a:ext>
            </a:extLst>
          </p:cNvPr>
          <p:cNvSpPr txBox="1"/>
          <p:nvPr/>
        </p:nvSpPr>
        <p:spPr>
          <a:xfrm>
            <a:off x="3379130" y="4729594"/>
            <a:ext cx="240954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Trabajo</a:t>
            </a:r>
            <a:r>
              <a:rPr lang="en-US" sz="14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con </a:t>
            </a:r>
            <a:r>
              <a:rPr lang="en-US" sz="1400" b="1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apoyo</a:t>
            </a:r>
            <a:r>
              <a:rPr lang="en-US" sz="14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para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ayudarte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encontrar</a:t>
            </a:r>
            <a:endParaRPr lang="en-US" sz="1400" dirty="0">
              <a:solidFill>
                <a:srgbClr val="000000"/>
              </a:solidFill>
              <a:ea typeface="Source Sans Pro"/>
              <a:cs typeface="Arial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y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mantener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el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empleo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correcto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ti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.</a:t>
            </a:r>
            <a:endParaRPr lang="en-US" sz="1400" b="0" dirty="0">
              <a:solidFill>
                <a:srgbClr val="000000"/>
              </a:solidFill>
              <a:effectLst/>
              <a:latin typeface="Arial"/>
              <a:ea typeface="Source Sans Pro"/>
              <a:cs typeface="Arial"/>
            </a:endParaRPr>
          </a:p>
        </p:txBody>
      </p:sp>
      <p:pic>
        <p:nvPicPr>
          <p:cNvPr id="43" name="Graphic 42" descr="Briefcase with solid fill">
            <a:extLst>
              <a:ext uri="{FF2B5EF4-FFF2-40B4-BE49-F238E27FC236}">
                <a16:creationId xmlns:a16="http://schemas.microsoft.com/office/drawing/2014/main" id="{3152463C-A196-94C9-6DEB-4A88492E2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4074" y="3931648"/>
            <a:ext cx="752763" cy="77585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6EBDD99-CAFB-9E0A-DF9C-7A74387E1F7D}"/>
              </a:ext>
            </a:extLst>
          </p:cNvPr>
          <p:cNvSpPr txBox="1"/>
          <p:nvPr/>
        </p:nvSpPr>
        <p:spPr>
          <a:xfrm>
            <a:off x="378343" y="3235846"/>
            <a:ext cx="2415351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Habilidades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y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apoyos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para la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vida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en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el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hogar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o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en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comunidad</a:t>
            </a:r>
            <a:endParaRPr lang="en-US" sz="1500" dirty="0">
              <a:solidFill>
                <a:srgbClr val="000000"/>
              </a:solidFill>
              <a:ea typeface="Source Sans Pro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603F15-23A0-E141-8CBC-069A3CA61AD3}"/>
              </a:ext>
            </a:extLst>
          </p:cNvPr>
          <p:cNvSpPr txBox="1"/>
          <p:nvPr/>
        </p:nvSpPr>
        <p:spPr>
          <a:xfrm>
            <a:off x="359639" y="4737122"/>
            <a:ext cx="2445755" cy="1308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3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Vida </a:t>
            </a:r>
            <a:r>
              <a:rPr lang="en-US" sz="1300" b="1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en</a:t>
            </a:r>
            <a:r>
              <a:rPr lang="en-US" sz="13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1300" b="1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comunidad</a:t>
            </a:r>
            <a:r>
              <a:rPr lang="en-US" sz="13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y  </a:t>
            </a:r>
            <a:r>
              <a:rPr lang="en-US" sz="1300" b="1" dirty="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apoyos</a:t>
            </a:r>
            <a:r>
              <a:rPr lang="en-US" sz="1300" b="1" dirty="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te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brinda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un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trabajador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ayudarte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con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actividades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diarias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y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habilidades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para la </a:t>
            </a:r>
            <a:r>
              <a:rPr lang="en-US" sz="1300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vida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</a:p>
          <a:p>
            <a:pPr algn="ctr"/>
            <a:endParaRPr lang="en-US" sz="1400" dirty="0">
              <a:ea typeface="Source Sans Pro"/>
              <a:cs typeface="Arial"/>
            </a:endParaRPr>
          </a:p>
        </p:txBody>
      </p:sp>
      <p:pic>
        <p:nvPicPr>
          <p:cNvPr id="55" name="Graphic 54" descr="Boardroom with solid fill">
            <a:extLst>
              <a:ext uri="{FF2B5EF4-FFF2-40B4-BE49-F238E27FC236}">
                <a16:creationId xmlns:a16="http://schemas.microsoft.com/office/drawing/2014/main" id="{1EE6462F-A9AF-8F78-BDC2-20E2406CF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0757" y="3859743"/>
            <a:ext cx="996267" cy="10025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05FA36-EACB-134F-8E69-BA6CFCEB8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6251046"/>
            <a:ext cx="1523027" cy="4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3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543661" y="185016"/>
            <a:ext cx="10171645" cy="7366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lang="en-US" sz="360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Servicios</a:t>
            </a:r>
            <a:r>
              <a:rPr lang="en-US" sz="360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 1915(</a:t>
            </a:r>
            <a:r>
              <a:rPr lang="en-US" sz="3600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sz="3600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) para</a:t>
            </a:r>
            <a:r>
              <a:rPr lang="en-US" sz="3600">
                <a:solidFill>
                  <a:schemeClr val="tx1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360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uso</a:t>
            </a:r>
            <a:r>
              <a:rPr lang="en-US" sz="3600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de </a:t>
            </a:r>
            <a:r>
              <a:rPr lang="en-US" sz="3600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sustancias</a:t>
            </a:r>
            <a:endParaRPr lang="en-US" sz="3600">
              <a:solidFill>
                <a:srgbClr val="147DAF"/>
              </a:solidFill>
              <a:latin typeface="Arial"/>
              <a:ea typeface="Source Sans Pro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4919" y="1265440"/>
            <a:ext cx="10931905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70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Estos</a:t>
            </a:r>
            <a:r>
              <a:rPr lang="en-US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Source Sans Pro"/>
                <a:cs typeface="Arial"/>
              </a:rPr>
              <a:t>servicios</a:t>
            </a:r>
            <a:r>
              <a:rPr lang="en-US" dirty="0">
                <a:solidFill>
                  <a:srgbClr val="000000"/>
                </a:solidFill>
                <a:ea typeface="Source Sans Pro"/>
                <a:cs typeface="Arial"/>
              </a:rPr>
              <a:t> 1915</a:t>
            </a:r>
            <a:r>
              <a:rPr lang="en-US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) son para personas con </a:t>
            </a:r>
            <a:r>
              <a:rPr lang="en-US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trastornos</a:t>
            </a:r>
            <a:r>
              <a:rPr lang="en-US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graves </a:t>
            </a:r>
            <a:r>
              <a:rPr lang="en-US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por</a:t>
            </a:r>
            <a:r>
              <a:rPr lang="en-US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uso</a:t>
            </a:r>
            <a:r>
              <a:rPr lang="en-US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de </a:t>
            </a:r>
            <a:r>
              <a:rPr lang="en-US" dirty="0" err="1">
                <a:latin typeface="Arial"/>
                <a:ea typeface="Source Sans Pro"/>
                <a:cs typeface="Arial"/>
              </a:rPr>
              <a:t>sustancias</a:t>
            </a:r>
            <a:r>
              <a:rPr lang="en-US" dirty="0">
                <a:latin typeface="Arial"/>
                <a:ea typeface="Source Sans Pro"/>
                <a:cs typeface="Arial"/>
              </a:rPr>
              <a:t>. </a:t>
            </a:r>
            <a:r>
              <a:rPr lang="en-US" dirty="0" err="1">
                <a:latin typeface="Arial"/>
                <a:ea typeface="Source Sans Pro"/>
                <a:cs typeface="Arial"/>
              </a:rPr>
              <a:t>Incluyen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mudanza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desde</a:t>
            </a:r>
            <a:r>
              <a:rPr lang="en-US" dirty="0">
                <a:latin typeface="Arial"/>
                <a:ea typeface="Source Sans Pro"/>
                <a:cs typeface="Arial"/>
              </a:rPr>
              <a:t> un </a:t>
            </a:r>
            <a:r>
              <a:rPr lang="en-US" dirty="0" err="1">
                <a:latin typeface="Arial"/>
                <a:ea typeface="Source Sans Pro"/>
                <a:cs typeface="Arial"/>
              </a:rPr>
              <a:t>lugar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médico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aprobado</a:t>
            </a:r>
            <a:r>
              <a:rPr lang="en-US" dirty="0">
                <a:latin typeface="Arial"/>
                <a:ea typeface="Source Sans Pro"/>
                <a:cs typeface="Arial"/>
              </a:rPr>
              <a:t>, </a:t>
            </a:r>
            <a:r>
              <a:rPr lang="en-US" dirty="0" err="1">
                <a:latin typeface="Arial"/>
                <a:ea typeface="Source Sans Pro"/>
                <a:cs typeface="Arial"/>
              </a:rPr>
              <a:t>como</a:t>
            </a:r>
            <a:r>
              <a:rPr lang="en-US" dirty="0">
                <a:latin typeface="Arial"/>
                <a:ea typeface="Source Sans Pro"/>
                <a:cs typeface="Arial"/>
              </a:rPr>
              <a:t> un </a:t>
            </a:r>
            <a:r>
              <a:rPr lang="en-US" dirty="0" err="1">
                <a:latin typeface="Arial"/>
                <a:ea typeface="Source Sans Pro"/>
                <a:cs typeface="Arial"/>
              </a:rPr>
              <a:t>centro</a:t>
            </a:r>
            <a:r>
              <a:rPr lang="en-US" dirty="0">
                <a:latin typeface="Arial"/>
                <a:ea typeface="Source Sans Pro"/>
                <a:cs typeface="Arial"/>
              </a:rPr>
              <a:t> de </a:t>
            </a:r>
            <a:r>
              <a:rPr lang="en-US" dirty="0" err="1">
                <a:latin typeface="Arial"/>
                <a:ea typeface="Source Sans Pro"/>
                <a:cs typeface="Arial"/>
              </a:rPr>
              <a:t>salud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dirigido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por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el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estado</a:t>
            </a:r>
            <a:r>
              <a:rPr lang="en-US" dirty="0">
                <a:latin typeface="Arial"/>
                <a:ea typeface="Source Sans Pro"/>
                <a:cs typeface="Arial"/>
              </a:rPr>
              <a:t>, </a:t>
            </a:r>
            <a:r>
              <a:rPr lang="en-US" dirty="0" err="1">
                <a:latin typeface="Arial"/>
                <a:ea typeface="Source Sans Pro"/>
                <a:cs typeface="Arial"/>
              </a:rPr>
              <a:t>viviendas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temporales</a:t>
            </a:r>
            <a:r>
              <a:rPr lang="en-US" dirty="0">
                <a:latin typeface="Arial"/>
                <a:ea typeface="Source Sans Pro"/>
                <a:cs typeface="Arial"/>
              </a:rPr>
              <a:t>      o casa-</a:t>
            </a:r>
            <a:r>
              <a:rPr lang="en-US" dirty="0" err="1">
                <a:latin typeface="Arial"/>
                <a:ea typeface="Source Sans Pro"/>
                <a:cs typeface="Arial"/>
              </a:rPr>
              <a:t>hogar</a:t>
            </a:r>
            <a:r>
              <a:rPr lang="en-US" dirty="0">
                <a:latin typeface="Arial"/>
                <a:ea typeface="Source Sans Pro"/>
                <a:cs typeface="Arial"/>
              </a:rPr>
              <a:t>, un </a:t>
            </a:r>
            <a:r>
              <a:rPr lang="en-US" dirty="0" err="1"/>
              <a:t>centro</a:t>
            </a:r>
            <a:r>
              <a:rPr lang="en-US" dirty="0"/>
              <a:t> de </a:t>
            </a:r>
            <a:r>
              <a:rPr lang="en-US" dirty="0" err="1"/>
              <a:t>tratamiento</a:t>
            </a:r>
            <a:r>
              <a:rPr lang="en-US" dirty="0"/>
              <a:t> </a:t>
            </a:r>
            <a:r>
              <a:rPr lang="en-US" dirty="0" err="1"/>
              <a:t>residencial</a:t>
            </a:r>
            <a:r>
              <a:rPr lang="en-US" dirty="0"/>
              <a:t> </a:t>
            </a:r>
            <a:r>
              <a:rPr lang="en-US" dirty="0" err="1"/>
              <a:t>psiquiátrico</a:t>
            </a:r>
            <a:r>
              <a:rPr lang="en-US" dirty="0"/>
              <a:t> (PRTF)</a:t>
            </a:r>
            <a:r>
              <a:rPr lang="en-US" dirty="0">
                <a:latin typeface="Arial"/>
                <a:ea typeface="Source Sans Pro"/>
                <a:cs typeface="Arial"/>
              </a:rPr>
              <a:t>, o un </a:t>
            </a:r>
            <a:r>
              <a:rPr lang="en-US" dirty="0" err="1">
                <a:latin typeface="Arial"/>
                <a:ea typeface="Source Sans Pro"/>
                <a:cs typeface="Arial"/>
              </a:rPr>
              <a:t>c</a:t>
            </a:r>
            <a:r>
              <a:rPr lang="en-US" dirty="0" err="1">
                <a:ea typeface="Source Sans Pro"/>
                <a:cs typeface="Arial"/>
              </a:rPr>
              <a:t>entro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comunitario</a:t>
            </a:r>
            <a:r>
              <a:rPr lang="en-US" dirty="0">
                <a:ea typeface="Source Sans Pro"/>
                <a:cs typeface="Arial"/>
              </a:rPr>
              <a:t> de </a:t>
            </a:r>
            <a:r>
              <a:rPr lang="en-US" dirty="0" err="1">
                <a:ea typeface="Source Sans Pro"/>
                <a:cs typeface="Arial"/>
              </a:rPr>
              <a:t>cuidados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ea typeface="Source Sans Pro"/>
                <a:cs typeface="Arial"/>
              </a:rPr>
              <a:t>intermedios</a:t>
            </a:r>
            <a:r>
              <a:rPr lang="en-US" dirty="0"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hacia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una</a:t>
            </a:r>
            <a:r>
              <a:rPr lang="en-US" dirty="0">
                <a:latin typeface="Arial"/>
                <a:ea typeface="Source Sans Pro"/>
                <a:cs typeface="Arial"/>
              </a:rPr>
              <a:t> </a:t>
            </a:r>
            <a:r>
              <a:rPr lang="en-US" dirty="0" err="1">
                <a:latin typeface="Arial"/>
                <a:ea typeface="Source Sans Pro"/>
                <a:cs typeface="Arial"/>
              </a:rPr>
              <a:t>vivienda</a:t>
            </a:r>
            <a:r>
              <a:rPr lang="en-US" dirty="0">
                <a:latin typeface="Arial"/>
                <a:ea typeface="Source Sans Pro"/>
                <a:cs typeface="Arial"/>
              </a:rPr>
              <a:t> o </a:t>
            </a:r>
            <a:r>
              <a:rPr lang="en-US" dirty="0" err="1">
                <a:latin typeface="Arial"/>
                <a:ea typeface="Source Sans Pro"/>
                <a:cs typeface="Arial"/>
              </a:rPr>
              <a:t>comunidad</a:t>
            </a:r>
            <a:r>
              <a:rPr lang="en-US" dirty="0">
                <a:latin typeface="Arial"/>
                <a:ea typeface="Source Sans Pro"/>
                <a:cs typeface="Arial"/>
              </a:rPr>
              <a:t>.  </a:t>
            </a:r>
          </a:p>
          <a:p>
            <a:pPr marL="285750" indent="-285750">
              <a:spcBef>
                <a:spcPts val="400"/>
              </a:spcBef>
              <a:spcAft>
                <a:spcPts val="700"/>
              </a:spcAft>
              <a:buFont typeface="Wingdings"/>
              <a:buChar char="q"/>
            </a:pPr>
            <a:r>
              <a:rPr lang="en-US" b="1" dirty="0">
                <a:latin typeface="Arial"/>
                <a:ea typeface="Source Sans Pro"/>
                <a:cs typeface="Arial"/>
              </a:rPr>
              <a:t> 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Ejemplos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de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esta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condición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incluyen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</a:t>
            </a:r>
            <a:r>
              <a:rPr lang="en-US" b="1" dirty="0" err="1">
                <a:latin typeface="Arial"/>
                <a:ea typeface="Source Sans Pro"/>
                <a:cs typeface="Arial"/>
              </a:rPr>
              <a:t>l</a:t>
            </a:r>
            <a:r>
              <a:rPr lang="en-US" b="1" dirty="0">
                <a:latin typeface="Arial"/>
                <a:ea typeface="Source Sans Pro"/>
                <a:cs typeface="Arial"/>
              </a:rPr>
              <a:t> </a:t>
            </a:r>
            <a:r>
              <a:rPr lang="en-US" b="1" dirty="0" err="1">
                <a:latin typeface="Arial"/>
                <a:ea typeface="Source Sans Pro"/>
                <a:cs typeface="Arial"/>
              </a:rPr>
              <a:t>abuso</a:t>
            </a:r>
            <a:r>
              <a:rPr lang="en-US" b="1" dirty="0">
                <a:latin typeface="Arial"/>
                <a:ea typeface="Source Sans Pro"/>
                <a:cs typeface="Arial"/>
              </a:rPr>
              <a:t> de alcohol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 la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cocaína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o de 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opioides</a:t>
            </a:r>
            <a:r>
              <a:rPr lang="en-US" b="1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  <a:endParaRPr lang="en-US" b="1" dirty="0"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E243E"/>
          </a:solidFill>
        </p:spPr>
        <p:txBody>
          <a:bodyPr/>
          <a:lstStyle/>
          <a:p>
            <a:endParaRPr lang="en-US" sz="1200">
              <a:solidFill>
                <a:sysClr val="windowText" lastClr="00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CDCC13-3CE6-6C35-AB5F-3F51C2AB36C5}"/>
              </a:ext>
            </a:extLst>
          </p:cNvPr>
          <p:cNvGrpSpPr/>
          <p:nvPr/>
        </p:nvGrpSpPr>
        <p:grpSpPr>
          <a:xfrm>
            <a:off x="348995" y="3131903"/>
            <a:ext cx="11524401" cy="3075572"/>
            <a:chOff x="348995" y="3131903"/>
            <a:chExt cx="11524401" cy="307557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70C284-ADCF-243A-93F0-123B32C83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48995" y="3131903"/>
              <a:ext cx="2486833" cy="283538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B006929E-5C30-7191-C096-9BBAACFE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329396" y="3131903"/>
              <a:ext cx="2498378" cy="2829611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1BED32A2-D1F4-89CC-A76D-E41DE8536E53}"/>
                  </a:ext>
                </a:extLst>
              </p:cNvPr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4CBEE776-D6B2-F397-EBF3-AF36FEF32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A664DDE9-B1B8-FD95-6E28-8BD441A60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6338660" y="3131903"/>
              <a:ext cx="2521469" cy="2823838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D22458B-2261-9C31-AF6D-208205341638}"/>
                  </a:ext>
                </a:extLst>
              </p:cNvPr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3BCFF578-838B-47C6-A409-837E26723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940ABFC9-497B-B598-42D4-3365C6EFB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375018" y="3131903"/>
              <a:ext cx="2498378" cy="2823838"/>
              <a:chOff x="0" y="-76200"/>
              <a:chExt cx="1000697" cy="889000"/>
            </a:xfrm>
            <a:solidFill>
              <a:schemeClr val="bg1"/>
            </a:solidFill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37403623-6332-E16B-8913-D3C1F5DB767B}"/>
                  </a:ext>
                </a:extLst>
              </p:cNvPr>
              <p:cNvSpPr/>
              <p:nvPr/>
            </p:nvSpPr>
            <p:spPr>
              <a:xfrm>
                <a:off x="0" y="0"/>
                <a:ext cx="100069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0697" h="812800">
                    <a:moveTo>
                      <a:pt x="0" y="0"/>
                    </a:moveTo>
                    <a:lnTo>
                      <a:pt x="1000697" y="0"/>
                    </a:lnTo>
                    <a:lnTo>
                      <a:pt x="100069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grpFill/>
              <a:ln w="25400">
                <a:solidFill>
                  <a:srgbClr val="003764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B0C946C4-1887-58A8-E034-A4D5CE96FF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00697" cy="889000"/>
              </a:xfrm>
              <a:prstGeom prst="rect">
                <a:avLst/>
              </a:prstGeom>
              <a:grpFill/>
              <a:ln w="25400">
                <a:solidFill>
                  <a:srgbClr val="003764"/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62824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F0397-4EF5-E82F-6D4F-54C75B295400}"/>
                </a:ext>
              </a:extLst>
            </p:cNvPr>
            <p:cNvSpPr txBox="1"/>
            <p:nvPr/>
          </p:nvSpPr>
          <p:spPr>
            <a:xfrm>
              <a:off x="9408994" y="3175798"/>
              <a:ext cx="241535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  <a:cs typeface="Arial"/>
                </a:rPr>
                <a:t>Apoyos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  <a:cs typeface="Arial"/>
                </a:rPr>
                <a:t> para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  <a:cs typeface="Arial"/>
                </a:rPr>
                <a:t>mudanza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  <a:cs typeface="Arial"/>
                </a:rPr>
                <a:t> </a:t>
              </a:r>
              <a:endParaRPr lang="en-US" dirty="0"/>
            </a:p>
            <a:p>
              <a:pPr algn="ctr"/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a 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tu</a:t>
              </a:r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 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propio</a:t>
              </a:r>
              <a:r>
                <a:rPr lang="en-US" sz="1600" dirty="0">
                  <a:solidFill>
                    <a:srgbClr val="137DAE"/>
                  </a:solidFill>
                  <a:ea typeface="Source Sans Pro"/>
                  <a:cs typeface="Arial"/>
                </a:rPr>
                <a:t> </a:t>
              </a:r>
              <a:r>
                <a:rPr lang="en-US" sz="1600" dirty="0" err="1">
                  <a:solidFill>
                    <a:srgbClr val="137DAE"/>
                  </a:solidFill>
                  <a:ea typeface="Source Sans Pro"/>
                  <a:cs typeface="Arial"/>
                </a:rPr>
                <a:t>hogar</a:t>
              </a:r>
              <a:endParaRPr lang="en-US" dirty="0">
                <a:solidFill>
                  <a:srgbClr val="137DAE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B70F24-572B-D8BB-3AB7-4805BE81916E}"/>
                </a:ext>
              </a:extLst>
            </p:cNvPr>
            <p:cNvSpPr txBox="1"/>
            <p:nvPr/>
          </p:nvSpPr>
          <p:spPr>
            <a:xfrm>
              <a:off x="9404994" y="4716998"/>
              <a:ext cx="2439454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base"/>
              <a:r>
                <a:rPr lang="es-419" sz="1400" b="1" dirty="0">
                  <a:solidFill>
                    <a:srgbClr val="147DAF"/>
                  </a:solidFill>
                </a:rPr>
                <a:t>Transición comunitaria </a:t>
              </a:r>
              <a:endParaRPr lang="es-419" sz="1400" b="1" dirty="0">
                <a:solidFill>
                  <a:srgbClr val="147DAF"/>
                </a:solidFill>
                <a:cs typeface="Arial"/>
              </a:endParaRPr>
            </a:p>
            <a:p>
              <a:pPr algn="ctr" fontAlgn="base"/>
              <a:r>
                <a:rPr lang="es-419" sz="1400" dirty="0">
                  <a:cs typeface="Arial"/>
                </a:rPr>
                <a:t>te da fondos de crédito de hasta $5,000 para mudanza desde un lugar aprobado a tu propio hogar.</a:t>
              </a:r>
            </a:p>
          </p:txBody>
        </p:sp>
        <p:pic>
          <p:nvPicPr>
            <p:cNvPr id="11" name="Graphic 10" descr="Renovation (House With Sparkles) with solid fill">
              <a:extLst>
                <a:ext uri="{FF2B5EF4-FFF2-40B4-BE49-F238E27FC236}">
                  <a16:creationId xmlns:a16="http://schemas.microsoft.com/office/drawing/2014/main" id="{B07C4122-3EC1-0225-BCD1-C44C5E9D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31725" y="3972056"/>
              <a:ext cx="750470" cy="7585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D143E9-E2E4-9DED-B223-630DB27034F7}"/>
                </a:ext>
              </a:extLst>
            </p:cNvPr>
            <p:cNvSpPr txBox="1"/>
            <p:nvPr/>
          </p:nvSpPr>
          <p:spPr>
            <a:xfrm>
              <a:off x="6625715" y="3198044"/>
              <a:ext cx="197085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Descansos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para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ti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br>
                <a:rPr lang="en-US" sz="1600" dirty="0">
                  <a:solidFill>
                    <a:srgbClr val="147DAF"/>
                  </a:solidFill>
                  <a:ea typeface="Source Sans Pro"/>
                </a:rPr>
              </a:b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y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tus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cuidadores</a:t>
              </a:r>
              <a:endParaRPr lang="es-ES_tradnl" sz="1600" dirty="0">
                <a:solidFill>
                  <a:srgbClr val="147DAF"/>
                </a:solidFill>
                <a:ea typeface="Source Sans Pro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89B113-EE4F-CB0C-24FA-8B41E3568F7A}"/>
                </a:ext>
              </a:extLst>
            </p:cNvPr>
            <p:cNvSpPr txBox="1"/>
            <p:nvPr/>
          </p:nvSpPr>
          <p:spPr>
            <a:xfrm>
              <a:off x="6443924" y="4704402"/>
              <a:ext cx="2320329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Relevo</a:t>
              </a:r>
              <a:r>
                <a:rPr lang="en-US" sz="1400" b="1" dirty="0">
                  <a:solidFill>
                    <a:srgbClr val="147DAF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para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dar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un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descanso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cuidadores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, </a:t>
              </a:r>
              <a:r>
                <a:rPr lang="en-US" sz="1400" dirty="0" err="1">
                  <a:ea typeface="Source Sans Pro"/>
                  <a:cs typeface="Arial"/>
                </a:rPr>
                <a:t>sabiendo</a:t>
              </a:r>
              <a:r>
                <a:rPr lang="en-US" sz="1400" dirty="0">
                  <a:ea typeface="Source Sans Pro"/>
                  <a:cs typeface="Arial"/>
                </a:rPr>
                <a:t> que </a:t>
              </a:r>
              <a:r>
                <a:rPr lang="en-US" sz="1400" dirty="0" err="1">
                  <a:ea typeface="Source Sans Pro"/>
                  <a:cs typeface="Arial"/>
                </a:rPr>
                <a:t>alguien</a:t>
              </a:r>
              <a:r>
                <a:rPr lang="en-US" sz="1400" dirty="0">
                  <a:ea typeface="Source Sans Pro"/>
                  <a:cs typeface="Arial"/>
                </a:rPr>
                <a:t> </a:t>
              </a:r>
              <a:r>
                <a:rPr lang="en-US" sz="1400" dirty="0" err="1">
                  <a:ea typeface="Source Sans Pro"/>
                  <a:cs typeface="Arial"/>
                </a:rPr>
                <a:t>está</a:t>
              </a:r>
              <a:r>
                <a:rPr lang="en-US" sz="1400" dirty="0">
                  <a:ea typeface="Source Sans Pro"/>
                  <a:cs typeface="Arial"/>
                </a:rPr>
                <a:t> </a:t>
              </a:r>
              <a:r>
                <a:rPr lang="en-US" sz="1400" dirty="0" err="1">
                  <a:ea typeface="Source Sans Pro"/>
                  <a:cs typeface="Arial"/>
                </a:rPr>
                <a:t>cuidando</a:t>
              </a:r>
              <a:r>
                <a:rPr lang="en-US" sz="1400" dirty="0">
                  <a:ea typeface="Source Sans Pro"/>
                  <a:cs typeface="Arial"/>
                </a:rPr>
                <a:t> a </a:t>
              </a:r>
              <a:r>
                <a:rPr lang="en-US" sz="1400" dirty="0" err="1">
                  <a:ea typeface="Source Sans Pro"/>
                  <a:cs typeface="Arial"/>
                </a:rPr>
                <a:t>tu</a:t>
              </a:r>
              <a:r>
                <a:rPr lang="en-US" sz="1400" dirty="0">
                  <a:ea typeface="Source Sans Pro"/>
                  <a:cs typeface="Arial"/>
                </a:rPr>
                <a:t> ser </a:t>
              </a:r>
              <a:r>
                <a:rPr lang="en-US" sz="1400" dirty="0" err="1">
                  <a:ea typeface="Source Sans Pro"/>
                  <a:cs typeface="Arial"/>
                </a:rPr>
                <a:t>querido</a:t>
              </a:r>
              <a:r>
                <a:rPr lang="en-US" sz="1400" dirty="0">
                  <a:ea typeface="Source Sans Pro"/>
                  <a:cs typeface="Arial"/>
                </a:rPr>
                <a:t>.</a:t>
              </a:r>
            </a:p>
          </p:txBody>
        </p:sp>
        <p:pic>
          <p:nvPicPr>
            <p:cNvPr id="14" name="Graphic 13" descr="Female Profile with solid fill">
              <a:extLst>
                <a:ext uri="{FF2B5EF4-FFF2-40B4-BE49-F238E27FC236}">
                  <a16:creationId xmlns:a16="http://schemas.microsoft.com/office/drawing/2014/main" id="{604DB927-761C-E5AB-41F6-60688F14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03208" y="3972056"/>
              <a:ext cx="810491" cy="7585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671ECB-7D5E-085F-5C58-E06D3CC31BCB}"/>
                </a:ext>
              </a:extLst>
            </p:cNvPr>
            <p:cNvSpPr txBox="1"/>
            <p:nvPr/>
          </p:nvSpPr>
          <p:spPr>
            <a:xfrm>
              <a:off x="3322435" y="3217476"/>
              <a:ext cx="247202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Coaching </a:t>
              </a:r>
            </a:p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laboral</a:t>
              </a:r>
              <a:endParaRPr lang="en-US" sz="1600" i="1" dirty="0">
                <a:solidFill>
                  <a:srgbClr val="147DAF"/>
                </a:solidFill>
                <a:ea typeface="Source Sans Pro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FBB4ED-4247-3D3B-FA2D-4EAAF8D99886}"/>
                </a:ext>
              </a:extLst>
            </p:cNvPr>
            <p:cNvSpPr txBox="1"/>
            <p:nvPr/>
          </p:nvSpPr>
          <p:spPr>
            <a:xfrm>
              <a:off x="3379130" y="4729594"/>
              <a:ext cx="2409544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Posicionamiento</a:t>
              </a:r>
              <a:r>
                <a:rPr lang="en-US" sz="1400" b="1" dirty="0">
                  <a:solidFill>
                    <a:srgbClr val="147DAF"/>
                  </a:solidFill>
                  <a:ea typeface="Source Sans Pro"/>
                  <a:cs typeface="Arial"/>
                </a:rPr>
                <a:t> individual y </a:t>
              </a:r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apoyo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para que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encuentres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y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mantengas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el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empleo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correcto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para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ti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.</a:t>
              </a:r>
            </a:p>
          </p:txBody>
        </p:sp>
        <p:pic>
          <p:nvPicPr>
            <p:cNvPr id="18" name="Graphic 17" descr="Briefcase with solid fill">
              <a:extLst>
                <a:ext uri="{FF2B5EF4-FFF2-40B4-BE49-F238E27FC236}">
                  <a16:creationId xmlns:a16="http://schemas.microsoft.com/office/drawing/2014/main" id="{69682816-AF3B-E5F6-7EAD-A8C1C5A0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84074" y="3931648"/>
              <a:ext cx="752763" cy="77585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9D1DA7-14BC-DECE-D6E2-3123D3CC06B2}"/>
                </a:ext>
              </a:extLst>
            </p:cNvPr>
            <p:cNvSpPr txBox="1"/>
            <p:nvPr/>
          </p:nvSpPr>
          <p:spPr>
            <a:xfrm>
              <a:off x="378343" y="3241538"/>
              <a:ext cx="241535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Habilidades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para la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vida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en</a:t>
              </a:r>
              <a:r>
                <a:rPr lang="en-US" sz="1600" dirty="0">
                  <a:solidFill>
                    <a:srgbClr val="147DAF"/>
                  </a:solidFill>
                  <a:ea typeface="Source Sans Pro"/>
                </a:rPr>
                <a:t> </a:t>
              </a:r>
              <a:r>
                <a:rPr lang="en-US" sz="1600" dirty="0" err="1">
                  <a:solidFill>
                    <a:srgbClr val="147DAF"/>
                  </a:solidFill>
                  <a:ea typeface="Source Sans Pro"/>
                </a:rPr>
                <a:t>comunidad</a:t>
              </a:r>
              <a:endParaRPr lang="en-US" sz="1600" dirty="0"/>
            </a:p>
          </p:txBody>
        </p:sp>
        <p:pic>
          <p:nvPicPr>
            <p:cNvPr id="20" name="Graphic 19" descr="Handshake with solid fill">
              <a:extLst>
                <a:ext uri="{FF2B5EF4-FFF2-40B4-BE49-F238E27FC236}">
                  <a16:creationId xmlns:a16="http://schemas.microsoft.com/office/drawing/2014/main" id="{4890D632-68F4-140D-7A27-44E12C84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30300" y="3809264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3C4BE8-745D-629D-DFC1-8291858E8D8E}"/>
                </a:ext>
              </a:extLst>
            </p:cNvPr>
            <p:cNvSpPr txBox="1"/>
            <p:nvPr/>
          </p:nvSpPr>
          <p:spPr>
            <a:xfrm>
              <a:off x="360804" y="4607037"/>
              <a:ext cx="2445755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Apoyo</a:t>
              </a:r>
              <a:r>
                <a:rPr lang="en-US" sz="1400" b="1" dirty="0">
                  <a:solidFill>
                    <a:srgbClr val="147DAF"/>
                  </a:solidFill>
                  <a:ea typeface="Source Sans Pro"/>
                  <a:cs typeface="Arial"/>
                </a:rPr>
                <a:t> individual y de </a:t>
              </a:r>
              <a:r>
                <a:rPr lang="en-US" sz="1400" b="1" dirty="0" err="1">
                  <a:solidFill>
                    <a:srgbClr val="147DAF"/>
                  </a:solidFill>
                  <a:ea typeface="Source Sans Pro"/>
                  <a:cs typeface="Arial"/>
                </a:rPr>
                <a:t>transición</a:t>
              </a:r>
              <a:r>
                <a:rPr lang="en-US" sz="1400" b="1" dirty="0">
                  <a:solidFill>
                    <a:srgbClr val="147DAF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te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ayuda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           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desarrollar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habilidades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para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vivir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de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manera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independiente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en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 la </a:t>
              </a:r>
              <a:r>
                <a:rPr lang="en-US" sz="1400" dirty="0" err="1">
                  <a:solidFill>
                    <a:srgbClr val="000000"/>
                  </a:solidFill>
                  <a:ea typeface="Source Sans Pro"/>
                  <a:cs typeface="Arial"/>
                </a:rPr>
                <a:t>comunidad</a:t>
              </a:r>
              <a:r>
                <a:rPr lang="en-US" sz="1400" dirty="0">
                  <a:solidFill>
                    <a:srgbClr val="000000"/>
                  </a:solidFill>
                  <a:ea typeface="Source Sans Pro"/>
                  <a:cs typeface="Arial"/>
                </a:rPr>
                <a:t>.</a:t>
              </a:r>
              <a:endParaRPr lang="en-US" sz="1400" dirty="0">
                <a:ea typeface="Source Sans Pro"/>
                <a:cs typeface="Arial"/>
              </a:endParaRPr>
            </a:p>
            <a:p>
              <a:pPr algn="ctr"/>
              <a:endParaRPr lang="en-US" sz="1400" dirty="0">
                <a:ea typeface="Source Sans Pro"/>
                <a:cs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2616DE8-7322-5F4F-81F4-3AC72DDB9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6251046"/>
            <a:ext cx="1523027" cy="4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543661" y="185016"/>
            <a:ext cx="12007372" cy="6655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lang="en-US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Servicios</a:t>
            </a:r>
            <a:r>
              <a:rPr lang="en-US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 1915(</a:t>
            </a:r>
            <a:r>
              <a:rPr lang="en-US" err="1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>
                <a:solidFill>
                  <a:schemeClr val="accent3">
                    <a:lumMod val="49000"/>
                  </a:schemeClr>
                </a:solidFill>
                <a:latin typeface="Arial"/>
                <a:ea typeface="Source Sans Pro"/>
                <a:cs typeface="Arial"/>
              </a:rPr>
              <a:t>) </a:t>
            </a:r>
            <a:r>
              <a:rPr lang="en-US">
                <a:solidFill>
                  <a:schemeClr val="tx1"/>
                </a:solidFill>
                <a:latin typeface="Arial"/>
                <a:ea typeface="Source Sans Pro"/>
                <a:cs typeface="Arial"/>
              </a:rPr>
              <a:t>para </a:t>
            </a:r>
            <a:r>
              <a:rPr lang="en-US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lesión</a:t>
            </a:r>
            <a:r>
              <a:rPr lang="en-US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 cerebral </a:t>
            </a:r>
            <a:r>
              <a:rPr lang="en-US" err="1">
                <a:solidFill>
                  <a:srgbClr val="147DAF"/>
                </a:solidFill>
                <a:latin typeface="Arial"/>
                <a:ea typeface="Source Sans Pro"/>
                <a:cs typeface="Arial"/>
              </a:rPr>
              <a:t>traumática</a:t>
            </a:r>
            <a:endParaRPr lang="en-US" sz="3600">
              <a:solidFill>
                <a:srgbClr val="147DAF"/>
              </a:solidFill>
              <a:latin typeface="Arial"/>
              <a:ea typeface="Source Sans Pro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4919" y="1265440"/>
            <a:ext cx="10931905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700"/>
              </a:spcAft>
            </a:pPr>
            <a:r>
              <a:rPr lang="en-US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Estos</a:t>
            </a:r>
            <a:r>
              <a:rPr lang="en-US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ea typeface="Source Sans Pro"/>
                <a:cs typeface="Arial"/>
              </a:rPr>
              <a:t>servicios</a:t>
            </a:r>
            <a:r>
              <a:rPr lang="en-US">
                <a:solidFill>
                  <a:srgbClr val="000000"/>
                </a:solidFill>
                <a:ea typeface="Source Sans Pro"/>
                <a:cs typeface="Arial"/>
              </a:rPr>
              <a:t> 1915</a:t>
            </a:r>
            <a:r>
              <a:rPr lang="en-US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(</a:t>
            </a:r>
            <a:r>
              <a:rPr lang="en-US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) son para personas con </a:t>
            </a:r>
            <a:r>
              <a:rPr lang="en-US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lesiones</a:t>
            </a:r>
            <a:r>
              <a:rPr lang="en-US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cerebrales</a:t>
            </a:r>
            <a:r>
              <a:rPr lang="en-US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traumáticas</a:t>
            </a:r>
            <a:r>
              <a:rPr lang="en-US">
                <a:ea typeface="Source Sans Pro"/>
                <a:cs typeface="Arial"/>
              </a:rPr>
              <a:t>.  </a:t>
            </a:r>
            <a:r>
              <a:rPr lang="en-US" err="1">
                <a:ea typeface="Source Sans Pro"/>
                <a:cs typeface="Arial"/>
              </a:rPr>
              <a:t>Estas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condiciones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tienen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como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consecuencia</a:t>
            </a:r>
            <a:r>
              <a:rPr lang="en-US">
                <a:ea typeface="Source Sans Pro"/>
                <a:cs typeface="Arial"/>
              </a:rPr>
              <a:t> que </a:t>
            </a:r>
            <a:r>
              <a:rPr lang="en-US" err="1">
                <a:ea typeface="Source Sans Pro"/>
                <a:cs typeface="Arial"/>
              </a:rPr>
              <a:t>alguien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necesite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ayuda</a:t>
            </a:r>
            <a:r>
              <a:rPr lang="en-US">
                <a:ea typeface="Source Sans Pro"/>
                <a:cs typeface="Arial"/>
              </a:rPr>
              <a:t> con </a:t>
            </a:r>
            <a:r>
              <a:rPr lang="en-US" err="1">
                <a:ea typeface="Source Sans Pro"/>
                <a:cs typeface="Arial"/>
              </a:rPr>
              <a:t>actividades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en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su</a:t>
            </a:r>
            <a:r>
              <a:rPr lang="en-US">
                <a:ea typeface="Source Sans Pro"/>
                <a:cs typeface="Arial"/>
              </a:rPr>
              <a:t> </a:t>
            </a:r>
            <a:r>
              <a:rPr lang="en-US" err="1">
                <a:ea typeface="Source Sans Pro"/>
                <a:cs typeface="Arial"/>
              </a:rPr>
              <a:t>hogar</a:t>
            </a:r>
            <a:r>
              <a:rPr lang="en-US">
                <a:ea typeface="Source Sans Pro"/>
                <a:cs typeface="Arial"/>
              </a:rPr>
              <a:t> y </a:t>
            </a:r>
            <a:r>
              <a:rPr lang="en-US" err="1">
                <a:ea typeface="Source Sans Pro"/>
                <a:cs typeface="Arial"/>
              </a:rPr>
              <a:t>comunidad</a:t>
            </a:r>
            <a:r>
              <a:rPr lang="en-US">
                <a:ea typeface="Source Sans Pro"/>
                <a:cs typeface="Arial"/>
              </a:rPr>
              <a:t>. </a:t>
            </a:r>
            <a:r>
              <a:rPr lang="en-US">
                <a:latin typeface="Arial"/>
                <a:ea typeface="Source Sans Pro"/>
                <a:cs typeface="Arial"/>
              </a:rPr>
              <a:t>Los </a:t>
            </a:r>
            <a:r>
              <a:rPr lang="en-US" err="1">
                <a:latin typeface="Arial"/>
                <a:ea typeface="Source Sans Pro"/>
                <a:cs typeface="Arial"/>
              </a:rPr>
              <a:t>tipos</a:t>
            </a:r>
            <a:r>
              <a:rPr lang="en-US">
                <a:latin typeface="Arial"/>
                <a:ea typeface="Source Sans Pro"/>
                <a:cs typeface="Arial"/>
              </a:rPr>
              <a:t> de </a:t>
            </a:r>
            <a:r>
              <a:rPr lang="en-US" err="1">
                <a:latin typeface="Arial"/>
                <a:ea typeface="Source Sans Pro"/>
                <a:cs typeface="Arial"/>
              </a:rPr>
              <a:t>habilidades</a:t>
            </a:r>
            <a:r>
              <a:rPr lang="en-US">
                <a:latin typeface="Arial"/>
                <a:ea typeface="Source Sans Pro"/>
                <a:cs typeface="Arial"/>
              </a:rPr>
              <a:t> que se </a:t>
            </a:r>
            <a:r>
              <a:rPr lang="en-US" err="1">
                <a:latin typeface="Arial"/>
                <a:ea typeface="Source Sans Pro"/>
                <a:cs typeface="Arial"/>
              </a:rPr>
              <a:t>enseñen</a:t>
            </a:r>
            <a:r>
              <a:rPr lang="en-US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dependen</a:t>
            </a:r>
            <a:r>
              <a:rPr lang="en-US">
                <a:latin typeface="Arial"/>
                <a:ea typeface="Source Sans Pro"/>
                <a:cs typeface="Arial"/>
              </a:rPr>
              <a:t> de </a:t>
            </a:r>
            <a:r>
              <a:rPr lang="en-US" err="1">
                <a:latin typeface="Arial"/>
                <a:ea typeface="Source Sans Pro"/>
                <a:cs typeface="Arial"/>
              </a:rPr>
              <a:t>los</a:t>
            </a:r>
            <a:r>
              <a:rPr lang="en-US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objetivos</a:t>
            </a:r>
            <a:r>
              <a:rPr lang="en-US">
                <a:latin typeface="Arial"/>
                <a:ea typeface="Source Sans Pro"/>
                <a:cs typeface="Arial"/>
              </a:rPr>
              <a:t> </a:t>
            </a:r>
            <a:r>
              <a:rPr lang="en-US" err="1">
                <a:latin typeface="Arial"/>
                <a:ea typeface="Source Sans Pro"/>
                <a:cs typeface="Arial"/>
              </a:rPr>
              <a:t>propios</a:t>
            </a:r>
            <a:r>
              <a:rPr lang="en-US">
                <a:latin typeface="Arial"/>
                <a:ea typeface="Source Sans Pro"/>
                <a:cs typeface="Arial"/>
              </a:rPr>
              <a:t> de </a:t>
            </a:r>
            <a:r>
              <a:rPr lang="en-US" err="1">
                <a:latin typeface="Arial"/>
                <a:ea typeface="Source Sans Pro"/>
                <a:cs typeface="Arial"/>
              </a:rPr>
              <a:t>cada</a:t>
            </a:r>
            <a:r>
              <a:rPr lang="en-US">
                <a:latin typeface="Arial"/>
                <a:ea typeface="Source Sans Pro"/>
                <a:cs typeface="Arial"/>
              </a:rPr>
              <a:t> persona. </a:t>
            </a:r>
            <a:endParaRPr lang="en-US">
              <a:latin typeface="Arial"/>
            </a:endParaRPr>
          </a:p>
          <a:p>
            <a:pPr marL="285750" indent="-285750">
              <a:spcBef>
                <a:spcPts val="400"/>
              </a:spcBef>
              <a:spcAft>
                <a:spcPts val="700"/>
              </a:spcAft>
              <a:buFont typeface="Wingdings"/>
              <a:buChar char="q"/>
            </a:pP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Ejemplos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incluyen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una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lesión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cerebral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por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caída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accidente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en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auto o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lesión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deportiva</a:t>
            </a:r>
            <a:r>
              <a:rPr lang="en-US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  <a:endParaRPr lang="en-US">
              <a:ea typeface="Source Sans Pro"/>
              <a:cs typeface="Arial"/>
            </a:endParaRPr>
          </a:p>
          <a:p>
            <a:pPr>
              <a:spcBef>
                <a:spcPts val="400"/>
              </a:spcBef>
              <a:spcAft>
                <a:spcPts val="700"/>
              </a:spcAft>
            </a:pPr>
            <a:endParaRPr lang="en-US" b="1">
              <a:ea typeface="Source Sans Pro"/>
              <a:cs typeface="Arial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0CFAFCB-32E3-CC65-3072-A573524E1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E243E"/>
          </a:solidFill>
        </p:spPr>
        <p:txBody>
          <a:bodyPr/>
          <a:lstStyle/>
          <a:p>
            <a:endParaRPr lang="en-US" sz="1200">
              <a:solidFill>
                <a:sysClr val="windowText" lastClr="000000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A078F37-6E66-2B1F-3014-71FDCEF5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8995" y="3131903"/>
            <a:ext cx="2486833" cy="2835384"/>
          </a:xfrm>
          <a:prstGeom prst="rect">
            <a:avLst/>
          </a:prstGeom>
          <a:solidFill>
            <a:schemeClr val="bg1"/>
          </a:solidFill>
          <a:ln w="25400">
            <a:solidFill>
              <a:srgbClr val="003764"/>
            </a:solidFill>
          </a:ln>
        </p:spPr>
        <p:txBody>
          <a:bodyPr lIns="33867" tIns="33867" rIns="33867" bIns="33867" rtlCol="0" anchor="ctr"/>
          <a:lstStyle/>
          <a:p>
            <a:pPr algn="ctr">
              <a:lnSpc>
                <a:spcPct val="162824"/>
              </a:lnSpc>
            </a:pPr>
            <a:endParaRPr lang="en-US" sz="1200">
              <a:cs typeface="Arial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08F1F549-DE13-BFCF-55C7-2C0AB4AED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9396" y="3131903"/>
            <a:ext cx="2498378" cy="282961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E56DA90-D997-0969-0634-FB9B0F6FB4B0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4B92948A-C4D2-FFA5-1C4B-27087A15F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AEE0FCED-1ACF-070E-5AD3-FB65CACED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8660" y="3131903"/>
            <a:ext cx="2521469" cy="2823838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52B2203-7859-6384-3427-0A64C54CBDB8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4DA886A-D3DD-A5A4-6751-24FD02B13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4DC8954-935F-2595-E213-100DD8D90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5018" y="3131903"/>
            <a:ext cx="2498378" cy="2823838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D1F329E-AFAD-859C-F390-765D994643F1}"/>
                </a:ext>
              </a:extLst>
            </p:cNvPr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3C347DD-6794-764B-6592-63C109242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B77CB20-589E-A959-597B-620EF2C1F37B}"/>
              </a:ext>
            </a:extLst>
          </p:cNvPr>
          <p:cNvSpPr txBox="1"/>
          <p:nvPr/>
        </p:nvSpPr>
        <p:spPr>
          <a:xfrm>
            <a:off x="9408994" y="3229338"/>
            <a:ext cx="241535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Apoyos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para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mudanza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endParaRPr lang="en-US" dirty="0"/>
          </a:p>
          <a:p>
            <a:pPr algn="ctr"/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a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tu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propio</a:t>
            </a:r>
            <a:r>
              <a:rPr lang="en-US" sz="1600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  <a:cs typeface="Arial"/>
              </a:rPr>
              <a:t>hogar</a:t>
            </a:r>
            <a:endParaRPr lang="en-US" sz="1600" dirty="0">
              <a:solidFill>
                <a:srgbClr val="147DAF"/>
              </a:solidFill>
              <a:ea typeface="Source Sans Pro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B3B202-09AA-AD69-B4C2-68735B95FF07}"/>
              </a:ext>
            </a:extLst>
          </p:cNvPr>
          <p:cNvSpPr txBox="1"/>
          <p:nvPr/>
        </p:nvSpPr>
        <p:spPr>
          <a:xfrm>
            <a:off x="9404994" y="4716998"/>
            <a:ext cx="2439454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419" sz="1400" b="1" dirty="0">
                <a:solidFill>
                  <a:srgbClr val="147DAF"/>
                </a:solidFill>
              </a:rPr>
              <a:t>Transición comunitaria </a:t>
            </a:r>
            <a:endParaRPr lang="es-419" sz="1400" b="1" dirty="0">
              <a:solidFill>
                <a:srgbClr val="147DAF"/>
              </a:solidFill>
              <a:cs typeface="Arial"/>
            </a:endParaRPr>
          </a:p>
          <a:p>
            <a:pPr algn="ctr" fontAlgn="base"/>
            <a:r>
              <a:rPr lang="es-419" sz="1400" dirty="0">
                <a:cs typeface="Arial"/>
              </a:rPr>
              <a:t>te da hasta $5,000 además de ayuda para la mudanza desde un lugar aprobado a tu propio hogar.</a:t>
            </a:r>
          </a:p>
        </p:txBody>
      </p:sp>
      <p:pic>
        <p:nvPicPr>
          <p:cNvPr id="35" name="Graphic 34" descr="Renovation (House With Sparkles) with solid fill">
            <a:extLst>
              <a:ext uri="{FF2B5EF4-FFF2-40B4-BE49-F238E27FC236}">
                <a16:creationId xmlns:a16="http://schemas.microsoft.com/office/drawing/2014/main" id="{968C0785-98B6-93E9-7A29-6803F7C06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25" y="3972161"/>
            <a:ext cx="750470" cy="7649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4E07BC9-EED4-DC8E-05BB-073FF6ECA3EB}"/>
              </a:ext>
            </a:extLst>
          </p:cNvPr>
          <p:cNvSpPr txBox="1"/>
          <p:nvPr/>
        </p:nvSpPr>
        <p:spPr>
          <a:xfrm>
            <a:off x="6609375" y="3253570"/>
            <a:ext cx="197825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Descansos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para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ti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</a:t>
            </a:r>
            <a:br>
              <a:rPr lang="en-US" sz="1600" dirty="0">
                <a:solidFill>
                  <a:srgbClr val="147DAF"/>
                </a:solidFill>
                <a:ea typeface="Source Sans Pro"/>
              </a:rPr>
            </a:br>
            <a:r>
              <a:rPr lang="en-US" sz="1600" dirty="0">
                <a:solidFill>
                  <a:srgbClr val="147DAF"/>
                </a:solidFill>
                <a:ea typeface="Source Sans Pro"/>
              </a:rPr>
              <a:t>y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tus</a:t>
            </a:r>
            <a:r>
              <a:rPr lang="en-US" sz="16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cuidadores</a:t>
            </a:r>
            <a:endParaRPr lang="es-ES_tradnl" sz="1600" dirty="0">
              <a:solidFill>
                <a:srgbClr val="147DAF"/>
              </a:solidFill>
              <a:ea typeface="Source Sans Pro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F3B26F-53DB-5563-111F-46CA6142EC8A}"/>
              </a:ext>
            </a:extLst>
          </p:cNvPr>
          <p:cNvSpPr txBox="1"/>
          <p:nvPr/>
        </p:nvSpPr>
        <p:spPr>
          <a:xfrm>
            <a:off x="6443924" y="4704402"/>
            <a:ext cx="232032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dirty="0" err="1">
                <a:solidFill>
                  <a:srgbClr val="147DAF"/>
                </a:solidFill>
                <a:ea typeface="Source Sans Pro"/>
                <a:cs typeface="Arial"/>
              </a:rPr>
              <a:t>Relevo</a:t>
            </a:r>
            <a:r>
              <a:rPr lang="en-US" sz="14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para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dar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descanso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cuidadores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, </a:t>
            </a:r>
            <a:r>
              <a:rPr lang="en-US" sz="1400" dirty="0" err="1">
                <a:ea typeface="Source Sans Pro"/>
                <a:cs typeface="Arial"/>
              </a:rPr>
              <a:t>sabiendo</a:t>
            </a:r>
            <a:r>
              <a:rPr lang="en-US" sz="1400" dirty="0">
                <a:ea typeface="Source Sans Pro"/>
                <a:cs typeface="Arial"/>
              </a:rPr>
              <a:t> que </a:t>
            </a:r>
            <a:r>
              <a:rPr lang="en-US" sz="1400" dirty="0" err="1">
                <a:ea typeface="Source Sans Pro"/>
                <a:cs typeface="Arial"/>
              </a:rPr>
              <a:t>alguien</a:t>
            </a:r>
            <a:r>
              <a:rPr lang="en-US" sz="1400" dirty="0">
                <a:ea typeface="Source Sans Pro"/>
                <a:cs typeface="Arial"/>
              </a:rPr>
              <a:t> </a:t>
            </a:r>
            <a:r>
              <a:rPr lang="en-US" sz="1400" dirty="0" err="1">
                <a:ea typeface="Source Sans Pro"/>
                <a:cs typeface="Arial"/>
              </a:rPr>
              <a:t>está</a:t>
            </a:r>
            <a:r>
              <a:rPr lang="en-US" sz="1400" dirty="0">
                <a:ea typeface="Source Sans Pro"/>
                <a:cs typeface="Arial"/>
              </a:rPr>
              <a:t> </a:t>
            </a:r>
            <a:r>
              <a:rPr lang="en-US" sz="1400" dirty="0" err="1">
                <a:ea typeface="Source Sans Pro"/>
                <a:cs typeface="Arial"/>
              </a:rPr>
              <a:t>cuidando</a:t>
            </a:r>
            <a:r>
              <a:rPr lang="en-US" sz="1400" dirty="0">
                <a:ea typeface="Source Sans Pro"/>
                <a:cs typeface="Arial"/>
              </a:rPr>
              <a:t> a </a:t>
            </a:r>
            <a:r>
              <a:rPr lang="en-US" sz="1400" dirty="0" err="1">
                <a:ea typeface="Source Sans Pro"/>
                <a:cs typeface="Arial"/>
              </a:rPr>
              <a:t>tu</a:t>
            </a:r>
            <a:r>
              <a:rPr lang="en-US" sz="1400" dirty="0">
                <a:ea typeface="Source Sans Pro"/>
                <a:cs typeface="Arial"/>
              </a:rPr>
              <a:t> ser </a:t>
            </a:r>
            <a:r>
              <a:rPr lang="en-US" sz="1400" dirty="0" err="1">
                <a:ea typeface="Source Sans Pro"/>
                <a:cs typeface="Arial"/>
              </a:rPr>
              <a:t>querido</a:t>
            </a:r>
            <a:r>
              <a:rPr lang="en-US" sz="1400" dirty="0">
                <a:ea typeface="Source Sans Pro"/>
                <a:cs typeface="Arial"/>
              </a:rPr>
              <a:t>.</a:t>
            </a:r>
          </a:p>
        </p:txBody>
      </p:sp>
      <p:pic>
        <p:nvPicPr>
          <p:cNvPr id="58" name="Graphic 57" descr="Female Profile with solid fill">
            <a:extLst>
              <a:ext uri="{FF2B5EF4-FFF2-40B4-BE49-F238E27FC236}">
                <a16:creationId xmlns:a16="http://schemas.microsoft.com/office/drawing/2014/main" id="{2C65B828-3F0E-C006-5650-380F0A6E1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208" y="3972056"/>
            <a:ext cx="810491" cy="75853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C2579A5-9785-2B56-7B8F-57D98F223DAC}"/>
              </a:ext>
            </a:extLst>
          </p:cNvPr>
          <p:cNvSpPr txBox="1"/>
          <p:nvPr/>
        </p:nvSpPr>
        <p:spPr>
          <a:xfrm>
            <a:off x="3322435" y="3265602"/>
            <a:ext cx="247202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solidFill>
                  <a:srgbClr val="147DAF"/>
                </a:solidFill>
                <a:ea typeface="Source Sans Pro"/>
              </a:rPr>
              <a:t>Coaching </a:t>
            </a:r>
          </a:p>
          <a:p>
            <a:pPr algn="ctr"/>
            <a:r>
              <a:rPr lang="en-US" sz="1600" dirty="0" err="1">
                <a:solidFill>
                  <a:srgbClr val="147DAF"/>
                </a:solidFill>
                <a:ea typeface="Source Sans Pro"/>
              </a:rPr>
              <a:t>laboral</a:t>
            </a:r>
            <a:endParaRPr lang="en-US" sz="1600" i="1" dirty="0">
              <a:solidFill>
                <a:srgbClr val="147DAF"/>
              </a:solidFill>
              <a:ea typeface="Source Sans Pro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F47675-AF1E-CA45-D79B-376DE477FDD4}"/>
              </a:ext>
            </a:extLst>
          </p:cNvPr>
          <p:cNvSpPr txBox="1"/>
          <p:nvPr/>
        </p:nvSpPr>
        <p:spPr>
          <a:xfrm>
            <a:off x="3345011" y="4729594"/>
            <a:ext cx="2426603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400" b="1" dirty="0" err="1">
                <a:solidFill>
                  <a:srgbClr val="147DAF"/>
                </a:solidFill>
                <a:ea typeface="Source Sans Pro"/>
                <a:cs typeface="Arial"/>
              </a:rPr>
              <a:t>Trabajo</a:t>
            </a:r>
            <a:r>
              <a:rPr lang="en-US" sz="1400" b="1" dirty="0">
                <a:solidFill>
                  <a:srgbClr val="147DAF"/>
                </a:solidFill>
                <a:ea typeface="Source Sans Pro"/>
                <a:cs typeface="Arial"/>
              </a:rPr>
              <a:t> con </a:t>
            </a:r>
            <a:r>
              <a:rPr lang="en-US" sz="1400" b="1" dirty="0" err="1">
                <a:solidFill>
                  <a:srgbClr val="147DAF"/>
                </a:solidFill>
                <a:ea typeface="Source Sans Pro"/>
                <a:cs typeface="Arial"/>
              </a:rPr>
              <a:t>apoyo</a:t>
            </a:r>
            <a:r>
              <a:rPr lang="en-US" sz="14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para             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ayudarte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encontrar</a:t>
            </a:r>
            <a:endParaRPr lang="en-US" sz="1400" dirty="0">
              <a:solidFill>
                <a:srgbClr val="000000"/>
              </a:solidFill>
              <a:ea typeface="Source Sans Pro"/>
              <a:cs typeface="Arial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y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mantener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el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empleo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correcto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a typeface="Source Sans Pro"/>
                <a:cs typeface="Arial"/>
              </a:rPr>
              <a:t>ti</a:t>
            </a:r>
            <a:r>
              <a:rPr lang="en-US" sz="1400" dirty="0">
                <a:solidFill>
                  <a:srgbClr val="000000"/>
                </a:solidFill>
                <a:ea typeface="Source Sans Pro"/>
                <a:cs typeface="Arial"/>
              </a:rPr>
              <a:t>.</a:t>
            </a:r>
          </a:p>
        </p:txBody>
      </p:sp>
      <p:pic>
        <p:nvPicPr>
          <p:cNvPr id="64" name="Graphic 63" descr="Briefcase with solid fill">
            <a:extLst>
              <a:ext uri="{FF2B5EF4-FFF2-40B4-BE49-F238E27FC236}">
                <a16:creationId xmlns:a16="http://schemas.microsoft.com/office/drawing/2014/main" id="{3B4AD51F-09C1-AF65-D5D7-2CEBE552B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4074" y="3931648"/>
            <a:ext cx="752763" cy="77585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E99FCA1-A63D-C323-4A4A-B8A5BD0E2E96}"/>
              </a:ext>
            </a:extLst>
          </p:cNvPr>
          <p:cNvSpPr txBox="1"/>
          <p:nvPr/>
        </p:nvSpPr>
        <p:spPr>
          <a:xfrm>
            <a:off x="378343" y="3241409"/>
            <a:ext cx="2415351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Habilidades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y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apoyos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para la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vida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en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el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hogar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o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en</a:t>
            </a:r>
            <a:r>
              <a:rPr lang="en-US" sz="1500" dirty="0">
                <a:solidFill>
                  <a:srgbClr val="147DAF"/>
                </a:solidFill>
                <a:ea typeface="Source Sans Pro"/>
              </a:rPr>
              <a:t> </a:t>
            </a:r>
            <a:r>
              <a:rPr lang="en-US" sz="1500" dirty="0" err="1">
                <a:solidFill>
                  <a:srgbClr val="147DAF"/>
                </a:solidFill>
                <a:ea typeface="Source Sans Pro"/>
              </a:rPr>
              <a:t>comunidad</a:t>
            </a:r>
            <a:endParaRPr lang="en-US" sz="1500" dirty="0">
              <a:solidFill>
                <a:srgbClr val="147DAF"/>
              </a:solidFill>
              <a:ea typeface="Source Sans Pro"/>
              <a:cs typeface="Arial" panose="020B0604020202020204" pitchFamily="34" charset="0"/>
            </a:endParaRPr>
          </a:p>
        </p:txBody>
      </p:sp>
      <p:pic>
        <p:nvPicPr>
          <p:cNvPr id="70" name="Graphic 69" descr="Boardroom with solid fill">
            <a:extLst>
              <a:ext uri="{FF2B5EF4-FFF2-40B4-BE49-F238E27FC236}">
                <a16:creationId xmlns:a16="http://schemas.microsoft.com/office/drawing/2014/main" id="{8AD7E435-9E2D-5D06-2DBE-3E5431306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0757" y="3857126"/>
            <a:ext cx="996267" cy="1002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7B891-C20E-A4DF-5280-03CB82305C52}"/>
              </a:ext>
            </a:extLst>
          </p:cNvPr>
          <p:cNvSpPr txBox="1"/>
          <p:nvPr/>
        </p:nvSpPr>
        <p:spPr>
          <a:xfrm>
            <a:off x="359639" y="4737122"/>
            <a:ext cx="2445755" cy="1308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300" b="1" dirty="0">
                <a:solidFill>
                  <a:srgbClr val="147DAF"/>
                </a:solidFill>
                <a:ea typeface="Source Sans Pro"/>
                <a:cs typeface="Arial"/>
              </a:rPr>
              <a:t>Vida </a:t>
            </a:r>
            <a:r>
              <a:rPr lang="en-US" sz="1300" b="1" dirty="0" err="1">
                <a:solidFill>
                  <a:srgbClr val="147DAF"/>
                </a:solidFill>
                <a:ea typeface="Source Sans Pro"/>
                <a:cs typeface="Arial"/>
              </a:rPr>
              <a:t>en</a:t>
            </a:r>
            <a:r>
              <a:rPr lang="en-US" sz="13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300" b="1" dirty="0" err="1">
                <a:solidFill>
                  <a:srgbClr val="147DAF"/>
                </a:solidFill>
                <a:ea typeface="Source Sans Pro"/>
                <a:cs typeface="Arial"/>
              </a:rPr>
              <a:t>comunidad</a:t>
            </a:r>
            <a:r>
              <a:rPr lang="en-US" sz="1300" b="1" dirty="0">
                <a:solidFill>
                  <a:srgbClr val="147DAF"/>
                </a:solidFill>
                <a:ea typeface="Source Sans Pro"/>
                <a:cs typeface="Arial"/>
              </a:rPr>
              <a:t> y  </a:t>
            </a:r>
            <a:r>
              <a:rPr lang="en-US" sz="1300" b="1" dirty="0" err="1">
                <a:solidFill>
                  <a:srgbClr val="147DAF"/>
                </a:solidFill>
                <a:ea typeface="Source Sans Pro"/>
                <a:cs typeface="Arial"/>
              </a:rPr>
              <a:t>apoyos</a:t>
            </a:r>
            <a:r>
              <a:rPr lang="en-US" sz="1300" b="1" dirty="0">
                <a:solidFill>
                  <a:srgbClr val="147DAF"/>
                </a:solidFill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te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brinda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un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trabajador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para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ayudarte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con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actividades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diarias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y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habilidades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 para la </a:t>
            </a:r>
            <a:r>
              <a:rPr lang="en-US" sz="1300" dirty="0" err="1">
                <a:solidFill>
                  <a:srgbClr val="000000"/>
                </a:solidFill>
                <a:ea typeface="Source Sans Pro"/>
                <a:cs typeface="Arial"/>
              </a:rPr>
              <a:t>vida</a:t>
            </a:r>
            <a:r>
              <a:rPr lang="en-US" sz="1300" dirty="0">
                <a:solidFill>
                  <a:srgbClr val="000000"/>
                </a:solidFill>
                <a:ea typeface="Source Sans Pro"/>
                <a:cs typeface="Arial"/>
              </a:rPr>
              <a:t>.</a:t>
            </a:r>
          </a:p>
          <a:p>
            <a:pPr algn="ctr"/>
            <a:endParaRPr lang="en-US" sz="1400" dirty="0">
              <a:ea typeface="Source Sans Pro"/>
              <a:cs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041F4D-7800-9548-BE82-94DC35526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6251046"/>
            <a:ext cx="1523027" cy="4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CAC15-1079-F792-54EF-F715811ED6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3999" y="2182563"/>
            <a:ext cx="10244196" cy="3139321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buNone/>
            </a:pPr>
            <a:r>
              <a:rPr lang="en-US" sz="2200" b="0" dirty="0">
                <a:latin typeface="Arial"/>
                <a:cs typeface="Arial"/>
              </a:rPr>
              <a:t>Un </a:t>
            </a:r>
            <a:r>
              <a:rPr lang="en-US" sz="2200" dirty="0" err="1">
                <a:latin typeface="Arial"/>
                <a:cs typeface="Arial"/>
              </a:rPr>
              <a:t>diagnóstico</a:t>
            </a:r>
            <a:r>
              <a:rPr lang="en-US" sz="2200" dirty="0">
                <a:latin typeface="Arial"/>
                <a:cs typeface="Arial"/>
              </a:rPr>
              <a:t> dual </a:t>
            </a:r>
            <a:r>
              <a:rPr lang="en-US" sz="2200" b="0" dirty="0" err="1">
                <a:latin typeface="Arial"/>
                <a:cs typeface="Arial"/>
              </a:rPr>
              <a:t>significa</a:t>
            </a:r>
            <a:r>
              <a:rPr lang="en-US" sz="2200" b="0" dirty="0">
                <a:latin typeface="Arial"/>
                <a:cs typeface="Arial"/>
              </a:rPr>
              <a:t> que </a:t>
            </a:r>
            <a:r>
              <a:rPr lang="en-US" sz="2200" b="0" dirty="0" err="1">
                <a:latin typeface="Arial"/>
                <a:cs typeface="Arial"/>
              </a:rPr>
              <a:t>padeces</a:t>
            </a:r>
            <a:r>
              <a:rPr lang="en-US" sz="2200" b="0" dirty="0">
                <a:latin typeface="Arial"/>
                <a:cs typeface="Arial"/>
              </a:rPr>
              <a:t> dos </a:t>
            </a:r>
            <a:r>
              <a:rPr lang="en-US" sz="2200" b="0" dirty="0" err="1">
                <a:latin typeface="Arial"/>
                <a:cs typeface="Arial"/>
              </a:rPr>
              <a:t>condiciones</a:t>
            </a:r>
            <a:r>
              <a:rPr lang="en-US" sz="2200" b="0" dirty="0">
                <a:latin typeface="Arial"/>
                <a:cs typeface="Arial"/>
              </a:rPr>
              <a:t> al </a:t>
            </a:r>
            <a:r>
              <a:rPr lang="en-US" sz="2200" b="0" dirty="0" err="1">
                <a:latin typeface="Arial"/>
                <a:cs typeface="Arial"/>
              </a:rPr>
              <a:t>mismo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tiempo</a:t>
            </a:r>
            <a:r>
              <a:rPr lang="en-US" sz="2200" b="0" dirty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0" dirty="0">
                <a:latin typeface="Arial"/>
                <a:cs typeface="Arial"/>
              </a:rPr>
              <a:t>Por </a:t>
            </a:r>
            <a:r>
              <a:rPr lang="en-US" sz="2200" b="0" dirty="0" err="1">
                <a:latin typeface="Arial"/>
                <a:cs typeface="Arial"/>
              </a:rPr>
              <a:t>ejemplo</a:t>
            </a:r>
            <a:r>
              <a:rPr lang="en-US" sz="2200" b="0" dirty="0">
                <a:latin typeface="Arial"/>
                <a:cs typeface="Arial"/>
              </a:rPr>
              <a:t>,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podrías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tener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discapacidad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intelectual</a:t>
            </a:r>
            <a:r>
              <a:rPr lang="en-US" sz="2200" b="0" dirty="0">
                <a:latin typeface="Arial"/>
                <a:cs typeface="Arial"/>
              </a:rPr>
              <a:t> y/o del </a:t>
            </a:r>
            <a:r>
              <a:rPr lang="en-US" sz="2200" b="0" dirty="0" err="1">
                <a:latin typeface="Arial"/>
                <a:cs typeface="Arial"/>
              </a:rPr>
              <a:t>desarrollo</a:t>
            </a:r>
            <a:r>
              <a:rPr lang="en-US" sz="2200" b="0" dirty="0">
                <a:latin typeface="Arial"/>
                <a:cs typeface="Arial"/>
              </a:rPr>
              <a:t> y </a:t>
            </a:r>
            <a:r>
              <a:rPr lang="en-US" sz="2200" b="0" dirty="0" err="1">
                <a:latin typeface="Arial"/>
                <a:cs typeface="Arial"/>
              </a:rPr>
              <a:t>una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condición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médica</a:t>
            </a:r>
            <a:r>
              <a:rPr lang="en-US" sz="2200" b="0" dirty="0">
                <a:latin typeface="Arial"/>
                <a:cs typeface="Arial"/>
              </a:rPr>
              <a:t> mental grave.</a:t>
            </a:r>
          </a:p>
          <a:p>
            <a:pPr marL="0" indent="0">
              <a:buNone/>
            </a:pPr>
            <a:endParaRPr lang="en-US" sz="2200" b="0" dirty="0"/>
          </a:p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Si </a:t>
            </a:r>
            <a:r>
              <a:rPr lang="en-US" sz="2200" dirty="0" err="1">
                <a:latin typeface="Arial"/>
                <a:cs typeface="Arial"/>
              </a:rPr>
              <a:t>presentas</a:t>
            </a:r>
            <a:r>
              <a:rPr lang="en-US" sz="2200" dirty="0">
                <a:latin typeface="Arial"/>
                <a:cs typeface="Arial"/>
              </a:rPr>
              <a:t> un </a:t>
            </a:r>
            <a:r>
              <a:rPr lang="en-US" sz="2200" dirty="0" err="1">
                <a:latin typeface="Arial"/>
                <a:cs typeface="Arial"/>
              </a:rPr>
              <a:t>diagnóstico</a:t>
            </a:r>
            <a:r>
              <a:rPr lang="en-US" sz="2200" dirty="0">
                <a:latin typeface="Arial"/>
                <a:cs typeface="Arial"/>
              </a:rPr>
              <a:t> dual, </a:t>
            </a:r>
            <a:r>
              <a:rPr lang="en-US" sz="2200" dirty="0" err="1">
                <a:latin typeface="Arial"/>
                <a:cs typeface="Arial"/>
              </a:rPr>
              <a:t>podrías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calificar</a:t>
            </a:r>
            <a:r>
              <a:rPr lang="en-US" sz="2200" dirty="0">
                <a:latin typeface="Arial"/>
                <a:cs typeface="Arial"/>
              </a:rPr>
              <a:t> para los </a:t>
            </a:r>
            <a:r>
              <a:rPr lang="en-US" sz="2200" dirty="0" err="1">
                <a:latin typeface="Arial"/>
                <a:cs typeface="Arial"/>
              </a:rPr>
              <a:t>servicios</a:t>
            </a:r>
            <a:r>
              <a:rPr lang="en-US" sz="2200" dirty="0">
                <a:latin typeface="Arial"/>
                <a:cs typeface="Arial"/>
              </a:rPr>
              <a:t> 1915(</a:t>
            </a:r>
            <a:r>
              <a:rPr lang="en-US" sz="2200" dirty="0" err="1">
                <a:latin typeface="Arial"/>
                <a:cs typeface="Arial"/>
              </a:rPr>
              <a:t>i</a:t>
            </a:r>
            <a:r>
              <a:rPr lang="en-US" sz="2200" dirty="0">
                <a:latin typeface="Arial"/>
                <a:cs typeface="Arial"/>
              </a:rPr>
              <a:t>) </a:t>
            </a:r>
            <a:r>
              <a:rPr lang="en-US" sz="2200" dirty="0" err="1">
                <a:latin typeface="Arial"/>
                <a:cs typeface="Arial"/>
              </a:rPr>
              <a:t>por</a:t>
            </a:r>
            <a:r>
              <a:rPr lang="en-US" sz="2200" dirty="0">
                <a:latin typeface="Arial"/>
                <a:cs typeface="Arial"/>
              </a:rPr>
              <a:t> ambos </a:t>
            </a:r>
            <a:r>
              <a:rPr lang="en-US" sz="2200" dirty="0" err="1">
                <a:latin typeface="Arial"/>
                <a:cs typeface="Arial"/>
              </a:rPr>
              <a:t>diagnósticos</a:t>
            </a:r>
            <a:r>
              <a:rPr lang="en-US" sz="2200" dirty="0">
                <a:latin typeface="Arial"/>
                <a:cs typeface="Arial"/>
              </a:rPr>
              <a:t>.</a:t>
            </a:r>
            <a:r>
              <a:rPr lang="en-US" sz="2200" b="0" dirty="0">
                <a:latin typeface="Arial"/>
                <a:cs typeface="Arial"/>
              </a:rPr>
              <a:t> </a:t>
            </a:r>
            <a:endParaRPr lang="en-US" sz="2200" b="0" dirty="0">
              <a:cs typeface="Arial"/>
            </a:endParaRPr>
          </a:p>
          <a:p>
            <a:pPr marL="0" indent="0">
              <a:buNone/>
            </a:pPr>
            <a:endParaRPr lang="en-US" sz="2200" b="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b="0" dirty="0">
                <a:latin typeface="Arial"/>
                <a:cs typeface="Arial"/>
              </a:rPr>
              <a:t>No </a:t>
            </a:r>
            <a:r>
              <a:rPr lang="en-US" sz="2200" b="0" dirty="0" err="1">
                <a:latin typeface="Arial"/>
                <a:cs typeface="Arial"/>
              </a:rPr>
              <a:t>importa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cuál</a:t>
            </a:r>
            <a:r>
              <a:rPr lang="en-US" sz="2200" b="0" dirty="0">
                <a:latin typeface="Arial"/>
                <a:cs typeface="Arial"/>
              </a:rPr>
              <a:t> de los dos </a:t>
            </a:r>
            <a:r>
              <a:rPr lang="en-US" sz="2200" b="0" dirty="0" err="1">
                <a:latin typeface="Arial"/>
                <a:cs typeface="Arial"/>
              </a:rPr>
              <a:t>diagnósticos</a:t>
            </a:r>
            <a:r>
              <a:rPr lang="en-US" sz="2200" b="0" dirty="0">
                <a:latin typeface="Arial"/>
                <a:cs typeface="Arial"/>
              </a:rPr>
              <a:t> sea </a:t>
            </a:r>
            <a:r>
              <a:rPr lang="en-US" sz="2200" b="0" dirty="0" err="1">
                <a:latin typeface="Arial"/>
                <a:cs typeface="Arial"/>
              </a:rPr>
              <a:t>el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diagnóstico</a:t>
            </a:r>
            <a:r>
              <a:rPr lang="en-US" sz="2200" b="0" dirty="0">
                <a:latin typeface="Arial"/>
                <a:cs typeface="Arial"/>
              </a:rPr>
              <a:t> </a:t>
            </a:r>
            <a:r>
              <a:rPr lang="en-US" sz="2200" b="0" dirty="0" err="1">
                <a:latin typeface="Arial"/>
                <a:cs typeface="Arial"/>
              </a:rPr>
              <a:t>primario</a:t>
            </a:r>
            <a:r>
              <a:rPr lang="en-US" sz="2200" b="0" dirty="0">
                <a:latin typeface="Arial"/>
                <a:cs typeface="Arial"/>
              </a:rPr>
              <a:t>. </a:t>
            </a:r>
            <a:endParaRPr lang="en-US" sz="2200" b="0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44B35-F823-5538-7785-C16FD274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¿</a:t>
            </a:r>
            <a:r>
              <a:rPr lang="en-US" err="1">
                <a:latin typeface="Arial"/>
                <a:cs typeface="Arial"/>
              </a:rPr>
              <a:t>Qué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pasa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si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tengo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diagnóstico</a:t>
            </a:r>
            <a:r>
              <a:rPr lang="en-US">
                <a:latin typeface="Arial"/>
                <a:cs typeface="Arial"/>
              </a:rPr>
              <a:t> dual?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4C270-E396-4846-97D5-5142E9BC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4" y="6250815"/>
            <a:ext cx="1529329" cy="4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3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942"/>
            <a:ext cx="4516903" cy="6874942"/>
          </a:xfrm>
          <a:prstGeom prst="rect">
            <a:avLst/>
          </a:prstGeom>
          <a:solidFill>
            <a:srgbClr val="0E243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412187" y="1193986"/>
            <a:ext cx="3691524" cy="27699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Obtén</a:t>
            </a:r>
            <a:r>
              <a:rPr kumimoji="0" lang="en-US" sz="6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en-US" sz="6000" b="0" i="0" u="none" strike="noStrike" kern="120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los</a:t>
            </a:r>
            <a:r>
              <a:rPr kumimoji="0" lang="en-US" sz="6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spc="-85" dirty="0" err="1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lang="en-US" sz="6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0" lang="en-US" sz="6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1915(</a:t>
            </a:r>
            <a:r>
              <a:rPr kumimoji="0" lang="en-US" sz="6000" b="1" i="0" u="none" strike="noStrike" kern="120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i</a:t>
            </a:r>
            <a:r>
              <a:rPr kumimoji="0" lang="en-US" sz="6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)</a:t>
            </a:r>
            <a:endParaRPr lang="en-US" sz="6000" i="0" u="none" kern="1200" cap="none" spc="-85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0D68A04-DF9D-56BD-7070-278B0E8F1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6058" y="647676"/>
            <a:ext cx="7169215" cy="2693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5148608" y="797125"/>
            <a:ext cx="654315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003764"/>
                </a:solidFill>
                <a:ea typeface="+mn-lt"/>
                <a:cs typeface="+mn-lt"/>
              </a:rPr>
              <a:t>Llama a </a:t>
            </a:r>
            <a:r>
              <a:rPr lang="en-US" sz="2800" b="1" err="1">
                <a:solidFill>
                  <a:srgbClr val="003764"/>
                </a:solidFill>
                <a:ea typeface="+mn-lt"/>
                <a:cs typeface="+mn-lt"/>
              </a:rPr>
              <a:t>tu</a:t>
            </a:r>
            <a:r>
              <a:rPr lang="en-US" sz="2800" b="1">
                <a:solidFill>
                  <a:srgbClr val="003764"/>
                </a:solidFill>
                <a:ea typeface="+mn-lt"/>
                <a:cs typeface="+mn-lt"/>
              </a:rPr>
              <a:t> plan de </a:t>
            </a:r>
            <a:r>
              <a:rPr lang="en-US" sz="2800" b="1" err="1">
                <a:solidFill>
                  <a:srgbClr val="003764"/>
                </a:solidFill>
                <a:ea typeface="+mn-lt"/>
                <a:cs typeface="+mn-lt"/>
              </a:rPr>
              <a:t>salud</a:t>
            </a:r>
            <a:r>
              <a:rPr lang="en-US" sz="2800" b="1">
                <a:solidFill>
                  <a:srgbClr val="003764"/>
                </a:solidFill>
                <a:ea typeface="+mn-lt"/>
                <a:cs typeface="+mn-lt"/>
              </a:rPr>
              <a:t> NC Medicaid </a:t>
            </a:r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160080" y="1313988"/>
            <a:ext cx="6880442" cy="1867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700" spc="16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Health</a:t>
            </a:r>
            <a:r>
              <a:rPr lang="en-US" sz="1700" spc="16" dirty="0">
                <a:ea typeface="+mn-lt"/>
                <a:cs typeface="+mn-lt"/>
              </a:rPr>
              <a:t>: 1-800-510-9132, TTY: 711 o 1-800-735-2962</a:t>
            </a:r>
            <a:endParaRPr lang="en-US" sz="1700" dirty="0">
              <a:ea typeface="+mn-lt"/>
              <a:cs typeface="+mn-lt"/>
            </a:endParaRP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700" u="sng" spc="16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 Health Management</a:t>
            </a:r>
            <a:r>
              <a:rPr lang="en-US" sz="1700" u="sng" spc="16" dirty="0">
                <a:ea typeface="+mn-lt"/>
                <a:cs typeface="+mn-lt"/>
              </a:rPr>
              <a:t>:</a:t>
            </a:r>
            <a:r>
              <a:rPr lang="en-US" sz="1700" spc="16" dirty="0">
                <a:ea typeface="+mn-lt"/>
                <a:cs typeface="+mn-lt"/>
              </a:rPr>
              <a:t> 1-888-235-4673,</a:t>
            </a:r>
            <a:r>
              <a:rPr lang="en-US" sz="1700" spc="16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1700" spc="16" dirty="0">
                <a:ea typeface="+mn-lt"/>
                <a:cs typeface="+mn-lt"/>
              </a:rPr>
              <a:t>TTY:711</a:t>
            </a:r>
            <a:endParaRPr lang="en-US" sz="1700" spc="16" dirty="0">
              <a:cs typeface="Arial"/>
            </a:endParaRP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rgbClr val="1F497D"/>
              </a:buClr>
              <a:buFont typeface="Arial"/>
              <a:buChar char="•"/>
            </a:pPr>
            <a:r>
              <a:rPr lang="en-US" sz="1700" spc="16" dirty="0">
                <a:ea typeface="+mn-lt"/>
                <a:cs typeface="+mn-lt"/>
                <a:hlinkClick r:id="rId5"/>
              </a:rPr>
              <a:t>Trillium Health Resources:</a:t>
            </a:r>
            <a:r>
              <a:rPr lang="en-US" sz="1700" spc="16" dirty="0">
                <a:ea typeface="+mn-lt"/>
                <a:cs typeface="+mn-lt"/>
              </a:rPr>
              <a:t> 1-877-685-2415, TTY: 711</a:t>
            </a:r>
            <a:endParaRPr lang="en-US" sz="1700" dirty="0">
              <a:ea typeface="+mn-lt"/>
              <a:cs typeface="+mn-lt"/>
            </a:endParaRP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rgbClr val="1F497D"/>
              </a:buClr>
              <a:buFont typeface="Arial"/>
              <a:buChar char="•"/>
            </a:pPr>
            <a:r>
              <a:rPr lang="en-US" sz="1700" spc="16" dirty="0">
                <a:ea typeface="+mn-lt"/>
                <a:cs typeface="+mn-lt"/>
                <a:hlinkClick r:id="rId6"/>
              </a:rPr>
              <a:t>Vaya Health</a:t>
            </a:r>
            <a:r>
              <a:rPr lang="en-US" sz="1700" spc="16" dirty="0">
                <a:ea typeface="+mn-lt"/>
                <a:cs typeface="+mn-lt"/>
              </a:rPr>
              <a:t>: 1-800-962-9003, TTY: 711</a:t>
            </a:r>
          </a:p>
          <a:p>
            <a:pPr>
              <a:spcBef>
                <a:spcPts val="200"/>
              </a:spcBef>
              <a:spcAft>
                <a:spcPts val="600"/>
              </a:spcAft>
              <a:buClr>
                <a:srgbClr val="1F497D"/>
              </a:buClr>
            </a:pP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O llama a </a:t>
            </a:r>
            <a:r>
              <a:rPr lang="en-US" sz="1700" b="1" spc="16" dirty="0" err="1">
                <a:solidFill>
                  <a:srgbClr val="17375E"/>
                </a:solidFill>
                <a:ea typeface="+mn-lt"/>
                <a:cs typeface="+mn-lt"/>
              </a:rPr>
              <a:t>tu</a:t>
            </a: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 </a:t>
            </a:r>
            <a:r>
              <a:rPr lang="en-US" sz="1700" b="1" spc="16" dirty="0" err="1">
                <a:solidFill>
                  <a:srgbClr val="17375E"/>
                </a:solidFill>
                <a:ea typeface="+mn-lt"/>
                <a:cs typeface="+mn-lt"/>
              </a:rPr>
              <a:t>coordinador</a:t>
            </a: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 de </a:t>
            </a:r>
            <a:r>
              <a:rPr lang="en-US" sz="1700" b="1" spc="16" dirty="0" err="1">
                <a:solidFill>
                  <a:srgbClr val="17375E"/>
                </a:solidFill>
                <a:ea typeface="+mn-lt"/>
                <a:cs typeface="+mn-lt"/>
              </a:rPr>
              <a:t>cuidados</a:t>
            </a: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 </a:t>
            </a:r>
            <a:r>
              <a:rPr lang="en-US" sz="1700" b="1" spc="16" dirty="0" err="1">
                <a:solidFill>
                  <a:srgbClr val="17375E"/>
                </a:solidFill>
                <a:ea typeface="+mn-lt"/>
                <a:cs typeface="+mn-lt"/>
              </a:rPr>
              <a:t>si</a:t>
            </a: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 </a:t>
            </a:r>
            <a:r>
              <a:rPr lang="en-US" sz="1700" b="1" spc="16" dirty="0" err="1">
                <a:solidFill>
                  <a:srgbClr val="17375E"/>
                </a:solidFill>
                <a:ea typeface="+mn-lt"/>
                <a:cs typeface="+mn-lt"/>
              </a:rPr>
              <a:t>tienes</a:t>
            </a:r>
            <a:r>
              <a:rPr lang="en-US" sz="1700" b="1" spc="16" dirty="0">
                <a:solidFill>
                  <a:srgbClr val="17375E"/>
                </a:solidFill>
                <a:ea typeface="+mn-lt"/>
                <a:cs typeface="+mn-lt"/>
              </a:rPr>
              <a:t> uno.</a:t>
            </a:r>
          </a:p>
          <a:p>
            <a:pPr>
              <a:spcBef>
                <a:spcPts val="200"/>
              </a:spcBef>
              <a:spcAft>
                <a:spcPts val="600"/>
              </a:spcAft>
              <a:buClr>
                <a:srgbClr val="1F497D"/>
              </a:buClr>
            </a:pPr>
            <a:endParaRPr lang="en-US" sz="300" spc="16" dirty="0">
              <a:ea typeface="+mn-lt"/>
              <a:cs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0B13F9-FD7A-205C-21BC-A25D93A6BDEB}"/>
              </a:ext>
            </a:extLst>
          </p:cNvPr>
          <p:cNvGrpSpPr/>
          <p:nvPr/>
        </p:nvGrpSpPr>
        <p:grpSpPr>
          <a:xfrm>
            <a:off x="4756058" y="3560014"/>
            <a:ext cx="7960482" cy="2570711"/>
            <a:chOff x="4749760" y="4095303"/>
            <a:chExt cx="7960482" cy="2570711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661CEF7B-295D-A245-335B-8FBC7D48C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55904" y="5419164"/>
              <a:ext cx="7169215" cy="11834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EBBE6E05-0B3A-9505-590A-15A3155761D6}"/>
                </a:ext>
              </a:extLst>
            </p:cNvPr>
            <p:cNvSpPr txBox="1"/>
            <p:nvPr/>
          </p:nvSpPr>
          <p:spPr>
            <a:xfrm>
              <a:off x="5160897" y="5606722"/>
              <a:ext cx="6758078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700" b="1" err="1">
                  <a:solidFill>
                    <a:srgbClr val="003764"/>
                  </a:solidFill>
                  <a:ea typeface="+mn-lt"/>
                  <a:cs typeface="+mn-lt"/>
                </a:rPr>
                <a:t>Visita</a:t>
              </a:r>
              <a:r>
                <a:rPr lang="en-US" sz="2700" b="1">
                  <a:solidFill>
                    <a:srgbClr val="003764"/>
                  </a:solidFill>
                  <a:ea typeface="+mn-lt"/>
                  <a:cs typeface="+mn-lt"/>
                </a:rPr>
                <a:t> el sitio web para </a:t>
              </a:r>
              <a:r>
                <a:rPr lang="en-US" sz="2700" b="1" err="1">
                  <a:solidFill>
                    <a:srgbClr val="003764"/>
                  </a:solidFill>
                  <a:ea typeface="+mn-lt"/>
                  <a:cs typeface="+mn-lt"/>
                </a:rPr>
                <a:t>más</a:t>
              </a:r>
              <a:r>
                <a:rPr lang="en-US" sz="2700" b="1">
                  <a:solidFill>
                    <a:srgbClr val="003764"/>
                  </a:solidFill>
                  <a:ea typeface="+mn-lt"/>
                  <a:cs typeface="+mn-lt"/>
                </a:rPr>
                <a:t> </a:t>
              </a:r>
              <a:r>
                <a:rPr lang="en-US" sz="2700" b="1" err="1">
                  <a:solidFill>
                    <a:srgbClr val="003764"/>
                  </a:solidFill>
                  <a:ea typeface="+mn-lt"/>
                  <a:cs typeface="+mn-lt"/>
                </a:rPr>
                <a:t>información</a:t>
              </a:r>
              <a:r>
                <a:rPr lang="en-US" sz="2700" b="1">
                  <a:solidFill>
                    <a:srgbClr val="003764"/>
                  </a:solidFill>
                  <a:ea typeface="+mn-lt"/>
                  <a:cs typeface="+mn-lt"/>
                </a:rPr>
                <a:t>:</a:t>
              </a:r>
              <a:endParaRPr lang="en-US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D1BEA-AF8D-07DA-72D5-0F5BE87B766D}"/>
                </a:ext>
              </a:extLst>
            </p:cNvPr>
            <p:cNvSpPr txBox="1"/>
            <p:nvPr/>
          </p:nvSpPr>
          <p:spPr>
            <a:xfrm>
              <a:off x="5099253" y="6065850"/>
              <a:ext cx="6608506" cy="6001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 u="sng">
                  <a:solidFill>
                    <a:srgbClr val="137DAE"/>
                  </a:solidFill>
                  <a:ea typeface="+mn-lt"/>
                  <a:cs typeface="+mn-lt"/>
                </a:rPr>
                <a:t>medicaid.nc.gov/1915i-es</a:t>
              </a:r>
              <a:endParaRPr lang="en-US" sz="1600">
                <a:solidFill>
                  <a:srgbClr val="000000"/>
                </a:solidFill>
                <a:ea typeface="+mn-lt"/>
                <a:cs typeface="+mn-lt"/>
              </a:endParaRPr>
            </a:p>
            <a:p>
              <a:endParaRPr lang="en-US" sz="1700">
                <a:cs typeface="Arial"/>
              </a:endParaRPr>
            </a:p>
          </p:txBody>
        </p:sp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2639FF7B-CA3E-4DCC-0765-3C5E27045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49760" y="4095303"/>
              <a:ext cx="7169215" cy="10871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67C7C425-B75A-A93C-BFFC-1A00A83F48C6}"/>
                </a:ext>
              </a:extLst>
            </p:cNvPr>
            <p:cNvSpPr txBox="1"/>
            <p:nvPr/>
          </p:nvSpPr>
          <p:spPr>
            <a:xfrm>
              <a:off x="5155729" y="4251875"/>
              <a:ext cx="7554513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¿No </a:t>
              </a:r>
              <a:r>
                <a:rPr lang="en-US" sz="2500" b="1" err="1">
                  <a:solidFill>
                    <a:srgbClr val="003764"/>
                  </a:solidFill>
                  <a:ea typeface="+mn-lt"/>
                  <a:cs typeface="+mn-lt"/>
                </a:rPr>
                <a:t>estás</a:t>
              </a:r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 </a:t>
              </a:r>
              <a:r>
                <a:rPr lang="en-US" sz="2500" b="1" err="1">
                  <a:solidFill>
                    <a:srgbClr val="003764"/>
                  </a:solidFill>
                  <a:ea typeface="+mn-lt"/>
                  <a:cs typeface="+mn-lt"/>
                </a:rPr>
                <a:t>seguro</a:t>
              </a:r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 </a:t>
              </a:r>
              <a:r>
                <a:rPr lang="en-US" sz="2500" b="1" err="1">
                  <a:solidFill>
                    <a:srgbClr val="003764"/>
                  </a:solidFill>
                  <a:ea typeface="+mn-lt"/>
                  <a:cs typeface="+mn-lt"/>
                </a:rPr>
                <a:t>qué</a:t>
              </a:r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 plan de </a:t>
              </a:r>
              <a:r>
                <a:rPr lang="en-US" sz="2500" b="1" err="1">
                  <a:solidFill>
                    <a:srgbClr val="003764"/>
                  </a:solidFill>
                  <a:ea typeface="+mn-lt"/>
                  <a:cs typeface="+mn-lt"/>
                </a:rPr>
                <a:t>salud</a:t>
              </a:r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 </a:t>
              </a:r>
              <a:r>
                <a:rPr lang="en-US" sz="2500" b="1" err="1">
                  <a:solidFill>
                    <a:srgbClr val="003764"/>
                  </a:solidFill>
                  <a:ea typeface="+mn-lt"/>
                  <a:cs typeface="+mn-lt"/>
                </a:rPr>
                <a:t>tienes</a:t>
              </a:r>
              <a:r>
                <a:rPr lang="en-US" sz="2500" b="1">
                  <a:solidFill>
                    <a:srgbClr val="003764"/>
                  </a:solidFill>
                  <a:ea typeface="+mn-lt"/>
                  <a:cs typeface="+mn-lt"/>
                </a:rPr>
                <a:t>? </a:t>
              </a:r>
              <a:endParaRPr lang="en-US" sz="2500"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8C9121-4FF0-3164-8A84-88D465FF00A0}"/>
                </a:ext>
              </a:extLst>
            </p:cNvPr>
            <p:cNvSpPr txBox="1"/>
            <p:nvPr/>
          </p:nvSpPr>
          <p:spPr>
            <a:xfrm>
              <a:off x="5099254" y="4588135"/>
              <a:ext cx="6608506" cy="6155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  <a:ea typeface="+mn-lt"/>
                  <a:cs typeface="+mn-lt"/>
                </a:rPr>
                <a:t>Llama al Enrollment Broker (</a:t>
              </a:r>
              <a:r>
                <a:rPr lang="en-US" sz="1700" err="1">
                  <a:solidFill>
                    <a:srgbClr val="000000"/>
                  </a:solidFill>
                  <a:ea typeface="+mn-lt"/>
                  <a:cs typeface="+mn-lt"/>
                </a:rPr>
                <a:t>Agente</a:t>
              </a:r>
              <a:r>
                <a:rPr lang="en-US" sz="1700">
                  <a:solidFill>
                    <a:srgbClr val="000000"/>
                  </a:solidFill>
                  <a:ea typeface="+mn-lt"/>
                  <a:cs typeface="+mn-lt"/>
                </a:rPr>
                <a:t> de </a:t>
              </a:r>
              <a:r>
                <a:rPr lang="en-US" sz="1700" err="1">
                  <a:solidFill>
                    <a:srgbClr val="000000"/>
                  </a:solidFill>
                  <a:ea typeface="+mn-lt"/>
                  <a:cs typeface="+mn-lt"/>
                </a:rPr>
                <a:t>inscripción</a:t>
              </a:r>
              <a:r>
                <a:rPr lang="en-US" sz="1700">
                  <a:solidFill>
                    <a:srgbClr val="000000"/>
                  </a:solidFill>
                  <a:ea typeface="+mn-lt"/>
                  <a:cs typeface="+mn-lt"/>
                </a:rPr>
                <a:t>) de NC Medicaid al 1-833-870-5500. </a:t>
              </a:r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E6DBC27-B3A6-7847-B9BD-8D78E508E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6251046"/>
            <a:ext cx="1523027" cy="4820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2D8B7-F560-1E11-2EDA-AE133ABB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3" t="-20" r="13610" b="-126"/>
          <a:stretch/>
        </p:blipFill>
        <p:spPr>
          <a:xfrm>
            <a:off x="3313956" y="812"/>
            <a:ext cx="8875470" cy="6857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2" y="328"/>
            <a:ext cx="12185940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9119DE-834B-E75F-65DC-BAB32BCA70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3472" y="3425644"/>
            <a:ext cx="7894430" cy="24621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5400" err="1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lang="en-US" sz="5400">
                <a:solidFill>
                  <a:srgbClr val="FFFFFF"/>
                </a:solidFill>
                <a:latin typeface="Arial"/>
                <a:cs typeface="Arial"/>
              </a:rPr>
              <a:t> 1915(</a:t>
            </a:r>
            <a:r>
              <a:rPr lang="en-US" sz="540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5400">
                <a:solidFill>
                  <a:srgbClr val="FFFFFF"/>
                </a:solidFill>
                <a:latin typeface="Arial"/>
                <a:cs typeface="Arial"/>
              </a:rPr>
              <a:t>) </a:t>
            </a:r>
            <a:br>
              <a:rPr lang="en-US"/>
            </a:br>
            <a:r>
              <a:rPr lang="en-US" sz="4800" b="0" err="1">
                <a:solidFill>
                  <a:srgbClr val="FFFFFF"/>
                </a:solidFill>
                <a:latin typeface="Arial"/>
                <a:cs typeface="Arial"/>
              </a:rPr>
              <a:t>basados</a:t>
            </a:r>
            <a:r>
              <a:rPr lang="en-US" sz="480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800" b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4800" b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lang="en-US" sz="4800" b="0" err="1">
                <a:solidFill>
                  <a:srgbClr val="FFFFFF"/>
                </a:solidFill>
                <a:latin typeface="Arial"/>
                <a:cs typeface="Arial"/>
              </a:rPr>
              <a:t>hogar</a:t>
            </a:r>
            <a:br>
              <a:rPr lang="en-US" sz="4800" b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800" b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lang="en-US" sz="4800" b="0" err="1">
                <a:solidFill>
                  <a:srgbClr val="FFFFFF"/>
                </a:solidFill>
                <a:latin typeface="Arial"/>
                <a:cs typeface="Arial"/>
              </a:rPr>
              <a:t>comunidad</a:t>
            </a:r>
            <a:endParaRPr lang="en-US" sz="4800" b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547397" y="5888691"/>
            <a:ext cx="4670174" cy="4882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Úlitma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 </a:t>
            </a:r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actualización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: </a:t>
            </a:r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abril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 de 2025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DEECFC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7017B8-0613-0244-8C03-A2F4438DA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8" y="495162"/>
            <a:ext cx="3508154" cy="11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D5EA97-BD37-D002-5D4C-46496BC05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4" r="-23" b="-86"/>
          <a:stretch/>
        </p:blipFill>
        <p:spPr>
          <a:xfrm flipH="1">
            <a:off x="4373120" y="14079"/>
            <a:ext cx="7817032" cy="68661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D686F4-B453-EC28-6F4B-CDA42C7DE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70747"/>
            <a:ext cx="6832604" cy="6869120"/>
            <a:chOff x="-17971" y="3867"/>
            <a:chExt cx="6832604" cy="687271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971" y="3867"/>
              <a:ext cx="5654229" cy="6869784"/>
            </a:xfrm>
            <a:custGeom>
              <a:avLst/>
              <a:gdLst/>
              <a:ahLst/>
              <a:cxnLst/>
              <a:rect l="l" t="t" r="r" b="b"/>
              <a:pathLst>
                <a:path w="2346595" h="2709333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49379B3E-1EAA-094C-B956-629928AFE987}"/>
                </a:ext>
              </a:extLst>
            </p:cNvPr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/>
            </a:prstGeom>
            <a:solidFill>
              <a:srgbClr val="0E2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351C54-5048-69B1-D219-ABA6A817B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4" t="21417" r="8936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3EC1B-3BE9-C5A6-50CB-9B39EC755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3" t="-18868" r="-20526" b="18868"/>
          <a:stretch/>
        </p:blipFill>
        <p:spPr>
          <a:xfrm rot="16200000">
            <a:off x="9878153" y="4667666"/>
            <a:ext cx="2342954" cy="2281046"/>
          </a:xfrm>
          <a:prstGeom prst="rect">
            <a:avLst/>
          </a:prstGeom>
        </p:spPr>
      </p:pic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95699" y="529158"/>
            <a:ext cx="4947399" cy="12311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Qué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son los 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Arial"/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servicios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1915(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)?</a:t>
            </a:r>
            <a:endParaRPr lang="en-US">
              <a:solidFill>
                <a:schemeClr val="bg1">
                  <a:lumMod val="95000"/>
                </a:schemeClr>
              </a:solidFill>
              <a:ea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F38760-F65E-4686-908A-7D3D60FB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5" t="84775" r="-173" b="9894"/>
          <a:stretch/>
        </p:blipFill>
        <p:spPr>
          <a:xfrm>
            <a:off x="698789" y="1845651"/>
            <a:ext cx="4146002" cy="9546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95699" y="2026505"/>
            <a:ext cx="5518194" cy="4739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050">
                <a:solidFill>
                  <a:srgbClr val="FFFFFF"/>
                </a:solidFill>
                <a:ea typeface="Source Sans Pro"/>
                <a:cs typeface="Arial"/>
              </a:rPr>
              <a:t>Los </a:t>
            </a:r>
            <a:r>
              <a:rPr lang="en-US" sz="2050" err="1">
                <a:solidFill>
                  <a:srgbClr val="FFFFFF"/>
                </a:solidFill>
                <a:ea typeface="Source Sans Pro"/>
                <a:cs typeface="Arial"/>
              </a:rPr>
              <a:t>servicios</a:t>
            </a:r>
            <a:r>
              <a:rPr lang="en-US" sz="2050">
                <a:solidFill>
                  <a:srgbClr val="FFFFFF"/>
                </a:solidFill>
                <a:ea typeface="Source Sans Pro"/>
                <a:cs typeface="Arial"/>
              </a:rPr>
              <a:t> 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1915(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) de </a:t>
            </a:r>
            <a:r>
              <a:rPr lang="en-US" sz="2050">
                <a:solidFill>
                  <a:srgbClr val="FFFFFF"/>
                </a:solidFill>
                <a:ea typeface="Source Sans Pro"/>
                <a:cs typeface="Arial"/>
              </a:rPr>
              <a:t>NC Medicaid son </a:t>
            </a:r>
            <a:r>
              <a:rPr lang="en-US" sz="2050" err="1">
                <a:solidFill>
                  <a:srgbClr val="FFFFFF"/>
                </a:solidFill>
                <a:ea typeface="Source Sans Pro"/>
                <a:cs typeface="Arial"/>
              </a:rPr>
              <a:t>gratuitos</a:t>
            </a:r>
            <a:r>
              <a:rPr lang="en-US" sz="2050">
                <a:solidFill>
                  <a:srgbClr val="FFFFFF"/>
                </a:solidFill>
                <a:ea typeface="Source Sans Pro"/>
                <a:cs typeface="Arial"/>
              </a:rPr>
              <a:t>.</a:t>
            </a:r>
            <a:endParaRPr lang="en-US" sz="2050">
              <a:solidFill>
                <a:srgbClr val="000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Ayudan a las personas a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vivir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de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manera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independiente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en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su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hogar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 o </a:t>
            </a:r>
            <a:r>
              <a:rPr lang="en-US" sz="205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comunidad</a:t>
            </a:r>
            <a:r>
              <a:rPr lang="en-US" sz="205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.</a:t>
            </a:r>
            <a:endParaRPr lang="en-US" sz="2050">
              <a:cs typeface="Arial"/>
            </a:endParaRP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Son para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niños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y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adultos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con:</a:t>
            </a: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condiciones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graves de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salud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mental</a:t>
            </a:r>
            <a:endParaRPr lang="en-US">
              <a:solidFill>
                <a:schemeClr val="bg1"/>
              </a:solidFill>
              <a:ea typeface="Source Sans Pro"/>
              <a:cs typeface="Arial"/>
            </a:endParaRP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trastorno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grave por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uso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de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substancias</a:t>
            </a:r>
            <a:endParaRPr lang="en-US">
              <a:solidFill>
                <a:schemeClr val="bg1"/>
              </a:solidFill>
              <a:ea typeface="Source Sans Pro"/>
              <a:cs typeface="Arial"/>
            </a:endParaRP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discapacidad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intelectual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o del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desarrollo</a:t>
            </a:r>
            <a:endParaRPr lang="en-US">
              <a:solidFill>
                <a:schemeClr val="bg1"/>
              </a:solidFill>
              <a:ea typeface="Source Sans Pro"/>
              <a:cs typeface="Arial"/>
            </a:endParaRP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lesiones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cerebrales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traumáticas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endParaRPr lang="en-US" sz="2200">
              <a:solidFill>
                <a:schemeClr val="bg1"/>
              </a:solidFill>
              <a:ea typeface="Source Sans Pro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56A7E2-2104-C547-BFB3-933F2EA72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" y="6328842"/>
            <a:ext cx="1170192" cy="3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3590" y="6173597"/>
            <a:ext cx="7260593" cy="678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4" y="-3854"/>
            <a:ext cx="4929799" cy="6861854"/>
          </a:xfrm>
          <a:prstGeom prst="rect">
            <a:avLst/>
          </a:prstGeom>
          <a:solidFill>
            <a:srgbClr val="0E243E"/>
          </a:solidFill>
        </p:spPr>
        <p:txBody>
          <a:bodyPr lIns="91440" tIns="45720" rIns="91440" bIns="45720" anchor="t"/>
          <a:lstStyle/>
          <a:p>
            <a:endParaRPr lang="en-US" sz="2000" i="1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24297" y="564139"/>
            <a:ext cx="4846256" cy="43088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Cómo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ayudan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los</a:t>
            </a:r>
            <a:b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r>
              <a:rPr lang="en-US" sz="4000" spc="-85" dirty="0" err="1">
                <a:solidFill>
                  <a:schemeClr val="bg1"/>
                </a:solidFill>
                <a:latin typeface="Arial Bold"/>
                <a:cs typeface="Arial Bold"/>
              </a:rPr>
              <a:t>servicios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cs typeface="Arial Bold"/>
              </a:rPr>
              <a:t> 1915(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cs typeface="Arial Bold"/>
              </a:rPr>
              <a:t>i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cs typeface="Arial Bold"/>
              </a:rPr>
              <a:t>)</a:t>
            </a:r>
            <a:br>
              <a:rPr lang="en-US" sz="4000" spc="-85" dirty="0">
                <a:latin typeface="Arial Bold"/>
                <a:cs typeface="Arial Bold"/>
              </a:rPr>
            </a:b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a </a:t>
            </a: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ti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o (a un ser </a:t>
            </a:r>
            <a:b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querido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</a:t>
            </a:r>
            <a:b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br>
              <a:rPr lang="en-US" sz="4000" spc="-85" dirty="0">
                <a:latin typeface="Arial Bold"/>
                <a:ea typeface="+mn-ea"/>
                <a:cs typeface="Arial Bold"/>
              </a:rPr>
            </a:br>
            <a:br>
              <a:rPr lang="en-US" sz="4000" b="0" spc="-85" dirty="0">
                <a:latin typeface="Arial Bold"/>
                <a:ea typeface="+mn-ea"/>
                <a:cs typeface="Arial Bold"/>
              </a:rPr>
            </a:br>
            <a:endParaRPr lang="en-US" sz="4000" b="0" spc="-85" dirty="0">
              <a:solidFill>
                <a:schemeClr val="bg1"/>
              </a:solidFill>
              <a:latin typeface="Arial Bold"/>
              <a:ea typeface="+mn-ea"/>
              <a:cs typeface="Arial Bold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5207582" y="696792"/>
            <a:ext cx="6682628" cy="4988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dirty="0">
                <a:cs typeface="Arial"/>
              </a:rPr>
              <a:t>Ayuda con </a:t>
            </a:r>
            <a:r>
              <a:rPr lang="en-US" sz="2200" err="1">
                <a:cs typeface="Arial"/>
              </a:rPr>
              <a:t>actividades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diarias</a:t>
            </a:r>
            <a:r>
              <a:rPr lang="en-US" sz="2200" dirty="0">
                <a:cs typeface="Arial"/>
              </a:rPr>
              <a:t> (</a:t>
            </a:r>
            <a:r>
              <a:rPr lang="en-US" sz="2200" err="1">
                <a:cs typeface="Arial"/>
              </a:rPr>
              <a:t>como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bañarte</a:t>
            </a:r>
            <a:r>
              <a:rPr lang="en-US" sz="2200" dirty="0">
                <a:cs typeface="Arial"/>
              </a:rPr>
              <a:t>  y </a:t>
            </a:r>
            <a:r>
              <a:rPr lang="en-US" sz="2200" dirty="0">
                <a:solidFill>
                  <a:srgbClr val="000000"/>
                </a:solidFill>
                <a:cs typeface="Arial"/>
              </a:rPr>
              <a:t>comer</a:t>
            </a:r>
            <a:r>
              <a:rPr lang="en-US" sz="2200" dirty="0">
                <a:cs typeface="Arial"/>
              </a:rPr>
              <a:t>)</a:t>
            </a:r>
          </a:p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err="1">
                <a:cs typeface="Arial"/>
              </a:rPr>
              <a:t>Apoyo</a:t>
            </a:r>
            <a:r>
              <a:rPr lang="en-US" sz="2200" dirty="0">
                <a:cs typeface="Arial"/>
              </a:rPr>
              <a:t> con </a:t>
            </a:r>
            <a:r>
              <a:rPr lang="en-US" sz="2200" err="1">
                <a:cs typeface="Arial"/>
              </a:rPr>
              <a:t>el</a:t>
            </a:r>
            <a:r>
              <a:rPr lang="en-US" sz="2200" dirty="0">
                <a:cs typeface="Arial"/>
              </a:rPr>
              <a:t> </a:t>
            </a:r>
            <a:r>
              <a:rPr lang="en-US" sz="2200" err="1">
                <a:cs typeface="Arial"/>
              </a:rPr>
              <a:t>desarrollo</a:t>
            </a:r>
            <a:r>
              <a:rPr lang="en-US" sz="2200" dirty="0">
                <a:cs typeface="Arial"/>
              </a:rPr>
              <a:t> de </a:t>
            </a:r>
            <a:r>
              <a:rPr lang="en-US" sz="2200" err="1">
                <a:cs typeface="Arial"/>
              </a:rPr>
              <a:t>habilidades</a:t>
            </a:r>
            <a:r>
              <a:rPr lang="en-US" sz="2200" dirty="0">
                <a:cs typeface="Arial"/>
              </a:rPr>
              <a:t> para la </a:t>
            </a:r>
            <a:r>
              <a:rPr lang="en-US" sz="2200" err="1">
                <a:cs typeface="Arial"/>
              </a:rPr>
              <a:t>vida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en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el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hogar</a:t>
            </a:r>
            <a:r>
              <a:rPr lang="en-US" sz="2200" dirty="0">
                <a:cs typeface="Arial"/>
              </a:rPr>
              <a:t> o la </a:t>
            </a:r>
            <a:r>
              <a:rPr lang="en-US" sz="2200" err="1">
                <a:cs typeface="Arial"/>
              </a:rPr>
              <a:t>comunidad</a:t>
            </a:r>
            <a:r>
              <a:rPr lang="en-US" sz="2200" dirty="0">
                <a:cs typeface="Arial"/>
              </a:rPr>
              <a:t> (</a:t>
            </a:r>
            <a:r>
              <a:rPr lang="en-US" sz="2200" err="1">
                <a:cs typeface="Arial"/>
              </a:rPr>
              <a:t>como</a:t>
            </a:r>
            <a:r>
              <a:rPr lang="en-US" sz="2200" dirty="0">
                <a:cs typeface="Arial"/>
              </a:rPr>
              <a:t> </a:t>
            </a:r>
            <a:r>
              <a:rPr lang="en-US" sz="2200" err="1">
                <a:cs typeface="Arial"/>
              </a:rPr>
              <a:t>cocinar</a:t>
            </a:r>
            <a:r>
              <a:rPr lang="en-US" sz="2200" dirty="0">
                <a:cs typeface="Arial"/>
              </a:rPr>
              <a:t>, </a:t>
            </a:r>
            <a:r>
              <a:rPr lang="en-US" sz="2200" err="1">
                <a:cs typeface="Arial"/>
              </a:rPr>
              <a:t>ir</a:t>
            </a:r>
            <a:r>
              <a:rPr lang="en-US" sz="2200" dirty="0">
                <a:cs typeface="Arial"/>
              </a:rPr>
              <a:t> de </a:t>
            </a:r>
            <a:r>
              <a:rPr lang="en-US" sz="2200" err="1">
                <a:cs typeface="Arial"/>
              </a:rPr>
              <a:t>compras</a:t>
            </a:r>
            <a:r>
              <a:rPr lang="en-US" sz="2200" dirty="0">
                <a:cs typeface="Arial"/>
              </a:rPr>
              <a:t> y </a:t>
            </a:r>
            <a:r>
              <a:rPr lang="en-US" sz="2200" err="1">
                <a:cs typeface="Arial"/>
              </a:rPr>
              <a:t>mantenerte</a:t>
            </a:r>
            <a:r>
              <a:rPr lang="en-US" sz="2200" dirty="0">
                <a:cs typeface="Arial"/>
              </a:rPr>
              <a:t> a salvo)</a:t>
            </a:r>
          </a:p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Coaching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laboral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para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encontrar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trabajo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adecuado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para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ti</a:t>
            </a:r>
            <a:endParaRPr lang="en-US" sz="2200" dirty="0">
              <a:cs typeface="Arial"/>
            </a:endParaRPr>
          </a:p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dirty="0" err="1">
                <a:cs typeface="Arial"/>
              </a:rPr>
              <a:t>Descansos</a:t>
            </a:r>
            <a:r>
              <a:rPr lang="en-US" sz="2200" dirty="0">
                <a:cs typeface="Arial"/>
              </a:rPr>
              <a:t> para </a:t>
            </a:r>
            <a:r>
              <a:rPr lang="en-US" sz="2200" dirty="0" err="1">
                <a:cs typeface="Arial"/>
              </a:rPr>
              <a:t>ti</a:t>
            </a:r>
            <a:r>
              <a:rPr lang="en-US" sz="2200" dirty="0">
                <a:cs typeface="Arial"/>
              </a:rPr>
              <a:t> y </a:t>
            </a:r>
            <a:r>
              <a:rPr lang="en-US" sz="2200" dirty="0" err="1">
                <a:cs typeface="Arial"/>
              </a:rPr>
              <a:t>tus</a:t>
            </a:r>
            <a:r>
              <a:rPr lang="en-US" sz="2200" dirty="0">
                <a:cs typeface="Arial"/>
              </a:rPr>
              <a:t> </a:t>
            </a:r>
            <a:r>
              <a:rPr lang="en-US" sz="2200" dirty="0" err="1">
                <a:cs typeface="Arial"/>
              </a:rPr>
              <a:t>cuidadores</a:t>
            </a:r>
            <a:r>
              <a:rPr lang="en-US" sz="2200" dirty="0">
                <a:cs typeface="Arial"/>
              </a:rPr>
              <a:t>, </a:t>
            </a:r>
            <a:r>
              <a:rPr lang="en-US" sz="2200" dirty="0" err="1">
                <a:cs typeface="Arial"/>
              </a:rPr>
              <a:t>incluyendo</a:t>
            </a:r>
            <a:r>
              <a:rPr lang="en-US" sz="2200" dirty="0">
                <a:cs typeface="Arial"/>
              </a:rPr>
              <a:t>  </a:t>
            </a:r>
            <a:r>
              <a:rPr lang="en-US" sz="2200" dirty="0" err="1">
                <a:cs typeface="Arial"/>
              </a:rPr>
              <a:t>cuidados</a:t>
            </a:r>
            <a:r>
              <a:rPr lang="en-US" sz="2200" dirty="0">
                <a:cs typeface="Arial"/>
              </a:rPr>
              <a:t> </a:t>
            </a:r>
            <a:r>
              <a:rPr lang="en-US" sz="2200" dirty="0" err="1">
                <a:cs typeface="Arial"/>
              </a:rPr>
              <a:t>nocturnos</a:t>
            </a:r>
            <a:r>
              <a:rPr lang="en-US" sz="2200" dirty="0">
                <a:cs typeface="Arial"/>
              </a:rPr>
              <a:t> o </a:t>
            </a:r>
            <a:r>
              <a:rPr lang="en-US" sz="2200" dirty="0" err="1">
                <a:cs typeface="Arial"/>
              </a:rPr>
              <a:t>en</a:t>
            </a:r>
            <a:r>
              <a:rPr lang="en-US" sz="2200" dirty="0">
                <a:cs typeface="Arial"/>
              </a:rPr>
              <a:t> fines de </a:t>
            </a:r>
            <a:r>
              <a:rPr lang="en-US" sz="2200" dirty="0" err="1">
                <a:cs typeface="Arial"/>
              </a:rPr>
              <a:t>semana</a:t>
            </a:r>
            <a:endParaRPr lang="en-US" sz="2200" dirty="0">
              <a:cs typeface="Arial"/>
            </a:endParaRPr>
          </a:p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dirty="0" err="1">
                <a:solidFill>
                  <a:srgbClr val="000000"/>
                </a:solidFill>
                <a:ea typeface="+mn-lt"/>
                <a:cs typeface="Calibri"/>
              </a:rPr>
              <a:t>Apoyo</a:t>
            </a:r>
            <a:r>
              <a:rPr lang="en-US" sz="2200" dirty="0">
                <a:solidFill>
                  <a:srgbClr val="000000"/>
                </a:solidFill>
                <a:ea typeface="+mn-lt"/>
                <a:cs typeface="Calibri"/>
              </a:rPr>
              <a:t> para la </a:t>
            </a:r>
            <a:r>
              <a:rPr lang="en-US" sz="2200" dirty="0" err="1">
                <a:solidFill>
                  <a:srgbClr val="000000"/>
                </a:solidFill>
                <a:ea typeface="+mn-lt"/>
                <a:cs typeface="Calibri"/>
              </a:rPr>
              <a:t>mudanza</a:t>
            </a:r>
            <a:r>
              <a:rPr lang="en-US" sz="2200" dirty="0">
                <a:solidFill>
                  <a:srgbClr val="000000"/>
                </a:solidFill>
                <a:ea typeface="+mn-lt"/>
                <a:cs typeface="Calibri"/>
              </a:rPr>
              <a:t> a </a:t>
            </a:r>
            <a:r>
              <a:rPr lang="en-US" sz="2200" dirty="0" err="1">
                <a:cs typeface="Calibri"/>
              </a:rPr>
              <a:t>tu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propio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hogar</a:t>
            </a:r>
            <a:endParaRPr lang="en-US" sz="2200" dirty="0">
              <a:cs typeface="Arial"/>
            </a:endParaRPr>
          </a:p>
          <a:p>
            <a:pPr marL="628650" indent="-342900">
              <a:spcBef>
                <a:spcPts val="100"/>
              </a:spcBef>
              <a:spcAft>
                <a:spcPts val="1200"/>
              </a:spcAft>
              <a:buFont typeface="Wingdings"/>
              <a:buChar char="q"/>
            </a:pPr>
            <a:r>
              <a:rPr lang="en-US" sz="2200" dirty="0" err="1">
                <a:solidFill>
                  <a:srgbClr val="000000"/>
                </a:solidFill>
                <a:latin typeface="Arial"/>
                <a:cs typeface="Calibri"/>
              </a:rPr>
              <a:t>Desarrolla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Calibri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Calibri"/>
              </a:rPr>
              <a:t>habilidades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Calibri"/>
              </a:rPr>
              <a:t> de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Calibri"/>
              </a:rPr>
              <a:t>autoayuda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Calibri"/>
              </a:rPr>
              <a:t> y para resolver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Calibri"/>
              </a:rPr>
              <a:t>problemas</a:t>
            </a:r>
            <a:endParaRPr lang="en-US" sz="2200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5106638" y="6305163"/>
            <a:ext cx="6879458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/>
              <a:t>Más </a:t>
            </a:r>
            <a:r>
              <a:rPr lang="en-US" sz="2000" err="1"/>
              <a:t>información</a:t>
            </a:r>
            <a:r>
              <a:rPr lang="en-US" sz="2000"/>
              <a:t> </a:t>
            </a:r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b="1" u="sng">
                <a:solidFill>
                  <a:srgbClr val="137DAE"/>
                </a:solidFill>
                <a:ea typeface="+mn-lt"/>
                <a:cs typeface="+mn-lt"/>
                <a:hlinkClick r:id="rId3"/>
              </a:rPr>
              <a:t>medicaid.nc.gov/1915i-es</a:t>
            </a:r>
            <a:endParaRPr lang="en-US" sz="2000" b="1" u="sng">
              <a:solidFill>
                <a:srgbClr val="137DAE"/>
              </a:solidFill>
              <a:cs typeface="Arial"/>
            </a:endParaRPr>
          </a:p>
        </p:txBody>
      </p:sp>
      <p:pic>
        <p:nvPicPr>
          <p:cNvPr id="27" name="Picture 26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AC7BF44-23AE-CF48-BBA2-633A70E1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42" t="8347" r="5866" b="8478"/>
          <a:stretch/>
        </p:blipFill>
        <p:spPr>
          <a:xfrm>
            <a:off x="43939" y="3473928"/>
            <a:ext cx="4846256" cy="333506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B076B-C95A-E414-A3FC-A33D3D22FF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86" t="6541" r="13259" b="-415"/>
          <a:stretch/>
        </p:blipFill>
        <p:spPr>
          <a:xfrm>
            <a:off x="11910" y="3334968"/>
            <a:ext cx="4903854" cy="3506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EC442-BBD2-0742-B53B-9DB8D40BD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8" y="68995"/>
            <a:ext cx="1509823" cy="4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34FBF592-AF99-C434-04B9-183C052A8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" y="38924"/>
            <a:ext cx="12209341" cy="6876608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E243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523966" y="686605"/>
            <a:ext cx="11565253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7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n-US" sz="37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Quiénes</a:t>
            </a:r>
            <a:r>
              <a:rPr lang="en-US" sz="37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son </a:t>
            </a:r>
            <a:r>
              <a:rPr lang="en-US" sz="37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elegibles</a:t>
            </a:r>
            <a:r>
              <a:rPr lang="en-US" sz="37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para los </a:t>
            </a:r>
            <a:r>
              <a:rPr lang="en-US" sz="37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servicios</a:t>
            </a:r>
            <a:r>
              <a:rPr lang="en-US" sz="37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1915(</a:t>
            </a:r>
            <a:r>
              <a:rPr lang="en-US" sz="37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7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)?</a:t>
            </a:r>
            <a:endParaRPr lang="en-US" sz="3700">
              <a:solidFill>
                <a:schemeClr val="bg1">
                  <a:lumMod val="95000"/>
                </a:schemeClr>
              </a:solidFill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DC9348-4360-BD7C-69ED-2FF39A94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85" t="84775" r="-173" b="9894"/>
          <a:stretch/>
        </p:blipFill>
        <p:spPr>
          <a:xfrm>
            <a:off x="506741" y="1384395"/>
            <a:ext cx="4146002" cy="95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EE37B-9CDF-200D-AA64-54321A0E8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5" r="53684" b="52259"/>
          <a:stretch/>
        </p:blipFill>
        <p:spPr>
          <a:xfrm>
            <a:off x="285941" y="2136130"/>
            <a:ext cx="926975" cy="922330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EAAA8287-F449-8ECF-B83A-CD6CB8437ED9}"/>
              </a:ext>
            </a:extLst>
          </p:cNvPr>
          <p:cNvSpPr txBox="1">
            <a:spLocks/>
          </p:cNvSpPr>
          <p:nvPr/>
        </p:nvSpPr>
        <p:spPr>
          <a:xfrm>
            <a:off x="7262838" y="2269694"/>
            <a:ext cx="431205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sz="2400" err="1">
                <a:solidFill>
                  <a:srgbClr val="DEECFC"/>
                </a:solidFill>
                <a:latin typeface="Arial"/>
                <a:ea typeface="+mn-ea"/>
                <a:cs typeface="Arial"/>
              </a:rPr>
              <a:t>Cuentas</a:t>
            </a:r>
            <a:r>
              <a:rPr lang="en-US" sz="2400">
                <a:solidFill>
                  <a:srgbClr val="DEECFC"/>
                </a:solidFill>
                <a:latin typeface="Arial"/>
                <a:ea typeface="+mn-ea"/>
                <a:cs typeface="Arial"/>
              </a:rPr>
              <a:t> con un </a:t>
            </a:r>
            <a:r>
              <a:rPr lang="en-US" sz="2400">
                <a:solidFill>
                  <a:srgbClr val="DEECFC"/>
                </a:solidFill>
                <a:latin typeface="Arial"/>
                <a:cs typeface="Arial"/>
              </a:rPr>
              <a:t>plan </a:t>
            </a:r>
            <a:r>
              <a:rPr lang="en-US" sz="2400" err="1">
                <a:solidFill>
                  <a:srgbClr val="DEECFC"/>
                </a:solidFill>
                <a:latin typeface="Arial"/>
                <a:ea typeface="+mn-ea"/>
                <a:cs typeface="Arial"/>
              </a:rPr>
              <a:t>elegible</a:t>
            </a:r>
            <a:endParaRPr lang="en-US" sz="2400">
              <a:solidFill>
                <a:srgbClr val="DEECFC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EC3B4-7FB1-2478-ED02-ACDB3FA0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87" t="-3623" r="6050" b="56522"/>
          <a:stretch/>
        </p:blipFill>
        <p:spPr>
          <a:xfrm>
            <a:off x="6330041" y="2026832"/>
            <a:ext cx="925922" cy="925188"/>
          </a:xfrm>
          <a:prstGeom prst="rect">
            <a:avLst/>
          </a:prstGeom>
        </p:spPr>
      </p:pic>
      <p:sp>
        <p:nvSpPr>
          <p:cNvPr id="13" name="TextBox 25">
            <a:extLst>
              <a:ext uri="{FF2B5EF4-FFF2-40B4-BE49-F238E27FC236}">
                <a16:creationId xmlns:a16="http://schemas.microsoft.com/office/drawing/2014/main" id="{429A1D8B-A555-EBBE-129D-EE07C3242CA5}"/>
              </a:ext>
            </a:extLst>
          </p:cNvPr>
          <p:cNvSpPr txBox="1">
            <a:spLocks/>
          </p:cNvSpPr>
          <p:nvPr/>
        </p:nvSpPr>
        <p:spPr>
          <a:xfrm>
            <a:off x="1210033" y="2306685"/>
            <a:ext cx="503291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sz="2400" err="1">
                <a:solidFill>
                  <a:srgbClr val="DEECFC"/>
                </a:solidFill>
                <a:latin typeface="Arial"/>
                <a:ea typeface="+mn-ea"/>
                <a:cs typeface="Arial"/>
              </a:rPr>
              <a:t>Presentas</a:t>
            </a:r>
            <a:r>
              <a:rPr lang="en-US" sz="2400">
                <a:solidFill>
                  <a:srgbClr val="DEECFC"/>
                </a:solidFill>
                <a:latin typeface="Arial"/>
                <a:ea typeface="+mn-ea"/>
                <a:cs typeface="Arial"/>
              </a:rPr>
              <a:t> una </a:t>
            </a:r>
            <a:r>
              <a:rPr lang="en-US" sz="2400" err="1">
                <a:solidFill>
                  <a:srgbClr val="DEECFC"/>
                </a:solidFill>
                <a:latin typeface="Arial"/>
                <a:cs typeface="Arial"/>
              </a:rPr>
              <a:t>condición</a:t>
            </a:r>
            <a:r>
              <a:rPr lang="en-US" sz="2400">
                <a:solidFill>
                  <a:srgbClr val="DEECFC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DEECFC"/>
                </a:solidFill>
                <a:latin typeface="Arial"/>
                <a:ea typeface="+mn-ea"/>
                <a:cs typeface="Arial"/>
              </a:rPr>
              <a:t>elegible</a:t>
            </a:r>
            <a:r>
              <a:rPr lang="en-US" sz="2400">
                <a:solidFill>
                  <a:srgbClr val="DEECFC"/>
                </a:solidFill>
                <a:latin typeface="Arial"/>
                <a:ea typeface="+mn-ea"/>
                <a:cs typeface="Arial"/>
              </a:rPr>
              <a:t>   </a:t>
            </a: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9F91D981-3D7B-DEDA-6C50-4CC5DC28EC07}"/>
              </a:ext>
            </a:extLst>
          </p:cNvPr>
          <p:cNvSpPr txBox="1">
            <a:spLocks/>
          </p:cNvSpPr>
          <p:nvPr/>
        </p:nvSpPr>
        <p:spPr>
          <a:xfrm>
            <a:off x="574285" y="1595572"/>
            <a:ext cx="10475633" cy="3084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ts val="2600"/>
              </a:lnSpc>
              <a:defRPr/>
            </a:pP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Tú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podrías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obtener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los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servicios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1915(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i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)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si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cumples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con los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siguientes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en-US" sz="2000" b="0" err="1">
                <a:solidFill>
                  <a:schemeClr val="bg1"/>
                </a:solidFill>
                <a:latin typeface="+mn-lt"/>
                <a:cs typeface="Arial"/>
              </a:rPr>
              <a:t>requisitos</a:t>
            </a:r>
            <a:r>
              <a:rPr lang="en-US" sz="2000" b="0">
                <a:solidFill>
                  <a:schemeClr val="bg1"/>
                </a:solidFill>
                <a:latin typeface="+mn-lt"/>
                <a:cs typeface="Arial"/>
              </a:rPr>
              <a:t>:</a:t>
            </a:r>
            <a:endParaRPr lang="en-US" sz="2000" b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D60D25-595F-1EA3-EC6D-57855CDFF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3" t="-18868" r="-20526" b="18868"/>
          <a:stretch/>
        </p:blipFill>
        <p:spPr>
          <a:xfrm rot="16200000">
            <a:off x="9878153" y="4566066"/>
            <a:ext cx="2342954" cy="2281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CB4781-D6ED-B4B6-D933-05E9F1C16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94" t="21417" r="8936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78689D67-9068-8A6D-6DC3-6C28B0C2E838}"/>
              </a:ext>
            </a:extLst>
          </p:cNvPr>
          <p:cNvSpPr txBox="1">
            <a:spLocks/>
          </p:cNvSpPr>
          <p:nvPr/>
        </p:nvSpPr>
        <p:spPr>
          <a:xfrm>
            <a:off x="6915814" y="2874321"/>
            <a:ext cx="4662284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1" fontAlgn="base"/>
            <a:r>
              <a:rPr lang="en-US" err="1">
                <a:solidFill>
                  <a:schemeClr val="bg1"/>
                </a:solidFill>
                <a:cs typeface="Arial"/>
              </a:rPr>
              <a:t>Estos</a:t>
            </a:r>
            <a:r>
              <a:rPr lang="en-US">
                <a:solidFill>
                  <a:schemeClr val="bg1"/>
                </a:solidFill>
                <a:cs typeface="Arial"/>
              </a:rPr>
              <a:t> planes de </a:t>
            </a:r>
            <a:r>
              <a:rPr lang="en-US" err="1">
                <a:solidFill>
                  <a:schemeClr val="bg1"/>
                </a:solidFill>
                <a:cs typeface="Arial"/>
              </a:rPr>
              <a:t>salud</a:t>
            </a:r>
            <a:r>
              <a:rPr lang="en-US">
                <a:solidFill>
                  <a:schemeClr val="bg1"/>
                </a:solidFill>
                <a:cs typeface="Arial"/>
              </a:rPr>
              <a:t> de NC Medicaid </a:t>
            </a:r>
            <a:r>
              <a:rPr lang="en-US" err="1">
                <a:solidFill>
                  <a:schemeClr val="bg1"/>
                </a:solidFill>
                <a:cs typeface="Arial"/>
              </a:rPr>
              <a:t>ofrecen</a:t>
            </a:r>
            <a:r>
              <a:rPr lang="en-US">
                <a:solidFill>
                  <a:schemeClr val="bg1"/>
                </a:solidFill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cs typeface="Arial"/>
              </a:rPr>
              <a:t>servicios</a:t>
            </a:r>
            <a:r>
              <a:rPr lang="en-US">
                <a:solidFill>
                  <a:schemeClr val="bg1"/>
                </a:solidFill>
                <a:cs typeface="Arial"/>
              </a:rPr>
              <a:t> 1915(</a:t>
            </a:r>
            <a:r>
              <a:rPr lang="en-US" err="1">
                <a:solidFill>
                  <a:schemeClr val="bg1"/>
                </a:solidFill>
                <a:cs typeface="Arial"/>
              </a:rPr>
              <a:t>i</a:t>
            </a:r>
            <a:r>
              <a:rPr lang="en-US">
                <a:solidFill>
                  <a:schemeClr val="bg1"/>
                </a:solidFill>
                <a:cs typeface="Arial"/>
              </a:rPr>
              <a:t>): </a:t>
            </a:r>
            <a:endParaRPr lang="en-US" b="1" i="0">
              <a:solidFill>
                <a:schemeClr val="bg1"/>
              </a:solidFill>
              <a:effectLst/>
              <a:cs typeface="Arial"/>
            </a:endParaRPr>
          </a:p>
          <a:p>
            <a:pPr lvl="1"/>
            <a:endParaRPr lang="en-US" sz="1100">
              <a:solidFill>
                <a:schemeClr val="bg1"/>
              </a:solidFill>
              <a:latin typeface="Arial"/>
              <a:cs typeface="Arial"/>
            </a:endParaRPr>
          </a:p>
          <a:p>
            <a:pPr marL="742950" lvl="1" indent="-285750" fontAlgn="base">
              <a:buFont typeface="Arial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Arial"/>
                <a:cs typeface="Arial"/>
              </a:rPr>
              <a:t>Alliance Health    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Arial"/>
                <a:cs typeface="Arial"/>
              </a:rPr>
              <a:t>Partners Health Management   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Arial"/>
                <a:cs typeface="Arial"/>
              </a:rPr>
              <a:t>Trillium Health Resources    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b="0" i="0" err="1">
                <a:solidFill>
                  <a:schemeClr val="bg1"/>
                </a:solidFill>
                <a:effectLst/>
                <a:latin typeface="Arial"/>
                <a:cs typeface="Arial"/>
              </a:rPr>
              <a:t>Vaya</a:t>
            </a:r>
            <a:r>
              <a:rPr lang="en-US" b="0" i="0">
                <a:solidFill>
                  <a:schemeClr val="bg1"/>
                </a:solidFill>
                <a:effectLst/>
                <a:latin typeface="Arial"/>
                <a:cs typeface="Arial"/>
              </a:rPr>
              <a:t> Health   </a:t>
            </a:r>
          </a:p>
          <a:p>
            <a:pPr lvl="1"/>
            <a:endParaRPr lang="en-US" sz="1100">
              <a:solidFill>
                <a:schemeClr val="bg1"/>
              </a:solidFill>
              <a:latin typeface="Arial"/>
              <a:cs typeface="Arial"/>
            </a:endParaRPr>
          </a:p>
          <a:p>
            <a:pPr lvl="1" fontAlgn="base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Tu plan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aparece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tu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tarjeta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seguro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médico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o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tu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carta de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bienvenida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i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D22B7EE0-EE93-5E36-34C3-3223ECDEEE15}"/>
              </a:ext>
            </a:extLst>
          </p:cNvPr>
          <p:cNvSpPr txBox="1">
            <a:spLocks/>
          </p:cNvSpPr>
          <p:nvPr/>
        </p:nvSpPr>
        <p:spPr>
          <a:xfrm>
            <a:off x="853524" y="3982353"/>
            <a:ext cx="5469767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cs typeface="Arial"/>
              </a:rPr>
              <a:t>Condiciones</a:t>
            </a:r>
            <a:r>
              <a:rPr lang="en-US">
                <a:solidFill>
                  <a:schemeClr val="bg1"/>
                </a:solidFill>
                <a:cs typeface="Arial"/>
              </a:rPr>
              <a:t> </a:t>
            </a:r>
            <a:r>
              <a:rPr lang="en-US" err="1">
                <a:solidFill>
                  <a:schemeClr val="bg1"/>
                </a:solidFill>
                <a:cs typeface="Arial"/>
              </a:rPr>
              <a:t>mentales</a:t>
            </a:r>
            <a:r>
              <a:rPr lang="en-US">
                <a:solidFill>
                  <a:schemeClr val="bg1"/>
                </a:solidFill>
                <a:cs typeface="Arial"/>
              </a:rPr>
              <a:t> graves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cs typeface="Arial"/>
              </a:rPr>
              <a:t>Trastorno</a:t>
            </a:r>
            <a:r>
              <a:rPr lang="en-US">
                <a:solidFill>
                  <a:schemeClr val="bg1"/>
                </a:solidFill>
                <a:cs typeface="Arial"/>
              </a:rPr>
              <a:t> grave por </a:t>
            </a:r>
            <a:r>
              <a:rPr lang="en-US" err="1">
                <a:solidFill>
                  <a:schemeClr val="bg1"/>
                </a:solidFill>
                <a:cs typeface="Arial"/>
              </a:rPr>
              <a:t>uso</a:t>
            </a:r>
            <a:r>
              <a:rPr lang="en-US">
                <a:solidFill>
                  <a:schemeClr val="bg1"/>
                </a:solidFill>
                <a:cs typeface="Arial"/>
              </a:rPr>
              <a:t> de </a:t>
            </a:r>
            <a:r>
              <a:rPr lang="en-US" err="1">
                <a:solidFill>
                  <a:schemeClr val="bg1"/>
                </a:solidFill>
                <a:cs typeface="Arial"/>
              </a:rPr>
              <a:t>sustancias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</a:rPr>
              <a:t>Discapacidad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intelectual</a:t>
            </a:r>
            <a:r>
              <a:rPr lang="en-US">
                <a:solidFill>
                  <a:schemeClr val="bg1"/>
                </a:solidFill>
              </a:rPr>
              <a:t> y/o del </a:t>
            </a:r>
            <a:r>
              <a:rPr lang="en-US" err="1">
                <a:solidFill>
                  <a:schemeClr val="bg1"/>
                </a:solidFill>
              </a:rPr>
              <a:t>desarrollo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</a:rPr>
              <a:t>Lesión</a:t>
            </a:r>
            <a:r>
              <a:rPr lang="en-US">
                <a:solidFill>
                  <a:schemeClr val="bg1"/>
                </a:solidFill>
              </a:rPr>
              <a:t> cerebral </a:t>
            </a:r>
            <a:r>
              <a:rPr lang="en-US" err="1">
                <a:solidFill>
                  <a:schemeClr val="bg1"/>
                </a:solidFill>
              </a:rPr>
              <a:t>traumática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599F68-2729-D3C1-C5DF-909F68842809}"/>
              </a:ext>
            </a:extLst>
          </p:cNvPr>
          <p:cNvCxnSpPr>
            <a:cxnSpLocks/>
          </p:cNvCxnSpPr>
          <p:nvPr/>
        </p:nvCxnSpPr>
        <p:spPr>
          <a:xfrm>
            <a:off x="6200300" y="2877671"/>
            <a:ext cx="0" cy="2764859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8FC186-56B5-F3A7-3210-7FFA979D298E}"/>
              </a:ext>
            </a:extLst>
          </p:cNvPr>
          <p:cNvSpPr txBox="1"/>
          <p:nvPr/>
        </p:nvSpPr>
        <p:spPr>
          <a:xfrm>
            <a:off x="1210222" y="2966731"/>
            <a:ext cx="44037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Necesitas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apoyo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con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tus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actividades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casa o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comunidad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porque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tienes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alguna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de las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siguientes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condiciones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9104FC-0252-CC87-E06B-E521C5C5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93" y="5701282"/>
            <a:ext cx="12207982" cy="420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941AA-2F9D-59F0-66E3-E3677B0A9EF9}"/>
              </a:ext>
            </a:extLst>
          </p:cNvPr>
          <p:cNvSpPr txBox="1"/>
          <p:nvPr/>
        </p:nvSpPr>
        <p:spPr>
          <a:xfrm>
            <a:off x="284928" y="5725658"/>
            <a:ext cx="122127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Los </a:t>
            </a:r>
            <a:r>
              <a:rPr lang="en-US" sz="1600" err="1">
                <a:cs typeface="Arial"/>
              </a:rPr>
              <a:t>beneficiarios</a:t>
            </a:r>
            <a:r>
              <a:rPr lang="en-US" sz="1600">
                <a:cs typeface="Arial"/>
              </a:rPr>
              <a:t> de la </a:t>
            </a:r>
            <a:r>
              <a:rPr lang="en-US" sz="1600" err="1">
                <a:cs typeface="Arial"/>
              </a:rPr>
              <a:t>Exención</a:t>
            </a:r>
            <a:r>
              <a:rPr lang="en-US" sz="1600">
                <a:cs typeface="Arial"/>
              </a:rPr>
              <a:t> por </a:t>
            </a:r>
            <a:r>
              <a:rPr lang="en-US" sz="1600" err="1">
                <a:cs typeface="Arial"/>
              </a:rPr>
              <a:t>innovaciones</a:t>
            </a:r>
            <a:r>
              <a:rPr lang="en-US" sz="1600">
                <a:cs typeface="Arial"/>
              </a:rPr>
              <a:t> de Carolina del Norte o TBI Waiver </a:t>
            </a:r>
            <a:r>
              <a:rPr lang="en-US" sz="1600" b="1">
                <a:cs typeface="Arial"/>
              </a:rPr>
              <a:t>no</a:t>
            </a:r>
            <a:r>
              <a:rPr lang="en-US" sz="1600">
                <a:cs typeface="Arial"/>
              </a:rPr>
              <a:t> son </a:t>
            </a:r>
            <a:r>
              <a:rPr lang="en-US" sz="1600" err="1">
                <a:cs typeface="Arial"/>
              </a:rPr>
              <a:t>elegibles</a:t>
            </a:r>
            <a:r>
              <a:rPr lang="en-US" sz="1600">
                <a:cs typeface="Arial"/>
              </a:rPr>
              <a:t> para los </a:t>
            </a:r>
            <a:r>
              <a:rPr lang="en-US" sz="1600" err="1">
                <a:cs typeface="Arial"/>
              </a:rPr>
              <a:t>servicios</a:t>
            </a:r>
            <a:r>
              <a:rPr lang="en-US" sz="1600">
                <a:cs typeface="Arial"/>
              </a:rPr>
              <a:t> 1915(</a:t>
            </a:r>
            <a:r>
              <a:rPr lang="en-US" sz="1600" err="1">
                <a:cs typeface="Arial"/>
              </a:rPr>
              <a:t>i</a:t>
            </a:r>
            <a:r>
              <a:rPr lang="en-US" sz="1600">
                <a:cs typeface="Arial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EDA1E-952D-3C4E-8C11-F3454F0D0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6" y="6276601"/>
            <a:ext cx="1424430" cy="4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5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nurse helping an old person climb the stairs&#10;&#10;Description automatically generated">
            <a:extLst>
              <a:ext uri="{FF2B5EF4-FFF2-40B4-BE49-F238E27FC236}">
                <a16:creationId xmlns:a16="http://schemas.microsoft.com/office/drawing/2014/main" id="{1B7A13BC-07C0-F8B7-7CE7-88FBD334E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1"/>
          <a:stretch/>
        </p:blipFill>
        <p:spPr>
          <a:xfrm>
            <a:off x="3566213" y="633"/>
            <a:ext cx="8623940" cy="68821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D686F4-B453-EC28-6F4B-CDA42C7DE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6832604" cy="6869120"/>
            <a:chOff x="-17971" y="3867"/>
            <a:chExt cx="6832604" cy="687271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971" y="3867"/>
              <a:ext cx="5654229" cy="6869784"/>
            </a:xfrm>
            <a:custGeom>
              <a:avLst/>
              <a:gdLst/>
              <a:ahLst/>
              <a:cxnLst/>
              <a:rect l="l" t="t" r="r" b="b"/>
              <a:pathLst>
                <a:path w="2346595" h="2709333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49379B3E-1EAA-094C-B956-629928AFE987}"/>
                </a:ext>
              </a:extLst>
            </p:cNvPr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/>
            </a:prstGeom>
            <a:solidFill>
              <a:srgbClr val="0E2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351C54-5048-69B1-D219-ABA6A817B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4" t="21417" r="8936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3EC1B-3BE9-C5A6-50CB-9B39EC755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3" t="-18868" r="-20526" b="18868"/>
          <a:stretch/>
        </p:blipFill>
        <p:spPr>
          <a:xfrm rot="16200000">
            <a:off x="9878153" y="4667666"/>
            <a:ext cx="2342954" cy="2281046"/>
          </a:xfrm>
          <a:prstGeom prst="rect">
            <a:avLst/>
          </a:prstGeom>
        </p:spPr>
      </p:pic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515144" y="932740"/>
            <a:ext cx="4903541" cy="1431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¿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Qué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pasa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si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tengo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un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pIan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de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salud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10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diferente</a:t>
            </a: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b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</a:br>
            <a:r>
              <a:rPr lang="en-US" sz="3100">
                <a:solidFill>
                  <a:schemeClr val="bg1"/>
                </a:solidFill>
                <a:latin typeface="Arial"/>
                <a:ea typeface="+mn-ea"/>
                <a:cs typeface="Arial"/>
              </a:rPr>
              <a:t>a NC Medicaid?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F38760-F65E-4686-908A-7D3D60FB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5" t="84775" r="-173" b="9894"/>
          <a:stretch/>
        </p:blipFill>
        <p:spPr>
          <a:xfrm>
            <a:off x="728381" y="2119025"/>
            <a:ext cx="4146002" cy="9546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15144" y="2533268"/>
            <a:ext cx="5288240" cy="3744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Si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tienes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una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condición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elegible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,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puedes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b="1" err="1">
                <a:solidFill>
                  <a:schemeClr val="bg1"/>
                </a:solidFill>
                <a:ea typeface="Source Sans Pro"/>
                <a:cs typeface="Arial"/>
              </a:rPr>
              <a:t>solicitar</a:t>
            </a:r>
            <a:r>
              <a:rPr lang="en-US" sz="2200" b="1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b="1" err="1">
                <a:solidFill>
                  <a:schemeClr val="bg1"/>
                </a:solidFill>
                <a:ea typeface="Source Sans Pro"/>
                <a:cs typeface="Arial"/>
              </a:rPr>
              <a:t>tu</a:t>
            </a:r>
            <a:r>
              <a:rPr lang="en-US" sz="2200" b="1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b="1" err="1">
                <a:solidFill>
                  <a:schemeClr val="bg1"/>
                </a:solidFill>
                <a:ea typeface="Source Sans Pro"/>
                <a:cs typeface="Arial"/>
              </a:rPr>
              <a:t>cambio</a:t>
            </a:r>
            <a:r>
              <a:rPr lang="en-US" sz="2200" b="1">
                <a:solidFill>
                  <a:schemeClr val="bg1"/>
                </a:solidFill>
                <a:ea typeface="Source Sans Pro"/>
                <a:cs typeface="Arial"/>
              </a:rPr>
              <a:t> a un </a:t>
            </a:r>
            <a:r>
              <a:rPr lang="en-US" sz="2200" b="1">
                <a:solidFill>
                  <a:schemeClr val="bg1"/>
                </a:solidFill>
                <a:latin typeface="Arial Black"/>
                <a:ea typeface="Source Sans Pro"/>
                <a:cs typeface="Arial"/>
              </a:rPr>
              <a:t>Tailored Plan (Plan </a:t>
            </a:r>
            <a:r>
              <a:rPr lang="en-US" sz="2200" b="1" err="1">
                <a:solidFill>
                  <a:schemeClr val="bg1"/>
                </a:solidFill>
                <a:latin typeface="Arial Black"/>
                <a:ea typeface="Source Sans Pro"/>
                <a:cs typeface="Arial"/>
              </a:rPr>
              <a:t>personalizado</a:t>
            </a:r>
            <a:r>
              <a:rPr lang="en-US" sz="2200" b="1">
                <a:solidFill>
                  <a:schemeClr val="bg1"/>
                </a:solidFill>
                <a:latin typeface="Arial Black"/>
                <a:ea typeface="Source Sans Pro"/>
                <a:cs typeface="Arial"/>
              </a:rPr>
              <a:t>)</a:t>
            </a:r>
            <a:r>
              <a:rPr lang="en-US" sz="2200" b="1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para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recibir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servicios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1915(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i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). </a:t>
            </a: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endParaRPr lang="en-US" sz="2200" b="1">
              <a:solidFill>
                <a:schemeClr val="bg1"/>
              </a:solidFill>
              <a:ea typeface="Source Sans Pro"/>
              <a:cs typeface="Arial"/>
            </a:endParaRP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Llama al Enrollment Broker (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Agente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 de </a:t>
            </a:r>
            <a:r>
              <a:rPr lang="en-US" sz="2200" err="1">
                <a:solidFill>
                  <a:schemeClr val="bg1"/>
                </a:solidFill>
                <a:ea typeface="Source Sans Pro"/>
                <a:cs typeface="Arial"/>
              </a:rPr>
              <a:t>Inscripción</a:t>
            </a:r>
            <a:r>
              <a:rPr lang="en-US" sz="2200">
                <a:solidFill>
                  <a:schemeClr val="bg1"/>
                </a:solidFill>
                <a:ea typeface="Source Sans Pro"/>
                <a:cs typeface="Arial"/>
              </a:rPr>
              <a:t>) de NC Medicaid al            1-833-870-5500. </a:t>
            </a:r>
          </a:p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endParaRPr lang="en-US" sz="2200" b="1">
              <a:solidFill>
                <a:srgbClr val="DEECFC"/>
              </a:solidFill>
              <a:ea typeface="Source Sans Pro"/>
              <a:cs typeface="Arial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BE0BAE25-5195-1D39-71B5-B0EFDDBC8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52004327-93BF-43CF-27CC-AAC61F750AC3}"/>
              </a:ext>
            </a:extLst>
          </p:cNvPr>
          <p:cNvSpPr/>
          <p:nvPr/>
        </p:nvSpPr>
        <p:spPr>
          <a:xfrm>
            <a:off x="-7793" y="5800053"/>
            <a:ext cx="7345027" cy="8925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362F2-9EF3-8FBF-271C-62EDE60D85C3}"/>
              </a:ext>
            </a:extLst>
          </p:cNvPr>
          <p:cNvSpPr txBox="1"/>
          <p:nvPr/>
        </p:nvSpPr>
        <p:spPr>
          <a:xfrm>
            <a:off x="151763" y="5969793"/>
            <a:ext cx="68269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Arial"/>
                <a:cs typeface="Arial"/>
              </a:rPr>
              <a:t>Los </a:t>
            </a:r>
            <a:r>
              <a:rPr lang="en-US" sz="1500" err="1">
                <a:latin typeface="Arial"/>
                <a:cs typeface="Arial"/>
              </a:rPr>
              <a:t>servicios</a:t>
            </a:r>
            <a:r>
              <a:rPr lang="en-US" sz="1500">
                <a:latin typeface="Arial"/>
                <a:cs typeface="Arial"/>
              </a:rPr>
              <a:t> 1915(</a:t>
            </a:r>
            <a:r>
              <a:rPr lang="en-US" sz="1500" err="1">
                <a:latin typeface="Arial"/>
                <a:cs typeface="Arial"/>
              </a:rPr>
              <a:t>i</a:t>
            </a:r>
            <a:r>
              <a:rPr lang="en-US" sz="1500">
                <a:latin typeface="Arial"/>
                <a:cs typeface="Arial"/>
              </a:rPr>
              <a:t>) </a:t>
            </a:r>
            <a:r>
              <a:rPr lang="en-US" sz="1500" err="1">
                <a:latin typeface="Arial"/>
                <a:cs typeface="Arial"/>
              </a:rPr>
              <a:t>sólo</a:t>
            </a:r>
            <a:r>
              <a:rPr lang="en-US" sz="1500">
                <a:latin typeface="Arial"/>
                <a:cs typeface="Arial"/>
              </a:rPr>
              <a:t> </a:t>
            </a:r>
            <a:r>
              <a:rPr lang="en-US" sz="1500" err="1">
                <a:latin typeface="Arial"/>
                <a:cs typeface="Arial"/>
              </a:rPr>
              <a:t>están</a:t>
            </a:r>
            <a:r>
              <a:rPr lang="en-US" sz="1500">
                <a:latin typeface="Arial"/>
                <a:cs typeface="Arial"/>
              </a:rPr>
              <a:t> </a:t>
            </a:r>
            <a:r>
              <a:rPr lang="en-US" sz="1500" err="1">
                <a:latin typeface="Arial"/>
                <a:cs typeface="Arial"/>
              </a:rPr>
              <a:t>disponibles</a:t>
            </a:r>
            <a:r>
              <a:rPr lang="en-US" sz="1500">
                <a:latin typeface="Arial"/>
                <a:cs typeface="Arial"/>
              </a:rPr>
              <a:t> para Tailored Plans (Planes </a:t>
            </a:r>
            <a:r>
              <a:rPr lang="en-US" sz="1500" err="1">
                <a:latin typeface="Arial"/>
                <a:cs typeface="Arial"/>
              </a:rPr>
              <a:t>personalizados</a:t>
            </a:r>
            <a:r>
              <a:rPr lang="en-US" sz="1500">
                <a:latin typeface="Arial"/>
                <a:cs typeface="Arial"/>
              </a:rPr>
              <a:t>), NC Medicaid Direct o la </a:t>
            </a:r>
            <a:r>
              <a:rPr lang="en-US" sz="1500" err="1">
                <a:latin typeface="Arial"/>
                <a:cs typeface="Arial"/>
              </a:rPr>
              <a:t>Opción</a:t>
            </a:r>
            <a:r>
              <a:rPr lang="en-US" sz="1500">
                <a:latin typeface="Arial"/>
                <a:cs typeface="Arial"/>
              </a:rPr>
              <a:t> Tribal EBCI</a:t>
            </a:r>
            <a:endParaRPr lang="en-US" sz="15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84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in a wheelchair clothes on a rope&#10;&#10;Description automatically generated">
            <a:extLst>
              <a:ext uri="{FF2B5EF4-FFF2-40B4-BE49-F238E27FC236}">
                <a16:creationId xmlns:a16="http://schemas.microsoft.com/office/drawing/2014/main" id="{F99AB119-4513-0161-1B8B-7844ADBB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9"/>
          <a:stretch/>
        </p:blipFill>
        <p:spPr>
          <a:xfrm>
            <a:off x="5985463" y="-5581"/>
            <a:ext cx="6856867" cy="69023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D686F4-B453-EC28-6F4B-CDA42C7DE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9230" y="-232504"/>
            <a:ext cx="7709623" cy="6941007"/>
            <a:chOff x="-17971" y="3867"/>
            <a:chExt cx="6832604" cy="687271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971" y="3867"/>
              <a:ext cx="5654229" cy="6869784"/>
            </a:xfrm>
            <a:custGeom>
              <a:avLst/>
              <a:gdLst/>
              <a:ahLst/>
              <a:cxnLst/>
              <a:rect l="l" t="t" r="r" b="b"/>
              <a:pathLst>
                <a:path w="2346595" h="2709333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49379B3E-1EAA-094C-B956-629928AFE987}"/>
                </a:ext>
              </a:extLst>
            </p:cNvPr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/>
            </a:prstGeom>
            <a:solidFill>
              <a:srgbClr val="0E2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351C54-5048-69B1-D219-ABA6A817B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4" t="21417" r="8936" b="42255"/>
          <a:stretch/>
        </p:blipFill>
        <p:spPr>
          <a:xfrm rot="5400000">
            <a:off x="116570" y="-239893"/>
            <a:ext cx="1333348" cy="1644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3EC1B-3BE9-C5A6-50CB-9B39EC755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3" t="-18868" r="-20526" b="18868"/>
          <a:stretch/>
        </p:blipFill>
        <p:spPr>
          <a:xfrm rot="16200000">
            <a:off x="9878153" y="4667666"/>
            <a:ext cx="2342954" cy="2281046"/>
          </a:xfrm>
          <a:prstGeom prst="rect">
            <a:avLst/>
          </a:prstGeom>
        </p:spPr>
      </p:pic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02611" y="402860"/>
            <a:ext cx="5871341" cy="17312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¿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Estas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en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 la 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lista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 de 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espera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 para 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servicios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 de </a:t>
            </a:r>
            <a:r>
              <a:rPr lang="en-US" sz="3750" dirty="0" err="1">
                <a:solidFill>
                  <a:srgbClr val="F2F2F2"/>
                </a:solidFill>
                <a:latin typeface="Arial"/>
                <a:ea typeface="+mn-ea"/>
                <a:cs typeface="Arial"/>
              </a:rPr>
              <a:t>innovaciones</a:t>
            </a:r>
            <a:r>
              <a:rPr lang="en-US" sz="375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?</a:t>
            </a:r>
            <a:endParaRPr lang="en-US" sz="3750" dirty="0">
              <a:ea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F38760-F65E-4686-908A-7D3D60FB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5" t="84775" r="-173" b="9894"/>
          <a:stretch/>
        </p:blipFill>
        <p:spPr>
          <a:xfrm>
            <a:off x="698789" y="1845651"/>
            <a:ext cx="4146002" cy="9546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98187" y="2257248"/>
            <a:ext cx="5495349" cy="3929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ts val="200"/>
              </a:spcBef>
              <a:spcAft>
                <a:spcPts val="1200"/>
              </a:spcAft>
            </a:pP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¡</a:t>
            </a:r>
            <a:r>
              <a:rPr lang="en-US" sz="2700" b="1" dirty="0" err="1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Podrías</a:t>
            </a: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 </a:t>
            </a:r>
            <a:r>
              <a:rPr lang="en-US" sz="2700" b="1" dirty="0" err="1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recibir</a:t>
            </a:r>
            <a:r>
              <a:rPr lang="en-US" sz="2700" b="1" dirty="0">
                <a:solidFill>
                  <a:srgbClr val="DEECFC"/>
                </a:solidFill>
                <a:ea typeface="Source Sans Pro"/>
                <a:cs typeface="+mn-lt"/>
              </a:rPr>
              <a:t> </a:t>
            </a:r>
            <a:r>
              <a:rPr lang="en-US" sz="2700" b="1" dirty="0" err="1">
                <a:solidFill>
                  <a:srgbClr val="DEECFC"/>
                </a:solidFill>
                <a:ea typeface="Source Sans Pro"/>
                <a:cs typeface="+mn-lt"/>
              </a:rPr>
              <a:t>servicios</a:t>
            </a:r>
            <a:r>
              <a:rPr lang="en-US" sz="2700" b="1" dirty="0">
                <a:solidFill>
                  <a:srgbClr val="DEECFC"/>
                </a:solidFill>
                <a:ea typeface="Source Sans Pro"/>
                <a:cs typeface="+mn-lt"/>
              </a:rPr>
              <a:t> 1915</a:t>
            </a: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(</a:t>
            </a:r>
            <a:r>
              <a:rPr lang="en-US" sz="2700" b="1" dirty="0" err="1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i</a:t>
            </a: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) </a:t>
            </a:r>
            <a:r>
              <a:rPr lang="en-US" sz="2700" b="1" dirty="0" err="1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mientras</a:t>
            </a: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 </a:t>
            </a:r>
            <a:r>
              <a:rPr lang="en-US" sz="2700" b="1" dirty="0" err="1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esperas</a:t>
            </a:r>
            <a:r>
              <a:rPr lang="en-US" sz="2700" b="1" dirty="0">
                <a:solidFill>
                  <a:srgbClr val="DEECFC"/>
                </a:solidFill>
                <a:latin typeface="Arial"/>
                <a:ea typeface="Source Sans Pro"/>
                <a:cs typeface="+mn-lt"/>
              </a:rPr>
              <a:t>!</a:t>
            </a:r>
          </a:p>
          <a:p>
            <a:pPr marL="800100" lvl="1" indent="-342900"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419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Obtén los</a:t>
            </a:r>
            <a:r>
              <a:rPr lang="es-419" dirty="0">
                <a:solidFill>
                  <a:srgbClr val="FFFFFF"/>
                </a:solidFill>
                <a:ea typeface="Source Sans Pro"/>
                <a:cs typeface="+mn-lt"/>
              </a:rPr>
              <a:t> servicios 1915(i) 90</a:t>
            </a:r>
            <a:r>
              <a:rPr lang="es-419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días </a:t>
            </a:r>
            <a:r>
              <a:rPr lang="es-419" dirty="0">
                <a:solidFill>
                  <a:schemeClr val="bg1"/>
                </a:solidFill>
                <a:latin typeface="Arial"/>
                <a:ea typeface="Source Sans Pro"/>
                <a:cs typeface="+mn-lt"/>
              </a:rPr>
              <a:t>después de que tu evaluación sea aprobada. Puede haber otros factores, por ejemplo, si hay personal disponible, que determinen cuando empezarás a recibir los servicios.</a:t>
            </a:r>
          </a:p>
          <a:p>
            <a:pPr marL="800100" lvl="1" indent="-342900"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Tu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lugar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en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la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lista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espera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no se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verá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afectado</a:t>
            </a:r>
            <a:r>
              <a:rPr lang="en-US" dirty="0">
                <a:solidFill>
                  <a:srgbClr val="FFFFFF"/>
                </a:solidFill>
                <a:latin typeface="Arial"/>
                <a:ea typeface="Source Sans Pro"/>
                <a:cs typeface="+mn-lt"/>
              </a:rPr>
              <a:t>.  </a:t>
            </a:r>
            <a:endParaRPr lang="en-US" dirty="0">
              <a:cs typeface="Arial"/>
            </a:endParaRPr>
          </a:p>
          <a:p>
            <a:pPr marL="800100" lvl="1" indent="-342900"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dirty="0">
              <a:solidFill>
                <a:srgbClr val="FFFFFF"/>
              </a:solidFill>
              <a:latin typeface="Arial"/>
              <a:ea typeface="Source Sans Pro"/>
              <a:cs typeface="+mn-lt"/>
            </a:endParaRPr>
          </a:p>
          <a:p>
            <a:pPr marL="800100" lvl="1" indent="-342900"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dirty="0">
              <a:solidFill>
                <a:srgbClr val="FFFFFF"/>
              </a:solidFill>
              <a:latin typeface="Arial"/>
              <a:ea typeface="Source Sans Pro"/>
              <a:cs typeface="+mn-lt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BE0BAE25-5195-1D39-71B5-B0EFDDBC8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52004327-93BF-43CF-27CC-AAC61F750AC3}"/>
              </a:ext>
            </a:extLst>
          </p:cNvPr>
          <p:cNvSpPr/>
          <p:nvPr/>
        </p:nvSpPr>
        <p:spPr>
          <a:xfrm>
            <a:off x="-36822" y="5800053"/>
            <a:ext cx="7345027" cy="8925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05E45B-4DC1-642B-1B9A-2FA2ACB9B245}"/>
              </a:ext>
            </a:extLst>
          </p:cNvPr>
          <p:cNvSpPr txBox="1"/>
          <p:nvPr/>
        </p:nvSpPr>
        <p:spPr>
          <a:xfrm>
            <a:off x="206931" y="5923142"/>
            <a:ext cx="6810814" cy="6078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50" b="1">
                <a:solidFill>
                  <a:srgbClr val="000000"/>
                </a:solidFill>
              </a:rPr>
              <a:t>Debes </a:t>
            </a:r>
            <a:r>
              <a:rPr lang="en-US" sz="1650" b="1" err="1">
                <a:solidFill>
                  <a:srgbClr val="000000"/>
                </a:solidFill>
              </a:rPr>
              <a:t>contar</a:t>
            </a:r>
            <a:r>
              <a:rPr lang="en-US" sz="1650" b="1">
                <a:solidFill>
                  <a:srgbClr val="000000"/>
                </a:solidFill>
              </a:rPr>
              <a:t> con NC Medicaid para </a:t>
            </a:r>
            <a:r>
              <a:rPr lang="en-US" sz="1650" b="1" err="1">
                <a:solidFill>
                  <a:srgbClr val="000000"/>
                </a:solidFill>
              </a:rPr>
              <a:t>obtener</a:t>
            </a:r>
            <a:r>
              <a:rPr lang="en-US" sz="1650" b="1">
                <a:solidFill>
                  <a:srgbClr val="000000"/>
                </a:solidFill>
              </a:rPr>
              <a:t> los </a:t>
            </a:r>
            <a:r>
              <a:rPr lang="en-US" sz="1650" b="1" err="1">
                <a:solidFill>
                  <a:srgbClr val="000000"/>
                </a:solidFill>
              </a:rPr>
              <a:t>servicios</a:t>
            </a:r>
            <a:r>
              <a:rPr lang="en-US" sz="1650" b="1">
                <a:solidFill>
                  <a:srgbClr val="000000"/>
                </a:solidFill>
              </a:rPr>
              <a:t> 1915(</a:t>
            </a:r>
            <a:r>
              <a:rPr lang="en-US" sz="1650" b="1" err="1">
                <a:solidFill>
                  <a:srgbClr val="000000"/>
                </a:solidFill>
              </a:rPr>
              <a:t>i</a:t>
            </a:r>
            <a:r>
              <a:rPr lang="en-US" sz="1650" b="1">
                <a:solidFill>
                  <a:srgbClr val="000000"/>
                </a:solidFill>
              </a:rPr>
              <a:t>). </a:t>
            </a:r>
            <a:endParaRPr lang="en-US" sz="1650">
              <a:solidFill>
                <a:srgbClr val="000000"/>
              </a:solidFill>
            </a:endParaRPr>
          </a:p>
          <a:p>
            <a:r>
              <a:rPr lang="en-US" sz="1700">
                <a:solidFill>
                  <a:srgbClr val="000000"/>
                </a:solidFill>
                <a:hlinkClick r:id="rId7"/>
              </a:rPr>
              <a:t>MasMedicaid</a:t>
            </a:r>
            <a:r>
              <a:rPr lang="en-US" sz="1700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.nc.gov/aplicar</a:t>
            </a:r>
            <a:endParaRPr lang="en-US" sz="17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46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73BEB5A-5D25-7AB9-19FE-8EEEA0DF8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188"/>
            <a:ext cx="12187791" cy="1466869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571205" y="482845"/>
            <a:ext cx="9358571" cy="615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Cómo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obtener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servicios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1915(</a:t>
            </a:r>
            <a:r>
              <a:rPr lang="en-US" sz="4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  <a:endParaRPr lang="en-US" sz="4000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80794-7B83-AD54-AC0F-34CF91180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10" r="-150" b="28188"/>
          <a:stretch/>
        </p:blipFill>
        <p:spPr>
          <a:xfrm>
            <a:off x="6267683" y="2321193"/>
            <a:ext cx="5803780" cy="3918242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E0E3-5FC3-05FC-8856-D3DBAD9B4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10" r="-150" b="28188"/>
          <a:stretch/>
        </p:blipFill>
        <p:spPr>
          <a:xfrm>
            <a:off x="303146" y="2321193"/>
            <a:ext cx="5803780" cy="3918242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F071C405-AA98-146F-13B6-C8226E16EBEC}"/>
              </a:ext>
            </a:extLst>
          </p:cNvPr>
          <p:cNvSpPr txBox="1">
            <a:spLocks/>
          </p:cNvSpPr>
          <p:nvPr/>
        </p:nvSpPr>
        <p:spPr>
          <a:xfrm>
            <a:off x="1151132" y="2107686"/>
            <a:ext cx="471661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>
                <a:solidFill>
                  <a:srgbClr val="147DAF"/>
                </a:solidFill>
                <a:latin typeface="Arial Black"/>
                <a:ea typeface="+mn-ea"/>
                <a:cs typeface="Arial Black" panose="020B0604020202020204" pitchFamily="34" charset="0"/>
              </a:rPr>
              <a:t>LLAMA Y PIDE SERVICIOS 1915(</a:t>
            </a:r>
            <a:r>
              <a:rPr lang="en-US" sz="2000" err="1">
                <a:solidFill>
                  <a:srgbClr val="147DAF"/>
                </a:solidFill>
                <a:latin typeface="Arial Black"/>
                <a:ea typeface="+mn-ea"/>
                <a:cs typeface="Arial Black" panose="020B0604020202020204" pitchFamily="34" charset="0"/>
              </a:rPr>
              <a:t>i</a:t>
            </a:r>
            <a:r>
              <a:rPr lang="en-US" sz="2000">
                <a:solidFill>
                  <a:srgbClr val="147DAF"/>
                </a:solidFill>
                <a:latin typeface="Arial Black"/>
                <a:ea typeface="+mn-ea"/>
                <a:cs typeface="Arial Black" panose="020B0604020202020204" pitchFamily="34" charset="0"/>
              </a:rPr>
              <a:t>)</a:t>
            </a:r>
            <a:endParaRPr lang="en-US" sz="2000">
              <a:solidFill>
                <a:srgbClr val="147DAF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65078824-248D-0861-D938-EAA7F044F4A8}"/>
              </a:ext>
            </a:extLst>
          </p:cNvPr>
          <p:cNvSpPr txBox="1"/>
          <p:nvPr/>
        </p:nvSpPr>
        <p:spPr>
          <a:xfrm>
            <a:off x="555025" y="2759343"/>
            <a:ext cx="5198144" cy="2854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>
                <a:latin typeface="Arial"/>
                <a:cs typeface="Arial"/>
              </a:rPr>
              <a:t>Revisa </a:t>
            </a:r>
            <a:r>
              <a:rPr lang="en-US" err="1">
                <a:latin typeface="Arial"/>
                <a:cs typeface="Arial"/>
              </a:rPr>
              <a:t>el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número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teléfono</a:t>
            </a:r>
            <a:r>
              <a:rPr lang="en-US">
                <a:latin typeface="Arial"/>
                <a:cs typeface="Arial"/>
              </a:rPr>
              <a:t> que </a:t>
            </a:r>
            <a:r>
              <a:rPr lang="en-US" err="1">
                <a:latin typeface="Arial"/>
                <a:cs typeface="Arial"/>
              </a:rPr>
              <a:t>aparece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tarjeta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seguro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médico</a:t>
            </a:r>
            <a:r>
              <a:rPr lang="en-US" i="0">
                <a:effectLst/>
                <a:latin typeface="Arial"/>
                <a:cs typeface="Arial"/>
              </a:rPr>
              <a:t>:</a:t>
            </a:r>
          </a:p>
          <a:p>
            <a:pPr algn="l" rtl="0" fontAlgn="base"/>
            <a:endParaRPr lang="en-US" sz="90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itchFamily="2" charset="2"/>
              <a:buChar char="•"/>
            </a:pPr>
            <a:r>
              <a:rPr lang="en-US" sz="1700" b="1" i="0" strike="noStrike">
                <a:solidFill>
                  <a:srgbClr val="147DAF"/>
                </a:solidFill>
                <a:effectLst/>
                <a:latin typeface="Arial"/>
                <a:cs typeface="Arial"/>
              </a:rPr>
              <a:t>Alliance Health</a:t>
            </a:r>
            <a:r>
              <a:rPr lang="en-US" sz="1700" i="0" strike="noStrike">
                <a:effectLst/>
                <a:latin typeface="Arial"/>
                <a:cs typeface="Arial"/>
              </a:rPr>
              <a:t>: </a:t>
            </a:r>
            <a:r>
              <a:rPr lang="en-US" sz="1700" i="0">
                <a:effectLst/>
                <a:latin typeface="Arial"/>
                <a:cs typeface="Arial"/>
              </a:rPr>
              <a:t>1-800-510-9132, TTY: 711          o 1-800-735-2962 </a:t>
            </a:r>
          </a:p>
          <a:p>
            <a:pPr marL="285750" indent="-285750" algn="l" rtl="0" fontAlgn="base">
              <a:buFont typeface="Arial" pitchFamily="2" charset="2"/>
              <a:buChar char="•"/>
            </a:pPr>
            <a:r>
              <a:rPr lang="en-US" sz="1700" b="1" strike="noStrike">
                <a:solidFill>
                  <a:srgbClr val="147DAF"/>
                </a:solidFill>
                <a:latin typeface="Arial"/>
                <a:cs typeface="Arial"/>
              </a:rPr>
              <a:t>Partners Health</a:t>
            </a:r>
            <a:r>
              <a:rPr lang="en-US" sz="1700" strike="noStrike">
                <a:latin typeface="Arial"/>
                <a:cs typeface="Arial"/>
              </a:rPr>
              <a:t>: </a:t>
            </a:r>
            <a:r>
              <a:rPr lang="en-US" sz="1700" i="0">
                <a:effectLst/>
                <a:latin typeface="Arial"/>
                <a:cs typeface="Arial"/>
              </a:rPr>
              <a:t>1-888-235-4673, TTY</a:t>
            </a:r>
            <a:r>
              <a:rPr lang="en-US" sz="1700">
                <a:latin typeface="Arial"/>
                <a:cs typeface="Arial"/>
              </a:rPr>
              <a:t>:711</a:t>
            </a:r>
            <a:r>
              <a:rPr lang="en-US" sz="1700" i="0">
                <a:effectLst/>
                <a:latin typeface="Arial"/>
                <a:cs typeface="Arial"/>
              </a:rPr>
              <a:t> </a:t>
            </a:r>
          </a:p>
          <a:p>
            <a:pPr marL="285750" indent="-285750" algn="l" rtl="0" fontAlgn="base">
              <a:buFont typeface="Arial" pitchFamily="2" charset="2"/>
              <a:buChar char="•"/>
            </a:pPr>
            <a:r>
              <a:rPr lang="en-US" sz="1700" b="1" i="0" strike="noStrike">
                <a:solidFill>
                  <a:srgbClr val="147DAF"/>
                </a:solidFill>
                <a:effectLst/>
                <a:latin typeface="Arial"/>
                <a:cs typeface="Arial"/>
              </a:rPr>
              <a:t>Trillium Health</a:t>
            </a:r>
            <a:r>
              <a:rPr lang="en-US" sz="1700" b="1" i="0" strike="noStrike">
                <a:effectLst/>
                <a:latin typeface="Arial"/>
                <a:cs typeface="Arial"/>
              </a:rPr>
              <a:t>: </a:t>
            </a:r>
            <a:r>
              <a:rPr lang="en-US" sz="1700" i="0">
                <a:effectLst/>
                <a:latin typeface="Arial"/>
                <a:cs typeface="Arial"/>
              </a:rPr>
              <a:t>1-877-685-2415, TTY: 711 </a:t>
            </a:r>
          </a:p>
          <a:p>
            <a:pPr marL="285750" indent="-285750" algn="l" rtl="0" fontAlgn="base">
              <a:buFont typeface="Arial" pitchFamily="2" charset="2"/>
              <a:buChar char="•"/>
            </a:pPr>
            <a:r>
              <a:rPr lang="en-US" sz="1700" b="1" i="0" strike="noStrike">
                <a:solidFill>
                  <a:srgbClr val="147DAF"/>
                </a:solidFill>
                <a:effectLst/>
                <a:latin typeface="Arial"/>
                <a:cs typeface="Arial"/>
              </a:rPr>
              <a:t>Vaya Health</a:t>
            </a:r>
            <a:r>
              <a:rPr lang="en-US" sz="1700" b="1" i="0" strike="noStrike">
                <a:effectLst/>
                <a:latin typeface="Arial"/>
                <a:cs typeface="Arial"/>
              </a:rPr>
              <a:t>: </a:t>
            </a:r>
            <a:r>
              <a:rPr lang="en-US" sz="1700" i="0">
                <a:effectLst/>
                <a:latin typeface="Arial"/>
                <a:cs typeface="Arial"/>
              </a:rPr>
              <a:t>1-800-962-9003, TTY: 711 </a:t>
            </a:r>
          </a:p>
          <a:p>
            <a:pPr algn="l" rtl="0" fontAlgn="base"/>
            <a:endParaRPr lang="en-US" sz="90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550">
                <a:latin typeface="Arial"/>
                <a:cs typeface="Arial"/>
              </a:rPr>
              <a:t>O </a:t>
            </a:r>
            <a:r>
              <a:rPr lang="en-US" sz="1550" err="1">
                <a:latin typeface="Arial"/>
                <a:cs typeface="Arial"/>
              </a:rPr>
              <a:t>ponte</a:t>
            </a:r>
            <a:r>
              <a:rPr lang="en-US" sz="1550">
                <a:latin typeface="Arial"/>
                <a:cs typeface="Arial"/>
              </a:rPr>
              <a:t> </a:t>
            </a:r>
            <a:r>
              <a:rPr lang="en-US" sz="1550" err="1">
                <a:latin typeface="Arial"/>
                <a:cs typeface="Arial"/>
              </a:rPr>
              <a:t>en</a:t>
            </a:r>
            <a:r>
              <a:rPr lang="en-US" sz="1550">
                <a:latin typeface="Arial"/>
                <a:cs typeface="Arial"/>
              </a:rPr>
              <a:t> </a:t>
            </a:r>
            <a:r>
              <a:rPr lang="en-US" sz="1550" err="1">
                <a:latin typeface="Arial"/>
                <a:cs typeface="Arial"/>
              </a:rPr>
              <a:t>contacto</a:t>
            </a:r>
            <a:r>
              <a:rPr lang="en-US" sz="1550">
                <a:latin typeface="Arial"/>
                <a:cs typeface="Arial"/>
              </a:rPr>
              <a:t> con </a:t>
            </a:r>
            <a:r>
              <a:rPr lang="en-US" sz="1550" err="1">
                <a:latin typeface="Arial"/>
                <a:cs typeface="Arial"/>
              </a:rPr>
              <a:t>tu</a:t>
            </a:r>
            <a:r>
              <a:rPr lang="en-US" sz="1550">
                <a:latin typeface="Arial"/>
                <a:cs typeface="Arial"/>
              </a:rPr>
              <a:t> Tailored Care Manager (Gestor de </a:t>
            </a:r>
            <a:r>
              <a:rPr lang="en-US" sz="1550" err="1">
                <a:latin typeface="Arial"/>
                <a:cs typeface="Arial"/>
              </a:rPr>
              <a:t>cuidados</a:t>
            </a:r>
            <a:r>
              <a:rPr lang="en-US" sz="1550">
                <a:latin typeface="Arial"/>
                <a:cs typeface="Arial"/>
              </a:rPr>
              <a:t> </a:t>
            </a:r>
            <a:r>
              <a:rPr lang="en-US" sz="1550" err="1">
                <a:latin typeface="Arial"/>
                <a:cs typeface="Arial"/>
              </a:rPr>
              <a:t>personalizados</a:t>
            </a:r>
            <a:r>
              <a:rPr lang="en-US" sz="1550">
                <a:latin typeface="Arial"/>
                <a:cs typeface="Arial"/>
              </a:rPr>
              <a:t>) o </a:t>
            </a:r>
            <a:r>
              <a:rPr lang="en-US" sz="1550" err="1">
                <a:latin typeface="Arial"/>
                <a:cs typeface="Arial"/>
              </a:rPr>
              <a:t>coordinador</a:t>
            </a:r>
            <a:r>
              <a:rPr lang="en-US" sz="1550">
                <a:latin typeface="Arial"/>
                <a:cs typeface="Arial"/>
              </a:rPr>
              <a:t> de </a:t>
            </a:r>
            <a:r>
              <a:rPr lang="en-US" sz="1550" err="1">
                <a:latin typeface="Arial"/>
                <a:cs typeface="Arial"/>
              </a:rPr>
              <a:t>cuidados</a:t>
            </a:r>
            <a:r>
              <a:rPr lang="en-US" sz="1550">
                <a:latin typeface="Arial"/>
                <a:cs typeface="Arial"/>
              </a:rPr>
              <a:t>, </a:t>
            </a:r>
            <a:r>
              <a:rPr lang="en-US" sz="1550" err="1">
                <a:latin typeface="Arial"/>
                <a:cs typeface="Arial"/>
              </a:rPr>
              <a:t>si</a:t>
            </a:r>
            <a:r>
              <a:rPr lang="en-US" sz="1550">
                <a:latin typeface="Arial"/>
                <a:cs typeface="Arial"/>
              </a:rPr>
              <a:t> lo </a:t>
            </a:r>
            <a:r>
              <a:rPr lang="en-US" sz="1550" err="1">
                <a:latin typeface="Arial"/>
                <a:cs typeface="Arial"/>
              </a:rPr>
              <a:t>tienes</a:t>
            </a:r>
            <a:r>
              <a:rPr lang="en-US" sz="1550">
                <a:latin typeface="Arial"/>
                <a:cs typeface="Arial"/>
              </a:rPr>
              <a:t>. </a:t>
            </a:r>
            <a:endParaRPr lang="en-US" sz="1550">
              <a:effectLst/>
              <a:latin typeface="Arial"/>
              <a:cs typeface="Arial"/>
            </a:endParaRPr>
          </a:p>
        </p:txBody>
      </p:sp>
      <p:pic>
        <p:nvPicPr>
          <p:cNvPr id="5" name="Graphic 4" descr="Call center with solid fill">
            <a:extLst>
              <a:ext uri="{FF2B5EF4-FFF2-40B4-BE49-F238E27FC236}">
                <a16:creationId xmlns:a16="http://schemas.microsoft.com/office/drawing/2014/main" id="{AD5E086C-8D9D-5D96-48FB-E6BEDABC9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744" y="1915158"/>
            <a:ext cx="754389" cy="754389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02F387EE-7F96-B4EF-0AB8-FDE4216A318D}"/>
              </a:ext>
            </a:extLst>
          </p:cNvPr>
          <p:cNvSpPr txBox="1">
            <a:spLocks/>
          </p:cNvSpPr>
          <p:nvPr/>
        </p:nvSpPr>
        <p:spPr>
          <a:xfrm>
            <a:off x="7061881" y="2107686"/>
            <a:ext cx="488293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>
                <a:solidFill>
                  <a:srgbClr val="147DAF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COMPLETA TU EVALUACIÓN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A26A7D59-68AD-BEED-3DEF-C1D45FA17240}"/>
              </a:ext>
            </a:extLst>
          </p:cNvPr>
          <p:cNvSpPr txBox="1"/>
          <p:nvPr/>
        </p:nvSpPr>
        <p:spPr>
          <a:xfrm>
            <a:off x="6558211" y="2718815"/>
            <a:ext cx="497435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dirty="0">
                <a:latin typeface="Arial"/>
                <a:cs typeface="Arial"/>
              </a:rPr>
              <a:t>Un coordinador de cuidados trabajará contigo para determinar cuáles servicios</a:t>
            </a:r>
            <a:r>
              <a:rPr kumimoji="0" lang="es-419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1915(i) podrás recibir</a:t>
            </a:r>
            <a:r>
              <a:rPr lang="es-419" dirty="0">
                <a:latin typeface="Arial"/>
                <a:cs typeface="Arial"/>
              </a:rPr>
              <a:t>.</a:t>
            </a:r>
            <a:endParaRPr lang="es-419" dirty="0"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419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419" altLang="en-US" b="1" dirty="0">
                <a:solidFill>
                  <a:srgbClr val="147DAF"/>
                </a:solidFill>
                <a:latin typeface="Arial"/>
                <a:cs typeface="Arial"/>
              </a:rPr>
              <a:t>Recibe los servicios en 90 días, dependiendo del personal disponible.</a:t>
            </a:r>
            <a:endParaRPr lang="es-419" altLang="en-US" b="1" i="0" u="none" strike="noStrike" cap="none" normalizeH="0" baseline="0" dirty="0">
              <a:ln>
                <a:noFill/>
              </a:ln>
              <a:solidFill>
                <a:srgbClr val="147DAF"/>
              </a:solidFill>
              <a:effectLst/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s-419" altLang="en-US" b="1" dirty="0">
              <a:solidFill>
                <a:srgbClr val="147DAF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dirty="0">
                <a:latin typeface="Arial"/>
                <a:cs typeface="Arial"/>
              </a:rPr>
              <a:t>Para obtener actualizaciones de tu aplicación, llama al teléfono </a:t>
            </a:r>
            <a:r>
              <a:rPr lang="es-419" dirty="0">
                <a:cs typeface="Arial"/>
              </a:rPr>
              <a:t>que aparece en tu tarjeta de seguro médico </a:t>
            </a:r>
            <a:r>
              <a:rPr lang="es-419" dirty="0">
                <a:latin typeface="Arial"/>
                <a:cs typeface="Arial"/>
              </a:rPr>
              <a:t>o a tu </a:t>
            </a:r>
            <a:r>
              <a:rPr lang="es-419" dirty="0" err="1">
                <a:latin typeface="Arial"/>
                <a:cs typeface="Arial"/>
              </a:rPr>
              <a:t>Tailored</a:t>
            </a:r>
            <a:r>
              <a:rPr lang="es-419" dirty="0">
                <a:latin typeface="Arial"/>
                <a:cs typeface="Arial"/>
              </a:rPr>
              <a:t> Care Manager (Gestor de cuidados personalizados).</a:t>
            </a:r>
            <a:endParaRPr lang="es-419" dirty="0">
              <a:cs typeface="Arial"/>
            </a:endParaRPr>
          </a:p>
        </p:txBody>
      </p:sp>
      <p:pic>
        <p:nvPicPr>
          <p:cNvPr id="13" name="Graphic 12" descr="Programmer female with solid fill">
            <a:extLst>
              <a:ext uri="{FF2B5EF4-FFF2-40B4-BE49-F238E27FC236}">
                <a16:creationId xmlns:a16="http://schemas.microsoft.com/office/drawing/2014/main" id="{6D03B1B1-56BE-FE41-F54B-A66907646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4255" y="1871705"/>
            <a:ext cx="751681" cy="751681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3166060-8A48-3D89-795B-2FA9F346A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1364A-991F-65D4-3D3F-EC15CE7C8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94" t="21417" r="8936" b="42255"/>
          <a:stretch/>
        </p:blipFill>
        <p:spPr>
          <a:xfrm rot="5400000">
            <a:off x="102212" y="-95924"/>
            <a:ext cx="941433" cy="1161443"/>
          </a:xfrm>
          <a:prstGeom prst="rect">
            <a:avLst/>
          </a:prstGeom>
        </p:spPr>
      </p:pic>
      <p:pic>
        <p:nvPicPr>
          <p:cNvPr id="19" name="Picture 18" descr="Logo for the North Carolina Department of Health and Human Services. ">
            <a:extLst>
              <a:ext uri="{FF2B5EF4-FFF2-40B4-BE49-F238E27FC236}">
                <a16:creationId xmlns:a16="http://schemas.microsoft.com/office/drawing/2014/main" id="{FDC74FED-A9C7-4AA5-7806-029AA96CC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45A02-3DA6-5BFD-89FC-AE4EBFFAE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63" t="-18868" r="-20526" b="18868"/>
          <a:stretch/>
        </p:blipFill>
        <p:spPr>
          <a:xfrm rot="16200000">
            <a:off x="11241671" y="5916137"/>
            <a:ext cx="974807" cy="949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BD9794-6E61-567F-CE90-E69470D9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9" y="6237969"/>
            <a:ext cx="12216087" cy="550999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15753-CFD0-96B2-4EAC-5A39AFD169DB}"/>
              </a:ext>
            </a:extLst>
          </p:cNvPr>
          <p:cNvSpPr txBox="1"/>
          <p:nvPr/>
        </p:nvSpPr>
        <p:spPr>
          <a:xfrm>
            <a:off x="7784" y="6335673"/>
            <a:ext cx="12206208" cy="3462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50" b="1">
                <a:solidFill>
                  <a:schemeClr val="bg1"/>
                </a:solidFill>
                <a:effectLst/>
              </a:rPr>
              <a:t>¿No sabes </a:t>
            </a:r>
            <a:r>
              <a:rPr lang="en-US" sz="1650" b="1" err="1">
                <a:solidFill>
                  <a:schemeClr val="bg1"/>
                </a:solidFill>
                <a:effectLst/>
              </a:rPr>
              <a:t>qué</a:t>
            </a:r>
            <a:r>
              <a:rPr lang="en-US" sz="1650" b="1">
                <a:solidFill>
                  <a:schemeClr val="bg1"/>
                </a:solidFill>
                <a:effectLst/>
              </a:rPr>
              <a:t> plan de </a:t>
            </a:r>
            <a:r>
              <a:rPr lang="en-US" sz="1650" b="1" err="1">
                <a:solidFill>
                  <a:schemeClr val="bg1"/>
                </a:solidFill>
                <a:effectLst/>
              </a:rPr>
              <a:t>salud</a:t>
            </a:r>
            <a:r>
              <a:rPr lang="en-US" sz="1650" b="1">
                <a:solidFill>
                  <a:schemeClr val="bg1"/>
                </a:solidFill>
                <a:effectLst/>
              </a:rPr>
              <a:t> </a:t>
            </a:r>
            <a:r>
              <a:rPr lang="en-US" sz="1650" b="1" err="1">
                <a:solidFill>
                  <a:schemeClr val="bg1"/>
                </a:solidFill>
                <a:effectLst/>
              </a:rPr>
              <a:t>tienes</a:t>
            </a:r>
            <a:r>
              <a:rPr lang="en-US" sz="1650" b="1">
                <a:solidFill>
                  <a:schemeClr val="bg1"/>
                </a:solidFill>
                <a:effectLst/>
              </a:rPr>
              <a:t>?</a:t>
            </a:r>
            <a:r>
              <a:rPr lang="en-US" sz="1650" b="0">
                <a:solidFill>
                  <a:schemeClr val="bg1"/>
                </a:solidFill>
                <a:effectLst/>
              </a:rPr>
              <a:t> </a:t>
            </a:r>
            <a:r>
              <a:rPr lang="en-US" sz="1650">
                <a:solidFill>
                  <a:schemeClr val="bg1"/>
                </a:solidFill>
              </a:rPr>
              <a:t>L</a:t>
            </a:r>
            <a:r>
              <a:rPr lang="en-US" sz="1650" b="0">
                <a:solidFill>
                  <a:schemeClr val="bg1"/>
                </a:solidFill>
                <a:effectLst/>
              </a:rPr>
              <a:t>lama al </a:t>
            </a:r>
            <a:r>
              <a:rPr lang="en-US" sz="1650">
                <a:solidFill>
                  <a:schemeClr val="bg1"/>
                </a:solidFill>
              </a:rPr>
              <a:t>Enrollment Broker (</a:t>
            </a:r>
            <a:r>
              <a:rPr lang="en-US" sz="1650" err="1">
                <a:solidFill>
                  <a:schemeClr val="bg1"/>
                </a:solidFill>
              </a:rPr>
              <a:t>Agente</a:t>
            </a:r>
            <a:r>
              <a:rPr lang="en-US" sz="1650" b="0">
                <a:solidFill>
                  <a:schemeClr val="bg1"/>
                </a:solidFill>
                <a:effectLst/>
              </a:rPr>
              <a:t> de </a:t>
            </a:r>
            <a:r>
              <a:rPr lang="en-US" sz="1650" b="0" err="1">
                <a:solidFill>
                  <a:schemeClr val="bg1"/>
                </a:solidFill>
                <a:effectLst/>
              </a:rPr>
              <a:t>inscripción</a:t>
            </a:r>
            <a:r>
              <a:rPr lang="en-US" sz="1650">
                <a:solidFill>
                  <a:schemeClr val="bg1"/>
                </a:solidFill>
              </a:rPr>
              <a:t>)</a:t>
            </a:r>
            <a:r>
              <a:rPr lang="en-US" sz="1650" b="0">
                <a:solidFill>
                  <a:schemeClr val="bg1"/>
                </a:solidFill>
                <a:effectLst/>
              </a:rPr>
              <a:t> de  NC Medicaid al 1-833-870-5500. </a:t>
            </a:r>
            <a:endParaRPr lang="es-ES_tradnl" sz="165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85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5488" y="2728913"/>
            <a:ext cx="8075612" cy="2524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5400" dirty="0" err="1">
                <a:solidFill>
                  <a:schemeClr val="bg1"/>
                </a:solidFill>
                <a:latin typeface="Arial"/>
                <a:cs typeface="Arial"/>
              </a:rPr>
              <a:t>Servicios</a:t>
            </a: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 1915(</a:t>
            </a:r>
            <a:r>
              <a:rPr lang="en-US" sz="5400" dirty="0" err="1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5400" b="0" dirty="0" err="1">
                <a:solidFill>
                  <a:schemeClr val="bg1"/>
                </a:solidFill>
                <a:latin typeface="Arial"/>
                <a:cs typeface="Arial"/>
              </a:rPr>
              <a:t>por</a:t>
            </a:r>
            <a:r>
              <a:rPr lang="en-US" sz="5400" b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latin typeface="Arial"/>
                <a:cs typeface="Arial"/>
              </a:rPr>
              <a:t>condición</a:t>
            </a:r>
            <a:r>
              <a:rPr lang="en-US" sz="5400" b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latin typeface="Arial"/>
                <a:cs typeface="Arial"/>
              </a:rPr>
              <a:t>médica</a:t>
            </a:r>
            <a:endParaRPr lang="en-US" sz="5400" b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7DA5A-A2ED-8257-CFCB-407FD24BA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3" t="-18868" r="-20526" b="18868"/>
          <a:stretch/>
        </p:blipFill>
        <p:spPr>
          <a:xfrm rot="16200000">
            <a:off x="9878153" y="4566066"/>
            <a:ext cx="2342954" cy="2281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B2761-CCFD-8100-DB16-35AEACC38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94" t="21417" r="8936" b="42255"/>
          <a:stretch/>
        </p:blipFill>
        <p:spPr>
          <a:xfrm rot="5400000">
            <a:off x="154152" y="-154010"/>
            <a:ext cx="1333348" cy="1644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F5DA8-1594-C243-97B9-5F8B4FD7B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3" y="416009"/>
            <a:ext cx="3587115" cy="11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1823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  <UserInfo>
        <DisplayName>Bell, Eve V</DisplayName>
        <AccountId>258</AccountId>
        <AccountType/>
      </UserInfo>
    </SharedWithUsers>
    <UsedinToolkit xmlns="84b9caf8-ae5b-44cf-ac25-105a843376d7">true</UsedinToolki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6" ma:contentTypeDescription="Create a new document." ma:contentTypeScope="" ma:versionID="7d4e5df5f8b36095da5d0b23abf405af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e54f1f44b83e427a56d3667c15b62999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UsedinToolk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sedinToolkit" ma:index="22" nillable="true" ma:displayName="Used in Toolkit" ma:default="1" ma:format="Dropdown" ma:internalName="UsedinToolkit">
      <xsd:simpleType>
        <xsd:restriction base="dms:Boolea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52DB0B-16A8-44D1-BF32-404582A839E0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84b9caf8-ae5b-44cf-ac25-105a843376d7"/>
    <ds:schemaRef ds:uri="fc913f6e-4680-41b5-a740-4749326fbbd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0D0B1F-35C4-4D83-B91A-0259D70E1CB3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1804</Words>
  <Application>Microsoft Macintosh PowerPoint</Application>
  <PresentationFormat>Widescreen</PresentationFormat>
  <Paragraphs>170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Arial Bold</vt:lpstr>
      <vt:lpstr>Calibri</vt:lpstr>
      <vt:lpstr>Courier New</vt:lpstr>
      <vt:lpstr>Franklin Gothic Demi Cond</vt:lpstr>
      <vt:lpstr>Franklin Gothic Medium</vt:lpstr>
      <vt:lpstr>Franklin Gothic Medium Cond</vt:lpstr>
      <vt:lpstr>Gotham Bold</vt:lpstr>
      <vt:lpstr>Source Sans Pro</vt:lpstr>
      <vt:lpstr>Wingdings</vt:lpstr>
      <vt:lpstr>6_Office Theme</vt:lpstr>
      <vt:lpstr>PRESENTACIÓN con información ESENCIAL SOBRE LOS servicIOs 1915(i)</vt:lpstr>
      <vt:lpstr>Servicios 1915(i)  basados en el hogar y comunidad</vt:lpstr>
      <vt:lpstr>¿Qué son los  servicios 1915(i)?</vt:lpstr>
      <vt:lpstr>Cómo ayudan los servicios 1915(i) a ti o (a un ser  querido)   </vt:lpstr>
      <vt:lpstr>¿Quiénes son elegibles para los servicios 1915(i)?</vt:lpstr>
      <vt:lpstr>¿Qué pasa si tengo un pIan de salud diferente  a NC Medicaid?</vt:lpstr>
      <vt:lpstr>¿Estas en la lista de espera para servicios de innovaciones?</vt:lpstr>
      <vt:lpstr>Cómo obtener los servicios 1915(i)</vt:lpstr>
      <vt:lpstr>Servicios 1915(i) por condición médica</vt:lpstr>
      <vt:lpstr>Servicios 1915(i) para la salud mental</vt:lpstr>
      <vt:lpstr>Servicios 1915(i) para discapacidad intelectual o del desarrollo   </vt:lpstr>
      <vt:lpstr>Servicios 1915(i) para uso de sustancias</vt:lpstr>
      <vt:lpstr>Servicios 1915(i) para lesión cerebral traumática</vt:lpstr>
      <vt:lpstr>¿Qué pasa si tengo diagnóstico dual?</vt:lpstr>
      <vt:lpstr>Obtén los  servicios 1915(i)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Plan_Reusable Slide Deck</dc:title>
  <dc:creator>Batton, Kathleen</dc:creator>
  <cp:lastModifiedBy>Jennifer Guzman</cp:lastModifiedBy>
  <cp:revision>124</cp:revision>
  <cp:lastPrinted>2023-08-09T12:10:27Z</cp:lastPrinted>
  <dcterms:created xsi:type="dcterms:W3CDTF">2020-05-12T11:47:08Z</dcterms:created>
  <dcterms:modified xsi:type="dcterms:W3CDTF">2025-04-02T18:15:39Z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