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20"/>
  </p:notesMasterIdLst>
  <p:sldIdLst>
    <p:sldId id="2147376879" r:id="rId5"/>
    <p:sldId id="2147376866" r:id="rId6"/>
    <p:sldId id="2147478960" r:id="rId7"/>
    <p:sldId id="2147478945" r:id="rId8"/>
    <p:sldId id="2147478981" r:id="rId9"/>
    <p:sldId id="2147478998" r:id="rId10"/>
    <p:sldId id="2147478990" r:id="rId11"/>
    <p:sldId id="2147478977" r:id="rId12"/>
    <p:sldId id="2147478919" r:id="rId13"/>
    <p:sldId id="2147478993" r:id="rId14"/>
    <p:sldId id="2147478995" r:id="rId15"/>
    <p:sldId id="2147478994" r:id="rId16"/>
    <p:sldId id="2147478996" r:id="rId17"/>
    <p:sldId id="2147478997" r:id="rId18"/>
    <p:sldId id="2147478931"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50E02-58B2-ED05-4C81-E2B0C266FC58}" name="dina.manco" initials="di" userId="S::dina.manco_gmail.com#ext#@ncconnect.onmicrosoft.com::a6393582-625f-459a-9d67-3a4b3549c77d" providerId="AD"/>
  <p188:author id="{B39B4E03-5674-E5BC-F72E-3C0856683A65}" name="Marnay Meyer" initials="" userId="S::marnay@neimandcollaborative.com::a449fada-48bd-49e2-8bc2-deb5e8b1231b" providerId="AD"/>
  <p188:author id="{BF19D704-2318-08E5-9E55-A1D600AD0907}" name="Leighs, Michael" initials="ML" userId="S::Michael.Leighs@dhhs.nc.gov::f71eca8c-cf8e-4d37-b6bc-32fc734c58e8" providerId="AD"/>
  <p188:author id="{8FD02E15-1A61-D6C6-80E4-B8A0D90A9C9C}" name="Jennifer Guzman" initials="JG" userId="S::jennifer_neimandcollaborative.com#ext#@ncconnect.onmicrosoft.com::d1fd53fc-b710-4950-b285-3211e5dc037a" providerId="AD"/>
  <p188:author id="{125A4E15-4A1B-325F-705D-D9432ED1EE78}" name="Karolyn Cooper" initials="KC" userId="S::karolyn@neimandcollaborative.com::401cfc8b-27cf-472e-9d7c-8f9707baf2e2" providerId="AD"/>
  <p188:author id="{C6A4DA1C-087F-4DC9-0A1D-BAC7B2F0410F}" name="Barrett, Tina L" initials="BL" userId="S::tina.l.barrett@dhhs.nc.gov::4432046f-07b9-4b4e-9963-35fb7dcc3833" providerId="AD"/>
  <p188:author id="{054F7A29-B4C7-E4F1-19BC-2E674CFA69CF}" name="Visconti, Katherine" initials="VK" userId="S::katherine.visconti@dhhs.nc.gov::191776c4-5fa7-4444-b9e9-b7deeae93e0a" providerId="AD"/>
  <p188:author id="{EB9B062A-89CE-B16B-A3EE-8D49F6E4109E}" name="Connor, Melissa" initials="CM" userId="S::Melissa.Connor_ACN@dhhs.nc.gov::73231f98-1458-4153-87f9-a30c4d410029" providerId="AD"/>
  <p188:author id="{49ACDC2B-2ADB-F63E-6F1F-CDDE851D42A7}" name="Yarbrough, Ginger" initials="YG" userId="S::ginger.yarbrough@dhhs.nc.gov::5eadee57-f39e-44e8-9b5e-c4592cafa7cd" providerId="AD"/>
  <p188:author id="{2576673B-DAD2-1A71-04E7-4536DDF2B135}" name="Gregosky, Sarah A" initials="GA" userId="S::sarah.gregosky@dhhs.nc.gov::f6d4c92e-ae14-47fa-b358-240be48f0414" providerId="AD"/>
  <p188:author id="{8E87B13C-677B-4A43-9E2D-3A7FC880A4AF}" name="Fulcher, Eva D" initials="FD" userId="S::eva.fulcher@dhhs.nc.gov::c04010b9-2700-4e2d-8731-a5ac5d2fc5f7" providerId="AD"/>
  <p188:author id="{2EA6E340-9C1F-DF07-1303-B690BA9A130F}" name="Connor, Melissa" initials="CM" userId="S::melissa.connor_acn@dhhs.nc.gov::73231f98-1458-4153-87f9-a30c4d410029" providerId="AD"/>
  <p188:author id="{762E244A-12C5-8995-8540-FA289B7C2235}" name="McCoy, Keith" initials="MK" userId="S::keith.mccoy@dhhs.nc.gov::78fc0f14-506e-435b-8b40-66be46192535" providerId="AD"/>
  <p188:author id="{5711A34C-125A-7614-33DC-0040A6884DA7}" name="Bush, Melanie E" initials="BME" userId="S::melanie.bush@dhhs.nc.gov::b47a0c96-d1fe-41f5-a768-549375b87e12" providerId="AD"/>
  <p188:author id="{B9E2ED4E-EFE0-529D-D9D8-9D864BE50767}" name="Pitsor, Jack" initials="PJ" userId="S::jack.pitsor@dhhs.nc.gov::f9574aa9-ad15-4853-ba01-1f696fa53ce2" providerId="AD"/>
  <p188:author id="{75904651-EFD0-C54A-F6D6-3243C5292586}" name="christina.ngo.bui" initials="ch" userId="S::christina.ngo.bui_gmail.com#ext#@ncconnect.onmicrosoft.com::626deb5c-6642-45a9-ad52-0dde63f202a9" providerId="AD"/>
  <p188:author id="{1DF5A753-7585-EA00-A723-BE9001C41BC2}" name="Marjorie Bitar" initials="MB" userId="S::mbitar@oakhillstrategies.com::8d464820-42f2-41e4-9fb4-9533939f9f3d" providerId="AD"/>
  <p188:author id="{41EC9D5A-B6C7-AFDD-9D6C-FE307F0FF754}" name="Rich Neimand" initials="RN" userId="S::rich@neimandcollaborative.com::dfdd3ec1-39e6-4bc1-9f80-6b19f4f86232" providerId="AD"/>
  <p188:author id="{E910325E-C84D-F17E-B7D2-A3A9A73C981A}" name="Litman, David A" initials="LA" userId="S::david.litman@dhhs.nc.gov::70c19621-aaef-4174-bb81-8c52156ae890" providerId="AD"/>
  <p188:author id="{42157A5E-D5D0-CDF1-3C4C-A6259207EA13}" name="Palmer, LaQuana R" initials="PR" userId="S::laquana.palmer@dhhs.nc.gov::96a514b4-af87-4b3d-aed0-61f433e69ad7" providerId="AD"/>
  <p188:author id="{C59D1760-D7C2-B213-362E-915648D9A379}" name="Goodwin, Jamon" initials="GJ" userId="S::Jamon.Goodwin_ACN@dhhs.nc.gov::e06b250f-2633-4328-9b60-ef2f1671faae" providerId="AD"/>
  <p188:author id="{6A5D6268-5026-66A2-2DB6-0105A4972217}" name="Tilson, Betsey" initials="ET" userId="S::Betsey.Tilson@dhhs.nc.gov::8c402ae9-30a0-4935-b252-53cd876f4c5d" providerId="AD"/>
  <p188:author id="{8FF2DA68-5738-7B94-3447-4BE9B78D8B08}" name="Hawkes, Deanna" initials="DH" userId="S::Deanna.Hawkes@dhhs.nc.gov::3c064f46-76ae-4643-b912-e931f4826ded" providerId="AD"/>
  <p188:author id="{E0ED0569-04C9-85D4-2A6B-F50F8780ABF6}" name="Luques, Melanie E" initials="LME" userId="S::melanie.e.luques_acn@dhhs.nc.gov::53d5e593-e4ce-405d-8d36-9116300605d5" providerId="AD"/>
  <p188:author id="{8E5BF16A-93EF-B162-E832-0CB9230AF4C2}" name="DuVernois, Candice" initials="DC" userId="S::candice.duvernois@dhhs.nc.gov::b5b1b1ff-2465-49b6-b098-2a5e9338b636" providerId="AD"/>
  <p188:author id="{5252E66B-1491-8800-BD7B-FC8029AD0110}" name="Sarah Hutchinson" initials="SH" userId="S::sarah_neimandcollaborative.com#ext#@ncconnect.onmicrosoft.com::b58dcbc7-0afa-4a1c-baed-53722a993875" providerId="AD"/>
  <p188:author id="{8A8B986C-A37C-94F0-D276-6C091C59BC45}" name="Picone, Lauren" initials="PL" userId="S::lauren.picone_acn@dhhs.nc.gov::9336c1a6-3e29-4fa3-8a95-df2126f656b8" providerId="AD"/>
  <p188:author id="{A773F86D-1234-EA6F-8A5E-D9D1D16DBC53}" name="Rich Neimand" initials="RN" userId="S::rich_neimandcollaborative.com#ext#@ncconnect.onmicrosoft.com::4c78c524-9a9e-44a4-949b-7d17dc8fc02b" providerId="AD"/>
  <p188:author id="{CA691870-B7D0-F097-26B2-0535DFA7790C}" name="Lauren Picone" initials="LP" userId="Lauren Picone" providerId="None"/>
  <p188:author id="{F5B3E972-FFB6-1626-9A19-AD0363A4462B}" name="Rousseau, Charles" initials="RC" userId="S::charles.rousseau@dhhs.nc.gov::13bd7c30-138a-415a-bc09-628c5e8205d6" providerId="AD"/>
  <p188:author id="{AB97C878-528F-1380-73B1-AD1354A0A545}" name="Ally Agoglia" initials="AA" userId="S::ally@neimandcollaborative.com::38f20525-43a2-4857-8137-46f11494975f" providerId="AD"/>
  <p188:author id="{6425EC7C-9BBB-405F-5FF8-88C9E548F2C5}" name="Lerche, Julia K" initials="LK" userId="S::julia.lerche@dhhs.nc.gov::3937bbab-5606-4ec6-8f19-d68752357e06" providerId="AD"/>
  <p188:author id="{1DF03189-AE37-0062-386D-80F883826DE4}" name="Batton, Kathleen" initials="BK" userId="S::kathleen.batton@dhhs.nc.gov::4ef56f2e-b55a-4668-b86f-e44055726add" providerId="AD"/>
  <p188:author id="{94C98290-AA59-DE86-F200-D2B56693EB80}" name="Sarah Hutchinson" initials="SH" userId="S::sarah@neimandcollaborative.com::a3a884bd-4415-41e9-9023-0c70583e82b6" providerId="AD"/>
  <p188:author id="{B73EBA92-E433-403A-1678-E1A7706351E3}" name="Colby DiMento" initials="CD" userId="S::cdimento_oakhillstrategies.com#ext#@ncconnect.onmicrosoft.com::d8606fec-3bbc-47f4-8f72-bcac598a9043" providerId="AD"/>
  <p188:author id="{C86B2F96-DA17-D1BB-F69F-B2F12393F201}" name="Tracy Zimmerman" initials="TZ" userId="S::tracy@neimandcollaborative.com::d9847f8c-56a4-4136-9a53-5158504a243c" providerId="AD"/>
  <p188:author id="{EDB2EB9A-5D32-C351-0155-3246A3BC9CB9}" name="Hawkes, Deanna" initials="HD" userId="S::deanna.hawkes@dhhs.nc.gov::3c064f46-76ae-4643-b912-e931f4826ded" providerId="AD"/>
  <p188:author id="{FC57019D-BDD1-8F68-EB0E-0CB394BA3EAA}" name="Kappler, Jonathan" initials="KJ" userId="S::jonathan.kappler@dhhs.nc.gov::6a264f18-eaf3-42a6-9b17-68c22dad2cb9" providerId="AD"/>
  <p188:author id="{A1DB6EA2-B846-C48F-8CA0-2842760A8EEA}" name="Tracy Zimmerman" initials="TZ" userId="S::tracy_neimandcollaborative.com#ext#@ncconnect.onmicrosoft.com::e14eb1b0-097a-42cb-a01c-68a044f93d43" providerId="AD"/>
  <p188:author id="{476A06A4-8744-CFC0-EED5-F27D7E9146C3}" name="Yazmin Garcia Rico" initials="YG" userId="3e4c789c693c0317" providerId="Windows Live"/>
  <p188:author id="{A0FD69AD-3035-4B94-76E7-A1B1CF52B976}" name="Sherrod, Gwendolyn" initials="SG" userId="S::gwen.sherrod@dhhs.nc.gov::a043e69b-bbe2-4318-bdb9-c403b3086222" providerId="AD"/>
  <p188:author id="{227CCAAE-5C99-2A83-74C4-D0FA4AE17C77}" name="Leighs, Michael" initials="LM" userId="S::michael.leighs@dhhs.nc.gov::f71eca8c-cf8e-4d37-b6bc-32fc734c58e8" providerId="AD"/>
  <p188:author id="{FCA333B0-E60C-92AB-1BAC-77F3A43D691C}" name="Meade, Jennifer" initials="MJ" userId="S::jennifer.meade@dhhs.nc.gov::c9a86a1e-3e10-4e85-a83e-9af8a67cd6a8" providerId="AD"/>
  <p188:author id="{AA7C4AB0-A3F8-27A9-8DF1-FAEC84522C72}" name="Bryant, Angela R" initials="BR" userId="S::angela.bryant@dhhs.nc.gov::c23ebb59-67d5-4537-8d1e-752e9bd17cc6" providerId="AD"/>
  <p188:author id="{87C75BB0-4EF4-1E01-44E5-AAABDD8CC5D2}" name="Dowler, Shannon" initials="DS" userId="S::shannon.dowler@dhhs.nc.gov::c4a34d52-3234-4824-9d62-813d74c00d00" providerId="AD"/>
  <p188:author id="{E540D8B3-2531-0E2F-3560-BB9A8A488557}" name="Greenspun, Iris" initials="GI" userId="S::iris.greenspun@dhhs.nc.gov::633e7056-f6da-4404-b522-8f8d025d4f4c" providerId="AD"/>
  <p188:author id="{09A2A9C0-C878-1188-1BA6-E63366A25D12}" name="Guy, Dan" initials="GD" userId="S::dan.guy@dhhs.nc.gov::296e1cde-e7cb-4eb7-872a-2c7272bce1df" providerId="AD"/>
  <p188:author id="{A671A9C2-7416-2CAA-4D0E-8DD88848ECFE}" name="Rebecca Diaz-Castrejon" initials="RD" userId="S::rebecca_neimandcollaborative.com#ext#@ncconnect.onmicrosoft.com::2e9df2d5-df92-4e5c-ad51-805d35800e25" providerId="AD"/>
  <p188:author id="{50D876C3-874B-8D40-7D91-56F0ED0023F1}" name="Batton, Kathleen" initials="KB" userId="Batton, Kathleen" providerId="None"/>
  <p188:author id="{E03694C3-3F16-99FC-1B44-6B73EFC11B8D}" name="Jim Webb" initials="JW" userId="S::jim_jimwebb.com#ext#@ncconnect.onmicrosoft.com::ab6200f0-fa0e-49e3-97e0-b779493993a9" providerId="AD"/>
  <p188:author id="{BA398AC7-22D6-57C1-629A-0BD6DD0BD88D}" name="Crosbie, Kelly M" initials="CM" userId="S::kelly.crosbie@dhhs.nc.gov::2bd84adc-f031-4e18-9c12-8d5d4075eccd" providerId="AD"/>
  <p188:author id="{6F4DF7C8-4F20-44B6-6DE1-E9BFEBEA88CB}" name="Sandoe, Emma" initials="SE" userId="S::emma.sandoe@dhhs.nc.gov::361a3d7a-108a-4ed4-af87-158378b2850f" providerId="AD"/>
  <p188:author id="{EB409CC9-E087-827B-A986-F15E7AFCCCCB}" name="Rebecca Diaz-Castrejon" initials="" userId="S::rebecca@neimandcollaborative.com::46fa1fe1-95d7-4004-a706-4591cb0ed6ad" providerId="AD"/>
  <p188:author id="{A7C4A1CC-5A36-DDA9-E34F-02050E59EF02}" name="Karolyn Cooper" initials="KC" userId="S::karolyn_neimandcollaborative.com#ext#@ncconnect.onmicrosoft.com::b70167df-ed86-4457-992e-b51083545616" providerId="AD"/>
  <p188:author id="{840AA3CE-57B4-E49A-8859-959129F15D56}" name="Christina Michalski" initials="CM" userId="S::christina.m_neimandcollaborative.com#ext#@ncconnect.onmicrosoft.com::7becc522-8366-4e5f-ad0f-4c2036317cea" providerId="AD"/>
  <p188:author id="{77C24FCF-4087-3BAE-38DC-CF4B8721AA64}" name="Schoenberger, Julia A" initials="SJA" userId="S::Julia.Schoenberger@dhhs.nc.gov::a1ce939b-500a-4390-ab82-c42d6f5a9ef0" providerId="AD"/>
  <p188:author id="{4858CFD2-45E5-0683-7F9F-3DAFC64829A9}" name="Abrams, Jennifer" initials="AJ" userId="S::jennifer.abrams@dhhs.nc.gov::dd4883cb-f506-4f68-8fb2-30c43cbee34b" providerId="AD"/>
  <p188:author id="{378260D4-A8DD-C176-3736-6CCA868C6469}" name="Pitsor, Jack" initials="PJ" userId="S::Jack.Pitsor@dhhs.nc.gov::f9574aa9-ad15-4853-ba01-1f696fa53ce2" providerId="AD"/>
  <p188:author id="{FF4FB1D5-FCE2-8E81-398A-1B34F5012F1E}" name="Santiago-Cordero, Victor" initials="SCV" userId="S::victor.santiago.cordero_acn@dhhs.nc.gov::f9f60be6-6552-496d-92a1-eaedaa0bb5d1" providerId="AD"/>
  <p188:author id="{3F53ACDB-CD10-8FA9-0489-C1C40A1D5821}" name="Farrington, Debra C" initials="FC" userId="S::debra.farrington@dhhs.nc.gov::c2704491-bf8c-4ad7-b1b4-d19b99b169f1" providerId="AD"/>
  <p188:author id="{A12E31DE-BD61-70EB-8D75-EAC898E5FFCB}" name="Gregosky, Sarah A" initials="SG" userId="S::Sarah.Gregosky@dhhs.nc.gov::f6d4c92e-ae14-47fa-b358-240be48f0414" providerId="AD"/>
  <p188:author id="{5DF3D7E2-2E11-E7C7-D9B1-CAF2D14241A8}" name="Ludlam, Jay" initials="LJ" userId="S::jay.ludlam@dhhs.nc.gov::6c1fc5a2-b90b-4bfa-b0c8-82f1a808e666" providerId="AD"/>
  <p188:author id="{A651A0E7-0DE8-67CF-4DF8-4C388E0FEDC9}" name="Kamin, Mandi L" initials="KML" userId="S::Mandi.Kamin_ACN@dhhs.nc.gov::4040c0ef-1b84-4dc1-afad-50ff96d40e99" providerId="AD"/>
  <p188:author id="{145E46E9-ACD9-3485-6276-09C43741653F}" name="Burns, Victoria" initials="BV" userId="S::victoria.burns@dhhs.nc.gov::e12873be-dae0-4238-99f2-b206d8eaf839" providerId="AD"/>
  <p188:author id="{B07E8DEA-E683-EF32-AAD3-B57E323383AF}" name="Catherine Solomon" initials="CS" userId="S::catherine_neimandcollaborative.com#ext#@ncconnect.onmicrosoft.com::c5dfa7ba-2579-48fd-848c-c927139e83cc" providerId="AD"/>
  <p188:author id="{2D0BBEEA-4F59-0BD1-0882-CC7BF30CEEBF}" name="Batton, Kathleen" initials="BK" userId="S::Kathleen.Batton@dhhs.nc.gov::4ef56f2e-b55a-4668-b86f-e44055726add" providerId="AD"/>
  <p188:author id="{9839EBEC-E742-B522-4C61-CC069B63CEF4}" name="Dubay, Kristen" initials="KD" userId="S::kristen.dubay@dhhs.nc.gov::8e8c63b0-303b-4363-93c7-e6b1dff98525" providerId="AD"/>
  <p188:author id="{3418B2F3-35D0-10B8-10D1-628AA39D4046}" name="Jim Webb" initials="" userId="S::jim@jimwebb.com::659a3323-62c7-4c0f-bc34-ed14bb7b7f37" providerId="AD"/>
  <p188:author id="{E4E1CFF3-3AB2-B6AC-033E-230CFCC232E2}" name="Gilbert, Rachel" initials="GR" userId="S::rachel.gilbert_acn@dhhs.nc.gov::106e9db0-ae36-4106-9a14-bae1118bbe0d" providerId="AD"/>
  <p188:author id="{E5F031F8-63AA-0AEB-C4AC-08A5E3AC229B}" name="Connor, Melissa" initials="CM" userId="S::melissa.connor@accenturefederal.com::1c6040ce-85fd-4c00-81b0-36e9a5346959" providerId="AD"/>
  <p188:author id="{F00750F8-7DFE-AA58-212F-4C2E7F8C4A7A}" name="Huffaker, LaDonna R" initials="HR" userId="S::ladonna.huffaker@dhhs.nc.gov::2bef8858-3892-4648-89a8-bff8bb6a72e4" providerId="AD"/>
  <p188:author id="{ABCE5CFC-0C17-6950-807E-18533D6C5EE1}" name="Manly, Regina" initials="MR" userId="S::regina.manly@dhhs.nc.gov::044df17c-186f-44f9-9b99-6a376ee913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L Jackson" initials="MLJ" lastIdx="33" clrIdx="0">
    <p:extLst>
      <p:ext uri="{19B8F6BF-5375-455C-9EA6-DF929625EA0E}">
        <p15:presenceInfo xmlns:p15="http://schemas.microsoft.com/office/powerpoint/2012/main" userId="Michael L Jackson" providerId="None"/>
      </p:ext>
    </p:extLst>
  </p:cmAuthor>
  <p:cmAuthor id="2" name="Pasley, Kelsey K." initials="PKK" lastIdx="5" clrIdx="1">
    <p:extLst>
      <p:ext uri="{19B8F6BF-5375-455C-9EA6-DF929625EA0E}">
        <p15:presenceInfo xmlns:p15="http://schemas.microsoft.com/office/powerpoint/2012/main" userId="S::kelsey.k.pasley@accenture.com::e2286ac3-7078-4dfa-92fe-4cda40aed934" providerId="AD"/>
      </p:ext>
    </p:extLst>
  </p:cmAuthor>
  <p:cmAuthor id="3" name="Marimar Barreto" initials="MB" lastIdx="8" clrIdx="2">
    <p:extLst>
      <p:ext uri="{19B8F6BF-5375-455C-9EA6-DF929625EA0E}">
        <p15:presenceInfo xmlns:p15="http://schemas.microsoft.com/office/powerpoint/2012/main" userId="Marimar Barreto" providerId="None"/>
      </p:ext>
    </p:extLst>
  </p:cmAuthor>
  <p:cmAuthor id="4" name="Barreto, Marimar" initials="BM" lastIdx="2" clrIdx="3">
    <p:extLst>
      <p:ext uri="{19B8F6BF-5375-455C-9EA6-DF929625EA0E}">
        <p15:presenceInfo xmlns:p15="http://schemas.microsoft.com/office/powerpoint/2012/main" userId="Barreto, Marimar" providerId="None"/>
      </p:ext>
    </p:extLst>
  </p:cmAuthor>
  <p:cmAuthor id="5" name="Connor, Melissa"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43E"/>
    <a:srgbClr val="147DAF"/>
    <a:srgbClr val="17375E"/>
    <a:srgbClr val="DEECFC"/>
    <a:srgbClr val="E87F07"/>
    <a:srgbClr val="E0C307"/>
    <a:srgbClr val="137DAE"/>
    <a:srgbClr val="003764"/>
    <a:srgbClr val="002D5F"/>
    <a:srgbClr val="0927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1B8C9-2695-5B9C-DA1C-14B38856767A}" v="28" dt="2025-04-01T17:17:59.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25"/>
  </p:normalViewPr>
  <p:slideViewPr>
    <p:cSldViewPr snapToGrid="0">
      <p:cViewPr varScale="1">
        <p:scale>
          <a:sx n="106" d="100"/>
          <a:sy n="106" d="100"/>
        </p:scale>
        <p:origin x="6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Diaz-Castrejon" userId="S::rebecca_neimandcollaborative.com#ext#@ncconnect.onmicrosoft.com::2e9df2d5-df92-4e5c-ad51-805d35800e25" providerId="AD" clId="Web-{0853B5E3-15B2-342D-893B-9589D25A8C54}"/>
    <pc:docChg chg="">
      <pc:chgData name="Rebecca Diaz-Castrejon" userId="S::rebecca_neimandcollaborative.com#ext#@ncconnect.onmicrosoft.com::2e9df2d5-df92-4e5c-ad51-805d35800e25" providerId="AD" clId="Web-{0853B5E3-15B2-342D-893B-9589D25A8C54}" dt="2024-06-06T18:58:02.079" v="0"/>
      <pc:docMkLst>
        <pc:docMk/>
      </pc:docMkLst>
      <pc:sldChg chg="modCm">
        <pc:chgData name="Rebecca Diaz-Castrejon" userId="S::rebecca_neimandcollaborative.com#ext#@ncconnect.onmicrosoft.com::2e9df2d5-df92-4e5c-ad51-805d35800e25" providerId="AD" clId="Web-{0853B5E3-15B2-342D-893B-9589D25A8C54}" dt="2024-06-06T18:58:02.079" v="0"/>
        <pc:sldMkLst>
          <pc:docMk/>
          <pc:sldMk cId="0" sldId="2147478923"/>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0853B5E3-15B2-342D-893B-9589D25A8C54}" dt="2024-06-06T18:58:02.079" v="0"/>
              <pc2:cmMkLst xmlns:pc2="http://schemas.microsoft.com/office/powerpoint/2019/9/main/command">
                <pc:docMk/>
                <pc:sldMk cId="0" sldId="2147478923"/>
                <pc2:cmMk id="{3F934CF0-4F55-48DF-87EE-302CE75EE7A9}"/>
              </pc2:cmMkLst>
              <pc226:cmRplyChg chg="add">
                <pc226:chgData name="Rebecca Diaz-Castrejon" userId="S::rebecca_neimandcollaborative.com#ext#@ncconnect.onmicrosoft.com::2e9df2d5-df92-4e5c-ad51-805d35800e25" providerId="AD" clId="Web-{0853B5E3-15B2-342D-893B-9589D25A8C54}" dt="2024-06-06T18:58:02.079" v="0"/>
                <pc2:cmRplyMkLst xmlns:pc2="http://schemas.microsoft.com/office/powerpoint/2019/9/main/command">
                  <pc:docMk/>
                  <pc:sldMk cId="0" sldId="2147478923"/>
                  <pc2:cmMk id="{3F934CF0-4F55-48DF-87EE-302CE75EE7A9}"/>
                  <pc2:cmRplyMk id="{BF26CE6F-C19E-4F93-8A8C-6CCA8B26DF09}"/>
                </pc2:cmRplyMkLst>
              </pc226:cmRplyChg>
            </pc226:cmChg>
          </p:ext>
        </pc:extLst>
      </pc:sldChg>
    </pc:docChg>
  </pc:docChgLst>
  <pc:docChgLst>
    <pc:chgData name="Colby DiMento" userId="S::cdimento_oakhillstrategies.com#ext#@ncconnect.onmicrosoft.com::d8606fec-3bbc-47f4-8f72-bcac598a9043" providerId="AD" clId="Web-{160A7AE0-39C5-76F5-1B47-0C14772BED86}"/>
    <pc:docChg chg="delSld">
      <pc:chgData name="Colby DiMento" userId="S::cdimento_oakhillstrategies.com#ext#@ncconnect.onmicrosoft.com::d8606fec-3bbc-47f4-8f72-bcac598a9043" providerId="AD" clId="Web-{160A7AE0-39C5-76F5-1B47-0C14772BED86}" dt="2025-01-17T21:16:04.791" v="0"/>
      <pc:docMkLst>
        <pc:docMk/>
      </pc:docMkLst>
      <pc:sldChg chg="del">
        <pc:chgData name="Colby DiMento" userId="S::cdimento_oakhillstrategies.com#ext#@ncconnect.onmicrosoft.com::d8606fec-3bbc-47f4-8f72-bcac598a9043" providerId="AD" clId="Web-{160A7AE0-39C5-76F5-1B47-0C14772BED86}" dt="2025-01-17T21:16:04.791" v="0"/>
        <pc:sldMkLst>
          <pc:docMk/>
          <pc:sldMk cId="2689364342" sldId="2147478991"/>
        </pc:sldMkLst>
      </pc:sldChg>
    </pc:docChg>
  </pc:docChgLst>
  <pc:docChgLst>
    <pc:chgData name="Rebecca Diaz-Castrejon" userId="S::rebecca_neimandcollaborative.com#ext#@ncconnect.onmicrosoft.com::2e9df2d5-df92-4e5c-ad51-805d35800e25" providerId="AD" clId="Web-{06D804E8-3CB7-C08C-B2B8-4CF7573617C5}"/>
    <pc:docChg chg="addSld delSld modSld">
      <pc:chgData name="Rebecca Diaz-Castrejon" userId="S::rebecca_neimandcollaborative.com#ext#@ncconnect.onmicrosoft.com::2e9df2d5-df92-4e5c-ad51-805d35800e25" providerId="AD" clId="Web-{06D804E8-3CB7-C08C-B2B8-4CF7573617C5}" dt="2024-07-30T04:02:20.110" v="1029" actId="1076"/>
      <pc:docMkLst>
        <pc:docMk/>
      </pc:docMkLst>
      <pc:sldChg chg="addSp delSp modSp mod setBg delCm">
        <pc:chgData name="Rebecca Diaz-Castrejon" userId="S::rebecca_neimandcollaborative.com#ext#@ncconnect.onmicrosoft.com::2e9df2d5-df92-4e5c-ad51-805d35800e25" providerId="AD" clId="Web-{06D804E8-3CB7-C08C-B2B8-4CF7573617C5}" dt="2024-07-30T03:14:46.587" v="803" actId="1076"/>
        <pc:sldMkLst>
          <pc:docMk/>
          <pc:sldMk cId="1137231823" sldId="214747891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6D804E8-3CB7-C08C-B2B8-4CF7573617C5}" dt="2024-07-30T03:14:10.165" v="799"/>
              <pc2:cmMkLst xmlns:pc2="http://schemas.microsoft.com/office/powerpoint/2019/9/main/command">
                <pc:docMk/>
                <pc:sldMk cId="1137231823" sldId="2147478919"/>
                <pc2:cmMk id="{82D77C35-2A62-493E-9B34-B040E39023C6}"/>
              </pc2:cmMkLst>
            </pc226:cmChg>
            <pc226:cmChg xmlns:pc226="http://schemas.microsoft.com/office/powerpoint/2022/06/main/command" chg="del">
              <pc226:chgData name="Rebecca Diaz-Castrejon" userId="S::rebecca_neimandcollaborative.com#ext#@ncconnect.onmicrosoft.com::2e9df2d5-df92-4e5c-ad51-805d35800e25" providerId="AD" clId="Web-{06D804E8-3CB7-C08C-B2B8-4CF7573617C5}" dt="2024-07-30T03:14:06.196" v="798"/>
              <pc2:cmMkLst xmlns:pc2="http://schemas.microsoft.com/office/powerpoint/2019/9/main/command">
                <pc:docMk/>
                <pc:sldMk cId="1137231823" sldId="2147478919"/>
                <pc2:cmMk id="{4DB7685F-E747-4D22-8CF8-B84AB7C1A606}"/>
              </pc2:cmMkLst>
            </pc226:cmChg>
          </p:ext>
        </pc:extLst>
      </pc:sldChg>
      <pc:sldChg chg="modSp">
        <pc:chgData name="Rebecca Diaz-Castrejon" userId="S::rebecca_neimandcollaborative.com#ext#@ncconnect.onmicrosoft.com::2e9df2d5-df92-4e5c-ad51-805d35800e25" providerId="AD" clId="Web-{06D804E8-3CB7-C08C-B2B8-4CF7573617C5}" dt="2024-07-30T03:14:29.837" v="800" actId="1076"/>
        <pc:sldMkLst>
          <pc:docMk/>
          <pc:sldMk cId="1863474302" sldId="2147478980"/>
        </pc:sldMkLst>
      </pc:sldChg>
      <pc:sldChg chg="modSp">
        <pc:chgData name="Rebecca Diaz-Castrejon" userId="S::rebecca_neimandcollaborative.com#ext#@ncconnect.onmicrosoft.com::2e9df2d5-df92-4e5c-ad51-805d35800e25" providerId="AD" clId="Web-{06D804E8-3CB7-C08C-B2B8-4CF7573617C5}" dt="2024-07-30T03:10:36.147" v="754" actId="1076"/>
        <pc:sldMkLst>
          <pc:docMk/>
          <pc:sldMk cId="884090298" sldId="2147478982"/>
        </pc:sldMkLst>
      </pc:sldChg>
      <pc:sldChg chg="modSp">
        <pc:chgData name="Rebecca Diaz-Castrejon" userId="S::rebecca_neimandcollaborative.com#ext#@ncconnect.onmicrosoft.com::2e9df2d5-df92-4e5c-ad51-805d35800e25" providerId="AD" clId="Web-{06D804E8-3CB7-C08C-B2B8-4CF7573617C5}" dt="2024-07-30T03:10:46.022" v="760" actId="20577"/>
        <pc:sldMkLst>
          <pc:docMk/>
          <pc:sldMk cId="2952464671" sldId="2147478983"/>
        </pc:sldMkLst>
      </pc:sldChg>
      <pc:sldChg chg="modSp">
        <pc:chgData name="Rebecca Diaz-Castrejon" userId="S::rebecca_neimandcollaborative.com#ext#@ncconnect.onmicrosoft.com::2e9df2d5-df92-4e5c-ad51-805d35800e25" providerId="AD" clId="Web-{06D804E8-3CB7-C08C-B2B8-4CF7573617C5}" dt="2024-07-30T03:10:55.788" v="766" actId="1076"/>
        <pc:sldMkLst>
          <pc:docMk/>
          <pc:sldMk cId="1024314912" sldId="2147478984"/>
        </pc:sldMkLst>
      </pc:sldChg>
      <pc:sldChg chg="modSp">
        <pc:chgData name="Rebecca Diaz-Castrejon" userId="S::rebecca_neimandcollaborative.com#ext#@ncconnect.onmicrosoft.com::2e9df2d5-df92-4e5c-ad51-805d35800e25" providerId="AD" clId="Web-{06D804E8-3CB7-C08C-B2B8-4CF7573617C5}" dt="2024-07-30T03:11:04.132" v="769" actId="1076"/>
        <pc:sldMkLst>
          <pc:docMk/>
          <pc:sldMk cId="367831233" sldId="2147478985"/>
        </pc:sldMkLst>
      </pc:sldChg>
      <pc:sldChg chg="add del replId">
        <pc:chgData name="Rebecca Diaz-Castrejon" userId="S::rebecca_neimandcollaborative.com#ext#@ncconnect.onmicrosoft.com::2e9df2d5-df92-4e5c-ad51-805d35800e25" providerId="AD" clId="Web-{06D804E8-3CB7-C08C-B2B8-4CF7573617C5}" dt="2024-07-30T03:06:32.208" v="711"/>
        <pc:sldMkLst>
          <pc:docMk/>
          <pc:sldMk cId="2108585078" sldId="2147478986"/>
        </pc:sldMkLst>
      </pc:sldChg>
      <pc:sldChg chg="add del replId">
        <pc:chgData name="Rebecca Diaz-Castrejon" userId="S::rebecca_neimandcollaborative.com#ext#@ncconnect.onmicrosoft.com::2e9df2d5-df92-4e5c-ad51-805d35800e25" providerId="AD" clId="Web-{06D804E8-3CB7-C08C-B2B8-4CF7573617C5}" dt="2024-07-30T01:47:09.065" v="557"/>
        <pc:sldMkLst>
          <pc:docMk/>
          <pc:sldMk cId="2037728894" sldId="2147478987"/>
        </pc:sldMkLst>
      </pc:sldChg>
      <pc:sldChg chg="addSp delSp modSp add replId">
        <pc:chgData name="Rebecca Diaz-Castrejon" userId="S::rebecca_neimandcollaborative.com#ext#@ncconnect.onmicrosoft.com::2e9df2d5-df92-4e5c-ad51-805d35800e25" providerId="AD" clId="Web-{06D804E8-3CB7-C08C-B2B8-4CF7573617C5}" dt="2024-07-30T03:07:35.193" v="733" actId="1076"/>
        <pc:sldMkLst>
          <pc:docMk/>
          <pc:sldMk cId="787076014" sldId="2147478988"/>
        </pc:sldMkLst>
      </pc:sldChg>
      <pc:sldChg chg="addSp delSp modSp add replId">
        <pc:chgData name="Rebecca Diaz-Castrejon" userId="S::rebecca_neimandcollaborative.com#ext#@ncconnect.onmicrosoft.com::2e9df2d5-df92-4e5c-ad51-805d35800e25" providerId="AD" clId="Web-{06D804E8-3CB7-C08C-B2B8-4CF7573617C5}" dt="2024-07-30T04:02:20.110" v="1029" actId="1076"/>
        <pc:sldMkLst>
          <pc:docMk/>
          <pc:sldMk cId="1150341760" sldId="2147478989"/>
        </pc:sldMkLst>
      </pc:sldChg>
    </pc:docChg>
  </pc:docChgLst>
  <pc:docChgLst>
    <pc:chgData name="christina.ngo.bui" userId="S::christina.ngo.bui_gmail.com#ext#@ncconnect.onmicrosoft.com::626deb5c-6642-45a9-ad52-0dde63f202a9" providerId="AD" clId="Web-{429B6EC3-960F-5B29-B918-E1B1FFF74B3A}"/>
    <pc:docChg chg="modSld">
      <pc:chgData name="christina.ngo.bui" userId="S::christina.ngo.bui_gmail.com#ext#@ncconnect.onmicrosoft.com::626deb5c-6642-45a9-ad52-0dde63f202a9" providerId="AD" clId="Web-{429B6EC3-960F-5B29-B918-E1B1FFF74B3A}" dt="2025-03-06T21:02:23.548" v="185" actId="20577"/>
      <pc:docMkLst>
        <pc:docMk/>
      </pc:docMkLst>
      <pc:sldChg chg="modSp">
        <pc:chgData name="christina.ngo.bui" userId="S::christina.ngo.bui_gmail.com#ext#@ncconnect.onmicrosoft.com::626deb5c-6642-45a9-ad52-0dde63f202a9" providerId="AD" clId="Web-{429B6EC3-960F-5B29-B918-E1B1FFF74B3A}" dt="2025-03-06T20:51:00.159" v="1"/>
        <pc:sldMkLst>
          <pc:docMk/>
          <pc:sldMk cId="3983646097" sldId="2147478976"/>
        </pc:sldMkLst>
      </pc:sldChg>
      <pc:sldChg chg="modSp">
        <pc:chgData name="christina.ngo.bui" userId="S::christina.ngo.bui_gmail.com#ext#@ncconnect.onmicrosoft.com::626deb5c-6642-45a9-ad52-0dde63f202a9" providerId="AD" clId="Web-{429B6EC3-960F-5B29-B918-E1B1FFF74B3A}" dt="2025-03-06T20:56:15.993" v="130" actId="20577"/>
        <pc:sldMkLst>
          <pc:docMk/>
          <pc:sldMk cId="3500858486" sldId="2147478977"/>
        </pc:sldMkLst>
        <pc:spChg chg="mod">
          <ac:chgData name="christina.ngo.bui" userId="S::christina.ngo.bui_gmail.com#ext#@ncconnect.onmicrosoft.com::626deb5c-6642-45a9-ad52-0dde63f202a9" providerId="AD" clId="Web-{429B6EC3-960F-5B29-B918-E1B1FFF74B3A}" dt="2025-03-06T20:56:15.993" v="130" actId="20577"/>
          <ac:spMkLst>
            <pc:docMk/>
            <pc:sldMk cId="3500858486" sldId="2147478977"/>
            <ac:spMk id="9" creationId="{A26A7D59-68AD-BEED-3DEF-C1D45FA17240}"/>
          </ac:spMkLst>
        </pc:spChg>
      </pc:sldChg>
      <pc:sldChg chg="modSp">
        <pc:chgData name="christina.ngo.bui" userId="S::christina.ngo.bui_gmail.com#ext#@ncconnect.onmicrosoft.com::626deb5c-6642-45a9-ad52-0dde63f202a9" providerId="AD" clId="Web-{429B6EC3-960F-5B29-B918-E1B1FFF74B3A}" dt="2025-03-06T20:58:38.934" v="163" actId="20577"/>
        <pc:sldMkLst>
          <pc:docMk/>
          <pc:sldMk cId="839026232" sldId="2147478993"/>
        </pc:sldMkLst>
        <pc:spChg chg="mod">
          <ac:chgData name="christina.ngo.bui" userId="S::christina.ngo.bui_gmail.com#ext#@ncconnect.onmicrosoft.com::626deb5c-6642-45a9-ad52-0dde63f202a9" providerId="AD" clId="Web-{429B6EC3-960F-5B29-B918-E1B1FFF74B3A}" dt="2025-03-06T20:58:38.934" v="163" actId="20577"/>
          <ac:spMkLst>
            <pc:docMk/>
            <pc:sldMk cId="839026232" sldId="2147478993"/>
            <ac:spMk id="35" creationId="{44D416C4-D317-55DE-83BF-F1492A92BC91}"/>
          </ac:spMkLst>
        </pc:spChg>
      </pc:sldChg>
      <pc:sldChg chg="modSp">
        <pc:chgData name="christina.ngo.bui" userId="S::christina.ngo.bui_gmail.com#ext#@ncconnect.onmicrosoft.com::626deb5c-6642-45a9-ad52-0dde63f202a9" providerId="AD" clId="Web-{429B6EC3-960F-5B29-B918-E1B1FFF74B3A}" dt="2025-03-06T21:02:12.970" v="182" actId="20577"/>
        <pc:sldMkLst>
          <pc:docMk/>
          <pc:sldMk cId="1905283109" sldId="2147478994"/>
        </pc:sldMkLst>
        <pc:spChg chg="mod">
          <ac:chgData name="christina.ngo.bui" userId="S::christina.ngo.bui_gmail.com#ext#@ncconnect.onmicrosoft.com::626deb5c-6642-45a9-ad52-0dde63f202a9" providerId="AD" clId="Web-{429B6EC3-960F-5B29-B918-E1B1FFF74B3A}" dt="2025-03-06T21:02:12.970" v="182" actId="20577"/>
          <ac:spMkLst>
            <pc:docMk/>
            <pc:sldMk cId="1905283109" sldId="2147478994"/>
            <ac:spMk id="13" creationId="{3689B113-EE4F-CB0C-24FA-8B41E3568F7A}"/>
          </ac:spMkLst>
        </pc:spChg>
      </pc:sldChg>
      <pc:sldChg chg="modSp">
        <pc:chgData name="christina.ngo.bui" userId="S::christina.ngo.bui_gmail.com#ext#@ncconnect.onmicrosoft.com::626deb5c-6642-45a9-ad52-0dde63f202a9" providerId="AD" clId="Web-{429B6EC3-960F-5B29-B918-E1B1FFF74B3A}" dt="2025-03-06T20:59:03.247" v="177" actId="20577"/>
        <pc:sldMkLst>
          <pc:docMk/>
          <pc:sldMk cId="3777539302" sldId="2147478995"/>
        </pc:sldMkLst>
        <pc:spChg chg="mod">
          <ac:chgData name="christina.ngo.bui" userId="S::christina.ngo.bui_gmail.com#ext#@ncconnect.onmicrosoft.com::626deb5c-6642-45a9-ad52-0dde63f202a9" providerId="AD" clId="Web-{429B6EC3-960F-5B29-B918-E1B1FFF74B3A}" dt="2025-03-06T20:59:03.247" v="177" actId="20577"/>
          <ac:spMkLst>
            <pc:docMk/>
            <pc:sldMk cId="3777539302" sldId="2147478995"/>
            <ac:spMk id="39" creationId="{DEA18AB7-B2DC-B0C5-B242-C5BC3819A563}"/>
          </ac:spMkLst>
        </pc:spChg>
      </pc:sldChg>
      <pc:sldChg chg="modSp">
        <pc:chgData name="christina.ngo.bui" userId="S::christina.ngo.bui_gmail.com#ext#@ncconnect.onmicrosoft.com::626deb5c-6642-45a9-ad52-0dde63f202a9" providerId="AD" clId="Web-{429B6EC3-960F-5B29-B918-E1B1FFF74B3A}" dt="2025-03-06T21:02:23.548" v="185" actId="20577"/>
        <pc:sldMkLst>
          <pc:docMk/>
          <pc:sldMk cId="3962164740" sldId="2147478996"/>
        </pc:sldMkLst>
        <pc:spChg chg="mod">
          <ac:chgData name="christina.ngo.bui" userId="S::christina.ngo.bui_gmail.com#ext#@ncconnect.onmicrosoft.com::626deb5c-6642-45a9-ad52-0dde63f202a9" providerId="AD" clId="Web-{429B6EC3-960F-5B29-B918-E1B1FFF74B3A}" dt="2025-03-06T21:02:23.548" v="185" actId="20577"/>
          <ac:spMkLst>
            <pc:docMk/>
            <pc:sldMk cId="3962164740" sldId="2147478996"/>
            <ac:spMk id="56" creationId="{8BF3B26F-53DB-5563-111F-46CA6142EC8A}"/>
          </ac:spMkLst>
        </pc:spChg>
      </pc:sldChg>
    </pc:docChg>
  </pc:docChgLst>
  <pc:docChgLst>
    <pc:chgData name="Rebecca Diaz-Castrejon" userId="S::rebecca_neimandcollaborative.com#ext#@ncconnect.onmicrosoft.com::2e9df2d5-df92-4e5c-ad51-805d35800e25" providerId="AD" clId="Web-{D17C25FE-15D2-D0BA-9143-AF5A708F54B8}"/>
    <pc:docChg chg="modSld">
      <pc:chgData name="Rebecca Diaz-Castrejon" userId="S::rebecca_neimandcollaborative.com#ext#@ncconnect.onmicrosoft.com::2e9df2d5-df92-4e5c-ad51-805d35800e25" providerId="AD" clId="Web-{D17C25FE-15D2-D0BA-9143-AF5A708F54B8}" dt="2024-07-15T20:33:50.625" v="292"/>
      <pc:docMkLst>
        <pc:docMk/>
      </pc:docMkLst>
      <pc:sldChg chg="delSp">
        <pc:chgData name="Rebecca Diaz-Castrejon" userId="S::rebecca_neimandcollaborative.com#ext#@ncconnect.onmicrosoft.com::2e9df2d5-df92-4e5c-ad51-805d35800e25" providerId="AD" clId="Web-{D17C25FE-15D2-D0BA-9143-AF5A708F54B8}" dt="2024-07-15T19:24:53.652" v="52"/>
        <pc:sldMkLst>
          <pc:docMk/>
          <pc:sldMk cId="2189439341" sldId="2147478961"/>
        </pc:sldMkLst>
      </pc:sldChg>
      <pc:sldChg chg="modSp modCm">
        <pc:chgData name="Rebecca Diaz-Castrejon" userId="S::rebecca_neimandcollaborative.com#ext#@ncconnect.onmicrosoft.com::2e9df2d5-df92-4e5c-ad51-805d35800e25" providerId="AD" clId="Web-{D17C25FE-15D2-D0BA-9143-AF5A708F54B8}" dt="2024-07-15T19:45:30.603" v="180"/>
        <pc:sldMkLst>
          <pc:docMk/>
          <pc:sldMk cId="2579085756" sldId="2147478963"/>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17C25FE-15D2-D0BA-9143-AF5A708F54B8}" dt="2024-07-15T19:45:30.603" v="180"/>
              <pc2:cmMkLst xmlns:pc2="http://schemas.microsoft.com/office/powerpoint/2019/9/main/command">
                <pc:docMk/>
                <pc:sldMk cId="2579085756" sldId="2147478963"/>
                <pc2:cmMk id="{07FA10E4-EF83-4E0D-BE2D-5E14A481B4C0}"/>
              </pc2:cmMkLst>
            </pc226:cmChg>
          </p:ext>
        </pc:extLst>
      </pc:sldChg>
      <pc:sldChg chg="addSp delSp modSp">
        <pc:chgData name="Rebecca Diaz-Castrejon" userId="S::rebecca_neimandcollaborative.com#ext#@ncconnect.onmicrosoft.com::2e9df2d5-df92-4e5c-ad51-805d35800e25" providerId="AD" clId="Web-{D17C25FE-15D2-D0BA-9143-AF5A708F54B8}" dt="2024-07-15T20:14:14.441" v="288" actId="14100"/>
        <pc:sldMkLst>
          <pc:docMk/>
          <pc:sldMk cId="3770936547" sldId="2147478967"/>
        </pc:sldMkLst>
      </pc:sldChg>
    </pc:docChg>
  </pc:docChgLst>
  <pc:docChgLst>
    <pc:chgData name="Rebecca Diaz-Castrejon" userId="S::rebecca_neimandcollaborative.com#ext#@ncconnect.onmicrosoft.com::2e9df2d5-df92-4e5c-ad51-805d35800e25" providerId="AD" clId="Web-{7C4087A5-852A-0E62-E847-699A9F8AAE0F}"/>
    <pc:docChg chg="modSld">
      <pc:chgData name="Rebecca Diaz-Castrejon" userId="S::rebecca_neimandcollaborative.com#ext#@ncconnect.onmicrosoft.com::2e9df2d5-df92-4e5c-ad51-805d35800e25" providerId="AD" clId="Web-{7C4087A5-852A-0E62-E847-699A9F8AAE0F}" dt="2024-08-11T22:02:10.012" v="110"/>
      <pc:docMkLst>
        <pc:docMk/>
      </pc:docMkLst>
      <pc:sldChg chg="modSp">
        <pc:chgData name="Rebecca Diaz-Castrejon" userId="S::rebecca_neimandcollaborative.com#ext#@ncconnect.onmicrosoft.com::2e9df2d5-df92-4e5c-ad51-805d35800e25" providerId="AD" clId="Web-{7C4087A5-852A-0E62-E847-699A9F8AAE0F}" dt="2024-08-11T21:55:01.067" v="55"/>
        <pc:sldMkLst>
          <pc:docMk/>
          <pc:sldMk cId="1137231823" sldId="2147478919"/>
        </pc:sldMkLst>
      </pc:sldChg>
      <pc:sldChg chg="modSp">
        <pc:chgData name="Rebecca Diaz-Castrejon" userId="S::rebecca_neimandcollaborative.com#ext#@ncconnect.onmicrosoft.com::2e9df2d5-df92-4e5c-ad51-805d35800e25" providerId="AD" clId="Web-{7C4087A5-852A-0E62-E847-699A9F8AAE0F}" dt="2024-08-11T21:56:59.553" v="68"/>
        <pc:sldMkLst>
          <pc:docMk/>
          <pc:sldMk cId="1726621376" sldId="2147478979"/>
        </pc:sldMkLst>
      </pc:sldChg>
      <pc:sldChg chg="modSp">
        <pc:chgData name="Rebecca Diaz-Castrejon" userId="S::rebecca_neimandcollaborative.com#ext#@ncconnect.onmicrosoft.com::2e9df2d5-df92-4e5c-ad51-805d35800e25" providerId="AD" clId="Web-{7C4087A5-852A-0E62-E847-699A9F8AAE0F}" dt="2024-08-11T22:01:47.325" v="105"/>
        <pc:sldMkLst>
          <pc:docMk/>
          <pc:sldMk cId="884090298" sldId="2147478982"/>
        </pc:sldMkLst>
      </pc:sldChg>
      <pc:sldChg chg="modSp">
        <pc:chgData name="Rebecca Diaz-Castrejon" userId="S::rebecca_neimandcollaborative.com#ext#@ncconnect.onmicrosoft.com::2e9df2d5-df92-4e5c-ad51-805d35800e25" providerId="AD" clId="Web-{7C4087A5-852A-0E62-E847-699A9F8AAE0F}" dt="2024-08-11T22:02:10.012" v="110"/>
        <pc:sldMkLst>
          <pc:docMk/>
          <pc:sldMk cId="2952464671" sldId="2147478983"/>
        </pc:sldMkLst>
      </pc:sldChg>
      <pc:sldChg chg="modSp">
        <pc:chgData name="Rebecca Diaz-Castrejon" userId="S::rebecca_neimandcollaborative.com#ext#@ncconnect.onmicrosoft.com::2e9df2d5-df92-4e5c-ad51-805d35800e25" providerId="AD" clId="Web-{7C4087A5-852A-0E62-E847-699A9F8AAE0F}" dt="2024-08-11T21:54:09.655" v="48"/>
        <pc:sldMkLst>
          <pc:docMk/>
          <pc:sldMk cId="787076014" sldId="2147478988"/>
        </pc:sldMkLst>
      </pc:sldChg>
      <pc:sldChg chg="modSp">
        <pc:chgData name="Rebecca Diaz-Castrejon" userId="S::rebecca_neimandcollaborative.com#ext#@ncconnect.onmicrosoft.com::2e9df2d5-df92-4e5c-ad51-805d35800e25" providerId="AD" clId="Web-{7C4087A5-852A-0E62-E847-699A9F8AAE0F}" dt="2024-08-11T21:53:43.170" v="39"/>
        <pc:sldMkLst>
          <pc:docMk/>
          <pc:sldMk cId="1150341760" sldId="2147478989"/>
        </pc:sldMkLst>
      </pc:sldChg>
    </pc:docChg>
  </pc:docChgLst>
  <pc:docChgLst>
    <pc:chgData name="Colby DiMento" userId="S::cdimento_oakhillstrategies.com#ext#@ncconnect.onmicrosoft.com::d8606fec-3bbc-47f4-8f72-bcac598a9043" providerId="AD" clId="Web-{A0468122-A90C-3D55-B7FC-94940AFDC45C}"/>
    <pc:docChg chg="modSld">
      <pc:chgData name="Colby DiMento" userId="S::cdimento_oakhillstrategies.com#ext#@ncconnect.onmicrosoft.com::d8606fec-3bbc-47f4-8f72-bcac598a9043" providerId="AD" clId="Web-{A0468122-A90C-3D55-B7FC-94940AFDC45C}" dt="2025-01-15T17:46:25.950" v="79"/>
      <pc:docMkLst>
        <pc:docMk/>
      </pc:docMkLst>
      <pc:sldChg chg="modSp">
        <pc:chgData name="Colby DiMento" userId="S::cdimento_oakhillstrategies.com#ext#@ncconnect.onmicrosoft.com::d8606fec-3bbc-47f4-8f72-bcac598a9043" providerId="AD" clId="Web-{A0468122-A90C-3D55-B7FC-94940AFDC45C}" dt="2025-01-15T17:46:25.950" v="79"/>
        <pc:sldMkLst>
          <pc:docMk/>
          <pc:sldMk cId="3983646097" sldId="2147478976"/>
        </pc:sldMkLst>
      </pc:sldChg>
    </pc:docChg>
  </pc:docChgLst>
  <pc:docChgLst>
    <pc:chgData name="Colby DiMento" userId="S::cdimento_oakhillstrategies.com#ext#@ncconnect.onmicrosoft.com::d8606fec-3bbc-47f4-8f72-bcac598a9043" providerId="AD" clId="Web-{49112851-F23F-9D47-CE9A-2F87DA0C2ABC}"/>
    <pc:docChg chg="modSld">
      <pc:chgData name="Colby DiMento" userId="S::cdimento_oakhillstrategies.com#ext#@ncconnect.onmicrosoft.com::d8606fec-3bbc-47f4-8f72-bcac598a9043" providerId="AD" clId="Web-{49112851-F23F-9D47-CE9A-2F87DA0C2ABC}" dt="2025-04-01T15:31:16.306" v="61" actId="20577"/>
      <pc:docMkLst>
        <pc:docMk/>
      </pc:docMkLst>
      <pc:sldChg chg="modSp">
        <pc:chgData name="Colby DiMento" userId="S::cdimento_oakhillstrategies.com#ext#@ncconnect.onmicrosoft.com::d8606fec-3bbc-47f4-8f72-bcac598a9043" providerId="AD" clId="Web-{49112851-F23F-9D47-CE9A-2F87DA0C2ABC}" dt="2025-04-01T15:30:17.228" v="54" actId="20577"/>
        <pc:sldMkLst>
          <pc:docMk/>
          <pc:sldMk cId="0" sldId="2147478931"/>
        </pc:sldMkLst>
        <pc:spChg chg="mod">
          <ac:chgData name="Colby DiMento" userId="S::cdimento_oakhillstrategies.com#ext#@ncconnect.onmicrosoft.com::d8606fec-3bbc-47f4-8f72-bcac598a9043" providerId="AD" clId="Web-{49112851-F23F-9D47-CE9A-2F87DA0C2ABC}" dt="2025-04-01T15:30:08.432" v="52" actId="20577"/>
          <ac:spMkLst>
            <pc:docMk/>
            <pc:sldMk cId="0" sldId="2147478931"/>
            <ac:spMk id="5" creationId="{00000000-0000-0000-0000-000000000000}"/>
          </ac:spMkLst>
        </pc:spChg>
        <pc:spChg chg="mod">
          <ac:chgData name="Colby DiMento" userId="S::cdimento_oakhillstrategies.com#ext#@ncconnect.onmicrosoft.com::d8606fec-3bbc-47f4-8f72-bcac598a9043" providerId="AD" clId="Web-{49112851-F23F-9D47-CE9A-2F87DA0C2ABC}" dt="2025-04-01T15:30:17.228" v="54" actId="20577"/>
          <ac:spMkLst>
            <pc:docMk/>
            <pc:sldMk cId="0" sldId="2147478931"/>
            <ac:spMk id="15" creationId="{00000000-0000-0000-0000-000000000000}"/>
          </ac:spMkLst>
        </pc:spChg>
      </pc:sldChg>
      <pc:sldChg chg="modSp">
        <pc:chgData name="Colby DiMento" userId="S::cdimento_oakhillstrategies.com#ext#@ncconnect.onmicrosoft.com::d8606fec-3bbc-47f4-8f72-bcac598a9043" providerId="AD" clId="Web-{49112851-F23F-9D47-CE9A-2F87DA0C2ABC}" dt="2025-04-01T15:31:16.306" v="61" actId="20577"/>
        <pc:sldMkLst>
          <pc:docMk/>
          <pc:sldMk cId="3500858486" sldId="2147478977"/>
        </pc:sldMkLst>
        <pc:spChg chg="mod">
          <ac:chgData name="Colby DiMento" userId="S::cdimento_oakhillstrategies.com#ext#@ncconnect.onmicrosoft.com::d8606fec-3bbc-47f4-8f72-bcac598a9043" providerId="AD" clId="Web-{49112851-F23F-9D47-CE9A-2F87DA0C2ABC}" dt="2025-04-01T15:31:16.306" v="61" actId="20577"/>
          <ac:spMkLst>
            <pc:docMk/>
            <pc:sldMk cId="3500858486" sldId="2147478977"/>
            <ac:spMk id="25" creationId="{00000000-0000-0000-0000-000000000000}"/>
          </ac:spMkLst>
        </pc:spChg>
      </pc:sldChg>
      <pc:sldChg chg="modSp">
        <pc:chgData name="Colby DiMento" userId="S::cdimento_oakhillstrategies.com#ext#@ncconnect.onmicrosoft.com::d8606fec-3bbc-47f4-8f72-bcac598a9043" providerId="AD" clId="Web-{49112851-F23F-9D47-CE9A-2F87DA0C2ABC}" dt="2025-04-01T15:30:58.885" v="60" actId="20577"/>
        <pc:sldMkLst>
          <pc:docMk/>
          <pc:sldMk cId="839026232" sldId="2147478993"/>
        </pc:sldMkLst>
        <pc:spChg chg="mod">
          <ac:chgData name="Colby DiMento" userId="S::cdimento_oakhillstrategies.com#ext#@ncconnect.onmicrosoft.com::d8606fec-3bbc-47f4-8f72-bcac598a9043" providerId="AD" clId="Web-{49112851-F23F-9D47-CE9A-2F87DA0C2ABC}" dt="2025-04-01T15:30:58.885" v="60" actId="20577"/>
          <ac:spMkLst>
            <pc:docMk/>
            <pc:sldMk cId="839026232" sldId="2147478993"/>
            <ac:spMk id="26" creationId="{00000000-0000-0000-0000-000000000000}"/>
          </ac:spMkLst>
        </pc:spChg>
      </pc:sldChg>
      <pc:sldChg chg="modSp">
        <pc:chgData name="Colby DiMento" userId="S::cdimento_oakhillstrategies.com#ext#@ncconnect.onmicrosoft.com::d8606fec-3bbc-47f4-8f72-bcac598a9043" providerId="AD" clId="Web-{49112851-F23F-9D47-CE9A-2F87DA0C2ABC}" dt="2025-04-01T15:30:29.885" v="56" actId="20577"/>
        <pc:sldMkLst>
          <pc:docMk/>
          <pc:sldMk cId="1905283109" sldId="2147478994"/>
        </pc:sldMkLst>
        <pc:spChg chg="mod">
          <ac:chgData name="Colby DiMento" userId="S::cdimento_oakhillstrategies.com#ext#@ncconnect.onmicrosoft.com::d8606fec-3bbc-47f4-8f72-bcac598a9043" providerId="AD" clId="Web-{49112851-F23F-9D47-CE9A-2F87DA0C2ABC}" dt="2025-04-01T15:28:46.245" v="31" actId="20577"/>
          <ac:spMkLst>
            <pc:docMk/>
            <pc:sldMk cId="1905283109" sldId="2147478994"/>
            <ac:spMk id="9" creationId="{A72F0397-4EF5-E82F-6D4F-54C75B295400}"/>
          </ac:spMkLst>
        </pc:spChg>
        <pc:spChg chg="mod">
          <ac:chgData name="Colby DiMento" userId="S::cdimento_oakhillstrategies.com#ext#@ncconnect.onmicrosoft.com::d8606fec-3bbc-47f4-8f72-bcac598a9043" providerId="AD" clId="Web-{49112851-F23F-9D47-CE9A-2F87DA0C2ABC}" dt="2025-04-01T15:28:49.729" v="32" actId="20577"/>
          <ac:spMkLst>
            <pc:docMk/>
            <pc:sldMk cId="1905283109" sldId="2147478994"/>
            <ac:spMk id="10" creationId="{84B70F24-572B-D8BB-3AB7-4805BE81916E}"/>
          </ac:spMkLst>
        </pc:spChg>
        <pc:spChg chg="mod">
          <ac:chgData name="Colby DiMento" userId="S::cdimento_oakhillstrategies.com#ext#@ncconnect.onmicrosoft.com::d8606fec-3bbc-47f4-8f72-bcac598a9043" providerId="AD" clId="Web-{49112851-F23F-9D47-CE9A-2F87DA0C2ABC}" dt="2025-04-01T15:28:53.432" v="34" actId="20577"/>
          <ac:spMkLst>
            <pc:docMk/>
            <pc:sldMk cId="1905283109" sldId="2147478994"/>
            <ac:spMk id="13" creationId="{3689B113-EE4F-CB0C-24FA-8B41E3568F7A}"/>
          </ac:spMkLst>
        </pc:spChg>
        <pc:spChg chg="mod">
          <ac:chgData name="Colby DiMento" userId="S::cdimento_oakhillstrategies.com#ext#@ncconnect.onmicrosoft.com::d8606fec-3bbc-47f4-8f72-bcac598a9043" providerId="AD" clId="Web-{49112851-F23F-9D47-CE9A-2F87DA0C2ABC}" dt="2025-04-01T15:29:00.776" v="37" actId="20577"/>
          <ac:spMkLst>
            <pc:docMk/>
            <pc:sldMk cId="1905283109" sldId="2147478994"/>
            <ac:spMk id="25" creationId="{00000000-0000-0000-0000-000000000000}"/>
          </ac:spMkLst>
        </pc:spChg>
        <pc:spChg chg="mod">
          <ac:chgData name="Colby DiMento" userId="S::cdimento_oakhillstrategies.com#ext#@ncconnect.onmicrosoft.com::d8606fec-3bbc-47f4-8f72-bcac598a9043" providerId="AD" clId="Web-{49112851-F23F-9D47-CE9A-2F87DA0C2ABC}" dt="2025-04-01T15:30:29.885" v="56" actId="20577"/>
          <ac:spMkLst>
            <pc:docMk/>
            <pc:sldMk cId="1905283109" sldId="2147478994"/>
            <ac:spMk id="26" creationId="{00000000-0000-0000-0000-000000000000}"/>
          </ac:spMkLst>
        </pc:spChg>
      </pc:sldChg>
      <pc:sldChg chg="modSp">
        <pc:chgData name="Colby DiMento" userId="S::cdimento_oakhillstrategies.com#ext#@ncconnect.onmicrosoft.com::d8606fec-3bbc-47f4-8f72-bcac598a9043" providerId="AD" clId="Web-{49112851-F23F-9D47-CE9A-2F87DA0C2ABC}" dt="2025-04-01T15:30:45.197" v="57" actId="20577"/>
        <pc:sldMkLst>
          <pc:docMk/>
          <pc:sldMk cId="3777539302" sldId="2147478995"/>
        </pc:sldMkLst>
        <pc:spChg chg="mod">
          <ac:chgData name="Colby DiMento" userId="S::cdimento_oakhillstrategies.com#ext#@ncconnect.onmicrosoft.com::d8606fec-3bbc-47f4-8f72-bcac598a9043" providerId="AD" clId="Web-{49112851-F23F-9D47-CE9A-2F87DA0C2ABC}" dt="2025-04-01T15:30:45.197" v="57" actId="20577"/>
          <ac:spMkLst>
            <pc:docMk/>
            <pc:sldMk cId="3777539302" sldId="2147478995"/>
            <ac:spMk id="26" creationId="{00000000-0000-0000-0000-000000000000}"/>
          </ac:spMkLst>
        </pc:spChg>
        <pc:spChg chg="mod">
          <ac:chgData name="Colby DiMento" userId="S::cdimento_oakhillstrategies.com#ext#@ncconnect.onmicrosoft.com::d8606fec-3bbc-47f4-8f72-bcac598a9043" providerId="AD" clId="Web-{49112851-F23F-9D47-CE9A-2F87DA0C2ABC}" dt="2025-04-01T15:27:49.964" v="12" actId="20577"/>
          <ac:spMkLst>
            <pc:docMk/>
            <pc:sldMk cId="3777539302" sldId="2147478995"/>
            <ac:spMk id="33" creationId="{3A8BA15F-6E6B-5C52-4389-1D0BFD152971}"/>
          </ac:spMkLst>
        </pc:spChg>
        <pc:spChg chg="mod">
          <ac:chgData name="Colby DiMento" userId="S::cdimento_oakhillstrategies.com#ext#@ncconnect.onmicrosoft.com::d8606fec-3bbc-47f4-8f72-bcac598a9043" providerId="AD" clId="Web-{49112851-F23F-9D47-CE9A-2F87DA0C2ABC}" dt="2025-04-01T15:27:54.948" v="14" actId="20577"/>
          <ac:spMkLst>
            <pc:docMk/>
            <pc:sldMk cId="3777539302" sldId="2147478995"/>
            <ac:spMk id="36" creationId="{E02E22AE-C9AA-F70B-475E-7259105CA0CD}"/>
          </ac:spMkLst>
        </pc:spChg>
        <pc:spChg chg="mod">
          <ac:chgData name="Colby DiMento" userId="S::cdimento_oakhillstrategies.com#ext#@ncconnect.onmicrosoft.com::d8606fec-3bbc-47f4-8f72-bcac598a9043" providerId="AD" clId="Web-{49112851-F23F-9D47-CE9A-2F87DA0C2ABC}" dt="2025-04-01T15:28:01.401" v="17" actId="20577"/>
          <ac:spMkLst>
            <pc:docMk/>
            <pc:sldMk cId="3777539302" sldId="2147478995"/>
            <ac:spMk id="39" creationId="{DEA18AB7-B2DC-B0C5-B242-C5BC3819A563}"/>
          </ac:spMkLst>
        </pc:spChg>
      </pc:sldChg>
      <pc:sldChg chg="modSp">
        <pc:chgData name="Colby DiMento" userId="S::cdimento_oakhillstrategies.com#ext#@ncconnect.onmicrosoft.com::d8606fec-3bbc-47f4-8f72-bcac598a9043" providerId="AD" clId="Web-{49112851-F23F-9D47-CE9A-2F87DA0C2ABC}" dt="2025-04-01T15:30:23.541" v="55" actId="20577"/>
        <pc:sldMkLst>
          <pc:docMk/>
          <pc:sldMk cId="3962164740" sldId="2147478996"/>
        </pc:sldMkLst>
        <pc:spChg chg="mod">
          <ac:chgData name="Colby DiMento" userId="S::cdimento_oakhillstrategies.com#ext#@ncconnect.onmicrosoft.com::d8606fec-3bbc-47f4-8f72-bcac598a9043" providerId="AD" clId="Web-{49112851-F23F-9D47-CE9A-2F87DA0C2ABC}" dt="2025-04-01T15:30:23.541" v="55" actId="20577"/>
          <ac:spMkLst>
            <pc:docMk/>
            <pc:sldMk cId="3962164740" sldId="2147478996"/>
            <ac:spMk id="26" creationId="{00000000-0000-0000-0000-000000000000}"/>
          </ac:spMkLst>
        </pc:spChg>
        <pc:spChg chg="mod">
          <ac:chgData name="Colby DiMento" userId="S::cdimento_oakhillstrategies.com#ext#@ncconnect.onmicrosoft.com::d8606fec-3bbc-47f4-8f72-bcac598a9043" providerId="AD" clId="Web-{49112851-F23F-9D47-CE9A-2F87DA0C2ABC}" dt="2025-04-01T15:29:31.494" v="49" actId="20577"/>
          <ac:spMkLst>
            <pc:docMk/>
            <pc:sldMk cId="3962164740" sldId="2147478996"/>
            <ac:spMk id="27" creationId="{8B77CB20-589E-A959-597B-620EF2C1F37B}"/>
          </ac:spMkLst>
        </pc:spChg>
        <pc:spChg chg="mod">
          <ac:chgData name="Colby DiMento" userId="S::cdimento_oakhillstrategies.com#ext#@ncconnect.onmicrosoft.com::d8606fec-3bbc-47f4-8f72-bcac598a9043" providerId="AD" clId="Web-{49112851-F23F-9D47-CE9A-2F87DA0C2ABC}" dt="2025-04-01T15:29:23.916" v="42" actId="20577"/>
          <ac:spMkLst>
            <pc:docMk/>
            <pc:sldMk cId="3962164740" sldId="2147478996"/>
            <ac:spMk id="32" creationId="{DBB3B202-09AA-AD69-B4C2-68735B95FF07}"/>
          </ac:spMkLst>
        </pc:spChg>
        <pc:spChg chg="mod">
          <ac:chgData name="Colby DiMento" userId="S::cdimento_oakhillstrategies.com#ext#@ncconnect.onmicrosoft.com::d8606fec-3bbc-47f4-8f72-bcac598a9043" providerId="AD" clId="Web-{49112851-F23F-9D47-CE9A-2F87DA0C2ABC}" dt="2025-04-01T15:29:20.916" v="40" actId="20577"/>
          <ac:spMkLst>
            <pc:docMk/>
            <pc:sldMk cId="3962164740" sldId="2147478996"/>
            <ac:spMk id="56" creationId="{8BF3B26F-53DB-5563-111F-46CA6142EC8A}"/>
          </ac:spMkLst>
        </pc:spChg>
      </pc:sldChg>
    </pc:docChg>
  </pc:docChgLst>
  <pc:docChgLst>
    <pc:chgData name="Sherrod, Gwendolyn" userId="S::gwen.sherrod@dhhs.nc.gov::a043e69b-bbe2-4318-bdb9-c403b3086222" providerId="AD" clId="Web-{97F7B077-7016-1E5C-D2DB-91A1329BEA92}"/>
    <pc:docChg chg="">
      <pc:chgData name="Sherrod, Gwendolyn" userId="S::gwen.sherrod@dhhs.nc.gov::a043e69b-bbe2-4318-bdb9-c403b3086222" providerId="AD" clId="Web-{97F7B077-7016-1E5C-D2DB-91A1329BEA92}" dt="2024-07-18T13:49:51.077" v="0"/>
      <pc:docMkLst>
        <pc:docMk/>
      </pc:docMkLst>
      <pc:sldChg chg="modCm">
        <pc:chgData name="Sherrod, Gwendolyn" userId="S::gwen.sherrod@dhhs.nc.gov::a043e69b-bbe2-4318-bdb9-c403b3086222" providerId="AD" clId="Web-{97F7B077-7016-1E5C-D2DB-91A1329BEA92}" dt="2024-07-18T13:49:51.077" v="0"/>
        <pc:sldMkLst>
          <pc:docMk/>
          <pc:sldMk cId="3500858486" sldId="2147478977"/>
        </pc:sldMkLst>
        <pc:extLst>
          <p:ext xmlns:p="http://schemas.openxmlformats.org/presentationml/2006/main" uri="{D6D511B9-2390-475A-947B-AFAB55BFBCF1}">
            <pc226:cmChg xmlns:pc226="http://schemas.microsoft.com/office/powerpoint/2022/06/main/command" chg="">
              <pc226:chgData name="Sherrod, Gwendolyn" userId="S::gwen.sherrod@dhhs.nc.gov::a043e69b-bbe2-4318-bdb9-c403b3086222" providerId="AD" clId="Web-{97F7B077-7016-1E5C-D2DB-91A1329BEA92}" dt="2024-07-18T13:49:51.077" v="0"/>
              <pc2:cmMkLst xmlns:pc2="http://schemas.microsoft.com/office/powerpoint/2019/9/main/command">
                <pc:docMk/>
                <pc:sldMk cId="3500858486" sldId="2147478977"/>
                <pc2:cmMk id="{52B43BD4-E1A8-456E-9E48-345D726A10E3}"/>
              </pc2:cmMkLst>
              <pc226:cmRplyChg chg="add">
                <pc226:chgData name="Sherrod, Gwendolyn" userId="S::gwen.sherrod@dhhs.nc.gov::a043e69b-bbe2-4318-bdb9-c403b3086222" providerId="AD" clId="Web-{97F7B077-7016-1E5C-D2DB-91A1329BEA92}" dt="2024-07-18T13:49:51.077" v="0"/>
                <pc2:cmRplyMkLst xmlns:pc2="http://schemas.microsoft.com/office/powerpoint/2019/9/main/command">
                  <pc:docMk/>
                  <pc:sldMk cId="3500858486" sldId="2147478977"/>
                  <pc2:cmMk id="{52B43BD4-E1A8-456E-9E48-345D726A10E3}"/>
                  <pc2:cmRplyMk id="{5A7C82B0-0ADB-4CED-B52C-7D8142E50AE0}"/>
                </pc2:cmRplyMkLst>
              </pc226:cmRplyChg>
            </pc226:cmChg>
          </p:ext>
        </pc:extLst>
      </pc:sldChg>
    </pc:docChg>
  </pc:docChgLst>
  <pc:docChgLst>
    <pc:chgData name="Marnay Meyer" userId="a449fada-48bd-49e2-8bc2-deb5e8b1231b" providerId="ADAL" clId="{3F19A12C-73E3-8748-93F2-07EE8A38F7AE}"/>
    <pc:docChg chg="undo custSel addSld delSld modSld">
      <pc:chgData name="Marnay Meyer" userId="a449fada-48bd-49e2-8bc2-deb5e8b1231b" providerId="ADAL" clId="{3F19A12C-73E3-8748-93F2-07EE8A38F7AE}" dt="2024-06-11T01:02:37.113" v="367" actId="13244"/>
      <pc:docMkLst>
        <pc:docMk/>
      </pc:docMkLst>
      <pc:sldChg chg="modSp mod">
        <pc:chgData name="Marnay Meyer" userId="a449fada-48bd-49e2-8bc2-deb5e8b1231b" providerId="ADAL" clId="{3F19A12C-73E3-8748-93F2-07EE8A38F7AE}" dt="2024-06-10T20:50:19.595" v="18" actId="13244"/>
        <pc:sldMkLst>
          <pc:docMk/>
          <pc:sldMk cId="0" sldId="256"/>
        </pc:sldMkLst>
      </pc:sldChg>
      <pc:sldChg chg="delSp modSp mod">
        <pc:chgData name="Marnay Meyer" userId="a449fada-48bd-49e2-8bc2-deb5e8b1231b" providerId="ADAL" clId="{3F19A12C-73E3-8748-93F2-07EE8A38F7AE}" dt="2024-06-11T01:02:37.113" v="367" actId="13244"/>
        <pc:sldMkLst>
          <pc:docMk/>
          <pc:sldMk cId="1858875103" sldId="2147376844"/>
        </pc:sldMkLst>
      </pc:sldChg>
      <pc:sldChg chg="addSp delSp modSp mod">
        <pc:chgData name="Marnay Meyer" userId="a449fada-48bd-49e2-8bc2-deb5e8b1231b" providerId="ADAL" clId="{3F19A12C-73E3-8748-93F2-07EE8A38F7AE}" dt="2024-06-11T00:16:29.205" v="106" actId="13244"/>
        <pc:sldMkLst>
          <pc:docMk/>
          <pc:sldMk cId="3838879139" sldId="2147478871"/>
        </pc:sldMkLst>
      </pc:sldChg>
      <pc:sldChg chg="delSp modSp del mod">
        <pc:chgData name="Marnay Meyer" userId="a449fada-48bd-49e2-8bc2-deb5e8b1231b" providerId="ADAL" clId="{3F19A12C-73E3-8748-93F2-07EE8A38F7AE}" dt="2024-06-11T00:50:27.677" v="333" actId="2696"/>
        <pc:sldMkLst>
          <pc:docMk/>
          <pc:sldMk cId="4248070286" sldId="2147478881"/>
        </pc:sldMkLst>
      </pc:sldChg>
      <pc:sldChg chg="addSp delSp modSp mod modClrScheme chgLayout">
        <pc:chgData name="Marnay Meyer" userId="a449fada-48bd-49e2-8bc2-deb5e8b1231b" providerId="ADAL" clId="{3F19A12C-73E3-8748-93F2-07EE8A38F7AE}" dt="2024-06-11T00:57:22.843" v="350" actId="13244"/>
        <pc:sldMkLst>
          <pc:docMk/>
          <pc:sldMk cId="2141003304" sldId="2147478884"/>
        </pc:sldMkLst>
      </pc:sldChg>
      <pc:sldChg chg="modSp mod">
        <pc:chgData name="Marnay Meyer" userId="a449fada-48bd-49e2-8bc2-deb5e8b1231b" providerId="ADAL" clId="{3F19A12C-73E3-8748-93F2-07EE8A38F7AE}" dt="2024-06-11T00:57:43.689" v="353" actId="13244"/>
        <pc:sldMkLst>
          <pc:docMk/>
          <pc:sldMk cId="939944174" sldId="2147478885"/>
        </pc:sldMkLst>
      </pc:sldChg>
      <pc:sldChg chg="modSp mod">
        <pc:chgData name="Marnay Meyer" userId="a449fada-48bd-49e2-8bc2-deb5e8b1231b" providerId="ADAL" clId="{3F19A12C-73E3-8748-93F2-07EE8A38F7AE}" dt="2024-06-11T00:58:02.298" v="356" actId="13244"/>
        <pc:sldMkLst>
          <pc:docMk/>
          <pc:sldMk cId="1410294647" sldId="2147478886"/>
        </pc:sldMkLst>
      </pc:sldChg>
      <pc:sldChg chg="modSp mod">
        <pc:chgData name="Marnay Meyer" userId="a449fada-48bd-49e2-8bc2-deb5e8b1231b" providerId="ADAL" clId="{3F19A12C-73E3-8748-93F2-07EE8A38F7AE}" dt="2024-06-11T01:01:46.567" v="359" actId="13244"/>
        <pc:sldMkLst>
          <pc:docMk/>
          <pc:sldMk cId="2225150093" sldId="2147478887"/>
        </pc:sldMkLst>
      </pc:sldChg>
      <pc:sldChg chg="modSp mod">
        <pc:chgData name="Marnay Meyer" userId="a449fada-48bd-49e2-8bc2-deb5e8b1231b" providerId="ADAL" clId="{3F19A12C-73E3-8748-93F2-07EE8A38F7AE}" dt="2024-06-11T01:02:04.306" v="362" actId="13244"/>
        <pc:sldMkLst>
          <pc:docMk/>
          <pc:sldMk cId="4172441890" sldId="2147478915"/>
        </pc:sldMkLst>
      </pc:sldChg>
      <pc:sldChg chg="modSp mod">
        <pc:chgData name="Marnay Meyer" userId="a449fada-48bd-49e2-8bc2-deb5e8b1231b" providerId="ADAL" clId="{3F19A12C-73E3-8748-93F2-07EE8A38F7AE}" dt="2024-06-10T20:50:59.063" v="23" actId="13244"/>
        <pc:sldMkLst>
          <pc:docMk/>
          <pc:sldMk cId="0" sldId="2147478920"/>
        </pc:sldMkLst>
      </pc:sldChg>
      <pc:sldChg chg="modSp mod">
        <pc:chgData name="Marnay Meyer" userId="a449fada-48bd-49e2-8bc2-deb5e8b1231b" providerId="ADAL" clId="{3F19A12C-73E3-8748-93F2-07EE8A38F7AE}" dt="2024-06-10T21:05:14.183" v="30" actId="13244"/>
        <pc:sldMkLst>
          <pc:docMk/>
          <pc:sldMk cId="0" sldId="2147478923"/>
        </pc:sldMkLst>
      </pc:sldChg>
      <pc:sldChg chg="addSp delSp modSp del mod">
        <pc:chgData name="Marnay Meyer" userId="a449fada-48bd-49e2-8bc2-deb5e8b1231b" providerId="ADAL" clId="{3F19A12C-73E3-8748-93F2-07EE8A38F7AE}" dt="2024-06-10T21:09:30.730" v="79" actId="2696"/>
        <pc:sldMkLst>
          <pc:docMk/>
          <pc:sldMk cId="0" sldId="2147478924"/>
        </pc:sldMkLst>
      </pc:sldChg>
      <pc:sldChg chg="modSp mod">
        <pc:chgData name="Marnay Meyer" userId="a449fada-48bd-49e2-8bc2-deb5e8b1231b" providerId="ADAL" clId="{3F19A12C-73E3-8748-93F2-07EE8A38F7AE}" dt="2024-06-11T00:15:45.723" v="97" actId="13244"/>
        <pc:sldMkLst>
          <pc:docMk/>
          <pc:sldMk cId="3915141931" sldId="2147478926"/>
        </pc:sldMkLst>
      </pc:sldChg>
      <pc:sldChg chg="addSp delSp modSp mod">
        <pc:chgData name="Marnay Meyer" userId="a449fada-48bd-49e2-8bc2-deb5e8b1231b" providerId="ADAL" clId="{3F19A12C-73E3-8748-93F2-07EE8A38F7AE}" dt="2024-06-11T00:20:51.855" v="139" actId="13244"/>
        <pc:sldMkLst>
          <pc:docMk/>
          <pc:sldMk cId="0" sldId="2147478929"/>
        </pc:sldMkLst>
      </pc:sldChg>
      <pc:sldChg chg="addSp delSp modSp mod">
        <pc:chgData name="Marnay Meyer" userId="a449fada-48bd-49e2-8bc2-deb5e8b1231b" providerId="ADAL" clId="{3F19A12C-73E3-8748-93F2-07EE8A38F7AE}" dt="2024-06-11T00:21:15.723" v="142" actId="478"/>
        <pc:sldMkLst>
          <pc:docMk/>
          <pc:sldMk cId="0" sldId="2147478933"/>
        </pc:sldMkLst>
      </pc:sldChg>
      <pc:sldChg chg="modSp mod">
        <pc:chgData name="Marnay Meyer" userId="a449fada-48bd-49e2-8bc2-deb5e8b1231b" providerId="ADAL" clId="{3F19A12C-73E3-8748-93F2-07EE8A38F7AE}" dt="2024-06-11T00:16:56.107" v="113" actId="13244"/>
        <pc:sldMkLst>
          <pc:docMk/>
          <pc:sldMk cId="2786167085" sldId="2147478936"/>
        </pc:sldMkLst>
      </pc:sldChg>
      <pc:sldChg chg="del">
        <pc:chgData name="Marnay Meyer" userId="a449fada-48bd-49e2-8bc2-deb5e8b1231b" providerId="ADAL" clId="{3F19A12C-73E3-8748-93F2-07EE8A38F7AE}" dt="2024-06-11T00:38:56.885" v="260" actId="2696"/>
        <pc:sldMkLst>
          <pc:docMk/>
          <pc:sldMk cId="1062497065" sldId="2147478938"/>
        </pc:sldMkLst>
      </pc:sldChg>
      <pc:sldChg chg="modSp mod">
        <pc:chgData name="Marnay Meyer" userId="a449fada-48bd-49e2-8bc2-deb5e8b1231b" providerId="ADAL" clId="{3F19A12C-73E3-8748-93F2-07EE8A38F7AE}" dt="2024-06-11T00:23:32.090" v="153" actId="13244"/>
        <pc:sldMkLst>
          <pc:docMk/>
          <pc:sldMk cId="2401745229" sldId="2147478939"/>
        </pc:sldMkLst>
      </pc:sldChg>
      <pc:sldChg chg="delSp modSp mod">
        <pc:chgData name="Marnay Meyer" userId="a449fada-48bd-49e2-8bc2-deb5e8b1231b" providerId="ADAL" clId="{3F19A12C-73E3-8748-93F2-07EE8A38F7AE}" dt="2024-06-11T00:39:35.571" v="268" actId="478"/>
        <pc:sldMkLst>
          <pc:docMk/>
          <pc:sldMk cId="3536237577" sldId="2147478940"/>
        </pc:sldMkLst>
      </pc:sldChg>
      <pc:sldChg chg="addSp delSp modSp mod">
        <pc:chgData name="Marnay Meyer" userId="a449fada-48bd-49e2-8bc2-deb5e8b1231b" providerId="ADAL" clId="{3F19A12C-73E3-8748-93F2-07EE8A38F7AE}" dt="2024-06-11T00:21:46.848" v="145"/>
        <pc:sldMkLst>
          <pc:docMk/>
          <pc:sldMk cId="2231854475" sldId="2147478942"/>
        </pc:sldMkLst>
      </pc:sldChg>
      <pc:sldChg chg="modSp mod">
        <pc:chgData name="Marnay Meyer" userId="a449fada-48bd-49e2-8bc2-deb5e8b1231b" providerId="ADAL" clId="{3F19A12C-73E3-8748-93F2-07EE8A38F7AE}" dt="2024-06-11T00:19:43.262" v="129" actId="13244"/>
        <pc:sldMkLst>
          <pc:docMk/>
          <pc:sldMk cId="2391752560" sldId="2147478943"/>
        </pc:sldMkLst>
      </pc:sldChg>
      <pc:sldChg chg="modSp mod">
        <pc:chgData name="Marnay Meyer" userId="a449fada-48bd-49e2-8bc2-deb5e8b1231b" providerId="ADAL" clId="{3F19A12C-73E3-8748-93F2-07EE8A38F7AE}" dt="2024-06-10T21:03:23.904" v="24" actId="13244"/>
        <pc:sldMkLst>
          <pc:docMk/>
          <pc:sldMk cId="3983646097" sldId="2147478944"/>
        </pc:sldMkLst>
      </pc:sldChg>
      <pc:sldChg chg="addSp delSp modSp del mod">
        <pc:chgData name="Marnay Meyer" userId="a449fada-48bd-49e2-8bc2-deb5e8b1231b" providerId="ADAL" clId="{3F19A12C-73E3-8748-93F2-07EE8A38F7AE}" dt="2024-06-11T00:35:23.017" v="248" actId="2696"/>
        <pc:sldMkLst>
          <pc:docMk/>
          <pc:sldMk cId="4132649152" sldId="2147478946"/>
        </pc:sldMkLst>
      </pc:sldChg>
      <pc:sldChg chg="addSp delSp modSp add mod">
        <pc:chgData name="Marnay Meyer" userId="a449fada-48bd-49e2-8bc2-deb5e8b1231b" providerId="ADAL" clId="{3F19A12C-73E3-8748-93F2-07EE8A38F7AE}" dt="2024-06-10T21:09:13.153" v="78"/>
        <pc:sldMkLst>
          <pc:docMk/>
          <pc:sldMk cId="2293370532" sldId="2147478947"/>
        </pc:sldMkLst>
      </pc:sldChg>
      <pc:sldChg chg="addSp delSp modSp add del mod">
        <pc:chgData name="Marnay Meyer" userId="a449fada-48bd-49e2-8bc2-deb5e8b1231b" providerId="ADAL" clId="{3F19A12C-73E3-8748-93F2-07EE8A38F7AE}" dt="2024-06-11T00:35:27.777" v="249" actId="2696"/>
        <pc:sldMkLst>
          <pc:docMk/>
          <pc:sldMk cId="342872324" sldId="2147478948"/>
        </pc:sldMkLst>
      </pc:sldChg>
      <pc:sldChg chg="addSp delSp modSp add del mod">
        <pc:chgData name="Marnay Meyer" userId="a449fada-48bd-49e2-8bc2-deb5e8b1231b" providerId="ADAL" clId="{3F19A12C-73E3-8748-93F2-07EE8A38F7AE}" dt="2024-06-11T00:33:26.377" v="225" actId="2696"/>
        <pc:sldMkLst>
          <pc:docMk/>
          <pc:sldMk cId="69208755" sldId="2147478949"/>
        </pc:sldMkLst>
      </pc:sldChg>
      <pc:sldChg chg="delSp modSp add mod">
        <pc:chgData name="Marnay Meyer" userId="a449fada-48bd-49e2-8bc2-deb5e8b1231b" providerId="ADAL" clId="{3F19A12C-73E3-8748-93F2-07EE8A38F7AE}" dt="2024-06-11T00:35:20.114" v="247" actId="14100"/>
        <pc:sldMkLst>
          <pc:docMk/>
          <pc:sldMk cId="226602334" sldId="2147478949"/>
        </pc:sldMkLst>
      </pc:sldChg>
      <pc:sldChg chg="addSp delSp modSp add del mod">
        <pc:chgData name="Marnay Meyer" userId="a449fada-48bd-49e2-8bc2-deb5e8b1231b" providerId="ADAL" clId="{3F19A12C-73E3-8748-93F2-07EE8A38F7AE}" dt="2024-06-11T00:31:23.722" v="200" actId="2696"/>
        <pc:sldMkLst>
          <pc:docMk/>
          <pc:sldMk cId="3639443056" sldId="2147478949"/>
        </pc:sldMkLst>
      </pc:sldChg>
      <pc:sldChg chg="addSp delSp modSp add mod">
        <pc:chgData name="Marnay Meyer" userId="a449fada-48bd-49e2-8bc2-deb5e8b1231b" providerId="ADAL" clId="{3F19A12C-73E3-8748-93F2-07EE8A38F7AE}" dt="2024-06-11T00:38:51.754" v="259"/>
        <pc:sldMkLst>
          <pc:docMk/>
          <pc:sldMk cId="4000978392" sldId="2147478950"/>
        </pc:sldMkLst>
      </pc:sldChg>
      <pc:sldChg chg="add">
        <pc:chgData name="Marnay Meyer" userId="a449fada-48bd-49e2-8bc2-deb5e8b1231b" providerId="ADAL" clId="{3F19A12C-73E3-8748-93F2-07EE8A38F7AE}" dt="2024-06-11T00:48:28.442" v="306" actId="2890"/>
        <pc:sldMkLst>
          <pc:docMk/>
          <pc:sldMk cId="1895314786" sldId="2147478951"/>
        </pc:sldMkLst>
      </pc:sldChg>
      <pc:sldChg chg="addSp delSp modSp add del mod modClrScheme chgLayout">
        <pc:chgData name="Marnay Meyer" userId="a449fada-48bd-49e2-8bc2-deb5e8b1231b" providerId="ADAL" clId="{3F19A12C-73E3-8748-93F2-07EE8A38F7AE}" dt="2024-06-11T00:56:53.911" v="347" actId="2696"/>
        <pc:sldMkLst>
          <pc:docMk/>
          <pc:sldMk cId="166325200" sldId="2147478952"/>
        </pc:sldMkLst>
      </pc:sldChg>
      <pc:sldChg chg="add del">
        <pc:chgData name="Marnay Meyer" userId="a449fada-48bd-49e2-8bc2-deb5e8b1231b" providerId="ADAL" clId="{3F19A12C-73E3-8748-93F2-07EE8A38F7AE}" dt="2024-06-11T00:50:44.880" v="335" actId="2890"/>
        <pc:sldMkLst>
          <pc:docMk/>
          <pc:sldMk cId="3155083468" sldId="2147478952"/>
        </pc:sldMkLst>
      </pc:sldChg>
    </pc:docChg>
  </pc:docChgLst>
  <pc:docChgLst>
    <pc:chgData name="Rebecca Diaz-Castrejon" userId="S::rebecca_neimandcollaborative.com#ext#@ncconnect.onmicrosoft.com::2e9df2d5-df92-4e5c-ad51-805d35800e25" providerId="AD" clId="Web-{13B10A63-5452-34FD-4427-362CD4563428}"/>
    <pc:docChg chg="modSld">
      <pc:chgData name="Rebecca Diaz-Castrejon" userId="S::rebecca_neimandcollaborative.com#ext#@ncconnect.onmicrosoft.com::2e9df2d5-df92-4e5c-ad51-805d35800e25" providerId="AD" clId="Web-{13B10A63-5452-34FD-4427-362CD4563428}" dt="2024-09-20T19:23:34.478" v="2" actId="20577"/>
      <pc:docMkLst>
        <pc:docMk/>
      </pc:docMkLst>
      <pc:sldChg chg="modSp">
        <pc:chgData name="Rebecca Diaz-Castrejon" userId="S::rebecca_neimandcollaborative.com#ext#@ncconnect.onmicrosoft.com::2e9df2d5-df92-4e5c-ad51-805d35800e25" providerId="AD" clId="Web-{13B10A63-5452-34FD-4427-362CD4563428}" dt="2024-09-20T19:23:34.478" v="2" actId="20577"/>
        <pc:sldMkLst>
          <pc:docMk/>
          <pc:sldMk cId="1282052852" sldId="2147478960"/>
        </pc:sldMkLst>
      </pc:sldChg>
    </pc:docChg>
  </pc:docChgLst>
  <pc:docChgLst>
    <pc:chgData name="Colby DiMento" userId="S::cdimento_oakhillstrategies.com#ext#@ncconnect.onmicrosoft.com::d8606fec-3bbc-47f4-8f72-bcac598a9043" providerId="AD" clId="Web-{8DC5CDC3-DDCA-693E-D92E-CDFDB191B6AF}"/>
    <pc:docChg chg="modSld">
      <pc:chgData name="Colby DiMento" userId="S::cdimento_oakhillstrategies.com#ext#@ncconnect.onmicrosoft.com::d8606fec-3bbc-47f4-8f72-bcac598a9043" providerId="AD" clId="Web-{8DC5CDC3-DDCA-693E-D92E-CDFDB191B6AF}" dt="2025-02-14T15:06:08.988" v="5" actId="20577"/>
      <pc:docMkLst>
        <pc:docMk/>
      </pc:docMkLst>
    </pc:docChg>
  </pc:docChgLst>
  <pc:docChgLst>
    <pc:chgData name="Rebecca Diaz-Castrejon" userId="S::rebecca_neimandcollaborative.com#ext#@ncconnect.onmicrosoft.com::2e9df2d5-df92-4e5c-ad51-805d35800e25" providerId="AD" clId="Web-{5EB28F5C-E12C-CF6A-5EA5-F20CFA53D0A2}"/>
    <pc:docChg chg="modSld">
      <pc:chgData name="Rebecca Diaz-Castrejon" userId="S::rebecca_neimandcollaborative.com#ext#@ncconnect.onmicrosoft.com::2e9df2d5-df92-4e5c-ad51-805d35800e25" providerId="AD" clId="Web-{5EB28F5C-E12C-CF6A-5EA5-F20CFA53D0A2}" dt="2024-07-17T15:15:44.947" v="81" actId="20577"/>
      <pc:docMkLst>
        <pc:docMk/>
      </pc:docMkLst>
    </pc:docChg>
  </pc:docChgLst>
  <pc:docChgLst>
    <pc:chgData name="christina.ngo.bui" userId="S::christina.ngo.bui_gmail.com#ext#@ncconnect.onmicrosoft.com::626deb5c-6642-45a9-ad52-0dde63f202a9" providerId="AD" clId="Web-{A5FEB5C9-2BFE-03B8-36CF-E72A179FDA60}"/>
    <pc:docChg chg="modSld">
      <pc:chgData name="christina.ngo.bui" userId="S::christina.ngo.bui_gmail.com#ext#@ncconnect.onmicrosoft.com::626deb5c-6642-45a9-ad52-0dde63f202a9" providerId="AD" clId="Web-{A5FEB5C9-2BFE-03B8-36CF-E72A179FDA60}" dt="2024-09-20T13:03:02.277" v="273" actId="20577"/>
      <pc:docMkLst>
        <pc:docMk/>
      </pc:docMkLst>
      <pc:sldChg chg="modSp">
        <pc:chgData name="christina.ngo.bui" userId="S::christina.ngo.bui_gmail.com#ext#@ncconnect.onmicrosoft.com::626deb5c-6642-45a9-ad52-0dde63f202a9" providerId="AD" clId="Web-{A5FEB5C9-2BFE-03B8-36CF-E72A179FDA60}" dt="2024-09-20T13:02:26.651" v="242" actId="20577"/>
        <pc:sldMkLst>
          <pc:docMk/>
          <pc:sldMk cId="2493433909" sldId="2147478992"/>
        </pc:sldMkLst>
      </pc:sldChg>
      <pc:sldChg chg="modSp">
        <pc:chgData name="christina.ngo.bui" userId="S::christina.ngo.bui_gmail.com#ext#@ncconnect.onmicrosoft.com::626deb5c-6642-45a9-ad52-0dde63f202a9" providerId="AD" clId="Web-{A5FEB5C9-2BFE-03B8-36CF-E72A179FDA60}" dt="2024-09-20T13:03:02.277" v="273" actId="20577"/>
        <pc:sldMkLst>
          <pc:docMk/>
          <pc:sldMk cId="3777539302" sldId="2147478995"/>
        </pc:sldMkLst>
      </pc:sldChg>
    </pc:docChg>
  </pc:docChgLst>
  <pc:docChgLst>
    <pc:chgData name="Greenspun, Iris" userId="S::iris.greenspun@dhhs.nc.gov::633e7056-f6da-4404-b522-8f8d025d4f4c" providerId="AD" clId="Web-{A95C58B9-0898-CB99-1F4D-50FE1EF51E21}"/>
    <pc:docChg chg="modSld">
      <pc:chgData name="Greenspun, Iris" userId="S::iris.greenspun@dhhs.nc.gov::633e7056-f6da-4404-b522-8f8d025d4f4c" providerId="AD" clId="Web-{A95C58B9-0898-CB99-1F4D-50FE1EF51E21}" dt="2024-09-30T20:02:57.744" v="115"/>
      <pc:docMkLst>
        <pc:docMk/>
      </pc:docMkLst>
      <pc:sldChg chg="modSp">
        <pc:chgData name="Greenspun, Iris" userId="S::iris.greenspun@dhhs.nc.gov::633e7056-f6da-4404-b522-8f8d025d4f4c" providerId="AD" clId="Web-{A95C58B9-0898-CB99-1F4D-50FE1EF51E21}" dt="2024-09-30T20:02:57.744" v="115"/>
        <pc:sldMkLst>
          <pc:docMk/>
          <pc:sldMk cId="3983646097" sldId="2147478976"/>
        </pc:sldMkLst>
      </pc:sldChg>
    </pc:docChg>
  </pc:docChgLst>
  <pc:docChgLst>
    <pc:chgData name="Rebecca Diaz-Castrejon" userId="S::rebecca_neimandcollaborative.com#ext#@ncconnect.onmicrosoft.com::2e9df2d5-df92-4e5c-ad51-805d35800e25" providerId="AD" clId="Web-{2581F207-C67A-3CB6-3E54-6A92BCC03948}"/>
    <pc:docChg chg="modSld">
      <pc:chgData name="Rebecca Diaz-Castrejon" userId="S::rebecca_neimandcollaborative.com#ext#@ncconnect.onmicrosoft.com::2e9df2d5-df92-4e5c-ad51-805d35800e25" providerId="AD" clId="Web-{2581F207-C67A-3CB6-3E54-6A92BCC03948}" dt="2024-06-06T14:51:05.440" v="31"/>
      <pc:docMkLst>
        <pc:docMk/>
      </pc:docMkLst>
      <pc:sldChg chg="modSp">
        <pc:chgData name="Rebecca Diaz-Castrejon" userId="S::rebecca_neimandcollaborative.com#ext#@ncconnect.onmicrosoft.com::2e9df2d5-df92-4e5c-ad51-805d35800e25" providerId="AD" clId="Web-{2581F207-C67A-3CB6-3E54-6A92BCC03948}" dt="2024-06-06T14:51:05.440" v="31"/>
        <pc:sldMkLst>
          <pc:docMk/>
          <pc:sldMk cId="3983646097" sldId="2147478944"/>
        </pc:sldMkLst>
      </pc:sldChg>
    </pc:docChg>
  </pc:docChgLst>
  <pc:docChgLst>
    <pc:chgData name="Crosbie, Kelly M" userId="S::kelly.crosbie@dhhs.nc.gov::2bd84adc-f031-4e18-9c12-8d5d4075eccd" providerId="AD" clId="Web-{F39E796F-0AF1-CD95-4D72-7617F0A70B0E}"/>
    <pc:docChg chg="">
      <pc:chgData name="Crosbie, Kelly M" userId="S::kelly.crosbie@dhhs.nc.gov::2bd84adc-f031-4e18-9c12-8d5d4075eccd" providerId="AD" clId="Web-{F39E796F-0AF1-CD95-4D72-7617F0A70B0E}" dt="2024-07-26T13:52:41.193" v="4"/>
      <pc:docMkLst>
        <pc:docMk/>
      </pc:docMkLst>
      <pc:sldChg chg="addCm">
        <pc:chgData name="Crosbie, Kelly M" userId="S::kelly.crosbie@dhhs.nc.gov::2bd84adc-f031-4e18-9c12-8d5d4075eccd" providerId="AD" clId="Web-{F39E796F-0AF1-CD95-4D72-7617F0A70B0E}" dt="2024-07-26T13:52:41.193" v="4"/>
        <pc:sldMkLst>
          <pc:docMk/>
          <pc:sldMk cId="1137231823" sldId="2147478919"/>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52:41.193" v="4"/>
              <pc2:cmMkLst xmlns:pc2="http://schemas.microsoft.com/office/powerpoint/2019/9/main/command">
                <pc:docMk/>
                <pc:sldMk cId="1137231823" sldId="2147478919"/>
                <pc2:cmMk id="{4DB7685F-E747-4D22-8CF8-B84AB7C1A606}"/>
              </pc2:cmMkLst>
            </pc226:cmChg>
          </p:ext>
        </pc:extLst>
      </pc:sldChg>
      <pc:sldChg chg="addCm">
        <pc:chgData name="Crosbie, Kelly M" userId="S::kelly.crosbie@dhhs.nc.gov::2bd84adc-f031-4e18-9c12-8d5d4075eccd" providerId="AD" clId="Web-{F39E796F-0AF1-CD95-4D72-7617F0A70B0E}" dt="2024-07-26T13:50:06.084" v="2"/>
        <pc:sldMkLst>
          <pc:docMk/>
          <pc:sldMk cId="775686506" sldId="2147478966"/>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50:06.084" v="2"/>
              <pc2:cmMkLst xmlns:pc2="http://schemas.microsoft.com/office/powerpoint/2019/9/main/command">
                <pc:docMk/>
                <pc:sldMk cId="775686506" sldId="2147478966"/>
                <pc2:cmMk id="{345EDCBD-6B59-4E0B-BDFC-8A4569CB0216}"/>
              </pc2:cmMkLst>
            </pc226:cmChg>
          </p:ext>
        </pc:extLst>
      </pc:sldChg>
      <pc:sldChg chg="addCm">
        <pc:chgData name="Crosbie, Kelly M" userId="S::kelly.crosbie@dhhs.nc.gov::2bd84adc-f031-4e18-9c12-8d5d4075eccd" providerId="AD" clId="Web-{F39E796F-0AF1-CD95-4D72-7617F0A70B0E}" dt="2024-07-26T13:52:06.849" v="3"/>
        <pc:sldMkLst>
          <pc:docMk/>
          <pc:sldMk cId="4240203115" sldId="2147478978"/>
        </pc:sldMkLst>
        <pc:extLst>
          <p:ext xmlns:p="http://schemas.openxmlformats.org/presentationml/2006/main" uri="{D6D511B9-2390-475A-947B-AFAB55BFBCF1}">
            <pc226:cmChg xmlns:pc226="http://schemas.microsoft.com/office/powerpoint/2022/06/main/command" chg="add">
              <pc226:chgData name="Crosbie, Kelly M" userId="S::kelly.crosbie@dhhs.nc.gov::2bd84adc-f031-4e18-9c12-8d5d4075eccd" providerId="AD" clId="Web-{F39E796F-0AF1-CD95-4D72-7617F0A70B0E}" dt="2024-07-26T13:52:06.849" v="3"/>
              <pc2:cmMkLst xmlns:pc2="http://schemas.microsoft.com/office/powerpoint/2019/9/main/command">
                <pc:docMk/>
                <pc:sldMk cId="4240203115" sldId="2147478978"/>
                <pc2:cmMk id="{AE2FE2EE-521C-41D6-B9C3-F051003F6A8E}"/>
              </pc2:cmMkLst>
            </pc226:cmChg>
          </p:ext>
        </pc:extLst>
      </pc:sldChg>
    </pc:docChg>
  </pc:docChgLst>
  <pc:docChgLst>
    <pc:chgData name="Hawkes, Deanna" userId="S::deanna.hawkes@dhhs.nc.gov::3c064f46-76ae-4643-b912-e931f4826ded" providerId="AD" clId="Web-{200E34C0-9565-647E-C785-A12C80B10E7C}"/>
    <pc:docChg chg="modSld">
      <pc:chgData name="Hawkes, Deanna" userId="S::deanna.hawkes@dhhs.nc.gov::3c064f46-76ae-4643-b912-e931f4826ded" providerId="AD" clId="Web-{200E34C0-9565-647E-C785-A12C80B10E7C}" dt="2024-07-16T20:03:14.969" v="60"/>
      <pc:docMkLst>
        <pc:docMk/>
      </pc:docMkLst>
    </pc:docChg>
  </pc:docChgLst>
  <pc:docChgLst>
    <pc:chgData name="christina.ngo.bui" userId="S::christina.ngo.bui_gmail.com#ext#@ncconnect.onmicrosoft.com::626deb5c-6642-45a9-ad52-0dde63f202a9" providerId="AD" clId="Web-{AC3B7DC7-A5CA-C4AF-3DD7-D09E9C3B1548}"/>
    <pc:docChg chg="modSld">
      <pc:chgData name="christina.ngo.bui" userId="S::christina.ngo.bui_gmail.com#ext#@ncconnect.onmicrosoft.com::626deb5c-6642-45a9-ad52-0dde63f202a9" providerId="AD" clId="Web-{AC3B7DC7-A5CA-C4AF-3DD7-D09E9C3B1548}" dt="2024-09-20T13:44:07.799" v="36" actId="20577"/>
      <pc:docMkLst>
        <pc:docMk/>
      </pc:docMkLst>
    </pc:docChg>
  </pc:docChgLst>
  <pc:docChgLst>
    <pc:chgData name="Rebecca Diaz-Castrejon" userId="S::rebecca_neimandcollaborative.com#ext#@ncconnect.onmicrosoft.com::2e9df2d5-df92-4e5c-ad51-805d35800e25" providerId="AD" clId="Web-{3152541B-4F23-D988-2717-7CFCB4F28783}"/>
    <pc:docChg chg="modSld">
      <pc:chgData name="Rebecca Diaz-Castrejon" userId="S::rebecca_neimandcollaborative.com#ext#@ncconnect.onmicrosoft.com::2e9df2d5-df92-4e5c-ad51-805d35800e25" providerId="AD" clId="Web-{3152541B-4F23-D988-2717-7CFCB4F28783}" dt="2024-06-10T19:20:24.761" v="143"/>
      <pc:docMkLst>
        <pc:docMk/>
      </pc:docMkLst>
      <pc:sldChg chg="modSp">
        <pc:chgData name="Rebecca Diaz-Castrejon" userId="S::rebecca_neimandcollaborative.com#ext#@ncconnect.onmicrosoft.com::2e9df2d5-df92-4e5c-ad51-805d35800e25" providerId="AD" clId="Web-{3152541B-4F23-D988-2717-7CFCB4F28783}" dt="2024-06-10T19:20:24.761" v="143"/>
        <pc:sldMkLst>
          <pc:docMk/>
          <pc:sldMk cId="0" sldId="256"/>
        </pc:sldMkLst>
      </pc:sldChg>
      <pc:sldChg chg="modSp">
        <pc:chgData name="Rebecca Diaz-Castrejon" userId="S::rebecca_neimandcollaborative.com#ext#@ncconnect.onmicrosoft.com::2e9df2d5-df92-4e5c-ad51-805d35800e25" providerId="AD" clId="Web-{3152541B-4F23-D988-2717-7CFCB4F28783}" dt="2024-06-10T06:24:04.721" v="1" actId="20577"/>
        <pc:sldMkLst>
          <pc:docMk/>
          <pc:sldMk cId="1886286786" sldId="2147376866"/>
        </pc:sldMkLst>
      </pc:sldChg>
      <pc:sldChg chg="modSp">
        <pc:chgData name="Rebecca Diaz-Castrejon" userId="S::rebecca_neimandcollaborative.com#ext#@ncconnect.onmicrosoft.com::2e9df2d5-df92-4e5c-ad51-805d35800e25" providerId="AD" clId="Web-{3152541B-4F23-D988-2717-7CFCB4F28783}" dt="2024-06-10T16:56:16.408" v="27" actId="20577"/>
        <pc:sldMkLst>
          <pc:docMk/>
          <pc:sldMk cId="3838879139" sldId="2147478871"/>
        </pc:sldMkLst>
      </pc:sldChg>
      <pc:sldChg chg="modSp modCm">
        <pc:chgData name="Rebecca Diaz-Castrejon" userId="S::rebecca_neimandcollaborative.com#ext#@ncconnect.onmicrosoft.com::2e9df2d5-df92-4e5c-ad51-805d35800e25" providerId="AD" clId="Web-{3152541B-4F23-D988-2717-7CFCB4F28783}" dt="2024-06-10T18:05:45.917" v="36" actId="20577"/>
        <pc:sldMkLst>
          <pc:docMk/>
          <pc:sldMk cId="0" sldId="214747892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3152541B-4F23-D988-2717-7CFCB4F28783}" dt="2024-06-10T18:05:43.589" v="35" actId="20577"/>
              <pc2:cmMkLst xmlns:pc2="http://schemas.microsoft.com/office/powerpoint/2019/9/main/command">
                <pc:docMk/>
                <pc:sldMk cId="0" sldId="2147478929"/>
                <pc2:cmMk id="{4ED4DEDE-3352-4751-8CA8-089EC3A57592}"/>
              </pc2:cmMkLst>
            </pc226:cmChg>
          </p:ext>
        </pc:extLst>
      </pc:sldChg>
      <pc:sldChg chg="modSp">
        <pc:chgData name="Rebecca Diaz-Castrejon" userId="S::rebecca_neimandcollaborative.com#ext#@ncconnect.onmicrosoft.com::2e9df2d5-df92-4e5c-ad51-805d35800e25" providerId="AD" clId="Web-{3152541B-4F23-D988-2717-7CFCB4F28783}" dt="2024-06-10T19:20:23.980" v="142" actId="20577"/>
        <pc:sldMkLst>
          <pc:docMk/>
          <pc:sldMk cId="3536237577" sldId="2147478940"/>
        </pc:sldMkLst>
      </pc:sldChg>
      <pc:sldChg chg="modSp">
        <pc:chgData name="Rebecca Diaz-Castrejon" userId="S::rebecca_neimandcollaborative.com#ext#@ncconnect.onmicrosoft.com::2e9df2d5-df92-4e5c-ad51-805d35800e25" providerId="AD" clId="Web-{3152541B-4F23-D988-2717-7CFCB4F28783}" dt="2024-06-10T17:45:42.452" v="28"/>
        <pc:sldMkLst>
          <pc:docMk/>
          <pc:sldMk cId="2231854475" sldId="2147478942"/>
        </pc:sldMkLst>
      </pc:sldChg>
    </pc:docChg>
  </pc:docChgLst>
  <pc:docChgLst>
    <pc:chgData name="Rebecca Diaz-Castrejon" userId="S::rebecca_neimandcollaborative.com#ext#@ncconnect.onmicrosoft.com::2e9df2d5-df92-4e5c-ad51-805d35800e25" providerId="AD" clId="Web-{0C019585-14FF-A660-C128-8DF209A93682}"/>
    <pc:docChg chg="modSld">
      <pc:chgData name="Rebecca Diaz-Castrejon" userId="S::rebecca_neimandcollaborative.com#ext#@ncconnect.onmicrosoft.com::2e9df2d5-df92-4e5c-ad51-805d35800e25" providerId="AD" clId="Web-{0C019585-14FF-A660-C128-8DF209A93682}" dt="2024-07-22T17:23:28.823" v="23"/>
      <pc:docMkLst>
        <pc:docMk/>
      </pc:docMkLst>
    </pc:docChg>
  </pc:docChgLst>
  <pc:docChgLst>
    <pc:chgData name="Rebecca Diaz-Castrejon" userId="S::rebecca_neimandcollaborative.com#ext#@ncconnect.onmicrosoft.com::2e9df2d5-df92-4e5c-ad51-805d35800e25" providerId="AD" clId="Web-{484F5695-F6DD-9F13-C595-7B7DC25A3814}"/>
    <pc:docChg chg="modSld">
      <pc:chgData name="Rebecca Diaz-Castrejon" userId="S::rebecca_neimandcollaborative.com#ext#@ncconnect.onmicrosoft.com::2e9df2d5-df92-4e5c-ad51-805d35800e25" providerId="AD" clId="Web-{484F5695-F6DD-9F13-C595-7B7DC25A3814}" dt="2024-09-26T23:39:44.342" v="39"/>
      <pc:docMkLst>
        <pc:docMk/>
      </pc:docMkLst>
    </pc:docChg>
  </pc:docChgLst>
  <pc:docChgLst>
    <pc:chgData name="Barrett, Tina L" userId="S::tina.l.barrett@dhhs.nc.gov::4432046f-07b9-4b4e-9963-35fb7dcc3833" providerId="AD" clId="Web-{F04ABBE1-D310-1AE4-BD04-CEB57C83C8DE}"/>
    <pc:docChg chg="">
      <pc:chgData name="Barrett, Tina L" userId="S::tina.l.barrett@dhhs.nc.gov::4432046f-07b9-4b4e-9963-35fb7dcc3833" providerId="AD" clId="Web-{F04ABBE1-D310-1AE4-BD04-CEB57C83C8DE}" dt="2024-07-18T20:04:02.287" v="0"/>
      <pc:docMkLst>
        <pc:docMk/>
      </pc:docMkLst>
    </pc:docChg>
  </pc:docChgLst>
  <pc:docChgLst>
    <pc:chgData name="Manly, Regina" userId="S::regina.manly@dhhs.nc.gov::044df17c-186f-44f9-9b99-6a376ee9132a" providerId="AD" clId="Web-{D5A72834-FFA9-7C3A-9512-F5D439774D9A}"/>
    <pc:docChg chg="modSld">
      <pc:chgData name="Manly, Regina" userId="S::regina.manly@dhhs.nc.gov::044df17c-186f-44f9-9b99-6a376ee9132a" providerId="AD" clId="Web-{D5A72834-FFA9-7C3A-9512-F5D439774D9A}" dt="2024-07-18T14:42:37.817" v="5"/>
      <pc:docMkLst>
        <pc:docMk/>
      </pc:docMkLst>
    </pc:docChg>
  </pc:docChgLst>
  <pc:docChgLst>
    <pc:chgData name="Rebecca Diaz-Castrejon" userId="S::rebecca_neimandcollaborative.com#ext#@ncconnect.onmicrosoft.com::2e9df2d5-df92-4e5c-ad51-805d35800e25" providerId="AD" clId="Web-{3C6CD530-2BDD-A3A4-8527-E27757C5B8E8}"/>
    <pc:docChg chg="modSld">
      <pc:chgData name="Rebecca Diaz-Castrejon" userId="S::rebecca_neimandcollaborative.com#ext#@ncconnect.onmicrosoft.com::2e9df2d5-df92-4e5c-ad51-805d35800e25" providerId="AD" clId="Web-{3C6CD530-2BDD-A3A4-8527-E27757C5B8E8}" dt="2024-08-15T20:04:34.459" v="5" actId="20577"/>
      <pc:docMkLst>
        <pc:docMk/>
      </pc:docMkLst>
    </pc:docChg>
  </pc:docChgLst>
  <pc:docChgLst>
    <pc:chgData name="Greenspun, Iris" userId="S::iris.greenspun@dhhs.nc.gov::633e7056-f6da-4404-b522-8f8d025d4f4c" providerId="AD" clId="Web-{DFBE4B4B-E8F6-F396-A52D-2F53DE9C52FC}"/>
    <pc:docChg chg="">
      <pc:chgData name="Greenspun, Iris" userId="S::iris.greenspun@dhhs.nc.gov::633e7056-f6da-4404-b522-8f8d025d4f4c" providerId="AD" clId="Web-{DFBE4B4B-E8F6-F396-A52D-2F53DE9C52FC}" dt="2024-08-02T18:48:38.438" v="0"/>
      <pc:docMkLst>
        <pc:docMk/>
      </pc:docMkLst>
      <pc:sldChg chg="modCm">
        <pc:chgData name="Greenspun, Iris" userId="S::iris.greenspun@dhhs.nc.gov::633e7056-f6da-4404-b522-8f8d025d4f4c" providerId="AD" clId="Web-{DFBE4B4B-E8F6-F396-A52D-2F53DE9C52FC}" dt="2024-08-02T18:48:38.438" v="0"/>
        <pc:sldMkLst>
          <pc:docMk/>
          <pc:sldMk cId="787076014" sldId="2147478988"/>
        </pc:sldMkLst>
        <pc:extLst>
          <p:ext xmlns:p="http://schemas.openxmlformats.org/presentationml/2006/main" uri="{D6D511B9-2390-475A-947B-AFAB55BFBCF1}">
            <pc226:cmChg xmlns:pc226="http://schemas.microsoft.com/office/powerpoint/2022/06/main/command" chg="">
              <pc226:chgData name="Greenspun, Iris" userId="S::iris.greenspun@dhhs.nc.gov::633e7056-f6da-4404-b522-8f8d025d4f4c" providerId="AD" clId="Web-{DFBE4B4B-E8F6-F396-A52D-2F53DE9C52FC}" dt="2024-08-02T18:48:38.438" v="0"/>
              <pc2:cmMkLst xmlns:pc2="http://schemas.microsoft.com/office/powerpoint/2019/9/main/command">
                <pc:docMk/>
                <pc:sldMk cId="787076014" sldId="2147478988"/>
                <pc2:cmMk id="{1CF1C003-2A6F-4AE1-9B7E-462F11521B3A}"/>
              </pc2:cmMkLst>
              <pc226:cmRplyChg chg="add">
                <pc226:chgData name="Greenspun, Iris" userId="S::iris.greenspun@dhhs.nc.gov::633e7056-f6da-4404-b522-8f8d025d4f4c" providerId="AD" clId="Web-{DFBE4B4B-E8F6-F396-A52D-2F53DE9C52FC}" dt="2024-08-02T18:48:38.438" v="0"/>
                <pc2:cmRplyMkLst xmlns:pc2="http://schemas.microsoft.com/office/powerpoint/2019/9/main/command">
                  <pc:docMk/>
                  <pc:sldMk cId="787076014" sldId="2147478988"/>
                  <pc2:cmMk id="{1CF1C003-2A6F-4AE1-9B7E-462F11521B3A}"/>
                  <pc2:cmRplyMk id="{069B669E-38BD-4A6D-A6D4-41B71B54EF26}"/>
                </pc2:cmRplyMkLst>
              </pc226:cmRplyChg>
            </pc226:cmChg>
          </p:ext>
        </pc:extLst>
      </pc:sldChg>
    </pc:docChg>
  </pc:docChgLst>
  <pc:docChgLst>
    <pc:chgData name="christina.ngo.bui" userId="S::christina.ngo.bui_gmail.com#ext#@ncconnect.onmicrosoft.com::626deb5c-6642-45a9-ad52-0dde63f202a9" providerId="AD" clId="Web-{CF92611C-5D22-99F4-4D1B-E49240049E5C}"/>
    <pc:docChg chg="modSld">
      <pc:chgData name="christina.ngo.bui" userId="S::christina.ngo.bui_gmail.com#ext#@ncconnect.onmicrosoft.com::626deb5c-6642-45a9-ad52-0dde63f202a9" providerId="AD" clId="Web-{CF92611C-5D22-99F4-4D1B-E49240049E5C}" dt="2025-03-10T21:10:23.335" v="3" actId="20577"/>
      <pc:docMkLst>
        <pc:docMk/>
      </pc:docMkLst>
      <pc:sldChg chg="modSp modCm">
        <pc:chgData name="christina.ngo.bui" userId="S::christina.ngo.bui_gmail.com#ext#@ncconnect.onmicrosoft.com::626deb5c-6642-45a9-ad52-0dde63f202a9" providerId="AD" clId="Web-{CF92611C-5D22-99F4-4D1B-E49240049E5C}" dt="2025-03-10T21:10:23.335" v="3" actId="20577"/>
        <pc:sldMkLst>
          <pc:docMk/>
          <pc:sldMk cId="636725924" sldId="2147478945"/>
        </pc:sldMkLst>
        <pc:spChg chg="mod">
          <ac:chgData name="christina.ngo.bui" userId="S::christina.ngo.bui_gmail.com#ext#@ncconnect.onmicrosoft.com::626deb5c-6642-45a9-ad52-0dde63f202a9" providerId="AD" clId="Web-{CF92611C-5D22-99F4-4D1B-E49240049E5C}" dt="2025-03-10T21:10:23.335" v="3" actId="20577"/>
          <ac:spMkLst>
            <pc:docMk/>
            <pc:sldMk cId="636725924" sldId="2147478945"/>
            <ac:spMk id="43" creationId="{1EF8A68E-DB43-D854-FC24-68B1CEC1F038}"/>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CF92611C-5D22-99F4-4D1B-E49240049E5C}" dt="2025-03-10T21:10:20.085" v="2" actId="20577"/>
              <pc2:cmMkLst xmlns:pc2="http://schemas.microsoft.com/office/powerpoint/2019/9/main/command">
                <pc:docMk/>
                <pc:sldMk cId="636725924" sldId="2147478945"/>
                <pc2:cmMk id="{65CF3930-4A64-4AC5-8BB6-9BBC58BF2001}"/>
              </pc2:cmMkLst>
            </pc226:cmChg>
            <pc226:cmChg xmlns:pc226="http://schemas.microsoft.com/office/powerpoint/2022/06/main/command" chg="mod">
              <pc226:chgData name="christina.ngo.bui" userId="S::christina.ngo.bui_gmail.com#ext#@ncconnect.onmicrosoft.com::626deb5c-6642-45a9-ad52-0dde63f202a9" providerId="AD" clId="Web-{CF92611C-5D22-99F4-4D1B-E49240049E5C}" dt="2025-03-10T21:10:20.085" v="2" actId="20577"/>
              <pc2:cmMkLst xmlns:pc2="http://schemas.microsoft.com/office/powerpoint/2019/9/main/command">
                <pc:docMk/>
                <pc:sldMk cId="636725924" sldId="2147478945"/>
                <pc2:cmMk id="{A5A07D40-615A-4FBC-AF5D-CD1AC451BA7C}"/>
              </pc2:cmMkLst>
            </pc226:cmChg>
            <pc226:cmChg xmlns:pc226="http://schemas.microsoft.com/office/powerpoint/2022/06/main/command" chg="mod">
              <pc226:chgData name="christina.ngo.bui" userId="S::christina.ngo.bui_gmail.com#ext#@ncconnect.onmicrosoft.com::626deb5c-6642-45a9-ad52-0dde63f202a9" providerId="AD" clId="Web-{CF92611C-5D22-99F4-4D1B-E49240049E5C}" dt="2025-03-10T21:10:20.085" v="2" actId="20577"/>
              <pc2:cmMkLst xmlns:pc2="http://schemas.microsoft.com/office/powerpoint/2019/9/main/command">
                <pc:docMk/>
                <pc:sldMk cId="636725924" sldId="2147478945"/>
                <pc2:cmMk id="{3D27AD52-1188-49F8-AB7F-E67D5315E917}"/>
              </pc2:cmMkLst>
            </pc226:cmChg>
            <pc226:cmChg xmlns:pc226="http://schemas.microsoft.com/office/powerpoint/2022/06/main/command" chg="mod">
              <pc226:chgData name="christina.ngo.bui" userId="S::christina.ngo.bui_gmail.com#ext#@ncconnect.onmicrosoft.com::626deb5c-6642-45a9-ad52-0dde63f202a9" providerId="AD" clId="Web-{CF92611C-5D22-99F4-4D1B-E49240049E5C}" dt="2025-03-10T21:10:20.085" v="2" actId="20577"/>
              <pc2:cmMkLst xmlns:pc2="http://schemas.microsoft.com/office/powerpoint/2019/9/main/command">
                <pc:docMk/>
                <pc:sldMk cId="636725924" sldId="2147478945"/>
                <pc2:cmMk id="{8E4FC883-4772-450A-B559-C9D2F47969E2}"/>
              </pc2:cmMkLst>
            </pc226:cmChg>
            <pc226:cmChg xmlns:pc226="http://schemas.microsoft.com/office/powerpoint/2022/06/main/command" chg="mod">
              <pc226:chgData name="christina.ngo.bui" userId="S::christina.ngo.bui_gmail.com#ext#@ncconnect.onmicrosoft.com::626deb5c-6642-45a9-ad52-0dde63f202a9" providerId="AD" clId="Web-{CF92611C-5D22-99F4-4D1B-E49240049E5C}" dt="2025-03-10T21:10:20.085" v="2" actId="20577"/>
              <pc2:cmMkLst xmlns:pc2="http://schemas.microsoft.com/office/powerpoint/2019/9/main/command">
                <pc:docMk/>
                <pc:sldMk cId="636725924" sldId="2147478945"/>
                <pc2:cmMk id="{E949068B-DFDE-4CFD-91ED-3472A3938F0B}"/>
              </pc2:cmMkLst>
            </pc226:cmChg>
          </p:ext>
        </pc:extLst>
      </pc:sldChg>
    </pc:docChg>
  </pc:docChgLst>
  <pc:docChgLst>
    <pc:chgData name="Rebecca Diaz-Castrejon" userId="S::rebecca_neimandcollaborative.com#ext#@ncconnect.onmicrosoft.com::2e9df2d5-df92-4e5c-ad51-805d35800e25" providerId="AD" clId="Web-{A36863C9-45DE-1B52-3852-E86F75635AA5}"/>
    <pc:docChg chg="modSld">
      <pc:chgData name="Rebecca Diaz-Castrejon" userId="S::rebecca_neimandcollaborative.com#ext#@ncconnect.onmicrosoft.com::2e9df2d5-df92-4e5c-ad51-805d35800e25" providerId="AD" clId="Web-{A36863C9-45DE-1B52-3852-E86F75635AA5}" dt="2024-08-01T19:06:26.226" v="20" actId="20577"/>
      <pc:docMkLst>
        <pc:docMk/>
      </pc:docMkLst>
      <pc:sldChg chg="modSp">
        <pc:chgData name="Rebecca Diaz-Castrejon" userId="S::rebecca_neimandcollaborative.com#ext#@ncconnect.onmicrosoft.com::2e9df2d5-df92-4e5c-ad51-805d35800e25" providerId="AD" clId="Web-{A36863C9-45DE-1B52-3852-E86F75635AA5}" dt="2024-08-01T19:06:26.226" v="20" actId="20577"/>
        <pc:sldMkLst>
          <pc:docMk/>
          <pc:sldMk cId="787076014" sldId="2147478988"/>
        </pc:sldMkLst>
      </pc:sldChg>
    </pc:docChg>
  </pc:docChgLst>
  <pc:docChgLst>
    <pc:chgData name="Rebecca Diaz-Castrejon" userId="S::rebecca_neimandcollaborative.com#ext#@ncconnect.onmicrosoft.com::2e9df2d5-df92-4e5c-ad51-805d35800e25" providerId="AD" clId="Web-{5E6726CE-B6AB-6CC4-D402-E14A0D61053F}"/>
    <pc:docChg chg="modSld">
      <pc:chgData name="Rebecca Diaz-Castrejon" userId="S::rebecca_neimandcollaborative.com#ext#@ncconnect.onmicrosoft.com::2e9df2d5-df92-4e5c-ad51-805d35800e25" providerId="AD" clId="Web-{5E6726CE-B6AB-6CC4-D402-E14A0D61053F}" dt="2024-08-02T19:05:24.806" v="22" actId="1076"/>
      <pc:docMkLst>
        <pc:docMk/>
      </pc:docMkLst>
      <pc:sldChg chg="modSp">
        <pc:chgData name="Rebecca Diaz-Castrejon" userId="S::rebecca_neimandcollaborative.com#ext#@ncconnect.onmicrosoft.com::2e9df2d5-df92-4e5c-ad51-805d35800e25" providerId="AD" clId="Web-{5E6726CE-B6AB-6CC4-D402-E14A0D61053F}" dt="2024-08-02T19:05:24.806" v="22" actId="1076"/>
        <pc:sldMkLst>
          <pc:docMk/>
          <pc:sldMk cId="1150341760" sldId="2147478989"/>
        </pc:sldMkLst>
      </pc:sldChg>
    </pc:docChg>
  </pc:docChgLst>
  <pc:docChgLst>
    <pc:chgData name="Greenspun, Iris" userId="S::iris.greenspun@dhhs.nc.gov::633e7056-f6da-4404-b522-8f8d025d4f4c" providerId="AD" clId="Web-{D9E3D6B9-9B17-226D-DFEC-CC7980A776CF}"/>
    <pc:docChg chg="">
      <pc:chgData name="Greenspun, Iris" userId="S::iris.greenspun@dhhs.nc.gov::633e7056-f6da-4404-b522-8f8d025d4f4c" providerId="AD" clId="Web-{D9E3D6B9-9B17-226D-DFEC-CC7980A776CF}" dt="2024-08-02T18:25:53.523" v="1"/>
      <pc:docMkLst>
        <pc:docMk/>
      </pc:docMkLst>
      <pc:sldChg chg="addCm">
        <pc:chgData name="Greenspun, Iris" userId="S::iris.greenspun@dhhs.nc.gov::633e7056-f6da-4404-b522-8f8d025d4f4c" providerId="AD" clId="Web-{D9E3D6B9-9B17-226D-DFEC-CC7980A776CF}" dt="2024-08-02T18:25:53.523" v="1"/>
        <pc:sldMkLst>
          <pc:docMk/>
          <pc:sldMk cId="787076014" sldId="2147478988"/>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D9E3D6B9-9B17-226D-DFEC-CC7980A776CF}" dt="2024-08-02T18:25:53.523" v="1"/>
              <pc2:cmMkLst xmlns:pc2="http://schemas.microsoft.com/office/powerpoint/2019/9/main/command">
                <pc:docMk/>
                <pc:sldMk cId="787076014" sldId="2147478988"/>
                <pc2:cmMk id="{1CF1C003-2A6F-4AE1-9B7E-462F11521B3A}"/>
              </pc2:cmMkLst>
            </pc226:cmChg>
          </p:ext>
        </pc:extLst>
      </pc:sldChg>
    </pc:docChg>
  </pc:docChgLst>
  <pc:docChgLst>
    <pc:chgData name="Meade, Jennifer" userId="S::jennifer.meade@dhhs.nc.gov::c9a86a1e-3e10-4e85-a83e-9af8a67cd6a8" providerId="AD" clId="Web-{FC81CAB5-C227-D395-D51C-5FD92A00AEEF}"/>
    <pc:docChg chg="modSld">
      <pc:chgData name="Meade, Jennifer" userId="S::jennifer.meade@dhhs.nc.gov::c9a86a1e-3e10-4e85-a83e-9af8a67cd6a8" providerId="AD" clId="Web-{FC81CAB5-C227-D395-D51C-5FD92A00AEEF}" dt="2024-07-18T14:21:09.860" v="65"/>
      <pc:docMkLst>
        <pc:docMk/>
      </pc:docMkLst>
      <pc:sldChg chg="addCm">
        <pc:chgData name="Meade, Jennifer" userId="S::jennifer.meade@dhhs.nc.gov::c9a86a1e-3e10-4e85-a83e-9af8a67cd6a8" providerId="AD" clId="Web-{FC81CAB5-C227-D395-D51C-5FD92A00AEEF}" dt="2024-07-18T14:19:49.766" v="13"/>
        <pc:sldMkLst>
          <pc:docMk/>
          <pc:sldMk cId="2464339035" sldId="2147478969"/>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4:19:49.766" v="13"/>
              <pc2:cmMkLst xmlns:pc2="http://schemas.microsoft.com/office/powerpoint/2019/9/main/command">
                <pc:docMk/>
                <pc:sldMk cId="2464339035" sldId="2147478969"/>
                <pc2:cmMk id="{2067D5F7-595C-44F7-9095-EDBDC04E5ECF}"/>
              </pc2:cmMkLst>
            </pc226:cmChg>
          </p:ext>
        </pc:extLst>
      </pc:sldChg>
      <pc:sldChg chg="addCm">
        <pc:chgData name="Meade, Jennifer" userId="S::jennifer.meade@dhhs.nc.gov::c9a86a1e-3e10-4e85-a83e-9af8a67cd6a8" providerId="AD" clId="Web-{FC81CAB5-C227-D395-D51C-5FD92A00AEEF}" dt="2024-07-18T14:01:52.664" v="11"/>
        <pc:sldMkLst>
          <pc:docMk/>
          <pc:sldMk cId="4240203115" sldId="2147478978"/>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4:01:52.664" v="11"/>
              <pc2:cmMkLst xmlns:pc2="http://schemas.microsoft.com/office/powerpoint/2019/9/main/command">
                <pc:docMk/>
                <pc:sldMk cId="4240203115" sldId="2147478978"/>
                <pc2:cmMk id="{167296B2-64E8-41A9-A04B-D6ADEC86FCCC}"/>
              </pc2:cmMkLst>
            </pc226:cmChg>
          </p:ext>
        </pc:extLst>
      </pc:sldChg>
      <pc:sldChg chg="modCm">
        <pc:chgData name="Meade, Jennifer" userId="S::jennifer.meade@dhhs.nc.gov::c9a86a1e-3e10-4e85-a83e-9af8a67cd6a8" providerId="AD" clId="Web-{FC81CAB5-C227-D395-D51C-5FD92A00AEEF}" dt="2024-07-18T14:10:38.536" v="12"/>
        <pc:sldMkLst>
          <pc:docMk/>
          <pc:sldMk cId="1726621376" sldId="2147478979"/>
        </pc:sldMkLst>
        <pc:extLst>
          <p:ext xmlns:p="http://schemas.openxmlformats.org/presentationml/2006/main" uri="{D6D511B9-2390-475A-947B-AFAB55BFBCF1}">
            <pc226:cmChg xmlns:pc226="http://schemas.microsoft.com/office/powerpoint/2022/06/main/command" chg="">
              <pc226:chgData name="Meade, Jennifer" userId="S::jennifer.meade@dhhs.nc.gov::c9a86a1e-3e10-4e85-a83e-9af8a67cd6a8" providerId="AD" clId="Web-{FC81CAB5-C227-D395-D51C-5FD92A00AEEF}" dt="2024-07-18T14:10:38.536" v="12"/>
              <pc2:cmMkLst xmlns:pc2="http://schemas.microsoft.com/office/powerpoint/2019/9/main/command">
                <pc:docMk/>
                <pc:sldMk cId="1726621376" sldId="2147478979"/>
                <pc2:cmMk id="{8F74F42E-A3DD-4DA8-A581-64C1014975F9}"/>
              </pc2:cmMkLst>
              <pc226:cmRplyChg chg="add">
                <pc226:chgData name="Meade, Jennifer" userId="S::jennifer.meade@dhhs.nc.gov::c9a86a1e-3e10-4e85-a83e-9af8a67cd6a8" providerId="AD" clId="Web-{FC81CAB5-C227-D395-D51C-5FD92A00AEEF}" dt="2024-07-18T14:10:38.536" v="12"/>
                <pc2:cmRplyMkLst xmlns:pc2="http://schemas.microsoft.com/office/powerpoint/2019/9/main/command">
                  <pc:docMk/>
                  <pc:sldMk cId="1726621376" sldId="2147478979"/>
                  <pc2:cmMk id="{8F74F42E-A3DD-4DA8-A581-64C1014975F9}"/>
                  <pc2:cmRplyMk id="{369C55E5-3487-433A-9B24-949A6BEC830F}"/>
                </pc2:cmRplyMkLst>
              </pc226:cmRplyChg>
            </pc226:cmChg>
          </p:ext>
        </pc:extLst>
      </pc:sldChg>
      <pc:sldChg chg="addCm">
        <pc:chgData name="Meade, Jennifer" userId="S::jennifer.meade@dhhs.nc.gov::c9a86a1e-3e10-4e85-a83e-9af8a67cd6a8" providerId="AD" clId="Web-{FC81CAB5-C227-D395-D51C-5FD92A00AEEF}" dt="2024-07-18T13:38:57.611" v="0"/>
        <pc:sldMkLst>
          <pc:docMk/>
          <pc:sldMk cId="1863474302" sldId="2147478980"/>
        </pc:sldMkLst>
        <pc:extLst>
          <p:ext xmlns:p="http://schemas.openxmlformats.org/presentationml/2006/main" uri="{D6D511B9-2390-475A-947B-AFAB55BFBCF1}">
            <pc226:cmChg xmlns:pc226="http://schemas.microsoft.com/office/powerpoint/2022/06/main/command" chg="add">
              <pc226:chgData name="Meade, Jennifer" userId="S::jennifer.meade@dhhs.nc.gov::c9a86a1e-3e10-4e85-a83e-9af8a67cd6a8" providerId="AD" clId="Web-{FC81CAB5-C227-D395-D51C-5FD92A00AEEF}" dt="2024-07-18T13:38:57.611" v="0"/>
              <pc2:cmMkLst xmlns:pc2="http://schemas.microsoft.com/office/powerpoint/2019/9/main/command">
                <pc:docMk/>
                <pc:sldMk cId="1863474302" sldId="2147478980"/>
                <pc2:cmMk id="{5D5DCD54-1D44-4267-9936-2A012AFE9488}"/>
              </pc2:cmMkLst>
            </pc226:cmChg>
          </p:ext>
        </pc:extLst>
      </pc:sldChg>
    </pc:docChg>
  </pc:docChgLst>
  <pc:docChgLst>
    <pc:chgData name="Sherrod, Gwendolyn" userId="S::gwen.sherrod@dhhs.nc.gov::a043e69b-bbe2-4318-bdb9-c403b3086222" providerId="AD" clId="Web-{FEE879F0-4B63-27B2-6287-5848D43B08AC}"/>
    <pc:docChg chg="">
      <pc:chgData name="Sherrod, Gwendolyn" userId="S::gwen.sherrod@dhhs.nc.gov::a043e69b-bbe2-4318-bdb9-c403b3086222" providerId="AD" clId="Web-{FEE879F0-4B63-27B2-6287-5848D43B08AC}" dt="2024-07-18T16:09:37.109" v="0"/>
      <pc:docMkLst>
        <pc:docMk/>
      </pc:docMkLst>
    </pc:docChg>
  </pc:docChgLst>
  <pc:docChgLst>
    <pc:chgData name="Barrett, Tina L" userId="S::tina.l.barrett@dhhs.nc.gov::4432046f-07b9-4b4e-9963-35fb7dcc3833" providerId="AD" clId="Web-{954CEDC7-BE04-FFD6-9550-19E23798C271}"/>
    <pc:docChg chg="">
      <pc:chgData name="Barrett, Tina L" userId="S::tina.l.barrett@dhhs.nc.gov::4432046f-07b9-4b4e-9963-35fb7dcc3833" providerId="AD" clId="Web-{954CEDC7-BE04-FFD6-9550-19E23798C271}" dt="2024-07-18T14:55:25.502" v="0"/>
      <pc:docMkLst>
        <pc:docMk/>
      </pc:docMkLst>
    </pc:docChg>
  </pc:docChgLst>
  <pc:docChgLst>
    <pc:chgData name="Colby DiMento" userId="S::cdimento_oakhillstrategies.com#ext#@ncconnect.onmicrosoft.com::d8606fec-3bbc-47f4-8f72-bcac598a9043" providerId="AD" clId="Web-{C840551F-8107-B6C8-AD78-FC0DA066475C}"/>
    <pc:docChg chg="modSld">
      <pc:chgData name="Colby DiMento" userId="S::cdimento_oakhillstrategies.com#ext#@ncconnect.onmicrosoft.com::d8606fec-3bbc-47f4-8f72-bcac598a9043" providerId="AD" clId="Web-{C840551F-8107-B6C8-AD78-FC0DA066475C}" dt="2025-01-24T17:51:53.257" v="11"/>
      <pc:docMkLst>
        <pc:docMk/>
      </pc:docMkLst>
      <pc:sldChg chg="modSp">
        <pc:chgData name="Colby DiMento" userId="S::cdimento_oakhillstrategies.com#ext#@ncconnect.onmicrosoft.com::d8606fec-3bbc-47f4-8f72-bcac598a9043" providerId="AD" clId="Web-{C840551F-8107-B6C8-AD78-FC0DA066475C}" dt="2025-01-24T17:51:53.257" v="11"/>
        <pc:sldMkLst>
          <pc:docMk/>
          <pc:sldMk cId="3983646097" sldId="2147478976"/>
        </pc:sldMkLst>
      </pc:sldChg>
    </pc:docChg>
  </pc:docChgLst>
  <pc:docChgLst>
    <pc:chgData name="McCoy, Keith" userId="S::keith.mccoy@dhhs.nc.gov::78fc0f14-506e-435b-8b40-66be46192535" providerId="AD" clId="Web-{9E616A31-92E0-6D49-7FA0-02FE75608CB7}"/>
    <pc:docChg chg="mod modSld">
      <pc:chgData name="McCoy, Keith" userId="S::keith.mccoy@dhhs.nc.gov::78fc0f14-506e-435b-8b40-66be46192535" providerId="AD" clId="Web-{9E616A31-92E0-6D49-7FA0-02FE75608CB7}" dt="2024-09-23T21:17:04.571" v="14" actId="20577"/>
      <pc:docMkLst>
        <pc:docMk/>
      </pc:docMkLst>
      <pc:sldChg chg="modSp">
        <pc:chgData name="McCoy, Keith" userId="S::keith.mccoy@dhhs.nc.gov::78fc0f14-506e-435b-8b40-66be46192535" providerId="AD" clId="Web-{9E616A31-92E0-6D49-7FA0-02FE75608CB7}" dt="2024-09-23T21:17:04.571" v="14" actId="20577"/>
        <pc:sldMkLst>
          <pc:docMk/>
          <pc:sldMk cId="839026232" sldId="2147478993"/>
        </pc:sldMkLst>
      </pc:sldChg>
    </pc:docChg>
  </pc:docChgLst>
  <pc:docChgLst>
    <pc:chgData name="Rebecca Diaz-Castrejon" userId="S::rebecca_neimandcollaborative.com#ext#@ncconnect.onmicrosoft.com::2e9df2d5-df92-4e5c-ad51-805d35800e25" providerId="AD" clId="Web-{F036F22C-8054-DBC9-1211-A67A51144F6D}"/>
    <pc:docChg chg="addSld modSld sldOrd">
      <pc:chgData name="Rebecca Diaz-Castrejon" userId="S::rebecca_neimandcollaborative.com#ext#@ncconnect.onmicrosoft.com::2e9df2d5-df92-4e5c-ad51-805d35800e25" providerId="AD" clId="Web-{F036F22C-8054-DBC9-1211-A67A51144F6D}" dt="2024-07-11T02:35:32.103" v="739" actId="14100"/>
      <pc:docMkLst>
        <pc:docMk/>
      </pc:docMkLst>
      <pc:sldChg chg="addSp delSp modSp">
        <pc:chgData name="Rebecca Diaz-Castrejon" userId="S::rebecca_neimandcollaborative.com#ext#@ncconnect.onmicrosoft.com::2e9df2d5-df92-4e5c-ad51-805d35800e25" providerId="AD" clId="Web-{F036F22C-8054-DBC9-1211-A67A51144F6D}" dt="2024-07-11T00:21:40.850" v="231" actId="20577"/>
        <pc:sldMkLst>
          <pc:docMk/>
          <pc:sldMk cId="0" sldId="257"/>
        </pc:sldMkLst>
      </pc:sldChg>
      <pc:sldChg chg="addSp delSp modSp add replId">
        <pc:chgData name="Rebecca Diaz-Castrejon" userId="S::rebecca_neimandcollaborative.com#ext#@ncconnect.onmicrosoft.com::2e9df2d5-df92-4e5c-ad51-805d35800e25" providerId="AD" clId="Web-{F036F22C-8054-DBC9-1211-A67A51144F6D}" dt="2024-07-11T00:23:05.882" v="235" actId="20577"/>
        <pc:sldMkLst>
          <pc:docMk/>
          <pc:sldMk cId="2189439341" sldId="2147478961"/>
        </pc:sldMkLst>
      </pc:sldChg>
      <pc:sldChg chg="addSp delSp modSp add replId">
        <pc:chgData name="Rebecca Diaz-Castrejon" userId="S::rebecca_neimandcollaborative.com#ext#@ncconnect.onmicrosoft.com::2e9df2d5-df92-4e5c-ad51-805d35800e25" providerId="AD" clId="Web-{F036F22C-8054-DBC9-1211-A67A51144F6D}" dt="2024-07-11T02:31:21.630" v="690" actId="1076"/>
        <pc:sldMkLst>
          <pc:docMk/>
          <pc:sldMk cId="2103927190" sldId="2147478962"/>
        </pc:sldMkLst>
      </pc:sldChg>
      <pc:sldChg chg="addSp delSp modSp add replId">
        <pc:chgData name="Rebecca Diaz-Castrejon" userId="S::rebecca_neimandcollaborative.com#ext#@ncconnect.onmicrosoft.com::2e9df2d5-df92-4e5c-ad51-805d35800e25" providerId="AD" clId="Web-{F036F22C-8054-DBC9-1211-A67A51144F6D}" dt="2024-07-11T02:35:32.103" v="739" actId="14100"/>
        <pc:sldMkLst>
          <pc:docMk/>
          <pc:sldMk cId="2579085756" sldId="2147478963"/>
        </pc:sldMkLst>
      </pc:sldChg>
    </pc:docChg>
  </pc:docChgLst>
  <pc:docChgLst>
    <pc:chgData name="christina.ngo.bui" userId="S::christina.ngo.bui_gmail.com#ext#@ncconnect.onmicrosoft.com::626deb5c-6642-45a9-ad52-0dde63f202a9" providerId="AD" clId="Web-{D395BD0E-2406-44CE-F39C-B87BB00B4886}"/>
    <pc:docChg chg="modSld">
      <pc:chgData name="christina.ngo.bui" userId="S::christina.ngo.bui_gmail.com#ext#@ncconnect.onmicrosoft.com::626deb5c-6642-45a9-ad52-0dde63f202a9" providerId="AD" clId="Web-{D395BD0E-2406-44CE-F39C-B87BB00B4886}" dt="2024-12-03T17:46:33.370" v="59" actId="20577"/>
      <pc:docMkLst>
        <pc:docMk/>
      </pc:docMkLst>
      <pc:sldChg chg="modSp">
        <pc:chgData name="christina.ngo.bui" userId="S::christina.ngo.bui_gmail.com#ext#@ncconnect.onmicrosoft.com::626deb5c-6642-45a9-ad52-0dde63f202a9" providerId="AD" clId="Web-{D395BD0E-2406-44CE-F39C-B87BB00B4886}" dt="2024-12-03T17:46:33.370" v="59" actId="20577"/>
        <pc:sldMkLst>
          <pc:docMk/>
          <pc:sldMk cId="2258233716" sldId="2147478997"/>
        </pc:sldMkLst>
      </pc:sldChg>
    </pc:docChg>
  </pc:docChgLst>
  <pc:docChgLst>
    <pc:chgData name="Batton, Kathleen" userId="4ef56f2e-b55a-4668-b86f-e44055726add" providerId="ADAL" clId="{2E7FEF87-6BC6-4F90-871B-E407BA2A24A5}"/>
    <pc:docChg chg="custSel modSld">
      <pc:chgData name="Batton, Kathleen" userId="4ef56f2e-b55a-4668-b86f-e44055726add" providerId="ADAL" clId="{2E7FEF87-6BC6-4F90-871B-E407BA2A24A5}" dt="2024-07-16T18:42:18.888" v="193" actId="20577"/>
      <pc:docMkLst>
        <pc:docMk/>
      </pc:docMkLst>
      <pc:sldChg chg="modSp mod addCm modCm">
        <pc:chgData name="Batton, Kathleen" userId="4ef56f2e-b55a-4668-b86f-e44055726add" providerId="ADAL" clId="{2E7FEF87-6BC6-4F90-871B-E407BA2A24A5}" dt="2024-07-16T18:10:40.923" v="3" actId="20577"/>
        <pc:sldMkLst>
          <pc:docMk/>
          <pc:sldMk cId="967207967" sldId="2147376879"/>
        </pc:sldMkLst>
        <pc:extLst>
          <p:ext xmlns:p="http://schemas.openxmlformats.org/presentationml/2006/main" uri="{D6D511B9-2390-475A-947B-AFAB55BFBCF1}">
            <pc226:cmChg xmlns:pc226="http://schemas.microsoft.com/office/powerpoint/2022/06/main/command" chg="add mod">
              <pc226:chgData name="Batton, Kathleen" userId="4ef56f2e-b55a-4668-b86f-e44055726add" providerId="ADAL" clId="{2E7FEF87-6BC6-4F90-871B-E407BA2A24A5}" dt="2024-07-16T18:10:40.923" v="3" actId="20577"/>
              <pc2:cmMkLst xmlns:pc2="http://schemas.microsoft.com/office/powerpoint/2019/9/main/command">
                <pc:docMk/>
                <pc:sldMk cId="967207967" sldId="2147376879"/>
                <pc2:cmMk id="{BE6A052D-ED4A-49BA-8802-2371E27AE458}"/>
              </pc2:cmMkLst>
            </pc226:cmChg>
          </p:ext>
        </pc:extLst>
      </pc:sldChg>
      <pc:sldChg chg="addCm">
        <pc:chgData name="Batton, Kathleen" userId="4ef56f2e-b55a-4668-b86f-e44055726add" providerId="ADAL" clId="{2E7FEF87-6BC6-4F90-871B-E407BA2A24A5}" dt="2024-07-16T18:17:51.585" v="9"/>
        <pc:sldMkLst>
          <pc:docMk/>
          <pc:sldMk cId="1137231823" sldId="2147478919"/>
        </pc:sldMkLst>
        <pc:extLst>
          <p:ext xmlns:p="http://schemas.openxmlformats.org/presentationml/2006/main" uri="{D6D511B9-2390-475A-947B-AFAB55BFBCF1}">
            <pc226:cmChg xmlns:pc226="http://schemas.microsoft.com/office/powerpoint/2022/06/main/command" chg="add">
              <pc226:chgData name="Batton, Kathleen" userId="4ef56f2e-b55a-4668-b86f-e44055726add" providerId="ADAL" clId="{2E7FEF87-6BC6-4F90-871B-E407BA2A24A5}" dt="2024-07-16T18:17:51.585" v="9"/>
              <pc2:cmMkLst xmlns:pc2="http://schemas.microsoft.com/office/powerpoint/2019/9/main/command">
                <pc:docMk/>
                <pc:sldMk cId="1137231823" sldId="2147478919"/>
                <pc2:cmMk id="{82D77C35-2A62-493E-9B34-B040E39023C6}"/>
              </pc2:cmMkLst>
            </pc226:cmChg>
          </p:ext>
        </pc:extLst>
      </pc:sldChg>
      <pc:sldChg chg="modCm">
        <pc:chgData name="Batton, Kathleen" userId="4ef56f2e-b55a-4668-b86f-e44055726add" providerId="ADAL" clId="{2E7FEF87-6BC6-4F90-871B-E407BA2A24A5}" dt="2024-07-16T18:40:11.810" v="36"/>
        <pc:sldMkLst>
          <pc:docMk/>
          <pc:sldMk cId="0" sldId="2147478931"/>
        </pc:sldMkLst>
        <pc:extLst>
          <p:ext xmlns:p="http://schemas.openxmlformats.org/presentationml/2006/main" uri="{D6D511B9-2390-475A-947B-AFAB55BFBCF1}">
            <pc226:cmChg xmlns:pc226="http://schemas.microsoft.com/office/powerpoint/2022/06/main/command" chg="">
              <pc226:chgData name="Batton, Kathleen" userId="4ef56f2e-b55a-4668-b86f-e44055726add" providerId="ADAL" clId="{2E7FEF87-6BC6-4F90-871B-E407BA2A24A5}" dt="2024-07-16T18:40:11.810" v="36"/>
              <pc2:cmMkLst xmlns:pc2="http://schemas.microsoft.com/office/powerpoint/2019/9/main/command">
                <pc:docMk/>
                <pc:sldMk cId="0" sldId="2147478931"/>
                <pc2:cmMk id="{CC4605EE-1CED-4814-9C84-400B3C040754}"/>
              </pc2:cmMkLst>
              <pc226:cmRplyChg chg="add">
                <pc226:chgData name="Batton, Kathleen" userId="4ef56f2e-b55a-4668-b86f-e44055726add" providerId="ADAL" clId="{2E7FEF87-6BC6-4F90-871B-E407BA2A24A5}" dt="2024-07-16T18:40:11.810" v="36"/>
                <pc2:cmRplyMkLst xmlns:pc2="http://schemas.microsoft.com/office/powerpoint/2019/9/main/command">
                  <pc:docMk/>
                  <pc:sldMk cId="0" sldId="2147478931"/>
                  <pc2:cmMk id="{CC4605EE-1CED-4814-9C84-400B3C040754}"/>
                  <pc2:cmRplyMk id="{0ABED5FC-BEE7-4892-87C9-D58372B2B193}"/>
                </pc2:cmRplyMkLst>
              </pc226:cmRplyChg>
            </pc226:cmChg>
          </p:ext>
        </pc:extLst>
      </pc:sldChg>
      <pc:sldChg chg="modSp mod">
        <pc:chgData name="Batton, Kathleen" userId="4ef56f2e-b55a-4668-b86f-e44055726add" providerId="ADAL" clId="{2E7FEF87-6BC6-4F90-871B-E407BA2A24A5}" dt="2024-07-16T18:20:56.072" v="18" actId="20577"/>
        <pc:sldMkLst>
          <pc:docMk/>
          <pc:sldMk cId="775686506" sldId="2147478966"/>
        </pc:sldMkLst>
      </pc:sldChg>
      <pc:sldChg chg="modSp mod">
        <pc:chgData name="Batton, Kathleen" userId="4ef56f2e-b55a-4668-b86f-e44055726add" providerId="ADAL" clId="{2E7FEF87-6BC6-4F90-871B-E407BA2A24A5}" dt="2024-07-16T18:42:18.888" v="193" actId="20577"/>
        <pc:sldMkLst>
          <pc:docMk/>
          <pc:sldMk cId="3983646097" sldId="2147478976"/>
        </pc:sldMkLst>
      </pc:sldChg>
      <pc:sldChg chg="modSp mod addCm modCm">
        <pc:chgData name="Batton, Kathleen" userId="4ef56f2e-b55a-4668-b86f-e44055726add" providerId="ADAL" clId="{2E7FEF87-6BC6-4F90-871B-E407BA2A24A5}" dt="2024-07-16T18:22:11.801" v="31" actId="20577"/>
        <pc:sldMkLst>
          <pc:docMk/>
          <pc:sldMk cId="4240203115" sldId="2147478978"/>
        </pc:sldMkLst>
        <pc:extLst>
          <p:ext xmlns:p="http://schemas.openxmlformats.org/presentationml/2006/main" uri="{D6D511B9-2390-475A-947B-AFAB55BFBCF1}">
            <pc226:cmChg xmlns:pc226="http://schemas.microsoft.com/office/powerpoint/2022/06/main/command" chg="add mod">
              <pc226:chgData name="Batton, Kathleen" userId="4ef56f2e-b55a-4668-b86f-e44055726add" providerId="ADAL" clId="{2E7FEF87-6BC6-4F90-871B-E407BA2A24A5}" dt="2024-07-16T18:22:11.801" v="31" actId="20577"/>
              <pc2:cmMkLst xmlns:pc2="http://schemas.microsoft.com/office/powerpoint/2019/9/main/command">
                <pc:docMk/>
                <pc:sldMk cId="4240203115" sldId="2147478978"/>
                <pc2:cmMk id="{50922670-BE38-4F01-9CBF-8C88DFDF12AA}"/>
              </pc2:cmMkLst>
            </pc226:cmChg>
          </p:ext>
        </pc:extLst>
      </pc:sldChg>
      <pc:sldChg chg="modSp mod addCm">
        <pc:chgData name="Batton, Kathleen" userId="4ef56f2e-b55a-4668-b86f-e44055726add" providerId="ADAL" clId="{2E7FEF87-6BC6-4F90-871B-E407BA2A24A5}" dt="2024-07-16T18:23:51.057" v="35"/>
        <pc:sldMkLst>
          <pc:docMk/>
          <pc:sldMk cId="1726621376" sldId="2147478979"/>
        </pc:sldMkLst>
        <pc:extLst>
          <p:ext xmlns:p="http://schemas.openxmlformats.org/presentationml/2006/main" uri="{D6D511B9-2390-475A-947B-AFAB55BFBCF1}">
            <pc226:cmChg xmlns:pc226="http://schemas.microsoft.com/office/powerpoint/2022/06/main/command" chg="add">
              <pc226:chgData name="Batton, Kathleen" userId="4ef56f2e-b55a-4668-b86f-e44055726add" providerId="ADAL" clId="{2E7FEF87-6BC6-4F90-871B-E407BA2A24A5}" dt="2024-07-16T18:23:51.057" v="35"/>
              <pc2:cmMkLst xmlns:pc2="http://schemas.microsoft.com/office/powerpoint/2019/9/main/command">
                <pc:docMk/>
                <pc:sldMk cId="1726621376" sldId="2147478979"/>
                <pc2:cmMk id="{8F74F42E-A3DD-4DA8-A581-64C1014975F9}"/>
              </pc2:cmMkLst>
            </pc226:cmChg>
          </p:ext>
        </pc:extLst>
      </pc:sldChg>
      <pc:sldChg chg="modSp mod">
        <pc:chgData name="Batton, Kathleen" userId="4ef56f2e-b55a-4668-b86f-e44055726add" providerId="ADAL" clId="{2E7FEF87-6BC6-4F90-871B-E407BA2A24A5}" dt="2024-07-16T18:12:05.685" v="6" actId="20577"/>
        <pc:sldMkLst>
          <pc:docMk/>
          <pc:sldMk cId="1863474302" sldId="2147478980"/>
        </pc:sldMkLst>
      </pc:sldChg>
    </pc:docChg>
  </pc:docChgLst>
  <pc:docChgLst>
    <pc:chgData name="Rebecca Diaz-Castrejon" userId="S::rebecca_neimandcollaborative.com#ext#@ncconnect.onmicrosoft.com::2e9df2d5-df92-4e5c-ad51-805d35800e25" providerId="AD" clId="Web-{9F93C790-13AB-D48C-F65F-03F00E01D6D0}"/>
    <pc:docChg chg="addSld delSld modSld">
      <pc:chgData name="Rebecca Diaz-Castrejon" userId="S::rebecca_neimandcollaborative.com#ext#@ncconnect.onmicrosoft.com::2e9df2d5-df92-4e5c-ad51-805d35800e25" providerId="AD" clId="Web-{9F93C790-13AB-D48C-F65F-03F00E01D6D0}" dt="2024-09-19T18:43:58.143" v="664" actId="20577"/>
      <pc:docMkLst>
        <pc:docMk/>
      </pc:docMkLst>
      <pc:sldChg chg="addSp delSp modSp del">
        <pc:chgData name="Rebecca Diaz-Castrejon" userId="S::rebecca_neimandcollaborative.com#ext#@ncconnect.onmicrosoft.com::2e9df2d5-df92-4e5c-ad51-805d35800e25" providerId="AD" clId="Web-{9F93C790-13AB-D48C-F65F-03F00E01D6D0}" dt="2024-09-19T17:22:32.063" v="449"/>
        <pc:sldMkLst>
          <pc:docMk/>
          <pc:sldMk cId="0" sldId="2147478923"/>
        </pc:sldMkLst>
      </pc:sldChg>
      <pc:sldChg chg="del">
        <pc:chgData name="Rebecca Diaz-Castrejon" userId="S::rebecca_neimandcollaborative.com#ext#@ncconnect.onmicrosoft.com::2e9df2d5-df92-4e5c-ad51-805d35800e25" providerId="AD" clId="Web-{9F93C790-13AB-D48C-F65F-03F00E01D6D0}" dt="2024-09-19T17:22:26.235" v="448"/>
        <pc:sldMkLst>
          <pc:docMk/>
          <pc:sldMk cId="2172255031" sldId="2147478956"/>
        </pc:sldMkLst>
      </pc:sldChg>
      <pc:sldChg chg="modSp">
        <pc:chgData name="Rebecca Diaz-Castrejon" userId="S::rebecca_neimandcollaborative.com#ext#@ncconnect.onmicrosoft.com::2e9df2d5-df92-4e5c-ad51-805d35800e25" providerId="AD" clId="Web-{9F93C790-13AB-D48C-F65F-03F00E01D6D0}" dt="2024-09-19T16:04:12.521" v="396" actId="20577"/>
        <pc:sldMkLst>
          <pc:docMk/>
          <pc:sldMk cId="1327461648" sldId="2147478990"/>
        </pc:sldMkLst>
      </pc:sldChg>
      <pc:sldChg chg="modSp">
        <pc:chgData name="Rebecca Diaz-Castrejon" userId="S::rebecca_neimandcollaborative.com#ext#@ncconnect.onmicrosoft.com::2e9df2d5-df92-4e5c-ad51-805d35800e25" providerId="AD" clId="Web-{9F93C790-13AB-D48C-F65F-03F00E01D6D0}" dt="2024-09-19T16:05:53.195" v="429" actId="20577"/>
        <pc:sldMkLst>
          <pc:docMk/>
          <pc:sldMk cId="2493433909" sldId="2147478992"/>
        </pc:sldMkLst>
      </pc:sldChg>
      <pc:sldChg chg="modSp add replId">
        <pc:chgData name="Rebecca Diaz-Castrejon" userId="S::rebecca_neimandcollaborative.com#ext#@ncconnect.onmicrosoft.com::2e9df2d5-df92-4e5c-ad51-805d35800e25" providerId="AD" clId="Web-{9F93C790-13AB-D48C-F65F-03F00E01D6D0}" dt="2024-09-19T18:24:56.851" v="512" actId="20577"/>
        <pc:sldMkLst>
          <pc:docMk/>
          <pc:sldMk cId="1905283109" sldId="2147478994"/>
        </pc:sldMkLst>
      </pc:sldChg>
    </pc:docChg>
  </pc:docChgLst>
  <pc:docChgLst>
    <pc:chgData name="Ludlam, Jay" userId="6c1fc5a2-b90b-4bfa-b0c8-82f1a808e666" providerId="ADAL" clId="{08CF630A-9DF5-BE43-85EA-13EAAC5200C3}"/>
    <pc:docChg chg="modSld">
      <pc:chgData name="Ludlam, Jay" userId="6c1fc5a2-b90b-4bfa-b0c8-82f1a808e666" providerId="ADAL" clId="{08CF630A-9DF5-BE43-85EA-13EAAC5200C3}" dt="2024-07-23T23:45:55.241" v="30" actId="20577"/>
      <pc:docMkLst>
        <pc:docMk/>
      </pc:docMkLst>
      <pc:sldChg chg="addCm">
        <pc:chgData name="Ludlam, Jay" userId="6c1fc5a2-b90b-4bfa-b0c8-82f1a808e666" providerId="ADAL" clId="{08CF630A-9DF5-BE43-85EA-13EAAC5200C3}" dt="2024-07-23T23:45:22.458" v="3"/>
        <pc:sldMkLst>
          <pc:docMk/>
          <pc:sldMk cId="988230272" sldId="2147478975"/>
        </pc:sldMkLst>
        <pc:extLst>
          <p:ext xmlns:p="http://schemas.openxmlformats.org/presentationml/2006/main" uri="{D6D511B9-2390-475A-947B-AFAB55BFBCF1}">
            <pc226:cmChg xmlns:pc226="http://schemas.microsoft.com/office/powerpoint/2022/06/main/command" chg="add">
              <pc226:chgData name="Ludlam, Jay" userId="6c1fc5a2-b90b-4bfa-b0c8-82f1a808e666" providerId="ADAL" clId="{08CF630A-9DF5-BE43-85EA-13EAAC5200C3}" dt="2024-07-23T23:45:22.458" v="3"/>
              <pc2:cmMkLst xmlns:pc2="http://schemas.microsoft.com/office/powerpoint/2019/9/main/command">
                <pc:docMk/>
                <pc:sldMk cId="988230272" sldId="2147478975"/>
                <pc2:cmMk id="{5E51118A-DDF6-CC47-9641-1C8BF337FBBE}"/>
              </pc2:cmMkLst>
            </pc226:cmChg>
          </p:ext>
        </pc:extLst>
      </pc:sldChg>
    </pc:docChg>
  </pc:docChgLst>
  <pc:docChgLst>
    <pc:chgData name="Meade, Jennifer" userId="S::jennifer.meade@dhhs.nc.gov::c9a86a1e-3e10-4e85-a83e-9af8a67cd6a8" providerId="AD" clId="Web-{C78E232A-30F0-928E-9587-A8F171B70962}"/>
    <pc:docChg chg="modSld">
      <pc:chgData name="Meade, Jennifer" userId="S::jennifer.meade@dhhs.nc.gov::c9a86a1e-3e10-4e85-a83e-9af8a67cd6a8" providerId="AD" clId="Web-{C78E232A-30F0-928E-9587-A8F171B70962}" dt="2024-09-25T21:15:34.541" v="43"/>
      <pc:docMkLst>
        <pc:docMk/>
      </pc:docMkLst>
    </pc:docChg>
  </pc:docChgLst>
  <pc:docChgLst>
    <pc:chgData name="christina.ngo.bui" userId="S::christina.ngo.bui_gmail.com#ext#@ncconnect.onmicrosoft.com::626deb5c-6642-45a9-ad52-0dde63f202a9" providerId="AD" clId="Web-{5C2F16DD-78A7-3B34-E0BE-617408D3EDC5}"/>
    <pc:docChg chg="modSld">
      <pc:chgData name="christina.ngo.bui" userId="S::christina.ngo.bui_gmail.com#ext#@ncconnect.onmicrosoft.com::626deb5c-6642-45a9-ad52-0dde63f202a9" providerId="AD" clId="Web-{5C2F16DD-78A7-3B34-E0BE-617408D3EDC5}" dt="2025-01-07T15:36:29.188" v="262" actId="20577"/>
      <pc:docMkLst>
        <pc:docMk/>
      </pc:docMkLst>
    </pc:docChg>
  </pc:docChgLst>
  <pc:docChgLst>
    <pc:chgData name="Rebecca Diaz-Castrejon" userId="S::rebecca_neimandcollaborative.com#ext#@ncconnect.onmicrosoft.com::2e9df2d5-df92-4e5c-ad51-805d35800e25" providerId="AD" clId="Web-{71733BC1-B6C2-CEB1-2484-A2309190B5BD}"/>
    <pc:docChg chg="addSld modSld sldOrd">
      <pc:chgData name="Rebecca Diaz-Castrejon" userId="S::rebecca_neimandcollaborative.com#ext#@ncconnect.onmicrosoft.com::2e9df2d5-df92-4e5c-ad51-805d35800e25" providerId="AD" clId="Web-{71733BC1-B6C2-CEB1-2484-A2309190B5BD}" dt="2024-09-18T04:06:00.528" v="552" actId="20577"/>
      <pc:docMkLst>
        <pc:docMk/>
      </pc:docMkLst>
      <pc:sldChg chg="modSp">
        <pc:chgData name="Rebecca Diaz-Castrejon" userId="S::rebecca_neimandcollaborative.com#ext#@ncconnect.onmicrosoft.com::2e9df2d5-df92-4e5c-ad51-805d35800e25" providerId="AD" clId="Web-{71733BC1-B6C2-CEB1-2484-A2309190B5BD}" dt="2024-09-18T04:06:00.528" v="552" actId="20577"/>
        <pc:sldMkLst>
          <pc:docMk/>
          <pc:sldMk cId="967207967" sldId="2147376879"/>
        </pc:sldMkLst>
      </pc:sldChg>
    </pc:docChg>
  </pc:docChgLst>
  <pc:docChgLst>
    <pc:chgData name="Rebecca Diaz-Castrejon" userId="S::rebecca_neimandcollaborative.com#ext#@ncconnect.onmicrosoft.com::2e9df2d5-df92-4e5c-ad51-805d35800e25" providerId="AD" clId="Web-{44BB2260-7867-0A6C-A4E0-8592E9D82690}"/>
    <pc:docChg chg="modSld">
      <pc:chgData name="Rebecca Diaz-Castrejon" userId="S::rebecca_neimandcollaborative.com#ext#@ncconnect.onmicrosoft.com::2e9df2d5-df92-4e5c-ad51-805d35800e25" providerId="AD" clId="Web-{44BB2260-7867-0A6C-A4E0-8592E9D82690}" dt="2024-07-16T16:43:22.747" v="0" actId="1076"/>
      <pc:docMkLst>
        <pc:docMk/>
      </pc:docMkLst>
    </pc:docChg>
  </pc:docChgLst>
  <pc:docChgLst>
    <pc:chgData name="Bush, Melanie E" userId="b47a0c96-d1fe-41f5-a768-549375b87e12" providerId="ADAL" clId="{6BA2215C-4A7B-419B-AEE6-90E1BA12D807}"/>
    <pc:docChg chg="modSld">
      <pc:chgData name="Bush, Melanie E" userId="b47a0c96-d1fe-41f5-a768-549375b87e12" providerId="ADAL" clId="{6BA2215C-4A7B-419B-AEE6-90E1BA12D807}" dt="2024-07-25T22:11:17.444" v="28" actId="20577"/>
      <pc:docMkLst>
        <pc:docMk/>
      </pc:docMkLst>
    </pc:docChg>
  </pc:docChgLst>
  <pc:docChgLst>
    <pc:chgData name="Colby DiMento" userId="S::cdimento_oakhillstrategies.com#ext#@ncconnect.onmicrosoft.com::d8606fec-3bbc-47f4-8f72-bcac598a9043" providerId="AD" clId="Web-{1BF72CCB-34A7-9B8B-27E1-A0CA401D910B}"/>
    <pc:docChg chg="modSld">
      <pc:chgData name="Colby DiMento" userId="S::cdimento_oakhillstrategies.com#ext#@ncconnect.onmicrosoft.com::d8606fec-3bbc-47f4-8f72-bcac598a9043" providerId="AD" clId="Web-{1BF72CCB-34A7-9B8B-27E1-A0CA401D910B}" dt="2024-11-12T14:23:44.284" v="1" actId="20577"/>
      <pc:docMkLst>
        <pc:docMk/>
      </pc:docMkLst>
    </pc:docChg>
  </pc:docChgLst>
  <pc:docChgLst>
    <pc:chgData name="Rebecca Diaz-Castrejon" userId="S::rebecca_neimandcollaborative.com#ext#@ncconnect.onmicrosoft.com::2e9df2d5-df92-4e5c-ad51-805d35800e25" providerId="AD" clId="Web-{E6D891AA-8851-A1E8-F24F-06A8992BAEEA}"/>
    <pc:docChg chg="modSld">
      <pc:chgData name="Rebecca Diaz-Castrejon" userId="S::rebecca_neimandcollaborative.com#ext#@ncconnect.onmicrosoft.com::2e9df2d5-df92-4e5c-ad51-805d35800e25" providerId="AD" clId="Web-{E6D891AA-8851-A1E8-F24F-06A8992BAEEA}" dt="2024-07-19T15:21:12.637" v="74"/>
      <pc:docMkLst>
        <pc:docMk/>
      </pc:docMkLst>
    </pc:docChg>
  </pc:docChgLst>
  <pc:docChgLst>
    <pc:chgData name="christina.ngo.bui" userId="S::christina.ngo.bui_gmail.com#ext#@ncconnect.onmicrosoft.com::626deb5c-6642-45a9-ad52-0dde63f202a9" providerId="AD" clId="Web-{CBE3F28B-0720-CDD3-3ED1-E677DD3F2DBC}"/>
    <pc:docChg chg="modSld">
      <pc:chgData name="christina.ngo.bui" userId="S::christina.ngo.bui_gmail.com#ext#@ncconnect.onmicrosoft.com::626deb5c-6642-45a9-ad52-0dde63f202a9" providerId="AD" clId="Web-{CBE3F28B-0720-CDD3-3ED1-E677DD3F2DBC}" dt="2024-12-12T19:11:29.510" v="108" actId="20577"/>
      <pc:docMkLst>
        <pc:docMk/>
      </pc:docMkLst>
    </pc:docChg>
  </pc:docChgLst>
  <pc:docChgLst>
    <pc:chgData name="Colby DiMento" userId="S::cdimento_oakhillstrategies.com#ext#@ncconnect.onmicrosoft.com::d8606fec-3bbc-47f4-8f72-bcac598a9043" providerId="AD" clId="Web-{9937D288-7852-5A93-AC8D-D217A2C5684B}"/>
    <pc:docChg chg="modSld">
      <pc:chgData name="Colby DiMento" userId="S::cdimento_oakhillstrategies.com#ext#@ncconnect.onmicrosoft.com::d8606fec-3bbc-47f4-8f72-bcac598a9043" providerId="AD" clId="Web-{9937D288-7852-5A93-AC8D-D217A2C5684B}" dt="2025-03-25T16:24:38.034" v="18" actId="20577"/>
      <pc:docMkLst>
        <pc:docMk/>
      </pc:docMkLst>
      <pc:sldChg chg="modSp">
        <pc:chgData name="Colby DiMento" userId="S::cdimento_oakhillstrategies.com#ext#@ncconnect.onmicrosoft.com::d8606fec-3bbc-47f4-8f72-bcac598a9043" providerId="AD" clId="Web-{9937D288-7852-5A93-AC8D-D217A2C5684B}" dt="2025-03-25T16:24:38.034" v="18" actId="20577"/>
        <pc:sldMkLst>
          <pc:docMk/>
          <pc:sldMk cId="967207967" sldId="2147376879"/>
        </pc:sldMkLst>
        <pc:spChg chg="mod">
          <ac:chgData name="Colby DiMento" userId="S::cdimento_oakhillstrategies.com#ext#@ncconnect.onmicrosoft.com::d8606fec-3bbc-47f4-8f72-bcac598a9043" providerId="AD" clId="Web-{9937D288-7852-5A93-AC8D-D217A2C5684B}" dt="2025-03-25T16:24:38.034" v="18" actId="20577"/>
          <ac:spMkLst>
            <pc:docMk/>
            <pc:sldMk cId="967207967" sldId="2147376879"/>
            <ac:spMk id="8" creationId="{7E1CDF66-1C51-2103-5BDC-3E4A20AFA9B1}"/>
          </ac:spMkLst>
        </pc:spChg>
      </pc:sldChg>
    </pc:docChg>
  </pc:docChgLst>
  <pc:docChgLst>
    <pc:chgData name="Ludlam, Jay" userId="6c1fc5a2-b90b-4bfa-b0c8-82f1a808e666" providerId="ADAL" clId="{CA612140-FDE4-B14C-9D07-3223E207E921}"/>
    <pc:docChg chg="undo custSel modSld">
      <pc:chgData name="Ludlam, Jay" userId="6c1fc5a2-b90b-4bfa-b0c8-82f1a808e666" providerId="ADAL" clId="{CA612140-FDE4-B14C-9D07-3223E207E921}" dt="2025-01-15T15:35:12.994" v="5" actId="1076"/>
      <pc:docMkLst>
        <pc:docMk/>
      </pc:docMkLst>
      <pc:sldChg chg="modSp">
        <pc:chgData name="Ludlam, Jay" userId="6c1fc5a2-b90b-4bfa-b0c8-82f1a808e666" providerId="ADAL" clId="{CA612140-FDE4-B14C-9D07-3223E207E921}" dt="2025-01-15T15:28:28.977" v="0" actId="1076"/>
        <pc:sldMkLst>
          <pc:docMk/>
          <pc:sldMk cId="2689364342" sldId="2147478991"/>
        </pc:sldMkLst>
      </pc:sldChg>
    </pc:docChg>
  </pc:docChgLst>
  <pc:docChgLst>
    <pc:chgData name="christina.ngo.bui" userId="S::christina.ngo.bui_gmail.com#ext#@ncconnect.onmicrosoft.com::626deb5c-6642-45a9-ad52-0dde63f202a9" providerId="AD" clId="Web-{0536B3A0-F2DF-76EF-32C6-356CC0FDA890}"/>
    <pc:docChg chg="modSld">
      <pc:chgData name="christina.ngo.bui" userId="S::christina.ngo.bui_gmail.com#ext#@ncconnect.onmicrosoft.com::626deb5c-6642-45a9-ad52-0dde63f202a9" providerId="AD" clId="Web-{0536B3A0-F2DF-76EF-32C6-356CC0FDA890}" dt="2024-09-20T18:18:45.568" v="131" actId="20577"/>
      <pc:docMkLst>
        <pc:docMk/>
      </pc:docMkLst>
    </pc:docChg>
  </pc:docChgLst>
  <pc:docChgLst>
    <pc:chgData name="christina.ngo.bui" userId="S::christina.ngo.bui_gmail.com#ext#@ncconnect.onmicrosoft.com::626deb5c-6642-45a9-ad52-0dde63f202a9" providerId="AD" clId="Web-{91B1B8C9-2695-5B9C-DA1C-14B38856767A}"/>
    <pc:docChg chg="modSld">
      <pc:chgData name="christina.ngo.bui" userId="S::christina.ngo.bui_gmail.com#ext#@ncconnect.onmicrosoft.com::626deb5c-6642-45a9-ad52-0dde63f202a9" providerId="AD" clId="Web-{91B1B8C9-2695-5B9C-DA1C-14B38856767A}" dt="2025-04-01T17:17:58.969" v="11" actId="20577"/>
      <pc:docMkLst>
        <pc:docMk/>
      </pc:docMkLst>
      <pc:sldChg chg="modSp">
        <pc:chgData name="christina.ngo.bui" userId="S::christina.ngo.bui_gmail.com#ext#@ncconnect.onmicrosoft.com::626deb5c-6642-45a9-ad52-0dde63f202a9" providerId="AD" clId="Web-{91B1B8C9-2695-5B9C-DA1C-14B38856767A}" dt="2025-04-01T17:17:58.969" v="11" actId="20577"/>
        <pc:sldMkLst>
          <pc:docMk/>
          <pc:sldMk cId="0" sldId="2147478931"/>
        </pc:sldMkLst>
        <pc:spChg chg="mod">
          <ac:chgData name="christina.ngo.bui" userId="S::christina.ngo.bui_gmail.com#ext#@ncconnect.onmicrosoft.com::626deb5c-6642-45a9-ad52-0dde63f202a9" providerId="AD" clId="Web-{91B1B8C9-2695-5B9C-DA1C-14B38856767A}" dt="2025-04-01T17:17:58.969" v="11" actId="20577"/>
          <ac:spMkLst>
            <pc:docMk/>
            <pc:sldMk cId="0" sldId="2147478931"/>
            <ac:spMk id="15" creationId="{00000000-0000-0000-0000-000000000000}"/>
          </ac:spMkLst>
        </pc:spChg>
      </pc:sldChg>
      <pc:sldChg chg="modSp">
        <pc:chgData name="christina.ngo.bui" userId="S::christina.ngo.bui_gmail.com#ext#@ncconnect.onmicrosoft.com::626deb5c-6642-45a9-ad52-0dde63f202a9" providerId="AD" clId="Web-{91B1B8C9-2695-5B9C-DA1C-14B38856767A}" dt="2025-04-01T17:09:42.318" v="5" actId="20577"/>
        <pc:sldMkLst>
          <pc:docMk/>
          <pc:sldMk cId="2755150454" sldId="2147478981"/>
        </pc:sldMkLst>
        <pc:spChg chg="mod">
          <ac:chgData name="christina.ngo.bui" userId="S::christina.ngo.bui_gmail.com#ext#@ncconnect.onmicrosoft.com::626deb5c-6642-45a9-ad52-0dde63f202a9" providerId="AD" clId="Web-{91B1B8C9-2695-5B9C-DA1C-14B38856767A}" dt="2025-04-01T17:09:42.318" v="5" actId="20577"/>
          <ac:spMkLst>
            <pc:docMk/>
            <pc:sldMk cId="2755150454" sldId="2147478981"/>
            <ac:spMk id="3" creationId="{D22B7EE0-EE93-5E36-34C3-3223ECDEEE15}"/>
          </ac:spMkLst>
        </pc:spChg>
      </pc:sldChg>
      <pc:sldChg chg="modSp">
        <pc:chgData name="christina.ngo.bui" userId="S::christina.ngo.bui_gmail.com#ext#@ncconnect.onmicrosoft.com::626deb5c-6642-45a9-ad52-0dde63f202a9" providerId="AD" clId="Web-{91B1B8C9-2695-5B9C-DA1C-14B38856767A}" dt="2025-04-01T17:14:47.559" v="10" actId="20577"/>
        <pc:sldMkLst>
          <pc:docMk/>
          <pc:sldMk cId="2258233716" sldId="2147478997"/>
        </pc:sldMkLst>
        <pc:spChg chg="mod">
          <ac:chgData name="christina.ngo.bui" userId="S::christina.ngo.bui_gmail.com#ext#@ncconnect.onmicrosoft.com::626deb5c-6642-45a9-ad52-0dde63f202a9" providerId="AD" clId="Web-{91B1B8C9-2695-5B9C-DA1C-14B38856767A}" dt="2025-04-01T17:14:47.559" v="10" actId="20577"/>
          <ac:spMkLst>
            <pc:docMk/>
            <pc:sldMk cId="2258233716" sldId="2147478997"/>
            <ac:spMk id="2" creationId="{D03CAC15-1079-F792-54EF-F715811ED630}"/>
          </ac:spMkLst>
        </pc:spChg>
      </pc:sldChg>
      <pc:sldChg chg="modSp">
        <pc:chgData name="christina.ngo.bui" userId="S::christina.ngo.bui_gmail.com#ext#@ncconnect.onmicrosoft.com::626deb5c-6642-45a9-ad52-0dde63f202a9" providerId="AD" clId="Web-{91B1B8C9-2695-5B9C-DA1C-14B38856767A}" dt="2025-04-01T17:10:14.991" v="6" actId="20577"/>
        <pc:sldMkLst>
          <pc:docMk/>
          <pc:sldMk cId="4003842494" sldId="2147478998"/>
        </pc:sldMkLst>
        <pc:spChg chg="mod">
          <ac:chgData name="christina.ngo.bui" userId="S::christina.ngo.bui_gmail.com#ext#@ncconnect.onmicrosoft.com::626deb5c-6642-45a9-ad52-0dde63f202a9" providerId="AD" clId="Web-{91B1B8C9-2695-5B9C-DA1C-14B38856767A}" dt="2025-04-01T17:10:14.991" v="6" actId="20577"/>
          <ac:spMkLst>
            <pc:docMk/>
            <pc:sldMk cId="4003842494" sldId="2147478998"/>
            <ac:spMk id="12" creationId="{147362F2-9EF3-8FBF-271C-62EDE60D85C3}"/>
          </ac:spMkLst>
        </pc:spChg>
      </pc:sldChg>
    </pc:docChg>
  </pc:docChgLst>
  <pc:docChgLst>
    <pc:chgData name="Guy, Dan" userId="296e1cde-e7cb-4eb7-872a-2c7272bce1df" providerId="ADAL" clId="{7B4D8E4D-DEA9-41B2-98B2-BABE3E150AAE}"/>
    <pc:docChg chg="modSld">
      <pc:chgData name="Guy, Dan" userId="296e1cde-e7cb-4eb7-872a-2c7272bce1df" providerId="ADAL" clId="{7B4D8E4D-DEA9-41B2-98B2-BABE3E150AAE}" dt="2024-09-24T20:36:54.153" v="51" actId="20577"/>
      <pc:docMkLst>
        <pc:docMk/>
      </pc:docMkLst>
      <pc:sldChg chg="modSp mod">
        <pc:chgData name="Guy, Dan" userId="296e1cde-e7cb-4eb7-872a-2c7272bce1df" providerId="ADAL" clId="{7B4D8E4D-DEA9-41B2-98B2-BABE3E150AAE}" dt="2024-09-24T20:36:54.153" v="51" actId="20577"/>
        <pc:sldMkLst>
          <pc:docMk/>
          <pc:sldMk cId="3983646097" sldId="2147478976"/>
        </pc:sldMkLst>
      </pc:sldChg>
    </pc:docChg>
  </pc:docChgLst>
  <pc:docChgLst>
    <pc:chgData name="Rebecca Diaz-Castrejon" userId="S::rebecca_neimandcollaborative.com#ext#@ncconnect.onmicrosoft.com::2e9df2d5-df92-4e5c-ad51-805d35800e25" providerId="AD" clId="Web-{D3355E8B-0CE6-DB42-8350-65A6B0986278}"/>
    <pc:docChg chg="modSld">
      <pc:chgData name="Rebecca Diaz-Castrejon" userId="S::rebecca_neimandcollaborative.com#ext#@ncconnect.onmicrosoft.com::2e9df2d5-df92-4e5c-ad51-805d35800e25" providerId="AD" clId="Web-{D3355E8B-0CE6-DB42-8350-65A6B0986278}" dt="2024-09-20T16:07:29.034" v="508"/>
      <pc:docMkLst>
        <pc:docMk/>
      </pc:docMkLst>
      <pc:sldChg chg="addSp delSp modSp">
        <pc:chgData name="Rebecca Diaz-Castrejon" userId="S::rebecca_neimandcollaborative.com#ext#@ncconnect.onmicrosoft.com::2e9df2d5-df92-4e5c-ad51-805d35800e25" providerId="AD" clId="Web-{D3355E8B-0CE6-DB42-8350-65A6B0986278}" dt="2024-09-20T15:40:33.584" v="198"/>
        <pc:sldMkLst>
          <pc:docMk/>
          <pc:sldMk cId="636725924" sldId="2147478945"/>
        </pc:sldMkLst>
      </pc:sldChg>
      <pc:sldChg chg="modSp">
        <pc:chgData name="Rebecca Diaz-Castrejon" userId="S::rebecca_neimandcollaborative.com#ext#@ncconnect.onmicrosoft.com::2e9df2d5-df92-4e5c-ad51-805d35800e25" providerId="AD" clId="Web-{D3355E8B-0CE6-DB42-8350-65A6B0986278}" dt="2024-09-20T14:41:28.848" v="5" actId="20577"/>
        <pc:sldMkLst>
          <pc:docMk/>
          <pc:sldMk cId="1282052852" sldId="2147478960"/>
        </pc:sldMkLst>
      </pc:sldChg>
      <pc:sldChg chg="addSp modSp">
        <pc:chgData name="Rebecca Diaz-Castrejon" userId="S::rebecca_neimandcollaborative.com#ext#@ncconnect.onmicrosoft.com::2e9df2d5-df92-4e5c-ad51-805d35800e25" providerId="AD" clId="Web-{D3355E8B-0CE6-DB42-8350-65A6B0986278}" dt="2024-09-20T15:46:54.587" v="299" actId="1076"/>
        <pc:sldMkLst>
          <pc:docMk/>
          <pc:sldMk cId="2755150454" sldId="2147478981"/>
        </pc:sldMkLst>
      </pc:sldChg>
      <pc:sldChg chg="addSp delSp modSp">
        <pc:chgData name="Rebecca Diaz-Castrejon" userId="S::rebecca_neimandcollaborative.com#ext#@ncconnect.onmicrosoft.com::2e9df2d5-df92-4e5c-ad51-805d35800e25" providerId="AD" clId="Web-{D3355E8B-0CE6-DB42-8350-65A6B0986278}" dt="2024-09-20T15:50:49.902" v="336" actId="20577"/>
        <pc:sldMkLst>
          <pc:docMk/>
          <pc:sldMk cId="2493433909" sldId="2147478992"/>
        </pc:sldMkLst>
      </pc:sldChg>
      <pc:sldChg chg="addSp delSp modSp">
        <pc:chgData name="Rebecca Diaz-Castrejon" userId="S::rebecca_neimandcollaborative.com#ext#@ncconnect.onmicrosoft.com::2e9df2d5-df92-4e5c-ad51-805d35800e25" providerId="AD" clId="Web-{D3355E8B-0CE6-DB42-8350-65A6B0986278}" dt="2024-09-20T16:01:53.516" v="421"/>
        <pc:sldMkLst>
          <pc:docMk/>
          <pc:sldMk cId="839026232" sldId="2147478993"/>
        </pc:sldMkLst>
      </pc:sldChg>
      <pc:sldChg chg="addSp delSp modSp">
        <pc:chgData name="Rebecca Diaz-Castrejon" userId="S::rebecca_neimandcollaborative.com#ext#@ncconnect.onmicrosoft.com::2e9df2d5-df92-4e5c-ad51-805d35800e25" providerId="AD" clId="Web-{D3355E8B-0CE6-DB42-8350-65A6B0986278}" dt="2024-09-20T16:02:28.079" v="437" actId="20577"/>
        <pc:sldMkLst>
          <pc:docMk/>
          <pc:sldMk cId="1905283109" sldId="2147478994"/>
        </pc:sldMkLst>
      </pc:sldChg>
      <pc:sldChg chg="addSp delSp modSp">
        <pc:chgData name="Rebecca Diaz-Castrejon" userId="S::rebecca_neimandcollaborative.com#ext#@ncconnect.onmicrosoft.com::2e9df2d5-df92-4e5c-ad51-805d35800e25" providerId="AD" clId="Web-{D3355E8B-0CE6-DB42-8350-65A6B0986278}" dt="2024-09-20T16:07:10.831" v="486"/>
        <pc:sldMkLst>
          <pc:docMk/>
          <pc:sldMk cId="3777539302" sldId="2147478995"/>
        </pc:sldMkLst>
      </pc:sldChg>
      <pc:sldChg chg="addSp delSp">
        <pc:chgData name="Rebecca Diaz-Castrejon" userId="S::rebecca_neimandcollaborative.com#ext#@ncconnect.onmicrosoft.com::2e9df2d5-df92-4e5c-ad51-805d35800e25" providerId="AD" clId="Web-{D3355E8B-0CE6-DB42-8350-65A6B0986278}" dt="2024-09-20T16:07:29.034" v="508"/>
        <pc:sldMkLst>
          <pc:docMk/>
          <pc:sldMk cId="3962164740" sldId="2147478996"/>
        </pc:sldMkLst>
      </pc:sldChg>
    </pc:docChg>
  </pc:docChgLst>
  <pc:docChgLst>
    <pc:chgData name="christina.ngo.bui" userId="S::christina.ngo.bui_gmail.com#ext#@ncconnect.onmicrosoft.com::626deb5c-6642-45a9-ad52-0dde63f202a9" providerId="AD" clId="Web-{21C6B11F-439F-EB29-2B24-80AD76BCFFAF}"/>
    <pc:docChg chg="modSld">
      <pc:chgData name="christina.ngo.bui" userId="S::christina.ngo.bui_gmail.com#ext#@ncconnect.onmicrosoft.com::626deb5c-6642-45a9-ad52-0dde63f202a9" providerId="AD" clId="Web-{21C6B11F-439F-EB29-2B24-80AD76BCFFAF}" dt="2025-03-12T20:41:20.364" v="29" actId="20577"/>
      <pc:docMkLst>
        <pc:docMk/>
      </pc:docMkLst>
      <pc:sldChg chg="modSp">
        <pc:chgData name="christina.ngo.bui" userId="S::christina.ngo.bui_gmail.com#ext#@ncconnect.onmicrosoft.com::626deb5c-6642-45a9-ad52-0dde63f202a9" providerId="AD" clId="Web-{21C6B11F-439F-EB29-2B24-80AD76BCFFAF}" dt="2025-03-12T20:40:33.989" v="11" actId="20577"/>
        <pc:sldMkLst>
          <pc:docMk/>
          <pc:sldMk cId="839026232" sldId="2147478993"/>
        </pc:sldMkLst>
        <pc:spChg chg="mod">
          <ac:chgData name="christina.ngo.bui" userId="S::christina.ngo.bui_gmail.com#ext#@ncconnect.onmicrosoft.com::626deb5c-6642-45a9-ad52-0dde63f202a9" providerId="AD" clId="Web-{21C6B11F-439F-EB29-2B24-80AD76BCFFAF}" dt="2025-03-12T20:40:33.989" v="11" actId="20577"/>
          <ac:spMkLst>
            <pc:docMk/>
            <pc:sldMk cId="839026232" sldId="2147478993"/>
            <ac:spMk id="27" creationId="{33CCD3DF-B249-63EA-54E0-4035B1774EAB}"/>
          </ac:spMkLst>
        </pc:spChg>
      </pc:sldChg>
      <pc:sldChg chg="modSp">
        <pc:chgData name="christina.ngo.bui" userId="S::christina.ngo.bui_gmail.com#ext#@ncconnect.onmicrosoft.com::626deb5c-6642-45a9-ad52-0dde63f202a9" providerId="AD" clId="Web-{21C6B11F-439F-EB29-2B24-80AD76BCFFAF}" dt="2025-03-12T20:40:54.004" v="18" actId="20577"/>
        <pc:sldMkLst>
          <pc:docMk/>
          <pc:sldMk cId="1905283109" sldId="2147478994"/>
        </pc:sldMkLst>
        <pc:spChg chg="mod">
          <ac:chgData name="christina.ngo.bui" userId="S::christina.ngo.bui_gmail.com#ext#@ncconnect.onmicrosoft.com::626deb5c-6642-45a9-ad52-0dde63f202a9" providerId="AD" clId="Web-{21C6B11F-439F-EB29-2B24-80AD76BCFFAF}" dt="2025-03-12T20:40:54.004" v="18" actId="20577"/>
          <ac:spMkLst>
            <pc:docMk/>
            <pc:sldMk cId="1905283109" sldId="2147478994"/>
            <ac:spMk id="9" creationId="{A72F0397-4EF5-E82F-6D4F-54C75B295400}"/>
          </ac:spMkLst>
        </pc:spChg>
      </pc:sldChg>
      <pc:sldChg chg="modSp">
        <pc:chgData name="christina.ngo.bui" userId="S::christina.ngo.bui_gmail.com#ext#@ncconnect.onmicrosoft.com::626deb5c-6642-45a9-ad52-0dde63f202a9" providerId="AD" clId="Web-{21C6B11F-439F-EB29-2B24-80AD76BCFFAF}" dt="2025-03-12T20:40:20.082" v="9" actId="20577"/>
        <pc:sldMkLst>
          <pc:docMk/>
          <pc:sldMk cId="3777539302" sldId="2147478995"/>
        </pc:sldMkLst>
        <pc:spChg chg="mod">
          <ac:chgData name="christina.ngo.bui" userId="S::christina.ngo.bui_gmail.com#ext#@ncconnect.onmicrosoft.com::626deb5c-6642-45a9-ad52-0dde63f202a9" providerId="AD" clId="Web-{21C6B11F-439F-EB29-2B24-80AD76BCFFAF}" dt="2025-03-12T20:40:20.082" v="9" actId="20577"/>
          <ac:spMkLst>
            <pc:docMk/>
            <pc:sldMk cId="3777539302" sldId="2147478995"/>
            <ac:spMk id="33" creationId="{3A8BA15F-6E6B-5C52-4389-1D0BFD152971}"/>
          </ac:spMkLst>
        </pc:spChg>
      </pc:sldChg>
      <pc:sldChg chg="modSp">
        <pc:chgData name="christina.ngo.bui" userId="S::christina.ngo.bui_gmail.com#ext#@ncconnect.onmicrosoft.com::626deb5c-6642-45a9-ad52-0dde63f202a9" providerId="AD" clId="Web-{21C6B11F-439F-EB29-2B24-80AD76BCFFAF}" dt="2025-03-12T20:41:20.364" v="29" actId="20577"/>
        <pc:sldMkLst>
          <pc:docMk/>
          <pc:sldMk cId="3962164740" sldId="2147478996"/>
        </pc:sldMkLst>
        <pc:spChg chg="mod">
          <ac:chgData name="christina.ngo.bui" userId="S::christina.ngo.bui_gmail.com#ext#@ncconnect.onmicrosoft.com::626deb5c-6642-45a9-ad52-0dde63f202a9" providerId="AD" clId="Web-{21C6B11F-439F-EB29-2B24-80AD76BCFFAF}" dt="2025-03-12T20:41:20.364" v="29" actId="20577"/>
          <ac:spMkLst>
            <pc:docMk/>
            <pc:sldMk cId="3962164740" sldId="2147478996"/>
            <ac:spMk id="27" creationId="{8B77CB20-589E-A959-597B-620EF2C1F37B}"/>
          </ac:spMkLst>
        </pc:spChg>
      </pc:sldChg>
    </pc:docChg>
  </pc:docChgLst>
  <pc:docChgLst>
    <pc:chgData name="christina.ngo.bui" userId="S::christina.ngo.bui_gmail.com#ext#@ncconnect.onmicrosoft.com::626deb5c-6642-45a9-ad52-0dde63f202a9" providerId="AD" clId="Web-{F6BFBA3E-DA60-A3C0-7F4E-636DD309A739}"/>
    <pc:docChg chg="modSld">
      <pc:chgData name="christina.ngo.bui" userId="S::christina.ngo.bui_gmail.com#ext#@ncconnect.onmicrosoft.com::626deb5c-6642-45a9-ad52-0dde63f202a9" providerId="AD" clId="Web-{F6BFBA3E-DA60-A3C0-7F4E-636DD309A739}" dt="2025-03-13T19:24:58.057" v="58" actId="1076"/>
      <pc:docMkLst>
        <pc:docMk/>
      </pc:docMkLst>
    </pc:docChg>
  </pc:docChgLst>
  <pc:docChgLst>
    <pc:chgData name="Barrett, Tina L" userId="S::tina.l.barrett@dhhs.nc.gov::4432046f-07b9-4b4e-9963-35fb7dcc3833" providerId="AD" clId="Web-{D55FAA03-930E-851E-E69C-1C5A84A2CBF5}"/>
    <pc:docChg chg="">
      <pc:chgData name="Barrett, Tina L" userId="S::tina.l.barrett@dhhs.nc.gov::4432046f-07b9-4b4e-9963-35fb7dcc3833" providerId="AD" clId="Web-{D55FAA03-930E-851E-E69C-1C5A84A2CBF5}" dt="2024-07-18T13:51:38.381" v="0"/>
      <pc:docMkLst>
        <pc:docMk/>
      </pc:docMkLst>
    </pc:docChg>
  </pc:docChgLst>
  <pc:docChgLst>
    <pc:chgData name="Rebecca Diaz-Castrejon" userId="S::rebecca_neimandcollaborative.com#ext#@ncconnect.onmicrosoft.com::2e9df2d5-df92-4e5c-ad51-805d35800e25" providerId="AD" clId="Web-{559EC460-55DB-B60E-009F-0CB736166BE4}"/>
    <pc:docChg chg="modSld">
      <pc:chgData name="Rebecca Diaz-Castrejon" userId="S::rebecca_neimandcollaborative.com#ext#@ncconnect.onmicrosoft.com::2e9df2d5-df92-4e5c-ad51-805d35800e25" providerId="AD" clId="Web-{559EC460-55DB-B60E-009F-0CB736166BE4}" dt="2024-10-01T05:42:25.414" v="34" actId="1076"/>
      <pc:docMkLst>
        <pc:docMk/>
      </pc:docMkLst>
    </pc:docChg>
  </pc:docChgLst>
  <pc:docChgLst>
    <pc:chgData name="Bush, Melanie E" userId="S::melanie.bush@dhhs.nc.gov::b47a0c96-d1fe-41f5-a768-549375b87e12" providerId="AD" clId="Web-{96EF0B7E-119E-6011-3F6A-4277F1C90830}"/>
    <pc:docChg chg="modSld">
      <pc:chgData name="Bush, Melanie E" userId="S::melanie.bush@dhhs.nc.gov::b47a0c96-d1fe-41f5-a768-549375b87e12" providerId="AD" clId="Web-{96EF0B7E-119E-6011-3F6A-4277F1C90830}" dt="2024-06-07T12:22:41.660" v="0" actId="20577"/>
      <pc:docMkLst>
        <pc:docMk/>
      </pc:docMkLst>
      <pc:sldChg chg="modSp modCm">
        <pc:chgData name="Bush, Melanie E" userId="S::melanie.bush@dhhs.nc.gov::b47a0c96-d1fe-41f5-a768-549375b87e12" providerId="AD" clId="Web-{96EF0B7E-119E-6011-3F6A-4277F1C90830}" dt="2024-06-07T12:22:41.660" v="0" actId="20577"/>
        <pc:sldMkLst>
          <pc:docMk/>
          <pc:sldMk cId="2391752560" sldId="2147478943"/>
        </pc:sldMkLst>
        <pc:extLst>
          <p:ext xmlns:p="http://schemas.openxmlformats.org/presentationml/2006/main" uri="{D6D511B9-2390-475A-947B-AFAB55BFBCF1}">
            <pc226:cmChg xmlns:pc226="http://schemas.microsoft.com/office/powerpoint/2022/06/main/command" chg="mod">
              <pc226:chgData name="Bush, Melanie E" userId="S::melanie.bush@dhhs.nc.gov::b47a0c96-d1fe-41f5-a768-549375b87e12" providerId="AD" clId="Web-{96EF0B7E-119E-6011-3F6A-4277F1C90830}" dt="2024-06-07T12:22:41.660" v="0" actId="20577"/>
              <pc2:cmMkLst xmlns:pc2="http://schemas.microsoft.com/office/powerpoint/2019/9/main/command">
                <pc:docMk/>
                <pc:sldMk cId="2391752560" sldId="2147478943"/>
                <pc2:cmMk id="{ABA37642-7C0A-416C-861C-C49BFC7DB8A6}"/>
              </pc2:cmMkLst>
            </pc226:cmChg>
            <pc226:cmChg xmlns:pc226="http://schemas.microsoft.com/office/powerpoint/2022/06/main/command" chg="mod">
              <pc226:chgData name="Bush, Melanie E" userId="S::melanie.bush@dhhs.nc.gov::b47a0c96-d1fe-41f5-a768-549375b87e12" providerId="AD" clId="Web-{96EF0B7E-119E-6011-3F6A-4277F1C90830}" dt="2024-06-07T12:22:41.660" v="0" actId="20577"/>
              <pc2:cmMkLst xmlns:pc2="http://schemas.microsoft.com/office/powerpoint/2019/9/main/command">
                <pc:docMk/>
                <pc:sldMk cId="2391752560" sldId="2147478943"/>
                <pc2:cmMk id="{5FC4B5FC-567A-45D7-97A9-4714185764E7}"/>
              </pc2:cmMkLst>
            </pc226:cmChg>
          </p:ext>
        </pc:extLst>
      </pc:sldChg>
    </pc:docChg>
  </pc:docChgLst>
  <pc:docChgLst>
    <pc:chgData name="Jim Webb" userId="659a3323-62c7-4c0f-bc34-ed14bb7b7f37" providerId="ADAL" clId="{F55A4811-4CD5-1048-9FAE-809753D21386}"/>
    <pc:docChg chg="undo custSel modSld">
      <pc:chgData name="Jim Webb" userId="659a3323-62c7-4c0f-bc34-ed14bb7b7f37" providerId="ADAL" clId="{F55A4811-4CD5-1048-9FAE-809753D21386}" dt="2024-06-07T00:09:53.821" v="257" actId="2056"/>
      <pc:docMkLst>
        <pc:docMk/>
      </pc:docMkLst>
      <pc:sldChg chg="modSp mod modCm">
        <pc:chgData name="Jim Webb" userId="659a3323-62c7-4c0f-bc34-ed14bb7b7f37" providerId="ADAL" clId="{F55A4811-4CD5-1048-9FAE-809753D21386}" dt="2024-06-06T21:11:04.244" v="256" actId="20577"/>
        <pc:sldMkLst>
          <pc:docMk/>
          <pc:sldMk cId="3915141931" sldId="2147478926"/>
        </pc:sldMkLst>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6T21:10:32.596" v="231" actId="20577"/>
              <pc2:cmMkLst xmlns:pc2="http://schemas.microsoft.com/office/powerpoint/2019/9/main/command">
                <pc:docMk/>
                <pc:sldMk cId="3915141931" sldId="2147478926"/>
                <pc2:cmMk id="{67038A2D-1482-443D-B82E-9E31A2793592}"/>
              </pc2:cmMkLst>
              <pc226:cmRplyChg chg="add">
                <pc226:chgData name="Jim Webb" userId="659a3323-62c7-4c0f-bc34-ed14bb7b7f37" providerId="ADAL" clId="{F55A4811-4CD5-1048-9FAE-809753D21386}" dt="2024-06-06T21:08:30.995" v="116"/>
                <pc2:cmRplyMkLst xmlns:pc2="http://schemas.microsoft.com/office/powerpoint/2019/9/main/command">
                  <pc:docMk/>
                  <pc:sldMk cId="3915141931" sldId="2147478926"/>
                  <pc2:cmMk id="{67038A2D-1482-443D-B82E-9E31A2793592}"/>
                  <pc2:cmRplyMk id="{A2077F04-995F-444A-B4E9-CEB35BEB3349}"/>
                </pc2:cmRplyMkLst>
              </pc226:cmRplyChg>
            </pc226:cmChg>
          </p:ext>
        </pc:extLst>
      </pc:sldChg>
      <pc:sldChg chg="modSp mod modCm">
        <pc:chgData name="Jim Webb" userId="659a3323-62c7-4c0f-bc34-ed14bb7b7f37" providerId="ADAL" clId="{F55A4811-4CD5-1048-9FAE-809753D21386}" dt="2024-06-06T15:38:43.568" v="14" actId="20577"/>
        <pc:sldMkLst>
          <pc:docMk/>
          <pc:sldMk cId="2401745229" sldId="2147478939"/>
        </pc:sldMkLst>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6T15:38:43.568" v="14" actId="20577"/>
              <pc2:cmMkLst xmlns:pc2="http://schemas.microsoft.com/office/powerpoint/2019/9/main/command">
                <pc:docMk/>
                <pc:sldMk cId="2401745229" sldId="2147478939"/>
                <pc2:cmMk id="{F3426787-7D0F-4184-80EA-E723F4327B88}"/>
              </pc2:cmMkLst>
            </pc226:cmChg>
            <pc226:cmChg xmlns:pc226="http://schemas.microsoft.com/office/powerpoint/2022/06/main/command" chg="mod">
              <pc226:chgData name="Jim Webb" userId="659a3323-62c7-4c0f-bc34-ed14bb7b7f37" providerId="ADAL" clId="{F55A4811-4CD5-1048-9FAE-809753D21386}" dt="2024-06-06T15:38:43.568" v="14" actId="20577"/>
              <pc2:cmMkLst xmlns:pc2="http://schemas.microsoft.com/office/powerpoint/2019/9/main/command">
                <pc:docMk/>
                <pc:sldMk cId="2401745229" sldId="2147478939"/>
                <pc2:cmMk id="{02B65C8C-3EE8-43E7-9A52-8C0B93FB6BB2}"/>
              </pc2:cmMkLst>
            </pc226:cmChg>
          </p:ext>
        </pc:extLst>
      </pc:sldChg>
      <pc:sldChg chg="delSp mod modCm">
        <pc:chgData name="Jim Webb" userId="659a3323-62c7-4c0f-bc34-ed14bb7b7f37" providerId="ADAL" clId="{F55A4811-4CD5-1048-9FAE-809753D21386}" dt="2024-06-07T00:09:53.821" v="257" actId="2056"/>
        <pc:sldMkLst>
          <pc:docMk/>
          <pc:sldMk cId="3536237577" sldId="2147478940"/>
        </pc:sldMkLst>
        <pc:extLst>
          <p:ext xmlns:p="http://schemas.openxmlformats.org/presentationml/2006/main" uri="{D6D511B9-2390-475A-947B-AFAB55BFBCF1}">
            <pc226:cmChg xmlns:pc226="http://schemas.microsoft.com/office/powerpoint/2022/06/main/command" chg="mod">
              <pc226:chgData name="Jim Webb" userId="659a3323-62c7-4c0f-bc34-ed14bb7b7f37" providerId="ADAL" clId="{F55A4811-4CD5-1048-9FAE-809753D21386}" dt="2024-06-07T00:09:53.821" v="257" actId="2056"/>
              <pc2:cmMkLst xmlns:pc2="http://schemas.microsoft.com/office/powerpoint/2019/9/main/command">
                <pc:docMk/>
                <pc:sldMk cId="3536237577" sldId="2147478940"/>
                <pc2:cmMk id="{D167A0DC-013E-47DD-B347-E44DEF06E708}"/>
              </pc2:cmMkLst>
            </pc226:cmChg>
          </p:ext>
        </pc:extLst>
      </pc:sldChg>
    </pc:docChg>
  </pc:docChgLst>
  <pc:docChgLst>
    <pc:chgData name="Rebecca Diaz-Castrejon" userId="S::rebecca_neimandcollaborative.com#ext#@ncconnect.onmicrosoft.com::2e9df2d5-df92-4e5c-ad51-805d35800e25" providerId="AD" clId="Web-{CBC8DE2B-E9A5-9E12-C979-65CB8BC6CCB1}"/>
    <pc:docChg chg="modSld">
      <pc:chgData name="Rebecca Diaz-Castrejon" userId="S::rebecca_neimandcollaborative.com#ext#@ncconnect.onmicrosoft.com::2e9df2d5-df92-4e5c-ad51-805d35800e25" providerId="AD" clId="Web-{CBC8DE2B-E9A5-9E12-C979-65CB8BC6CCB1}" dt="2024-10-01T14:36:25.907" v="64" actId="20577"/>
      <pc:docMkLst>
        <pc:docMk/>
      </pc:docMkLst>
    </pc:docChg>
  </pc:docChgLst>
  <pc:docChgLst>
    <pc:chgData name="Rebecca Diaz-Castrejon" userId="S::rebecca_neimandcollaborative.com#ext#@ncconnect.onmicrosoft.com::2e9df2d5-df92-4e5c-ad51-805d35800e25" providerId="AD" clId="Web-{3664A9C8-52E7-1A22-89B6-D523EBD8CBF7}"/>
    <pc:docChg chg="modSld">
      <pc:chgData name="Rebecca Diaz-Castrejon" userId="S::rebecca_neimandcollaborative.com#ext#@ncconnect.onmicrosoft.com::2e9df2d5-df92-4e5c-ad51-805d35800e25" providerId="AD" clId="Web-{3664A9C8-52E7-1A22-89B6-D523EBD8CBF7}" dt="2024-07-21T22:01:27.216" v="6" actId="20577"/>
      <pc:docMkLst>
        <pc:docMk/>
      </pc:docMkLst>
    </pc:docChg>
  </pc:docChgLst>
  <pc:docChgLst>
    <pc:chgData name="Meade, Jennifer" userId="S::jennifer.meade@dhhs.nc.gov::c9a86a1e-3e10-4e85-a83e-9af8a67cd6a8" providerId="AD" clId="Web-{F765C069-497D-8FA7-FB74-DC58861751B2}"/>
    <pc:docChg chg="">
      <pc:chgData name="Meade, Jennifer" userId="S::jennifer.meade@dhhs.nc.gov::c9a86a1e-3e10-4e85-a83e-9af8a67cd6a8" providerId="AD" clId="Web-{F765C069-497D-8FA7-FB74-DC58861751B2}" dt="2024-07-18T18:45:39.942" v="1"/>
      <pc:docMkLst>
        <pc:docMk/>
      </pc:docMkLst>
      <pc:sldChg chg="modCm">
        <pc:chgData name="Meade, Jennifer" userId="S::jennifer.meade@dhhs.nc.gov::c9a86a1e-3e10-4e85-a83e-9af8a67cd6a8" providerId="AD" clId="Web-{F765C069-497D-8FA7-FB74-DC58861751B2}" dt="2024-07-18T18:45:39.942" v="1"/>
        <pc:sldMkLst>
          <pc:docMk/>
          <pc:sldMk cId="1886286786" sldId="2147376866"/>
        </pc:sldMkLst>
        <pc:extLst>
          <p:ext xmlns:p="http://schemas.openxmlformats.org/presentationml/2006/main" uri="{D6D511B9-2390-475A-947B-AFAB55BFBCF1}">
            <pc226:cmChg xmlns:pc226="http://schemas.microsoft.com/office/powerpoint/2022/06/main/command" chg="mod">
              <pc226:chgData name="Meade, Jennifer" userId="S::jennifer.meade@dhhs.nc.gov::c9a86a1e-3e10-4e85-a83e-9af8a67cd6a8" providerId="AD" clId="Web-{F765C069-497D-8FA7-FB74-DC58861751B2}" dt="2024-07-18T18:45:39.942" v="1"/>
              <pc2:cmMkLst xmlns:pc2="http://schemas.microsoft.com/office/powerpoint/2019/9/main/command">
                <pc:docMk/>
                <pc:sldMk cId="1886286786" sldId="2147376866"/>
                <pc2:cmMk id="{86EC011C-B2F5-473E-AAC9-CF7B6E1FF9EF}"/>
              </pc2:cmMkLst>
              <pc226:cmRplyChg chg="add">
                <pc226:chgData name="Meade, Jennifer" userId="S::jennifer.meade@dhhs.nc.gov::c9a86a1e-3e10-4e85-a83e-9af8a67cd6a8" providerId="AD" clId="Web-{F765C069-497D-8FA7-FB74-DC58861751B2}" dt="2024-07-18T18:45:39.942" v="1"/>
                <pc2:cmRplyMkLst xmlns:pc2="http://schemas.microsoft.com/office/powerpoint/2019/9/main/command">
                  <pc:docMk/>
                  <pc:sldMk cId="1886286786" sldId="2147376866"/>
                  <pc2:cmMk id="{86EC011C-B2F5-473E-AAC9-CF7B6E1FF9EF}"/>
                  <pc2:cmRplyMk id="{78B719E9-08F4-457C-BBC7-B546205F9FCE}"/>
                </pc2:cmRplyMkLst>
              </pc226:cmRplyChg>
            </pc226:cmChg>
          </p:ext>
        </pc:extLst>
      </pc:sldChg>
    </pc:docChg>
  </pc:docChgLst>
  <pc:docChgLst>
    <pc:chgData name="Rebecca Diaz-Castrejon" userId="S::rebecca_neimandcollaborative.com#ext#@ncconnect.onmicrosoft.com::2e9df2d5-df92-4e5c-ad51-805d35800e25" providerId="AD" clId="Web-{8A652073-68A3-0D28-807A-723566E27EE8}"/>
    <pc:docChg chg="modSld">
      <pc:chgData name="Rebecca Diaz-Castrejon" userId="S::rebecca_neimandcollaborative.com#ext#@ncconnect.onmicrosoft.com::2e9df2d5-df92-4e5c-ad51-805d35800e25" providerId="AD" clId="Web-{8A652073-68A3-0D28-807A-723566E27EE8}" dt="2024-07-11T14:23:43.698" v="5"/>
      <pc:docMkLst>
        <pc:docMk/>
      </pc:docMkLst>
      <pc:sldChg chg="modSp modCm">
        <pc:chgData name="Rebecca Diaz-Castrejon" userId="S::rebecca_neimandcollaborative.com#ext#@ncconnect.onmicrosoft.com::2e9df2d5-df92-4e5c-ad51-805d35800e25" providerId="AD" clId="Web-{8A652073-68A3-0D28-807A-723566E27EE8}" dt="2024-07-11T14:23:43.698" v="5"/>
        <pc:sldMkLst>
          <pc:docMk/>
          <pc:sldMk cId="2103927190" sldId="2147478962"/>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A652073-68A3-0D28-807A-723566E27EE8}" dt="2024-07-11T14:23:43.698" v="5"/>
              <pc2:cmMkLst xmlns:pc2="http://schemas.microsoft.com/office/powerpoint/2019/9/main/command">
                <pc:docMk/>
                <pc:sldMk cId="2103927190" sldId="2147478962"/>
                <pc2:cmMk id="{A3C70F56-3009-4CBE-81C4-61BEC12880B5}"/>
              </pc2:cmMkLst>
              <pc226:cmRplyChg chg="add">
                <pc226:chgData name="Rebecca Diaz-Castrejon" userId="S::rebecca_neimandcollaborative.com#ext#@ncconnect.onmicrosoft.com::2e9df2d5-df92-4e5c-ad51-805d35800e25" providerId="AD" clId="Web-{8A652073-68A3-0D28-807A-723566E27EE8}" dt="2024-07-11T14:22:39.540" v="2"/>
                <pc2:cmRplyMkLst xmlns:pc2="http://schemas.microsoft.com/office/powerpoint/2019/9/main/command">
                  <pc:docMk/>
                  <pc:sldMk cId="2103927190" sldId="2147478962"/>
                  <pc2:cmMk id="{A3C70F56-3009-4CBE-81C4-61BEC12880B5}"/>
                  <pc2:cmRplyMk id="{237408AE-634A-4BEA-BF7B-6EE222B22FDA}"/>
                </pc2:cmRplyMkLst>
              </pc226:cmRplyChg>
            </pc226:cmChg>
          </p:ext>
        </pc:extLst>
      </pc:sldChg>
      <pc:sldChg chg="modCm">
        <pc:chgData name="Rebecca Diaz-Castrejon" userId="S::rebecca_neimandcollaborative.com#ext#@ncconnect.onmicrosoft.com::2e9df2d5-df92-4e5c-ad51-805d35800e25" providerId="AD" clId="Web-{8A652073-68A3-0D28-807A-723566E27EE8}" dt="2024-07-11T14:22:52.275" v="4"/>
        <pc:sldMkLst>
          <pc:docMk/>
          <pc:sldMk cId="2579085756" sldId="2147478963"/>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8A652073-68A3-0D28-807A-723566E27EE8}" dt="2024-07-11T14:22:52.275" v="4"/>
              <pc2:cmMkLst xmlns:pc2="http://schemas.microsoft.com/office/powerpoint/2019/9/main/command">
                <pc:docMk/>
                <pc:sldMk cId="2579085756" sldId="2147478963"/>
                <pc2:cmMk id="{07FA10E4-EF83-4E0D-BE2D-5E14A481B4C0}"/>
              </pc2:cmMkLst>
            </pc226:cmChg>
          </p:ext>
        </pc:extLst>
      </pc:sldChg>
    </pc:docChg>
  </pc:docChgLst>
  <pc:docChgLst>
    <pc:chgData name="Rebecca Diaz-Castrejon" userId="S::rebecca_neimandcollaborative.com#ext#@ncconnect.onmicrosoft.com::2e9df2d5-df92-4e5c-ad51-805d35800e25" providerId="AD" clId="Web-{65639DB1-498A-6862-627E-72B2FFE91239}"/>
    <pc:docChg chg="modSld sldOrd">
      <pc:chgData name="Rebecca Diaz-Castrejon" userId="S::rebecca_neimandcollaborative.com#ext#@ncconnect.onmicrosoft.com::2e9df2d5-df92-4e5c-ad51-805d35800e25" providerId="AD" clId="Web-{65639DB1-498A-6862-627E-72B2FFE91239}" dt="2024-08-07T22:42:54.411" v="100"/>
      <pc:docMkLst>
        <pc:docMk/>
      </pc:docMkLst>
      <pc:sldChg chg="mod modShow addCm">
        <pc:chgData name="Rebecca Diaz-Castrejon" userId="S::rebecca_neimandcollaborative.com#ext#@ncconnect.onmicrosoft.com::2e9df2d5-df92-4e5c-ad51-805d35800e25" providerId="AD" clId="Web-{65639DB1-498A-6862-627E-72B2FFE91239}" dt="2024-08-07T22:09:04.662" v="26"/>
        <pc:sldMkLst>
          <pc:docMk/>
          <pc:sldMk cId="1863474302" sldId="2147478980"/>
        </pc:sldMkLst>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65639DB1-498A-6862-627E-72B2FFE91239}" dt="2024-08-07T22:09:04.662" v="26"/>
              <pc2:cmMkLst xmlns:pc2="http://schemas.microsoft.com/office/powerpoint/2019/9/main/command">
                <pc:docMk/>
                <pc:sldMk cId="1863474302" sldId="2147478980"/>
                <pc2:cmMk id="{AEC54F9F-43DB-420C-AC58-B2C2EE98F6FB}"/>
              </pc2:cmMkLst>
            </pc226:cmChg>
          </p:ext>
        </pc:extLst>
      </pc:sldChg>
      <pc:sldChg chg="mod modShow">
        <pc:chgData name="Rebecca Diaz-Castrejon" userId="S::rebecca_neimandcollaborative.com#ext#@ncconnect.onmicrosoft.com::2e9df2d5-df92-4e5c-ad51-805d35800e25" providerId="AD" clId="Web-{65639DB1-498A-6862-627E-72B2FFE91239}" dt="2024-08-07T22:11:46.288" v="27"/>
        <pc:sldMkLst>
          <pc:docMk/>
          <pc:sldMk cId="14286104" sldId="2147478990"/>
        </pc:sldMkLst>
      </pc:sldChg>
    </pc:docChg>
  </pc:docChgLst>
  <pc:docChgLst>
    <pc:chgData name="Rebecca Diaz-Castrejon" userId="S::rebecca_neimandcollaborative.com#ext#@ncconnect.onmicrosoft.com::2e9df2d5-df92-4e5c-ad51-805d35800e25" providerId="AD" clId="Web-{FE644C83-FC6C-0FCB-D019-79CFFC26C673}"/>
    <pc:docChg chg="modSld">
      <pc:chgData name="Rebecca Diaz-Castrejon" userId="S::rebecca_neimandcollaborative.com#ext#@ncconnect.onmicrosoft.com::2e9df2d5-df92-4e5c-ad51-805d35800e25" providerId="AD" clId="Web-{FE644C83-FC6C-0FCB-D019-79CFFC26C673}" dt="2024-07-22T13:43:27.997" v="31" actId="20577"/>
      <pc:docMkLst>
        <pc:docMk/>
      </pc:docMkLst>
      <pc:sldChg chg="modSp modCm">
        <pc:chgData name="Rebecca Diaz-Castrejon" userId="S::rebecca_neimandcollaborative.com#ext#@ncconnect.onmicrosoft.com::2e9df2d5-df92-4e5c-ad51-805d35800e25" providerId="AD" clId="Web-{FE644C83-FC6C-0FCB-D019-79CFFC26C673}" dt="2024-07-22T13:43:27.997" v="31" actId="20577"/>
        <pc:sldMkLst>
          <pc:docMk/>
          <pc:sldMk cId="1726621376" sldId="214747897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E644C83-FC6C-0FCB-D019-79CFFC26C673}" dt="2024-07-22T13:43:27.997" v="31" actId="20577"/>
              <pc2:cmMkLst xmlns:pc2="http://schemas.microsoft.com/office/powerpoint/2019/9/main/command">
                <pc:docMk/>
                <pc:sldMk cId="1726621376" sldId="2147478979"/>
                <pc2:cmMk id="{8F74F42E-A3DD-4DA8-A581-64C1014975F9}"/>
              </pc2:cmMkLst>
            </pc226:cmChg>
          </p:ext>
        </pc:extLst>
      </pc:sldChg>
    </pc:docChg>
  </pc:docChgLst>
  <pc:docChgLst>
    <pc:chgData name="Marnay Meyer" userId="a449fada-48bd-49e2-8bc2-deb5e8b1231b" providerId="ADAL" clId="{9BF3C44A-8CC2-5B44-99E6-2A7A2D8F426B}"/>
    <pc:docChg chg="undo custSel modSld">
      <pc:chgData name="Marnay Meyer" userId="a449fada-48bd-49e2-8bc2-deb5e8b1231b" providerId="ADAL" clId="{9BF3C44A-8CC2-5B44-99E6-2A7A2D8F426B}" dt="2024-09-20T19:33:33.247" v="11" actId="1076"/>
      <pc:docMkLst>
        <pc:docMk/>
      </pc:docMkLst>
    </pc:docChg>
  </pc:docChgLst>
  <pc:docChgLst>
    <pc:chgData name="Rebecca Diaz-Castrejon" userId="S::rebecca_neimandcollaborative.com#ext#@ncconnect.onmicrosoft.com::2e9df2d5-df92-4e5c-ad51-805d35800e25" providerId="AD" clId="Web-{02B81247-B6B1-414A-438D-9F0565225F39}"/>
    <pc:docChg chg="modSld">
      <pc:chgData name="Rebecca Diaz-Castrejon" userId="S::rebecca_neimandcollaborative.com#ext#@ncconnect.onmicrosoft.com::2e9df2d5-df92-4e5c-ad51-805d35800e25" providerId="AD" clId="Web-{02B81247-B6B1-414A-438D-9F0565225F39}" dt="2024-09-26T06:23:49.983" v="40" actId="20577"/>
      <pc:docMkLst>
        <pc:docMk/>
      </pc:docMkLst>
      <pc:sldChg chg="modSp modCm">
        <pc:chgData name="Rebecca Diaz-Castrejon" userId="S::rebecca_neimandcollaborative.com#ext#@ncconnect.onmicrosoft.com::2e9df2d5-df92-4e5c-ad51-805d35800e25" providerId="AD" clId="Web-{02B81247-B6B1-414A-438D-9F0565225F39}" dt="2024-09-26T06:23:20.389" v="26" actId="20577"/>
        <pc:sldMkLst>
          <pc:docMk/>
          <pc:sldMk cId="3777539302" sldId="2147478995"/>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2B81247-B6B1-414A-438D-9F0565225F39}" dt="2024-09-26T06:23:08.733" v="25" actId="20577"/>
              <pc2:cmMkLst xmlns:pc2="http://schemas.microsoft.com/office/powerpoint/2019/9/main/command">
                <pc:docMk/>
                <pc:sldMk cId="3777539302" sldId="2147478995"/>
                <pc2:cmMk id="{DD802F3C-6CAA-48C6-8085-C00D42422680}"/>
              </pc2:cmMkLst>
            </pc226:cmChg>
            <pc226:cmChg xmlns:pc226="http://schemas.microsoft.com/office/powerpoint/2022/06/main/command" chg="mod">
              <pc226:chgData name="Rebecca Diaz-Castrejon" userId="S::rebecca_neimandcollaborative.com#ext#@ncconnect.onmicrosoft.com::2e9df2d5-df92-4e5c-ad51-805d35800e25" providerId="AD" clId="Web-{02B81247-B6B1-414A-438D-9F0565225F39}" dt="2024-09-26T06:22:04.670" v="21" actId="20577"/>
              <pc2:cmMkLst xmlns:pc2="http://schemas.microsoft.com/office/powerpoint/2019/9/main/command">
                <pc:docMk/>
                <pc:sldMk cId="3777539302" sldId="2147478995"/>
                <pc2:cmMk id="{E5EEB8B7-5673-4A21-8240-E1E9D1FA88E4}"/>
              </pc2:cmMkLst>
            </pc226:cmChg>
          </p:ext>
        </pc:extLst>
      </pc:sldChg>
      <pc:sldChg chg="modSp">
        <pc:chgData name="Rebecca Diaz-Castrejon" userId="S::rebecca_neimandcollaborative.com#ext#@ncconnect.onmicrosoft.com::2e9df2d5-df92-4e5c-ad51-805d35800e25" providerId="AD" clId="Web-{02B81247-B6B1-414A-438D-9F0565225F39}" dt="2024-09-26T06:23:49.983" v="40" actId="20577"/>
        <pc:sldMkLst>
          <pc:docMk/>
          <pc:sldMk cId="3962164740" sldId="2147478996"/>
        </pc:sldMkLst>
      </pc:sldChg>
    </pc:docChg>
  </pc:docChgLst>
  <pc:docChgLst>
    <pc:chgData name="christina.ngo.bui" userId="S::christina.ngo.bui_gmail.com#ext#@ncconnect.onmicrosoft.com::626deb5c-6642-45a9-ad52-0dde63f202a9" providerId="AD" clId="Web-{D9436D81-18E1-C996-E940-68257CA16F71}"/>
    <pc:docChg chg="modSld">
      <pc:chgData name="christina.ngo.bui" userId="S::christina.ngo.bui_gmail.com#ext#@ncconnect.onmicrosoft.com::626deb5c-6642-45a9-ad52-0dde63f202a9" providerId="AD" clId="Web-{D9436D81-18E1-C996-E940-68257CA16F71}" dt="2024-07-15T18:40:30.039" v="584" actId="1076"/>
      <pc:docMkLst>
        <pc:docMk/>
      </pc:docMkLst>
      <pc:sldChg chg="modSp modCm">
        <pc:chgData name="christina.ngo.bui" userId="S::christina.ngo.bui_gmail.com#ext#@ncconnect.onmicrosoft.com::626deb5c-6642-45a9-ad52-0dde63f202a9" providerId="AD" clId="Web-{D9436D81-18E1-C996-E940-68257CA16F71}" dt="2024-07-15T18:40:30.039" v="584" actId="1076"/>
        <pc:sldMkLst>
          <pc:docMk/>
          <pc:sldMk cId="0" sldId="2147478931"/>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9436D81-18E1-C996-E940-68257CA16F71}" dt="2024-07-15T18:40:05.492" v="506" actId="20577"/>
              <pc2:cmMkLst xmlns:pc2="http://schemas.microsoft.com/office/powerpoint/2019/9/main/command">
                <pc:docMk/>
                <pc:sldMk cId="0" sldId="2147478931"/>
                <pc2:cmMk id="{8C7C155B-4D4B-4D11-B2BE-06C46DCF8D9E}"/>
              </pc2:cmMkLst>
            </pc226:cmChg>
          </p:ext>
        </pc:extLst>
      </pc:sldChg>
      <pc:sldChg chg="delSp modSp">
        <pc:chgData name="christina.ngo.bui" userId="S::christina.ngo.bui_gmail.com#ext#@ncconnect.onmicrosoft.com::626deb5c-6642-45a9-ad52-0dde63f202a9" providerId="AD" clId="Web-{D9436D81-18E1-C996-E940-68257CA16F71}" dt="2024-07-15T18:32:22.921" v="505" actId="20577"/>
        <pc:sldMkLst>
          <pc:docMk/>
          <pc:sldMk cId="3137744759" sldId="2147478952"/>
        </pc:sldMkLst>
      </pc:sldChg>
      <pc:sldChg chg="modSp modCm">
        <pc:chgData name="christina.ngo.bui" userId="S::christina.ngo.bui_gmail.com#ext#@ncconnect.onmicrosoft.com::626deb5c-6642-45a9-ad52-0dde63f202a9" providerId="AD" clId="Web-{D9436D81-18E1-C996-E940-68257CA16F71}" dt="2024-07-15T17:43:22.553" v="17" actId="20577"/>
        <pc:sldMkLst>
          <pc:docMk/>
          <pc:sldMk cId="2103927190" sldId="2147478962"/>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9436D81-18E1-C996-E940-68257CA16F71}" dt="2024-07-15T17:43:21.960" v="16" actId="20577"/>
              <pc2:cmMkLst xmlns:pc2="http://schemas.microsoft.com/office/powerpoint/2019/9/main/command">
                <pc:docMk/>
                <pc:sldMk cId="2103927190" sldId="2147478962"/>
                <pc2:cmMk id="{E1F3CD41-81D0-4814-A156-D2529F7BEAE3}"/>
              </pc2:cmMkLst>
            </pc226:cmChg>
          </p:ext>
        </pc:extLst>
      </pc:sldChg>
      <pc:sldChg chg="modSp">
        <pc:chgData name="christina.ngo.bui" userId="S::christina.ngo.bui_gmail.com#ext#@ncconnect.onmicrosoft.com::626deb5c-6642-45a9-ad52-0dde63f202a9" providerId="AD" clId="Web-{D9436D81-18E1-C996-E940-68257CA16F71}" dt="2024-07-15T17:48:36.418" v="140" actId="20577"/>
        <pc:sldMkLst>
          <pc:docMk/>
          <pc:sldMk cId="2464339035" sldId="2147478969"/>
        </pc:sldMkLst>
      </pc:sldChg>
    </pc:docChg>
  </pc:docChgLst>
  <pc:docChgLst>
    <pc:chgData name="Colby DiMento" userId="S::cdimento_oakhillstrategies.com#ext#@ncconnect.onmicrosoft.com::d8606fec-3bbc-47f4-8f72-bcac598a9043" providerId="AD" clId="Web-{00BCAA0F-DF0F-1DCB-9DEB-5CE18157B04C}"/>
    <pc:docChg chg="modSld">
      <pc:chgData name="Colby DiMento" userId="S::cdimento_oakhillstrategies.com#ext#@ncconnect.onmicrosoft.com::d8606fec-3bbc-47f4-8f72-bcac598a9043" providerId="AD" clId="Web-{00BCAA0F-DF0F-1DCB-9DEB-5CE18157B04C}" dt="2024-12-18T18:21:47.665" v="31"/>
      <pc:docMkLst>
        <pc:docMk/>
      </pc:docMkLst>
    </pc:docChg>
  </pc:docChgLst>
  <pc:docChgLst>
    <pc:chgData name="Jeydri Urbina" userId="S::jeydri_ncollaborative.com#ext#@ncconnect.onmicrosoft.com::416532f6-31fa-4146-bc2a-7cd479d60f1f" providerId="AD" clId="Web-{F7977FBC-A5AC-8816-B20A-6FFBC534320A}"/>
    <pc:docChg chg="modSld">
      <pc:chgData name="Jeydri Urbina" userId="S::jeydri_ncollaborative.com#ext#@ncconnect.onmicrosoft.com::416532f6-31fa-4146-bc2a-7cd479d60f1f" providerId="AD" clId="Web-{F7977FBC-A5AC-8816-B20A-6FFBC534320A}" dt="2025-03-25T17:35:13.754" v="6" actId="20577"/>
      <pc:docMkLst>
        <pc:docMk/>
      </pc:docMkLst>
    </pc:docChg>
  </pc:docChgLst>
  <pc:docChgLst>
    <pc:chgData name="Colby DiMento" userId="S::cdimento_oakhillstrategies.com#ext#@ncconnect.onmicrosoft.com::d8606fec-3bbc-47f4-8f72-bcac598a9043" providerId="AD" clId="Web-{D43102E0-2DAF-DD76-A631-CC09CB188DCF}"/>
    <pc:docChg chg="delSld modSld">
      <pc:chgData name="Colby DiMento" userId="S::cdimento_oakhillstrategies.com#ext#@ncconnect.onmicrosoft.com::d8606fec-3bbc-47f4-8f72-bcac598a9043" providerId="AD" clId="Web-{D43102E0-2DAF-DD76-A631-CC09CB188DCF}" dt="2025-04-01T15:26:41.665" v="71" actId="20577"/>
      <pc:docMkLst>
        <pc:docMk/>
      </pc:docMkLst>
      <pc:sldChg chg="modSp">
        <pc:chgData name="Colby DiMento" userId="S::cdimento_oakhillstrategies.com#ext#@ncconnect.onmicrosoft.com::d8606fec-3bbc-47f4-8f72-bcac598a9043" providerId="AD" clId="Web-{D43102E0-2DAF-DD76-A631-CC09CB188DCF}" dt="2025-04-01T15:26:02.274" v="56" actId="20577"/>
        <pc:sldMkLst>
          <pc:docMk/>
          <pc:sldMk cId="1137231823" sldId="2147478919"/>
        </pc:sldMkLst>
        <pc:spChg chg="mod">
          <ac:chgData name="Colby DiMento" userId="S::cdimento_oakhillstrategies.com#ext#@ncconnect.onmicrosoft.com::d8606fec-3bbc-47f4-8f72-bcac598a9043" providerId="AD" clId="Web-{D43102E0-2DAF-DD76-A631-CC09CB188DCF}" dt="2025-04-01T15:26:02.274" v="56" actId="20577"/>
          <ac:spMkLst>
            <pc:docMk/>
            <pc:sldMk cId="1137231823" sldId="2147478919"/>
            <ac:spMk id="3" creationId="{FC0C3C2D-3C2C-B95F-90D1-EAE59E59E520}"/>
          </ac:spMkLst>
        </pc:spChg>
      </pc:sldChg>
      <pc:sldChg chg="modSp">
        <pc:chgData name="Colby DiMento" userId="S::cdimento_oakhillstrategies.com#ext#@ncconnect.onmicrosoft.com::d8606fec-3bbc-47f4-8f72-bcac598a9043" providerId="AD" clId="Web-{D43102E0-2DAF-DD76-A631-CC09CB188DCF}" dt="2025-04-01T15:23:57.647" v="38" actId="14100"/>
        <pc:sldMkLst>
          <pc:docMk/>
          <pc:sldMk cId="636725924" sldId="2147478945"/>
        </pc:sldMkLst>
        <pc:spChg chg="mod">
          <ac:chgData name="Colby DiMento" userId="S::cdimento_oakhillstrategies.com#ext#@ncconnect.onmicrosoft.com::d8606fec-3bbc-47f4-8f72-bcac598a9043" providerId="AD" clId="Web-{D43102E0-2DAF-DD76-A631-CC09CB188DCF}" dt="2025-04-01T15:23:57.647" v="38" actId="14100"/>
          <ac:spMkLst>
            <pc:docMk/>
            <pc:sldMk cId="636725924" sldId="2147478945"/>
            <ac:spMk id="43" creationId="{1EF8A68E-DB43-D854-FC24-68B1CEC1F038}"/>
          </ac:spMkLst>
        </pc:spChg>
      </pc:sldChg>
      <pc:sldChg chg="modSp">
        <pc:chgData name="Colby DiMento" userId="S::cdimento_oakhillstrategies.com#ext#@ncconnect.onmicrosoft.com::d8606fec-3bbc-47f4-8f72-bcac598a9043" providerId="AD" clId="Web-{D43102E0-2DAF-DD76-A631-CC09CB188DCF}" dt="2025-04-01T15:24:41.241" v="49" actId="20577"/>
        <pc:sldMkLst>
          <pc:docMk/>
          <pc:sldMk cId="1327461648" sldId="2147478990"/>
        </pc:sldMkLst>
        <pc:spChg chg="mod">
          <ac:chgData name="Colby DiMento" userId="S::cdimento_oakhillstrategies.com#ext#@ncconnect.onmicrosoft.com::d8606fec-3bbc-47f4-8f72-bcac598a9043" providerId="AD" clId="Web-{D43102E0-2DAF-DD76-A631-CC09CB188DCF}" dt="2025-04-01T15:24:41.241" v="49" actId="20577"/>
          <ac:spMkLst>
            <pc:docMk/>
            <pc:sldMk cId="1327461648" sldId="2147478990"/>
            <ac:spMk id="26" creationId="{00000000-0000-0000-0000-000000000000}"/>
          </ac:spMkLst>
        </pc:spChg>
      </pc:sldChg>
      <pc:sldChg chg="del">
        <pc:chgData name="Colby DiMento" userId="S::cdimento_oakhillstrategies.com#ext#@ncconnect.onmicrosoft.com::d8606fec-3bbc-47f4-8f72-bcac598a9043" providerId="AD" clId="Web-{D43102E0-2DAF-DD76-A631-CC09CB188DCF}" dt="2025-04-01T15:25:49.617" v="53"/>
        <pc:sldMkLst>
          <pc:docMk/>
          <pc:sldMk cId="2493433909" sldId="2147478992"/>
        </pc:sldMkLst>
      </pc:sldChg>
      <pc:sldChg chg="modSp modCm">
        <pc:chgData name="Colby DiMento" userId="S::cdimento_oakhillstrategies.com#ext#@ncconnect.onmicrosoft.com::d8606fec-3bbc-47f4-8f72-bcac598a9043" providerId="AD" clId="Web-{D43102E0-2DAF-DD76-A631-CC09CB188DCF}" dt="2025-04-01T15:24:24.772" v="45" actId="20577"/>
        <pc:sldMkLst>
          <pc:docMk/>
          <pc:sldMk cId="4003842494" sldId="2147478998"/>
        </pc:sldMkLst>
        <pc:spChg chg="mod">
          <ac:chgData name="Colby DiMento" userId="S::cdimento_oakhillstrategies.com#ext#@ncconnect.onmicrosoft.com::d8606fec-3bbc-47f4-8f72-bcac598a9043" providerId="AD" clId="Web-{D43102E0-2DAF-DD76-A631-CC09CB188DCF}" dt="2025-04-01T15:24:24.772" v="45" actId="20577"/>
          <ac:spMkLst>
            <pc:docMk/>
            <pc:sldMk cId="4003842494" sldId="2147478998"/>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Colby DiMento" userId="S::cdimento_oakhillstrategies.com#ext#@ncconnect.onmicrosoft.com::d8606fec-3bbc-47f4-8f72-bcac598a9043" providerId="AD" clId="Web-{D43102E0-2DAF-DD76-A631-CC09CB188DCF}" dt="2025-04-01T15:24:24.053" v="42" actId="20577"/>
              <pc2:cmMkLst xmlns:pc2="http://schemas.microsoft.com/office/powerpoint/2019/9/main/command">
                <pc:docMk/>
                <pc:sldMk cId="4003842494" sldId="2147478998"/>
                <pc2:cmMk id="{79A6AC9B-D184-47B6-B9EB-00999DD90098}"/>
              </pc2:cmMkLst>
            </pc226:cmChg>
          </p:ext>
        </pc:extLst>
      </pc:sldChg>
      <pc:sldChg chg="del">
        <pc:chgData name="Colby DiMento" userId="S::cdimento_oakhillstrategies.com#ext#@ncconnect.onmicrosoft.com::d8606fec-3bbc-47f4-8f72-bcac598a9043" providerId="AD" clId="Web-{D43102E0-2DAF-DD76-A631-CC09CB188DCF}" dt="2025-04-01T15:25:50.820" v="54"/>
        <pc:sldMkLst>
          <pc:docMk/>
          <pc:sldMk cId="1618620038" sldId="2147478999"/>
        </pc:sldMkLst>
      </pc:sldChg>
    </pc:docChg>
  </pc:docChgLst>
  <pc:docChgLst>
    <pc:chgData name="christina.ngo.bui" userId="S::christina.ngo.bui_gmail.com#ext#@ncconnect.onmicrosoft.com::626deb5c-6642-45a9-ad52-0dde63f202a9" providerId="AD" clId="Web-{D423D3BA-AE6D-FF2B-104E-414ED9209E38}"/>
    <pc:docChg chg="modSld">
      <pc:chgData name="christina.ngo.bui" userId="S::christina.ngo.bui_gmail.com#ext#@ncconnect.onmicrosoft.com::626deb5c-6642-45a9-ad52-0dde63f202a9" providerId="AD" clId="Web-{D423D3BA-AE6D-FF2B-104E-414ED9209E38}" dt="2025-03-10T15:53:32.729" v="499" actId="20577"/>
      <pc:docMkLst>
        <pc:docMk/>
      </pc:docMkLst>
      <pc:sldChg chg="modSp modCm">
        <pc:chgData name="christina.ngo.bui" userId="S::christina.ngo.bui_gmail.com#ext#@ncconnect.onmicrosoft.com::626deb5c-6642-45a9-ad52-0dde63f202a9" providerId="AD" clId="Web-{D423D3BA-AE6D-FF2B-104E-414ED9209E38}" dt="2025-03-10T15:23:07.331" v="182" actId="20577"/>
        <pc:sldMkLst>
          <pc:docMk/>
          <pc:sldMk cId="967207967" sldId="2147376879"/>
        </pc:sldMkLst>
        <pc:spChg chg="mod">
          <ac:chgData name="christina.ngo.bui" userId="S::christina.ngo.bui_gmail.com#ext#@ncconnect.onmicrosoft.com::626deb5c-6642-45a9-ad52-0dde63f202a9" providerId="AD" clId="Web-{D423D3BA-AE6D-FF2B-104E-414ED9209E38}" dt="2025-03-10T15:23:07.331" v="182" actId="20577"/>
          <ac:spMkLst>
            <pc:docMk/>
            <pc:sldMk cId="967207967" sldId="2147376879"/>
            <ac:spMk id="2" creationId="{81C2CF07-59D9-AC3B-BA7B-B66000348317}"/>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423D3BA-AE6D-FF2B-104E-414ED9209E38}" dt="2025-03-10T15:23:05.378" v="181" actId="20577"/>
              <pc2:cmMkLst xmlns:pc2="http://schemas.microsoft.com/office/powerpoint/2019/9/main/command">
                <pc:docMk/>
                <pc:sldMk cId="967207967" sldId="2147376879"/>
                <pc2:cmMk id="{CC5EC2EB-3009-48A6-B8C4-228099DB8D7A}"/>
              </pc2:cmMkLst>
            </pc226:cmChg>
          </p:ext>
        </pc:extLst>
      </pc:sldChg>
      <pc:sldChg chg="modSp">
        <pc:chgData name="christina.ngo.bui" userId="S::christina.ngo.bui_gmail.com#ext#@ncconnect.onmicrosoft.com::626deb5c-6642-45a9-ad52-0dde63f202a9" providerId="AD" clId="Web-{D423D3BA-AE6D-FF2B-104E-414ED9209E38}" dt="2025-03-10T15:53:32.729" v="499" actId="20577"/>
        <pc:sldMkLst>
          <pc:docMk/>
          <pc:sldMk cId="0" sldId="2147478931"/>
        </pc:sldMkLst>
        <pc:spChg chg="mod">
          <ac:chgData name="christina.ngo.bui" userId="S::christina.ngo.bui_gmail.com#ext#@ncconnect.onmicrosoft.com::626deb5c-6642-45a9-ad52-0dde63f202a9" providerId="AD" clId="Web-{D423D3BA-AE6D-FF2B-104E-414ED9209E38}" dt="2025-03-10T15:53:32.729" v="499" actId="20577"/>
          <ac:spMkLst>
            <pc:docMk/>
            <pc:sldMk cId="0" sldId="2147478931"/>
            <ac:spMk id="5" creationId="{00000000-0000-0000-0000-000000000000}"/>
          </ac:spMkLst>
        </pc:spChg>
        <pc:spChg chg="mod">
          <ac:chgData name="christina.ngo.bui" userId="S::christina.ngo.bui_gmail.com#ext#@ncconnect.onmicrosoft.com::626deb5c-6642-45a9-ad52-0dde63f202a9" providerId="AD" clId="Web-{D423D3BA-AE6D-FF2B-104E-414ED9209E38}" dt="2025-03-10T15:52:59.604" v="481" actId="1076"/>
          <ac:spMkLst>
            <pc:docMk/>
            <pc:sldMk cId="0" sldId="2147478931"/>
            <ac:spMk id="6" creationId="{80D68A04-DF9D-56BD-7070-278B0E8F1DE7}"/>
          </ac:spMkLst>
        </pc:spChg>
        <pc:grpChg chg="mod">
          <ac:chgData name="christina.ngo.bui" userId="S::christina.ngo.bui_gmail.com#ext#@ncconnect.onmicrosoft.com::626deb5c-6642-45a9-ad52-0dde63f202a9" providerId="AD" clId="Web-{D423D3BA-AE6D-FF2B-104E-414ED9209E38}" dt="2025-03-10T15:52:19.354" v="412" actId="1076"/>
          <ac:grpSpMkLst>
            <pc:docMk/>
            <pc:sldMk cId="0" sldId="2147478931"/>
            <ac:grpSpMk id="3" creationId="{0A0B13F9-FD7A-205C-21BC-A25D93A6BDEB}"/>
          </ac:grpSpMkLst>
        </pc:grpChg>
      </pc:sldChg>
      <pc:sldChg chg="modSp modCm">
        <pc:chgData name="christina.ngo.bui" userId="S::christina.ngo.bui_gmail.com#ext#@ncconnect.onmicrosoft.com::626deb5c-6642-45a9-ad52-0dde63f202a9" providerId="AD" clId="Web-{D423D3BA-AE6D-FF2B-104E-414ED9209E38}" dt="2025-03-10T15:15:13.078" v="112" actId="20577"/>
        <pc:sldMkLst>
          <pc:docMk/>
          <pc:sldMk cId="636725924" sldId="2147478945"/>
        </pc:sldMkLst>
        <pc:spChg chg="mod">
          <ac:chgData name="christina.ngo.bui" userId="S::christina.ngo.bui_gmail.com#ext#@ncconnect.onmicrosoft.com::626deb5c-6642-45a9-ad52-0dde63f202a9" providerId="AD" clId="Web-{D423D3BA-AE6D-FF2B-104E-414ED9209E38}" dt="2025-03-10T15:15:13.078" v="112" actId="20577"/>
          <ac:spMkLst>
            <pc:docMk/>
            <pc:sldMk cId="636725924" sldId="2147478945"/>
            <ac:spMk id="43" creationId="{1EF8A68E-DB43-D854-FC24-68B1CEC1F038}"/>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423D3BA-AE6D-FF2B-104E-414ED9209E38}" dt="2025-03-10T15:15:11.531" v="111" actId="20577"/>
              <pc2:cmMkLst xmlns:pc2="http://schemas.microsoft.com/office/powerpoint/2019/9/main/command">
                <pc:docMk/>
                <pc:sldMk cId="636725924" sldId="2147478945"/>
                <pc2:cmMk id="{65CF3930-4A64-4AC5-8BB6-9BBC58BF2001}"/>
              </pc2:cmMkLst>
            </pc226:cmChg>
            <pc226:cmChg xmlns:pc226="http://schemas.microsoft.com/office/powerpoint/2022/06/main/command" chg="mod">
              <pc226:chgData name="christina.ngo.bui" userId="S::christina.ngo.bui_gmail.com#ext#@ncconnect.onmicrosoft.com::626deb5c-6642-45a9-ad52-0dde63f202a9" providerId="AD" clId="Web-{D423D3BA-AE6D-FF2B-104E-414ED9209E38}" dt="2025-03-10T15:15:11.531" v="111" actId="20577"/>
              <pc2:cmMkLst xmlns:pc2="http://schemas.microsoft.com/office/powerpoint/2019/9/main/command">
                <pc:docMk/>
                <pc:sldMk cId="636725924" sldId="2147478945"/>
                <pc2:cmMk id="{A5A07D40-615A-4FBC-AF5D-CD1AC451BA7C}"/>
              </pc2:cmMkLst>
            </pc226:cmChg>
            <pc226:cmChg xmlns:pc226="http://schemas.microsoft.com/office/powerpoint/2022/06/main/command" chg="mod">
              <pc226:chgData name="christina.ngo.bui" userId="S::christina.ngo.bui_gmail.com#ext#@ncconnect.onmicrosoft.com::626deb5c-6642-45a9-ad52-0dde63f202a9" providerId="AD" clId="Web-{D423D3BA-AE6D-FF2B-104E-414ED9209E38}" dt="2025-03-10T15:15:11.531" v="111" actId="20577"/>
              <pc2:cmMkLst xmlns:pc2="http://schemas.microsoft.com/office/powerpoint/2019/9/main/command">
                <pc:docMk/>
                <pc:sldMk cId="636725924" sldId="2147478945"/>
                <pc2:cmMk id="{3D27AD52-1188-49F8-AB7F-E67D5315E917}"/>
              </pc2:cmMkLst>
            </pc226:cmChg>
            <pc226:cmChg xmlns:pc226="http://schemas.microsoft.com/office/powerpoint/2022/06/main/command" chg="mod">
              <pc226:chgData name="christina.ngo.bui" userId="S::christina.ngo.bui_gmail.com#ext#@ncconnect.onmicrosoft.com::626deb5c-6642-45a9-ad52-0dde63f202a9" providerId="AD" clId="Web-{D423D3BA-AE6D-FF2B-104E-414ED9209E38}" dt="2025-03-10T15:15:11.531" v="111" actId="20577"/>
              <pc2:cmMkLst xmlns:pc2="http://schemas.microsoft.com/office/powerpoint/2019/9/main/command">
                <pc:docMk/>
                <pc:sldMk cId="636725924" sldId="2147478945"/>
                <pc2:cmMk id="{8E4FC883-4772-450A-B559-C9D2F47969E2}"/>
              </pc2:cmMkLst>
            </pc226:cmChg>
            <pc226:cmChg xmlns:pc226="http://schemas.microsoft.com/office/powerpoint/2022/06/main/command" chg="mod">
              <pc226:chgData name="christina.ngo.bui" userId="S::christina.ngo.bui_gmail.com#ext#@ncconnect.onmicrosoft.com::626deb5c-6642-45a9-ad52-0dde63f202a9" providerId="AD" clId="Web-{D423D3BA-AE6D-FF2B-104E-414ED9209E38}" dt="2025-03-10T15:15:11.531" v="111" actId="20577"/>
              <pc2:cmMkLst xmlns:pc2="http://schemas.microsoft.com/office/powerpoint/2019/9/main/command">
                <pc:docMk/>
                <pc:sldMk cId="636725924" sldId="2147478945"/>
                <pc2:cmMk id="{E949068B-DFDE-4CFD-91ED-3472A3938F0B}"/>
              </pc2:cmMkLst>
            </pc226:cmChg>
          </p:ext>
        </pc:extLst>
      </pc:sldChg>
      <pc:sldChg chg="modSp">
        <pc:chgData name="christina.ngo.bui" userId="S::christina.ngo.bui_gmail.com#ext#@ncconnect.onmicrosoft.com::626deb5c-6642-45a9-ad52-0dde63f202a9" providerId="AD" clId="Web-{D423D3BA-AE6D-FF2B-104E-414ED9209E38}" dt="2025-03-10T15:10:52.717" v="49"/>
        <pc:sldMkLst>
          <pc:docMk/>
          <pc:sldMk cId="3983646097" sldId="2147478976"/>
        </pc:sldMkLst>
      </pc:sldChg>
      <pc:sldChg chg="modSp">
        <pc:chgData name="christina.ngo.bui" userId="S::christina.ngo.bui_gmail.com#ext#@ncconnect.onmicrosoft.com::626deb5c-6642-45a9-ad52-0dde63f202a9" providerId="AD" clId="Web-{D423D3BA-AE6D-FF2B-104E-414ED9209E38}" dt="2025-03-10T15:46:58.039" v="314" actId="20577"/>
        <pc:sldMkLst>
          <pc:docMk/>
          <pc:sldMk cId="3500858486" sldId="2147478977"/>
        </pc:sldMkLst>
        <pc:spChg chg="mod">
          <ac:chgData name="christina.ngo.bui" userId="S::christina.ngo.bui_gmail.com#ext#@ncconnect.onmicrosoft.com::626deb5c-6642-45a9-ad52-0dde63f202a9" providerId="AD" clId="Web-{D423D3BA-AE6D-FF2B-104E-414ED9209E38}" dt="2025-03-10T15:46:58.039" v="314" actId="20577"/>
          <ac:spMkLst>
            <pc:docMk/>
            <pc:sldMk cId="3500858486" sldId="2147478977"/>
            <ac:spMk id="14" creationId="{65078824-248D-0861-D938-EAA7F044F4A8}"/>
          </ac:spMkLst>
        </pc:spChg>
      </pc:sldChg>
      <pc:sldChg chg="modSp">
        <pc:chgData name="christina.ngo.bui" userId="S::christina.ngo.bui_gmail.com#ext#@ncconnect.onmicrosoft.com::626deb5c-6642-45a9-ad52-0dde63f202a9" providerId="AD" clId="Web-{D423D3BA-AE6D-FF2B-104E-414ED9209E38}" dt="2025-03-10T15:22:54.299" v="180" actId="20577"/>
        <pc:sldMkLst>
          <pc:docMk/>
          <pc:sldMk cId="2755150454" sldId="2147478981"/>
        </pc:sldMkLst>
        <pc:spChg chg="mod">
          <ac:chgData name="christina.ngo.bui" userId="S::christina.ngo.bui_gmail.com#ext#@ncconnect.onmicrosoft.com::626deb5c-6642-45a9-ad52-0dde63f202a9" providerId="AD" clId="Web-{D423D3BA-AE6D-FF2B-104E-414ED9209E38}" dt="2025-03-10T15:22:54.299" v="180" actId="20577"/>
          <ac:spMkLst>
            <pc:docMk/>
            <pc:sldMk cId="2755150454" sldId="2147478981"/>
            <ac:spMk id="2" creationId="{78689D67-9068-8A6D-6DC3-6C28B0C2E838}"/>
          </ac:spMkLst>
        </pc:spChg>
      </pc:sldChg>
      <pc:sldChg chg="modSp modCm">
        <pc:chgData name="christina.ngo.bui" userId="S::christina.ngo.bui_gmail.com#ext#@ncconnect.onmicrosoft.com::626deb5c-6642-45a9-ad52-0dde63f202a9" providerId="AD" clId="Web-{D423D3BA-AE6D-FF2B-104E-414ED9209E38}" dt="2025-03-10T15:26:48.520" v="310" actId="20577"/>
        <pc:sldMkLst>
          <pc:docMk/>
          <pc:sldMk cId="1327461648" sldId="2147478990"/>
        </pc:sldMkLst>
        <pc:spChg chg="mod">
          <ac:chgData name="christina.ngo.bui" userId="S::christina.ngo.bui_gmail.com#ext#@ncconnect.onmicrosoft.com::626deb5c-6642-45a9-ad52-0dde63f202a9" providerId="AD" clId="Web-{D423D3BA-AE6D-FF2B-104E-414ED9209E38}" dt="2025-03-10T15:26:48.520" v="310" actId="20577"/>
          <ac:spMkLst>
            <pc:docMk/>
            <pc:sldMk cId="1327461648" sldId="2147478990"/>
            <ac:spMk id="26" creationId="{00000000-0000-0000-0000-000000000000}"/>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423D3BA-AE6D-FF2B-104E-414ED9209E38}" dt="2025-03-10T15:26:30.894" v="306" actId="20577"/>
              <pc2:cmMkLst xmlns:pc2="http://schemas.microsoft.com/office/powerpoint/2019/9/main/command">
                <pc:docMk/>
                <pc:sldMk cId="1327461648" sldId="2147478990"/>
                <pc2:cmMk id="{A9B28E0F-CC34-4291-8065-59ECA5BE9558}"/>
              </pc2:cmMkLst>
            </pc226:cmChg>
          </p:ext>
        </pc:extLst>
      </pc:sldChg>
      <pc:sldChg chg="modSp modCm">
        <pc:chgData name="christina.ngo.bui" userId="S::christina.ngo.bui_gmail.com#ext#@ncconnect.onmicrosoft.com::626deb5c-6642-45a9-ad52-0dde63f202a9" providerId="AD" clId="Web-{D423D3BA-AE6D-FF2B-104E-414ED9209E38}" dt="2025-03-10T15:51:36.072" v="411" actId="20577"/>
        <pc:sldMkLst>
          <pc:docMk/>
          <pc:sldMk cId="1905283109" sldId="2147478994"/>
        </pc:sldMkLst>
        <pc:spChg chg="mod">
          <ac:chgData name="christina.ngo.bui" userId="S::christina.ngo.bui_gmail.com#ext#@ncconnect.onmicrosoft.com::626deb5c-6642-45a9-ad52-0dde63f202a9" providerId="AD" clId="Web-{D423D3BA-AE6D-FF2B-104E-414ED9209E38}" dt="2025-03-10T15:51:36.072" v="411" actId="20577"/>
          <ac:spMkLst>
            <pc:docMk/>
            <pc:sldMk cId="1905283109" sldId="2147478994"/>
            <ac:spMk id="25" creationId="{00000000-0000-0000-0000-000000000000}"/>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423D3BA-AE6D-FF2B-104E-414ED9209E38}" dt="2025-03-10T15:51:32.416" v="409" actId="20577"/>
              <pc2:cmMkLst xmlns:pc2="http://schemas.microsoft.com/office/powerpoint/2019/9/main/command">
                <pc:docMk/>
                <pc:sldMk cId="1905283109" sldId="2147478994"/>
                <pc2:cmMk id="{408055FF-53F4-4758-9949-912E5B234F78}"/>
              </pc2:cmMkLst>
            </pc226:cmChg>
          </p:ext>
        </pc:extLst>
      </pc:sldChg>
      <pc:sldChg chg="modSp">
        <pc:chgData name="christina.ngo.bui" userId="S::christina.ngo.bui_gmail.com#ext#@ncconnect.onmicrosoft.com::626deb5c-6642-45a9-ad52-0dde63f202a9" providerId="AD" clId="Web-{D423D3BA-AE6D-FF2B-104E-414ED9209E38}" dt="2025-03-10T15:50:31.088" v="381" actId="20577"/>
        <pc:sldMkLst>
          <pc:docMk/>
          <pc:sldMk cId="1618620038" sldId="2147478999"/>
        </pc:sldMkLst>
      </pc:sldChg>
    </pc:docChg>
  </pc:docChgLst>
  <pc:docChgLst>
    <pc:chgData name="Rebecca Diaz-Castrejon" userId="S::rebecca_neimandcollaborative.com#ext#@ncconnect.onmicrosoft.com::2e9df2d5-df92-4e5c-ad51-805d35800e25" providerId="AD" clId="Web-{2514C2DD-6847-05AA-8F63-C29519215C8D}"/>
    <pc:docChg chg="addSld modSld sldOrd">
      <pc:chgData name="Rebecca Diaz-Castrejon" userId="S::rebecca_neimandcollaborative.com#ext#@ncconnect.onmicrosoft.com::2e9df2d5-df92-4e5c-ad51-805d35800e25" providerId="AD" clId="Web-{2514C2DD-6847-05AA-8F63-C29519215C8D}" dt="2024-07-16T16:09:14.167" v="64"/>
      <pc:docMkLst>
        <pc:docMk/>
      </pc:docMkLst>
    </pc:docChg>
  </pc:docChgLst>
  <pc:docChgLst>
    <pc:chgData name="christina.ngo.bui" userId="S::christina.ngo.bui_gmail.com#ext#@ncconnect.onmicrosoft.com::626deb5c-6642-45a9-ad52-0dde63f202a9" providerId="AD" clId="Web-{25A22FF8-236D-3612-23E4-71F025668036}"/>
    <pc:docChg chg="modSld">
      <pc:chgData name="christina.ngo.bui" userId="S::christina.ngo.bui_gmail.com#ext#@ncconnect.onmicrosoft.com::626deb5c-6642-45a9-ad52-0dde63f202a9" providerId="AD" clId="Web-{25A22FF8-236D-3612-23E4-71F025668036}" dt="2025-03-10T17:31:56.901" v="6" actId="20577"/>
      <pc:docMkLst>
        <pc:docMk/>
      </pc:docMkLst>
      <pc:sldChg chg="mod modShow">
        <pc:chgData name="christina.ngo.bui" userId="S::christina.ngo.bui_gmail.com#ext#@ncconnect.onmicrosoft.com::626deb5c-6642-45a9-ad52-0dde63f202a9" providerId="AD" clId="Web-{25A22FF8-236D-3612-23E4-71F025668036}" dt="2025-03-10T17:30:48.448" v="0"/>
        <pc:sldMkLst>
          <pc:docMk/>
          <pc:sldMk cId="1618620038" sldId="2147478999"/>
        </pc:sldMkLst>
      </pc:sldChg>
    </pc:docChg>
  </pc:docChgLst>
  <pc:docChgLst>
    <pc:chgData name="Colby DiMento" userId="S::cdimento_oakhillstrategies.com#ext#@ncconnect.onmicrosoft.com::d8606fec-3bbc-47f4-8f72-bcac598a9043" providerId="AD" clId="Web-{A988A8A8-01E2-291F-167C-F469A26246B0}"/>
    <pc:docChg chg="mod">
      <pc:chgData name="Colby DiMento" userId="S::cdimento_oakhillstrategies.com#ext#@ncconnect.onmicrosoft.com::d8606fec-3bbc-47f4-8f72-bcac598a9043" providerId="AD" clId="Web-{A988A8A8-01E2-291F-167C-F469A26246B0}" dt="2024-10-31T15:57:08.752" v="0"/>
      <pc:docMkLst>
        <pc:docMk/>
      </pc:docMkLst>
    </pc:docChg>
  </pc:docChgLst>
  <pc:docChgLst>
    <pc:chgData name="christina.ngo.bui" userId="S::christina.ngo.bui_gmail.com#ext#@ncconnect.onmicrosoft.com::626deb5c-6642-45a9-ad52-0dde63f202a9" providerId="AD" clId="Web-{A9E978EB-4453-C6E6-A44F-5F1DDEF2EF8A}"/>
    <pc:docChg chg="addSld modSld sldOrd">
      <pc:chgData name="christina.ngo.bui" userId="S::christina.ngo.bui_gmail.com#ext#@ncconnect.onmicrosoft.com::626deb5c-6642-45a9-ad52-0dde63f202a9" providerId="AD" clId="Web-{A9E978EB-4453-C6E6-A44F-5F1DDEF2EF8A}" dt="2024-08-05T14:48:40.616" v="119" actId="20577"/>
      <pc:docMkLst>
        <pc:docMk/>
      </pc:docMkLst>
      <pc:sldChg chg="modSp">
        <pc:chgData name="christina.ngo.bui" userId="S::christina.ngo.bui_gmail.com#ext#@ncconnect.onmicrosoft.com::626deb5c-6642-45a9-ad52-0dde63f202a9" providerId="AD" clId="Web-{A9E978EB-4453-C6E6-A44F-5F1DDEF2EF8A}" dt="2024-08-05T14:48:40.616" v="119" actId="20577"/>
        <pc:sldMkLst>
          <pc:docMk/>
          <pc:sldMk cId="1150341760" sldId="2147478989"/>
        </pc:sldMkLst>
      </pc:sldChg>
      <pc:sldChg chg="add ord replId">
        <pc:chgData name="christina.ngo.bui" userId="S::christina.ngo.bui_gmail.com#ext#@ncconnect.onmicrosoft.com::626deb5c-6642-45a9-ad52-0dde63f202a9" providerId="AD" clId="Web-{A9E978EB-4453-C6E6-A44F-5F1DDEF2EF8A}" dt="2024-08-05T14:28:30.620" v="118"/>
        <pc:sldMkLst>
          <pc:docMk/>
          <pc:sldMk cId="14286104" sldId="2147478990"/>
        </pc:sldMkLst>
      </pc:sldChg>
    </pc:docChg>
  </pc:docChgLst>
  <pc:docChgLst>
    <pc:chgData name="Rebecca Diaz-Castrejon" userId="S::rebecca_neimandcollaborative.com#ext#@ncconnect.onmicrosoft.com::2e9df2d5-df92-4e5c-ad51-805d35800e25" providerId="AD" clId="Web-{5C3880D7-7651-958C-0A63-4EFE7BC671D9}"/>
    <pc:docChg chg="">
      <pc:chgData name="Rebecca Diaz-Castrejon" userId="S::rebecca_neimandcollaborative.com#ext#@ncconnect.onmicrosoft.com::2e9df2d5-df92-4e5c-ad51-805d35800e25" providerId="AD" clId="Web-{5C3880D7-7651-958C-0A63-4EFE7BC671D9}" dt="2024-08-07T22:52:39.394" v="0"/>
      <pc:docMkLst>
        <pc:docMk/>
      </pc:docMkLst>
    </pc:docChg>
  </pc:docChgLst>
  <pc:docChgLst>
    <pc:chgData name="Yarbrough, Ginger" userId="S::ginger.yarbrough@dhhs.nc.gov::5eadee57-f39e-44e8-9b5e-c4592cafa7cd" providerId="AD" clId="Web-{0B2D575E-51F6-D342-3CAC-8D1F69A78345}"/>
    <pc:docChg chg="modSld">
      <pc:chgData name="Yarbrough, Ginger" userId="S::ginger.yarbrough@dhhs.nc.gov::5eadee57-f39e-44e8-9b5e-c4592cafa7cd" providerId="AD" clId="Web-{0B2D575E-51F6-D342-3CAC-8D1F69A78345}" dt="2024-09-23T18:30:04.405" v="207"/>
      <pc:docMkLst>
        <pc:docMk/>
      </pc:docMkLst>
    </pc:docChg>
  </pc:docChgLst>
  <pc:docChgLst>
    <pc:chgData name="Rebecca Diaz-Castrejon" userId="S::rebecca_neimandcollaborative.com#ext#@ncconnect.onmicrosoft.com::2e9df2d5-df92-4e5c-ad51-805d35800e25" providerId="AD" clId="Web-{B54571DC-17CD-EF42-D96F-4C58316BB820}"/>
    <pc:docChg chg="modSld">
      <pc:chgData name="Rebecca Diaz-Castrejon" userId="S::rebecca_neimandcollaborative.com#ext#@ncconnect.onmicrosoft.com::2e9df2d5-df92-4e5c-ad51-805d35800e25" providerId="AD" clId="Web-{B54571DC-17CD-EF42-D96F-4C58316BB820}" dt="2024-09-20T20:41:31.503" v="13" actId="20577"/>
      <pc:docMkLst>
        <pc:docMk/>
      </pc:docMkLst>
      <pc:sldChg chg="modSp">
        <pc:chgData name="Rebecca Diaz-Castrejon" userId="S::rebecca_neimandcollaborative.com#ext#@ncconnect.onmicrosoft.com::2e9df2d5-df92-4e5c-ad51-805d35800e25" providerId="AD" clId="Web-{B54571DC-17CD-EF42-D96F-4C58316BB820}" dt="2024-09-20T20:41:31.503" v="13" actId="20577"/>
        <pc:sldMkLst>
          <pc:docMk/>
          <pc:sldMk cId="1327461648" sldId="2147478990"/>
        </pc:sldMkLst>
      </pc:sldChg>
    </pc:docChg>
  </pc:docChgLst>
  <pc:docChgLst>
    <pc:chgData name="Barrett, Tina L" userId="S::tina.l.barrett@dhhs.nc.gov::4432046f-07b9-4b4e-9963-35fb7dcc3833" providerId="AD" clId="Web-{E4DCA140-C031-A9FD-F853-036F98DD4E38}"/>
    <pc:docChg chg="mod modSld">
      <pc:chgData name="Barrett, Tina L" userId="S::tina.l.barrett@dhhs.nc.gov::4432046f-07b9-4b4e-9963-35fb7dcc3833" providerId="AD" clId="Web-{E4DCA140-C031-A9FD-F853-036F98DD4E38}" dt="2024-07-18T12:16:35.229" v="36"/>
      <pc:docMkLst>
        <pc:docMk/>
      </pc:docMkLst>
      <pc:sldChg chg="addCm">
        <pc:chgData name="Barrett, Tina L" userId="S::tina.l.barrett@dhhs.nc.gov::4432046f-07b9-4b4e-9963-35fb7dcc3833" providerId="AD" clId="Web-{E4DCA140-C031-A9FD-F853-036F98DD4E38}" dt="2024-07-18T12:12:01.824" v="3"/>
        <pc:sldMkLst>
          <pc:docMk/>
          <pc:sldMk cId="775686506" sldId="2147478966"/>
        </pc:sldMkLst>
        <pc:extLst>
          <p:ext xmlns:p="http://schemas.openxmlformats.org/presentationml/2006/main" uri="{D6D511B9-2390-475A-947B-AFAB55BFBCF1}">
            <pc226:cmChg xmlns:pc226="http://schemas.microsoft.com/office/powerpoint/2022/06/main/command" chg="add">
              <pc226:chgData name="Barrett, Tina L" userId="S::tina.l.barrett@dhhs.nc.gov::4432046f-07b9-4b4e-9963-35fb7dcc3833" providerId="AD" clId="Web-{E4DCA140-C031-A9FD-F853-036F98DD4E38}" dt="2024-07-18T12:12:01.824" v="3"/>
              <pc2:cmMkLst xmlns:pc2="http://schemas.microsoft.com/office/powerpoint/2019/9/main/command">
                <pc:docMk/>
                <pc:sldMk cId="775686506" sldId="2147478966"/>
                <pc2:cmMk id="{46948788-067B-480D-95BC-66211CC66F88}"/>
              </pc2:cmMkLst>
            </pc226:cmChg>
          </p:ext>
        </pc:extLst>
      </pc:sldChg>
      <pc:sldChg chg="modCm">
        <pc:chgData name="Barrett, Tina L" userId="S::tina.l.barrett@dhhs.nc.gov::4432046f-07b9-4b4e-9963-35fb7dcc3833" providerId="AD" clId="Web-{E4DCA140-C031-A9FD-F853-036F98DD4E38}" dt="2024-07-18T12:15:38.292" v="4"/>
        <pc:sldMkLst>
          <pc:docMk/>
          <pc:sldMk cId="2464339035" sldId="2147478969"/>
        </pc:sldMkLst>
        <pc:extLst>
          <p:ext xmlns:p="http://schemas.openxmlformats.org/presentationml/2006/main" uri="{D6D511B9-2390-475A-947B-AFAB55BFBCF1}">
            <pc226:cmChg xmlns:pc226="http://schemas.microsoft.com/office/powerpoint/2022/06/main/command" chg="">
              <pc226:chgData name="Barrett, Tina L" userId="S::tina.l.barrett@dhhs.nc.gov::4432046f-07b9-4b4e-9963-35fb7dcc3833" providerId="AD" clId="Web-{E4DCA140-C031-A9FD-F853-036F98DD4E38}" dt="2024-07-18T12:15:38.292" v="4"/>
              <pc2:cmMkLst xmlns:pc2="http://schemas.microsoft.com/office/powerpoint/2019/9/main/command">
                <pc:docMk/>
                <pc:sldMk cId="2464339035" sldId="2147478969"/>
                <pc2:cmMk id="{21FC67D9-5D9D-40E7-A9D8-D3068B744B25}"/>
              </pc2:cmMkLst>
              <pc226:cmRplyChg chg="add">
                <pc226:chgData name="Barrett, Tina L" userId="S::tina.l.barrett@dhhs.nc.gov::4432046f-07b9-4b4e-9963-35fb7dcc3833" providerId="AD" clId="Web-{E4DCA140-C031-A9FD-F853-036F98DD4E38}" dt="2024-07-18T12:15:38.292" v="4"/>
                <pc2:cmRplyMkLst xmlns:pc2="http://schemas.microsoft.com/office/powerpoint/2019/9/main/command">
                  <pc:docMk/>
                  <pc:sldMk cId="2464339035" sldId="2147478969"/>
                  <pc2:cmMk id="{21FC67D9-5D9D-40E7-A9D8-D3068B744B25}"/>
                  <pc2:cmRplyMk id="{05476ADF-8AA2-4767-9433-609C00BC38A4}"/>
                </pc2:cmRplyMkLst>
              </pc226:cmRplyChg>
            </pc226:cmChg>
          </p:ext>
        </pc:extLst>
      </pc:sldChg>
    </pc:docChg>
  </pc:docChgLst>
  <pc:docChgLst>
    <pc:chgData name="Ludlam, Jay" userId="S::jay.ludlam@dhhs.nc.gov::6c1fc5a2-b90b-4bfa-b0c8-82f1a808e666" providerId="AD" clId="Web-{D5241D4C-5AAC-75A7-15FF-DB4CFACB63A2}"/>
    <pc:docChg chg="">
      <pc:chgData name="Ludlam, Jay" userId="S::jay.ludlam@dhhs.nc.gov::6c1fc5a2-b90b-4bfa-b0c8-82f1a808e666" providerId="AD" clId="Web-{D5241D4C-5AAC-75A7-15FF-DB4CFACB63A2}" dt="2024-07-25T12:27:59.234" v="1"/>
      <pc:docMkLst>
        <pc:docMk/>
      </pc:docMkLst>
    </pc:docChg>
  </pc:docChgLst>
  <pc:docChgLst>
    <pc:chgData name="Meade, Jennifer" userId="S::jennifer.meade@dhhs.nc.gov::c9a86a1e-3e10-4e85-a83e-9af8a67cd6a8" providerId="AD" clId="Web-{57F1B1FA-B2E4-C3F6-1E54-F77380F59308}"/>
    <pc:docChg chg="">
      <pc:chgData name="Meade, Jennifer" userId="S::jennifer.meade@dhhs.nc.gov::c9a86a1e-3e10-4e85-a83e-9af8a67cd6a8" providerId="AD" clId="Web-{57F1B1FA-B2E4-C3F6-1E54-F77380F59308}" dt="2024-07-18T19:58:26.429" v="0"/>
      <pc:docMkLst>
        <pc:docMk/>
      </pc:docMkLst>
      <pc:sldChg chg="modCm">
        <pc:chgData name="Meade, Jennifer" userId="S::jennifer.meade@dhhs.nc.gov::c9a86a1e-3e10-4e85-a83e-9af8a67cd6a8" providerId="AD" clId="Web-{57F1B1FA-B2E4-C3F6-1E54-F77380F59308}" dt="2024-07-18T19:58:26.429" v="0"/>
        <pc:sldMkLst>
          <pc:docMk/>
          <pc:sldMk cId="3500858486" sldId="2147478977"/>
        </pc:sldMkLst>
        <pc:extLst>
          <p:ext xmlns:p="http://schemas.openxmlformats.org/presentationml/2006/main" uri="{D6D511B9-2390-475A-947B-AFAB55BFBCF1}">
            <pc226:cmChg xmlns:pc226="http://schemas.microsoft.com/office/powerpoint/2022/06/main/command" chg="">
              <pc226:chgData name="Meade, Jennifer" userId="S::jennifer.meade@dhhs.nc.gov::c9a86a1e-3e10-4e85-a83e-9af8a67cd6a8" providerId="AD" clId="Web-{57F1B1FA-B2E4-C3F6-1E54-F77380F59308}" dt="2024-07-18T19:58:26.429" v="0"/>
              <pc2:cmMkLst xmlns:pc2="http://schemas.microsoft.com/office/powerpoint/2019/9/main/command">
                <pc:docMk/>
                <pc:sldMk cId="3500858486" sldId="2147478977"/>
                <pc2:cmMk id="{467320B2-4027-48F4-B5E6-0000BC9BA36E}"/>
              </pc2:cmMkLst>
              <pc226:cmRplyChg chg="add">
                <pc226:chgData name="Meade, Jennifer" userId="S::jennifer.meade@dhhs.nc.gov::c9a86a1e-3e10-4e85-a83e-9af8a67cd6a8" providerId="AD" clId="Web-{57F1B1FA-B2E4-C3F6-1E54-F77380F59308}" dt="2024-07-18T19:58:26.429" v="0"/>
                <pc2:cmRplyMkLst xmlns:pc2="http://schemas.microsoft.com/office/powerpoint/2019/9/main/command">
                  <pc:docMk/>
                  <pc:sldMk cId="3500858486" sldId="2147478977"/>
                  <pc2:cmMk id="{467320B2-4027-48F4-B5E6-0000BC9BA36E}"/>
                  <pc2:cmRplyMk id="{C4F454B2-1946-4D87-92A7-33E79DB78BD2}"/>
                </pc2:cmRplyMkLst>
              </pc226:cmRplyChg>
            </pc226:cmChg>
          </p:ext>
        </pc:extLst>
      </pc:sldChg>
    </pc:docChg>
  </pc:docChgLst>
  <pc:docChgLst>
    <pc:chgData name="Rousseau, Charles" userId="13bd7c30-138a-415a-bc09-628c5e8205d6" providerId="ADAL" clId="{B4620217-941F-4945-9217-7C6687B0298F}"/>
    <pc:docChg chg="custSel modSld sldOrd">
      <pc:chgData name="Rousseau, Charles" userId="13bd7c30-138a-415a-bc09-628c5e8205d6" providerId="ADAL" clId="{B4620217-941F-4945-9217-7C6687B0298F}" dt="2025-01-06T22:13:52.765" v="102" actId="20577"/>
      <pc:docMkLst>
        <pc:docMk/>
      </pc:docMkLst>
    </pc:docChg>
  </pc:docChgLst>
  <pc:docChgLst>
    <pc:chgData name="christina.ngo.bui" userId="S::christina.ngo.bui_gmail.com#ext#@ncconnect.onmicrosoft.com::626deb5c-6642-45a9-ad52-0dde63f202a9" providerId="AD" clId="Web-{CE998896-BFA7-CC05-9CAA-CBCD8108F1B5}"/>
    <pc:docChg chg="addSld modSld sldOrd">
      <pc:chgData name="christina.ngo.bui" userId="S::christina.ngo.bui_gmail.com#ext#@ncconnect.onmicrosoft.com::626deb5c-6642-45a9-ad52-0dde63f202a9" providerId="AD" clId="Web-{CE998896-BFA7-CC05-9CAA-CBCD8108F1B5}" dt="2025-01-16T16:30:42.348" v="1314" actId="20577"/>
      <pc:docMkLst>
        <pc:docMk/>
      </pc:docMkLst>
      <pc:sldChg chg="modSp">
        <pc:chgData name="christina.ngo.bui" userId="S::christina.ngo.bui_gmail.com#ext#@ncconnect.onmicrosoft.com::626deb5c-6642-45a9-ad52-0dde63f202a9" providerId="AD" clId="Web-{CE998896-BFA7-CC05-9CAA-CBCD8108F1B5}" dt="2025-01-16T16:28:18.032" v="1272" actId="20577"/>
        <pc:sldMkLst>
          <pc:docMk/>
          <pc:sldMk cId="1886286786" sldId="2147376866"/>
        </pc:sldMkLst>
        <pc:spChg chg="mod">
          <ac:chgData name="christina.ngo.bui" userId="S::christina.ngo.bui_gmail.com#ext#@ncconnect.onmicrosoft.com::626deb5c-6642-45a9-ad52-0dde63f202a9" providerId="AD" clId="Web-{CE998896-BFA7-CC05-9CAA-CBCD8108F1B5}" dt="2025-01-16T16:28:18.032" v="1272" actId="20577"/>
          <ac:spMkLst>
            <pc:docMk/>
            <pc:sldMk cId="1886286786" sldId="2147376866"/>
            <ac:spMk id="6" creationId="{7AC1AC46-3901-E135-9698-FA5FFB6B8D0A}"/>
          </ac:spMkLst>
        </pc:spChg>
      </pc:sldChg>
      <pc:sldChg chg="modSp modCm">
        <pc:chgData name="christina.ngo.bui" userId="S::christina.ngo.bui_gmail.com#ext#@ncconnect.onmicrosoft.com::626deb5c-6642-45a9-ad52-0dde63f202a9" providerId="AD" clId="Web-{CE998896-BFA7-CC05-9CAA-CBCD8108F1B5}" dt="2025-01-16T16:29:27.205" v="1307" actId="20577"/>
        <pc:sldMkLst>
          <pc:docMk/>
          <pc:sldMk cId="636725924" sldId="2147478945"/>
        </pc:sldMkLst>
        <pc:spChg chg="mod">
          <ac:chgData name="christina.ngo.bui" userId="S::christina.ngo.bui_gmail.com#ext#@ncconnect.onmicrosoft.com::626deb5c-6642-45a9-ad52-0dde63f202a9" providerId="AD" clId="Web-{CE998896-BFA7-CC05-9CAA-CBCD8108F1B5}" dt="2025-01-16T16:29:27.205" v="1307" actId="20577"/>
          <ac:spMkLst>
            <pc:docMk/>
            <pc:sldMk cId="636725924" sldId="2147478945"/>
            <ac:spMk id="43" creationId="{1EF8A68E-DB43-D854-FC24-68B1CEC1F038}"/>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CE998896-BFA7-CC05-9CAA-CBCD8108F1B5}" dt="2025-01-16T16:29:25.783" v="1306" actId="20577"/>
              <pc2:cmMkLst xmlns:pc2="http://schemas.microsoft.com/office/powerpoint/2019/9/main/command">
                <pc:docMk/>
                <pc:sldMk cId="636725924" sldId="2147478945"/>
                <pc2:cmMk id="{65CF3930-4A64-4AC5-8BB6-9BBC58BF2001}"/>
              </pc2:cmMkLst>
            </pc226:cmChg>
            <pc226:cmChg xmlns:pc226="http://schemas.microsoft.com/office/powerpoint/2022/06/main/command" chg="mod">
              <pc226:chgData name="christina.ngo.bui" userId="S::christina.ngo.bui_gmail.com#ext#@ncconnect.onmicrosoft.com::626deb5c-6642-45a9-ad52-0dde63f202a9" providerId="AD" clId="Web-{CE998896-BFA7-CC05-9CAA-CBCD8108F1B5}" dt="2025-01-16T16:29:25.783" v="1306" actId="20577"/>
              <pc2:cmMkLst xmlns:pc2="http://schemas.microsoft.com/office/powerpoint/2019/9/main/command">
                <pc:docMk/>
                <pc:sldMk cId="636725924" sldId="2147478945"/>
                <pc2:cmMk id="{A5A07D40-615A-4FBC-AF5D-CD1AC451BA7C}"/>
              </pc2:cmMkLst>
            </pc226:cmChg>
            <pc226:cmChg xmlns:pc226="http://schemas.microsoft.com/office/powerpoint/2022/06/main/command" chg="mod">
              <pc226:chgData name="christina.ngo.bui" userId="S::christina.ngo.bui_gmail.com#ext#@ncconnect.onmicrosoft.com::626deb5c-6642-45a9-ad52-0dde63f202a9" providerId="AD" clId="Web-{CE998896-BFA7-CC05-9CAA-CBCD8108F1B5}" dt="2025-01-16T16:29:25.783" v="1306" actId="20577"/>
              <pc2:cmMkLst xmlns:pc2="http://schemas.microsoft.com/office/powerpoint/2019/9/main/command">
                <pc:docMk/>
                <pc:sldMk cId="636725924" sldId="2147478945"/>
                <pc2:cmMk id="{8E4FC883-4772-450A-B559-C9D2F47969E2}"/>
              </pc2:cmMkLst>
            </pc226:cmChg>
            <pc226:cmChg xmlns:pc226="http://schemas.microsoft.com/office/powerpoint/2022/06/main/command" chg="mod">
              <pc226:chgData name="christina.ngo.bui" userId="S::christina.ngo.bui_gmail.com#ext#@ncconnect.onmicrosoft.com::626deb5c-6642-45a9-ad52-0dde63f202a9" providerId="AD" clId="Web-{CE998896-BFA7-CC05-9CAA-CBCD8108F1B5}" dt="2025-01-16T16:29:25.783" v="1306" actId="20577"/>
              <pc2:cmMkLst xmlns:pc2="http://schemas.microsoft.com/office/powerpoint/2019/9/main/command">
                <pc:docMk/>
                <pc:sldMk cId="636725924" sldId="2147478945"/>
                <pc2:cmMk id="{E949068B-DFDE-4CFD-91ED-3472A3938F0B}"/>
              </pc2:cmMkLst>
            </pc226:cmChg>
          </p:ext>
        </pc:extLst>
      </pc:sldChg>
      <pc:sldChg chg="modSp">
        <pc:chgData name="christina.ngo.bui" userId="S::christina.ngo.bui_gmail.com#ext#@ncconnect.onmicrosoft.com::626deb5c-6642-45a9-ad52-0dde63f202a9" providerId="AD" clId="Web-{CE998896-BFA7-CC05-9CAA-CBCD8108F1B5}" dt="2025-01-16T15:44:30.686" v="21" actId="20577"/>
        <pc:sldMkLst>
          <pc:docMk/>
          <pc:sldMk cId="1282052852" sldId="2147478960"/>
        </pc:sldMkLst>
        <pc:spChg chg="mod">
          <ac:chgData name="christina.ngo.bui" userId="S::christina.ngo.bui_gmail.com#ext#@ncconnect.onmicrosoft.com::626deb5c-6642-45a9-ad52-0dde63f202a9" providerId="AD" clId="Web-{CE998896-BFA7-CC05-9CAA-CBCD8108F1B5}" dt="2025-01-16T15:44:30.686" v="21" actId="20577"/>
          <ac:spMkLst>
            <pc:docMk/>
            <pc:sldMk cId="1282052852" sldId="2147478960"/>
            <ac:spMk id="26" creationId="{00000000-0000-0000-0000-000000000000}"/>
          </ac:spMkLst>
        </pc:spChg>
      </pc:sldChg>
      <pc:sldChg chg="modSp">
        <pc:chgData name="christina.ngo.bui" userId="S::christina.ngo.bui_gmail.com#ext#@ncconnect.onmicrosoft.com::626deb5c-6642-45a9-ad52-0dde63f202a9" providerId="AD" clId="Web-{CE998896-BFA7-CC05-9CAA-CBCD8108F1B5}" dt="2025-01-16T16:01:25.211" v="771" actId="20577"/>
        <pc:sldMkLst>
          <pc:docMk/>
          <pc:sldMk cId="2755150454" sldId="2147478981"/>
        </pc:sldMkLst>
        <pc:spChg chg="mod">
          <ac:chgData name="christina.ngo.bui" userId="S::christina.ngo.bui_gmail.com#ext#@ncconnect.onmicrosoft.com::626deb5c-6642-45a9-ad52-0dde63f202a9" providerId="AD" clId="Web-{CE998896-BFA7-CC05-9CAA-CBCD8108F1B5}" dt="2025-01-16T15:48:17.817" v="126" actId="20577"/>
          <ac:spMkLst>
            <pc:docMk/>
            <pc:sldMk cId="2755150454" sldId="2147478981"/>
            <ac:spMk id="2" creationId="{78689D67-9068-8A6D-6DC3-6C28B0C2E838}"/>
          </ac:spMkLst>
        </pc:spChg>
        <pc:spChg chg="mod">
          <ac:chgData name="christina.ngo.bui" userId="S::christina.ngo.bui_gmail.com#ext#@ncconnect.onmicrosoft.com::626deb5c-6642-45a9-ad52-0dde63f202a9" providerId="AD" clId="Web-{CE998896-BFA7-CC05-9CAA-CBCD8108F1B5}" dt="2025-01-16T15:47:27.909" v="118" actId="1076"/>
          <ac:spMkLst>
            <pc:docMk/>
            <pc:sldMk cId="2755150454" sldId="2147478981"/>
            <ac:spMk id="3" creationId="{D22B7EE0-EE93-5E36-34C3-3223ECDEEE15}"/>
          </ac:spMkLst>
        </pc:spChg>
        <pc:spChg chg="mod">
          <ac:chgData name="christina.ngo.bui" userId="S::christina.ngo.bui_gmail.com#ext#@ncconnect.onmicrosoft.com::626deb5c-6642-45a9-ad52-0dde63f202a9" providerId="AD" clId="Web-{CE998896-BFA7-CC05-9CAA-CBCD8108F1B5}" dt="2025-01-16T15:47:24.440" v="117" actId="1076"/>
          <ac:spMkLst>
            <pc:docMk/>
            <pc:sldMk cId="2755150454" sldId="2147478981"/>
            <ac:spMk id="4" creationId="{498FC186-56B5-F3A7-3210-7FFA979D298E}"/>
          </ac:spMkLst>
        </pc:spChg>
        <pc:spChg chg="mod">
          <ac:chgData name="christina.ngo.bui" userId="S::christina.ngo.bui_gmail.com#ext#@ncconnect.onmicrosoft.com::626deb5c-6642-45a9-ad52-0dde63f202a9" providerId="AD" clId="Web-{CE998896-BFA7-CC05-9CAA-CBCD8108F1B5}" dt="2025-01-16T16:01:25.211" v="771" actId="20577"/>
          <ac:spMkLst>
            <pc:docMk/>
            <pc:sldMk cId="2755150454" sldId="2147478981"/>
            <ac:spMk id="6" creationId="{ECB941AA-2F9D-59F0-66E3-E3677B0A9EF9}"/>
          </ac:spMkLst>
        </pc:spChg>
        <pc:spChg chg="mod">
          <ac:chgData name="christina.ngo.bui" userId="S::christina.ngo.bui_gmail.com#ext#@ncconnect.onmicrosoft.com::626deb5c-6642-45a9-ad52-0dde63f202a9" providerId="AD" clId="Web-{CE998896-BFA7-CC05-9CAA-CBCD8108F1B5}" dt="2025-01-16T15:47:03.049" v="115" actId="20577"/>
          <ac:spMkLst>
            <pc:docMk/>
            <pc:sldMk cId="2755150454" sldId="2147478981"/>
            <ac:spMk id="11" creationId="{EAAA8287-F449-8ECF-B83A-CD6CB8437ED9}"/>
          </ac:spMkLst>
        </pc:spChg>
        <pc:spChg chg="mod">
          <ac:chgData name="christina.ngo.bui" userId="S::christina.ngo.bui_gmail.com#ext#@ncconnect.onmicrosoft.com::626deb5c-6642-45a9-ad52-0dde63f202a9" providerId="AD" clId="Web-{CE998896-BFA7-CC05-9CAA-CBCD8108F1B5}" dt="2025-01-16T15:46:40.580" v="97" actId="20577"/>
          <ac:spMkLst>
            <pc:docMk/>
            <pc:sldMk cId="2755150454" sldId="2147478981"/>
            <ac:spMk id="13" creationId="{429A1D8B-A555-EBBE-129D-EE07C3242CA5}"/>
          </ac:spMkLst>
        </pc:spChg>
      </pc:sldChg>
      <pc:sldChg chg="modSp">
        <pc:chgData name="christina.ngo.bui" userId="S::christina.ngo.bui_gmail.com#ext#@ncconnect.onmicrosoft.com::626deb5c-6642-45a9-ad52-0dde63f202a9" providerId="AD" clId="Web-{CE998896-BFA7-CC05-9CAA-CBCD8108F1B5}" dt="2025-01-16T16:03:49.230" v="773" actId="20577"/>
        <pc:sldMkLst>
          <pc:docMk/>
          <pc:sldMk cId="1327461648" sldId="2147478990"/>
        </pc:sldMkLst>
        <pc:spChg chg="mod">
          <ac:chgData name="christina.ngo.bui" userId="S::christina.ngo.bui_gmail.com#ext#@ncconnect.onmicrosoft.com::626deb5c-6642-45a9-ad52-0dde63f202a9" providerId="AD" clId="Web-{CE998896-BFA7-CC05-9CAA-CBCD8108F1B5}" dt="2025-01-16T16:03:49.230" v="773" actId="20577"/>
          <ac:spMkLst>
            <pc:docMk/>
            <pc:sldMk cId="1327461648" sldId="2147478990"/>
            <ac:spMk id="25" creationId="{00000000-0000-0000-0000-000000000000}"/>
          </ac:spMkLst>
        </pc:spChg>
      </pc:sldChg>
      <pc:sldChg chg="mod ord modShow">
        <pc:chgData name="christina.ngo.bui" userId="S::christina.ngo.bui_gmail.com#ext#@ncconnect.onmicrosoft.com::626deb5c-6642-45a9-ad52-0dde63f202a9" providerId="AD" clId="Web-{CE998896-BFA7-CC05-9CAA-CBCD8108F1B5}" dt="2025-01-16T16:01:43.414" v="772"/>
        <pc:sldMkLst>
          <pc:docMk/>
          <pc:sldMk cId="2689364342" sldId="2147478991"/>
        </pc:sldMkLst>
      </pc:sldChg>
      <pc:sldChg chg="modSp mod modShow modCm">
        <pc:chgData name="christina.ngo.bui" userId="S::christina.ngo.bui_gmail.com#ext#@ncconnect.onmicrosoft.com::626deb5c-6642-45a9-ad52-0dde63f202a9" providerId="AD" clId="Web-{CE998896-BFA7-CC05-9CAA-CBCD8108F1B5}" dt="2025-01-16T16:30:05.487" v="1308"/>
        <pc:sldMkLst>
          <pc:docMk/>
          <pc:sldMk cId="2493433909" sldId="2147478992"/>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CE998896-BFA7-CC05-9CAA-CBCD8108F1B5}" dt="2025-01-16T16:04:58.372" v="798" actId="20577"/>
              <pc2:cmMkLst xmlns:pc2="http://schemas.microsoft.com/office/powerpoint/2019/9/main/command">
                <pc:docMk/>
                <pc:sldMk cId="2493433909" sldId="2147478992"/>
                <pc2:cmMk id="{5B7C8954-58B4-4449-9066-8876CDC9EF88}"/>
              </pc2:cmMkLst>
            </pc226:cmChg>
            <pc226:cmChg xmlns:pc226="http://schemas.microsoft.com/office/powerpoint/2022/06/main/command" chg="mod">
              <pc226:chgData name="christina.ngo.bui" userId="S::christina.ngo.bui_gmail.com#ext#@ncconnect.onmicrosoft.com::626deb5c-6642-45a9-ad52-0dde63f202a9" providerId="AD" clId="Web-{CE998896-BFA7-CC05-9CAA-CBCD8108F1B5}" dt="2025-01-16T16:04:58.372" v="798" actId="20577"/>
              <pc2:cmMkLst xmlns:pc2="http://schemas.microsoft.com/office/powerpoint/2019/9/main/command">
                <pc:docMk/>
                <pc:sldMk cId="2493433909" sldId="2147478992"/>
                <pc2:cmMk id="{81A680D5-CEB0-BF4C-ABF8-977062080692}"/>
              </pc2:cmMkLst>
            </pc226:cmChg>
          </p:ext>
        </pc:extLst>
      </pc:sldChg>
      <pc:sldChg chg="addSp delSp modSp add ord replId modCm">
        <pc:chgData name="christina.ngo.bui" userId="S::christina.ngo.bui_gmail.com#ext#@ncconnect.onmicrosoft.com::626deb5c-6642-45a9-ad52-0dde63f202a9" providerId="AD" clId="Web-{CE998896-BFA7-CC05-9CAA-CBCD8108F1B5}" dt="2025-01-16T15:59:29.989" v="709"/>
        <pc:sldMkLst>
          <pc:docMk/>
          <pc:sldMk cId="4003842494" sldId="2147478998"/>
        </pc:sldMkLst>
        <pc:spChg chg="add mod">
          <ac:chgData name="christina.ngo.bui" userId="S::christina.ngo.bui_gmail.com#ext#@ncconnect.onmicrosoft.com::626deb5c-6642-45a9-ad52-0dde63f202a9" providerId="AD" clId="Web-{CE998896-BFA7-CC05-9CAA-CBCD8108F1B5}" dt="2025-01-16T15:55:17.702" v="546" actId="1076"/>
          <ac:spMkLst>
            <pc:docMk/>
            <pc:sldMk cId="4003842494" sldId="2147478998"/>
            <ac:spMk id="12" creationId="{147362F2-9EF3-8FBF-271C-62EDE60D85C3}"/>
          </ac:spMkLst>
        </pc:spChg>
        <pc:spChg chg="mod">
          <ac:chgData name="christina.ngo.bui" userId="S::christina.ngo.bui_gmail.com#ext#@ncconnect.onmicrosoft.com::626deb5c-6642-45a9-ad52-0dde63f202a9" providerId="AD" clId="Web-{CE998896-BFA7-CC05-9CAA-CBCD8108F1B5}" dt="2025-01-16T15:59:22.817" v="706" actId="1076"/>
          <ac:spMkLst>
            <pc:docMk/>
            <pc:sldMk cId="4003842494" sldId="2147478998"/>
            <ac:spMk id="25" creationId="{00000000-0000-0000-0000-000000000000}"/>
          </ac:spMkLst>
        </pc:spChg>
        <pc:spChg chg="mod">
          <ac:chgData name="christina.ngo.bui" userId="S::christina.ngo.bui_gmail.com#ext#@ncconnect.onmicrosoft.com::626deb5c-6642-45a9-ad52-0dde63f202a9" providerId="AD" clId="Web-{CE998896-BFA7-CC05-9CAA-CBCD8108F1B5}" dt="2025-01-16T15:59:26.927" v="708" actId="1076"/>
          <ac:spMkLst>
            <pc:docMk/>
            <pc:sldMk cId="4003842494" sldId="2147478998"/>
            <ac:spMk id="26" creationId="{00000000-0000-0000-0000-000000000000}"/>
          </ac:spMkLst>
        </pc:spChg>
        <pc:picChg chg="mod">
          <ac:chgData name="christina.ngo.bui" userId="S::christina.ngo.bui_gmail.com#ext#@ncconnect.onmicrosoft.com::626deb5c-6642-45a9-ad52-0dde63f202a9" providerId="AD" clId="Web-{CE998896-BFA7-CC05-9CAA-CBCD8108F1B5}" dt="2025-01-16T15:59:24.552" v="707" actId="1076"/>
          <ac:picMkLst>
            <pc:docMk/>
            <pc:sldMk cId="4003842494" sldId="2147478998"/>
            <ac:picMk id="13" creationId="{5BF38760-F65E-4686-908A-7D3D60FB264E}"/>
          </ac:picMkLst>
        </pc:pic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CE998896-BFA7-CC05-9CAA-CBCD8108F1B5}" dt="2025-01-16T15:51:31.040" v="335" actId="20577"/>
              <pc2:cmMkLst xmlns:pc2="http://schemas.microsoft.com/office/powerpoint/2019/9/main/command">
                <pc:docMk/>
                <pc:sldMk cId="4003842494" sldId="2147478998"/>
                <pc2:cmMk id="{79A6AC9B-D184-47B6-B9EB-00999DD90098}"/>
              </pc2:cmMkLst>
            </pc226:cmChg>
          </p:ext>
        </pc:extLst>
      </pc:sldChg>
      <pc:sldChg chg="addSp delSp modSp add replId">
        <pc:chgData name="christina.ngo.bui" userId="S::christina.ngo.bui_gmail.com#ext#@ncconnect.onmicrosoft.com::626deb5c-6642-45a9-ad52-0dde63f202a9" providerId="AD" clId="Web-{CE998896-BFA7-CC05-9CAA-CBCD8108F1B5}" dt="2025-01-16T16:30:42.348" v="1314" actId="20577"/>
        <pc:sldMkLst>
          <pc:docMk/>
          <pc:sldMk cId="1618620038" sldId="2147478999"/>
        </pc:sldMkLst>
      </pc:sldChg>
    </pc:docChg>
  </pc:docChgLst>
  <pc:docChgLst>
    <pc:chgData name="Colby DiMento" userId="e13c9f7f-033d-4408-8285-b033a68886d1" providerId="ADAL" clId="{F7221499-6B77-A642-8C46-87FD0719AC40}"/>
    <pc:docChg chg="custSel modSld">
      <pc:chgData name="Colby DiMento" userId="e13c9f7f-033d-4408-8285-b033a68886d1" providerId="ADAL" clId="{F7221499-6B77-A642-8C46-87FD0719AC40}" dt="2024-12-03T19:45:59.526" v="182" actId="14734"/>
      <pc:docMkLst>
        <pc:docMk/>
      </pc:docMkLst>
    </pc:docChg>
  </pc:docChgLst>
  <pc:docChgLst>
    <pc:chgData name="Colby DiMento" userId="e13c9f7f-033d-4408-8285-b033a68886d1" providerId="ADAL" clId="{923E1A7D-8D98-EB4F-AD3A-C25BB79E63C4}"/>
    <pc:docChg chg="modSld">
      <pc:chgData name="Colby DiMento" userId="e13c9f7f-033d-4408-8285-b033a68886d1" providerId="ADAL" clId="{923E1A7D-8D98-EB4F-AD3A-C25BB79E63C4}" dt="2025-04-02T15:47:48.510" v="37" actId="1035"/>
      <pc:docMkLst>
        <pc:docMk/>
      </pc:docMkLst>
      <pc:sldChg chg="modSp mod">
        <pc:chgData name="Colby DiMento" userId="e13c9f7f-033d-4408-8285-b033a68886d1" providerId="ADAL" clId="{923E1A7D-8D98-EB4F-AD3A-C25BB79E63C4}" dt="2025-04-02T15:45:59.562" v="5" actId="1076"/>
        <pc:sldMkLst>
          <pc:docMk/>
          <pc:sldMk cId="839026232" sldId="2147478993"/>
        </pc:sldMkLst>
        <pc:spChg chg="mod">
          <ac:chgData name="Colby DiMento" userId="e13c9f7f-033d-4408-8285-b033a68886d1" providerId="ADAL" clId="{923E1A7D-8D98-EB4F-AD3A-C25BB79E63C4}" dt="2025-04-02T15:45:55.838" v="4" actId="1076"/>
          <ac:spMkLst>
            <pc:docMk/>
            <pc:sldMk cId="839026232" sldId="2147478993"/>
            <ac:spMk id="10" creationId="{53ABA2B7-D2F3-DA89-01A2-5B3ACD728992}"/>
          </ac:spMkLst>
        </pc:spChg>
        <pc:spChg chg="mod">
          <ac:chgData name="Colby DiMento" userId="e13c9f7f-033d-4408-8285-b033a68886d1" providerId="ADAL" clId="{923E1A7D-8D98-EB4F-AD3A-C25BB79E63C4}" dt="2025-04-02T15:45:59.562" v="5" actId="1076"/>
          <ac:spMkLst>
            <pc:docMk/>
            <pc:sldMk cId="839026232" sldId="2147478993"/>
            <ac:spMk id="20" creationId="{59E10C42-385B-D3B2-8A09-1CC7BC5D786E}"/>
          </ac:spMkLst>
        </pc:spChg>
        <pc:spChg chg="mod">
          <ac:chgData name="Colby DiMento" userId="e13c9f7f-033d-4408-8285-b033a68886d1" providerId="ADAL" clId="{923E1A7D-8D98-EB4F-AD3A-C25BB79E63C4}" dt="2025-04-02T15:45:53.240" v="3" actId="2711"/>
          <ac:spMkLst>
            <pc:docMk/>
            <pc:sldMk cId="839026232" sldId="2147478993"/>
            <ac:spMk id="27" creationId="{33CCD3DF-B249-63EA-54E0-4035B1774EAB}"/>
          </ac:spMkLst>
        </pc:spChg>
        <pc:spChg chg="mod">
          <ac:chgData name="Colby DiMento" userId="e13c9f7f-033d-4408-8285-b033a68886d1" providerId="ADAL" clId="{923E1A7D-8D98-EB4F-AD3A-C25BB79E63C4}" dt="2025-04-02T15:45:48.278" v="2" actId="2711"/>
          <ac:spMkLst>
            <pc:docMk/>
            <pc:sldMk cId="839026232" sldId="2147478993"/>
            <ac:spMk id="34" creationId="{C816AAA0-0D99-7981-091B-3A6BF833B6C9}"/>
          </ac:spMkLst>
        </pc:spChg>
      </pc:sldChg>
      <pc:sldChg chg="modSp mod">
        <pc:chgData name="Colby DiMento" userId="e13c9f7f-033d-4408-8285-b033a68886d1" providerId="ADAL" clId="{923E1A7D-8D98-EB4F-AD3A-C25BB79E63C4}" dt="2025-04-02T15:47:02.553" v="28" actId="1035"/>
        <pc:sldMkLst>
          <pc:docMk/>
          <pc:sldMk cId="1905283109" sldId="2147478994"/>
        </pc:sldMkLst>
        <pc:spChg chg="mod">
          <ac:chgData name="Colby DiMento" userId="e13c9f7f-033d-4408-8285-b033a68886d1" providerId="ADAL" clId="{923E1A7D-8D98-EB4F-AD3A-C25BB79E63C4}" dt="2025-04-02T15:46:57.751" v="22" actId="1035"/>
          <ac:spMkLst>
            <pc:docMk/>
            <pc:sldMk cId="1905283109" sldId="2147478994"/>
            <ac:spMk id="9" creationId="{A72F0397-4EF5-E82F-6D4F-54C75B295400}"/>
          </ac:spMkLst>
        </pc:spChg>
        <pc:spChg chg="mod">
          <ac:chgData name="Colby DiMento" userId="e13c9f7f-033d-4408-8285-b033a68886d1" providerId="ADAL" clId="{923E1A7D-8D98-EB4F-AD3A-C25BB79E63C4}" dt="2025-04-02T15:46:50.429" v="16" actId="1035"/>
          <ac:spMkLst>
            <pc:docMk/>
            <pc:sldMk cId="1905283109" sldId="2147478994"/>
            <ac:spMk id="12" creationId="{7BD143E9-E2E4-9DED-B223-630DB27034F7}"/>
          </ac:spMkLst>
        </pc:spChg>
        <pc:spChg chg="mod">
          <ac:chgData name="Colby DiMento" userId="e13c9f7f-033d-4408-8285-b033a68886d1" providerId="ADAL" clId="{923E1A7D-8D98-EB4F-AD3A-C25BB79E63C4}" dt="2025-04-02T15:47:00.018" v="26" actId="1035"/>
          <ac:spMkLst>
            <pc:docMk/>
            <pc:sldMk cId="1905283109" sldId="2147478994"/>
            <ac:spMk id="16" creationId="{E1671ECB-7D5E-085F-5C58-E06D3CC31BCB}"/>
          </ac:spMkLst>
        </pc:spChg>
        <pc:spChg chg="mod">
          <ac:chgData name="Colby DiMento" userId="e13c9f7f-033d-4408-8285-b033a68886d1" providerId="ADAL" clId="{923E1A7D-8D98-EB4F-AD3A-C25BB79E63C4}" dt="2025-04-02T15:47:02.553" v="28" actId="1035"/>
          <ac:spMkLst>
            <pc:docMk/>
            <pc:sldMk cId="1905283109" sldId="2147478994"/>
            <ac:spMk id="19" creationId="{4F9D1DA7-14BC-DECE-D6E2-3123D3CC06B2}"/>
          </ac:spMkLst>
        </pc:spChg>
      </pc:sldChg>
      <pc:sldChg chg="modSp mod">
        <pc:chgData name="Colby DiMento" userId="e13c9f7f-033d-4408-8285-b033a68886d1" providerId="ADAL" clId="{923E1A7D-8D98-EB4F-AD3A-C25BB79E63C4}" dt="2025-04-02T15:46:28.847" v="9" actId="2711"/>
        <pc:sldMkLst>
          <pc:docMk/>
          <pc:sldMk cId="3777539302" sldId="2147478995"/>
        </pc:sldMkLst>
        <pc:spChg chg="mod">
          <ac:chgData name="Colby DiMento" userId="e13c9f7f-033d-4408-8285-b033a68886d1" providerId="ADAL" clId="{923E1A7D-8D98-EB4F-AD3A-C25BB79E63C4}" dt="2025-04-02T15:46:28.847" v="9" actId="2711"/>
          <ac:spMkLst>
            <pc:docMk/>
            <pc:sldMk cId="3777539302" sldId="2147478995"/>
            <ac:spMk id="33" creationId="{3A8BA15F-6E6B-5C52-4389-1D0BFD152971}"/>
          </ac:spMkLst>
        </pc:spChg>
        <pc:spChg chg="mod">
          <ac:chgData name="Colby DiMento" userId="e13c9f7f-033d-4408-8285-b033a68886d1" providerId="ADAL" clId="{923E1A7D-8D98-EB4F-AD3A-C25BB79E63C4}" dt="2025-04-02T15:46:23.977" v="8" actId="2711"/>
          <ac:spMkLst>
            <pc:docMk/>
            <pc:sldMk cId="3777539302" sldId="2147478995"/>
            <ac:spMk id="38" creationId="{D73A2A9A-F87D-9AE8-CC41-CA8C6E03AA6B}"/>
          </ac:spMkLst>
        </pc:spChg>
        <pc:spChg chg="mod">
          <ac:chgData name="Colby DiMento" userId="e13c9f7f-033d-4408-8285-b033a68886d1" providerId="ADAL" clId="{923E1A7D-8D98-EB4F-AD3A-C25BB79E63C4}" dt="2025-04-02T15:46:19.416" v="7" actId="2711"/>
          <ac:spMkLst>
            <pc:docMk/>
            <pc:sldMk cId="3777539302" sldId="2147478995"/>
            <ac:spMk id="41" creationId="{DB7BC4E7-CBE0-D826-E531-E3ED13454F96}"/>
          </ac:spMkLst>
        </pc:spChg>
        <pc:spChg chg="mod">
          <ac:chgData name="Colby DiMento" userId="e13c9f7f-033d-4408-8285-b033a68886d1" providerId="ADAL" clId="{923E1A7D-8D98-EB4F-AD3A-C25BB79E63C4}" dt="2025-04-02T15:46:15.025" v="6" actId="2711"/>
          <ac:spMkLst>
            <pc:docMk/>
            <pc:sldMk cId="3777539302" sldId="2147478995"/>
            <ac:spMk id="44" creationId="{46EBDD99-CAFB-9E0A-DF9C-7A74387E1F7D}"/>
          </ac:spMkLst>
        </pc:spChg>
      </pc:sldChg>
      <pc:sldChg chg="modSp mod">
        <pc:chgData name="Colby DiMento" userId="e13c9f7f-033d-4408-8285-b033a68886d1" providerId="ADAL" clId="{923E1A7D-8D98-EB4F-AD3A-C25BB79E63C4}" dt="2025-04-02T15:47:48.510" v="37" actId="1035"/>
        <pc:sldMkLst>
          <pc:docMk/>
          <pc:sldMk cId="3962164740" sldId="2147478996"/>
        </pc:sldMkLst>
        <pc:spChg chg="mod">
          <ac:chgData name="Colby DiMento" userId="e13c9f7f-033d-4408-8285-b033a68886d1" providerId="ADAL" clId="{923E1A7D-8D98-EB4F-AD3A-C25BB79E63C4}" dt="2025-04-02T15:47:42.397" v="34" actId="255"/>
          <ac:spMkLst>
            <pc:docMk/>
            <pc:sldMk cId="3962164740" sldId="2147478996"/>
            <ac:spMk id="3" creationId="{A0E7B891-C20E-A4DF-5280-03CB82305C52}"/>
          </ac:spMkLst>
        </pc:spChg>
        <pc:spChg chg="mod">
          <ac:chgData name="Colby DiMento" userId="e13c9f7f-033d-4408-8285-b033a68886d1" providerId="ADAL" clId="{923E1A7D-8D98-EB4F-AD3A-C25BB79E63C4}" dt="2025-04-02T15:47:32.569" v="33" actId="2711"/>
          <ac:spMkLst>
            <pc:docMk/>
            <pc:sldMk cId="3962164740" sldId="2147478996"/>
            <ac:spMk id="27" creationId="{8B77CB20-589E-A959-597B-620EF2C1F37B}"/>
          </ac:spMkLst>
        </pc:spChg>
        <pc:spChg chg="mod">
          <ac:chgData name="Colby DiMento" userId="e13c9f7f-033d-4408-8285-b033a68886d1" providerId="ADAL" clId="{923E1A7D-8D98-EB4F-AD3A-C25BB79E63C4}" dt="2025-04-02T15:47:27.128" v="32" actId="2711"/>
          <ac:spMkLst>
            <pc:docMk/>
            <pc:sldMk cId="3962164740" sldId="2147478996"/>
            <ac:spMk id="54" creationId="{04E07BC9-EED4-DC8E-05BB-073FF6ECA3EB}"/>
          </ac:spMkLst>
        </pc:spChg>
        <pc:spChg chg="mod">
          <ac:chgData name="Colby DiMento" userId="e13c9f7f-033d-4408-8285-b033a68886d1" providerId="ADAL" clId="{923E1A7D-8D98-EB4F-AD3A-C25BB79E63C4}" dt="2025-04-02T15:47:21.763" v="31" actId="2711"/>
          <ac:spMkLst>
            <pc:docMk/>
            <pc:sldMk cId="3962164740" sldId="2147478996"/>
            <ac:spMk id="60" creationId="{7C2579A5-9785-2B56-7B8F-57D98F223DAC}"/>
          </ac:spMkLst>
        </pc:spChg>
        <pc:spChg chg="mod">
          <ac:chgData name="Colby DiMento" userId="e13c9f7f-033d-4408-8285-b033a68886d1" providerId="ADAL" clId="{923E1A7D-8D98-EB4F-AD3A-C25BB79E63C4}" dt="2025-04-02T15:47:16.040" v="30" actId="2711"/>
          <ac:spMkLst>
            <pc:docMk/>
            <pc:sldMk cId="3962164740" sldId="2147478996"/>
            <ac:spMk id="66" creationId="{9E99FCA1-A63D-C323-4A4A-B8A5BD0E2E96}"/>
          </ac:spMkLst>
        </pc:spChg>
        <pc:picChg chg="mod">
          <ac:chgData name="Colby DiMento" userId="e13c9f7f-033d-4408-8285-b033a68886d1" providerId="ADAL" clId="{923E1A7D-8D98-EB4F-AD3A-C25BB79E63C4}" dt="2025-04-02T15:47:48.510" v="37" actId="1035"/>
          <ac:picMkLst>
            <pc:docMk/>
            <pc:sldMk cId="3962164740" sldId="2147478996"/>
            <ac:picMk id="70" creationId="{8AD7E435-9E2D-5D06-2DBE-3E5431306A1D}"/>
          </ac:picMkLst>
        </pc:picChg>
      </pc:sldChg>
    </pc:docChg>
  </pc:docChgLst>
  <pc:docChgLst>
    <pc:chgData name="Greenspun, Iris" userId="S::iris.greenspun@dhhs.nc.gov::633e7056-f6da-4404-b522-8f8d025d4f4c" providerId="AD" clId="Web-{ADBD38FF-5957-0530-37C7-87C18BF64817}"/>
    <pc:docChg chg="mod modSld">
      <pc:chgData name="Greenspun, Iris" userId="S::iris.greenspun@dhhs.nc.gov::633e7056-f6da-4404-b522-8f8d025d4f4c" providerId="AD" clId="Web-{ADBD38FF-5957-0530-37C7-87C18BF64817}" dt="2024-07-22T12:31:52.871" v="161"/>
      <pc:docMkLst>
        <pc:docMk/>
      </pc:docMkLst>
      <pc:sldChg chg="modSp">
        <pc:chgData name="Greenspun, Iris" userId="S::iris.greenspun@dhhs.nc.gov::633e7056-f6da-4404-b522-8f8d025d4f4c" providerId="AD" clId="Web-{ADBD38FF-5957-0530-37C7-87C18BF64817}" dt="2024-07-22T12:31:52.871" v="161"/>
        <pc:sldMkLst>
          <pc:docMk/>
          <pc:sldMk cId="3983646097" sldId="2147478976"/>
        </pc:sldMkLst>
      </pc:sldChg>
      <pc:sldChg chg="modCm">
        <pc:chgData name="Greenspun, Iris" userId="S::iris.greenspun@dhhs.nc.gov::633e7056-f6da-4404-b522-8f8d025d4f4c" providerId="AD" clId="Web-{ADBD38FF-5957-0530-37C7-87C18BF64817}" dt="2024-07-22T12:19:12.819" v="2"/>
        <pc:sldMkLst>
          <pc:docMk/>
          <pc:sldMk cId="3500858486" sldId="2147478977"/>
        </pc:sldMkLst>
        <pc:extLst>
          <p:ext xmlns:p="http://schemas.openxmlformats.org/presentationml/2006/main" uri="{D6D511B9-2390-475A-947B-AFAB55BFBCF1}">
            <pc226:cmChg xmlns:pc226="http://schemas.microsoft.com/office/powerpoint/2022/06/main/command" chg="">
              <pc226:chgData name="Greenspun, Iris" userId="S::iris.greenspun@dhhs.nc.gov::633e7056-f6da-4404-b522-8f8d025d4f4c" providerId="AD" clId="Web-{ADBD38FF-5957-0530-37C7-87C18BF64817}" dt="2024-07-22T12:19:12.819" v="2"/>
              <pc2:cmMkLst xmlns:pc2="http://schemas.microsoft.com/office/powerpoint/2019/9/main/command">
                <pc:docMk/>
                <pc:sldMk cId="3500858486" sldId="2147478977"/>
                <pc2:cmMk id="{8DA052D3-4D80-4A98-A726-3C13D231D39D}"/>
              </pc2:cmMkLst>
              <pc226:cmRplyChg chg="mod modRxn">
                <pc226:chgData name="Greenspun, Iris" userId="S::iris.greenspun@dhhs.nc.gov::633e7056-f6da-4404-b522-8f8d025d4f4c" providerId="AD" clId="Web-{ADBD38FF-5957-0530-37C7-87C18BF64817}" dt="2024-07-22T12:19:12.819" v="2"/>
                <pc2:cmRplyMkLst xmlns:pc2="http://schemas.microsoft.com/office/powerpoint/2019/9/main/command">
                  <pc:docMk/>
                  <pc:sldMk cId="3500858486" sldId="2147478977"/>
                  <pc2:cmMk id="{8DA052D3-4D80-4A98-A726-3C13D231D39D}"/>
                  <pc2:cmRplyMk id="{81AFA257-5BC5-44B4-960F-CC0B0561347C}"/>
                </pc2:cmRplyMkLst>
              </pc226:cmRplyChg>
            </pc226:cmChg>
          </p:ext>
        </pc:extLst>
      </pc:sldChg>
      <pc:sldChg chg="addCm">
        <pc:chgData name="Greenspun, Iris" userId="S::iris.greenspun@dhhs.nc.gov::633e7056-f6da-4404-b522-8f8d025d4f4c" providerId="AD" clId="Web-{ADBD38FF-5957-0530-37C7-87C18BF64817}" dt="2024-07-22T12:29:58.229" v="3"/>
        <pc:sldMkLst>
          <pc:docMk/>
          <pc:sldMk cId="4240203115" sldId="2147478978"/>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ADBD38FF-5957-0530-37C7-87C18BF64817}" dt="2024-07-22T12:29:58.229" v="3"/>
              <pc2:cmMkLst xmlns:pc2="http://schemas.microsoft.com/office/powerpoint/2019/9/main/command">
                <pc:docMk/>
                <pc:sldMk cId="4240203115" sldId="2147478978"/>
                <pc2:cmMk id="{C37A635A-A345-402D-BE6B-6034A6B41B9E}"/>
              </pc2:cmMkLst>
            </pc226:cmChg>
          </p:ext>
        </pc:extLst>
      </pc:sldChg>
      <pc:sldChg chg="addCm">
        <pc:chgData name="Greenspun, Iris" userId="S::iris.greenspun@dhhs.nc.gov::633e7056-f6da-4404-b522-8f8d025d4f4c" providerId="AD" clId="Web-{ADBD38FF-5957-0530-37C7-87C18BF64817}" dt="2024-07-22T12:17:32.803" v="1"/>
        <pc:sldMkLst>
          <pc:docMk/>
          <pc:sldMk cId="2755150454" sldId="2147478981"/>
        </pc:sldMkLst>
        <pc:extLst>
          <p:ext xmlns:p="http://schemas.openxmlformats.org/presentationml/2006/main" uri="{D6D511B9-2390-475A-947B-AFAB55BFBCF1}">
            <pc226:cmChg xmlns:pc226="http://schemas.microsoft.com/office/powerpoint/2022/06/main/command" chg="add">
              <pc226:chgData name="Greenspun, Iris" userId="S::iris.greenspun@dhhs.nc.gov::633e7056-f6da-4404-b522-8f8d025d4f4c" providerId="AD" clId="Web-{ADBD38FF-5957-0530-37C7-87C18BF64817}" dt="2024-07-22T12:17:32.803" v="1"/>
              <pc2:cmMkLst xmlns:pc2="http://schemas.microsoft.com/office/powerpoint/2019/9/main/command">
                <pc:docMk/>
                <pc:sldMk cId="2755150454" sldId="2147478981"/>
                <pc2:cmMk id="{842E712D-1CA0-4609-A00E-0C83F6C233F9}"/>
              </pc2:cmMkLst>
            </pc226:cmChg>
          </p:ext>
        </pc:extLst>
      </pc:sldChg>
    </pc:docChg>
  </pc:docChgLst>
  <pc:docChgLst>
    <pc:chgData name="Rebecca Diaz-Castrejon" userId="S::rebecca_neimandcollaborative.com#ext#@ncconnect.onmicrosoft.com::2e9df2d5-df92-4e5c-ad51-805d35800e25" providerId="AD" clId="Web-{1B6AE184-7E51-39FA-F17B-789A137C2E82}"/>
    <pc:docChg chg="modSld sldOrd">
      <pc:chgData name="Rebecca Diaz-Castrejon" userId="S::rebecca_neimandcollaborative.com#ext#@ncconnect.onmicrosoft.com::2e9df2d5-df92-4e5c-ad51-805d35800e25" providerId="AD" clId="Web-{1B6AE184-7E51-39FA-F17B-789A137C2E82}" dt="2024-07-30T00:56:06.207" v="168"/>
      <pc:docMkLst>
        <pc:docMk/>
      </pc:docMkLst>
      <pc:sldChg chg="addSp delSp modSp">
        <pc:chgData name="Rebecca Diaz-Castrejon" userId="S::rebecca_neimandcollaborative.com#ext#@ncconnect.onmicrosoft.com::2e9df2d5-df92-4e5c-ad51-805d35800e25" providerId="AD" clId="Web-{1B6AE184-7E51-39FA-F17B-789A137C2E82}" dt="2024-07-30T00:43:39.522" v="88"/>
        <pc:sldMkLst>
          <pc:docMk/>
          <pc:sldMk cId="1282052852" sldId="2147478960"/>
        </pc:sldMkLst>
      </pc:sldChg>
      <pc:sldChg chg="addSp delSp modSp">
        <pc:chgData name="Rebecca Diaz-Castrejon" userId="S::rebecca_neimandcollaborative.com#ext#@ncconnect.onmicrosoft.com::2e9df2d5-df92-4e5c-ad51-805d35800e25" providerId="AD" clId="Web-{1B6AE184-7E51-39FA-F17B-789A137C2E82}" dt="2024-07-30T00:50:39.107" v="166" actId="1076"/>
        <pc:sldMkLst>
          <pc:docMk/>
          <pc:sldMk cId="1863474302" sldId="2147478980"/>
        </pc:sldMkLst>
      </pc:sldChg>
    </pc:docChg>
  </pc:docChgLst>
  <pc:docChgLst>
    <pc:chgData name="Rebecca Diaz-Castrejon" userId="S::rebecca_neimandcollaborative.com#ext#@ncconnect.onmicrosoft.com::2e9df2d5-df92-4e5c-ad51-805d35800e25" providerId="AD" clId="Web-{0F8AFB19-B955-9975-790F-AFD1F73B9713}"/>
    <pc:docChg chg="modSld">
      <pc:chgData name="Rebecca Diaz-Castrejon" userId="S::rebecca_neimandcollaborative.com#ext#@ncconnect.onmicrosoft.com::2e9df2d5-df92-4e5c-ad51-805d35800e25" providerId="AD" clId="Web-{0F8AFB19-B955-9975-790F-AFD1F73B9713}" dt="2024-06-07T01:21:58.556" v="95" actId="20577"/>
      <pc:docMkLst>
        <pc:docMk/>
      </pc:docMkLst>
      <pc:sldChg chg="addSp modSp">
        <pc:chgData name="Rebecca Diaz-Castrejon" userId="S::rebecca_neimandcollaborative.com#ext#@ncconnect.onmicrosoft.com::2e9df2d5-df92-4e5c-ad51-805d35800e25" providerId="AD" clId="Web-{0F8AFB19-B955-9975-790F-AFD1F73B9713}" dt="2024-06-07T01:21:58.556" v="95" actId="20577"/>
        <pc:sldMkLst>
          <pc:docMk/>
          <pc:sldMk cId="0" sldId="257"/>
        </pc:sldMkLst>
      </pc:sldChg>
      <pc:sldChg chg="modSp">
        <pc:chgData name="Rebecca Diaz-Castrejon" userId="S::rebecca_neimandcollaborative.com#ext#@ncconnect.onmicrosoft.com::2e9df2d5-df92-4e5c-ad51-805d35800e25" providerId="AD" clId="Web-{0F8AFB19-B955-9975-790F-AFD1F73B9713}" dt="2024-06-07T01:20:05.914" v="75" actId="1076"/>
        <pc:sldMkLst>
          <pc:docMk/>
          <pc:sldMk cId="3915141931" sldId="2147478926"/>
        </pc:sldMkLst>
      </pc:sldChg>
      <pc:sldChg chg="addSp delSp modSp modCm">
        <pc:chgData name="Rebecca Diaz-Castrejon" userId="S::rebecca_neimandcollaborative.com#ext#@ncconnect.onmicrosoft.com::2e9df2d5-df92-4e5c-ad51-805d35800e25" providerId="AD" clId="Web-{0F8AFB19-B955-9975-790F-AFD1F73B9713}" dt="2024-06-07T01:18:44.990" v="69" actId="1076"/>
        <pc:sldMkLst>
          <pc:docMk/>
          <pc:sldMk cId="2786167085" sldId="214747893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F8AFB19-B955-9975-790F-AFD1F73B9713}" dt="2024-06-07T01:15:49.253" v="8" actId="20577"/>
              <pc2:cmMkLst xmlns:pc2="http://schemas.microsoft.com/office/powerpoint/2019/9/main/command">
                <pc:docMk/>
                <pc:sldMk cId="2786167085" sldId="2147478936"/>
                <pc2:cmMk id="{4460E51E-DEFE-4B67-B004-7F7C3750FE3F}"/>
              </pc2:cmMkLst>
            </pc226:cmChg>
            <pc226:cmChg xmlns:pc226="http://schemas.microsoft.com/office/powerpoint/2022/06/main/command" chg="mod">
              <pc226:chgData name="Rebecca Diaz-Castrejon" userId="S::rebecca_neimandcollaborative.com#ext#@ncconnect.onmicrosoft.com::2e9df2d5-df92-4e5c-ad51-805d35800e25" providerId="AD" clId="Web-{0F8AFB19-B955-9975-790F-AFD1F73B9713}" dt="2024-06-07T01:15:49.253" v="8" actId="20577"/>
              <pc2:cmMkLst xmlns:pc2="http://schemas.microsoft.com/office/powerpoint/2019/9/main/command">
                <pc:docMk/>
                <pc:sldMk cId="2786167085" sldId="2147478936"/>
                <pc2:cmMk id="{3C40D3CA-BCC2-42FC-A33D-AD2C17B194C1}"/>
              </pc2:cmMkLst>
            </pc226:cmChg>
          </p:ext>
        </pc:extLst>
      </pc:sldChg>
    </pc:docChg>
  </pc:docChgLst>
  <pc:docChgLst>
    <pc:chgData name="Rebecca Diaz-Castrejon" userId="S::rebecca_neimandcollaborative.com#ext#@ncconnect.onmicrosoft.com::2e9df2d5-df92-4e5c-ad51-805d35800e25" providerId="AD" clId="Web-{5599384B-F590-9C96-C725-052D70868B48}"/>
    <pc:docChg chg="modSld">
      <pc:chgData name="Rebecca Diaz-Castrejon" userId="S::rebecca_neimandcollaborative.com#ext#@ncconnect.onmicrosoft.com::2e9df2d5-df92-4e5c-ad51-805d35800e25" providerId="AD" clId="Web-{5599384B-F590-9C96-C725-052D70868B48}" dt="2024-07-23T11:09:57.515" v="144"/>
      <pc:docMkLst>
        <pc:docMk/>
      </pc:docMkLst>
    </pc:docChg>
  </pc:docChgLst>
  <pc:docChgLst>
    <pc:chgData name="Rebecca Diaz-Castrejon" userId="S::rebecca_neimandcollaborative.com#ext#@ncconnect.onmicrosoft.com::2e9df2d5-df92-4e5c-ad51-805d35800e25" providerId="AD" clId="Web-{492C2A71-C347-0D79-6328-00684B90BDFB}"/>
    <pc:docChg chg="modSld">
      <pc:chgData name="Rebecca Diaz-Castrejon" userId="S::rebecca_neimandcollaborative.com#ext#@ncconnect.onmicrosoft.com::2e9df2d5-df92-4e5c-ad51-805d35800e25" providerId="AD" clId="Web-{492C2A71-C347-0D79-6328-00684B90BDFB}" dt="2024-07-15T18:07:37.178" v="144"/>
      <pc:docMkLst>
        <pc:docMk/>
      </pc:docMkLst>
      <pc:sldChg chg="addSp delSp modSp modCm">
        <pc:chgData name="Rebecca Diaz-Castrejon" userId="S::rebecca_neimandcollaborative.com#ext#@ncconnect.onmicrosoft.com::2e9df2d5-df92-4e5c-ad51-805d35800e25" providerId="AD" clId="Web-{492C2A71-C347-0D79-6328-00684B90BDFB}" dt="2024-07-15T16:59:18.953" v="95"/>
        <pc:sldMkLst>
          <pc:docMk/>
          <pc:sldMk cId="2103927190" sldId="2147478962"/>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6:44:12.366" v="78"/>
              <pc2:cmMkLst xmlns:pc2="http://schemas.microsoft.com/office/powerpoint/2019/9/main/command">
                <pc:docMk/>
                <pc:sldMk cId="2103927190" sldId="2147478962"/>
                <pc2:cmMk id="{CB7A9626-B382-4237-A5D7-E1CBFD2BE1F4}"/>
              </pc2:cmMkLst>
            </pc226:cmChg>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6:44:30.710" v="86"/>
              <pc2:cmMkLst xmlns:pc2="http://schemas.microsoft.com/office/powerpoint/2019/9/main/command">
                <pc:docMk/>
                <pc:sldMk cId="2103927190" sldId="2147478962"/>
                <pc2:cmMk id="{E1F3CD41-81D0-4814-A156-D2529F7BEAE3}"/>
              </pc2:cmMkLst>
            </pc226:cmChg>
            <pc226:cmChg xmlns:pc226="http://schemas.microsoft.com/office/powerpoint/2022/06/main/command" chg="mod">
              <pc226:chgData name="Rebecca Diaz-Castrejon" userId="S::rebecca_neimandcollaborative.com#ext#@ncconnect.onmicrosoft.com::2e9df2d5-df92-4e5c-ad51-805d35800e25" providerId="AD" clId="Web-{492C2A71-C347-0D79-6328-00684B90BDFB}" dt="2024-07-15T16:42:54.240" v="43"/>
              <pc2:cmMkLst xmlns:pc2="http://schemas.microsoft.com/office/powerpoint/2019/9/main/command">
                <pc:docMk/>
                <pc:sldMk cId="2103927190" sldId="2147478962"/>
                <pc2:cmMk id="{A3C70F56-3009-4CBE-81C4-61BEC12880B5}"/>
              </pc2:cmMkLst>
            </pc226:cmChg>
            <pc226:cmChg xmlns:pc226="http://schemas.microsoft.com/office/powerpoint/2022/06/main/command" chg="mod">
              <pc226:chgData name="Rebecca Diaz-Castrejon" userId="S::rebecca_neimandcollaborative.com#ext#@ncconnect.onmicrosoft.com::2e9df2d5-df92-4e5c-ad51-805d35800e25" providerId="AD" clId="Web-{492C2A71-C347-0D79-6328-00684B90BDFB}" dt="2024-07-15T16:42:31.271" v="42"/>
              <pc2:cmMkLst xmlns:pc2="http://schemas.microsoft.com/office/powerpoint/2019/9/main/command">
                <pc:docMk/>
                <pc:sldMk cId="2103927190" sldId="2147478962"/>
                <pc2:cmMk id="{AC92D7B2-78AD-46C9-B2EE-D7D84BDD8EE6}"/>
              </pc2:cmMkLst>
            </pc226:cmChg>
          </p:ext>
        </pc:extLst>
      </pc:sldChg>
      <pc:sldChg chg="modSp modCm">
        <pc:chgData name="Rebecca Diaz-Castrejon" userId="S::rebecca_neimandcollaborative.com#ext#@ncconnect.onmicrosoft.com::2e9df2d5-df92-4e5c-ad51-805d35800e25" providerId="AD" clId="Web-{492C2A71-C347-0D79-6328-00684B90BDFB}" dt="2024-07-15T17:02:18.080" v="133"/>
        <pc:sldMkLst>
          <pc:docMk/>
          <pc:sldMk cId="2579085756" sldId="2147478963"/>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492C2A71-C347-0D79-6328-00684B90BDFB}" dt="2024-07-15T17:02:18.080" v="133"/>
              <pc2:cmMkLst xmlns:pc2="http://schemas.microsoft.com/office/powerpoint/2019/9/main/command">
                <pc:docMk/>
                <pc:sldMk cId="2579085756" sldId="2147478963"/>
                <pc2:cmMk id="{46660610-4279-4A4E-9F26-4CD0DE683F20}"/>
              </pc2:cmMkLst>
            </pc226:cmChg>
          </p:ext>
        </pc:extLst>
      </pc:sldChg>
    </pc:docChg>
  </pc:docChgLst>
  <pc:docChgLst>
    <pc:chgData name="Rebecca Diaz-Castrejon" userId="S::rebecca_neimandcollaborative.com#ext#@ncconnect.onmicrosoft.com::2e9df2d5-df92-4e5c-ad51-805d35800e25" providerId="AD" clId="Web-{37AAB993-4707-9486-E275-EDC0F368C607}"/>
    <pc:docChg chg="modSld">
      <pc:chgData name="Rebecca Diaz-Castrejon" userId="S::rebecca_neimandcollaborative.com#ext#@ncconnect.onmicrosoft.com::2e9df2d5-df92-4e5c-ad51-805d35800e25" providerId="AD" clId="Web-{37AAB993-4707-9486-E275-EDC0F368C607}" dt="2024-08-02T18:40:13.276" v="11" actId="20577"/>
      <pc:docMkLst>
        <pc:docMk/>
      </pc:docMkLst>
    </pc:docChg>
  </pc:docChgLst>
  <pc:docChgLst>
    <pc:chgData name="christina.ngo.bui" userId="S::christina.ngo.bui_gmail.com#ext#@ncconnect.onmicrosoft.com::626deb5c-6642-45a9-ad52-0dde63f202a9" providerId="AD" clId="Web-{C9BE947F-17B7-1A0D-924A-80E7BBAF0597}"/>
    <pc:docChg chg="addSld modSld">
      <pc:chgData name="christina.ngo.bui" userId="S::christina.ngo.bui_gmail.com#ext#@ncconnect.onmicrosoft.com::626deb5c-6642-45a9-ad52-0dde63f202a9" providerId="AD" clId="Web-{C9BE947F-17B7-1A0D-924A-80E7BBAF0597}" dt="2024-09-20T04:38:41.191" v="863" actId="14100"/>
      <pc:docMkLst>
        <pc:docMk/>
      </pc:docMkLst>
      <pc:sldChg chg="modSp">
        <pc:chgData name="christina.ngo.bui" userId="S::christina.ngo.bui_gmail.com#ext#@ncconnect.onmicrosoft.com::626deb5c-6642-45a9-ad52-0dde63f202a9" providerId="AD" clId="Web-{C9BE947F-17B7-1A0D-924A-80E7BBAF0597}" dt="2024-09-20T03:46:42.097" v="6" actId="1076"/>
        <pc:sldMkLst>
          <pc:docMk/>
          <pc:sldMk cId="1327461648" sldId="2147478990"/>
        </pc:sldMkLst>
      </pc:sldChg>
      <pc:sldChg chg="modSp">
        <pc:chgData name="christina.ngo.bui" userId="S::christina.ngo.bui_gmail.com#ext#@ncconnect.onmicrosoft.com::626deb5c-6642-45a9-ad52-0dde63f202a9" providerId="AD" clId="Web-{C9BE947F-17B7-1A0D-924A-80E7BBAF0597}" dt="2024-09-20T04:10:22.625" v="438" actId="20577"/>
        <pc:sldMkLst>
          <pc:docMk/>
          <pc:sldMk cId="1905283109" sldId="2147478994"/>
        </pc:sldMkLst>
      </pc:sldChg>
      <pc:sldChg chg="modSp add replId">
        <pc:chgData name="christina.ngo.bui" userId="S::christina.ngo.bui_gmail.com#ext#@ncconnect.onmicrosoft.com::626deb5c-6642-45a9-ad52-0dde63f202a9" providerId="AD" clId="Web-{C9BE947F-17B7-1A0D-924A-80E7BBAF0597}" dt="2024-09-20T04:19:09.339" v="802" actId="20577"/>
        <pc:sldMkLst>
          <pc:docMk/>
          <pc:sldMk cId="3962164740" sldId="2147478996"/>
        </pc:sldMkLst>
      </pc:sldChg>
    </pc:docChg>
  </pc:docChgLst>
  <pc:docChgLst>
    <pc:chgData name="Rebecca Diaz-Castrejon" userId="S::rebecca_neimandcollaborative.com#ext#@ncconnect.onmicrosoft.com::2e9df2d5-df92-4e5c-ad51-805d35800e25" providerId="AD" clId="Web-{FBB008BB-4790-A0CA-C630-E53D4F18EDE1}"/>
    <pc:docChg chg="addSld delSld modSld">
      <pc:chgData name="Rebecca Diaz-Castrejon" userId="S::rebecca_neimandcollaborative.com#ext#@ncconnect.onmicrosoft.com::2e9df2d5-df92-4e5c-ad51-805d35800e25" providerId="AD" clId="Web-{FBB008BB-4790-A0CA-C630-E53D4F18EDE1}" dt="2024-07-15T21:24:21.756" v="130"/>
      <pc:docMkLst>
        <pc:docMk/>
      </pc:docMkLst>
      <pc:sldChg chg="addSp modSp">
        <pc:chgData name="Rebecca Diaz-Castrejon" userId="S::rebecca_neimandcollaborative.com#ext#@ncconnect.onmicrosoft.com::2e9df2d5-df92-4e5c-ad51-805d35800e25" providerId="AD" clId="Web-{FBB008BB-4790-A0CA-C630-E53D4F18EDE1}" dt="2024-07-15T20:56:13.164" v="25"/>
        <pc:sldMkLst>
          <pc:docMk/>
          <pc:sldMk cId="3137744759" sldId="2147478952"/>
        </pc:sldMkLst>
      </pc:sldChg>
      <pc:sldChg chg="add del replId">
        <pc:chgData name="Rebecca Diaz-Castrejon" userId="S::rebecca_neimandcollaborative.com#ext#@ncconnect.onmicrosoft.com::2e9df2d5-df92-4e5c-ad51-805d35800e25" providerId="AD" clId="Web-{FBB008BB-4790-A0CA-C630-E53D4F18EDE1}" dt="2024-07-15T20:57:06.196" v="28"/>
        <pc:sldMkLst>
          <pc:docMk/>
          <pc:sldMk cId="2251341762" sldId="2147478976"/>
        </pc:sldMkLst>
      </pc:sldChg>
    </pc:docChg>
  </pc:docChgLst>
  <pc:docChgLst>
    <pc:chgData name="Rebecca Diaz-Castrejon" userId="S::rebecca_neimandcollaborative.com#ext#@ncconnect.onmicrosoft.com::2e9df2d5-df92-4e5c-ad51-805d35800e25" providerId="AD" clId="Web-{0451D5EA-C105-CB20-B052-C6DE870E8898}"/>
    <pc:docChg chg="modSld">
      <pc:chgData name="Rebecca Diaz-Castrejon" userId="S::rebecca_neimandcollaborative.com#ext#@ncconnect.onmicrosoft.com::2e9df2d5-df92-4e5c-ad51-805d35800e25" providerId="AD" clId="Web-{0451D5EA-C105-CB20-B052-C6DE870E8898}" dt="2024-07-18T13:49:18.446" v="6"/>
      <pc:docMkLst>
        <pc:docMk/>
      </pc:docMkLst>
      <pc:sldChg chg="modSp modCm">
        <pc:chgData name="Rebecca Diaz-Castrejon" userId="S::rebecca_neimandcollaborative.com#ext#@ncconnect.onmicrosoft.com::2e9df2d5-df92-4e5c-ad51-805d35800e25" providerId="AD" clId="Web-{0451D5EA-C105-CB20-B052-C6DE870E8898}" dt="2024-07-18T13:48:15.882" v="5" actId="20577"/>
        <pc:sldMkLst>
          <pc:docMk/>
          <pc:sldMk cId="1863474302" sldId="2147478980"/>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0451D5EA-C105-CB20-B052-C6DE870E8898}" dt="2024-07-18T13:48:14.835" v="4"/>
              <pc2:cmMkLst xmlns:pc2="http://schemas.microsoft.com/office/powerpoint/2019/9/main/command">
                <pc:docMk/>
                <pc:sldMk cId="1863474302" sldId="2147478980"/>
                <pc2:cmMk id="{5D5DCD54-1D44-4267-9936-2A012AFE9488}"/>
              </pc2:cmMkLst>
              <pc226:cmRplyChg chg="add">
                <pc226:chgData name="Rebecca Diaz-Castrejon" userId="S::rebecca_neimandcollaborative.com#ext#@ncconnect.onmicrosoft.com::2e9df2d5-df92-4e5c-ad51-805d35800e25" providerId="AD" clId="Web-{0451D5EA-C105-CB20-B052-C6DE870E8898}" dt="2024-07-18T13:48:10.679" v="3"/>
                <pc2:cmRplyMkLst xmlns:pc2="http://schemas.microsoft.com/office/powerpoint/2019/9/main/command">
                  <pc:docMk/>
                  <pc:sldMk cId="1863474302" sldId="2147478980"/>
                  <pc2:cmMk id="{5D5DCD54-1D44-4267-9936-2A012AFE9488}"/>
                  <pc2:cmRplyMk id="{7D10E123-95FE-4768-B0C3-7822CAD4AD3E}"/>
                </pc2:cmRplyMkLst>
              </pc226:cmRplyChg>
            </pc226:cmChg>
          </p:ext>
        </pc:extLst>
      </pc:sldChg>
    </pc:docChg>
  </pc:docChgLst>
  <pc:docChgLst>
    <pc:chgData name="Rebecca Diaz-Castrejon" userId="S::rebecca_neimandcollaborative.com#ext#@ncconnect.onmicrosoft.com::2e9df2d5-df92-4e5c-ad51-805d35800e25" providerId="AD" clId="Web-{F74BA988-FB85-4234-8147-4DF2BDC6041D}"/>
    <pc:docChg chg="modSld">
      <pc:chgData name="Rebecca Diaz-Castrejon" userId="S::rebecca_neimandcollaborative.com#ext#@ncconnect.onmicrosoft.com::2e9df2d5-df92-4e5c-ad51-805d35800e25" providerId="AD" clId="Web-{F74BA988-FB85-4234-8147-4DF2BDC6041D}" dt="2024-07-22T21:35:41.458" v="23"/>
      <pc:docMkLst>
        <pc:docMk/>
      </pc:docMkLst>
    </pc:docChg>
  </pc:docChgLst>
  <pc:docChgLst>
    <pc:chgData name="christina.ngo.bui" userId="S::christina.ngo.bui_gmail.com#ext#@ncconnect.onmicrosoft.com::626deb5c-6642-45a9-ad52-0dde63f202a9" providerId="AD" clId="Web-{D87DA884-E5F1-5394-A3EA-183120C6A93A}"/>
    <pc:docChg chg="addSld delSld modSld sldOrd">
      <pc:chgData name="christina.ngo.bui" userId="S::christina.ngo.bui_gmail.com#ext#@ncconnect.onmicrosoft.com::626deb5c-6642-45a9-ad52-0dde63f202a9" providerId="AD" clId="Web-{D87DA884-E5F1-5394-A3EA-183120C6A93A}" dt="2024-07-15T13:30:27.720" v="330"/>
      <pc:docMkLst>
        <pc:docMk/>
      </pc:docMkLst>
      <pc:sldChg chg="addCm">
        <pc:chgData name="christina.ngo.bui" userId="S::christina.ngo.bui_gmail.com#ext#@ncconnect.onmicrosoft.com::626deb5c-6642-45a9-ad52-0dde63f202a9" providerId="AD" clId="Web-{D87DA884-E5F1-5394-A3EA-183120C6A93A}" dt="2024-07-15T13:06:31.895" v="128"/>
        <pc:sldMkLst>
          <pc:docMk/>
          <pc:sldMk cId="3137744759" sldId="2147478952"/>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D87DA884-E5F1-5394-A3EA-183120C6A93A}" dt="2024-07-15T13:06:31.895" v="128"/>
              <pc2:cmMkLst xmlns:pc2="http://schemas.microsoft.com/office/powerpoint/2019/9/main/command">
                <pc:docMk/>
                <pc:sldMk cId="3137744759" sldId="2147478952"/>
                <pc2:cmMk id="{221FCA59-9744-473F-853E-854D06EFF17A}"/>
              </pc2:cmMkLst>
            </pc226:cmChg>
            <pc226:cmChg xmlns:pc226="http://schemas.microsoft.com/office/powerpoint/2022/06/main/command" chg="add">
              <pc226:chgData name="christina.ngo.bui" userId="S::christina.ngo.bui_gmail.com#ext#@ncconnect.onmicrosoft.com::626deb5c-6642-45a9-ad52-0dde63f202a9" providerId="AD" clId="Web-{D87DA884-E5F1-5394-A3EA-183120C6A93A}" dt="2024-07-15T13:03:39.784" v="122"/>
              <pc2:cmMkLst xmlns:pc2="http://schemas.microsoft.com/office/powerpoint/2019/9/main/command">
                <pc:docMk/>
                <pc:sldMk cId="3137744759" sldId="2147478952"/>
                <pc2:cmMk id="{8CC39BC5-A364-41CC-B6DD-EC584208D4D8}"/>
              </pc2:cmMkLst>
            </pc226:cmChg>
          </p:ext>
        </pc:extLst>
      </pc:sldChg>
      <pc:sldChg chg="modCm">
        <pc:chgData name="christina.ngo.bui" userId="S::christina.ngo.bui_gmail.com#ext#@ncconnect.onmicrosoft.com::626deb5c-6642-45a9-ad52-0dde63f202a9" providerId="AD" clId="Web-{D87DA884-E5F1-5394-A3EA-183120C6A93A}" dt="2024-07-15T12:55:37.108" v="0"/>
        <pc:sldMkLst>
          <pc:docMk/>
          <pc:sldMk cId="2579085756" sldId="2147478963"/>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87DA884-E5F1-5394-A3EA-183120C6A93A}" dt="2024-07-15T12:55:37.108" v="0"/>
              <pc2:cmMkLst xmlns:pc2="http://schemas.microsoft.com/office/powerpoint/2019/9/main/command">
                <pc:docMk/>
                <pc:sldMk cId="2579085756" sldId="2147478963"/>
                <pc2:cmMk id="{5E395411-4B37-41B2-A540-A393D96B3ABA}"/>
              </pc2:cmMkLst>
            </pc226:cmChg>
          </p:ext>
        </pc:extLst>
      </pc:sldChg>
      <pc:sldChg chg="modSp modCm">
        <pc:chgData name="christina.ngo.bui" userId="S::christina.ngo.bui_gmail.com#ext#@ncconnect.onmicrosoft.com::626deb5c-6642-45a9-ad52-0dde63f202a9" providerId="AD" clId="Web-{D87DA884-E5F1-5394-A3EA-183120C6A93A}" dt="2024-07-15T12:57:25.234" v="6" actId="20577"/>
        <pc:sldMkLst>
          <pc:docMk/>
          <pc:sldMk cId="3770936547" sldId="2147478967"/>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D87DA884-E5F1-5394-A3EA-183120C6A93A}" dt="2024-07-15T12:56:56.031" v="3"/>
              <pc2:cmMkLst xmlns:pc2="http://schemas.microsoft.com/office/powerpoint/2019/9/main/command">
                <pc:docMk/>
                <pc:sldMk cId="3770936547" sldId="2147478967"/>
                <pc2:cmMk id="{96B3F639-BB76-4973-BC5B-C9CC3F06734E}"/>
              </pc2:cmMkLst>
              <pc226:cmRplyChg chg="add">
                <pc226:chgData name="christina.ngo.bui" userId="S::christina.ngo.bui_gmail.com#ext#@ncconnect.onmicrosoft.com::626deb5c-6642-45a9-ad52-0dde63f202a9" providerId="AD" clId="Web-{D87DA884-E5F1-5394-A3EA-183120C6A93A}" dt="2024-07-15T12:56:56.031" v="3"/>
                <pc2:cmRplyMkLst xmlns:pc2="http://schemas.microsoft.com/office/powerpoint/2019/9/main/command">
                  <pc:docMk/>
                  <pc:sldMk cId="3770936547" sldId="2147478967"/>
                  <pc2:cmMk id="{96B3F639-BB76-4973-BC5B-C9CC3F06734E}"/>
                  <pc2:cmRplyMk id="{FB5B8806-EC36-4602-845D-60F91D759750}"/>
                </pc2:cmRplyMkLst>
              </pc226:cmRplyChg>
            </pc226:cmChg>
          </p:ext>
        </pc:extLst>
      </pc:sldChg>
      <pc:sldChg chg="addSp delSp modSp ord addCm modCm">
        <pc:chgData name="christina.ngo.bui" userId="S::christina.ngo.bui_gmail.com#ext#@ncconnect.onmicrosoft.com::626deb5c-6642-45a9-ad52-0dde63f202a9" providerId="AD" clId="Web-{D87DA884-E5F1-5394-A3EA-183120C6A93A}" dt="2024-07-15T13:10:17.428" v="130"/>
        <pc:sldMkLst>
          <pc:docMk/>
          <pc:sldMk cId="913957116" sldId="2147478968"/>
        </pc:sldMkLst>
        <pc:extLst>
          <p:ext xmlns:p="http://schemas.openxmlformats.org/presentationml/2006/main" uri="{D6D511B9-2390-475A-947B-AFAB55BFBCF1}">
            <pc226:cmChg xmlns:pc226="http://schemas.microsoft.com/office/powerpoint/2022/06/main/command" chg="add mod">
              <pc226:chgData name="christina.ngo.bui" userId="S::christina.ngo.bui_gmail.com#ext#@ncconnect.onmicrosoft.com::626deb5c-6642-45a9-ad52-0dde63f202a9" providerId="AD" clId="Web-{D87DA884-E5F1-5394-A3EA-183120C6A93A}" dt="2024-07-15T13:10:17.428" v="130"/>
              <pc2:cmMkLst xmlns:pc2="http://schemas.microsoft.com/office/powerpoint/2019/9/main/command">
                <pc:docMk/>
                <pc:sldMk cId="913957116" sldId="2147478968"/>
                <pc2:cmMk id="{CFA22F65-87F1-40AA-A67B-A130F74B82D1}"/>
              </pc2:cmMkLst>
            </pc226:cmChg>
          </p:ext>
        </pc:extLst>
      </pc:sldChg>
      <pc:sldChg chg="del">
        <pc:chgData name="christina.ngo.bui" userId="S::christina.ngo.bui_gmail.com#ext#@ncconnect.onmicrosoft.com::626deb5c-6642-45a9-ad52-0dde63f202a9" providerId="AD" clId="Web-{D87DA884-E5F1-5394-A3EA-183120C6A93A}" dt="2024-07-15T13:30:25.751" v="328"/>
        <pc:sldMkLst>
          <pc:docMk/>
          <pc:sldMk cId="3511690567" sldId="2147478970"/>
        </pc:sldMkLst>
      </pc:sldChg>
      <pc:sldChg chg="del">
        <pc:chgData name="christina.ngo.bui" userId="S::christina.ngo.bui_gmail.com#ext#@ncconnect.onmicrosoft.com::626deb5c-6642-45a9-ad52-0dde63f202a9" providerId="AD" clId="Web-{D87DA884-E5F1-5394-A3EA-183120C6A93A}" dt="2024-07-15T13:30:26.861" v="329"/>
        <pc:sldMkLst>
          <pc:docMk/>
          <pc:sldMk cId="4261453547" sldId="2147478971"/>
        </pc:sldMkLst>
      </pc:sldChg>
      <pc:sldChg chg="del">
        <pc:chgData name="christina.ngo.bui" userId="S::christina.ngo.bui_gmail.com#ext#@ncconnect.onmicrosoft.com::626deb5c-6642-45a9-ad52-0dde63f202a9" providerId="AD" clId="Web-{D87DA884-E5F1-5394-A3EA-183120C6A93A}" dt="2024-07-15T13:30:27.720" v="330"/>
        <pc:sldMkLst>
          <pc:docMk/>
          <pc:sldMk cId="3599253931" sldId="2147478972"/>
        </pc:sldMkLst>
      </pc:sldChg>
      <pc:sldChg chg="modSp">
        <pc:chgData name="christina.ngo.bui" userId="S::christina.ngo.bui_gmail.com#ext#@ncconnect.onmicrosoft.com::626deb5c-6642-45a9-ad52-0dde63f202a9" providerId="AD" clId="Web-{D87DA884-E5F1-5394-A3EA-183120C6A93A}" dt="2024-07-15T13:24:24.873" v="133" actId="20577"/>
        <pc:sldMkLst>
          <pc:docMk/>
          <pc:sldMk cId="1235028258" sldId="2147478973"/>
        </pc:sldMkLst>
      </pc:sldChg>
      <pc:sldChg chg="add replId">
        <pc:chgData name="christina.ngo.bui" userId="S::christina.ngo.bui_gmail.com#ext#@ncconnect.onmicrosoft.com::626deb5c-6642-45a9-ad52-0dde63f202a9" providerId="AD" clId="Web-{D87DA884-E5F1-5394-A3EA-183120C6A93A}" dt="2024-07-15T13:04:19.441" v="123"/>
        <pc:sldMkLst>
          <pc:docMk/>
          <pc:sldMk cId="1319802792" sldId="2147478974"/>
        </pc:sldMkLst>
      </pc:sldChg>
      <pc:sldChg chg="new del ord">
        <pc:chgData name="christina.ngo.bui" userId="S::christina.ngo.bui_gmail.com#ext#@ncconnect.onmicrosoft.com::626deb5c-6642-45a9-ad52-0dde63f202a9" providerId="AD" clId="Web-{D87DA884-E5F1-5394-A3EA-183120C6A93A}" dt="2024-07-15T13:26:50.109" v="136"/>
        <pc:sldMkLst>
          <pc:docMk/>
          <pc:sldMk cId="2000924197" sldId="2147478975"/>
        </pc:sldMkLst>
      </pc:sldChg>
      <pc:sldChg chg="add del replId">
        <pc:chgData name="christina.ngo.bui" userId="S::christina.ngo.bui_gmail.com#ext#@ncconnect.onmicrosoft.com::626deb5c-6642-45a9-ad52-0dde63f202a9" providerId="AD" clId="Web-{D87DA884-E5F1-5394-A3EA-183120C6A93A}" dt="2024-07-15T13:30:24.642" v="327"/>
        <pc:sldMkLst>
          <pc:docMk/>
          <pc:sldMk cId="3905103177" sldId="2147478975"/>
        </pc:sldMkLst>
      </pc:sldChg>
    </pc:docChg>
  </pc:docChgLst>
  <pc:docChgLst>
    <pc:chgData name="Sarah Hutchinson" userId="S::sarah_neimandcollaborative.com#ext#@ncconnect.onmicrosoft.com::b58dcbc7-0afa-4a1c-baed-53722a993875" providerId="AD" clId="Web-{943B873A-417E-59BA-1DCC-C6C9A6E2BF91}"/>
    <pc:docChg chg="modSld">
      <pc:chgData name="Sarah Hutchinson" userId="S::sarah_neimandcollaborative.com#ext#@ncconnect.onmicrosoft.com::b58dcbc7-0afa-4a1c-baed-53722a993875" providerId="AD" clId="Web-{943B873A-417E-59BA-1DCC-C6C9A6E2BF91}" dt="2024-07-11T13:13:50.324" v="19"/>
      <pc:docMkLst>
        <pc:docMk/>
      </pc:docMkLst>
      <pc:sldChg chg="addCm">
        <pc:chgData name="Sarah Hutchinson" userId="S::sarah_neimandcollaborative.com#ext#@ncconnect.onmicrosoft.com::b58dcbc7-0afa-4a1c-baed-53722a993875" providerId="AD" clId="Web-{943B873A-417E-59BA-1DCC-C6C9A6E2BF91}" dt="2024-07-11T13:12:19.466" v="10"/>
        <pc:sldMkLst>
          <pc:docMk/>
          <pc:sldMk cId="2189439341" sldId="2147478961"/>
        </pc:sldMkLst>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12:19.466" v="10"/>
              <pc2:cmMkLst xmlns:pc2="http://schemas.microsoft.com/office/powerpoint/2019/9/main/command">
                <pc:docMk/>
                <pc:sldMk cId="2189439341" sldId="2147478961"/>
                <pc2:cmMk id="{A121E1E9-6CC8-4364-951F-A6ADC39D7680}"/>
              </pc2:cmMkLst>
            </pc226:cmChg>
          </p:ext>
        </pc:extLst>
      </pc:sldChg>
      <pc:sldChg chg="modSp addCm">
        <pc:chgData name="Sarah Hutchinson" userId="S::sarah_neimandcollaborative.com#ext#@ncconnect.onmicrosoft.com::b58dcbc7-0afa-4a1c-baed-53722a993875" providerId="AD" clId="Web-{943B873A-417E-59BA-1DCC-C6C9A6E2BF91}" dt="2024-07-11T13:10:31.763" v="8" actId="20577"/>
        <pc:sldMkLst>
          <pc:docMk/>
          <pc:sldMk cId="2103927190" sldId="2147478962"/>
        </pc:sldMkLst>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09:50.732" v="4"/>
              <pc2:cmMkLst xmlns:pc2="http://schemas.microsoft.com/office/powerpoint/2019/9/main/command">
                <pc:docMk/>
                <pc:sldMk cId="2103927190" sldId="2147478962"/>
                <pc2:cmMk id="{A3C70F56-3009-4CBE-81C4-61BEC12880B5}"/>
              </pc2:cmMkLst>
            </pc226:cmChg>
          </p:ext>
        </pc:extLst>
      </pc:sldChg>
      <pc:sldChg chg="addCm">
        <pc:chgData name="Sarah Hutchinson" userId="S::sarah_neimandcollaborative.com#ext#@ncconnect.onmicrosoft.com::b58dcbc7-0afa-4a1c-baed-53722a993875" providerId="AD" clId="Web-{943B873A-417E-59BA-1DCC-C6C9A6E2BF91}" dt="2024-07-11T13:11:24.169" v="9"/>
        <pc:sldMkLst>
          <pc:docMk/>
          <pc:sldMk cId="2579085756" sldId="2147478963"/>
        </pc:sldMkLst>
        <pc:extLst>
          <p:ext xmlns:p="http://schemas.openxmlformats.org/presentationml/2006/main" uri="{D6D511B9-2390-475A-947B-AFAB55BFBCF1}">
            <pc226:cmChg xmlns:pc226="http://schemas.microsoft.com/office/powerpoint/2022/06/main/command" chg="add">
              <pc226:chgData name="Sarah Hutchinson" userId="S::sarah_neimandcollaborative.com#ext#@ncconnect.onmicrosoft.com::b58dcbc7-0afa-4a1c-baed-53722a993875" providerId="AD" clId="Web-{943B873A-417E-59BA-1DCC-C6C9A6E2BF91}" dt="2024-07-11T13:11:24.169" v="9"/>
              <pc2:cmMkLst xmlns:pc2="http://schemas.microsoft.com/office/powerpoint/2019/9/main/command">
                <pc:docMk/>
                <pc:sldMk cId="2579085756" sldId="2147478963"/>
                <pc2:cmMk id="{07FA10E4-EF83-4E0D-BE2D-5E14A481B4C0}"/>
              </pc2:cmMkLst>
            </pc226:cmChg>
          </p:ext>
        </pc:extLst>
      </pc:sldChg>
      <pc:sldChg chg="modSp">
        <pc:chgData name="Sarah Hutchinson" userId="S::sarah_neimandcollaborative.com#ext#@ncconnect.onmicrosoft.com::b58dcbc7-0afa-4a1c-baed-53722a993875" providerId="AD" clId="Web-{943B873A-417E-59BA-1DCC-C6C9A6E2BF91}" dt="2024-07-11T13:12:54.668" v="17" actId="20577"/>
        <pc:sldMkLst>
          <pc:docMk/>
          <pc:sldMk cId="1726280427" sldId="2147478965"/>
        </pc:sldMkLst>
      </pc:sldChg>
    </pc:docChg>
  </pc:docChgLst>
  <pc:docChgLst>
    <pc:chgData name="Rebecca Diaz-Castrejon" userId="S::rebecca_neimandcollaborative.com#ext#@ncconnect.onmicrosoft.com::2e9df2d5-df92-4e5c-ad51-805d35800e25" providerId="AD" clId="Web-{FFF0C440-C988-8173-84C8-E36B77BB6D25}"/>
    <pc:docChg chg="modSld">
      <pc:chgData name="Rebecca Diaz-Castrejon" userId="S::rebecca_neimandcollaborative.com#ext#@ncconnect.onmicrosoft.com::2e9df2d5-df92-4e5c-ad51-805d35800e25" providerId="AD" clId="Web-{FFF0C440-C988-8173-84C8-E36B77BB6D25}" dt="2024-09-19T21:55:05.077" v="26" actId="20577"/>
      <pc:docMkLst>
        <pc:docMk/>
      </pc:docMkLst>
    </pc:docChg>
  </pc:docChgLst>
  <pc:docChgLst>
    <pc:chgData name="Colby DiMento" userId="S::cdimento_oakhillstrategies.com#ext#@ncconnect.onmicrosoft.com::d8606fec-3bbc-47f4-8f72-bcac598a9043" providerId="AD" clId="Web-{71EB8F73-7E64-3BA5-BAF2-72801B188ECC}"/>
    <pc:docChg chg="modSld">
      <pc:chgData name="Colby DiMento" userId="S::cdimento_oakhillstrategies.com#ext#@ncconnect.onmicrosoft.com::d8606fec-3bbc-47f4-8f72-bcac598a9043" providerId="AD" clId="Web-{71EB8F73-7E64-3BA5-BAF2-72801B188ECC}" dt="2024-11-14T16:58:01.203" v="9" actId="20577"/>
      <pc:docMkLst>
        <pc:docMk/>
      </pc:docMkLst>
    </pc:docChg>
  </pc:docChgLst>
  <pc:docChgLst>
    <pc:chgData name="christina.ngo.bui" userId="S::christina.ngo.bui_gmail.com#ext#@ncconnect.onmicrosoft.com::626deb5c-6642-45a9-ad52-0dde63f202a9" providerId="AD" clId="Web-{41B67710-C67A-AB44-BF86-362ACE5C8CEF}"/>
    <pc:docChg chg="modSld sldOrd">
      <pc:chgData name="christina.ngo.bui" userId="S::christina.ngo.bui_gmail.com#ext#@ncconnect.onmicrosoft.com::626deb5c-6642-45a9-ad52-0dde63f202a9" providerId="AD" clId="Web-{41B67710-C67A-AB44-BF86-362ACE5C8CEF}" dt="2024-09-19T21:14:58.623" v="759" actId="14100"/>
      <pc:docMkLst>
        <pc:docMk/>
      </pc:docMkLst>
      <pc:sldChg chg="modSp">
        <pc:chgData name="christina.ngo.bui" userId="S::christina.ngo.bui_gmail.com#ext#@ncconnect.onmicrosoft.com::626deb5c-6642-45a9-ad52-0dde63f202a9" providerId="AD" clId="Web-{41B67710-C67A-AB44-BF86-362ACE5C8CEF}" dt="2024-09-19T21:14:28.841" v="752"/>
        <pc:sldMkLst>
          <pc:docMk/>
          <pc:sldMk cId="1327461648" sldId="2147478990"/>
        </pc:sldMkLst>
      </pc:sldChg>
      <pc:sldChg chg="modSp ord">
        <pc:chgData name="christina.ngo.bui" userId="S::christina.ngo.bui_gmail.com#ext#@ncconnect.onmicrosoft.com::626deb5c-6642-45a9-ad52-0dde63f202a9" providerId="AD" clId="Web-{41B67710-C67A-AB44-BF86-362ACE5C8CEF}" dt="2024-09-19T21:03:45.328" v="493" actId="20577"/>
        <pc:sldMkLst>
          <pc:docMk/>
          <pc:sldMk cId="2689364342" sldId="2147478991"/>
        </pc:sldMkLst>
      </pc:sldChg>
    </pc:docChg>
  </pc:docChgLst>
  <pc:docChgLst>
    <pc:chgData name="Rebecca Diaz-Castrejon" userId="S::rebecca_neimandcollaborative.com#ext#@ncconnect.onmicrosoft.com::2e9df2d5-df92-4e5c-ad51-805d35800e25" providerId="AD" clId="Web-{AE05EA61-4165-D0DF-D638-73C7B8ACBC97}"/>
    <pc:docChg chg="modSld">
      <pc:chgData name="Rebecca Diaz-Castrejon" userId="S::rebecca_neimandcollaborative.com#ext#@ncconnect.onmicrosoft.com::2e9df2d5-df92-4e5c-ad51-805d35800e25" providerId="AD" clId="Web-{AE05EA61-4165-D0DF-D638-73C7B8ACBC97}" dt="2024-08-12T23:37:05.685" v="0" actId="20577"/>
      <pc:docMkLst>
        <pc:docMk/>
      </pc:docMkLst>
    </pc:docChg>
  </pc:docChgLst>
  <pc:docChgLst>
    <pc:chgData name="Rebecca Diaz-Castrejon" userId="S::rebecca_neimandcollaborative.com#ext#@ncconnect.onmicrosoft.com::2e9df2d5-df92-4e5c-ad51-805d35800e25" providerId="AD" clId="Web-{A8CC1038-66C5-8553-5387-2EAC6641F761}"/>
    <pc:docChg chg="modSld">
      <pc:chgData name="Rebecca Diaz-Castrejon" userId="S::rebecca_neimandcollaborative.com#ext#@ncconnect.onmicrosoft.com::2e9df2d5-df92-4e5c-ad51-805d35800e25" providerId="AD" clId="Web-{A8CC1038-66C5-8553-5387-2EAC6641F761}" dt="2024-07-10T17:14:50.122" v="119" actId="20577"/>
      <pc:docMkLst>
        <pc:docMk/>
      </pc:docMkLst>
      <pc:sldChg chg="addSp modSp">
        <pc:chgData name="Rebecca Diaz-Castrejon" userId="S::rebecca_neimandcollaborative.com#ext#@ncconnect.onmicrosoft.com::2e9df2d5-df92-4e5c-ad51-805d35800e25" providerId="AD" clId="Web-{A8CC1038-66C5-8553-5387-2EAC6641F761}" dt="2024-07-10T17:07:37.332" v="114" actId="1076"/>
        <pc:sldMkLst>
          <pc:docMk/>
          <pc:sldMk cId="2786167085" sldId="2147478936"/>
        </pc:sldMkLst>
      </pc:sldChg>
    </pc:docChg>
  </pc:docChgLst>
  <pc:docChgLst>
    <pc:chgData name="Rebecca Diaz-Castrejon" userId="S::rebecca_neimandcollaborative.com#ext#@ncconnect.onmicrosoft.com::2e9df2d5-df92-4e5c-ad51-805d35800e25" providerId="AD" clId="Web-{E68E473C-B509-35AF-E0BF-6709024905D3}"/>
    <pc:docChg chg="modSld">
      <pc:chgData name="Rebecca Diaz-Castrejon" userId="S::rebecca_neimandcollaborative.com#ext#@ncconnect.onmicrosoft.com::2e9df2d5-df92-4e5c-ad51-805d35800e25" providerId="AD" clId="Web-{E68E473C-B509-35AF-E0BF-6709024905D3}" dt="2024-07-25T11:06:35.555" v="7"/>
      <pc:docMkLst>
        <pc:docMk/>
      </pc:docMkLst>
    </pc:docChg>
  </pc:docChgLst>
  <pc:docChgLst>
    <pc:chgData name="Rebecca Diaz-Castrejon" userId="S::rebecca_neimandcollaborative.com#ext#@ncconnect.onmicrosoft.com::2e9df2d5-df92-4e5c-ad51-805d35800e25" providerId="AD" clId="Web-{9712810B-4510-CDA6-C210-ADA24D15D74A}"/>
    <pc:docChg chg="modSld">
      <pc:chgData name="Rebecca Diaz-Castrejon" userId="S::rebecca_neimandcollaborative.com#ext#@ncconnect.onmicrosoft.com::2e9df2d5-df92-4e5c-ad51-805d35800e25" providerId="AD" clId="Web-{9712810B-4510-CDA6-C210-ADA24D15D74A}" dt="2024-06-07T15:21:40.476" v="34"/>
      <pc:docMkLst>
        <pc:docMk/>
      </pc:docMkLst>
      <pc:sldChg chg="modSp modCm">
        <pc:chgData name="Rebecca Diaz-Castrejon" userId="S::rebecca_neimandcollaborative.com#ext#@ncconnect.onmicrosoft.com::2e9df2d5-df92-4e5c-ad51-805d35800e25" providerId="AD" clId="Web-{9712810B-4510-CDA6-C210-ADA24D15D74A}" dt="2024-06-07T15:21:40.476" v="34"/>
        <pc:sldMkLst>
          <pc:docMk/>
          <pc:sldMk cId="0" sldId="214747892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712810B-4510-CDA6-C210-ADA24D15D74A}" dt="2024-06-07T15:21:40.476" v="34"/>
              <pc2:cmMkLst xmlns:pc2="http://schemas.microsoft.com/office/powerpoint/2019/9/main/command">
                <pc:docMk/>
                <pc:sldMk cId="0" sldId="2147478929"/>
                <pc2:cmMk id="{4ED4DEDE-3352-4751-8CA8-089EC3A57592}"/>
              </pc2:cmMkLst>
              <pc226:cmRplyChg chg="add">
                <pc226:chgData name="Rebecca Diaz-Castrejon" userId="S::rebecca_neimandcollaborative.com#ext#@ncconnect.onmicrosoft.com::2e9df2d5-df92-4e5c-ad51-805d35800e25" providerId="AD" clId="Web-{9712810B-4510-CDA6-C210-ADA24D15D74A}" dt="2024-06-07T15:20:50.007" v="31"/>
                <pc2:cmRplyMkLst xmlns:pc2="http://schemas.microsoft.com/office/powerpoint/2019/9/main/command">
                  <pc:docMk/>
                  <pc:sldMk cId="0" sldId="2147478929"/>
                  <pc2:cmMk id="{4ED4DEDE-3352-4751-8CA8-089EC3A57592}"/>
                  <pc2:cmRplyMk id="{790AB923-292B-48C3-95FF-2C13247C453D}"/>
                </pc2:cmRplyMkLst>
              </pc226:cmRplyChg>
              <pc226:cmRplyChg chg="add mod">
                <pc226:chgData name="Rebecca Diaz-Castrejon" userId="S::rebecca_neimandcollaborative.com#ext#@ncconnect.onmicrosoft.com::2e9df2d5-df92-4e5c-ad51-805d35800e25" providerId="AD" clId="Web-{9712810B-4510-CDA6-C210-ADA24D15D74A}" dt="2024-06-07T15:21:37.929" v="33"/>
                <pc2:cmRplyMkLst xmlns:pc2="http://schemas.microsoft.com/office/powerpoint/2019/9/main/command">
                  <pc:docMk/>
                  <pc:sldMk cId="0" sldId="2147478929"/>
                  <pc2:cmMk id="{4ED4DEDE-3352-4751-8CA8-089EC3A57592}"/>
                  <pc2:cmRplyMk id="{36A08CF0-1738-48E3-A6D4-E644AE6B4794}"/>
                </pc2:cmRplyMkLst>
              </pc226:cmRplyChg>
            </pc226:cmChg>
          </p:ext>
        </pc:extLst>
      </pc:sldChg>
    </pc:docChg>
  </pc:docChgLst>
  <pc:docChgLst>
    <pc:chgData name="Rebecca Diaz-Castrejon" userId="S::rebecca_neimandcollaborative.com#ext#@ncconnect.onmicrosoft.com::2e9df2d5-df92-4e5c-ad51-805d35800e25" providerId="AD" clId="Web-{0A4A08A0-5205-7016-936B-18294E381215}"/>
    <pc:docChg chg="modSld">
      <pc:chgData name="Rebecca Diaz-Castrejon" userId="S::rebecca_neimandcollaborative.com#ext#@ncconnect.onmicrosoft.com::2e9df2d5-df92-4e5c-ad51-805d35800e25" providerId="AD" clId="Web-{0A4A08A0-5205-7016-936B-18294E381215}" dt="2024-10-01T14:46:58.544" v="20" actId="14100"/>
      <pc:docMkLst>
        <pc:docMk/>
      </pc:docMkLst>
    </pc:docChg>
  </pc:docChgLst>
  <pc:docChgLst>
    <pc:chgData name="Rebecca Diaz-Castrejon" userId="S::rebecca_neimandcollaborative.com#ext#@ncconnect.onmicrosoft.com::2e9df2d5-df92-4e5c-ad51-805d35800e25" providerId="AD" clId="Web-{9DBC799E-59B7-72DE-76C0-9B2E4458BC9E}"/>
    <pc:docChg chg="modSld">
      <pc:chgData name="Rebecca Diaz-Castrejon" userId="S::rebecca_neimandcollaborative.com#ext#@ncconnect.onmicrosoft.com::2e9df2d5-df92-4e5c-ad51-805d35800e25" providerId="AD" clId="Web-{9DBC799E-59B7-72DE-76C0-9B2E4458BC9E}" dt="2024-07-18T19:38:11.444" v="357"/>
      <pc:docMkLst>
        <pc:docMk/>
      </pc:docMkLst>
      <pc:sldChg chg="addSp delSp modSp modCm">
        <pc:chgData name="Rebecca Diaz-Castrejon" userId="S::rebecca_neimandcollaborative.com#ext#@ncconnect.onmicrosoft.com::2e9df2d5-df92-4e5c-ad51-805d35800e25" providerId="AD" clId="Web-{9DBC799E-59B7-72DE-76C0-9B2E4458BC9E}" dt="2024-07-18T19:38:11.444" v="357"/>
        <pc:sldMkLst>
          <pc:docMk/>
          <pc:sldMk cId="1886286786" sldId="214737686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38:11.444" v="357"/>
              <pc2:cmMkLst xmlns:pc2="http://schemas.microsoft.com/office/powerpoint/2019/9/main/command">
                <pc:docMk/>
                <pc:sldMk cId="1886286786" sldId="2147376866"/>
                <pc2:cmMk id="{86EC011C-B2F5-473E-AAC9-CF7B6E1FF9EF}"/>
              </pc2:cmMkLst>
              <pc226:cmRplyChg chg="add">
                <pc226:chgData name="Rebecca Diaz-Castrejon" userId="S::rebecca_neimandcollaborative.com#ext#@ncconnect.onmicrosoft.com::2e9df2d5-df92-4e5c-ad51-805d35800e25" providerId="AD" clId="Web-{9DBC799E-59B7-72DE-76C0-9B2E4458BC9E}" dt="2024-07-18T18:31:42.238" v="14"/>
                <pc2:cmRplyMkLst xmlns:pc2="http://schemas.microsoft.com/office/powerpoint/2019/9/main/command">
                  <pc:docMk/>
                  <pc:sldMk cId="1886286786" sldId="2147376866"/>
                  <pc2:cmMk id="{86EC011C-B2F5-473E-AAC9-CF7B6E1FF9EF}"/>
                  <pc2:cmRplyMk id="{320FB986-45C7-4C6C-8717-39B77A9A4B93}"/>
                </pc2:cmRplyMkLst>
              </pc226:cmRplyChg>
            </pc226:cmChg>
          </p:ext>
        </pc:extLst>
      </pc:sldChg>
      <pc:sldChg chg="modCm">
        <pc:chgData name="Rebecca Diaz-Castrejon" userId="S::rebecca_neimandcollaborative.com#ext#@ncconnect.onmicrosoft.com::2e9df2d5-df92-4e5c-ad51-805d35800e25" providerId="AD" clId="Web-{9DBC799E-59B7-72DE-76C0-9B2E4458BC9E}" dt="2024-07-18T18:35:15.039" v="36"/>
        <pc:sldMkLst>
          <pc:docMk/>
          <pc:sldMk cId="1137231823" sldId="214747891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8:35:15.039" v="36"/>
              <pc2:cmMkLst xmlns:pc2="http://schemas.microsoft.com/office/powerpoint/2019/9/main/command">
                <pc:docMk/>
                <pc:sldMk cId="1137231823" sldId="2147478919"/>
                <pc2:cmMk id="{82D77C35-2A62-493E-9B34-B040E39023C6}"/>
              </pc2:cmMkLst>
            </pc226:cmChg>
          </p:ext>
        </pc:extLst>
      </pc:sldChg>
      <pc:sldChg chg="modSp modCm">
        <pc:chgData name="Rebecca Diaz-Castrejon" userId="S::rebecca_neimandcollaborative.com#ext#@ncconnect.onmicrosoft.com::2e9df2d5-df92-4e5c-ad51-805d35800e25" providerId="AD" clId="Web-{9DBC799E-59B7-72DE-76C0-9B2E4458BC9E}" dt="2024-07-18T19:24:36.037" v="267"/>
        <pc:sldMkLst>
          <pc:docMk/>
          <pc:sldMk cId="775686506" sldId="214747896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24:36.037" v="267"/>
              <pc2:cmMkLst xmlns:pc2="http://schemas.microsoft.com/office/powerpoint/2019/9/main/command">
                <pc:docMk/>
                <pc:sldMk cId="775686506" sldId="2147478966"/>
                <pc2:cmMk id="{46948788-067B-480D-95BC-66211CC66F88}"/>
              </pc2:cmMkLst>
              <pc226:cmRplyChg chg="add">
                <pc226:chgData name="Rebecca Diaz-Castrejon" userId="S::rebecca_neimandcollaborative.com#ext#@ncconnect.onmicrosoft.com::2e9df2d5-df92-4e5c-ad51-805d35800e25" providerId="AD" clId="Web-{9DBC799E-59B7-72DE-76C0-9B2E4458BC9E}" dt="2024-07-18T18:50:58.762" v="174"/>
                <pc2:cmRplyMkLst xmlns:pc2="http://schemas.microsoft.com/office/powerpoint/2019/9/main/command">
                  <pc:docMk/>
                  <pc:sldMk cId="775686506" sldId="2147478966"/>
                  <pc2:cmMk id="{46948788-067B-480D-95BC-66211CC66F88}"/>
                  <pc2:cmRplyMk id="{8A5262A5-9A93-4425-9A96-55E069669C86}"/>
                </pc2:cmRplyMkLst>
              </pc226:cmRplyChg>
            </pc226:cmChg>
          </p:ext>
        </pc:extLst>
      </pc:sldChg>
      <pc:sldChg chg="modSp modCm">
        <pc:chgData name="Rebecca Diaz-Castrejon" userId="S::rebecca_neimandcollaborative.com#ext#@ncconnect.onmicrosoft.com::2e9df2d5-df92-4e5c-ad51-805d35800e25" providerId="AD" clId="Web-{9DBC799E-59B7-72DE-76C0-9B2E4458BC9E}" dt="2024-07-18T19:37:57.100" v="356"/>
        <pc:sldMkLst>
          <pc:docMk/>
          <pc:sldMk cId="2464339035" sldId="214747896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37:27.787" v="340"/>
              <pc2:cmMkLst xmlns:pc2="http://schemas.microsoft.com/office/powerpoint/2019/9/main/command">
                <pc:docMk/>
                <pc:sldMk cId="2464339035" sldId="2147478969"/>
                <pc2:cmMk id="{F1FFE43D-1B28-4A81-BB98-28EEC9FCAD0C}"/>
              </pc2:cmMkLst>
              <pc226:cmRplyChg chg="add">
                <pc226:chgData name="Rebecca Diaz-Castrejon" userId="S::rebecca_neimandcollaborative.com#ext#@ncconnect.onmicrosoft.com::2e9df2d5-df92-4e5c-ad51-805d35800e25" providerId="AD" clId="Web-{9DBC799E-59B7-72DE-76C0-9B2E4458BC9E}" dt="2024-07-18T19:37:20.865" v="339"/>
                <pc2:cmRplyMkLst xmlns:pc2="http://schemas.microsoft.com/office/powerpoint/2019/9/main/command">
                  <pc:docMk/>
                  <pc:sldMk cId="2464339035" sldId="2147478969"/>
                  <pc2:cmMk id="{F1FFE43D-1B28-4A81-BB98-28EEC9FCAD0C}"/>
                  <pc2:cmRplyMk id="{49A070C6-EF3D-489C-8087-6CCABEEA9CFB}"/>
                </pc2:cmRplyMkLst>
              </pc226:cmRplyChg>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37:57.100" v="356"/>
              <pc2:cmMkLst xmlns:pc2="http://schemas.microsoft.com/office/powerpoint/2019/9/main/command">
                <pc:docMk/>
                <pc:sldMk cId="2464339035" sldId="2147478969"/>
                <pc2:cmMk id="{0064B887-C0EA-4B01-A7E2-0BD2818FA53A}"/>
              </pc2:cmMkLst>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36:02.426" v="316"/>
              <pc2:cmMkLst xmlns:pc2="http://schemas.microsoft.com/office/powerpoint/2019/9/main/command">
                <pc:docMk/>
                <pc:sldMk cId="2464339035" sldId="2147478969"/>
                <pc2:cmMk id="{21FC67D9-5D9D-40E7-A9D8-D3068B744B25}"/>
              </pc2:cmMkLst>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37:49.334" v="354" actId="20577"/>
              <pc2:cmMkLst xmlns:pc2="http://schemas.microsoft.com/office/powerpoint/2019/9/main/command">
                <pc:docMk/>
                <pc:sldMk cId="2464339035" sldId="2147478969"/>
                <pc2:cmMk id="{2067D5F7-595C-44F7-9095-EDBDC04E5ECF}"/>
              </pc2:cmMkLst>
            </pc226:cmChg>
          </p:ext>
        </pc:extLst>
      </pc:sldChg>
      <pc:sldChg chg="modSp modCm">
        <pc:chgData name="Rebecca Diaz-Castrejon" userId="S::rebecca_neimandcollaborative.com#ext#@ncconnect.onmicrosoft.com::2e9df2d5-df92-4e5c-ad51-805d35800e25" providerId="AD" clId="Web-{9DBC799E-59B7-72DE-76C0-9B2E4458BC9E}" dt="2024-07-18T19:35:04.440" v="306"/>
        <pc:sldMkLst>
          <pc:docMk/>
          <pc:sldMk cId="4240203115" sldId="2147478978"/>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35:04.440" v="306"/>
              <pc2:cmMkLst xmlns:pc2="http://schemas.microsoft.com/office/powerpoint/2019/9/main/command">
                <pc:docMk/>
                <pc:sldMk cId="4240203115" sldId="2147478978"/>
                <pc2:cmMk id="{50922670-BE38-4F01-9CBF-8C88DFDF12AA}"/>
              </pc2:cmMkLst>
            </pc226:cmChg>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24:19.380" v="266"/>
              <pc2:cmMkLst xmlns:pc2="http://schemas.microsoft.com/office/powerpoint/2019/9/main/command">
                <pc:docMk/>
                <pc:sldMk cId="4240203115" sldId="2147478978"/>
                <pc2:cmMk id="{167296B2-64E8-41A9-A04B-D6ADEC86FCCC}"/>
              </pc2:cmMkLst>
              <pc226:cmRplyChg chg="add">
                <pc226:chgData name="Rebecca Diaz-Castrejon" userId="S::rebecca_neimandcollaborative.com#ext#@ncconnect.onmicrosoft.com::2e9df2d5-df92-4e5c-ad51-805d35800e25" providerId="AD" clId="Web-{9DBC799E-59B7-72DE-76C0-9B2E4458BC9E}" dt="2024-07-18T19:24:16.818" v="265"/>
                <pc2:cmRplyMkLst xmlns:pc2="http://schemas.microsoft.com/office/powerpoint/2019/9/main/command">
                  <pc:docMk/>
                  <pc:sldMk cId="4240203115" sldId="2147478978"/>
                  <pc2:cmMk id="{167296B2-64E8-41A9-A04B-D6ADEC86FCCC}"/>
                  <pc2:cmRplyMk id="{2D7F636D-83F4-4DD7-9710-E396AD2B9883}"/>
                </pc2:cmRplyMkLst>
              </pc226:cmRplyChg>
            </pc226:cmChg>
          </p:ext>
        </pc:extLst>
      </pc:sldChg>
      <pc:sldChg chg="addSp delSp modSp modCm">
        <pc:chgData name="Rebecca Diaz-Castrejon" userId="S::rebecca_neimandcollaborative.com#ext#@ncconnect.onmicrosoft.com::2e9df2d5-df92-4e5c-ad51-805d35800e25" providerId="AD" clId="Web-{9DBC799E-59B7-72DE-76C0-9B2E4458BC9E}" dt="2024-07-18T19:34:44.096" v="304"/>
        <pc:sldMkLst>
          <pc:docMk/>
          <pc:sldMk cId="1726621376" sldId="214747897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DBC799E-59B7-72DE-76C0-9B2E4458BC9E}" dt="2024-07-18T19:27:15.806" v="286" actId="20577"/>
              <pc2:cmMkLst xmlns:pc2="http://schemas.microsoft.com/office/powerpoint/2019/9/main/command">
                <pc:docMk/>
                <pc:sldMk cId="1726621376" sldId="2147478979"/>
                <pc2:cmMk id="{8F74F42E-A3DD-4DA8-A581-64C1014975F9}"/>
              </pc2:cmMkLst>
              <pc226:cmRplyChg chg="add">
                <pc226:chgData name="Rebecca Diaz-Castrejon" userId="S::rebecca_neimandcollaborative.com#ext#@ncconnect.onmicrosoft.com::2e9df2d5-df92-4e5c-ad51-805d35800e25" providerId="AD" clId="Web-{9DBC799E-59B7-72DE-76C0-9B2E4458BC9E}" dt="2024-07-18T19:26:55.571" v="281"/>
                <pc2:cmRplyMkLst xmlns:pc2="http://schemas.microsoft.com/office/powerpoint/2019/9/main/command">
                  <pc:docMk/>
                  <pc:sldMk cId="1726621376" sldId="2147478979"/>
                  <pc2:cmMk id="{8F74F42E-A3DD-4DA8-A581-64C1014975F9}"/>
                  <pc2:cmRplyMk id="{569F910B-3E36-469A-82DB-4BCD6C74AC70}"/>
                </pc2:cmRplyMkLst>
              </pc226:cmRplyChg>
            </pc226:cmChg>
            <pc226:cmChg xmlns:pc226="http://schemas.microsoft.com/office/powerpoint/2022/06/main/command" chg="mod modRxn">
              <pc226:chgData name="Rebecca Diaz-Castrejon" userId="S::rebecca_neimandcollaborative.com#ext#@ncconnect.onmicrosoft.com::2e9df2d5-df92-4e5c-ad51-805d35800e25" providerId="AD" clId="Web-{9DBC799E-59B7-72DE-76C0-9B2E4458BC9E}" dt="2024-07-18T19:26:02.976" v="279" actId="20577"/>
              <pc2:cmMkLst xmlns:pc2="http://schemas.microsoft.com/office/powerpoint/2019/9/main/command">
                <pc:docMk/>
                <pc:sldMk cId="1726621376" sldId="2147478979"/>
                <pc2:cmMk id="{4C72357D-8FAF-4ABA-A83A-0481BE6F5D31}"/>
              </pc2:cmMkLst>
              <pc226:cmRplyChg chg="add">
                <pc226:chgData name="Rebecca Diaz-Castrejon" userId="S::rebecca_neimandcollaborative.com#ext#@ncconnect.onmicrosoft.com::2e9df2d5-df92-4e5c-ad51-805d35800e25" providerId="AD" clId="Web-{9DBC799E-59B7-72DE-76C0-9B2E4458BC9E}" dt="2024-07-18T19:25:50.616" v="270"/>
                <pc2:cmRplyMkLst xmlns:pc2="http://schemas.microsoft.com/office/powerpoint/2019/9/main/command">
                  <pc:docMk/>
                  <pc:sldMk cId="1726621376" sldId="2147478979"/>
                  <pc2:cmMk id="{4C72357D-8FAF-4ABA-A83A-0481BE6F5D31}"/>
                  <pc2:cmRplyMk id="{D0A5A3D2-B3E1-437A-B78C-AA3F07D6952D}"/>
                </pc2:cmRplyMkLst>
              </pc226:cmRplyChg>
            </pc226:cmChg>
          </p:ext>
        </pc:extLst>
      </pc:sldChg>
    </pc:docChg>
  </pc:docChgLst>
  <pc:docChgLst>
    <pc:chgData name="christina.ngo.bui" userId="S::christina.ngo.bui_gmail.com#ext#@ncconnect.onmicrosoft.com::626deb5c-6642-45a9-ad52-0dde63f202a9" providerId="AD" clId="Web-{CD456954-C144-679D-4CB6-D403B3C758E4}"/>
    <pc:docChg chg="modSld">
      <pc:chgData name="christina.ngo.bui" userId="S::christina.ngo.bui_gmail.com#ext#@ncconnect.onmicrosoft.com::626deb5c-6642-45a9-ad52-0dde63f202a9" providerId="AD" clId="Web-{CD456954-C144-679D-4CB6-D403B3C758E4}" dt="2024-09-19T20:47:01.725" v="933" actId="20577"/>
      <pc:docMkLst>
        <pc:docMk/>
      </pc:docMkLst>
      <pc:sldChg chg="modSp">
        <pc:chgData name="christina.ngo.bui" userId="S::christina.ngo.bui_gmail.com#ext#@ncconnect.onmicrosoft.com::626deb5c-6642-45a9-ad52-0dde63f202a9" providerId="AD" clId="Web-{CD456954-C144-679D-4CB6-D403B3C758E4}" dt="2024-09-19T20:14:23.091" v="18" actId="1076"/>
        <pc:sldMkLst>
          <pc:docMk/>
          <pc:sldMk cId="2689364342" sldId="2147478991"/>
        </pc:sldMkLst>
      </pc:sldChg>
    </pc:docChg>
  </pc:docChgLst>
  <pc:docChgLst>
    <pc:chgData name="Marnay Meyer" userId="a449fada-48bd-49e2-8bc2-deb5e8b1231b" providerId="ADAL" clId="{4337055E-8412-534F-9215-F9DBC86649B0}"/>
    <pc:docChg chg="undo custSel modSld">
      <pc:chgData name="Marnay Meyer" userId="a449fada-48bd-49e2-8bc2-deb5e8b1231b" providerId="ADAL" clId="{4337055E-8412-534F-9215-F9DBC86649B0}" dt="2024-08-14T00:54:36.502" v="1203" actId="962"/>
      <pc:docMkLst>
        <pc:docMk/>
      </pc:docMkLst>
      <pc:sldChg chg="modSp mod">
        <pc:chgData name="Marnay Meyer" userId="a449fada-48bd-49e2-8bc2-deb5e8b1231b" providerId="ADAL" clId="{4337055E-8412-534F-9215-F9DBC86649B0}" dt="2024-08-14T00:50:43.151" v="91" actId="13244"/>
        <pc:sldMkLst>
          <pc:docMk/>
          <pc:sldMk cId="884090298" sldId="2147478982"/>
        </pc:sldMkLst>
      </pc:sldChg>
      <pc:sldChg chg="modSp mod">
        <pc:chgData name="Marnay Meyer" userId="a449fada-48bd-49e2-8bc2-deb5e8b1231b" providerId="ADAL" clId="{4337055E-8412-534F-9215-F9DBC86649B0}" dt="2024-08-14T00:50:56.541" v="93" actId="13244"/>
        <pc:sldMkLst>
          <pc:docMk/>
          <pc:sldMk cId="2952464671" sldId="2147478983"/>
        </pc:sldMkLst>
      </pc:sldChg>
      <pc:sldChg chg="modSp mod">
        <pc:chgData name="Marnay Meyer" userId="a449fada-48bd-49e2-8bc2-deb5e8b1231b" providerId="ADAL" clId="{4337055E-8412-534F-9215-F9DBC86649B0}" dt="2024-08-14T00:51:13.315" v="95" actId="13244"/>
        <pc:sldMkLst>
          <pc:docMk/>
          <pc:sldMk cId="1024314912" sldId="2147478984"/>
        </pc:sldMkLst>
      </pc:sldChg>
      <pc:sldChg chg="modSp mod">
        <pc:chgData name="Marnay Meyer" userId="a449fada-48bd-49e2-8bc2-deb5e8b1231b" providerId="ADAL" clId="{4337055E-8412-534F-9215-F9DBC86649B0}" dt="2024-08-14T00:51:33.480" v="97" actId="13244"/>
        <pc:sldMkLst>
          <pc:docMk/>
          <pc:sldMk cId="367831233" sldId="2147478985"/>
        </pc:sldMkLst>
      </pc:sldChg>
      <pc:sldChg chg="addSp modSp mod">
        <pc:chgData name="Marnay Meyer" userId="a449fada-48bd-49e2-8bc2-deb5e8b1231b" providerId="ADAL" clId="{4337055E-8412-534F-9215-F9DBC86649B0}" dt="2024-08-14T00:52:30.639" v="371" actId="962"/>
        <pc:sldMkLst>
          <pc:docMk/>
          <pc:sldMk cId="1150341760" sldId="2147478989"/>
        </pc:sldMkLst>
      </pc:sldChg>
    </pc:docChg>
  </pc:docChgLst>
  <pc:docChgLst>
    <pc:chgData name="christina.ngo.bui" userId="S::christina.ngo.bui_gmail.com#ext#@ncconnect.onmicrosoft.com::626deb5c-6642-45a9-ad52-0dde63f202a9" providerId="AD" clId="Web-{41C45A71-548B-8A49-6E44-B0F015644AB5}"/>
    <pc:docChg chg="modSld">
      <pc:chgData name="christina.ngo.bui" userId="S::christina.ngo.bui_gmail.com#ext#@ncconnect.onmicrosoft.com::626deb5c-6642-45a9-ad52-0dde63f202a9" providerId="AD" clId="Web-{41C45A71-548B-8A49-6E44-B0F015644AB5}" dt="2024-09-20T19:06:53.437" v="288"/>
      <pc:docMkLst>
        <pc:docMk/>
      </pc:docMkLst>
    </pc:docChg>
  </pc:docChgLst>
  <pc:docChgLst>
    <pc:chgData name="Rebecca Diaz-Castrejon" userId="S::rebecca_neimandcollaborative.com#ext#@ncconnect.onmicrosoft.com::2e9df2d5-df92-4e5c-ad51-805d35800e25" providerId="AD" clId="Web-{E82AFB7A-4B65-1107-C037-5E2781EF31EB}"/>
    <pc:docChg chg="">
      <pc:chgData name="Rebecca Diaz-Castrejon" userId="S::rebecca_neimandcollaborative.com#ext#@ncconnect.onmicrosoft.com::2e9df2d5-df92-4e5c-ad51-805d35800e25" providerId="AD" clId="Web-{E82AFB7A-4B65-1107-C037-5E2781EF31EB}" dt="2024-07-31T11:19:19.590" v="0"/>
      <pc:docMkLst>
        <pc:docMk/>
      </pc:docMkLst>
      <pc:sldChg chg="addCm">
        <pc:chgData name="Rebecca Diaz-Castrejon" userId="S::rebecca_neimandcollaborative.com#ext#@ncconnect.onmicrosoft.com::2e9df2d5-df92-4e5c-ad51-805d35800e25" providerId="AD" clId="Web-{E82AFB7A-4B65-1107-C037-5E2781EF31EB}" dt="2024-07-31T11:19:19.590" v="0"/>
        <pc:sldMkLst>
          <pc:docMk/>
          <pc:sldMk cId="1150341760" sldId="2147478989"/>
        </pc:sldMkLst>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E82AFB7A-4B65-1107-C037-5E2781EF31EB}" dt="2024-07-31T11:19:19.590" v="0"/>
              <pc2:cmMkLst xmlns:pc2="http://schemas.microsoft.com/office/powerpoint/2019/9/main/command">
                <pc:docMk/>
                <pc:sldMk cId="1150341760" sldId="2147478989"/>
                <pc2:cmMk id="{9C6AE27C-F92E-46EE-ADA8-3CAADD631B6B}"/>
              </pc2:cmMkLst>
            </pc226:cmChg>
          </p:ext>
        </pc:extLst>
      </pc:sldChg>
    </pc:docChg>
  </pc:docChgLst>
  <pc:docChgLst>
    <pc:chgData name="Rebecca Diaz-Castrejon" userId="S::rebecca_neimandcollaborative.com#ext#@ncconnect.onmicrosoft.com::2e9df2d5-df92-4e5c-ad51-805d35800e25" providerId="AD" clId="Web-{29925A39-C546-D9B9-A7BA-55D67512A3A0}"/>
    <pc:docChg chg="delSld modSld">
      <pc:chgData name="Rebecca Diaz-Castrejon" userId="S::rebecca_neimandcollaborative.com#ext#@ncconnect.onmicrosoft.com::2e9df2d5-df92-4e5c-ad51-805d35800e25" providerId="AD" clId="Web-{29925A39-C546-D9B9-A7BA-55D67512A3A0}" dt="2024-08-07T22:52:09.380" v="61"/>
      <pc:docMkLst>
        <pc:docMk/>
      </pc:docMkLst>
      <pc:sldChg chg="delCm">
        <pc:chgData name="Rebecca Diaz-Castrejon" userId="S::rebecca_neimandcollaborative.com#ext#@ncconnect.onmicrosoft.com::2e9df2d5-df92-4e5c-ad51-805d35800e25" providerId="AD" clId="Web-{29925A39-C546-D9B9-A7BA-55D67512A3A0}" dt="2024-08-07T22:52:07.380" v="60"/>
        <pc:sldMkLst>
          <pc:docMk/>
          <pc:sldMk cId="988230272" sldId="2147478975"/>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52:07.380" v="60"/>
              <pc2:cmMkLst xmlns:pc2="http://schemas.microsoft.com/office/powerpoint/2019/9/main/command">
                <pc:docMk/>
                <pc:sldMk cId="988230272" sldId="2147478975"/>
                <pc2:cmMk id="{5E51118A-DDF6-CC47-9641-1C8BF337FBBE}"/>
              </pc2:cmMkLst>
            </pc226:cmChg>
          </p:ext>
        </pc:extLst>
      </pc:sldChg>
      <pc:sldChg chg="del">
        <pc:chgData name="Rebecca Diaz-Castrejon" userId="S::rebecca_neimandcollaborative.com#ext#@ncconnect.onmicrosoft.com::2e9df2d5-df92-4e5c-ad51-805d35800e25" providerId="AD" clId="Web-{29925A39-C546-D9B9-A7BA-55D67512A3A0}" dt="2024-08-07T22:46:10.028" v="19"/>
        <pc:sldMkLst>
          <pc:docMk/>
          <pc:sldMk cId="1863474302" sldId="2147478980"/>
        </pc:sldMkLst>
      </pc:sldChg>
      <pc:sldChg chg="modSp delCm">
        <pc:chgData name="Rebecca Diaz-Castrejon" userId="S::rebecca_neimandcollaborative.com#ext#@ncconnect.onmicrosoft.com::2e9df2d5-df92-4e5c-ad51-805d35800e25" providerId="AD" clId="Web-{29925A39-C546-D9B9-A7BA-55D67512A3A0}" dt="2024-08-07T22:48:16.781" v="36"/>
        <pc:sldMkLst>
          <pc:docMk/>
          <pc:sldMk cId="787076014" sldId="2147478988"/>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29925A39-C546-D9B9-A7BA-55D67512A3A0}" dt="2024-08-07T22:48:16.781" v="36"/>
              <pc2:cmMkLst xmlns:pc2="http://schemas.microsoft.com/office/powerpoint/2019/9/main/command">
                <pc:docMk/>
                <pc:sldMk cId="787076014" sldId="2147478988"/>
                <pc2:cmMk id="{1CF1C003-2A6F-4AE1-9B7E-462F11521B3A}"/>
              </pc2:cmMkLst>
            </pc226:cmChg>
          </p:ext>
        </pc:extLst>
      </pc:sldChg>
      <pc:sldChg chg="modSp">
        <pc:chgData name="Rebecca Diaz-Castrejon" userId="S::rebecca_neimandcollaborative.com#ext#@ncconnect.onmicrosoft.com::2e9df2d5-df92-4e5c-ad51-805d35800e25" providerId="AD" clId="Web-{29925A39-C546-D9B9-A7BA-55D67512A3A0}" dt="2024-08-07T22:47:30.593" v="31" actId="20577"/>
        <pc:sldMkLst>
          <pc:docMk/>
          <pc:sldMk cId="1150341760" sldId="2147478989"/>
        </pc:sldMkLst>
      </pc:sldChg>
      <pc:sldChg chg="del">
        <pc:chgData name="Rebecca Diaz-Castrejon" userId="S::rebecca_neimandcollaborative.com#ext#@ncconnect.onmicrosoft.com::2e9df2d5-df92-4e5c-ad51-805d35800e25" providerId="AD" clId="Web-{29925A39-C546-D9B9-A7BA-55D67512A3A0}" dt="2024-08-07T22:52:09.380" v="61"/>
        <pc:sldMkLst>
          <pc:docMk/>
          <pc:sldMk cId="14286104" sldId="2147478990"/>
        </pc:sldMkLst>
      </pc:sldChg>
    </pc:docChg>
  </pc:docChgLst>
  <pc:docChgLst>
    <pc:chgData name="Rebecca Diaz-Castrejon" userId="S::rebecca_neimandcollaborative.com#ext#@ncconnect.onmicrosoft.com::2e9df2d5-df92-4e5c-ad51-805d35800e25" providerId="AD" clId="Web-{63B8DA3E-5E81-410B-B856-9B9262F8C6B4}"/>
    <pc:docChg chg="addSld delSld modSld sldOrd">
      <pc:chgData name="Rebecca Diaz-Castrejon" userId="S::rebecca_neimandcollaborative.com#ext#@ncconnect.onmicrosoft.com::2e9df2d5-df92-4e5c-ad51-805d35800e25" providerId="AD" clId="Web-{63B8DA3E-5E81-410B-B856-9B9262F8C6B4}" dt="2024-07-16T17:18:44.390" v="540"/>
      <pc:docMkLst>
        <pc:docMk/>
      </pc:docMkLst>
      <pc:sldChg chg="del">
        <pc:chgData name="Rebecca Diaz-Castrejon" userId="S::rebecca_neimandcollaborative.com#ext#@ncconnect.onmicrosoft.com::2e9df2d5-df92-4e5c-ad51-805d35800e25" providerId="AD" clId="Web-{63B8DA3E-5E81-410B-B856-9B9262F8C6B4}" dt="2024-07-16T16:59:26.901" v="296"/>
        <pc:sldMkLst>
          <pc:docMk/>
          <pc:sldMk cId="1858875103" sldId="2147376844"/>
        </pc:sldMkLst>
      </pc:sldChg>
      <pc:sldChg chg="del">
        <pc:chgData name="Rebecca Diaz-Castrejon" userId="S::rebecca_neimandcollaborative.com#ext#@ncconnect.onmicrosoft.com::2e9df2d5-df92-4e5c-ad51-805d35800e25" providerId="AD" clId="Web-{63B8DA3E-5E81-410B-B856-9B9262F8C6B4}" dt="2024-07-16T16:59:28.401" v="315"/>
        <pc:sldMkLst>
          <pc:docMk/>
          <pc:sldMk cId="3838879139" sldId="2147478871"/>
        </pc:sldMkLst>
      </pc:sldChg>
      <pc:sldChg chg="del">
        <pc:chgData name="Rebecca Diaz-Castrejon" userId="S::rebecca_neimandcollaborative.com#ext#@ncconnect.onmicrosoft.com::2e9df2d5-df92-4e5c-ad51-805d35800e25" providerId="AD" clId="Web-{63B8DA3E-5E81-410B-B856-9B9262F8C6B4}" dt="2024-07-16T16:59:26.948" v="301"/>
        <pc:sldMkLst>
          <pc:docMk/>
          <pc:sldMk cId="2141003304" sldId="2147478884"/>
        </pc:sldMkLst>
      </pc:sldChg>
      <pc:sldChg chg="del">
        <pc:chgData name="Rebecca Diaz-Castrejon" userId="S::rebecca_neimandcollaborative.com#ext#@ncconnect.onmicrosoft.com::2e9df2d5-df92-4e5c-ad51-805d35800e25" providerId="AD" clId="Web-{63B8DA3E-5E81-410B-B856-9B9262F8C6B4}" dt="2024-07-16T16:59:26.932" v="300"/>
        <pc:sldMkLst>
          <pc:docMk/>
          <pc:sldMk cId="939944174" sldId="2147478885"/>
        </pc:sldMkLst>
      </pc:sldChg>
      <pc:sldChg chg="del">
        <pc:chgData name="Rebecca Diaz-Castrejon" userId="S::rebecca_neimandcollaborative.com#ext#@ncconnect.onmicrosoft.com::2e9df2d5-df92-4e5c-ad51-805d35800e25" providerId="AD" clId="Web-{63B8DA3E-5E81-410B-B856-9B9262F8C6B4}" dt="2024-07-16T16:59:26.917" v="299"/>
        <pc:sldMkLst>
          <pc:docMk/>
          <pc:sldMk cId="1410294647" sldId="2147478886"/>
        </pc:sldMkLst>
      </pc:sldChg>
      <pc:sldChg chg="del">
        <pc:chgData name="Rebecca Diaz-Castrejon" userId="S::rebecca_neimandcollaborative.com#ext#@ncconnect.onmicrosoft.com::2e9df2d5-df92-4e5c-ad51-805d35800e25" providerId="AD" clId="Web-{63B8DA3E-5E81-410B-B856-9B9262F8C6B4}" dt="2024-07-16T16:59:26.901" v="297"/>
        <pc:sldMkLst>
          <pc:docMk/>
          <pc:sldMk cId="4172441890" sldId="2147478915"/>
        </pc:sldMkLst>
      </pc:sldChg>
      <pc:sldChg chg="del">
        <pc:chgData name="Rebecca Diaz-Castrejon" userId="S::rebecca_neimandcollaborative.com#ext#@ncconnect.onmicrosoft.com::2e9df2d5-df92-4e5c-ad51-805d35800e25" providerId="AD" clId="Web-{63B8DA3E-5E81-410B-B856-9B9262F8C6B4}" dt="2024-07-16T16:59:26.901" v="295"/>
        <pc:sldMkLst>
          <pc:docMk/>
          <pc:sldMk cId="2668841342" sldId="2147478916"/>
        </pc:sldMkLst>
      </pc:sldChg>
      <pc:sldChg chg="del">
        <pc:chgData name="Rebecca Diaz-Castrejon" userId="S::rebecca_neimandcollaborative.com#ext#@ncconnect.onmicrosoft.com::2e9df2d5-df92-4e5c-ad51-805d35800e25" providerId="AD" clId="Web-{63B8DA3E-5E81-410B-B856-9B9262F8C6B4}" dt="2024-07-16T16:59:28.464" v="318"/>
        <pc:sldMkLst>
          <pc:docMk/>
          <pc:sldMk cId="0" sldId="2147478923"/>
        </pc:sldMkLst>
      </pc:sldChg>
      <pc:sldChg chg="del">
        <pc:chgData name="Rebecca Diaz-Castrejon" userId="S::rebecca_neimandcollaborative.com#ext#@ncconnect.onmicrosoft.com::2e9df2d5-df92-4e5c-ad51-805d35800e25" providerId="AD" clId="Web-{63B8DA3E-5E81-410B-B856-9B9262F8C6B4}" dt="2024-07-16T16:59:28.417" v="316"/>
        <pc:sldMkLst>
          <pc:docMk/>
          <pc:sldMk cId="3915141931" sldId="2147478926"/>
        </pc:sldMkLst>
      </pc:sldChg>
      <pc:sldChg chg="del">
        <pc:chgData name="Rebecca Diaz-Castrejon" userId="S::rebecca_neimandcollaborative.com#ext#@ncconnect.onmicrosoft.com::2e9df2d5-df92-4e5c-ad51-805d35800e25" providerId="AD" clId="Web-{63B8DA3E-5E81-410B-B856-9B9262F8C6B4}" dt="2024-07-16T16:59:27.589" v="311"/>
        <pc:sldMkLst>
          <pc:docMk/>
          <pc:sldMk cId="0" sldId="2147478929"/>
        </pc:sldMkLst>
      </pc:sldChg>
      <pc:sldChg chg="del">
        <pc:chgData name="Rebecca Diaz-Castrejon" userId="S::rebecca_neimandcollaborative.com#ext#@ncconnect.onmicrosoft.com::2e9df2d5-df92-4e5c-ad51-805d35800e25" providerId="AD" clId="Web-{63B8DA3E-5E81-410B-B856-9B9262F8C6B4}" dt="2024-07-16T16:59:26.964" v="303"/>
        <pc:sldMkLst>
          <pc:docMk/>
          <pc:sldMk cId="2526152422" sldId="2147478930"/>
        </pc:sldMkLst>
      </pc:sldChg>
      <pc:sldChg chg="del">
        <pc:chgData name="Rebecca Diaz-Castrejon" userId="S::rebecca_neimandcollaborative.com#ext#@ncconnect.onmicrosoft.com::2e9df2d5-df92-4e5c-ad51-805d35800e25" providerId="AD" clId="Web-{63B8DA3E-5E81-410B-B856-9B9262F8C6B4}" dt="2024-07-16T16:59:26.979" v="309"/>
        <pc:sldMkLst>
          <pc:docMk/>
          <pc:sldMk cId="0" sldId="2147478933"/>
        </pc:sldMkLst>
      </pc:sldChg>
      <pc:sldChg chg="del">
        <pc:chgData name="Rebecca Diaz-Castrejon" userId="S::rebecca_neimandcollaborative.com#ext#@ncconnect.onmicrosoft.com::2e9df2d5-df92-4e5c-ad51-805d35800e25" providerId="AD" clId="Web-{63B8DA3E-5E81-410B-B856-9B9262F8C6B4}" dt="2024-07-16T16:59:28.401" v="314"/>
        <pc:sldMkLst>
          <pc:docMk/>
          <pc:sldMk cId="2786167085" sldId="2147478936"/>
        </pc:sldMkLst>
      </pc:sldChg>
      <pc:sldChg chg="del">
        <pc:chgData name="Rebecca Diaz-Castrejon" userId="S::rebecca_neimandcollaborative.com#ext#@ncconnect.onmicrosoft.com::2e9df2d5-df92-4e5c-ad51-805d35800e25" providerId="AD" clId="Web-{63B8DA3E-5E81-410B-B856-9B9262F8C6B4}" dt="2024-07-16T16:59:26.979" v="310"/>
        <pc:sldMkLst>
          <pc:docMk/>
          <pc:sldMk cId="2649561426" sldId="2147478937"/>
        </pc:sldMkLst>
      </pc:sldChg>
      <pc:sldChg chg="del">
        <pc:chgData name="Rebecca Diaz-Castrejon" userId="S::rebecca_neimandcollaborative.com#ext#@ncconnect.onmicrosoft.com::2e9df2d5-df92-4e5c-ad51-805d35800e25" providerId="AD" clId="Web-{63B8DA3E-5E81-410B-B856-9B9262F8C6B4}" dt="2024-07-16T16:59:27.604" v="313"/>
        <pc:sldMkLst>
          <pc:docMk/>
          <pc:sldMk cId="2231854475" sldId="2147478942"/>
        </pc:sldMkLst>
      </pc:sldChg>
      <pc:sldChg chg="del">
        <pc:chgData name="Rebecca Diaz-Castrejon" userId="S::rebecca_neimandcollaborative.com#ext#@ncconnect.onmicrosoft.com::2e9df2d5-df92-4e5c-ad51-805d35800e25" providerId="AD" clId="Web-{63B8DA3E-5E81-410B-B856-9B9262F8C6B4}" dt="2024-07-16T16:59:27.604" v="312"/>
        <pc:sldMkLst>
          <pc:docMk/>
          <pc:sldMk cId="2391752560" sldId="2147478943"/>
        </pc:sldMkLst>
      </pc:sldChg>
      <pc:sldChg chg="del">
        <pc:chgData name="Rebecca Diaz-Castrejon" userId="S::rebecca_neimandcollaborative.com#ext#@ncconnect.onmicrosoft.com::2e9df2d5-df92-4e5c-ad51-805d35800e25" providerId="AD" clId="Web-{63B8DA3E-5E81-410B-B856-9B9262F8C6B4}" dt="2024-07-16T16:59:28.464" v="317"/>
        <pc:sldMkLst>
          <pc:docMk/>
          <pc:sldMk cId="2293370532" sldId="2147478947"/>
        </pc:sldMkLst>
      </pc:sldChg>
      <pc:sldChg chg="del">
        <pc:chgData name="Rebecca Diaz-Castrejon" userId="S::rebecca_neimandcollaborative.com#ext#@ncconnect.onmicrosoft.com::2e9df2d5-df92-4e5c-ad51-805d35800e25" providerId="AD" clId="Web-{63B8DA3E-5E81-410B-B856-9B9262F8C6B4}" dt="2024-07-16T16:59:26.979" v="307"/>
        <pc:sldMkLst>
          <pc:docMk/>
          <pc:sldMk cId="226602334" sldId="2147478949"/>
        </pc:sldMkLst>
      </pc:sldChg>
      <pc:sldChg chg="del">
        <pc:chgData name="Rebecca Diaz-Castrejon" userId="S::rebecca_neimandcollaborative.com#ext#@ncconnect.onmicrosoft.com::2e9df2d5-df92-4e5c-ad51-805d35800e25" providerId="AD" clId="Web-{63B8DA3E-5E81-410B-B856-9B9262F8C6B4}" dt="2024-07-16T16:59:26.979" v="306"/>
        <pc:sldMkLst>
          <pc:docMk/>
          <pc:sldMk cId="4000978392" sldId="2147478950"/>
        </pc:sldMkLst>
      </pc:sldChg>
      <pc:sldChg chg="del">
        <pc:chgData name="Rebecca Diaz-Castrejon" userId="S::rebecca_neimandcollaborative.com#ext#@ncconnect.onmicrosoft.com::2e9df2d5-df92-4e5c-ad51-805d35800e25" providerId="AD" clId="Web-{63B8DA3E-5E81-410B-B856-9B9262F8C6B4}" dt="2024-07-16T16:59:26.964" v="302"/>
        <pc:sldMkLst>
          <pc:docMk/>
          <pc:sldMk cId="1895314786" sldId="2147478951"/>
        </pc:sldMkLst>
      </pc:sldChg>
      <pc:sldChg chg="del delCm">
        <pc:chgData name="Rebecca Diaz-Castrejon" userId="S::rebecca_neimandcollaborative.com#ext#@ncconnect.onmicrosoft.com::2e9df2d5-df92-4e5c-ad51-805d35800e25" providerId="AD" clId="Web-{63B8DA3E-5E81-410B-B856-9B9262F8C6B4}" dt="2024-07-16T17:04:43.891" v="513"/>
        <pc:sldMkLst>
          <pc:docMk/>
          <pc:sldMk cId="3137744759" sldId="2147478952"/>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244" v="281"/>
              <pc2:cmMkLst xmlns:pc2="http://schemas.microsoft.com/office/powerpoint/2019/9/main/command">
                <pc:docMk/>
                <pc:sldMk cId="3137744759" sldId="2147478952"/>
                <pc2:cmMk id="{ACA99E0D-7E19-4ACD-B26D-E93D7EE8BA7C}"/>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963" v="285"/>
              <pc2:cmMkLst xmlns:pc2="http://schemas.microsoft.com/office/powerpoint/2019/9/main/command">
                <pc:docMk/>
                <pc:sldMk cId="3137744759" sldId="2147478952"/>
                <pc2:cmMk id="{221FCA59-9744-473F-853E-854D06EFF17A}"/>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353" v="282"/>
              <pc2:cmMkLst xmlns:pc2="http://schemas.microsoft.com/office/powerpoint/2019/9/main/command">
                <pc:docMk/>
                <pc:sldMk cId="3137744759" sldId="2147478952"/>
                <pc2:cmMk id="{0D5ED686-C9EE-49BE-9E88-92FC833B3BEF}"/>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463" v="283"/>
              <pc2:cmMkLst xmlns:pc2="http://schemas.microsoft.com/office/powerpoint/2019/9/main/command">
                <pc:docMk/>
                <pc:sldMk cId="3137744759" sldId="2147478952"/>
                <pc2:cmMk id="{D9A55EB2-8E17-42B1-A4E9-AA21DC8D5EC9}"/>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9.556" v="284"/>
              <pc2:cmMkLst xmlns:pc2="http://schemas.microsoft.com/office/powerpoint/2019/9/main/command">
                <pc:docMk/>
                <pc:sldMk cId="3137744759" sldId="2147478952"/>
                <pc2:cmMk id="{8CC39BC5-A364-41CC-B6DD-EC584208D4D8}"/>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7.119" v="280"/>
              <pc2:cmMkLst xmlns:pc2="http://schemas.microsoft.com/office/powerpoint/2019/9/main/command">
                <pc:docMk/>
                <pc:sldMk cId="3137744759" sldId="2147478952"/>
                <pc2:cmMk id="{61F866EC-D04B-4697-AEA3-F49060159B13}"/>
              </pc2:cmMkLst>
            </pc226:cmChg>
          </p:ext>
        </pc:extLst>
      </pc:sldChg>
      <pc:sldChg chg="del">
        <pc:chgData name="Rebecca Diaz-Castrejon" userId="S::rebecca_neimandcollaborative.com#ext#@ncconnect.onmicrosoft.com::2e9df2d5-df92-4e5c-ad51-805d35800e25" providerId="AD" clId="Web-{63B8DA3E-5E81-410B-B856-9B9262F8C6B4}" dt="2024-07-16T16:59:26.979" v="308"/>
        <pc:sldMkLst>
          <pc:docMk/>
          <pc:sldMk cId="840785751" sldId="2147478953"/>
        </pc:sldMkLst>
      </pc:sldChg>
      <pc:sldChg chg="del">
        <pc:chgData name="Rebecca Diaz-Castrejon" userId="S::rebecca_neimandcollaborative.com#ext#@ncconnect.onmicrosoft.com::2e9df2d5-df92-4e5c-ad51-805d35800e25" providerId="AD" clId="Web-{63B8DA3E-5E81-410B-B856-9B9262F8C6B4}" dt="2024-07-16T16:59:31.511" v="322"/>
        <pc:sldMkLst>
          <pc:docMk/>
          <pc:sldMk cId="3605026460" sldId="2147478954"/>
        </pc:sldMkLst>
      </pc:sldChg>
      <pc:sldChg chg="del">
        <pc:chgData name="Rebecca Diaz-Castrejon" userId="S::rebecca_neimandcollaborative.com#ext#@ncconnect.onmicrosoft.com::2e9df2d5-df92-4e5c-ad51-805d35800e25" providerId="AD" clId="Web-{63B8DA3E-5E81-410B-B856-9B9262F8C6B4}" dt="2024-07-16T16:59:31.042" v="321"/>
        <pc:sldMkLst>
          <pc:docMk/>
          <pc:sldMk cId="299508755" sldId="2147478955"/>
        </pc:sldMkLst>
      </pc:sldChg>
      <pc:sldChg chg="del">
        <pc:chgData name="Rebecca Diaz-Castrejon" userId="S::rebecca_neimandcollaborative.com#ext#@ncconnect.onmicrosoft.com::2e9df2d5-df92-4e5c-ad51-805d35800e25" providerId="AD" clId="Web-{63B8DA3E-5E81-410B-B856-9B9262F8C6B4}" dt="2024-07-16T16:59:26.979" v="305"/>
        <pc:sldMkLst>
          <pc:docMk/>
          <pc:sldMk cId="2172255031" sldId="2147478956"/>
        </pc:sldMkLst>
      </pc:sldChg>
      <pc:sldChg chg="del">
        <pc:chgData name="Rebecca Diaz-Castrejon" userId="S::rebecca_neimandcollaborative.com#ext#@ncconnect.onmicrosoft.com::2e9df2d5-df92-4e5c-ad51-805d35800e25" providerId="AD" clId="Web-{63B8DA3E-5E81-410B-B856-9B9262F8C6B4}" dt="2024-07-16T16:59:26.917" v="298"/>
        <pc:sldMkLst>
          <pc:docMk/>
          <pc:sldMk cId="56806530" sldId="2147478957"/>
        </pc:sldMkLst>
      </pc:sldChg>
      <pc:sldChg chg="del">
        <pc:chgData name="Rebecca Diaz-Castrejon" userId="S::rebecca_neimandcollaborative.com#ext#@ncconnect.onmicrosoft.com::2e9df2d5-df92-4e5c-ad51-805d35800e25" providerId="AD" clId="Web-{63B8DA3E-5E81-410B-B856-9B9262F8C6B4}" dt="2024-07-16T16:59:31.511" v="323"/>
        <pc:sldMkLst>
          <pc:docMk/>
          <pc:sldMk cId="1655817047" sldId="2147478958"/>
        </pc:sldMkLst>
      </pc:sldChg>
      <pc:sldChg chg="del">
        <pc:chgData name="Rebecca Diaz-Castrejon" userId="S::rebecca_neimandcollaborative.com#ext#@ncconnect.onmicrosoft.com::2e9df2d5-df92-4e5c-ad51-805d35800e25" providerId="AD" clId="Web-{63B8DA3E-5E81-410B-B856-9B9262F8C6B4}" dt="2024-07-16T16:59:29.823" v="319"/>
        <pc:sldMkLst>
          <pc:docMk/>
          <pc:sldMk cId="292978478" sldId="2147478959"/>
        </pc:sldMkLst>
      </pc:sldChg>
      <pc:sldChg chg="del delCm">
        <pc:chgData name="Rebecca Diaz-Castrejon" userId="S::rebecca_neimandcollaborative.com#ext#@ncconnect.onmicrosoft.com::2e9df2d5-df92-4e5c-ad51-805d35800e25" providerId="AD" clId="Web-{63B8DA3E-5E81-410B-B856-9B9262F8C6B4}" dt="2024-07-16T17:04:30.047" v="509"/>
        <pc:sldMkLst>
          <pc:docMk/>
          <pc:sldMk cId="2189439341" sldId="2147478961"/>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10.150" v="276"/>
              <pc2:cmMkLst xmlns:pc2="http://schemas.microsoft.com/office/powerpoint/2019/9/main/command">
                <pc:docMk/>
                <pc:sldMk cId="2189439341" sldId="2147478961"/>
                <pc2:cmMk id="{78571350-2247-45EA-A14A-8B9E11CD600A}"/>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9.556" v="275"/>
              <pc2:cmMkLst xmlns:pc2="http://schemas.microsoft.com/office/powerpoint/2019/9/main/command">
                <pc:docMk/>
                <pc:sldMk cId="2189439341" sldId="2147478961"/>
                <pc2:cmMk id="{C8163075-1AB0-4A10-A7BE-46ACDD0E9EB7}"/>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9.244" v="274"/>
              <pc2:cmMkLst xmlns:pc2="http://schemas.microsoft.com/office/powerpoint/2019/9/main/command">
                <pc:docMk/>
                <pc:sldMk cId="2189439341" sldId="2147478961"/>
                <pc2:cmMk id="{1641AD78-53D9-4A8A-B6A8-1D9434B609FE}"/>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10.462" v="277"/>
              <pc2:cmMkLst xmlns:pc2="http://schemas.microsoft.com/office/powerpoint/2019/9/main/command">
                <pc:docMk/>
                <pc:sldMk cId="2189439341" sldId="2147478961"/>
                <pc2:cmMk id="{A121E1E9-6CC8-4364-951F-A6ADC39D7680}"/>
              </pc2:cmMkLst>
            </pc226:cmChg>
          </p:ext>
        </pc:extLst>
      </pc:sldChg>
      <pc:sldChg chg="del delCm">
        <pc:chgData name="Rebecca Diaz-Castrejon" userId="S::rebecca_neimandcollaborative.com#ext#@ncconnect.onmicrosoft.com::2e9df2d5-df92-4e5c-ad51-805d35800e25" providerId="AD" clId="Web-{63B8DA3E-5E81-410B-B856-9B9262F8C6B4}" dt="2024-07-16T17:05:05.391" v="516"/>
        <pc:sldMkLst>
          <pc:docMk/>
          <pc:sldMk cId="2103927190" sldId="2147478962"/>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4.025" v="269"/>
              <pc2:cmMkLst xmlns:pc2="http://schemas.microsoft.com/office/powerpoint/2019/9/main/command">
                <pc:docMk/>
                <pc:sldMk cId="2103927190" sldId="2147478962"/>
                <pc2:cmMk id="{CB7A9626-B382-4237-A5D7-E1CBFD2BE1F4}"/>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4.384" v="270"/>
              <pc2:cmMkLst xmlns:pc2="http://schemas.microsoft.com/office/powerpoint/2019/9/main/command">
                <pc:docMk/>
                <pc:sldMk cId="2103927190" sldId="2147478962"/>
                <pc2:cmMk id="{E1F3CD41-81D0-4814-A156-D2529F7BEAE3}"/>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3.571" v="268"/>
              <pc2:cmMkLst xmlns:pc2="http://schemas.microsoft.com/office/powerpoint/2019/9/main/command">
                <pc:docMk/>
                <pc:sldMk cId="2103927190" sldId="2147478962"/>
                <pc2:cmMk id="{A3C70F56-3009-4CBE-81C4-61BEC12880B5}"/>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7:52.978" v="267"/>
              <pc2:cmMkLst xmlns:pc2="http://schemas.microsoft.com/office/powerpoint/2019/9/main/command">
                <pc:docMk/>
                <pc:sldMk cId="2103927190" sldId="2147478962"/>
                <pc2:cmMk id="{AC92D7B2-78AD-46C9-B2EE-D7D84BDD8EE6}"/>
              </pc2:cmMkLst>
            </pc226:cmChg>
          </p:ext>
        </pc:extLst>
      </pc:sldChg>
      <pc:sldChg chg="del delCm">
        <pc:chgData name="Rebecca Diaz-Castrejon" userId="S::rebecca_neimandcollaborative.com#ext#@ncconnect.onmicrosoft.com::2e9df2d5-df92-4e5c-ad51-805d35800e25" providerId="AD" clId="Web-{63B8DA3E-5E81-410B-B856-9B9262F8C6B4}" dt="2024-07-16T17:05:12.860" v="518"/>
        <pc:sldMkLst>
          <pc:docMk/>
          <pc:sldMk cId="2579085756" sldId="2147478963"/>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2.665" v="271"/>
              <pc2:cmMkLst xmlns:pc2="http://schemas.microsoft.com/office/powerpoint/2019/9/main/command">
                <pc:docMk/>
                <pc:sldMk cId="2579085756" sldId="2147478963"/>
                <pc2:cmMk id="{46660610-4279-4A4E-9F26-4CD0DE683F20}"/>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4.509" v="272"/>
              <pc2:cmMkLst xmlns:pc2="http://schemas.microsoft.com/office/powerpoint/2019/9/main/command">
                <pc:docMk/>
                <pc:sldMk cId="2579085756" sldId="2147478963"/>
                <pc2:cmMk id="{5E395411-4B37-41B2-A540-A393D96B3ABA}"/>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04.744" v="273"/>
              <pc2:cmMkLst xmlns:pc2="http://schemas.microsoft.com/office/powerpoint/2019/9/main/command">
                <pc:docMk/>
                <pc:sldMk cId="2579085756" sldId="2147478963"/>
                <pc2:cmMk id="{07FA10E4-EF83-4E0D-BE2D-5E14A481B4C0}"/>
              </pc2:cmMkLst>
            </pc226:cmChg>
          </p:ext>
        </pc:extLst>
      </pc:sldChg>
      <pc:sldChg chg="del">
        <pc:chgData name="Rebecca Diaz-Castrejon" userId="S::rebecca_neimandcollaborative.com#ext#@ncconnect.onmicrosoft.com::2e9df2d5-df92-4e5c-ad51-805d35800e25" providerId="AD" clId="Web-{63B8DA3E-5E81-410B-B856-9B9262F8C6B4}" dt="2024-07-16T16:59:29.823" v="320"/>
        <pc:sldMkLst>
          <pc:docMk/>
          <pc:sldMk cId="3005475534" sldId="2147478964"/>
        </pc:sldMkLst>
      </pc:sldChg>
      <pc:sldChg chg="del">
        <pc:chgData name="Rebecca Diaz-Castrejon" userId="S::rebecca_neimandcollaborative.com#ext#@ncconnect.onmicrosoft.com::2e9df2d5-df92-4e5c-ad51-805d35800e25" providerId="AD" clId="Web-{63B8DA3E-5E81-410B-B856-9B9262F8C6B4}" dt="2024-07-16T16:59:25.870" v="293"/>
        <pc:sldMkLst>
          <pc:docMk/>
          <pc:sldMk cId="1726280427" sldId="2147478965"/>
        </pc:sldMkLst>
      </pc:sldChg>
      <pc:sldChg chg="delCm">
        <pc:chgData name="Rebecca Diaz-Castrejon" userId="S::rebecca_neimandcollaborative.com#ext#@ncconnect.onmicrosoft.com::2e9df2d5-df92-4e5c-ad51-805d35800e25" providerId="AD" clId="Web-{63B8DA3E-5E81-410B-B856-9B9262F8C6B4}" dt="2024-07-16T16:58:12.978" v="278"/>
        <pc:sldMkLst>
          <pc:docMk/>
          <pc:sldMk cId="775686506" sldId="214747896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12.978" v="278"/>
              <pc2:cmMkLst xmlns:pc2="http://schemas.microsoft.com/office/powerpoint/2019/9/main/command">
                <pc:docMk/>
                <pc:sldMk cId="775686506" sldId="2147478966"/>
                <pc2:cmMk id="{A0F87ACE-2354-465B-9312-19D0FAD3B5B9}"/>
              </pc2:cmMkLst>
            </pc226:cmChg>
          </p:ext>
        </pc:extLst>
      </pc:sldChg>
      <pc:sldChg chg="del delCm">
        <pc:chgData name="Rebecca Diaz-Castrejon" userId="S::rebecca_neimandcollaborative.com#ext#@ncconnect.onmicrosoft.com::2e9df2d5-df92-4e5c-ad51-805d35800e25" providerId="AD" clId="Web-{63B8DA3E-5E81-410B-B856-9B9262F8C6B4}" dt="2024-07-16T17:04:37.297" v="511"/>
        <pc:sldMkLst>
          <pc:docMk/>
          <pc:sldMk cId="3770936547" sldId="2147478967"/>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20.478" v="279"/>
              <pc2:cmMkLst xmlns:pc2="http://schemas.microsoft.com/office/powerpoint/2019/9/main/command">
                <pc:docMk/>
                <pc:sldMk cId="3770936547" sldId="2147478967"/>
                <pc2:cmMk id="{96B3F639-BB76-4973-BC5B-C9CC3F06734E}"/>
              </pc2:cmMkLst>
            </pc226:cmChg>
          </p:ext>
        </pc:extLst>
      </pc:sldChg>
      <pc:sldChg chg="del">
        <pc:chgData name="Rebecca Diaz-Castrejon" userId="S::rebecca_neimandcollaborative.com#ext#@ncconnect.onmicrosoft.com::2e9df2d5-df92-4e5c-ad51-805d35800e25" providerId="AD" clId="Web-{63B8DA3E-5E81-410B-B856-9B9262F8C6B4}" dt="2024-07-16T16:59:26.886" v="294"/>
        <pc:sldMkLst>
          <pc:docMk/>
          <pc:sldMk cId="913957116" sldId="2147478968"/>
        </pc:sldMkLst>
      </pc:sldChg>
      <pc:sldChg chg="delSp delCm">
        <pc:chgData name="Rebecca Diaz-Castrejon" userId="S::rebecca_neimandcollaborative.com#ext#@ncconnect.onmicrosoft.com::2e9df2d5-df92-4e5c-ad51-805d35800e25" providerId="AD" clId="Web-{63B8DA3E-5E81-410B-B856-9B9262F8C6B4}" dt="2024-07-16T17:04:51.141" v="514"/>
        <pc:sldMkLst>
          <pc:docMk/>
          <pc:sldMk cId="2464339035" sldId="214747896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36.994" v="286"/>
              <pc2:cmMkLst xmlns:pc2="http://schemas.microsoft.com/office/powerpoint/2019/9/main/command">
                <pc:docMk/>
                <pc:sldMk cId="2464339035" sldId="2147478969"/>
                <pc2:cmMk id="{90277572-481D-4C86-90B5-79385523540B}"/>
              </pc2:cmMkLst>
            </pc226:cmChg>
            <pc226:cmChg xmlns:pc226="http://schemas.microsoft.com/office/powerpoint/2022/06/main/command" chg="del">
              <pc226:chgData name="Rebecca Diaz-Castrejon" userId="S::rebecca_neimandcollaborative.com#ext#@ncconnect.onmicrosoft.com::2e9df2d5-df92-4e5c-ad51-805d35800e25" providerId="AD" clId="Web-{63B8DA3E-5E81-410B-B856-9B9262F8C6B4}" dt="2024-07-16T16:58:38.916" v="287"/>
              <pc2:cmMkLst xmlns:pc2="http://schemas.microsoft.com/office/powerpoint/2019/9/main/command">
                <pc:docMk/>
                <pc:sldMk cId="2464339035" sldId="2147478969"/>
                <pc2:cmMk id="{E321BDA3-D5E7-42ED-ACC3-C73C9C11078E}"/>
              </pc2:cmMkLst>
            </pc226:cmChg>
          </p:ext>
        </pc:extLst>
      </pc:sldChg>
      <pc:sldChg chg="add replId">
        <pc:chgData name="Rebecca Diaz-Castrejon" userId="S::rebecca_neimandcollaborative.com#ext#@ncconnect.onmicrosoft.com::2e9df2d5-df92-4e5c-ad51-805d35800e25" providerId="AD" clId="Web-{63B8DA3E-5E81-410B-B856-9B9262F8C6B4}" dt="2024-07-16T17:04:35.094" v="510"/>
        <pc:sldMkLst>
          <pc:docMk/>
          <pc:sldMk cId="4240203115" sldId="2147478978"/>
        </pc:sldMkLst>
      </pc:sldChg>
      <pc:sldChg chg="add replId">
        <pc:chgData name="Rebecca Diaz-Castrejon" userId="S::rebecca_neimandcollaborative.com#ext#@ncconnect.onmicrosoft.com::2e9df2d5-df92-4e5c-ad51-805d35800e25" providerId="AD" clId="Web-{63B8DA3E-5E81-410B-B856-9B9262F8C6B4}" dt="2024-07-16T17:04:41.500" v="512"/>
        <pc:sldMkLst>
          <pc:docMk/>
          <pc:sldMk cId="1726621376" sldId="2147478979"/>
        </pc:sldMkLst>
      </pc:sldChg>
      <pc:sldChg chg="add replId">
        <pc:chgData name="Rebecca Diaz-Castrejon" userId="S::rebecca_neimandcollaborative.com#ext#@ncconnect.onmicrosoft.com::2e9df2d5-df92-4e5c-ad51-805d35800e25" providerId="AD" clId="Web-{63B8DA3E-5E81-410B-B856-9B9262F8C6B4}" dt="2024-07-16T17:05:02.969" v="515"/>
        <pc:sldMkLst>
          <pc:docMk/>
          <pc:sldMk cId="1863474302" sldId="2147478980"/>
        </pc:sldMkLst>
      </pc:sldChg>
    </pc:docChg>
  </pc:docChgLst>
  <pc:docChgLst>
    <pc:chgData name="Rebecca Diaz-Castrejon" userId="S::rebecca_neimandcollaborative.com#ext#@ncconnect.onmicrosoft.com::2e9df2d5-df92-4e5c-ad51-805d35800e25" providerId="AD" clId="Web-{6E99FE28-70F2-1F3D-A8CE-47E5BA5FA84B}"/>
    <pc:docChg chg="modSld">
      <pc:chgData name="Rebecca Diaz-Castrejon" userId="S::rebecca_neimandcollaborative.com#ext#@ncconnect.onmicrosoft.com::2e9df2d5-df92-4e5c-ad51-805d35800e25" providerId="AD" clId="Web-{6E99FE28-70F2-1F3D-A8CE-47E5BA5FA84B}" dt="2024-07-15T13:44:19.430" v="37"/>
      <pc:docMkLst>
        <pc:docMk/>
      </pc:docMkLst>
      <pc:sldChg chg="modSp modCm modNotes">
        <pc:chgData name="Rebecca Diaz-Castrejon" userId="S::rebecca_neimandcollaborative.com#ext#@ncconnect.onmicrosoft.com::2e9df2d5-df92-4e5c-ad51-805d35800e25" providerId="AD" clId="Web-{6E99FE28-70F2-1F3D-A8CE-47E5BA5FA84B}" dt="2024-07-15T13:44:19.430" v="37"/>
        <pc:sldMkLst>
          <pc:docMk/>
          <pc:sldMk cId="2103927190" sldId="2147478962"/>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6E99FE28-70F2-1F3D-A8CE-47E5BA5FA84B}" dt="2024-07-15T13:43:12.350" v="31" actId="20577"/>
              <pc2:cmMkLst xmlns:pc2="http://schemas.microsoft.com/office/powerpoint/2019/9/main/command">
                <pc:docMk/>
                <pc:sldMk cId="2103927190" sldId="2147478962"/>
                <pc2:cmMk id="{E1F3CD41-81D0-4814-A156-D2529F7BEAE3}"/>
              </pc2:cmMkLst>
            </pc226:cmChg>
          </p:ext>
        </pc:extLst>
      </pc:sldChg>
      <pc:sldChg chg="modSp">
        <pc:chgData name="Rebecca Diaz-Castrejon" userId="S::rebecca_neimandcollaborative.com#ext#@ncconnect.onmicrosoft.com::2e9df2d5-df92-4e5c-ad51-805d35800e25" providerId="AD" clId="Web-{6E99FE28-70F2-1F3D-A8CE-47E5BA5FA84B}" dt="2024-07-15T13:35:41.416" v="26" actId="20577"/>
        <pc:sldMkLst>
          <pc:docMk/>
          <pc:sldMk cId="775686506" sldId="2147478966"/>
        </pc:sldMkLst>
      </pc:sldChg>
    </pc:docChg>
  </pc:docChgLst>
  <pc:docChgLst>
    <pc:chgData name="Bush, Melanie E" userId="S::melanie.bush@dhhs.nc.gov::b47a0c96-d1fe-41f5-a768-549375b87e12" providerId="AD" clId="Web-{0868082D-C361-9A2F-4F06-2775DCAC2F8F}"/>
    <pc:docChg chg="modSld">
      <pc:chgData name="Bush, Melanie E" userId="S::melanie.bush@dhhs.nc.gov::b47a0c96-d1fe-41f5-a768-549375b87e12" providerId="AD" clId="Web-{0868082D-C361-9A2F-4F06-2775DCAC2F8F}" dt="2024-06-06T19:56:15.753" v="42"/>
      <pc:docMkLst>
        <pc:docMk/>
      </pc:docMkLst>
      <pc:sldChg chg="modSp modCm">
        <pc:chgData name="Bush, Melanie E" userId="S::melanie.bush@dhhs.nc.gov::b47a0c96-d1fe-41f5-a768-549375b87e12" providerId="AD" clId="Web-{0868082D-C361-9A2F-4F06-2775DCAC2F8F}" dt="2024-06-06T19:56:15.753" v="42"/>
        <pc:sldMkLst>
          <pc:docMk/>
          <pc:sldMk cId="2786167085" sldId="2147478936"/>
        </pc:sldMkLst>
        <pc:extLst>
          <p:ext xmlns:p="http://schemas.openxmlformats.org/presentationml/2006/main" uri="{D6D511B9-2390-475A-947B-AFAB55BFBCF1}">
            <pc226:cmChg xmlns:pc226="http://schemas.microsoft.com/office/powerpoint/2022/06/main/command" chg="mod">
              <pc226:chgData name="Bush, Melanie E" userId="S::melanie.bush@dhhs.nc.gov::b47a0c96-d1fe-41f5-a768-549375b87e12" providerId="AD" clId="Web-{0868082D-C361-9A2F-4F06-2775DCAC2F8F}" dt="2024-06-06T19:55:49.456" v="41" actId="20577"/>
              <pc2:cmMkLst xmlns:pc2="http://schemas.microsoft.com/office/powerpoint/2019/9/main/command">
                <pc:docMk/>
                <pc:sldMk cId="2786167085" sldId="2147478936"/>
                <pc2:cmMk id="{4460E51E-DEFE-4B67-B004-7F7C3750FE3F}"/>
              </pc2:cmMkLst>
            </pc226:cmChg>
            <pc226:cmChg xmlns:pc226="http://schemas.microsoft.com/office/powerpoint/2022/06/main/command" chg="">
              <pc226:chgData name="Bush, Melanie E" userId="S::melanie.bush@dhhs.nc.gov::b47a0c96-d1fe-41f5-a768-549375b87e12" providerId="AD" clId="Web-{0868082D-C361-9A2F-4F06-2775DCAC2F8F}" dt="2024-06-06T19:56:15.753" v="42"/>
              <pc2:cmMkLst xmlns:pc2="http://schemas.microsoft.com/office/powerpoint/2019/9/main/command">
                <pc:docMk/>
                <pc:sldMk cId="2786167085" sldId="2147478936"/>
                <pc2:cmMk id="{3F080F58-3A35-47A8-A4AB-F170B91CA6D3}"/>
              </pc2:cmMkLst>
              <pc226:cmRplyChg chg="add">
                <pc226:chgData name="Bush, Melanie E" userId="S::melanie.bush@dhhs.nc.gov::b47a0c96-d1fe-41f5-a768-549375b87e12" providerId="AD" clId="Web-{0868082D-C361-9A2F-4F06-2775DCAC2F8F}" dt="2024-06-06T19:56:15.753" v="42"/>
                <pc2:cmRplyMkLst xmlns:pc2="http://schemas.microsoft.com/office/powerpoint/2019/9/main/command">
                  <pc:docMk/>
                  <pc:sldMk cId="2786167085" sldId="2147478936"/>
                  <pc2:cmMk id="{3F080F58-3A35-47A8-A4AB-F170B91CA6D3}"/>
                  <pc2:cmRplyMk id="{1C7DF8CE-349B-407D-8491-8E926ED2354D}"/>
                </pc2:cmRplyMkLst>
              </pc226:cmRplyChg>
            </pc226:cmChg>
            <pc226:cmChg xmlns:pc226="http://schemas.microsoft.com/office/powerpoint/2022/06/main/command" chg="mod">
              <pc226:chgData name="Bush, Melanie E" userId="S::melanie.bush@dhhs.nc.gov::b47a0c96-d1fe-41f5-a768-549375b87e12" providerId="AD" clId="Web-{0868082D-C361-9A2F-4F06-2775DCAC2F8F}" dt="2024-06-06T19:55:49.456" v="41" actId="20577"/>
              <pc2:cmMkLst xmlns:pc2="http://schemas.microsoft.com/office/powerpoint/2019/9/main/command">
                <pc:docMk/>
                <pc:sldMk cId="2786167085" sldId="2147478936"/>
                <pc2:cmMk id="{3C40D3CA-BCC2-42FC-A33D-AD2C17B194C1}"/>
              </pc2:cmMkLst>
            </pc226:cmChg>
          </p:ext>
        </pc:extLst>
      </pc:sldChg>
    </pc:docChg>
  </pc:docChgLst>
  <pc:docChgLst>
    <pc:chgData name="christina.ngo.bui" userId="S::christina.ngo.bui_gmail.com#ext#@ncconnect.onmicrosoft.com::626deb5c-6642-45a9-ad52-0dde63f202a9" providerId="AD" clId="Web-{4D31EC44-514B-ABE5-FE30-0B6CD762BEE9}"/>
    <pc:docChg chg="modSld">
      <pc:chgData name="christina.ngo.bui" userId="S::christina.ngo.bui_gmail.com#ext#@ncconnect.onmicrosoft.com::626deb5c-6642-45a9-ad52-0dde63f202a9" providerId="AD" clId="Web-{4D31EC44-514B-ABE5-FE30-0B6CD762BEE9}" dt="2025-01-16T16:39:28.271" v="110" actId="20577"/>
      <pc:docMkLst>
        <pc:docMk/>
      </pc:docMkLst>
    </pc:docChg>
  </pc:docChgLst>
  <pc:docChgLst>
    <pc:chgData name="Rebecca Diaz-Castrejon" userId="S::rebecca_neimandcollaborative.com#ext#@ncconnect.onmicrosoft.com::2e9df2d5-df92-4e5c-ad51-805d35800e25" providerId="AD" clId="Web-{2C3F6F8A-6F16-4C32-7F35-96A4B0ECFAD4}"/>
    <pc:docChg chg="addSld modSld">
      <pc:chgData name="Rebecca Diaz-Castrejon" userId="S::rebecca_neimandcollaborative.com#ext#@ncconnect.onmicrosoft.com::2e9df2d5-df92-4e5c-ad51-805d35800e25" providerId="AD" clId="Web-{2C3F6F8A-6F16-4C32-7F35-96A4B0ECFAD4}" dt="2024-06-07T01:09:28.133" v="764" actId="20577"/>
      <pc:docMkLst>
        <pc:docMk/>
      </pc:docMkLst>
      <pc:sldChg chg="addSp delSp modSp">
        <pc:chgData name="Rebecca Diaz-Castrejon" userId="S::rebecca_neimandcollaborative.com#ext#@ncconnect.onmicrosoft.com::2e9df2d5-df92-4e5c-ad51-805d35800e25" providerId="AD" clId="Web-{2C3F6F8A-6F16-4C32-7F35-96A4B0ECFAD4}" dt="2024-06-06T23:51:51.083" v="181" actId="20577"/>
        <pc:sldMkLst>
          <pc:docMk/>
          <pc:sldMk cId="1858875103" sldId="2147376844"/>
        </pc:sldMkLst>
      </pc:sldChg>
      <pc:sldChg chg="modSp">
        <pc:chgData name="Rebecca Diaz-Castrejon" userId="S::rebecca_neimandcollaborative.com#ext#@ncconnect.onmicrosoft.com::2e9df2d5-df92-4e5c-ad51-805d35800e25" providerId="AD" clId="Web-{2C3F6F8A-6F16-4C32-7F35-96A4B0ECFAD4}" dt="2024-06-06T23:37:22.261" v="6" actId="14100"/>
        <pc:sldMkLst>
          <pc:docMk/>
          <pc:sldMk cId="3838879139" sldId="2147478871"/>
        </pc:sldMkLst>
      </pc:sldChg>
      <pc:sldChg chg="modSp modCm">
        <pc:chgData name="Rebecca Diaz-Castrejon" userId="S::rebecca_neimandcollaborative.com#ext#@ncconnect.onmicrosoft.com::2e9df2d5-df92-4e5c-ad51-805d35800e25" providerId="AD" clId="Web-{2C3F6F8A-6F16-4C32-7F35-96A4B0ECFAD4}" dt="2024-06-06T23:52:34.489" v="183"/>
        <pc:sldMkLst>
          <pc:docMk/>
          <pc:sldMk cId="4248070286" sldId="2147478881"/>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6T23:52:34.489" v="183"/>
              <pc2:cmMkLst xmlns:pc2="http://schemas.microsoft.com/office/powerpoint/2019/9/main/command">
                <pc:docMk/>
                <pc:sldMk cId="4248070286" sldId="2147478881"/>
                <pc2:cmMk id="{B4DA7023-EA5A-496D-8C6E-2A8BC48FF0CF}"/>
              </pc2:cmMkLst>
              <pc226:cmRplyChg chg="add">
                <pc226:chgData name="Rebecca Diaz-Castrejon" userId="S::rebecca_neimandcollaborative.com#ext#@ncconnect.onmicrosoft.com::2e9df2d5-df92-4e5c-ad51-805d35800e25" providerId="AD" clId="Web-{2C3F6F8A-6F16-4C32-7F35-96A4B0ECFAD4}" dt="2024-06-06T23:52:31.192" v="182"/>
                <pc2:cmRplyMkLst xmlns:pc2="http://schemas.microsoft.com/office/powerpoint/2019/9/main/command">
                  <pc:docMk/>
                  <pc:sldMk cId="4248070286" sldId="2147478881"/>
                  <pc2:cmMk id="{B4DA7023-EA5A-496D-8C6E-2A8BC48FF0CF}"/>
                  <pc2:cmRplyMk id="{8E60A8A8-3DF4-4E4E-A1DA-AB518F92F1F4}"/>
                </pc2:cmRplyMkLst>
              </pc226:cmRplyChg>
            </pc226:cmChg>
          </p:ext>
        </pc:extLst>
      </pc:sldChg>
      <pc:sldChg chg="modSp modCm">
        <pc:chgData name="Rebecca Diaz-Castrejon" userId="S::rebecca_neimandcollaborative.com#ext#@ncconnect.onmicrosoft.com::2e9df2d5-df92-4e5c-ad51-805d35800e25" providerId="AD" clId="Web-{2C3F6F8A-6F16-4C32-7F35-96A4B0ECFAD4}" dt="2024-06-07T01:09:28.133" v="764" actId="20577"/>
        <pc:sldMkLst>
          <pc:docMk/>
          <pc:sldMk cId="3915141931" sldId="214747892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6T23:35:08.448" v="3"/>
              <pc2:cmMkLst xmlns:pc2="http://schemas.microsoft.com/office/powerpoint/2019/9/main/command">
                <pc:docMk/>
                <pc:sldMk cId="3915141931" sldId="2147478926"/>
                <pc2:cmMk id="{67038A2D-1482-443D-B82E-9E31A2793592}"/>
              </pc2:cmMkLst>
            </pc226:cmChg>
          </p:ext>
        </pc:extLst>
      </pc:sldChg>
      <pc:sldChg chg="modSp modCm">
        <pc:chgData name="Rebecca Diaz-Castrejon" userId="S::rebecca_neimandcollaborative.com#ext#@ncconnect.onmicrosoft.com::2e9df2d5-df92-4e5c-ad51-805d35800e25" providerId="AD" clId="Web-{2C3F6F8A-6F16-4C32-7F35-96A4B0ECFAD4}" dt="2024-06-07T00:48:24.382" v="704" actId="20577"/>
        <pc:sldMkLst>
          <pc:docMk/>
          <pc:sldMk cId="0" sldId="2147478928"/>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48:22.304" v="702" actId="20577"/>
              <pc2:cmMkLst xmlns:pc2="http://schemas.microsoft.com/office/powerpoint/2019/9/main/command">
                <pc:docMk/>
                <pc:sldMk cId="0" sldId="2147478928"/>
                <pc2:cmMk id="{0B3B427D-608B-482E-986F-9EABCBFA04C8}"/>
              </pc2:cmMkLst>
              <pc226:cmRplyChg chg="add">
                <pc226:chgData name="Rebecca Diaz-Castrejon" userId="S::rebecca_neimandcollaborative.com#ext#@ncconnect.onmicrosoft.com::2e9df2d5-df92-4e5c-ad51-805d35800e25" providerId="AD" clId="Web-{2C3F6F8A-6F16-4C32-7F35-96A4B0ECFAD4}" dt="2024-06-07T00:48:03.648" v="694"/>
                <pc2:cmRplyMkLst xmlns:pc2="http://schemas.microsoft.com/office/powerpoint/2019/9/main/command">
                  <pc:docMk/>
                  <pc:sldMk cId="0" sldId="2147478928"/>
                  <pc2:cmMk id="{0B3B427D-608B-482E-986F-9EABCBFA04C8}"/>
                  <pc2:cmRplyMk id="{60F7B4B7-AC9C-4E6C-80D2-7B11D63D2E52}"/>
                </pc2:cmRplyMkLst>
              </pc226:cmRplyChg>
            </pc226:cmChg>
          </p:ext>
        </pc:extLst>
      </pc:sldChg>
      <pc:sldChg chg="modCm">
        <pc:chgData name="Rebecca Diaz-Castrejon" userId="S::rebecca_neimandcollaborative.com#ext#@ncconnect.onmicrosoft.com::2e9df2d5-df92-4e5c-ad51-805d35800e25" providerId="AD" clId="Web-{2C3F6F8A-6F16-4C32-7F35-96A4B0ECFAD4}" dt="2024-06-07T00:49:14.727" v="705"/>
        <pc:sldMkLst>
          <pc:docMk/>
          <pc:sldMk cId="0" sldId="2147478929"/>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2C3F6F8A-6F16-4C32-7F35-96A4B0ECFAD4}" dt="2024-06-07T00:49:14.727" v="705"/>
              <pc2:cmMkLst xmlns:pc2="http://schemas.microsoft.com/office/powerpoint/2019/9/main/command">
                <pc:docMk/>
                <pc:sldMk cId="0" sldId="2147478929"/>
                <pc2:cmMk id="{4ED4DEDE-3352-4751-8CA8-089EC3A57592}"/>
              </pc2:cmMkLst>
              <pc226:cmRplyChg chg="add">
                <pc226:chgData name="Rebecca Diaz-Castrejon" userId="S::rebecca_neimandcollaborative.com#ext#@ncconnect.onmicrosoft.com::2e9df2d5-df92-4e5c-ad51-805d35800e25" providerId="AD" clId="Web-{2C3F6F8A-6F16-4C32-7F35-96A4B0ECFAD4}" dt="2024-06-07T00:49:14.727" v="705"/>
                <pc2:cmRplyMkLst xmlns:pc2="http://schemas.microsoft.com/office/powerpoint/2019/9/main/command">
                  <pc:docMk/>
                  <pc:sldMk cId="0" sldId="2147478929"/>
                  <pc2:cmMk id="{4ED4DEDE-3352-4751-8CA8-089EC3A57592}"/>
                  <pc2:cmRplyMk id="{8E18F0C3-F153-4AB4-9F88-BA5BBF0F47DC}"/>
                </pc2:cmRplyMkLst>
              </pc226:cmRplyChg>
            </pc226:cmChg>
          </p:ext>
        </pc:extLst>
      </pc:sldChg>
      <pc:sldChg chg="modCm">
        <pc:chgData name="Rebecca Diaz-Castrejon" userId="S::rebecca_neimandcollaborative.com#ext#@ncconnect.onmicrosoft.com::2e9df2d5-df92-4e5c-ad51-805d35800e25" providerId="AD" clId="Web-{2C3F6F8A-6F16-4C32-7F35-96A4B0ECFAD4}" dt="2024-06-07T01:08:56.632" v="762"/>
        <pc:sldMkLst>
          <pc:docMk/>
          <pc:sldMk cId="2786167085" sldId="214747893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1:08:56.632" v="762"/>
              <pc2:cmMkLst xmlns:pc2="http://schemas.microsoft.com/office/powerpoint/2019/9/main/command">
                <pc:docMk/>
                <pc:sldMk cId="2786167085" sldId="2147478936"/>
                <pc2:cmMk id="{3F080F58-3A35-47A8-A4AB-F170B91CA6D3}"/>
              </pc2:cmMkLst>
              <pc226:cmRplyChg chg="mod modRxn">
                <pc226:chgData name="Rebecca Diaz-Castrejon" userId="S::rebecca_neimandcollaborative.com#ext#@ncconnect.onmicrosoft.com::2e9df2d5-df92-4e5c-ad51-805d35800e25" providerId="AD" clId="Web-{2C3F6F8A-6F16-4C32-7F35-96A4B0ECFAD4}" dt="2024-06-06T23:36:16.761" v="4"/>
                <pc2:cmRplyMkLst xmlns:pc2="http://schemas.microsoft.com/office/powerpoint/2019/9/main/command">
                  <pc:docMk/>
                  <pc:sldMk cId="2786167085" sldId="2147478936"/>
                  <pc2:cmMk id="{3F080F58-3A35-47A8-A4AB-F170B91CA6D3}"/>
                  <pc2:cmRplyMk id="{1C7DF8CE-349B-407D-8491-8E926ED2354D}"/>
                </pc2:cmRplyMkLst>
              </pc226:cmRplyChg>
            </pc226:cmChg>
          </p:ext>
        </pc:extLst>
      </pc:sldChg>
      <pc:sldChg chg="addSp delSp modSp modCm">
        <pc:chgData name="Rebecca Diaz-Castrejon" userId="S::rebecca_neimandcollaborative.com#ext#@ncconnect.onmicrosoft.com::2e9df2d5-df92-4e5c-ad51-805d35800e25" providerId="AD" clId="Web-{2C3F6F8A-6F16-4C32-7F35-96A4B0ECFAD4}" dt="2024-06-07T00:46:39.897" v="693" actId="1076"/>
        <pc:sldMkLst>
          <pc:docMk/>
          <pc:sldMk cId="1062497065" sldId="2147478938"/>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19:57.709" v="387" actId="20577"/>
              <pc2:cmMkLst xmlns:pc2="http://schemas.microsoft.com/office/powerpoint/2019/9/main/command">
                <pc:docMk/>
                <pc:sldMk cId="1062497065" sldId="2147478938"/>
                <pc2:cmMk id="{B0B89C17-CCDC-4EDC-8CA1-BADAD163ECD1}"/>
              </pc2:cmMkLst>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19:57.709" v="387" actId="20577"/>
              <pc2:cmMkLst xmlns:pc2="http://schemas.microsoft.com/office/powerpoint/2019/9/main/command">
                <pc:docMk/>
                <pc:sldMk cId="1062497065" sldId="2147478938"/>
                <pc2:cmMk id="{AAFF045D-12D0-4BF7-BCCF-71283DB20285}"/>
              </pc2:cmMkLst>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45:56.240" v="685" actId="20577"/>
              <pc2:cmMkLst xmlns:pc2="http://schemas.microsoft.com/office/powerpoint/2019/9/main/command">
                <pc:docMk/>
                <pc:sldMk cId="1062497065" sldId="2147478938"/>
                <pc2:cmMk id="{6EA60DAF-8677-42EE-9FC5-6CDF708B4477}"/>
              </pc2:cmMkLst>
            </pc226:cmChg>
          </p:ext>
        </pc:extLst>
      </pc:sldChg>
      <pc:sldChg chg="addSp delSp modSp modCm">
        <pc:chgData name="Rebecca Diaz-Castrejon" userId="S::rebecca_neimandcollaborative.com#ext#@ncconnect.onmicrosoft.com::2e9df2d5-df92-4e5c-ad51-805d35800e25" providerId="AD" clId="Web-{2C3F6F8A-6F16-4C32-7F35-96A4B0ECFAD4}" dt="2024-06-07T00:54:35.558" v="716" actId="1076"/>
        <pc:sldMkLst>
          <pc:docMk/>
          <pc:sldMk cId="2401745229" sldId="214747893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51:52.728" v="714" actId="20577"/>
              <pc2:cmMkLst xmlns:pc2="http://schemas.microsoft.com/office/powerpoint/2019/9/main/command">
                <pc:docMk/>
                <pc:sldMk cId="2401745229" sldId="2147478939"/>
                <pc2:cmMk id="{F3426787-7D0F-4184-80EA-E723F4327B88}"/>
              </pc2:cmMkLst>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0:51:52.728" v="714" actId="20577"/>
              <pc2:cmMkLst xmlns:pc2="http://schemas.microsoft.com/office/powerpoint/2019/9/main/command">
                <pc:docMk/>
                <pc:sldMk cId="2401745229" sldId="2147478939"/>
                <pc2:cmMk id="{02B65C8C-3EE8-43E7-9A52-8C0B93FB6BB2}"/>
              </pc2:cmMkLst>
            </pc226:cmChg>
          </p:ext>
        </pc:extLst>
      </pc:sldChg>
      <pc:sldChg chg="addSp delSp modSp modCm">
        <pc:chgData name="Rebecca Diaz-Castrejon" userId="S::rebecca_neimandcollaborative.com#ext#@ncconnect.onmicrosoft.com::2e9df2d5-df92-4e5c-ad51-805d35800e25" providerId="AD" clId="Web-{2C3F6F8A-6F16-4C32-7F35-96A4B0ECFAD4}" dt="2024-06-07T00:22:19.038" v="431" actId="1076"/>
        <pc:sldMkLst>
          <pc:docMk/>
          <pc:sldMk cId="3536237577" sldId="2147478940"/>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6T23:46:55.455" v="73"/>
              <pc2:cmMkLst xmlns:pc2="http://schemas.microsoft.com/office/powerpoint/2019/9/main/command">
                <pc:docMk/>
                <pc:sldMk cId="3536237577" sldId="2147478940"/>
                <pc2:cmMk id="{74321641-69ED-40F8-AF1A-F8CFBB12DDD9}"/>
              </pc2:cmMkLst>
            </pc226:cmChg>
          </p:ext>
        </pc:extLst>
      </pc:sldChg>
      <pc:sldChg chg="modSp modCm">
        <pc:chgData name="Rebecca Diaz-Castrejon" userId="S::rebecca_neimandcollaborative.com#ext#@ncconnect.onmicrosoft.com::2e9df2d5-df92-4e5c-ad51-805d35800e25" providerId="AD" clId="Web-{2C3F6F8A-6F16-4C32-7F35-96A4B0ECFAD4}" dt="2024-06-07T01:03:27.110" v="761" actId="20577"/>
        <pc:sldMkLst>
          <pc:docMk/>
          <pc:sldMk cId="2391752560" sldId="2147478943"/>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1:00:02.358" v="760" actId="20577"/>
              <pc2:cmMkLst xmlns:pc2="http://schemas.microsoft.com/office/powerpoint/2019/9/main/command">
                <pc:docMk/>
                <pc:sldMk cId="2391752560" sldId="2147478943"/>
                <pc2:cmMk id="{ABA37642-7C0A-416C-861C-C49BFC7DB8A6}"/>
              </pc2:cmMkLst>
              <pc226:cmRplyChg chg="add">
                <pc226:chgData name="Rebecca Diaz-Castrejon" userId="S::rebecca_neimandcollaborative.com#ext#@ncconnect.onmicrosoft.com::2e9df2d5-df92-4e5c-ad51-805d35800e25" providerId="AD" clId="Web-{2C3F6F8A-6F16-4C32-7F35-96A4B0ECFAD4}" dt="2024-06-07T00:56:15.871" v="723"/>
                <pc2:cmRplyMkLst xmlns:pc2="http://schemas.microsoft.com/office/powerpoint/2019/9/main/command">
                  <pc:docMk/>
                  <pc:sldMk cId="2391752560" sldId="2147478943"/>
                  <pc2:cmMk id="{ABA37642-7C0A-416C-861C-C49BFC7DB8A6}"/>
                  <pc2:cmRplyMk id="{795BD3EE-CCFC-4316-AC09-0B6FB3EADC08}"/>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2C3F6F8A-6F16-4C32-7F35-96A4B0ECFAD4}" dt="2024-06-07T01:00:02.358" v="760" actId="20577"/>
              <pc2:cmMkLst xmlns:pc2="http://schemas.microsoft.com/office/powerpoint/2019/9/main/command">
                <pc:docMk/>
                <pc:sldMk cId="2391752560" sldId="2147478943"/>
                <pc2:cmMk id="{5FC4B5FC-567A-45D7-97A9-4714185764E7}"/>
              </pc2:cmMkLst>
              <pc226:cmRplyChg chg="add">
                <pc226:chgData name="Rebecca Diaz-Castrejon" userId="S::rebecca_neimandcollaborative.com#ext#@ncconnect.onmicrosoft.com::2e9df2d5-df92-4e5c-ad51-805d35800e25" providerId="AD" clId="Web-{2C3F6F8A-6F16-4C32-7F35-96A4B0ECFAD4}" dt="2024-06-07T00:58:23.311" v="742"/>
                <pc2:cmRplyMkLst xmlns:pc2="http://schemas.microsoft.com/office/powerpoint/2019/9/main/command">
                  <pc:docMk/>
                  <pc:sldMk cId="2391752560" sldId="2147478943"/>
                  <pc2:cmMk id="{5FC4B5FC-567A-45D7-97A9-4714185764E7}"/>
                  <pc2:cmRplyMk id="{D13A8681-F947-4493-A4FB-C1E6507B4799}"/>
                </pc2:cmRplyMkLst>
              </pc226:cmRplyChg>
            </pc226:cmChg>
          </p:ext>
        </pc:extLst>
      </pc:sldChg>
      <pc:sldChg chg="modSp">
        <pc:chgData name="Rebecca Diaz-Castrejon" userId="S::rebecca_neimandcollaborative.com#ext#@ncconnect.onmicrosoft.com::2e9df2d5-df92-4e5c-ad51-805d35800e25" providerId="AD" clId="Web-{2C3F6F8A-6F16-4C32-7F35-96A4B0ECFAD4}" dt="2024-06-06T23:34:39.853" v="2"/>
        <pc:sldMkLst>
          <pc:docMk/>
          <pc:sldMk cId="3983646097" sldId="2147478944"/>
        </pc:sldMkLst>
      </pc:sldChg>
      <pc:sldChg chg="addSp delSp modSp add replId">
        <pc:chgData name="Rebecca Diaz-Castrejon" userId="S::rebecca_neimandcollaborative.com#ext#@ncconnect.onmicrosoft.com::2e9df2d5-df92-4e5c-ad51-805d35800e25" providerId="AD" clId="Web-{2C3F6F8A-6F16-4C32-7F35-96A4B0ECFAD4}" dt="2024-06-07T00:43:29.098" v="666" actId="1076"/>
        <pc:sldMkLst>
          <pc:docMk/>
          <pc:sldMk cId="4132649152" sldId="2147478946"/>
        </pc:sldMkLst>
      </pc:sldChg>
    </pc:docChg>
  </pc:docChgLst>
  <pc:docChgLst>
    <pc:chgData name="Rebecca Diaz-Castrejon" userId="S::rebecca_neimandcollaborative.com#ext#@ncconnect.onmicrosoft.com::2e9df2d5-df92-4e5c-ad51-805d35800e25" providerId="AD" clId="Web-{F5C4EE43-D58D-4065-CAF3-B4E836D29DB8}"/>
    <pc:docChg chg="modSld">
      <pc:chgData name="Rebecca Diaz-Castrejon" userId="S::rebecca_neimandcollaborative.com#ext#@ncconnect.onmicrosoft.com::2e9df2d5-df92-4e5c-ad51-805d35800e25" providerId="AD" clId="Web-{F5C4EE43-D58D-4065-CAF3-B4E836D29DB8}" dt="2024-08-02T15:21:26.476" v="499"/>
      <pc:docMkLst>
        <pc:docMk/>
      </pc:docMkLst>
    </pc:docChg>
  </pc:docChgLst>
  <pc:docChgLst>
    <pc:chgData name="Rebecca Diaz-Castrejon" userId="S::rebecca_neimandcollaborative.com#ext#@ncconnect.onmicrosoft.com::2e9df2d5-df92-4e5c-ad51-805d35800e25" providerId="AD" clId="Web-{D926D526-5232-CCC3-230C-5DA415814296}"/>
    <pc:docChg chg="modSld">
      <pc:chgData name="Rebecca Diaz-Castrejon" userId="S::rebecca_neimandcollaborative.com#ext#@ncconnect.onmicrosoft.com::2e9df2d5-df92-4e5c-ad51-805d35800e25" providerId="AD" clId="Web-{D926D526-5232-CCC3-230C-5DA415814296}" dt="2024-09-20T07:49:59.566" v="30" actId="1076"/>
      <pc:docMkLst>
        <pc:docMk/>
      </pc:docMkLst>
      <pc:sldChg chg="modSp">
        <pc:chgData name="Rebecca Diaz-Castrejon" userId="S::rebecca_neimandcollaborative.com#ext#@ncconnect.onmicrosoft.com::2e9df2d5-df92-4e5c-ad51-805d35800e25" providerId="AD" clId="Web-{D926D526-5232-CCC3-230C-5DA415814296}" dt="2024-09-20T07:47:40.299" v="9" actId="20577"/>
        <pc:sldMkLst>
          <pc:docMk/>
          <pc:sldMk cId="636725924" sldId="2147478945"/>
        </pc:sldMkLst>
      </pc:sldChg>
    </pc:docChg>
  </pc:docChgLst>
  <pc:docChgLst>
    <pc:chgData name="christina.ngo.bui" userId="S::christina.ngo.bui_gmail.com#ext#@ncconnect.onmicrosoft.com::626deb5c-6642-45a9-ad52-0dde63f202a9" providerId="AD" clId="Web-{72B05559-EEE9-8F77-439F-409FE6BFE8DF}"/>
    <pc:docChg chg="modSld">
      <pc:chgData name="christina.ngo.bui" userId="S::christina.ngo.bui_gmail.com#ext#@ncconnect.onmicrosoft.com::626deb5c-6642-45a9-ad52-0dde63f202a9" providerId="AD" clId="Web-{72B05559-EEE9-8F77-439F-409FE6BFE8DF}" dt="2025-03-24T14:53:25.393" v="145" actId="20577"/>
      <pc:docMkLst>
        <pc:docMk/>
      </pc:docMkLst>
    </pc:docChg>
  </pc:docChgLst>
  <pc:docChgLst>
    <pc:chgData name="Rebecca Diaz-Castrejon" userId="S::rebecca_neimandcollaborative.com#ext#@ncconnect.onmicrosoft.com::2e9df2d5-df92-4e5c-ad51-805d35800e25" providerId="AD" clId="Web-{189A6BD3-A7CD-0E94-F0B7-A6B56C5DA699}"/>
    <pc:docChg chg="addSld modSld sldOrd">
      <pc:chgData name="Rebecca Diaz-Castrejon" userId="S::rebecca_neimandcollaborative.com#ext#@ncconnect.onmicrosoft.com::2e9df2d5-df92-4e5c-ad51-805d35800e25" providerId="AD" clId="Web-{189A6BD3-A7CD-0E94-F0B7-A6B56C5DA699}" dt="2024-07-15T11:26:33.018" v="53"/>
      <pc:docMkLst>
        <pc:docMk/>
      </pc:docMkLst>
      <pc:sldChg chg="ord">
        <pc:chgData name="Rebecca Diaz-Castrejon" userId="S::rebecca_neimandcollaborative.com#ext#@ncconnect.onmicrosoft.com::2e9df2d5-df92-4e5c-ad51-805d35800e25" providerId="AD" clId="Web-{189A6BD3-A7CD-0E94-F0B7-A6B56C5DA699}" dt="2024-07-15T11:25:17.079" v="1"/>
        <pc:sldMkLst>
          <pc:docMk/>
          <pc:sldMk cId="3137744759" sldId="2147478952"/>
        </pc:sldMkLst>
      </pc:sldChg>
      <pc:sldChg chg="ord">
        <pc:chgData name="Rebecca Diaz-Castrejon" userId="S::rebecca_neimandcollaborative.com#ext#@ncconnect.onmicrosoft.com::2e9df2d5-df92-4e5c-ad51-805d35800e25" providerId="AD" clId="Web-{189A6BD3-A7CD-0E94-F0B7-A6B56C5DA699}" dt="2024-07-15T11:25:19.361" v="2"/>
        <pc:sldMkLst>
          <pc:docMk/>
          <pc:sldMk cId="1726280427" sldId="2147478965"/>
        </pc:sldMkLst>
      </pc:sldChg>
      <pc:sldChg chg="addSp modSp new">
        <pc:chgData name="Rebecca Diaz-Castrejon" userId="S::rebecca_neimandcollaborative.com#ext#@ncconnect.onmicrosoft.com::2e9df2d5-df92-4e5c-ad51-805d35800e25" providerId="AD" clId="Web-{189A6BD3-A7CD-0E94-F0B7-A6B56C5DA699}" dt="2024-07-15T11:26:33.018" v="53"/>
        <pc:sldMkLst>
          <pc:docMk/>
          <pc:sldMk cId="1235028258" sldId="2147478973"/>
        </pc:sldMkLst>
      </pc:sldChg>
    </pc:docChg>
  </pc:docChgLst>
  <pc:docChgLst>
    <pc:chgData name="Catherine Solomon" userId="S::catherine_neimandcollaborative.com#ext#@ncconnect.onmicrosoft.com::c5dfa7ba-2579-48fd-848c-c927139e83cc" providerId="AD" clId="Web-{6C77983A-48AB-848E-9C84-4852A84C71CD}"/>
    <pc:docChg chg="modSld">
      <pc:chgData name="Catherine Solomon" userId="S::catherine_neimandcollaborative.com#ext#@ncconnect.onmicrosoft.com::c5dfa7ba-2579-48fd-848c-c927139e83cc" providerId="AD" clId="Web-{6C77983A-48AB-848E-9C84-4852A84C71CD}" dt="2025-02-13T15:16:33.298" v="8" actId="20577"/>
      <pc:docMkLst>
        <pc:docMk/>
      </pc:docMkLst>
      <pc:sldChg chg="modSp modCm">
        <pc:chgData name="Catherine Solomon" userId="S::catherine_neimandcollaborative.com#ext#@ncconnect.onmicrosoft.com::c5dfa7ba-2579-48fd-848c-c927139e83cc" providerId="AD" clId="Web-{6C77983A-48AB-848E-9C84-4852A84C71CD}" dt="2025-02-13T14:44:57.516" v="1" actId="20577"/>
        <pc:sldMkLst>
          <pc:docMk/>
          <pc:sldMk cId="967207967" sldId="2147376879"/>
        </pc:sldMkLst>
        <pc:spChg chg="mod">
          <ac:chgData name="Catherine Solomon" userId="S::catherine_neimandcollaborative.com#ext#@ncconnect.onmicrosoft.com::c5dfa7ba-2579-48fd-848c-c927139e83cc" providerId="AD" clId="Web-{6C77983A-48AB-848E-9C84-4852A84C71CD}" dt="2025-02-13T14:44:57.516" v="1" actId="20577"/>
          <ac:spMkLst>
            <pc:docMk/>
            <pc:sldMk cId="967207967" sldId="2147376879"/>
            <ac:spMk id="2" creationId="{81C2CF07-59D9-AC3B-BA7B-B66000348317}"/>
          </ac:spMkLst>
        </pc:spChg>
        <pc:extLst>
          <p:ext xmlns:p="http://schemas.openxmlformats.org/presentationml/2006/main" uri="{D6D511B9-2390-475A-947B-AFAB55BFBCF1}">
            <pc226:cmChg xmlns:pc226="http://schemas.microsoft.com/office/powerpoint/2022/06/main/command" chg="mod">
              <pc226:chgData name="Catherine Solomon" userId="S::catherine_neimandcollaborative.com#ext#@ncconnect.onmicrosoft.com::c5dfa7ba-2579-48fd-848c-c927139e83cc" providerId="AD" clId="Web-{6C77983A-48AB-848E-9C84-4852A84C71CD}" dt="2025-02-13T14:44:56.704" v="0" actId="20577"/>
              <pc2:cmMkLst xmlns:pc2="http://schemas.microsoft.com/office/powerpoint/2019/9/main/command">
                <pc:docMk/>
                <pc:sldMk cId="967207967" sldId="2147376879"/>
                <pc2:cmMk id="{CC5EC2EB-3009-48A6-B8C4-228099DB8D7A}"/>
              </pc2:cmMkLst>
            </pc226:cmChg>
          </p:ext>
        </pc:extLst>
      </pc:sldChg>
      <pc:sldChg chg="modSp">
        <pc:chgData name="Catherine Solomon" userId="S::catherine_neimandcollaborative.com#ext#@ncconnect.onmicrosoft.com::c5dfa7ba-2579-48fd-848c-c927139e83cc" providerId="AD" clId="Web-{6C77983A-48AB-848E-9C84-4852A84C71CD}" dt="2025-02-13T15:16:33.298" v="8" actId="20577"/>
        <pc:sldMkLst>
          <pc:docMk/>
          <pc:sldMk cId="0" sldId="2147478931"/>
        </pc:sldMkLst>
        <pc:spChg chg="mod">
          <ac:chgData name="Catherine Solomon" userId="S::catherine_neimandcollaborative.com#ext#@ncconnect.onmicrosoft.com::c5dfa7ba-2579-48fd-848c-c927139e83cc" providerId="AD" clId="Web-{6C77983A-48AB-848E-9C84-4852A84C71CD}" dt="2025-02-13T15:16:33.298" v="8" actId="20577"/>
          <ac:spMkLst>
            <pc:docMk/>
            <pc:sldMk cId="0" sldId="2147478931"/>
            <ac:spMk id="5" creationId="{00000000-0000-0000-0000-000000000000}"/>
          </ac:spMkLst>
        </pc:spChg>
      </pc:sldChg>
      <pc:sldChg chg="modSp modCm">
        <pc:chgData name="Catherine Solomon" userId="S::catherine_neimandcollaborative.com#ext#@ncconnect.onmicrosoft.com::c5dfa7ba-2579-48fd-848c-c927139e83cc" providerId="AD" clId="Web-{6C77983A-48AB-848E-9C84-4852A84C71CD}" dt="2025-02-13T15:10:35.111" v="3" actId="20577"/>
        <pc:sldMkLst>
          <pc:docMk/>
          <pc:sldMk cId="3777539302" sldId="2147478995"/>
        </pc:sldMkLst>
        <pc:spChg chg="mod">
          <ac:chgData name="Catherine Solomon" userId="S::catherine_neimandcollaborative.com#ext#@ncconnect.onmicrosoft.com::c5dfa7ba-2579-48fd-848c-c927139e83cc" providerId="AD" clId="Web-{6C77983A-48AB-848E-9C84-4852A84C71CD}" dt="2025-02-13T15:10:35.111" v="3" actId="20577"/>
          <ac:spMkLst>
            <pc:docMk/>
            <pc:sldMk cId="3777539302" sldId="2147478995"/>
            <ac:spMk id="25" creationId="{00000000-0000-0000-0000-000000000000}"/>
          </ac:spMkLst>
        </pc:spChg>
        <pc:extLst>
          <p:ext xmlns:p="http://schemas.openxmlformats.org/presentationml/2006/main" uri="{D6D511B9-2390-475A-947B-AFAB55BFBCF1}">
            <pc226:cmChg xmlns:pc226="http://schemas.microsoft.com/office/powerpoint/2022/06/main/command" chg="mod">
              <pc226:chgData name="Catherine Solomon" userId="S::catherine_neimandcollaborative.com#ext#@ncconnect.onmicrosoft.com::c5dfa7ba-2579-48fd-848c-c927139e83cc" providerId="AD" clId="Web-{6C77983A-48AB-848E-9C84-4852A84C71CD}" dt="2025-02-13T15:10:34.314" v="2" actId="20577"/>
              <pc2:cmMkLst xmlns:pc2="http://schemas.microsoft.com/office/powerpoint/2019/9/main/command">
                <pc:docMk/>
                <pc:sldMk cId="3777539302" sldId="2147478995"/>
                <pc2:cmMk id="{C5FDC51B-8942-43B1-A449-482885F4D1E5}"/>
              </pc2:cmMkLst>
            </pc226:cmChg>
            <pc226:cmChg xmlns:pc226="http://schemas.microsoft.com/office/powerpoint/2022/06/main/command" chg="mod">
              <pc226:chgData name="Catherine Solomon" userId="S::catherine_neimandcollaborative.com#ext#@ncconnect.onmicrosoft.com::c5dfa7ba-2579-48fd-848c-c927139e83cc" providerId="AD" clId="Web-{6C77983A-48AB-848E-9C84-4852A84C71CD}" dt="2025-02-13T15:10:34.314" v="2" actId="20577"/>
              <pc2:cmMkLst xmlns:pc2="http://schemas.microsoft.com/office/powerpoint/2019/9/main/command">
                <pc:docMk/>
                <pc:sldMk cId="3777539302" sldId="2147478995"/>
                <pc2:cmMk id="{E5EEB8B7-5673-4A21-8240-E1E9D1FA88E4}"/>
              </pc2:cmMkLst>
            </pc226:cmChg>
          </p:ext>
        </pc:extLst>
      </pc:sldChg>
      <pc:sldChg chg="modSp">
        <pc:chgData name="Catherine Solomon" userId="S::catherine_neimandcollaborative.com#ext#@ncconnect.onmicrosoft.com::c5dfa7ba-2579-48fd-848c-c927139e83cc" providerId="AD" clId="Web-{6C77983A-48AB-848E-9C84-4852A84C71CD}" dt="2025-02-13T15:13:07.486" v="5" actId="20577"/>
        <pc:sldMkLst>
          <pc:docMk/>
          <pc:sldMk cId="3962164740" sldId="2147478996"/>
        </pc:sldMkLst>
        <pc:spChg chg="mod">
          <ac:chgData name="Catherine Solomon" userId="S::catherine_neimandcollaborative.com#ext#@ncconnect.onmicrosoft.com::c5dfa7ba-2579-48fd-848c-c927139e83cc" providerId="AD" clId="Web-{6C77983A-48AB-848E-9C84-4852A84C71CD}" dt="2025-02-13T15:13:07.486" v="5" actId="20577"/>
          <ac:spMkLst>
            <pc:docMk/>
            <pc:sldMk cId="3962164740" sldId="2147478996"/>
            <ac:spMk id="25" creationId="{00000000-0000-0000-0000-000000000000}"/>
          </ac:spMkLst>
        </pc:spChg>
      </pc:sldChg>
    </pc:docChg>
  </pc:docChgLst>
  <pc:docChgLst>
    <pc:chgData name="Sarah Hutchinson" userId="S::sarah_neimandcollaborative.com#ext#@ncconnect.onmicrosoft.com::b58dcbc7-0afa-4a1c-baed-53722a993875" providerId="AD" clId="Web-{A1E59FF4-2F22-031F-1768-8D5E8B838D25}"/>
    <pc:docChg chg="modSld">
      <pc:chgData name="Sarah Hutchinson" userId="S::sarah_neimandcollaborative.com#ext#@ncconnect.onmicrosoft.com::b58dcbc7-0afa-4a1c-baed-53722a993875" providerId="AD" clId="Web-{A1E59FF4-2F22-031F-1768-8D5E8B838D25}" dt="2024-09-20T14:06:10.169" v="8" actId="20577"/>
      <pc:docMkLst>
        <pc:docMk/>
      </pc:docMkLst>
    </pc:docChg>
  </pc:docChgLst>
  <pc:docChgLst>
    <pc:chgData name="Rebecca Diaz-Castrejon" userId="S::rebecca_neimandcollaborative.com#ext#@ncconnect.onmicrosoft.com::2e9df2d5-df92-4e5c-ad51-805d35800e25" providerId="AD" clId="Web-{54CB58CE-3AFA-D2B3-B565-42690EA10DF4}"/>
    <pc:docChg chg="modSld">
      <pc:chgData name="Rebecca Diaz-Castrejon" userId="S::rebecca_neimandcollaborative.com#ext#@ncconnect.onmicrosoft.com::2e9df2d5-df92-4e5c-ad51-805d35800e25" providerId="AD" clId="Web-{54CB58CE-3AFA-D2B3-B565-42690EA10DF4}" dt="2024-07-17T06:57:29.847" v="23" actId="20577"/>
      <pc:docMkLst>
        <pc:docMk/>
      </pc:docMkLst>
      <pc:sldChg chg="modSp modCm">
        <pc:chgData name="Rebecca Diaz-Castrejon" userId="S::rebecca_neimandcollaborative.com#ext#@ncconnect.onmicrosoft.com::2e9df2d5-df92-4e5c-ad51-805d35800e25" providerId="AD" clId="Web-{54CB58CE-3AFA-D2B3-B565-42690EA10DF4}" dt="2024-07-17T06:56:37.800" v="15" actId="20577"/>
        <pc:sldMkLst>
          <pc:docMk/>
          <pc:sldMk cId="967207967" sldId="214737687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4CB58CE-3AFA-D2B3-B565-42690EA10DF4}" dt="2024-07-17T06:56:36.706" v="14"/>
              <pc2:cmMkLst xmlns:pc2="http://schemas.microsoft.com/office/powerpoint/2019/9/main/command">
                <pc:docMk/>
                <pc:sldMk cId="967207967" sldId="2147376879"/>
                <pc2:cmMk id="{BE6A052D-ED4A-49BA-8802-2371E27AE458}"/>
              </pc2:cmMkLst>
              <pc226:cmRplyChg chg="add">
                <pc226:chgData name="Rebecca Diaz-Castrejon" userId="S::rebecca_neimandcollaborative.com#ext#@ncconnect.onmicrosoft.com::2e9df2d5-df92-4e5c-ad51-805d35800e25" providerId="AD" clId="Web-{54CB58CE-3AFA-D2B3-B565-42690EA10DF4}" dt="2024-07-17T06:56:33.315" v="13"/>
                <pc2:cmRplyMkLst xmlns:pc2="http://schemas.microsoft.com/office/powerpoint/2019/9/main/command">
                  <pc:docMk/>
                  <pc:sldMk cId="967207967" sldId="2147376879"/>
                  <pc2:cmMk id="{BE6A052D-ED4A-49BA-8802-2371E27AE458}"/>
                  <pc2:cmRplyMk id="{0C966CC6-592C-4D3E-AE6B-A3E04BD16AD6}"/>
                </pc2:cmRplyMkLst>
              </pc226:cmRplyChg>
            </pc226:cmChg>
          </p:ext>
        </pc:extLst>
      </pc:sldChg>
    </pc:docChg>
  </pc:docChgLst>
  <pc:docChgLst>
    <pc:chgData name="Rebecca Diaz-Castrejon" userId="S::rebecca_neimandcollaborative.com#ext#@ncconnect.onmicrosoft.com::2e9df2d5-df92-4e5c-ad51-805d35800e25" providerId="AD" clId="Web-{98C66CCC-983E-2BBC-A787-0DFEA142FC10}"/>
    <pc:docChg chg="modSld">
      <pc:chgData name="Rebecca Diaz-Castrejon" userId="S::rebecca_neimandcollaborative.com#ext#@ncconnect.onmicrosoft.com::2e9df2d5-df92-4e5c-ad51-805d35800e25" providerId="AD" clId="Web-{98C66CCC-983E-2BBC-A787-0DFEA142FC10}" dt="2024-09-18T15:06:57.606" v="420" actId="20577"/>
      <pc:docMkLst>
        <pc:docMk/>
      </pc:docMkLst>
      <pc:sldChg chg="addSp delSp modSp">
        <pc:chgData name="Rebecca Diaz-Castrejon" userId="S::rebecca_neimandcollaborative.com#ext#@ncconnect.onmicrosoft.com::2e9df2d5-df92-4e5c-ad51-805d35800e25" providerId="AD" clId="Web-{98C66CCC-983E-2BBC-A787-0DFEA142FC10}" dt="2024-09-18T14:35:16.218" v="87" actId="14100"/>
        <pc:sldMkLst>
          <pc:docMk/>
          <pc:sldMk cId="1886286786" sldId="2147376866"/>
        </pc:sldMkLst>
      </pc:sldChg>
      <pc:sldChg chg="addSp delSp modSp">
        <pc:chgData name="Rebecca Diaz-Castrejon" userId="S::rebecca_neimandcollaborative.com#ext#@ncconnect.onmicrosoft.com::2e9df2d5-df92-4e5c-ad51-805d35800e25" providerId="AD" clId="Web-{98C66CCC-983E-2BBC-A787-0DFEA142FC10}" dt="2024-09-18T15:05:18.760" v="362" actId="20577"/>
        <pc:sldMkLst>
          <pc:docMk/>
          <pc:sldMk cId="1282052852" sldId="2147478960"/>
        </pc:sldMkLst>
      </pc:sldChg>
      <pc:sldChg chg="modSp">
        <pc:chgData name="Rebecca Diaz-Castrejon" userId="S::rebecca_neimandcollaborative.com#ext#@ncconnect.onmicrosoft.com::2e9df2d5-df92-4e5c-ad51-805d35800e25" providerId="AD" clId="Web-{98C66CCC-983E-2BBC-A787-0DFEA142FC10}" dt="2024-09-18T15:06:57.606" v="420" actId="20577"/>
        <pc:sldMkLst>
          <pc:docMk/>
          <pc:sldMk cId="2755150454" sldId="2147478981"/>
        </pc:sldMkLst>
      </pc:sldChg>
    </pc:docChg>
  </pc:docChgLst>
  <pc:docChgLst>
    <pc:chgData name="Colby DiMento" userId="S::cdimento_oakhillstrategies.com#ext#@ncconnect.onmicrosoft.com::d8606fec-3bbc-47f4-8f72-bcac598a9043" providerId="AD" clId="Web-{8A6B3430-6EA3-6D00-3829-0BEEB70CB94E}"/>
    <pc:docChg chg="modSld">
      <pc:chgData name="Colby DiMento" userId="S::cdimento_oakhillstrategies.com#ext#@ncconnect.onmicrosoft.com::d8606fec-3bbc-47f4-8f72-bcac598a9043" providerId="AD" clId="Web-{8A6B3430-6EA3-6D00-3829-0BEEB70CB94E}" dt="2025-04-01T15:33:34.356" v="3" actId="20577"/>
      <pc:docMkLst>
        <pc:docMk/>
      </pc:docMkLst>
      <pc:sldChg chg="modSp">
        <pc:chgData name="Colby DiMento" userId="S::cdimento_oakhillstrategies.com#ext#@ncconnect.onmicrosoft.com::d8606fec-3bbc-47f4-8f72-bcac598a9043" providerId="AD" clId="Web-{8A6B3430-6EA3-6D00-3829-0BEEB70CB94E}" dt="2025-04-01T15:32:40.934" v="0" actId="20577"/>
        <pc:sldMkLst>
          <pc:docMk/>
          <pc:sldMk cId="967207967" sldId="2147376879"/>
        </pc:sldMkLst>
        <pc:spChg chg="mod">
          <ac:chgData name="Colby DiMento" userId="S::cdimento_oakhillstrategies.com#ext#@ncconnect.onmicrosoft.com::d8606fec-3bbc-47f4-8f72-bcac598a9043" providerId="AD" clId="Web-{8A6B3430-6EA3-6D00-3829-0BEEB70CB94E}" dt="2025-04-01T15:32:40.934" v="0" actId="20577"/>
          <ac:spMkLst>
            <pc:docMk/>
            <pc:sldMk cId="967207967" sldId="2147376879"/>
            <ac:spMk id="3" creationId="{060C53A0-A215-00F9-E23F-77EDEDDE3855}"/>
          </ac:spMkLst>
        </pc:spChg>
      </pc:sldChg>
      <pc:sldChg chg="modSp">
        <pc:chgData name="Colby DiMento" userId="S::cdimento_oakhillstrategies.com#ext#@ncconnect.onmicrosoft.com::d8606fec-3bbc-47f4-8f72-bcac598a9043" providerId="AD" clId="Web-{8A6B3430-6EA3-6D00-3829-0BEEB70CB94E}" dt="2025-04-01T15:33:34.356" v="3" actId="20577"/>
        <pc:sldMkLst>
          <pc:docMk/>
          <pc:sldMk cId="2258233716" sldId="2147478997"/>
        </pc:sldMkLst>
        <pc:spChg chg="mod">
          <ac:chgData name="Colby DiMento" userId="S::cdimento_oakhillstrategies.com#ext#@ncconnect.onmicrosoft.com::d8606fec-3bbc-47f4-8f72-bcac598a9043" providerId="AD" clId="Web-{8A6B3430-6EA3-6D00-3829-0BEEB70CB94E}" dt="2025-04-01T15:33:34.356" v="3" actId="20577"/>
          <ac:spMkLst>
            <pc:docMk/>
            <pc:sldMk cId="2258233716" sldId="2147478997"/>
            <ac:spMk id="2" creationId="{D03CAC15-1079-F792-54EF-F715811ED630}"/>
          </ac:spMkLst>
        </pc:spChg>
      </pc:sldChg>
    </pc:docChg>
  </pc:docChgLst>
  <pc:docChgLst>
    <pc:chgData name="Barrett, Tina L" userId="S::tina.l.barrett@dhhs.nc.gov::4432046f-07b9-4b4e-9963-35fb7dcc3833" providerId="AD" clId="Web-{F1BDD4D4-6C79-DF44-BE0B-33EB79E1A506}"/>
    <pc:docChg chg="">
      <pc:chgData name="Barrett, Tina L" userId="S::tina.l.barrett@dhhs.nc.gov::4432046f-07b9-4b4e-9963-35fb7dcc3833" providerId="AD" clId="Web-{F1BDD4D4-6C79-DF44-BE0B-33EB79E1A506}" dt="2024-07-18T13:42:11.462" v="0"/>
      <pc:docMkLst>
        <pc:docMk/>
      </pc:docMkLst>
    </pc:docChg>
  </pc:docChgLst>
  <pc:docChgLst>
    <pc:chgData name="Rebecca Diaz-Castrejon" userId="S::rebecca_neimandcollaborative.com#ext#@ncconnect.onmicrosoft.com::2e9df2d5-df92-4e5c-ad51-805d35800e25" providerId="AD" clId="Web-{3DB66521-D3D6-1BB8-2FD7-2B05DB01D2A6}"/>
    <pc:docChg chg="modSld">
      <pc:chgData name="Rebecca Diaz-Castrejon" userId="S::rebecca_neimandcollaborative.com#ext#@ncconnect.onmicrosoft.com::2e9df2d5-df92-4e5c-ad51-805d35800e25" providerId="AD" clId="Web-{3DB66521-D3D6-1BB8-2FD7-2B05DB01D2A6}" dt="2024-08-15T05:20:43.677" v="33" actId="14100"/>
      <pc:docMkLst>
        <pc:docMk/>
      </pc:docMkLst>
      <pc:sldChg chg="addSp modSp">
        <pc:chgData name="Rebecca Diaz-Castrejon" userId="S::rebecca_neimandcollaborative.com#ext#@ncconnect.onmicrosoft.com::2e9df2d5-df92-4e5c-ad51-805d35800e25" providerId="AD" clId="Web-{3DB66521-D3D6-1BB8-2FD7-2B05DB01D2A6}" dt="2024-08-15T05:20:43.677" v="33" actId="14100"/>
        <pc:sldMkLst>
          <pc:docMk/>
          <pc:sldMk cId="0" sldId="2147478931"/>
        </pc:sldMkLst>
      </pc:sldChg>
    </pc:docChg>
  </pc:docChgLst>
  <pc:docChgLst>
    <pc:chgData name="Rebecca Diaz-Castrejon" userId="S::rebecca_neimandcollaborative.com#ext#@ncconnect.onmicrosoft.com::2e9df2d5-df92-4e5c-ad51-805d35800e25" providerId="AD" clId="Web-{A502D6A6-FBBF-CF95-2A21-FE1DAA898C07}"/>
    <pc:docChg chg="modSld sldOrd">
      <pc:chgData name="Rebecca Diaz-Castrejon" userId="S::rebecca_neimandcollaborative.com#ext#@ncconnect.onmicrosoft.com::2e9df2d5-df92-4e5c-ad51-805d35800e25" providerId="AD" clId="Web-{A502D6A6-FBBF-CF95-2A21-FE1DAA898C07}" dt="2024-09-23T23:04:40.310" v="95" actId="20577"/>
      <pc:docMkLst>
        <pc:docMk/>
      </pc:docMkLst>
      <pc:sldChg chg="modSp">
        <pc:chgData name="Rebecca Diaz-Castrejon" userId="S::rebecca_neimandcollaborative.com#ext#@ncconnect.onmicrosoft.com::2e9df2d5-df92-4e5c-ad51-805d35800e25" providerId="AD" clId="Web-{A502D6A6-FBBF-CF95-2A21-FE1DAA898C07}" dt="2024-09-23T23:04:40.310" v="95" actId="20577"/>
        <pc:sldMkLst>
          <pc:docMk/>
          <pc:sldMk cId="0" sldId="2147478931"/>
        </pc:sldMkLst>
      </pc:sldChg>
      <pc:sldChg chg="modSp modCm">
        <pc:chgData name="Rebecca Diaz-Castrejon" userId="S::rebecca_neimandcollaborative.com#ext#@ncconnect.onmicrosoft.com::2e9df2d5-df92-4e5c-ad51-805d35800e25" providerId="AD" clId="Web-{A502D6A6-FBBF-CF95-2A21-FE1DAA898C07}" dt="2024-09-23T22:53:29.960" v="52" actId="20577"/>
        <pc:sldMkLst>
          <pc:docMk/>
          <pc:sldMk cId="636725924" sldId="2147478945"/>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A502D6A6-FBBF-CF95-2A21-FE1DAA898C07}" dt="2024-09-23T22:40:06.670" v="49" actId="20577"/>
              <pc2:cmMkLst xmlns:pc2="http://schemas.microsoft.com/office/powerpoint/2019/9/main/command">
                <pc:docMk/>
                <pc:sldMk cId="636725924" sldId="2147478945"/>
                <pc2:cmMk id="{8E4FC883-4772-450A-B559-C9D2F47969E2}"/>
              </pc2:cmMkLst>
            </pc226:cmChg>
            <pc226:cmChg xmlns:pc226="http://schemas.microsoft.com/office/powerpoint/2022/06/main/command" chg="mod">
              <pc226:chgData name="Rebecca Diaz-Castrejon" userId="S::rebecca_neimandcollaborative.com#ext#@ncconnect.onmicrosoft.com::2e9df2d5-df92-4e5c-ad51-805d35800e25" providerId="AD" clId="Web-{A502D6A6-FBBF-CF95-2A21-FE1DAA898C07}" dt="2024-09-23T22:40:06.670" v="49" actId="20577"/>
              <pc2:cmMkLst xmlns:pc2="http://schemas.microsoft.com/office/powerpoint/2019/9/main/command">
                <pc:docMk/>
                <pc:sldMk cId="636725924" sldId="2147478945"/>
                <pc2:cmMk id="{E949068B-DFDE-4CFD-91ED-3472A3938F0B}"/>
              </pc2:cmMkLst>
            </pc226:cmChg>
          </p:ext>
        </pc:extLst>
      </pc:sldChg>
      <pc:sldChg chg="modSp">
        <pc:chgData name="Rebecca Diaz-Castrejon" userId="S::rebecca_neimandcollaborative.com#ext#@ncconnect.onmicrosoft.com::2e9df2d5-df92-4e5c-ad51-805d35800e25" providerId="AD" clId="Web-{A502D6A6-FBBF-CF95-2A21-FE1DAA898C07}" dt="2024-09-23T22:39:15.654" v="15" actId="20577"/>
        <pc:sldMkLst>
          <pc:docMk/>
          <pc:sldMk cId="1282052852" sldId="2147478960"/>
        </pc:sldMkLst>
      </pc:sldChg>
      <pc:sldChg chg="modSp">
        <pc:chgData name="Rebecca Diaz-Castrejon" userId="S::rebecca_neimandcollaborative.com#ext#@ncconnect.onmicrosoft.com::2e9df2d5-df92-4e5c-ad51-805d35800e25" providerId="AD" clId="Web-{A502D6A6-FBBF-CF95-2A21-FE1DAA898C07}" dt="2024-09-23T22:59:35.010" v="67" actId="20577"/>
        <pc:sldMkLst>
          <pc:docMk/>
          <pc:sldMk cId="1327461648" sldId="2147478990"/>
        </pc:sldMkLst>
      </pc:sldChg>
      <pc:sldChg chg="modSp ord modCm">
        <pc:chgData name="Rebecca Diaz-Castrejon" userId="S::rebecca_neimandcollaborative.com#ext#@ncconnect.onmicrosoft.com::2e9df2d5-df92-4e5c-ad51-805d35800e25" providerId="AD" clId="Web-{A502D6A6-FBBF-CF95-2A21-FE1DAA898C07}" dt="2024-09-23T23:03:50.732" v="93"/>
        <pc:sldMkLst>
          <pc:docMk/>
          <pc:sldMk cId="3777539302" sldId="2147478995"/>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A502D6A6-FBBF-CF95-2A21-FE1DAA898C07}" dt="2024-09-23T23:01:47.824" v="82" actId="20577"/>
              <pc2:cmMkLst xmlns:pc2="http://schemas.microsoft.com/office/powerpoint/2019/9/main/command">
                <pc:docMk/>
                <pc:sldMk cId="3777539302" sldId="2147478995"/>
                <pc2:cmMk id="{37C11D51-49CD-4ABD-86C1-748D41A5AFC8}"/>
              </pc2:cmMkLst>
            </pc226:cmChg>
          </p:ext>
        </pc:extLst>
      </pc:sldChg>
      <pc:sldChg chg="modSp modCm">
        <pc:chgData name="Rebecca Diaz-Castrejon" userId="S::rebecca_neimandcollaborative.com#ext#@ncconnect.onmicrosoft.com::2e9df2d5-df92-4e5c-ad51-805d35800e25" providerId="AD" clId="Web-{A502D6A6-FBBF-CF95-2A21-FE1DAA898C07}" dt="2024-09-23T23:03:41.419" v="92" actId="1076"/>
        <pc:sldMkLst>
          <pc:docMk/>
          <pc:sldMk cId="3962164740" sldId="214747899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A502D6A6-FBBF-CF95-2A21-FE1DAA898C07}" dt="2024-09-23T23:03:27.247" v="86" actId="20577"/>
              <pc2:cmMkLst xmlns:pc2="http://schemas.microsoft.com/office/powerpoint/2019/9/main/command">
                <pc:docMk/>
                <pc:sldMk cId="3962164740" sldId="2147478996"/>
                <pc2:cmMk id="{B994517C-B5EB-42C9-80C5-3567581DE7B8}"/>
              </pc2:cmMkLst>
            </pc226:cmChg>
          </p:ext>
        </pc:extLst>
      </pc:sldChg>
    </pc:docChg>
  </pc:docChgLst>
  <pc:docChgLst>
    <pc:chgData name="Rebecca Diaz-Castrejon" userId="S::rebecca_neimandcollaborative.com#ext#@ncconnect.onmicrosoft.com::2e9df2d5-df92-4e5c-ad51-805d35800e25" providerId="AD" clId="Web-{FCF29732-5DD0-C365-79AB-03B3A76BF140}"/>
    <pc:docChg chg="modSld">
      <pc:chgData name="Rebecca Diaz-Castrejon" userId="S::rebecca_neimandcollaborative.com#ext#@ncconnect.onmicrosoft.com::2e9df2d5-df92-4e5c-ad51-805d35800e25" providerId="AD" clId="Web-{FCF29732-5DD0-C365-79AB-03B3A76BF140}" dt="2024-06-06T19:16:06.140" v="48"/>
      <pc:docMkLst>
        <pc:docMk/>
      </pc:docMkLst>
      <pc:sldChg chg="addSp">
        <pc:chgData name="Rebecca Diaz-Castrejon" userId="S::rebecca_neimandcollaborative.com#ext#@ncconnect.onmicrosoft.com::2e9df2d5-df92-4e5c-ad51-805d35800e25" providerId="AD" clId="Web-{FCF29732-5DD0-C365-79AB-03B3A76BF140}" dt="2024-06-06T19:16:06.140" v="48"/>
        <pc:sldMkLst>
          <pc:docMk/>
          <pc:sldMk cId="0" sldId="2147478924"/>
        </pc:sldMkLst>
      </pc:sldChg>
      <pc:sldChg chg="modSp modCm">
        <pc:chgData name="Rebecca Diaz-Castrejon" userId="S::rebecca_neimandcollaborative.com#ext#@ncconnect.onmicrosoft.com::2e9df2d5-df92-4e5c-ad51-805d35800e25" providerId="AD" clId="Web-{FCF29732-5DD0-C365-79AB-03B3A76BF140}" dt="2024-06-06T19:15:12.170" v="47" actId="20577"/>
        <pc:sldMkLst>
          <pc:docMk/>
          <pc:sldMk cId="2786167085" sldId="214747893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FCF29732-5DD0-C365-79AB-03B3A76BF140}" dt="2024-06-06T19:14:48.545" v="45" actId="20577"/>
              <pc2:cmMkLst xmlns:pc2="http://schemas.microsoft.com/office/powerpoint/2019/9/main/command">
                <pc:docMk/>
                <pc:sldMk cId="2786167085" sldId="2147478936"/>
                <pc2:cmMk id="{4460E51E-DEFE-4B67-B004-7F7C3750FE3F}"/>
              </pc2:cmMkLst>
            </pc226:cmChg>
            <pc226:cmChg xmlns:pc226="http://schemas.microsoft.com/office/powerpoint/2022/06/main/command" chg="">
              <pc226:chgData name="Rebecca Diaz-Castrejon" userId="S::rebecca_neimandcollaborative.com#ext#@ncconnect.onmicrosoft.com::2e9df2d5-df92-4e5c-ad51-805d35800e25" providerId="AD" clId="Web-{FCF29732-5DD0-C365-79AB-03B3A76BF140}" dt="2024-06-06T19:15:10.076" v="46"/>
              <pc2:cmMkLst xmlns:pc2="http://schemas.microsoft.com/office/powerpoint/2019/9/main/command">
                <pc:docMk/>
                <pc:sldMk cId="2786167085" sldId="2147478936"/>
                <pc2:cmMk id="{3F080F58-3A35-47A8-A4AB-F170B91CA6D3}"/>
              </pc2:cmMkLst>
              <pc226:cmRplyChg chg="add">
                <pc226:chgData name="Rebecca Diaz-Castrejon" userId="S::rebecca_neimandcollaborative.com#ext#@ncconnect.onmicrosoft.com::2e9df2d5-df92-4e5c-ad51-805d35800e25" providerId="AD" clId="Web-{FCF29732-5DD0-C365-79AB-03B3A76BF140}" dt="2024-06-06T19:15:10.076" v="46"/>
                <pc2:cmRplyMkLst xmlns:pc2="http://schemas.microsoft.com/office/powerpoint/2019/9/main/command">
                  <pc:docMk/>
                  <pc:sldMk cId="2786167085" sldId="2147478936"/>
                  <pc2:cmMk id="{3F080F58-3A35-47A8-A4AB-F170B91CA6D3}"/>
                  <pc2:cmRplyMk id="{759C3BE3-0481-4EA5-BD01-495CEDD9A68B}"/>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FCF29732-5DD0-C365-79AB-03B3A76BF140}" dt="2024-06-06T19:14:48.545" v="45" actId="20577"/>
              <pc2:cmMkLst xmlns:pc2="http://schemas.microsoft.com/office/powerpoint/2019/9/main/command">
                <pc:docMk/>
                <pc:sldMk cId="2786167085" sldId="2147478936"/>
                <pc2:cmMk id="{3C40D3CA-BCC2-42FC-A33D-AD2C17B194C1}"/>
              </pc2:cmMkLst>
            </pc226:cmChg>
          </p:ext>
        </pc:extLst>
      </pc:sldChg>
      <pc:sldChg chg="addSp modSp addCm modCm">
        <pc:chgData name="Rebecca Diaz-Castrejon" userId="S::rebecca_neimandcollaborative.com#ext#@ncconnect.onmicrosoft.com::2e9df2d5-df92-4e5c-ad51-805d35800e25" providerId="AD" clId="Web-{FCF29732-5DD0-C365-79AB-03B3A76BF140}" dt="2024-06-06T19:12:19.792" v="10"/>
        <pc:sldMkLst>
          <pc:docMk/>
          <pc:sldMk cId="3536237577" sldId="2147478940"/>
        </pc:sldMkLst>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FCF29732-5DD0-C365-79AB-03B3A76BF140}" dt="2024-06-06T19:12:19.792" v="10"/>
              <pc2:cmMkLst xmlns:pc2="http://schemas.microsoft.com/office/powerpoint/2019/9/main/command">
                <pc:docMk/>
                <pc:sldMk cId="3536237577" sldId="2147478940"/>
                <pc2:cmMk id="{74321641-69ED-40F8-AF1A-F8CFBB12DDD9}"/>
              </pc2:cmMkLst>
            </pc226:cmChg>
            <pc226:cmChg xmlns:pc226="http://schemas.microsoft.com/office/powerpoint/2022/06/main/command" chg="mod">
              <pc226:chgData name="Rebecca Diaz-Castrejon" userId="S::rebecca_neimandcollaborative.com#ext#@ncconnect.onmicrosoft.com::2e9df2d5-df92-4e5c-ad51-805d35800e25" providerId="AD" clId="Web-{FCF29732-5DD0-C365-79AB-03B3A76BF140}" dt="2024-06-06T19:06:52.818" v="0"/>
              <pc2:cmMkLst xmlns:pc2="http://schemas.microsoft.com/office/powerpoint/2019/9/main/command">
                <pc:docMk/>
                <pc:sldMk cId="3536237577" sldId="2147478940"/>
                <pc2:cmMk id="{F8251898-2CCF-4958-8C39-344A38108FB5}"/>
              </pc2:cmMkLst>
            </pc226:cmChg>
          </p:ext>
        </pc:extLst>
      </pc:sldChg>
    </pc:docChg>
  </pc:docChgLst>
  <pc:docChgLst>
    <pc:chgData name="Rebecca Diaz-Castrejon" userId="S::rebecca_neimandcollaborative.com#ext#@ncconnect.onmicrosoft.com::2e9df2d5-df92-4e5c-ad51-805d35800e25" providerId="AD" clId="Web-{7AD3B586-6814-413E-FC98-A8FBDBC2D482}"/>
    <pc:docChg chg="modSld">
      <pc:chgData name="Rebecca Diaz-Castrejon" userId="S::rebecca_neimandcollaborative.com#ext#@ncconnect.onmicrosoft.com::2e9df2d5-df92-4e5c-ad51-805d35800e25" providerId="AD" clId="Web-{7AD3B586-6814-413E-FC98-A8FBDBC2D482}" dt="2024-07-30T00:56:53.034" v="3"/>
      <pc:docMkLst>
        <pc:docMk/>
      </pc:docMkLst>
    </pc:docChg>
  </pc:docChgLst>
  <pc:docChgLst>
    <pc:chgData name="Rebecca Diaz-Castrejon" userId="S::rebecca_neimandcollaborative.com#ext#@ncconnect.onmicrosoft.com::2e9df2d5-df92-4e5c-ad51-805d35800e25" providerId="AD" clId="Web-{33CFC2E6-4CD6-0620-447A-A6FA49FB7810}"/>
    <pc:docChg chg="addSld modSld sldOrd">
      <pc:chgData name="Rebecca Diaz-Castrejon" userId="S::rebecca_neimandcollaborative.com#ext#@ncconnect.onmicrosoft.com::2e9df2d5-df92-4e5c-ad51-805d35800e25" providerId="AD" clId="Web-{33CFC2E6-4CD6-0620-447A-A6FA49FB7810}" dt="2024-07-10T22:30:41.764" v="345" actId="20577"/>
      <pc:docMkLst>
        <pc:docMk/>
      </pc:docMkLst>
      <pc:sldChg chg="delSp modSp ord">
        <pc:chgData name="Rebecca Diaz-Castrejon" userId="S::rebecca_neimandcollaborative.com#ext#@ncconnect.onmicrosoft.com::2e9df2d5-df92-4e5c-ad51-805d35800e25" providerId="AD" clId="Web-{33CFC2E6-4CD6-0620-447A-A6FA49FB7810}" dt="2024-07-10T22:30:41.764" v="345" actId="20577"/>
        <pc:sldMkLst>
          <pc:docMk/>
          <pc:sldMk cId="0" sldId="257"/>
        </pc:sldMkLst>
      </pc:sldChg>
      <pc:sldChg chg="modSp ord">
        <pc:chgData name="Rebecca Diaz-Castrejon" userId="S::rebecca_neimandcollaborative.com#ext#@ncconnect.onmicrosoft.com::2e9df2d5-df92-4e5c-ad51-805d35800e25" providerId="AD" clId="Web-{33CFC2E6-4CD6-0620-447A-A6FA49FB7810}" dt="2024-07-10T22:16:53.914" v="138"/>
        <pc:sldMkLst>
          <pc:docMk/>
          <pc:sldMk cId="3137744759" sldId="2147478952"/>
        </pc:sldMkLst>
      </pc:sldChg>
      <pc:sldChg chg="modSp add replId">
        <pc:chgData name="Rebecca Diaz-Castrejon" userId="S::rebecca_neimandcollaborative.com#ext#@ncconnect.onmicrosoft.com::2e9df2d5-df92-4e5c-ad51-805d35800e25" providerId="AD" clId="Web-{33CFC2E6-4CD6-0620-447A-A6FA49FB7810}" dt="2024-07-10T21:59:57.109" v="84"/>
        <pc:sldMkLst>
          <pc:docMk/>
          <pc:sldMk cId="1655817047" sldId="2147478958"/>
        </pc:sldMkLst>
      </pc:sldChg>
      <pc:sldChg chg="add replId">
        <pc:chgData name="Rebecca Diaz-Castrejon" userId="S::rebecca_neimandcollaborative.com#ext#@ncconnect.onmicrosoft.com::2e9df2d5-df92-4e5c-ad51-805d35800e25" providerId="AD" clId="Web-{33CFC2E6-4CD6-0620-447A-A6FA49FB7810}" dt="2024-07-10T21:56:04.717" v="79"/>
        <pc:sldMkLst>
          <pc:docMk/>
          <pc:sldMk cId="292978478" sldId="2147478959"/>
        </pc:sldMkLst>
      </pc:sldChg>
    </pc:docChg>
  </pc:docChgLst>
  <pc:docChgLst>
    <pc:chgData name="Manly, Regina" userId="S::regina.manly@dhhs.nc.gov::044df17c-186f-44f9-9b99-6a376ee9132a" providerId="AD" clId="Web-{47E6813F-E5CC-8C1E-99E6-C66BFEC0ED2C}"/>
    <pc:docChg chg="mod modSld">
      <pc:chgData name="Manly, Regina" userId="S::regina.manly@dhhs.nc.gov::044df17c-186f-44f9-9b99-6a376ee9132a" providerId="AD" clId="Web-{47E6813F-E5CC-8C1E-99E6-C66BFEC0ED2C}" dt="2024-07-18T10:29:41.780" v="20"/>
      <pc:docMkLst>
        <pc:docMk/>
      </pc:docMkLst>
      <pc:sldChg chg="addCm">
        <pc:chgData name="Manly, Regina" userId="S::regina.manly@dhhs.nc.gov::044df17c-186f-44f9-9b99-6a376ee9132a" providerId="AD" clId="Web-{47E6813F-E5CC-8C1E-99E6-C66BFEC0ED2C}" dt="2024-07-18T10:28:19.435" v="2"/>
        <pc:sldMkLst>
          <pc:docMk/>
          <pc:sldMk cId="1726621376" sldId="2147478979"/>
        </pc:sldMkLst>
        <pc:extLst>
          <p:ext xmlns:p="http://schemas.openxmlformats.org/presentationml/2006/main" uri="{D6D511B9-2390-475A-947B-AFAB55BFBCF1}">
            <pc226:cmChg xmlns:pc226="http://schemas.microsoft.com/office/powerpoint/2022/06/main/command" chg="add">
              <pc226:chgData name="Manly, Regina" userId="S::regina.manly@dhhs.nc.gov::044df17c-186f-44f9-9b99-6a376ee9132a" providerId="AD" clId="Web-{47E6813F-E5CC-8C1E-99E6-C66BFEC0ED2C}" dt="2024-07-18T10:28:19.435" v="2"/>
              <pc2:cmMkLst xmlns:pc2="http://schemas.microsoft.com/office/powerpoint/2019/9/main/command">
                <pc:docMk/>
                <pc:sldMk cId="1726621376" sldId="2147478979"/>
                <pc2:cmMk id="{4C72357D-8FAF-4ABA-A83A-0481BE6F5D31}"/>
              </pc2:cmMkLst>
            </pc226:cmChg>
          </p:ext>
        </pc:extLst>
      </pc:sldChg>
    </pc:docChg>
  </pc:docChgLst>
  <pc:docChgLst>
    <pc:chgData name="Rebecca Diaz-Castrejon" userId="S::rebecca_neimandcollaborative.com#ext#@ncconnect.onmicrosoft.com::2e9df2d5-df92-4e5c-ad51-805d35800e25" providerId="AD" clId="Web-{F5B6BD8E-52A2-B20F-2C48-4611486431B2}"/>
    <pc:docChg chg="addSld delSld modSld sldOrd">
      <pc:chgData name="Rebecca Diaz-Castrejon" userId="S::rebecca_neimandcollaborative.com#ext#@ncconnect.onmicrosoft.com::2e9df2d5-df92-4e5c-ad51-805d35800e25" providerId="AD" clId="Web-{F5B6BD8E-52A2-B20F-2C48-4611486431B2}" dt="2024-07-11T08:53:29.967" v="1720" actId="20577"/>
      <pc:docMkLst>
        <pc:docMk/>
      </pc:docMkLst>
      <pc:sldChg chg="del">
        <pc:chgData name="Rebecca Diaz-Castrejon" userId="S::rebecca_neimandcollaborative.com#ext#@ncconnect.onmicrosoft.com::2e9df2d5-df92-4e5c-ad51-805d35800e25" providerId="AD" clId="Web-{F5B6BD8E-52A2-B20F-2C48-4611486431B2}" dt="2024-07-11T06:23:38.308" v="901"/>
        <pc:sldMkLst>
          <pc:docMk/>
          <pc:sldMk cId="0" sldId="257"/>
        </pc:sldMkLst>
      </pc:sldChg>
      <pc:sldChg chg="mod modShow">
        <pc:chgData name="Rebecca Diaz-Castrejon" userId="S::rebecca_neimandcollaborative.com#ext#@ncconnect.onmicrosoft.com::2e9df2d5-df92-4e5c-ad51-805d35800e25" providerId="AD" clId="Web-{F5B6BD8E-52A2-B20F-2C48-4611486431B2}" dt="2024-07-11T07:33:14.876" v="1133"/>
        <pc:sldMkLst>
          <pc:docMk/>
          <pc:sldMk cId="1858875103" sldId="2147376844"/>
        </pc:sldMkLst>
      </pc:sldChg>
      <pc:sldChg chg="addSp delSp modSp addCm">
        <pc:chgData name="Rebecca Diaz-Castrejon" userId="S::rebecca_neimandcollaborative.com#ext#@ncconnect.onmicrosoft.com::2e9df2d5-df92-4e5c-ad51-805d35800e25" providerId="AD" clId="Web-{F5B6BD8E-52A2-B20F-2C48-4611486431B2}" dt="2024-07-11T08:51:55.122" v="1716"/>
        <pc:sldMkLst>
          <pc:docMk/>
          <pc:sldMk cId="1886286786" sldId="2147376866"/>
        </pc:sldMkLst>
        <pc:extLst>
          <p:ext xmlns:p="http://schemas.openxmlformats.org/presentationml/2006/main" uri="{D6D511B9-2390-475A-947B-AFAB55BFBCF1}">
            <pc226:cmChg xmlns:pc226="http://schemas.microsoft.com/office/powerpoint/2022/06/main/command" chg="add">
              <pc226:chgData name="Rebecca Diaz-Castrejon" userId="S::rebecca_neimandcollaborative.com#ext#@ncconnect.onmicrosoft.com::2e9df2d5-df92-4e5c-ad51-805d35800e25" providerId="AD" clId="Web-{F5B6BD8E-52A2-B20F-2C48-4611486431B2}" dt="2024-07-11T08:51:55.122" v="1716"/>
              <pc2:cmMkLst xmlns:pc2="http://schemas.microsoft.com/office/powerpoint/2019/9/main/command">
                <pc:docMk/>
                <pc:sldMk cId="1886286786" sldId="2147376866"/>
                <pc2:cmMk id="{82D251AA-F840-4205-A053-B98A844F8BC5}"/>
              </pc2:cmMkLst>
            </pc226:cmChg>
          </p:ext>
        </pc:extLst>
      </pc:sldChg>
      <pc:sldChg chg="mod ord modShow">
        <pc:chgData name="Rebecca Diaz-Castrejon" userId="S::rebecca_neimandcollaborative.com#ext#@ncconnect.onmicrosoft.com::2e9df2d5-df92-4e5c-ad51-805d35800e25" providerId="AD" clId="Web-{F5B6BD8E-52A2-B20F-2C48-4611486431B2}" dt="2024-07-11T07:33:14.735" v="1132"/>
        <pc:sldMkLst>
          <pc:docMk/>
          <pc:sldMk cId="967207967" sldId="2147376879"/>
        </pc:sldMkLst>
      </pc:sldChg>
      <pc:sldChg chg="mod modShow">
        <pc:chgData name="Rebecca Diaz-Castrejon" userId="S::rebecca_neimandcollaborative.com#ext#@ncconnect.onmicrosoft.com::2e9df2d5-df92-4e5c-ad51-805d35800e25" providerId="AD" clId="Web-{F5B6BD8E-52A2-B20F-2C48-4611486431B2}" dt="2024-07-11T07:33:10.892" v="1113"/>
        <pc:sldMkLst>
          <pc:docMk/>
          <pc:sldMk cId="3838879139" sldId="2147478871"/>
        </pc:sldMkLst>
      </pc:sldChg>
      <pc:sldChg chg="mod modShow">
        <pc:chgData name="Rebecca Diaz-Castrejon" userId="S::rebecca_neimandcollaborative.com#ext#@ncconnect.onmicrosoft.com::2e9df2d5-df92-4e5c-ad51-805d35800e25" providerId="AD" clId="Web-{F5B6BD8E-52A2-B20F-2C48-4611486431B2}" dt="2024-07-11T07:33:14.157" v="1127"/>
        <pc:sldMkLst>
          <pc:docMk/>
          <pc:sldMk cId="2141003304" sldId="2147478884"/>
        </pc:sldMkLst>
      </pc:sldChg>
      <pc:sldChg chg="mod modShow">
        <pc:chgData name="Rebecca Diaz-Castrejon" userId="S::rebecca_neimandcollaborative.com#ext#@ncconnect.onmicrosoft.com::2e9df2d5-df92-4e5c-ad51-805d35800e25" providerId="AD" clId="Web-{F5B6BD8E-52A2-B20F-2C48-4611486431B2}" dt="2024-07-11T07:33:14.267" v="1128"/>
        <pc:sldMkLst>
          <pc:docMk/>
          <pc:sldMk cId="939944174" sldId="2147478885"/>
        </pc:sldMkLst>
      </pc:sldChg>
      <pc:sldChg chg="mod modShow">
        <pc:chgData name="Rebecca Diaz-Castrejon" userId="S::rebecca_neimandcollaborative.com#ext#@ncconnect.onmicrosoft.com::2e9df2d5-df92-4e5c-ad51-805d35800e25" providerId="AD" clId="Web-{F5B6BD8E-52A2-B20F-2C48-4611486431B2}" dt="2024-07-11T07:33:14.376" v="1129"/>
        <pc:sldMkLst>
          <pc:docMk/>
          <pc:sldMk cId="1410294647" sldId="2147478886"/>
        </pc:sldMkLst>
      </pc:sldChg>
      <pc:sldChg chg="mod modShow">
        <pc:chgData name="Rebecca Diaz-Castrejon" userId="S::rebecca_neimandcollaborative.com#ext#@ncconnect.onmicrosoft.com::2e9df2d5-df92-4e5c-ad51-805d35800e25" providerId="AD" clId="Web-{F5B6BD8E-52A2-B20F-2C48-4611486431B2}" dt="2024-07-11T07:33:14.610" v="1131"/>
        <pc:sldMkLst>
          <pc:docMk/>
          <pc:sldMk cId="4172441890" sldId="2147478915"/>
        </pc:sldMkLst>
      </pc:sldChg>
      <pc:sldChg chg="addSp delSp modSp ord">
        <pc:chgData name="Rebecca Diaz-Castrejon" userId="S::rebecca_neimandcollaborative.com#ext#@ncconnect.onmicrosoft.com::2e9df2d5-df92-4e5c-ad51-805d35800e25" providerId="AD" clId="Web-{F5B6BD8E-52A2-B20F-2C48-4611486431B2}" dt="2024-07-11T04:37:33.575" v="182" actId="20577"/>
        <pc:sldMkLst>
          <pc:docMk/>
          <pc:sldMk cId="1137231823" sldId="2147478919"/>
        </pc:sldMkLst>
      </pc:sldChg>
      <pc:sldChg chg="mod modShow">
        <pc:chgData name="Rebecca Diaz-Castrejon" userId="S::rebecca_neimandcollaborative.com#ext#@ncconnect.onmicrosoft.com::2e9df2d5-df92-4e5c-ad51-805d35800e25" providerId="AD" clId="Web-{F5B6BD8E-52A2-B20F-2C48-4611486431B2}" dt="2024-07-11T07:33:10.173" v="1110"/>
        <pc:sldMkLst>
          <pc:docMk/>
          <pc:sldMk cId="0" sldId="2147478923"/>
        </pc:sldMkLst>
      </pc:sldChg>
      <pc:sldChg chg="mod modShow">
        <pc:chgData name="Rebecca Diaz-Castrejon" userId="S::rebecca_neimandcollaborative.com#ext#@ncconnect.onmicrosoft.com::2e9df2d5-df92-4e5c-ad51-805d35800e25" providerId="AD" clId="Web-{F5B6BD8E-52A2-B20F-2C48-4611486431B2}" dt="2024-07-11T07:33:10.688" v="1112"/>
        <pc:sldMkLst>
          <pc:docMk/>
          <pc:sldMk cId="3915141931" sldId="2147478926"/>
        </pc:sldMkLst>
      </pc:sldChg>
      <pc:sldChg chg="mod modShow">
        <pc:chgData name="Rebecca Diaz-Castrejon" userId="S::rebecca_neimandcollaborative.com#ext#@ncconnect.onmicrosoft.com::2e9df2d5-df92-4e5c-ad51-805d35800e25" providerId="AD" clId="Web-{F5B6BD8E-52A2-B20F-2C48-4611486431B2}" dt="2024-07-11T07:33:11.939" v="1117"/>
        <pc:sldMkLst>
          <pc:docMk/>
          <pc:sldMk cId="0" sldId="2147478929"/>
        </pc:sldMkLst>
      </pc:sldChg>
      <pc:sldChg chg="mod modShow">
        <pc:chgData name="Rebecca Diaz-Castrejon" userId="S::rebecca_neimandcollaborative.com#ext#@ncconnect.onmicrosoft.com::2e9df2d5-df92-4e5c-ad51-805d35800e25" providerId="AD" clId="Web-{F5B6BD8E-52A2-B20F-2C48-4611486431B2}" dt="2024-07-11T07:33:13.923" v="1125"/>
        <pc:sldMkLst>
          <pc:docMk/>
          <pc:sldMk cId="2526152422" sldId="2147478930"/>
        </pc:sldMkLst>
      </pc:sldChg>
      <pc:sldChg chg="addSp delSp modSp add">
        <pc:chgData name="Rebecca Diaz-Castrejon" userId="S::rebecca_neimandcollaborative.com#ext#@ncconnect.onmicrosoft.com::2e9df2d5-df92-4e5c-ad51-805d35800e25" providerId="AD" clId="Web-{F5B6BD8E-52A2-B20F-2C48-4611486431B2}" dt="2024-07-11T08:52:44.216" v="1719"/>
        <pc:sldMkLst>
          <pc:docMk/>
          <pc:sldMk cId="0" sldId="2147478931"/>
        </pc:sldMkLst>
      </pc:sldChg>
      <pc:sldChg chg="mod modShow">
        <pc:chgData name="Rebecca Diaz-Castrejon" userId="S::rebecca_neimandcollaborative.com#ext#@ncconnect.onmicrosoft.com::2e9df2d5-df92-4e5c-ad51-805d35800e25" providerId="AD" clId="Web-{F5B6BD8E-52A2-B20F-2C48-4611486431B2}" dt="2024-07-11T07:33:12.610" v="1119"/>
        <pc:sldMkLst>
          <pc:docMk/>
          <pc:sldMk cId="0" sldId="2147478933"/>
        </pc:sldMkLst>
      </pc:sldChg>
      <pc:sldChg chg="mod modShow">
        <pc:chgData name="Rebecca Diaz-Castrejon" userId="S::rebecca_neimandcollaborative.com#ext#@ncconnect.onmicrosoft.com::2e9df2d5-df92-4e5c-ad51-805d35800e25" providerId="AD" clId="Web-{F5B6BD8E-52A2-B20F-2C48-4611486431B2}" dt="2024-07-11T07:33:11.220" v="1114"/>
        <pc:sldMkLst>
          <pc:docMk/>
          <pc:sldMk cId="2786167085" sldId="2147478936"/>
        </pc:sldMkLst>
      </pc:sldChg>
      <pc:sldChg chg="mod modShow">
        <pc:chgData name="Rebecca Diaz-Castrejon" userId="S::rebecca_neimandcollaborative.com#ext#@ncconnect.onmicrosoft.com::2e9df2d5-df92-4e5c-ad51-805d35800e25" providerId="AD" clId="Web-{F5B6BD8E-52A2-B20F-2C48-4611486431B2}" dt="2024-07-11T07:33:12.485" v="1118"/>
        <pc:sldMkLst>
          <pc:docMk/>
          <pc:sldMk cId="2649561426" sldId="2147478937"/>
        </pc:sldMkLst>
      </pc:sldChg>
      <pc:sldChg chg="mod modShow">
        <pc:chgData name="Rebecca Diaz-Castrejon" userId="S::rebecca_neimandcollaborative.com#ext#@ncconnect.onmicrosoft.com::2e9df2d5-df92-4e5c-ad51-805d35800e25" providerId="AD" clId="Web-{F5B6BD8E-52A2-B20F-2C48-4611486431B2}" dt="2024-07-11T07:33:11.360" v="1115"/>
        <pc:sldMkLst>
          <pc:docMk/>
          <pc:sldMk cId="2231854475" sldId="2147478942"/>
        </pc:sldMkLst>
      </pc:sldChg>
      <pc:sldChg chg="mod modShow">
        <pc:chgData name="Rebecca Diaz-Castrejon" userId="S::rebecca_neimandcollaborative.com#ext#@ncconnect.onmicrosoft.com::2e9df2d5-df92-4e5c-ad51-805d35800e25" providerId="AD" clId="Web-{F5B6BD8E-52A2-B20F-2C48-4611486431B2}" dt="2024-07-11T07:33:11.751" v="1116"/>
        <pc:sldMkLst>
          <pc:docMk/>
          <pc:sldMk cId="2391752560" sldId="2147478943"/>
        </pc:sldMkLst>
      </pc:sldChg>
      <pc:sldChg chg="mod modShow">
        <pc:chgData name="Rebecca Diaz-Castrejon" userId="S::rebecca_neimandcollaborative.com#ext#@ncconnect.onmicrosoft.com::2e9df2d5-df92-4e5c-ad51-805d35800e25" providerId="AD" clId="Web-{F5B6BD8E-52A2-B20F-2C48-4611486431B2}" dt="2024-07-11T07:33:13.642" v="1124"/>
        <pc:sldMkLst>
          <pc:docMk/>
          <pc:sldMk cId="636725924" sldId="2147478945"/>
        </pc:sldMkLst>
      </pc:sldChg>
      <pc:sldChg chg="mod modShow">
        <pc:chgData name="Rebecca Diaz-Castrejon" userId="S::rebecca_neimandcollaborative.com#ext#@ncconnect.onmicrosoft.com::2e9df2d5-df92-4e5c-ad51-805d35800e25" providerId="AD" clId="Web-{F5B6BD8E-52A2-B20F-2C48-4611486431B2}" dt="2024-07-11T07:33:10.548" v="1111"/>
        <pc:sldMkLst>
          <pc:docMk/>
          <pc:sldMk cId="2293370532" sldId="2147478947"/>
        </pc:sldMkLst>
      </pc:sldChg>
      <pc:sldChg chg="mod modShow">
        <pc:chgData name="Rebecca Diaz-Castrejon" userId="S::rebecca_neimandcollaborative.com#ext#@ncconnect.onmicrosoft.com::2e9df2d5-df92-4e5c-ad51-805d35800e25" providerId="AD" clId="Web-{F5B6BD8E-52A2-B20F-2C48-4611486431B2}" dt="2024-07-11T07:33:13.064" v="1121"/>
        <pc:sldMkLst>
          <pc:docMk/>
          <pc:sldMk cId="226602334" sldId="2147478949"/>
        </pc:sldMkLst>
      </pc:sldChg>
      <pc:sldChg chg="mod modShow">
        <pc:chgData name="Rebecca Diaz-Castrejon" userId="S::rebecca_neimandcollaborative.com#ext#@ncconnect.onmicrosoft.com::2e9df2d5-df92-4e5c-ad51-805d35800e25" providerId="AD" clId="Web-{F5B6BD8E-52A2-B20F-2C48-4611486431B2}" dt="2024-07-11T07:33:13.298" v="1122"/>
        <pc:sldMkLst>
          <pc:docMk/>
          <pc:sldMk cId="4000978392" sldId="2147478950"/>
        </pc:sldMkLst>
      </pc:sldChg>
      <pc:sldChg chg="mod modShow">
        <pc:chgData name="Rebecca Diaz-Castrejon" userId="S::rebecca_neimandcollaborative.com#ext#@ncconnect.onmicrosoft.com::2e9df2d5-df92-4e5c-ad51-805d35800e25" providerId="AD" clId="Web-{F5B6BD8E-52A2-B20F-2C48-4611486431B2}" dt="2024-07-11T07:33:14.048" v="1126"/>
        <pc:sldMkLst>
          <pc:docMk/>
          <pc:sldMk cId="1895314786" sldId="2147478951"/>
        </pc:sldMkLst>
      </pc:sldChg>
      <pc:sldChg chg="addSp delSp modSp">
        <pc:chgData name="Rebecca Diaz-Castrejon" userId="S::rebecca_neimandcollaborative.com#ext#@ncconnect.onmicrosoft.com::2e9df2d5-df92-4e5c-ad51-805d35800e25" providerId="AD" clId="Web-{F5B6BD8E-52A2-B20F-2C48-4611486431B2}" dt="2024-07-11T07:08:44.723" v="1012"/>
        <pc:sldMkLst>
          <pc:docMk/>
          <pc:sldMk cId="3137744759" sldId="2147478952"/>
        </pc:sldMkLst>
      </pc:sldChg>
      <pc:sldChg chg="mod modShow">
        <pc:chgData name="Rebecca Diaz-Castrejon" userId="S::rebecca_neimandcollaborative.com#ext#@ncconnect.onmicrosoft.com::2e9df2d5-df92-4e5c-ad51-805d35800e25" providerId="AD" clId="Web-{F5B6BD8E-52A2-B20F-2C48-4611486431B2}" dt="2024-07-11T07:33:12.829" v="1120"/>
        <pc:sldMkLst>
          <pc:docMk/>
          <pc:sldMk cId="840785751" sldId="2147478953"/>
        </pc:sldMkLst>
      </pc:sldChg>
      <pc:sldChg chg="mod modShow">
        <pc:chgData name="Rebecca Diaz-Castrejon" userId="S::rebecca_neimandcollaborative.com#ext#@ncconnect.onmicrosoft.com::2e9df2d5-df92-4e5c-ad51-805d35800e25" providerId="AD" clId="Web-{F5B6BD8E-52A2-B20F-2C48-4611486431B2}" dt="2024-07-11T07:33:09.282" v="1106"/>
        <pc:sldMkLst>
          <pc:docMk/>
          <pc:sldMk cId="3605026460" sldId="2147478954"/>
        </pc:sldMkLst>
      </pc:sldChg>
      <pc:sldChg chg="mod modShow">
        <pc:chgData name="Rebecca Diaz-Castrejon" userId="S::rebecca_neimandcollaborative.com#ext#@ncconnect.onmicrosoft.com::2e9df2d5-df92-4e5c-ad51-805d35800e25" providerId="AD" clId="Web-{F5B6BD8E-52A2-B20F-2C48-4611486431B2}" dt="2024-07-11T07:33:09.407" v="1107"/>
        <pc:sldMkLst>
          <pc:docMk/>
          <pc:sldMk cId="299508755" sldId="2147478955"/>
        </pc:sldMkLst>
      </pc:sldChg>
      <pc:sldChg chg="mod modShow">
        <pc:chgData name="Rebecca Diaz-Castrejon" userId="S::rebecca_neimandcollaborative.com#ext#@ncconnect.onmicrosoft.com::2e9df2d5-df92-4e5c-ad51-805d35800e25" providerId="AD" clId="Web-{F5B6BD8E-52A2-B20F-2C48-4611486431B2}" dt="2024-07-11T07:33:13.454" v="1123"/>
        <pc:sldMkLst>
          <pc:docMk/>
          <pc:sldMk cId="2172255031" sldId="2147478956"/>
        </pc:sldMkLst>
      </pc:sldChg>
      <pc:sldChg chg="mod modShow">
        <pc:chgData name="Rebecca Diaz-Castrejon" userId="S::rebecca_neimandcollaborative.com#ext#@ncconnect.onmicrosoft.com::2e9df2d5-df92-4e5c-ad51-805d35800e25" providerId="AD" clId="Web-{F5B6BD8E-52A2-B20F-2C48-4611486431B2}" dt="2024-07-11T07:33:14.501" v="1130"/>
        <pc:sldMkLst>
          <pc:docMk/>
          <pc:sldMk cId="56806530" sldId="2147478957"/>
        </pc:sldMkLst>
      </pc:sldChg>
      <pc:sldChg chg="modSp mod ord modShow">
        <pc:chgData name="Rebecca Diaz-Castrejon" userId="S::rebecca_neimandcollaborative.com#ext#@ncconnect.onmicrosoft.com::2e9df2d5-df92-4e5c-ad51-805d35800e25" providerId="AD" clId="Web-{F5B6BD8E-52A2-B20F-2C48-4611486431B2}" dt="2024-07-11T07:33:09.142" v="1105"/>
        <pc:sldMkLst>
          <pc:docMk/>
          <pc:sldMk cId="1655817047" sldId="2147478958"/>
        </pc:sldMkLst>
      </pc:sldChg>
      <pc:sldChg chg="mod modShow">
        <pc:chgData name="Rebecca Diaz-Castrejon" userId="S::rebecca_neimandcollaborative.com#ext#@ncconnect.onmicrosoft.com::2e9df2d5-df92-4e5c-ad51-805d35800e25" providerId="AD" clId="Web-{F5B6BD8E-52A2-B20F-2C48-4611486431B2}" dt="2024-07-11T07:33:09.954" v="1109"/>
        <pc:sldMkLst>
          <pc:docMk/>
          <pc:sldMk cId="292978478" sldId="2147478959"/>
        </pc:sldMkLst>
      </pc:sldChg>
      <pc:sldChg chg="addSp delSp modSp">
        <pc:chgData name="Rebecca Diaz-Castrejon" userId="S::rebecca_neimandcollaborative.com#ext#@ncconnect.onmicrosoft.com::2e9df2d5-df92-4e5c-ad51-805d35800e25" providerId="AD" clId="Web-{F5B6BD8E-52A2-B20F-2C48-4611486431B2}" dt="2024-07-11T07:33:27.970" v="1136" actId="1076"/>
        <pc:sldMkLst>
          <pc:docMk/>
          <pc:sldMk cId="1282052852" sldId="2147478960"/>
        </pc:sldMkLst>
      </pc:sldChg>
      <pc:sldChg chg="addSp delSp modSp">
        <pc:chgData name="Rebecca Diaz-Castrejon" userId="S::rebecca_neimandcollaborative.com#ext#@ncconnect.onmicrosoft.com::2e9df2d5-df92-4e5c-ad51-805d35800e25" providerId="AD" clId="Web-{F5B6BD8E-52A2-B20F-2C48-4611486431B2}" dt="2024-07-11T06:27:48.517" v="952" actId="14100"/>
        <pc:sldMkLst>
          <pc:docMk/>
          <pc:sldMk cId="2189439341" sldId="2147478961"/>
        </pc:sldMkLst>
      </pc:sldChg>
      <pc:sldChg chg="addSp delSp modSp add del">
        <pc:chgData name="Rebecca Diaz-Castrejon" userId="S::rebecca_neimandcollaborative.com#ext#@ncconnect.onmicrosoft.com::2e9df2d5-df92-4e5c-ad51-805d35800e25" providerId="AD" clId="Web-{F5B6BD8E-52A2-B20F-2C48-4611486431B2}" dt="2024-07-11T04:45:49.181" v="231"/>
        <pc:sldMkLst>
          <pc:docMk/>
          <pc:sldMk cId="2103927190" sldId="2147478962"/>
        </pc:sldMkLst>
      </pc:sldChg>
      <pc:sldChg chg="addSp delSp modSp">
        <pc:chgData name="Rebecca Diaz-Castrejon" userId="S::rebecca_neimandcollaborative.com#ext#@ncconnect.onmicrosoft.com::2e9df2d5-df92-4e5c-ad51-805d35800e25" providerId="AD" clId="Web-{F5B6BD8E-52A2-B20F-2C48-4611486431B2}" dt="2024-07-11T04:45:59.947" v="235"/>
        <pc:sldMkLst>
          <pc:docMk/>
          <pc:sldMk cId="2579085756" sldId="2147478963"/>
        </pc:sldMkLst>
      </pc:sldChg>
      <pc:sldChg chg="add mod replId modShow">
        <pc:chgData name="Rebecca Diaz-Castrejon" userId="S::rebecca_neimandcollaborative.com#ext#@ncconnect.onmicrosoft.com::2e9df2d5-df92-4e5c-ad51-805d35800e25" providerId="AD" clId="Web-{F5B6BD8E-52A2-B20F-2C48-4611486431B2}" dt="2024-07-11T07:33:09.767" v="1108"/>
        <pc:sldMkLst>
          <pc:docMk/>
          <pc:sldMk cId="3005475534" sldId="2147478964"/>
        </pc:sldMkLst>
      </pc:sldChg>
      <pc:sldChg chg="addSp delSp modSp add replId">
        <pc:chgData name="Rebecca Diaz-Castrejon" userId="S::rebecca_neimandcollaborative.com#ext#@ncconnect.onmicrosoft.com::2e9df2d5-df92-4e5c-ad51-805d35800e25" providerId="AD" clId="Web-{F5B6BD8E-52A2-B20F-2C48-4611486431B2}" dt="2024-07-11T08:53:29.967" v="1720" actId="20577"/>
        <pc:sldMkLst>
          <pc:docMk/>
          <pc:sldMk cId="1726280427" sldId="2147478965"/>
        </pc:sldMkLst>
      </pc:sldChg>
    </pc:docChg>
  </pc:docChgLst>
  <pc:docChgLst>
    <pc:chgData name="Rebecca Diaz-Castrejon" userId="S::rebecca_neimandcollaborative.com#ext#@ncconnect.onmicrosoft.com::2e9df2d5-df92-4e5c-ad51-805d35800e25" providerId="AD" clId="Web-{77B18B76-A6F8-A70B-676D-4D311E0F7C5E}"/>
    <pc:docChg chg="addSld delSld modSld sldOrd">
      <pc:chgData name="Rebecca Diaz-Castrejon" userId="S::rebecca_neimandcollaborative.com#ext#@ncconnect.onmicrosoft.com::2e9df2d5-df92-4e5c-ad51-805d35800e25" providerId="AD" clId="Web-{77B18B76-A6F8-A70B-676D-4D311E0F7C5E}" dt="2024-07-15T18:43:11.874" v="408"/>
      <pc:docMkLst>
        <pc:docMk/>
      </pc:docMkLst>
      <pc:sldChg chg="modSp ord">
        <pc:chgData name="Rebecca Diaz-Castrejon" userId="S::rebecca_neimandcollaborative.com#ext#@ncconnect.onmicrosoft.com::2e9df2d5-df92-4e5c-ad51-805d35800e25" providerId="AD" clId="Web-{77B18B76-A6F8-A70B-676D-4D311E0F7C5E}" dt="2024-07-15T18:21:25.095" v="190" actId="20577"/>
        <pc:sldMkLst>
          <pc:docMk/>
          <pc:sldMk cId="2668841342" sldId="2147478916"/>
        </pc:sldMkLst>
      </pc:sldChg>
      <pc:sldChg chg="modSp modCm">
        <pc:chgData name="Rebecca Diaz-Castrejon" userId="S::rebecca_neimandcollaborative.com#ext#@ncconnect.onmicrosoft.com::2e9df2d5-df92-4e5c-ad51-805d35800e25" providerId="AD" clId="Web-{77B18B76-A6F8-A70B-676D-4D311E0F7C5E}" dt="2024-07-15T18:20:19.625" v="182" actId="20577"/>
        <pc:sldMkLst>
          <pc:docMk/>
          <pc:sldMk cId="2189439341" sldId="2147478961"/>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77B18B76-A6F8-A70B-676D-4D311E0F7C5E}" dt="2024-07-15T18:13:59.289" v="86"/>
              <pc2:cmMkLst xmlns:pc2="http://schemas.microsoft.com/office/powerpoint/2019/9/main/command">
                <pc:docMk/>
                <pc:sldMk cId="2189439341" sldId="2147478961"/>
                <pc2:cmMk id="{78571350-2247-45EA-A14A-8B9E11CD600A}"/>
              </pc2:cmMkLst>
            </pc226:cmChg>
            <pc226:cmChg xmlns:pc226="http://schemas.microsoft.com/office/powerpoint/2022/06/main/command" chg="mod modRxn">
              <pc226:chgData name="Rebecca Diaz-Castrejon" userId="S::rebecca_neimandcollaborative.com#ext#@ncconnect.onmicrosoft.com::2e9df2d5-df92-4e5c-ad51-805d35800e25" providerId="AD" clId="Web-{77B18B76-A6F8-A70B-676D-4D311E0F7C5E}" dt="2024-07-15T18:20:14.047" v="180" actId="20577"/>
              <pc2:cmMkLst xmlns:pc2="http://schemas.microsoft.com/office/powerpoint/2019/9/main/command">
                <pc:docMk/>
                <pc:sldMk cId="2189439341" sldId="2147478961"/>
                <pc2:cmMk id="{C8163075-1AB0-4A10-A7BE-46ACDD0E9EB7}"/>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14:29.227" v="93"/>
              <pc2:cmMkLst xmlns:pc2="http://schemas.microsoft.com/office/powerpoint/2019/9/main/command">
                <pc:docMk/>
                <pc:sldMk cId="2189439341" sldId="2147478961"/>
                <pc2:cmMk id="{1641AD78-53D9-4A8A-B6A8-1D9434B609FE}"/>
              </pc2:cmMkLst>
            </pc226:cmChg>
            <pc226:cmChg xmlns:pc226="http://schemas.microsoft.com/office/powerpoint/2022/06/main/command" chg="mod">
              <pc226:chgData name="Rebecca Diaz-Castrejon" userId="S::rebecca_neimandcollaborative.com#ext#@ncconnect.onmicrosoft.com::2e9df2d5-df92-4e5c-ad51-805d35800e25" providerId="AD" clId="Web-{77B18B76-A6F8-A70B-676D-4D311E0F7C5E}" dt="2024-07-15T18:17:17.668" v="141"/>
              <pc2:cmMkLst xmlns:pc2="http://schemas.microsoft.com/office/powerpoint/2019/9/main/command">
                <pc:docMk/>
                <pc:sldMk cId="2189439341" sldId="2147478961"/>
                <pc2:cmMk id="{A121E1E9-6CC8-4364-951F-A6ADC39D7680}"/>
              </pc2:cmMkLst>
            </pc226:cmChg>
          </p:ext>
        </pc:extLst>
      </pc:sldChg>
      <pc:sldChg chg="ord">
        <pc:chgData name="Rebecca Diaz-Castrejon" userId="S::rebecca_neimandcollaborative.com#ext#@ncconnect.onmicrosoft.com::2e9df2d5-df92-4e5c-ad51-805d35800e25" providerId="AD" clId="Web-{77B18B76-A6F8-A70B-676D-4D311E0F7C5E}" dt="2024-07-15T18:21:10.126" v="183"/>
        <pc:sldMkLst>
          <pc:docMk/>
          <pc:sldMk cId="1726280427" sldId="2147478965"/>
        </pc:sldMkLst>
      </pc:sldChg>
      <pc:sldChg chg="modSp ord">
        <pc:chgData name="Rebecca Diaz-Castrejon" userId="S::rebecca_neimandcollaborative.com#ext#@ncconnect.onmicrosoft.com::2e9df2d5-df92-4e5c-ad51-805d35800e25" providerId="AD" clId="Web-{77B18B76-A6F8-A70B-676D-4D311E0F7C5E}" dt="2024-07-15T18:35:02.504" v="279"/>
        <pc:sldMkLst>
          <pc:docMk/>
          <pc:sldMk cId="3770936547" sldId="2147478967"/>
        </pc:sldMkLst>
      </pc:sldChg>
      <pc:sldChg chg="delSp ord">
        <pc:chgData name="Rebecca Diaz-Castrejon" userId="S::rebecca_neimandcollaborative.com#ext#@ncconnect.onmicrosoft.com::2e9df2d5-df92-4e5c-ad51-805d35800e25" providerId="AD" clId="Web-{77B18B76-A6F8-A70B-676D-4D311E0F7C5E}" dt="2024-07-15T18:26:37.493" v="248"/>
        <pc:sldMkLst>
          <pc:docMk/>
          <pc:sldMk cId="913957116" sldId="2147478968"/>
        </pc:sldMkLst>
      </pc:sldChg>
      <pc:sldChg chg="del">
        <pc:chgData name="Rebecca Diaz-Castrejon" userId="S::rebecca_neimandcollaborative.com#ext#@ncconnect.onmicrosoft.com::2e9df2d5-df92-4e5c-ad51-805d35800e25" providerId="AD" clId="Web-{77B18B76-A6F8-A70B-676D-4D311E0F7C5E}" dt="2024-07-15T18:28:56.418" v="255"/>
        <pc:sldMkLst>
          <pc:docMk/>
          <pc:sldMk cId="1235028258" sldId="2147478973"/>
        </pc:sldMkLst>
      </pc:sldChg>
      <pc:sldChg chg="del">
        <pc:chgData name="Rebecca Diaz-Castrejon" userId="S::rebecca_neimandcollaborative.com#ext#@ncconnect.onmicrosoft.com::2e9df2d5-df92-4e5c-ad51-805d35800e25" providerId="AD" clId="Web-{77B18B76-A6F8-A70B-676D-4D311E0F7C5E}" dt="2024-07-15T18:35:02.770" v="280"/>
        <pc:sldMkLst>
          <pc:docMk/>
          <pc:sldMk cId="1319802792" sldId="2147478974"/>
        </pc:sldMkLst>
      </pc:sldChg>
      <pc:sldChg chg="add replId">
        <pc:chgData name="Rebecca Diaz-Castrejon" userId="S::rebecca_neimandcollaborative.com#ext#@ncconnect.onmicrosoft.com::2e9df2d5-df92-4e5c-ad51-805d35800e25" providerId="AD" clId="Web-{77B18B76-A6F8-A70B-676D-4D311E0F7C5E}" dt="2024-07-15T18:21:16.564" v="184"/>
        <pc:sldMkLst>
          <pc:docMk/>
          <pc:sldMk cId="988230272" sldId="2147478975"/>
        </pc:sldMkLst>
      </pc:sldChg>
    </pc:docChg>
  </pc:docChgLst>
  <pc:docChgLst>
    <pc:chgData name="Batton, Kathleen" userId="4ef56f2e-b55a-4668-b86f-e44055726add" providerId="ADAL" clId="{BEAD8FD1-847F-40F6-88BA-7DED1DFC0F6C}"/>
    <pc:docChg chg="custSel modSld">
      <pc:chgData name="Batton, Kathleen" userId="4ef56f2e-b55a-4668-b86f-e44055726add" providerId="ADAL" clId="{BEAD8FD1-847F-40F6-88BA-7DED1DFC0F6C}" dt="2024-09-24T20:27:01.126" v="53" actId="20577"/>
      <pc:docMkLst>
        <pc:docMk/>
      </pc:docMkLst>
      <pc:sldChg chg="modSp mod modCm">
        <pc:chgData name="Batton, Kathleen" userId="4ef56f2e-b55a-4668-b86f-e44055726add" providerId="ADAL" clId="{BEAD8FD1-847F-40F6-88BA-7DED1DFC0F6C}" dt="2024-09-24T20:01:08.323" v="13" actId="20577"/>
        <pc:sldMkLst>
          <pc:docMk/>
          <pc:sldMk cId="2493433909" sldId="2147478992"/>
        </pc:sldMkLst>
        <pc:extLst>
          <p:ext xmlns:p="http://schemas.openxmlformats.org/presentationml/2006/main" uri="{D6D511B9-2390-475A-947B-AFAB55BFBCF1}">
            <pc226:cmChg xmlns:pc226="http://schemas.microsoft.com/office/powerpoint/2022/06/main/command" chg="mod">
              <pc226:chgData name="Batton, Kathleen" userId="4ef56f2e-b55a-4668-b86f-e44055726add" providerId="ADAL" clId="{BEAD8FD1-847F-40F6-88BA-7DED1DFC0F6C}" dt="2024-09-24T20:01:06.733" v="7" actId="20577"/>
              <pc2:cmMkLst xmlns:pc2="http://schemas.microsoft.com/office/powerpoint/2019/9/main/command">
                <pc:docMk/>
                <pc:sldMk cId="2493433909" sldId="2147478992"/>
                <pc2:cmMk id="{B644A7B9-3155-4A0B-96B4-FF89BD832800}"/>
              </pc2:cmMkLst>
            </pc226:cmChg>
          </p:ext>
        </pc:extLst>
      </pc:sldChg>
    </pc:docChg>
  </pc:docChgLst>
  <pc:docChgLst>
    <pc:chgData name="McCoy, Keith" userId="S::keith.mccoy@dhhs.nc.gov::78fc0f14-506e-435b-8b40-66be46192535" providerId="AD" clId="Web-{E1A6535A-E169-5F60-84ED-4183539FC2B7}"/>
    <pc:docChg chg="modSld">
      <pc:chgData name="McCoy, Keith" userId="S::keith.mccoy@dhhs.nc.gov::78fc0f14-506e-435b-8b40-66be46192535" providerId="AD" clId="Web-{E1A6535A-E169-5F60-84ED-4183539FC2B7}" dt="2024-09-23T21:23:34.749" v="81"/>
      <pc:docMkLst>
        <pc:docMk/>
      </pc:docMkLst>
    </pc:docChg>
  </pc:docChgLst>
  <pc:docChgLst>
    <pc:chgData name="Dubay, Kristen" userId="8e8c63b0-303b-4363-93c7-e6b1dff98525" providerId="ADAL" clId="{0E19AECC-56E0-4C23-B00F-C3BC478CFD2D}"/>
    <pc:docChg chg="">
      <pc:chgData name="Dubay, Kristen" userId="8e8c63b0-303b-4363-93c7-e6b1dff98525" providerId="ADAL" clId="{0E19AECC-56E0-4C23-B00F-C3BC478CFD2D}" dt="2024-07-19T16:03:26.196" v="3"/>
      <pc:docMkLst>
        <pc:docMk/>
      </pc:docMkLst>
      <pc:sldChg chg="addCm">
        <pc:chgData name="Dubay, Kristen" userId="8e8c63b0-303b-4363-93c7-e6b1dff98525" providerId="ADAL" clId="{0E19AECC-56E0-4C23-B00F-C3BC478CFD2D}" dt="2024-07-19T16:03:26.196" v="3"/>
        <pc:sldMkLst>
          <pc:docMk/>
          <pc:sldMk cId="2464339035" sldId="2147478969"/>
        </pc:sldMkLst>
        <pc:extLst>
          <p:ext xmlns:p="http://schemas.openxmlformats.org/presentationml/2006/main" uri="{D6D511B9-2390-475A-947B-AFAB55BFBCF1}">
            <pc226:cmChg xmlns:pc226="http://schemas.microsoft.com/office/powerpoint/2022/06/main/command" chg="add">
              <pc226:chgData name="Dubay, Kristen" userId="8e8c63b0-303b-4363-93c7-e6b1dff98525" providerId="ADAL" clId="{0E19AECC-56E0-4C23-B00F-C3BC478CFD2D}" dt="2024-07-19T16:03:26.196" v="3"/>
              <pc2:cmMkLst xmlns:pc2="http://schemas.microsoft.com/office/powerpoint/2019/9/main/command">
                <pc:docMk/>
                <pc:sldMk cId="2464339035" sldId="2147478969"/>
                <pc2:cmMk id="{B7491CD6-087F-4EB2-B1F7-1C3B889E578D}"/>
              </pc2:cmMkLst>
            </pc226:cmChg>
          </p:ext>
        </pc:extLst>
      </pc:sldChg>
      <pc:sldChg chg="addCm modCm">
        <pc:chgData name="Dubay, Kristen" userId="8e8c63b0-303b-4363-93c7-e6b1dff98525" providerId="ADAL" clId="{0E19AECC-56E0-4C23-B00F-C3BC478CFD2D}" dt="2024-07-19T16:00:30.681" v="1"/>
        <pc:sldMkLst>
          <pc:docMk/>
          <pc:sldMk cId="1726621376" sldId="2147478979"/>
        </pc:sldMkLst>
        <pc:extLst>
          <p:ext xmlns:p="http://schemas.openxmlformats.org/presentationml/2006/main" uri="{D6D511B9-2390-475A-947B-AFAB55BFBCF1}">
            <pc226:cmChg xmlns:pc226="http://schemas.microsoft.com/office/powerpoint/2022/06/main/command" chg="add">
              <pc226:chgData name="Dubay, Kristen" userId="8e8c63b0-303b-4363-93c7-e6b1dff98525" providerId="ADAL" clId="{0E19AECC-56E0-4C23-B00F-C3BC478CFD2D}" dt="2024-07-19T16:00:30.681" v="1"/>
              <pc2:cmMkLst xmlns:pc2="http://schemas.microsoft.com/office/powerpoint/2019/9/main/command">
                <pc:docMk/>
                <pc:sldMk cId="1726621376" sldId="2147478979"/>
                <pc2:cmMk id="{1232A1EF-912C-4A2E-B2C1-3A5FA299E1B0}"/>
              </pc2:cmMkLst>
              <pc226:cmRplyChg chg="add">
                <pc226:chgData name="Dubay, Kristen" userId="8e8c63b0-303b-4363-93c7-e6b1dff98525" providerId="ADAL" clId="{0E19AECC-56E0-4C23-B00F-C3BC478CFD2D}" dt="2024-07-19T16:00:30.681" v="1"/>
                <pc2:cmRplyMkLst xmlns:pc2="http://schemas.microsoft.com/office/powerpoint/2019/9/main/command">
                  <pc:docMk/>
                  <pc:sldMk cId="1726621376" sldId="2147478979"/>
                  <pc2:cmMk id="{1232A1EF-912C-4A2E-B2C1-3A5FA299E1B0}"/>
                  <pc2:cmRplyMk id="{DC40EEA1-A624-4778-8D8B-ECB337A37066}"/>
                </pc2:cmRplyMkLst>
              </pc226:cmRplyChg>
            </pc226:cmChg>
          </p:ext>
        </pc:extLst>
      </pc:sldChg>
    </pc:docChg>
  </pc:docChgLst>
  <pc:docChgLst>
    <pc:chgData name="christina.ngo.bui" userId="S::christina.ngo.bui_gmail.com#ext#@ncconnect.onmicrosoft.com::626deb5c-6642-45a9-ad52-0dde63f202a9" providerId="AD" clId="Web-{7F90D8A4-89B2-81B2-5B67-6A36F32F451F}"/>
    <pc:docChg chg="addSld modSld">
      <pc:chgData name="christina.ngo.bui" userId="S::christina.ngo.bui_gmail.com#ext#@ncconnect.onmicrosoft.com::626deb5c-6642-45a9-ad52-0dde63f202a9" providerId="AD" clId="Web-{7F90D8A4-89B2-81B2-5B67-6A36F32F451F}" dt="2024-07-12T16:48:11.436" v="3871" actId="20577"/>
      <pc:docMkLst>
        <pc:docMk/>
      </pc:docMkLst>
      <pc:sldChg chg="addCm delCm modCm">
        <pc:chgData name="christina.ngo.bui" userId="S::christina.ngo.bui_gmail.com#ext#@ncconnect.onmicrosoft.com::626deb5c-6642-45a9-ad52-0dde63f202a9" providerId="AD" clId="Web-{7F90D8A4-89B2-81B2-5B67-6A36F32F451F}" dt="2024-07-12T16:36:30.325" v="2852"/>
        <pc:sldMkLst>
          <pc:docMk/>
          <pc:sldMk cId="3137744759" sldId="2147478952"/>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10:24.429" v="1276"/>
              <pc2:cmMkLst xmlns:pc2="http://schemas.microsoft.com/office/powerpoint/2019/9/main/command">
                <pc:docMk/>
                <pc:sldMk cId="3137744759" sldId="2147478952"/>
                <pc2:cmMk id="{ACA99E0D-7E19-4ACD-B26D-E93D7EE8BA7C}"/>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10:39.507" v="1277"/>
              <pc2:cmMkLst xmlns:pc2="http://schemas.microsoft.com/office/powerpoint/2019/9/main/command">
                <pc:docMk/>
                <pc:sldMk cId="3137744759" sldId="2147478952"/>
                <pc2:cmMk id="{0D5ED686-C9EE-49BE-9E88-92FC833B3BEF}"/>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6:24:25.714" v="1970"/>
              <pc2:cmMkLst xmlns:pc2="http://schemas.microsoft.com/office/powerpoint/2019/9/main/command">
                <pc:docMk/>
                <pc:sldMk cId="3137744759" sldId="2147478952"/>
                <pc2:cmMk id="{D9A55EB2-8E17-42B1-A4E9-AA21DC8D5EC9}"/>
              </pc2:cmMkLst>
              <pc226:cmRplyChg chg="add">
                <pc226:chgData name="christina.ngo.bui" userId="S::christina.ngo.bui_gmail.com#ext#@ncconnect.onmicrosoft.com::626deb5c-6642-45a9-ad52-0dde63f202a9" providerId="AD" clId="Web-{7F90D8A4-89B2-81B2-5B67-6A36F32F451F}" dt="2024-07-12T16:24:25.714" v="1970"/>
                <pc2:cmRplyMkLst xmlns:pc2="http://schemas.microsoft.com/office/powerpoint/2019/9/main/command">
                  <pc:docMk/>
                  <pc:sldMk cId="3137744759" sldId="2147478952"/>
                  <pc2:cmMk id="{D9A55EB2-8E17-42B1-A4E9-AA21DC8D5EC9}"/>
                  <pc2:cmRplyMk id="{769B178A-2271-4408-BDFB-CE27E7ACA695}"/>
                </pc2:cmRplyMkLst>
              </pc226:cmRplyChg>
            </pc226:cmChg>
            <pc226:cmChg xmlns:pc226="http://schemas.microsoft.com/office/powerpoint/2022/06/main/command" chg="add del mod">
              <pc226:chgData name="christina.ngo.bui" userId="S::christina.ngo.bui_gmail.com#ext#@ncconnect.onmicrosoft.com::626deb5c-6642-45a9-ad52-0dde63f202a9" providerId="AD" clId="Web-{7F90D8A4-89B2-81B2-5B67-6A36F32F451F}" dt="2024-07-12T16:36:30.325" v="2852"/>
              <pc2:cmMkLst xmlns:pc2="http://schemas.microsoft.com/office/powerpoint/2019/9/main/command">
                <pc:docMk/>
                <pc:sldMk cId="3137744759" sldId="2147478952"/>
                <pc2:cmMk id="{07F0AAC1-9B40-4560-9E6A-F87C9A0A2E8A}"/>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6:14:01.449" v="1280"/>
              <pc2:cmMkLst xmlns:pc2="http://schemas.microsoft.com/office/powerpoint/2019/9/main/command">
                <pc:docMk/>
                <pc:sldMk cId="3137744759" sldId="2147478952"/>
                <pc2:cmMk id="{61F866EC-D04B-4697-AEA3-F49060159B13}"/>
              </pc2:cmMkLst>
            </pc226:cmChg>
          </p:ext>
        </pc:extLst>
      </pc:sldChg>
      <pc:sldChg chg="addCm delCm modCm">
        <pc:chgData name="christina.ngo.bui" userId="S::christina.ngo.bui_gmail.com#ext#@ncconnect.onmicrosoft.com::626deb5c-6642-45a9-ad52-0dde63f202a9" providerId="AD" clId="Web-{7F90D8A4-89B2-81B2-5B67-6A36F32F451F}" dt="2024-07-12T15:07:54.361" v="19"/>
        <pc:sldMkLst>
          <pc:docMk/>
          <pc:sldMk cId="2189439341" sldId="2147478961"/>
        </pc:sldMkLst>
        <pc:extLst>
          <p:ext xmlns:p="http://schemas.openxmlformats.org/presentationml/2006/main" uri="{D6D511B9-2390-475A-947B-AFAB55BFBCF1}">
            <pc226:cmChg xmlns:pc226="http://schemas.microsoft.com/office/powerpoint/2022/06/main/command" chg="add del mod">
              <pc226:chgData name="christina.ngo.bui" userId="S::christina.ngo.bui_gmail.com#ext#@ncconnect.onmicrosoft.com::626deb5c-6642-45a9-ad52-0dde63f202a9" providerId="AD" clId="Web-{7F90D8A4-89B2-81B2-5B67-6A36F32F451F}" dt="2024-07-12T15:06:40.047" v="17"/>
              <pc2:cmMkLst xmlns:pc2="http://schemas.microsoft.com/office/powerpoint/2019/9/main/command">
                <pc:docMk/>
                <pc:sldMk cId="2189439341" sldId="2147478961"/>
                <pc2:cmMk id="{7737951F-8E78-49AD-8328-1C49FDBD64D4}"/>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5:07:09.704" v="18"/>
              <pc2:cmMkLst xmlns:pc2="http://schemas.microsoft.com/office/powerpoint/2019/9/main/command">
                <pc:docMk/>
                <pc:sldMk cId="2189439341" sldId="2147478961"/>
                <pc2:cmMk id="{78571350-2247-45EA-A14A-8B9E11CD600A}"/>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00:35.884" v="12"/>
              <pc2:cmMkLst xmlns:pc2="http://schemas.microsoft.com/office/powerpoint/2019/9/main/command">
                <pc:docMk/>
                <pc:sldMk cId="2189439341" sldId="2147478961"/>
                <pc2:cmMk id="{C8163075-1AB0-4A10-A7BE-46ACDD0E9EB7}"/>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07:54.361" v="19"/>
              <pc2:cmMkLst xmlns:pc2="http://schemas.microsoft.com/office/powerpoint/2019/9/main/command">
                <pc:docMk/>
                <pc:sldMk cId="2189439341" sldId="2147478961"/>
                <pc2:cmMk id="{1641AD78-53D9-4A8A-B6A8-1D9434B609FE}"/>
              </pc2:cmMkLst>
            </pc226:cmChg>
            <pc226:cmChg xmlns:pc226="http://schemas.microsoft.com/office/powerpoint/2022/06/main/command" chg="">
              <pc226:chgData name="christina.ngo.bui" userId="S::christina.ngo.bui_gmail.com#ext#@ncconnect.onmicrosoft.com::626deb5c-6642-45a9-ad52-0dde63f202a9" providerId="AD" clId="Web-{7F90D8A4-89B2-81B2-5B67-6A36F32F451F}" dt="2024-07-12T15:06:36.219" v="16"/>
              <pc2:cmMkLst xmlns:pc2="http://schemas.microsoft.com/office/powerpoint/2019/9/main/command">
                <pc:docMk/>
                <pc:sldMk cId="2189439341" sldId="2147478961"/>
                <pc2:cmMk id="{A121E1E9-6CC8-4364-951F-A6ADC39D7680}"/>
              </pc2:cmMkLst>
              <pc226:cmRplyChg chg="add">
                <pc226:chgData name="christina.ngo.bui" userId="S::christina.ngo.bui_gmail.com#ext#@ncconnect.onmicrosoft.com::626deb5c-6642-45a9-ad52-0dde63f202a9" providerId="AD" clId="Web-{7F90D8A4-89B2-81B2-5B67-6A36F32F451F}" dt="2024-07-12T15:06:36.219" v="16"/>
                <pc2:cmRplyMkLst xmlns:pc2="http://schemas.microsoft.com/office/powerpoint/2019/9/main/command">
                  <pc:docMk/>
                  <pc:sldMk cId="2189439341" sldId="2147478961"/>
                  <pc2:cmMk id="{A121E1E9-6CC8-4364-951F-A6ADC39D7680}"/>
                  <pc2:cmRplyMk id="{6EA6FDE5-48A6-470A-A782-DC9217FAD04D}"/>
                </pc2:cmRplyMkLst>
              </pc226:cmRplyChg>
            </pc226:cmChg>
          </p:ext>
        </pc:extLst>
      </pc:sldChg>
      <pc:sldChg chg="addCm modCm">
        <pc:chgData name="christina.ngo.bui" userId="S::christina.ngo.bui_gmail.com#ext#@ncconnect.onmicrosoft.com::626deb5c-6642-45a9-ad52-0dde63f202a9" providerId="AD" clId="Web-{7F90D8A4-89B2-81B2-5B67-6A36F32F451F}" dt="2024-07-12T14:47:35.651" v="7"/>
        <pc:sldMkLst>
          <pc:docMk/>
          <pc:sldMk cId="2103927190" sldId="2147478962"/>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4:42:43.708" v="4"/>
              <pc2:cmMkLst xmlns:pc2="http://schemas.microsoft.com/office/powerpoint/2019/9/main/command">
                <pc:docMk/>
                <pc:sldMk cId="2103927190" sldId="2147478962"/>
                <pc2:cmMk id="{CB7A9626-B382-4237-A5D7-E1CBFD2BE1F4}"/>
              </pc2:cmMkLst>
            </pc226:cmChg>
            <pc226:cmChg xmlns:pc226="http://schemas.microsoft.com/office/powerpoint/2022/06/main/command" chg="add mod">
              <pc226:chgData name="christina.ngo.bui" userId="S::christina.ngo.bui_gmail.com#ext#@ncconnect.onmicrosoft.com::626deb5c-6642-45a9-ad52-0dde63f202a9" providerId="AD" clId="Web-{7F90D8A4-89B2-81B2-5B67-6A36F32F451F}" dt="2024-07-12T14:46:40.853" v="6"/>
              <pc2:cmMkLst xmlns:pc2="http://schemas.microsoft.com/office/powerpoint/2019/9/main/command">
                <pc:docMk/>
                <pc:sldMk cId="2103927190" sldId="2147478962"/>
                <pc2:cmMk id="{783E6B36-438D-4BCD-8F65-A2DDBFD50479}"/>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4:47:35.651" v="7"/>
              <pc2:cmMkLst xmlns:pc2="http://schemas.microsoft.com/office/powerpoint/2019/9/main/command">
                <pc:docMk/>
                <pc:sldMk cId="2103927190" sldId="2147478962"/>
                <pc2:cmMk id="{E1F3CD41-81D0-4814-A156-D2529F7BEAE3}"/>
              </pc2:cmMkLst>
            </pc226:cmChg>
            <pc226:cmChg xmlns:pc226="http://schemas.microsoft.com/office/powerpoint/2022/06/main/command" chg="mod">
              <pc226:chgData name="christina.ngo.bui" userId="S::christina.ngo.bui_gmail.com#ext#@ncconnect.onmicrosoft.com::626deb5c-6642-45a9-ad52-0dde63f202a9" providerId="AD" clId="Web-{7F90D8A4-89B2-81B2-5B67-6A36F32F451F}" dt="2024-07-12T14:41:05.863" v="3"/>
              <pc2:cmMkLst xmlns:pc2="http://schemas.microsoft.com/office/powerpoint/2019/9/main/command">
                <pc:docMk/>
                <pc:sldMk cId="2103927190" sldId="2147478962"/>
                <pc2:cmMk id="{A3C70F56-3009-4CBE-81C4-61BEC12880B5}"/>
              </pc2:cmMkLst>
              <pc226:cmRplyChg chg="add mod">
                <pc226:chgData name="christina.ngo.bui" userId="S::christina.ngo.bui_gmail.com#ext#@ncconnect.onmicrosoft.com::626deb5c-6642-45a9-ad52-0dde63f202a9" providerId="AD" clId="Web-{7F90D8A4-89B2-81B2-5B67-6A36F32F451F}" dt="2024-07-12T14:41:05.863" v="3"/>
                <pc2:cmRplyMkLst xmlns:pc2="http://schemas.microsoft.com/office/powerpoint/2019/9/main/command">
                  <pc:docMk/>
                  <pc:sldMk cId="2103927190" sldId="2147478962"/>
                  <pc2:cmMk id="{A3C70F56-3009-4CBE-81C4-61BEC12880B5}"/>
                  <pc2:cmRplyMk id="{A2FF9511-E6A7-44C8-94D3-FA83DE3C063F}"/>
                </pc2:cmRplyMkLst>
              </pc226:cmRplyChg>
            </pc226:cmChg>
          </p:ext>
        </pc:extLst>
      </pc:sldChg>
      <pc:sldChg chg="addCm modCm">
        <pc:chgData name="christina.ngo.bui" userId="S::christina.ngo.bui_gmail.com#ext#@ncconnect.onmicrosoft.com::626deb5c-6642-45a9-ad52-0dde63f202a9" providerId="AD" clId="Web-{7F90D8A4-89B2-81B2-5B67-6A36F32F451F}" dt="2024-07-12T14:58:45.335" v="11"/>
        <pc:sldMkLst>
          <pc:docMk/>
          <pc:sldMk cId="2579085756" sldId="2147478963"/>
        </pc:sldMkLst>
        <pc:extLst>
          <p:ext xmlns:p="http://schemas.openxmlformats.org/presentationml/2006/main" uri="{D6D511B9-2390-475A-947B-AFAB55BFBCF1}">
            <pc226:cmChg xmlns:pc226="http://schemas.microsoft.com/office/powerpoint/2022/06/main/command" chg="add mod">
              <pc226:chgData name="christina.ngo.bui" userId="S::christina.ngo.bui_gmail.com#ext#@ncconnect.onmicrosoft.com::626deb5c-6642-45a9-ad52-0dde63f202a9" providerId="AD" clId="Web-{7F90D8A4-89B2-81B2-5B67-6A36F32F451F}" dt="2024-07-12T14:56:32.380" v="10"/>
              <pc2:cmMkLst xmlns:pc2="http://schemas.microsoft.com/office/powerpoint/2019/9/main/command">
                <pc:docMk/>
                <pc:sldMk cId="2579085756" sldId="2147478963"/>
                <pc2:cmMk id="{46660610-4279-4A4E-9F26-4CD0DE683F20}"/>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4:58:45.335" v="11"/>
              <pc2:cmMkLst xmlns:pc2="http://schemas.microsoft.com/office/powerpoint/2019/9/main/command">
                <pc:docMk/>
                <pc:sldMk cId="2579085756" sldId="2147478963"/>
                <pc2:cmMk id="{5E395411-4B37-41B2-A540-A393D96B3ABA}"/>
              </pc2:cmMkLst>
            </pc226:cmChg>
            <pc226:cmChg xmlns:pc226="http://schemas.microsoft.com/office/powerpoint/2022/06/main/command" chg="">
              <pc226:chgData name="christina.ngo.bui" userId="S::christina.ngo.bui_gmail.com#ext#@ncconnect.onmicrosoft.com::626deb5c-6642-45a9-ad52-0dde63f202a9" providerId="AD" clId="Web-{7F90D8A4-89B2-81B2-5B67-6A36F32F451F}" dt="2024-07-12T14:52:03.172" v="8"/>
              <pc2:cmMkLst xmlns:pc2="http://schemas.microsoft.com/office/powerpoint/2019/9/main/command">
                <pc:docMk/>
                <pc:sldMk cId="2579085756" sldId="2147478963"/>
                <pc2:cmMk id="{07FA10E4-EF83-4E0D-BE2D-5E14A481B4C0}"/>
              </pc2:cmMkLst>
              <pc226:cmRplyChg chg="add">
                <pc226:chgData name="christina.ngo.bui" userId="S::christina.ngo.bui_gmail.com#ext#@ncconnect.onmicrosoft.com::626deb5c-6642-45a9-ad52-0dde63f202a9" providerId="AD" clId="Web-{7F90D8A4-89B2-81B2-5B67-6A36F32F451F}" dt="2024-07-12T14:52:03.172" v="8"/>
                <pc2:cmRplyMkLst xmlns:pc2="http://schemas.microsoft.com/office/powerpoint/2019/9/main/command">
                  <pc:docMk/>
                  <pc:sldMk cId="2579085756" sldId="2147478963"/>
                  <pc2:cmMk id="{07FA10E4-EF83-4E0D-BE2D-5E14A481B4C0}"/>
                  <pc2:cmRplyMk id="{5346A712-CA5C-4261-BEF6-4CDFB1CF986E}"/>
                </pc2:cmRplyMkLst>
              </pc226:cmRplyChg>
            </pc226:cmChg>
          </p:ext>
        </pc:extLst>
      </pc:sldChg>
      <pc:sldChg chg="addCm delCm">
        <pc:chgData name="christina.ngo.bui" userId="S::christina.ngo.bui_gmail.com#ext#@ncconnect.onmicrosoft.com::626deb5c-6642-45a9-ad52-0dde63f202a9" providerId="AD" clId="Web-{7F90D8A4-89B2-81B2-5B67-6A36F32F451F}" dt="2024-07-12T16:02:54.496" v="1236"/>
        <pc:sldMkLst>
          <pc:docMk/>
          <pc:sldMk cId="1726280427" sldId="2147478965"/>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02:54.496" v="1236"/>
              <pc2:cmMkLst xmlns:pc2="http://schemas.microsoft.com/office/powerpoint/2019/9/main/command">
                <pc:docMk/>
                <pc:sldMk cId="1726280427" sldId="2147478965"/>
                <pc2:cmMk id="{B973E905-0778-4524-AD87-95640421981B}"/>
              </pc2:cmMkLst>
            </pc226:cmChg>
            <pc226:cmChg xmlns:pc226="http://schemas.microsoft.com/office/powerpoint/2022/06/main/command" chg="add del">
              <pc226:chgData name="christina.ngo.bui" userId="S::christina.ngo.bui_gmail.com#ext#@ncconnect.onmicrosoft.com::626deb5c-6642-45a9-ad52-0dde63f202a9" providerId="AD" clId="Web-{7F90D8A4-89B2-81B2-5B67-6A36F32F451F}" dt="2024-07-12T15:28:11.712" v="23"/>
              <pc2:cmMkLst xmlns:pc2="http://schemas.microsoft.com/office/powerpoint/2019/9/main/command">
                <pc:docMk/>
                <pc:sldMk cId="1726280427" sldId="2147478965"/>
                <pc2:cmMk id="{F7647E27-CA73-47DC-8F3E-1D0F9EACE814}"/>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28:15.399" v="24"/>
              <pc2:cmMkLst xmlns:pc2="http://schemas.microsoft.com/office/powerpoint/2019/9/main/command">
                <pc:docMk/>
                <pc:sldMk cId="1726280427" sldId="2147478965"/>
                <pc2:cmMk id="{68A28A3C-91EA-4E6D-B44D-3D755E989D38}"/>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26:53.819" v="20"/>
              <pc2:cmMkLst xmlns:pc2="http://schemas.microsoft.com/office/powerpoint/2019/9/main/command">
                <pc:docMk/>
                <pc:sldMk cId="1726280427" sldId="2147478965"/>
                <pc2:cmMk id="{378DBC65-2232-4B25-AA59-0CEF457B3280}"/>
              </pc2:cmMkLst>
            </pc226:cmChg>
            <pc226:cmChg xmlns:pc226="http://schemas.microsoft.com/office/powerpoint/2022/06/main/command" chg="add">
              <pc226:chgData name="christina.ngo.bui" userId="S::christina.ngo.bui_gmail.com#ext#@ncconnect.onmicrosoft.com::626deb5c-6642-45a9-ad52-0dde63f202a9" providerId="AD" clId="Web-{7F90D8A4-89B2-81B2-5B67-6A36F32F451F}" dt="2024-07-12T15:27:08.351" v="21"/>
              <pc2:cmMkLst xmlns:pc2="http://schemas.microsoft.com/office/powerpoint/2019/9/main/command">
                <pc:docMk/>
                <pc:sldMk cId="1726280427" sldId="2147478965"/>
                <pc2:cmMk id="{94A96A86-41D6-4319-88B5-A12BD96D630E}"/>
              </pc2:cmMkLst>
            </pc226:cmChg>
          </p:ext>
        </pc:extLst>
      </pc:sldChg>
      <pc:sldChg chg="addSp delSp modSp add replId addCm">
        <pc:chgData name="christina.ngo.bui" userId="S::christina.ngo.bui_gmail.com#ext#@ncconnect.onmicrosoft.com::626deb5c-6642-45a9-ad52-0dde63f202a9" providerId="AD" clId="Web-{7F90D8A4-89B2-81B2-5B67-6A36F32F451F}" dt="2024-07-12T16:01:49.776" v="1235" actId="1076"/>
        <pc:sldMkLst>
          <pc:docMk/>
          <pc:sldMk cId="3770936547" sldId="2147478967"/>
        </pc:sldMkLst>
        <pc:extLst>
          <p:ext xmlns:p="http://schemas.openxmlformats.org/presentationml/2006/main" uri="{D6D511B9-2390-475A-947B-AFAB55BFBCF1}">
            <pc226:cmChg xmlns:pc226="http://schemas.microsoft.com/office/powerpoint/2022/06/main/command" chg="add">
              <pc226:chgData name="christina.ngo.bui" userId="S::christina.ngo.bui_gmail.com#ext#@ncconnect.onmicrosoft.com::626deb5c-6642-45a9-ad52-0dde63f202a9" providerId="AD" clId="Web-{7F90D8A4-89B2-81B2-5B67-6A36F32F451F}" dt="2024-07-12T16:01:17.587" v="1215"/>
              <pc2:cmMkLst xmlns:pc2="http://schemas.microsoft.com/office/powerpoint/2019/9/main/command">
                <pc:docMk/>
                <pc:sldMk cId="3770936547" sldId="2147478967"/>
                <pc2:cmMk id="{96B3F639-BB76-4973-BC5B-C9CC3F06734E}"/>
              </pc2:cmMkLst>
            </pc226:cmChg>
          </p:ext>
        </pc:extLst>
      </pc:sldChg>
      <pc:sldChg chg="addSp delSp modSp add replId delCm">
        <pc:chgData name="christina.ngo.bui" userId="S::christina.ngo.bui_gmail.com#ext#@ncconnect.onmicrosoft.com::626deb5c-6642-45a9-ad52-0dde63f202a9" providerId="AD" clId="Web-{7F90D8A4-89B2-81B2-5B67-6A36F32F451F}" dt="2024-07-12T16:37:02.732" v="2870" actId="20577"/>
        <pc:sldMkLst>
          <pc:docMk/>
          <pc:sldMk cId="913957116" sldId="2147478968"/>
        </pc:sldMkLst>
        <pc:extLst>
          <p:ext xmlns:p="http://schemas.openxmlformats.org/presentationml/2006/main" uri="{D6D511B9-2390-475A-947B-AFAB55BFBCF1}">
            <pc226:cmChg xmlns:pc226="http://schemas.microsoft.com/office/powerpoint/2022/06/main/command" chg="del">
              <pc226:chgData name="christina.ngo.bui" userId="S::christina.ngo.bui_gmail.com#ext#@ncconnect.onmicrosoft.com::626deb5c-6642-45a9-ad52-0dde63f202a9" providerId="AD" clId="Web-{7F90D8A4-89B2-81B2-5B67-6A36F32F451F}" dt="2024-07-12T16:20:09.786" v="1834"/>
              <pc2:cmMkLst xmlns:pc2="http://schemas.microsoft.com/office/powerpoint/2019/9/main/command">
                <pc:docMk/>
                <pc:sldMk cId="913957116" sldId="2147478968"/>
                <pc2:cmMk id="{622DC029-FE68-4DF2-92D5-5613FECA33BC}"/>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6.224" v="1832"/>
              <pc2:cmMkLst xmlns:pc2="http://schemas.microsoft.com/office/powerpoint/2019/9/main/command">
                <pc:docMk/>
                <pc:sldMk cId="913957116" sldId="2147478968"/>
                <pc2:cmMk id="{0B0620AE-0C4A-430E-A7D1-1A6319847AEA}"/>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7.442" v="1833"/>
              <pc2:cmMkLst xmlns:pc2="http://schemas.microsoft.com/office/powerpoint/2019/9/main/command">
                <pc:docMk/>
                <pc:sldMk cId="913957116" sldId="2147478968"/>
                <pc2:cmMk id="{0B4A2BCC-6A0B-4844-A9E7-F199FE47F877}"/>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2.755" v="1831"/>
              <pc2:cmMkLst xmlns:pc2="http://schemas.microsoft.com/office/powerpoint/2019/9/main/command">
                <pc:docMk/>
                <pc:sldMk cId="913957116" sldId="2147478968"/>
                <pc2:cmMk id="{AB750DD8-A37B-4D8B-80AE-0D0374765891}"/>
              </pc2:cmMkLst>
            </pc226:cmChg>
            <pc226:cmChg xmlns:pc226="http://schemas.microsoft.com/office/powerpoint/2022/06/main/command" chg="del">
              <pc226:chgData name="christina.ngo.bui" userId="S::christina.ngo.bui_gmail.com#ext#@ncconnect.onmicrosoft.com::626deb5c-6642-45a9-ad52-0dde63f202a9" providerId="AD" clId="Web-{7F90D8A4-89B2-81B2-5B67-6A36F32F451F}" dt="2024-07-12T16:20:00.895" v="1830"/>
              <pc2:cmMkLst xmlns:pc2="http://schemas.microsoft.com/office/powerpoint/2019/9/main/command">
                <pc:docMk/>
                <pc:sldMk cId="913957116" sldId="2147478968"/>
                <pc2:cmMk id="{BD98DAF3-1E9B-4943-AD92-5241324ADE52}"/>
              </pc2:cmMkLst>
            </pc226:cmChg>
          </p:ext>
        </pc:extLst>
      </pc:sldChg>
      <pc:sldChg chg="modSp add replId">
        <pc:chgData name="christina.ngo.bui" userId="S::christina.ngo.bui_gmail.com#ext#@ncconnect.onmicrosoft.com::626deb5c-6642-45a9-ad52-0dde63f202a9" providerId="AD" clId="Web-{7F90D8A4-89B2-81B2-5B67-6A36F32F451F}" dt="2024-07-12T16:46:31.886" v="3785" actId="20577"/>
        <pc:sldMkLst>
          <pc:docMk/>
          <pc:sldMk cId="3511690567" sldId="2147478970"/>
        </pc:sldMkLst>
      </pc:sldChg>
      <pc:sldChg chg="modSp add replId">
        <pc:chgData name="christina.ngo.bui" userId="S::christina.ngo.bui_gmail.com#ext#@ncconnect.onmicrosoft.com::626deb5c-6642-45a9-ad52-0dde63f202a9" providerId="AD" clId="Web-{7F90D8A4-89B2-81B2-5B67-6A36F32F451F}" dt="2024-07-12T16:47:35.732" v="3823" actId="20577"/>
        <pc:sldMkLst>
          <pc:docMk/>
          <pc:sldMk cId="4261453547" sldId="2147478971"/>
        </pc:sldMkLst>
      </pc:sldChg>
      <pc:sldChg chg="modSp add replId">
        <pc:chgData name="christina.ngo.bui" userId="S::christina.ngo.bui_gmail.com#ext#@ncconnect.onmicrosoft.com::626deb5c-6642-45a9-ad52-0dde63f202a9" providerId="AD" clId="Web-{7F90D8A4-89B2-81B2-5B67-6A36F32F451F}" dt="2024-07-12T16:48:11.436" v="3871" actId="20577"/>
        <pc:sldMkLst>
          <pc:docMk/>
          <pc:sldMk cId="3599253931" sldId="2147478972"/>
        </pc:sldMkLst>
      </pc:sldChg>
    </pc:docChg>
  </pc:docChgLst>
  <pc:docChgLst>
    <pc:chgData name="Rebecca Diaz-Castrejon" userId="S::rebecca_neimandcollaborative.com#ext#@ncconnect.onmicrosoft.com::2e9df2d5-df92-4e5c-ad51-805d35800e25" providerId="AD" clId="Web-{0AB55B9C-A4BD-9396-F15E-03D52043B4DC}"/>
    <pc:docChg chg="addSld delSld modSld">
      <pc:chgData name="Rebecca Diaz-Castrejon" userId="S::rebecca_neimandcollaborative.com#ext#@ncconnect.onmicrosoft.com::2e9df2d5-df92-4e5c-ad51-805d35800e25" providerId="AD" clId="Web-{0AB55B9C-A4BD-9396-F15E-03D52043B4DC}" dt="2024-06-11T18:56:45.780" v="124"/>
      <pc:docMkLst>
        <pc:docMk/>
      </pc:docMkLst>
      <pc:sldChg chg="modSp del delCm">
        <pc:chgData name="Rebecca Diaz-Castrejon" userId="S::rebecca_neimandcollaborative.com#ext#@ncconnect.onmicrosoft.com::2e9df2d5-df92-4e5c-ad51-805d35800e25" providerId="AD" clId="Web-{0AB55B9C-A4BD-9396-F15E-03D52043B4DC}" dt="2024-06-11T18:56:04.451" v="118"/>
        <pc:sldMkLst>
          <pc:docMk/>
          <pc:sldMk cId="0" sldId="25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528" v="51"/>
              <pc2:cmMkLst xmlns:pc2="http://schemas.microsoft.com/office/powerpoint/2019/9/main/command">
                <pc:docMk/>
                <pc:sldMk cId="0" sldId="256"/>
                <pc2:cmMk id="{A6D27468-979B-477D-94B7-B206D49A39F0}"/>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3.997" v="48"/>
              <pc2:cmMkLst xmlns:pc2="http://schemas.microsoft.com/office/powerpoint/2019/9/main/command">
                <pc:docMk/>
                <pc:sldMk cId="0" sldId="256"/>
                <pc2:cmMk id="{89873176-EAE9-414E-A3D8-1B0B6C20F02C}"/>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325" v="49"/>
              <pc2:cmMkLst xmlns:pc2="http://schemas.microsoft.com/office/powerpoint/2019/9/main/command">
                <pc:docMk/>
                <pc:sldMk cId="0" sldId="256"/>
                <pc2:cmMk id="{D3B58C7D-9229-43C5-B789-208012FFDBDB}"/>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950" v="52"/>
              <pc2:cmMkLst xmlns:pc2="http://schemas.microsoft.com/office/powerpoint/2019/9/main/command">
                <pc:docMk/>
                <pc:sldMk cId="0" sldId="256"/>
                <pc2:cmMk id="{2EC0817E-CD49-4A9B-96D2-294A49A89121}"/>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34.403" v="50"/>
              <pc2:cmMkLst xmlns:pc2="http://schemas.microsoft.com/office/powerpoint/2019/9/main/command">
                <pc:docMk/>
                <pc:sldMk cId="0" sldId="256"/>
                <pc2:cmMk id="{8E49B4ED-A86E-4F6F-8F3E-8A54248A6D50}"/>
              </pc2:cmMkLst>
            </pc226:cmChg>
          </p:ext>
        </pc:extLst>
      </pc:sldChg>
      <pc:sldChg chg="modSp">
        <pc:chgData name="Rebecca Diaz-Castrejon" userId="S::rebecca_neimandcollaborative.com#ext#@ncconnect.onmicrosoft.com::2e9df2d5-df92-4e5c-ad51-805d35800e25" providerId="AD" clId="Web-{0AB55B9C-A4BD-9396-F15E-03D52043B4DC}" dt="2024-06-11T17:59:54.155" v="11"/>
        <pc:sldMkLst>
          <pc:docMk/>
          <pc:sldMk cId="0" sldId="257"/>
        </pc:sldMkLst>
      </pc:sldChg>
      <pc:sldChg chg="modSp delCm">
        <pc:chgData name="Rebecca Diaz-Castrejon" userId="S::rebecca_neimandcollaborative.com#ext#@ncconnect.onmicrosoft.com::2e9df2d5-df92-4e5c-ad51-805d35800e25" providerId="AD" clId="Web-{0AB55B9C-A4BD-9396-F15E-03D52043B4DC}" dt="2024-06-11T18:37:41.551" v="112" actId="20577"/>
        <pc:sldMkLst>
          <pc:docMk/>
          <pc:sldMk cId="1858875103" sldId="2147376844"/>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37.379" v="111"/>
              <pc2:cmMkLst xmlns:pc2="http://schemas.microsoft.com/office/powerpoint/2019/9/main/command">
                <pc:docMk/>
                <pc:sldMk cId="1858875103" sldId="2147376844"/>
                <pc2:cmMk id="{0B08B527-9497-4634-AAF8-EAF117681467}"/>
              </pc2:cmMkLst>
            </pc226:cmChg>
          </p:ext>
        </pc:extLst>
      </pc:sldChg>
      <pc:sldChg chg="modSp">
        <pc:chgData name="Rebecca Diaz-Castrejon" userId="S::rebecca_neimandcollaborative.com#ext#@ncconnect.onmicrosoft.com::2e9df2d5-df92-4e5c-ad51-805d35800e25" providerId="AD" clId="Web-{0AB55B9C-A4BD-9396-F15E-03D52043B4DC}" dt="2024-06-11T18:08:17.643" v="43" actId="20577"/>
        <pc:sldMkLst>
          <pc:docMk/>
          <pc:sldMk cId="967207967" sldId="2147376879"/>
        </pc:sldMkLst>
      </pc:sldChg>
      <pc:sldChg chg="delSp delCm">
        <pc:chgData name="Rebecca Diaz-Castrejon" userId="S::rebecca_neimandcollaborative.com#ext#@ncconnect.onmicrosoft.com::2e9df2d5-df92-4e5c-ad51-805d35800e25" providerId="AD" clId="Web-{0AB55B9C-A4BD-9396-F15E-03D52043B4DC}" dt="2024-06-11T18:33:30.389" v="64"/>
        <pc:sldMkLst>
          <pc:docMk/>
          <pc:sldMk cId="3838879139" sldId="2147478871"/>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30.389" v="64"/>
              <pc2:cmMkLst xmlns:pc2="http://schemas.microsoft.com/office/powerpoint/2019/9/main/command">
                <pc:docMk/>
                <pc:sldMk cId="3838879139" sldId="2147478871"/>
                <pc2:cmMk id="{9524CA45-2A6E-429E-82EA-C8BB4024BC76}"/>
              </pc2:cmMkLst>
            </pc226:cmChg>
          </p:ext>
        </pc:extLst>
      </pc:sldChg>
      <pc:sldChg chg="modSp">
        <pc:chgData name="Rebecca Diaz-Castrejon" userId="S::rebecca_neimandcollaborative.com#ext#@ncconnect.onmicrosoft.com::2e9df2d5-df92-4e5c-ad51-805d35800e25" providerId="AD" clId="Web-{0AB55B9C-A4BD-9396-F15E-03D52043B4DC}" dt="2024-06-11T18:37:04.597" v="102" actId="20577"/>
        <pc:sldMkLst>
          <pc:docMk/>
          <pc:sldMk cId="939944174" sldId="2147478885"/>
        </pc:sldMkLst>
      </pc:sldChg>
      <pc:sldChg chg="modSp delCm">
        <pc:chgData name="Rebecca Diaz-Castrejon" userId="S::rebecca_neimandcollaborative.com#ext#@ncconnect.onmicrosoft.com::2e9df2d5-df92-4e5c-ad51-805d35800e25" providerId="AD" clId="Web-{0AB55B9C-A4BD-9396-F15E-03D52043B4DC}" dt="2024-06-11T18:37:12.222" v="105"/>
        <pc:sldMkLst>
          <pc:docMk/>
          <pc:sldMk cId="1410294647" sldId="214747888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12.222" v="105"/>
              <pc2:cmMkLst xmlns:pc2="http://schemas.microsoft.com/office/powerpoint/2019/9/main/command">
                <pc:docMk/>
                <pc:sldMk cId="1410294647" sldId="2147478886"/>
                <pc2:cmMk id="{A0E27462-39BC-445B-A812-6FE1B56A9DE5}"/>
              </pc2:cmMkLst>
            </pc226:cmChg>
          </p:ext>
        </pc:extLst>
      </pc:sldChg>
      <pc:sldChg chg="del delCm">
        <pc:chgData name="Rebecca Diaz-Castrejon" userId="S::rebecca_neimandcollaborative.com#ext#@ncconnect.onmicrosoft.com::2e9df2d5-df92-4e5c-ad51-805d35800e25" providerId="AD" clId="Web-{0AB55B9C-A4BD-9396-F15E-03D52043B4DC}" dt="2024-06-11T18:56:45.780" v="124"/>
        <pc:sldMkLst>
          <pc:docMk/>
          <pc:sldMk cId="2225150093" sldId="2147478887"/>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1.535" v="106"/>
              <pc2:cmMkLst xmlns:pc2="http://schemas.microsoft.com/office/powerpoint/2019/9/main/command">
                <pc:docMk/>
                <pc:sldMk cId="2225150093" sldId="2147478887"/>
                <pc2:cmMk id="{D0CDC430-5B49-4167-9CDA-4162F448118A}"/>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1.847" v="107"/>
              <pc2:cmMkLst xmlns:pc2="http://schemas.microsoft.com/office/powerpoint/2019/9/main/command">
                <pc:docMk/>
                <pc:sldMk cId="2225150093" sldId="2147478887"/>
                <pc2:cmMk id="{0AA762B4-89DD-4009-82F8-8D66F0EDEDC4}"/>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2.363" v="108"/>
              <pc2:cmMkLst xmlns:pc2="http://schemas.microsoft.com/office/powerpoint/2019/9/main/command">
                <pc:docMk/>
                <pc:sldMk cId="2225150093" sldId="2147478887"/>
                <pc2:cmMk id="{A7F0B6E0-B4E7-4EB1-BBB4-144F7FAD2904}"/>
              </pc2:cmMkLst>
            </pc226:cmChg>
          </p:ext>
        </pc:extLst>
      </pc:sldChg>
      <pc:sldChg chg="delCm">
        <pc:chgData name="Rebecca Diaz-Castrejon" userId="S::rebecca_neimandcollaborative.com#ext#@ncconnect.onmicrosoft.com::2e9df2d5-df92-4e5c-ad51-805d35800e25" providerId="AD" clId="Web-{0AB55B9C-A4BD-9396-F15E-03D52043B4DC}" dt="2024-06-11T18:37:29.613" v="110"/>
        <pc:sldMkLst>
          <pc:docMk/>
          <pc:sldMk cId="4172441890" sldId="2147478915"/>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9.613" v="110"/>
              <pc2:cmMkLst xmlns:pc2="http://schemas.microsoft.com/office/powerpoint/2019/9/main/command">
                <pc:docMk/>
                <pc:sldMk cId="4172441890" sldId="2147478915"/>
                <pc2:cmMk id="{D0EC818C-292D-334F-9BA1-024F745C000D}"/>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7:28.113" v="109"/>
              <pc2:cmMkLst xmlns:pc2="http://schemas.microsoft.com/office/powerpoint/2019/9/main/command">
                <pc:docMk/>
                <pc:sldMk cId="4172441890" sldId="2147478915"/>
                <pc2:cmMk id="{3D4FABDB-178F-401D-9F26-2C968A7252BC}"/>
              </pc2:cmMkLst>
            </pc226:cmChg>
          </p:ext>
        </pc:extLst>
      </pc:sldChg>
      <pc:sldChg chg="del delCm">
        <pc:chgData name="Rebecca Diaz-Castrejon" userId="S::rebecca_neimandcollaborative.com#ext#@ncconnect.onmicrosoft.com::2e9df2d5-df92-4e5c-ad51-805d35800e25" providerId="AD" clId="Web-{0AB55B9C-A4BD-9396-F15E-03D52043B4DC}" dt="2024-06-11T18:56:12.123" v="120"/>
        <pc:sldMkLst>
          <pc:docMk/>
          <pc:sldMk cId="0" sldId="2147478920"/>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2.497" v="54"/>
              <pc2:cmMkLst xmlns:pc2="http://schemas.microsoft.com/office/powerpoint/2019/9/main/command">
                <pc:docMk/>
                <pc:sldMk cId="0" sldId="2147478920"/>
                <pc2:cmMk id="{253F202E-09BD-44CD-BADC-DDF5A121179C}"/>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9.435" v="56"/>
              <pc2:cmMkLst xmlns:pc2="http://schemas.microsoft.com/office/powerpoint/2019/9/main/command">
                <pc:docMk/>
                <pc:sldMk cId="0" sldId="2147478920"/>
                <pc2:cmMk id="{8AB64B4D-B76D-4E37-B3C8-35B187B9E8D9}"/>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1.778" v="53"/>
              <pc2:cmMkLst xmlns:pc2="http://schemas.microsoft.com/office/powerpoint/2019/9/main/command">
                <pc:docMk/>
                <pc:sldMk cId="0" sldId="2147478920"/>
                <pc2:cmMk id="{FE1D4FBD-4873-455E-9D08-8300E39B0107}"/>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49.294" v="55"/>
              <pc2:cmMkLst xmlns:pc2="http://schemas.microsoft.com/office/powerpoint/2019/9/main/command">
                <pc:docMk/>
                <pc:sldMk cId="0" sldId="2147478920"/>
                <pc2:cmMk id="{974F62D0-C6FD-415E-BFDC-38AECF254524}"/>
              </pc2:cmMkLst>
            </pc226:cmChg>
          </p:ext>
        </pc:extLst>
      </pc:sldChg>
      <pc:sldChg chg="modSp delCm">
        <pc:chgData name="Rebecca Diaz-Castrejon" userId="S::rebecca_neimandcollaborative.com#ext#@ncconnect.onmicrosoft.com::2e9df2d5-df92-4e5c-ad51-805d35800e25" providerId="AD" clId="Web-{0AB55B9C-A4BD-9396-F15E-03D52043B4DC}" dt="2024-06-11T18:32:59.075" v="57"/>
        <pc:sldMkLst>
          <pc:docMk/>
          <pc:sldMk cId="0" sldId="2147478923"/>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2:59.075" v="57"/>
              <pc2:cmMkLst xmlns:pc2="http://schemas.microsoft.com/office/powerpoint/2019/9/main/command">
                <pc:docMk/>
                <pc:sldMk cId="0" sldId="2147478923"/>
                <pc2:cmMk id="{3F934CF0-4F55-48DF-87EE-302CE75EE7A9}"/>
              </pc2:cmMkLst>
            </pc226:cmChg>
          </p:ext>
        </pc:extLst>
      </pc:sldChg>
      <pc:sldChg chg="modSp delCm">
        <pc:chgData name="Rebecca Diaz-Castrejon" userId="S::rebecca_neimandcollaborative.com#ext#@ncconnect.onmicrosoft.com::2e9df2d5-df92-4e5c-ad51-805d35800e25" providerId="AD" clId="Web-{0AB55B9C-A4BD-9396-F15E-03D52043B4DC}" dt="2024-06-11T18:33:24.889" v="62" actId="20577"/>
        <pc:sldMkLst>
          <pc:docMk/>
          <pc:sldMk cId="3915141931" sldId="214747892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14.841" v="60"/>
              <pc2:cmMkLst xmlns:pc2="http://schemas.microsoft.com/office/powerpoint/2019/9/main/command">
                <pc:docMk/>
                <pc:sldMk cId="3915141931" sldId="2147478926"/>
                <pc2:cmMk id="{67038A2D-1482-443D-B82E-9E31A2793592}"/>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14.763" v="59"/>
              <pc2:cmMkLst xmlns:pc2="http://schemas.microsoft.com/office/powerpoint/2019/9/main/command">
                <pc:docMk/>
                <pc:sldMk cId="3915141931" sldId="2147478926"/>
                <pc2:cmMk id="{A6F655A0-789B-439B-B066-573B4EB8673C}"/>
              </pc2:cmMkLst>
            </pc226:cmChg>
          </p:ext>
        </pc:extLst>
      </pc:sldChg>
      <pc:sldChg chg="modSp del delCm">
        <pc:chgData name="Rebecca Diaz-Castrejon" userId="S::rebecca_neimandcollaborative.com#ext#@ncconnect.onmicrosoft.com::2e9df2d5-df92-4e5c-ad51-805d35800e25" providerId="AD" clId="Web-{0AB55B9C-A4BD-9396-F15E-03D52043B4DC}" dt="2024-06-11T18:55:48.341" v="114"/>
        <pc:sldMkLst>
          <pc:docMk/>
          <pc:sldMk cId="0" sldId="2147478928"/>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34.767" v="81"/>
              <pc2:cmMkLst xmlns:pc2="http://schemas.microsoft.com/office/powerpoint/2019/9/main/command">
                <pc:docMk/>
                <pc:sldMk cId="0" sldId="2147478928"/>
                <pc2:cmMk id="{8757814A-4006-40E6-B1DB-39FE78A7928C}"/>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40.501" v="83"/>
              <pc2:cmMkLst xmlns:pc2="http://schemas.microsoft.com/office/powerpoint/2019/9/main/command">
                <pc:docMk/>
                <pc:sldMk cId="0" sldId="2147478928"/>
                <pc2:cmMk id="{1A980368-5F07-49D3-8E69-162B35F09828}"/>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47.173" v="84"/>
              <pc2:cmMkLst xmlns:pc2="http://schemas.microsoft.com/office/powerpoint/2019/9/main/command">
                <pc:docMk/>
                <pc:sldMk cId="0" sldId="2147478928"/>
                <pc2:cmMk id="{0B3B427D-608B-482E-986F-9EABCBFA04C8}"/>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33.157" v="80"/>
              <pc2:cmMkLst xmlns:pc2="http://schemas.microsoft.com/office/powerpoint/2019/9/main/command">
                <pc:docMk/>
                <pc:sldMk cId="0" sldId="2147478928"/>
                <pc2:cmMk id="{9F4BD4CC-9E4A-445F-B046-D2B9AC8AADA5}"/>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35.767" v="82"/>
              <pc2:cmMkLst xmlns:pc2="http://schemas.microsoft.com/office/powerpoint/2019/9/main/command">
                <pc:docMk/>
                <pc:sldMk cId="0" sldId="2147478928"/>
                <pc2:cmMk id="{966C99D5-313D-47EB-884C-45052E5C277B}"/>
              </pc2:cmMkLst>
            </pc226:cmChg>
          </p:ext>
        </pc:extLst>
      </pc:sldChg>
      <pc:sldChg chg="modSp delCm">
        <pc:chgData name="Rebecca Diaz-Castrejon" userId="S::rebecca_neimandcollaborative.com#ext#@ncconnect.onmicrosoft.com::2e9df2d5-df92-4e5c-ad51-805d35800e25" providerId="AD" clId="Web-{0AB55B9C-A4BD-9396-F15E-03D52043B4DC}" dt="2024-06-11T18:35:25.204" v="79" actId="20577"/>
        <pc:sldMkLst>
          <pc:docMk/>
          <pc:sldMk cId="0" sldId="214747892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5:15.735" v="77"/>
              <pc2:cmMkLst xmlns:pc2="http://schemas.microsoft.com/office/powerpoint/2019/9/main/command">
                <pc:docMk/>
                <pc:sldMk cId="0" sldId="2147478929"/>
                <pc2:cmMk id="{4ED4DEDE-3352-4751-8CA8-089EC3A57592}"/>
              </pc2:cmMkLst>
            </pc226:cmChg>
          </p:ext>
        </pc:extLst>
      </pc:sldChg>
      <pc:sldChg chg="modSp delCm">
        <pc:chgData name="Rebecca Diaz-Castrejon" userId="S::rebecca_neimandcollaborative.com#ext#@ncconnect.onmicrosoft.com::2e9df2d5-df92-4e5c-ad51-805d35800e25" providerId="AD" clId="Web-{0AB55B9C-A4BD-9396-F15E-03D52043B4DC}" dt="2024-06-11T18:33:45.077" v="68"/>
        <pc:sldMkLst>
          <pc:docMk/>
          <pc:sldMk cId="2786167085" sldId="2147478936"/>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40.639" v="66"/>
              <pc2:cmMkLst xmlns:pc2="http://schemas.microsoft.com/office/powerpoint/2019/9/main/command">
                <pc:docMk/>
                <pc:sldMk cId="2786167085" sldId="2147478936"/>
                <pc2:cmMk id="{4460E51E-DEFE-4B67-B004-7F7C3750FE3F}"/>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43.139" v="67"/>
              <pc2:cmMkLst xmlns:pc2="http://schemas.microsoft.com/office/powerpoint/2019/9/main/command">
                <pc:docMk/>
                <pc:sldMk cId="2786167085" sldId="2147478936"/>
                <pc2:cmMk id="{3F080F58-3A35-47A8-A4AB-F170B91CA6D3}"/>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45.077" v="68"/>
              <pc2:cmMkLst xmlns:pc2="http://schemas.microsoft.com/office/powerpoint/2019/9/main/command">
                <pc:docMk/>
                <pc:sldMk cId="2786167085" sldId="2147478936"/>
                <pc2:cmMk id="{3C40D3CA-BCC2-42FC-A33D-AD2C17B194C1}"/>
              </pc2:cmMkLst>
            </pc226:cmChg>
          </p:ext>
        </pc:extLst>
      </pc:sldChg>
      <pc:sldChg chg="modSp">
        <pc:chgData name="Rebecca Diaz-Castrejon" userId="S::rebecca_neimandcollaborative.com#ext#@ncconnect.onmicrosoft.com::2e9df2d5-df92-4e5c-ad51-805d35800e25" providerId="AD" clId="Web-{0AB55B9C-A4BD-9396-F15E-03D52043B4DC}" dt="2024-06-11T18:00:47.468" v="24"/>
        <pc:sldMkLst>
          <pc:docMk/>
          <pc:sldMk cId="2649561426" sldId="2147478937"/>
        </pc:sldMkLst>
      </pc:sldChg>
      <pc:sldChg chg="delSp del delCm">
        <pc:chgData name="Rebecca Diaz-Castrejon" userId="S::rebecca_neimandcollaborative.com#ext#@ncconnect.onmicrosoft.com::2e9df2d5-df92-4e5c-ad51-805d35800e25" providerId="AD" clId="Web-{0AB55B9C-A4BD-9396-F15E-03D52043B4DC}" dt="2024-06-11T18:55:54.951" v="116"/>
        <pc:sldMkLst>
          <pc:docMk/>
          <pc:sldMk cId="2401745229" sldId="2147478939"/>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3.158" v="90"/>
              <pc2:cmMkLst xmlns:pc2="http://schemas.microsoft.com/office/powerpoint/2019/9/main/command">
                <pc:docMk/>
                <pc:sldMk cId="2401745229" sldId="2147478939"/>
                <pc2:cmMk id="{F3426787-7D0F-4184-80EA-E723F4327B88}"/>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2.595" v="89"/>
              <pc2:cmMkLst xmlns:pc2="http://schemas.microsoft.com/office/powerpoint/2019/9/main/command">
                <pc:docMk/>
                <pc:sldMk cId="2401745229" sldId="2147478939"/>
                <pc2:cmMk id="{02B65C8C-3EE8-43E7-9A52-8C0B93FB6BB2}"/>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0.830" v="87"/>
              <pc2:cmMkLst xmlns:pc2="http://schemas.microsoft.com/office/powerpoint/2019/9/main/command">
                <pc:docMk/>
                <pc:sldMk cId="2401745229" sldId="2147478939"/>
                <pc2:cmMk id="{127858CA-C61F-4EA3-9079-A2B4FD4F0BAE}"/>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0.377" v="86"/>
              <pc2:cmMkLst xmlns:pc2="http://schemas.microsoft.com/office/powerpoint/2019/9/main/command">
                <pc:docMk/>
                <pc:sldMk cId="2401745229" sldId="2147478939"/>
                <pc2:cmMk id="{416CDFD6-38D2-496C-AA1D-B15EAE4BC3A3}"/>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02.252" v="88"/>
              <pc2:cmMkLst xmlns:pc2="http://schemas.microsoft.com/office/powerpoint/2019/9/main/command">
                <pc:docMk/>
                <pc:sldMk cId="2401745229" sldId="2147478939"/>
                <pc2:cmMk id="{C39C4DE6-0687-40E5-BC2C-8175B9FD6A8F}"/>
              </pc2:cmMkLst>
            </pc226:cmChg>
          </p:ext>
        </pc:extLst>
      </pc:sldChg>
      <pc:sldChg chg="delSp modSp del delCm">
        <pc:chgData name="Rebecca Diaz-Castrejon" userId="S::rebecca_neimandcollaborative.com#ext#@ncconnect.onmicrosoft.com::2e9df2d5-df92-4e5c-ad51-805d35800e25" providerId="AD" clId="Web-{0AB55B9C-A4BD-9396-F15E-03D52043B4DC}" dt="2024-06-11T18:56:34.858" v="122"/>
        <pc:sldMkLst>
          <pc:docMk/>
          <pc:sldMk cId="3536237577" sldId="2147478940"/>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1.627" v="96"/>
              <pc2:cmMkLst xmlns:pc2="http://schemas.microsoft.com/office/powerpoint/2019/9/main/command">
                <pc:docMk/>
                <pc:sldMk cId="3536237577" sldId="2147478940"/>
                <pc2:cmMk id="{74321641-69ED-40F8-AF1A-F8CFBB12DDD9}"/>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0.518" v="94"/>
              <pc2:cmMkLst xmlns:pc2="http://schemas.microsoft.com/office/powerpoint/2019/9/main/command">
                <pc:docMk/>
                <pc:sldMk cId="3536237577" sldId="2147478940"/>
                <pc2:cmMk id="{7874E542-8994-45A6-BDFA-DBCD4C4D4F67}"/>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5.221" v="97"/>
              <pc2:cmMkLst xmlns:pc2="http://schemas.microsoft.com/office/powerpoint/2019/9/main/command">
                <pc:docMk/>
                <pc:sldMk cId="3536237577" sldId="2147478940"/>
                <pc2:cmMk id="{F8251898-2CCF-4958-8C39-344A38108FB5}"/>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6.205" v="98"/>
              <pc2:cmMkLst xmlns:pc2="http://schemas.microsoft.com/office/powerpoint/2019/9/main/command">
                <pc:docMk/>
                <pc:sldMk cId="3536237577" sldId="2147478940"/>
                <pc2:cmMk id="{68C7BAC5-A4B5-4EAE-B082-6E50D950785F}"/>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6:21.127" v="95"/>
              <pc2:cmMkLst xmlns:pc2="http://schemas.microsoft.com/office/powerpoint/2019/9/main/command">
                <pc:docMk/>
                <pc:sldMk cId="3536237577" sldId="2147478940"/>
                <pc2:cmMk id="{D167A0DC-013E-47DD-B347-E44DEF06E708}"/>
              </pc2:cmMkLst>
            </pc226:cmChg>
          </p:ext>
        </pc:extLst>
      </pc:sldChg>
      <pc:sldChg chg="delSp modSp delCm">
        <pc:chgData name="Rebecca Diaz-Castrejon" userId="S::rebecca_neimandcollaborative.com#ext#@ncconnect.onmicrosoft.com::2e9df2d5-df92-4e5c-ad51-805d35800e25" providerId="AD" clId="Web-{0AB55B9C-A4BD-9396-F15E-03D52043B4DC}" dt="2024-06-11T18:33:55.217" v="70"/>
        <pc:sldMkLst>
          <pc:docMk/>
          <pc:sldMk cId="2231854475" sldId="2147478942"/>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3:55.217" v="70"/>
              <pc2:cmMkLst xmlns:pc2="http://schemas.microsoft.com/office/powerpoint/2019/9/main/command">
                <pc:docMk/>
                <pc:sldMk cId="2231854475" sldId="2147478942"/>
                <pc2:cmMk id="{E1E6100C-5ADD-4CAB-8EBD-1AEAC0062BB9}"/>
              </pc2:cmMkLst>
            </pc226:cmChg>
          </p:ext>
        </pc:extLst>
      </pc:sldChg>
      <pc:sldChg chg="delSp modSp delCm">
        <pc:chgData name="Rebecca Diaz-Castrejon" userId="S::rebecca_neimandcollaborative.com#ext#@ncconnect.onmicrosoft.com::2e9df2d5-df92-4e5c-ad51-805d35800e25" providerId="AD" clId="Web-{0AB55B9C-A4BD-9396-F15E-03D52043B4DC}" dt="2024-06-11T18:34:38.218" v="76"/>
        <pc:sldMkLst>
          <pc:docMk/>
          <pc:sldMk cId="2391752560" sldId="2147478943"/>
        </pc:sldMkLst>
        <pc:extLst>
          <p:ext xmlns:p="http://schemas.openxmlformats.org/presentationml/2006/main" uri="{D6D511B9-2390-475A-947B-AFAB55BFBCF1}">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4:38.218" v="76"/>
              <pc2:cmMkLst xmlns:pc2="http://schemas.microsoft.com/office/powerpoint/2019/9/main/command">
                <pc:docMk/>
                <pc:sldMk cId="2391752560" sldId="2147478943"/>
                <pc2:cmMk id="{ABA37642-7C0A-416C-861C-C49BFC7DB8A6}"/>
              </pc2:cmMkLst>
            </pc226:cmChg>
            <pc226:cmChg xmlns:pc226="http://schemas.microsoft.com/office/powerpoint/2022/06/main/command" chg="del">
              <pc226:chgData name="Rebecca Diaz-Castrejon" userId="S::rebecca_neimandcollaborative.com#ext#@ncconnect.onmicrosoft.com::2e9df2d5-df92-4e5c-ad51-805d35800e25" providerId="AD" clId="Web-{0AB55B9C-A4BD-9396-F15E-03D52043B4DC}" dt="2024-06-11T18:34:37.625" v="75"/>
              <pc2:cmMkLst xmlns:pc2="http://schemas.microsoft.com/office/powerpoint/2019/9/main/command">
                <pc:docMk/>
                <pc:sldMk cId="2391752560" sldId="2147478943"/>
                <pc2:cmMk id="{5FC4B5FC-567A-45D7-97A9-4714185764E7}"/>
              </pc2:cmMkLst>
            </pc226:cmChg>
          </p:ext>
        </pc:extLst>
      </pc:sldChg>
      <pc:sldChg chg="del">
        <pc:chgData name="Rebecca Diaz-Castrejon" userId="S::rebecca_neimandcollaborative.com#ext#@ncconnect.onmicrosoft.com::2e9df2d5-df92-4e5c-ad51-805d35800e25" providerId="AD" clId="Web-{0AB55B9C-A4BD-9396-F15E-03D52043B4DC}" dt="2024-06-11T17:57:17.982" v="0"/>
        <pc:sldMkLst>
          <pc:docMk/>
          <pc:sldMk cId="3983646097" sldId="2147478944"/>
        </pc:sldMkLst>
      </pc:sldChg>
      <pc:sldChg chg="modSp">
        <pc:chgData name="Rebecca Diaz-Castrejon" userId="S::rebecca_neimandcollaborative.com#ext#@ncconnect.onmicrosoft.com::2e9df2d5-df92-4e5c-ad51-805d35800e25" providerId="AD" clId="Web-{0AB55B9C-A4BD-9396-F15E-03D52043B4DC}" dt="2024-06-11T18:33:10.576" v="58" actId="20577"/>
        <pc:sldMkLst>
          <pc:docMk/>
          <pc:sldMk cId="2293370532" sldId="2147478947"/>
        </pc:sldMkLst>
      </pc:sldChg>
      <pc:sldChg chg="delSp">
        <pc:chgData name="Rebecca Diaz-Castrejon" userId="S::rebecca_neimandcollaborative.com#ext#@ncconnect.onmicrosoft.com::2e9df2d5-df92-4e5c-ad51-805d35800e25" providerId="AD" clId="Web-{0AB55B9C-A4BD-9396-F15E-03D52043B4DC}" dt="2024-06-11T18:36:09.002" v="91"/>
        <pc:sldMkLst>
          <pc:docMk/>
          <pc:sldMk cId="226602334" sldId="2147478949"/>
        </pc:sldMkLst>
      </pc:sldChg>
      <pc:sldChg chg="delSp modSp">
        <pc:chgData name="Rebecca Diaz-Castrejon" userId="S::rebecca_neimandcollaborative.com#ext#@ncconnect.onmicrosoft.com::2e9df2d5-df92-4e5c-ad51-805d35800e25" providerId="AD" clId="Web-{0AB55B9C-A4BD-9396-F15E-03D52043B4DC}" dt="2024-06-11T18:36:15.627" v="92"/>
        <pc:sldMkLst>
          <pc:docMk/>
          <pc:sldMk cId="4000978392" sldId="2147478950"/>
        </pc:sldMkLst>
      </pc:sldChg>
      <pc:sldChg chg="modSp">
        <pc:chgData name="Rebecca Diaz-Castrejon" userId="S::rebecca_neimandcollaborative.com#ext#@ncconnect.onmicrosoft.com::2e9df2d5-df92-4e5c-ad51-805d35800e25" providerId="AD" clId="Web-{0AB55B9C-A4BD-9396-F15E-03D52043B4DC}" dt="2024-06-11T18:36:59.081" v="101" actId="20577"/>
        <pc:sldMkLst>
          <pc:docMk/>
          <pc:sldMk cId="1895314786" sldId="2147478951"/>
        </pc:sldMkLst>
      </pc:sldChg>
      <pc:sldChg chg="add replId">
        <pc:chgData name="Rebecca Diaz-Castrejon" userId="S::rebecca_neimandcollaborative.com#ext#@ncconnect.onmicrosoft.com::2e9df2d5-df92-4e5c-ad51-805d35800e25" providerId="AD" clId="Web-{0AB55B9C-A4BD-9396-F15E-03D52043B4DC}" dt="2024-06-11T18:55:44.576" v="113"/>
        <pc:sldMkLst>
          <pc:docMk/>
          <pc:sldMk cId="3137744759" sldId="2147478952"/>
        </pc:sldMkLst>
      </pc:sldChg>
      <pc:sldChg chg="add replId">
        <pc:chgData name="Rebecca Diaz-Castrejon" userId="S::rebecca_neimandcollaborative.com#ext#@ncconnect.onmicrosoft.com::2e9df2d5-df92-4e5c-ad51-805d35800e25" providerId="AD" clId="Web-{0AB55B9C-A4BD-9396-F15E-03D52043B4DC}" dt="2024-06-11T18:55:51.998" v="115"/>
        <pc:sldMkLst>
          <pc:docMk/>
          <pc:sldMk cId="840785751" sldId="2147478953"/>
        </pc:sldMkLst>
      </pc:sldChg>
      <pc:sldChg chg="add replId">
        <pc:chgData name="Rebecca Diaz-Castrejon" userId="S::rebecca_neimandcollaborative.com#ext#@ncconnect.onmicrosoft.com::2e9df2d5-df92-4e5c-ad51-805d35800e25" providerId="AD" clId="Web-{0AB55B9C-A4BD-9396-F15E-03D52043B4DC}" dt="2024-06-11T18:56:02.264" v="117"/>
        <pc:sldMkLst>
          <pc:docMk/>
          <pc:sldMk cId="3605026460" sldId="2147478954"/>
        </pc:sldMkLst>
      </pc:sldChg>
      <pc:sldChg chg="add replId">
        <pc:chgData name="Rebecca Diaz-Castrejon" userId="S::rebecca_neimandcollaborative.com#ext#@ncconnect.onmicrosoft.com::2e9df2d5-df92-4e5c-ad51-805d35800e25" providerId="AD" clId="Web-{0AB55B9C-A4BD-9396-F15E-03D52043B4DC}" dt="2024-06-11T18:56:07.576" v="119"/>
        <pc:sldMkLst>
          <pc:docMk/>
          <pc:sldMk cId="299508755" sldId="2147478955"/>
        </pc:sldMkLst>
      </pc:sldChg>
      <pc:sldChg chg="add replId">
        <pc:chgData name="Rebecca Diaz-Castrejon" userId="S::rebecca_neimandcollaborative.com#ext#@ncconnect.onmicrosoft.com::2e9df2d5-df92-4e5c-ad51-805d35800e25" providerId="AD" clId="Web-{0AB55B9C-A4BD-9396-F15E-03D52043B4DC}" dt="2024-06-11T18:56:32.577" v="121"/>
        <pc:sldMkLst>
          <pc:docMk/>
          <pc:sldMk cId="2172255031" sldId="2147478956"/>
        </pc:sldMkLst>
      </pc:sldChg>
      <pc:sldChg chg="add replId">
        <pc:chgData name="Rebecca Diaz-Castrejon" userId="S::rebecca_neimandcollaborative.com#ext#@ncconnect.onmicrosoft.com::2e9df2d5-df92-4e5c-ad51-805d35800e25" providerId="AD" clId="Web-{0AB55B9C-A4BD-9396-F15E-03D52043B4DC}" dt="2024-06-11T18:56:42.968" v="123"/>
        <pc:sldMkLst>
          <pc:docMk/>
          <pc:sldMk cId="56806530" sldId="2147478957"/>
        </pc:sldMkLst>
      </pc:sldChg>
    </pc:docChg>
  </pc:docChgLst>
  <pc:docChgLst>
    <pc:chgData name="Rebecca Diaz-Castrejon" userId="S::rebecca_neimandcollaborative.com#ext#@ncconnect.onmicrosoft.com::2e9df2d5-df92-4e5c-ad51-805d35800e25" providerId="AD" clId="Web-{E3F65DF8-38DB-505F-B0BD-FAE698BCE8CC}"/>
    <pc:docChg chg="modSld">
      <pc:chgData name="Rebecca Diaz-Castrejon" userId="S::rebecca_neimandcollaborative.com#ext#@ncconnect.onmicrosoft.com::2e9df2d5-df92-4e5c-ad51-805d35800e25" providerId="AD" clId="Web-{E3F65DF8-38DB-505F-B0BD-FAE698BCE8CC}" dt="2024-08-15T04:50:12.629" v="80" actId="20577"/>
      <pc:docMkLst>
        <pc:docMk/>
      </pc:docMkLst>
      <pc:sldChg chg="modSp">
        <pc:chgData name="Rebecca Diaz-Castrejon" userId="S::rebecca_neimandcollaborative.com#ext#@ncconnect.onmicrosoft.com::2e9df2d5-df92-4e5c-ad51-805d35800e25" providerId="AD" clId="Web-{E3F65DF8-38DB-505F-B0BD-FAE698BCE8CC}" dt="2024-08-15T04:45:04.841" v="36" actId="20577"/>
        <pc:sldMkLst>
          <pc:docMk/>
          <pc:sldMk cId="775686506" sldId="2147478966"/>
        </pc:sldMkLst>
      </pc:sldChg>
      <pc:sldChg chg="modSp">
        <pc:chgData name="Rebecca Diaz-Castrejon" userId="S::rebecca_neimandcollaborative.com#ext#@ncconnect.onmicrosoft.com::2e9df2d5-df92-4e5c-ad51-805d35800e25" providerId="AD" clId="Web-{E3F65DF8-38DB-505F-B0BD-FAE698BCE8CC}" dt="2024-08-15T04:48:49.939" v="75" actId="20577"/>
        <pc:sldMkLst>
          <pc:docMk/>
          <pc:sldMk cId="4240203115" sldId="2147478978"/>
        </pc:sldMkLst>
      </pc:sldChg>
      <pc:sldChg chg="modSp">
        <pc:chgData name="Rebecca Diaz-Castrejon" userId="S::rebecca_neimandcollaborative.com#ext#@ncconnect.onmicrosoft.com::2e9df2d5-df92-4e5c-ad51-805d35800e25" providerId="AD" clId="Web-{E3F65DF8-38DB-505F-B0BD-FAE698BCE8CC}" dt="2024-08-15T04:45:28.607" v="42" actId="20577"/>
        <pc:sldMkLst>
          <pc:docMk/>
          <pc:sldMk cId="787076014" sldId="2147478988"/>
        </pc:sldMkLst>
      </pc:sldChg>
      <pc:sldChg chg="modSp">
        <pc:chgData name="Rebecca Diaz-Castrejon" userId="S::rebecca_neimandcollaborative.com#ext#@ncconnect.onmicrosoft.com::2e9df2d5-df92-4e5c-ad51-805d35800e25" providerId="AD" clId="Web-{E3F65DF8-38DB-505F-B0BD-FAE698BCE8CC}" dt="2024-08-15T04:45:21.373" v="39" actId="20577"/>
        <pc:sldMkLst>
          <pc:docMk/>
          <pc:sldMk cId="1150341760" sldId="2147478989"/>
        </pc:sldMkLst>
      </pc:sldChg>
    </pc:docChg>
  </pc:docChgLst>
  <pc:docChgLst>
    <pc:chgData name="Rebecca Diaz-Castrejon" userId="S::rebecca_neimandcollaborative.com#ext#@ncconnect.onmicrosoft.com::2e9df2d5-df92-4e5c-ad51-805d35800e25" providerId="AD" clId="Web-{E9E76FB8-6602-2A4F-3A0C-96AAD18DCA10}"/>
    <pc:docChg chg="modSld">
      <pc:chgData name="Rebecca Diaz-Castrejon" userId="S::rebecca_neimandcollaborative.com#ext#@ncconnect.onmicrosoft.com::2e9df2d5-df92-4e5c-ad51-805d35800e25" providerId="AD" clId="Web-{E9E76FB8-6602-2A4F-3A0C-96AAD18DCA10}" dt="2024-07-23T11:11:54.322" v="74" actId="20577"/>
      <pc:docMkLst>
        <pc:docMk/>
      </pc:docMkLst>
      <pc:sldChg chg="modSp modCm">
        <pc:chgData name="Rebecca Diaz-Castrejon" userId="S::rebecca_neimandcollaborative.com#ext#@ncconnect.onmicrosoft.com::2e9df2d5-df92-4e5c-ad51-805d35800e25" providerId="AD" clId="Web-{E9E76FB8-6602-2A4F-3A0C-96AAD18DCA10}" dt="2024-07-23T11:11:54.322" v="74" actId="20577"/>
        <pc:sldMkLst>
          <pc:docMk/>
          <pc:sldMk cId="3500858486" sldId="2147478977"/>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E9E76FB8-6602-2A4F-3A0C-96AAD18DCA10}" dt="2024-07-23T11:11:52.275" v="73" actId="20577"/>
              <pc2:cmMkLst xmlns:pc2="http://schemas.microsoft.com/office/powerpoint/2019/9/main/command">
                <pc:docMk/>
                <pc:sldMk cId="3500858486" sldId="2147478977"/>
                <pc2:cmMk id="{467320B2-4027-48F4-B5E6-0000BC9BA36E}"/>
              </pc2:cmMkLst>
            </pc226:cmChg>
            <pc226:cmChg xmlns:pc226="http://schemas.microsoft.com/office/powerpoint/2022/06/main/command" chg="mod">
              <pc226:chgData name="Rebecca Diaz-Castrejon" userId="S::rebecca_neimandcollaborative.com#ext#@ncconnect.onmicrosoft.com::2e9df2d5-df92-4e5c-ad51-805d35800e25" providerId="AD" clId="Web-{E9E76FB8-6602-2A4F-3A0C-96AAD18DCA10}" dt="2024-07-23T11:11:52.275" v="73" actId="20577"/>
              <pc2:cmMkLst xmlns:pc2="http://schemas.microsoft.com/office/powerpoint/2019/9/main/command">
                <pc:docMk/>
                <pc:sldMk cId="3500858486" sldId="2147478977"/>
                <pc2:cmMk id="{0C0BFCC7-5112-4212-AE4F-1AC33EA58FDA}"/>
              </pc2:cmMkLst>
            </pc226:cmChg>
            <pc226:cmChg xmlns:pc226="http://schemas.microsoft.com/office/powerpoint/2022/06/main/command" chg="mod">
              <pc226:chgData name="Rebecca Diaz-Castrejon" userId="S::rebecca_neimandcollaborative.com#ext#@ncconnect.onmicrosoft.com::2e9df2d5-df92-4e5c-ad51-805d35800e25" providerId="AD" clId="Web-{E9E76FB8-6602-2A4F-3A0C-96AAD18DCA10}" dt="2024-07-23T11:11:52.275" v="73" actId="20577"/>
              <pc2:cmMkLst xmlns:pc2="http://schemas.microsoft.com/office/powerpoint/2019/9/main/command">
                <pc:docMk/>
                <pc:sldMk cId="3500858486" sldId="2147478977"/>
                <pc2:cmMk id="{8DA052D3-4D80-4A98-A726-3C13D231D39D}"/>
              </pc2:cmMkLst>
            </pc226:cmChg>
          </p:ext>
        </pc:extLst>
      </pc:sldChg>
    </pc:docChg>
  </pc:docChgLst>
  <pc:docChgLst>
    <pc:chgData name="Bush, Melanie E" userId="b47a0c96-d1fe-41f5-a768-549375b87e12" providerId="ADAL" clId="{7895D85D-31EF-4BE8-884B-4853122BE487}"/>
    <pc:docChg chg="undo custSel modSld">
      <pc:chgData name="Bush, Melanie E" userId="b47a0c96-d1fe-41f5-a768-549375b87e12" providerId="ADAL" clId="{7895D85D-31EF-4BE8-884B-4853122BE487}" dt="2024-06-06T18:44:27.601" v="170" actId="20577"/>
      <pc:docMkLst>
        <pc:docMk/>
      </pc:docMkLst>
      <pc:sldChg chg="modSp mod addCm modCm">
        <pc:chgData name="Bush, Melanie E" userId="b47a0c96-d1fe-41f5-a768-549375b87e12" providerId="ADAL" clId="{7895D85D-31EF-4BE8-884B-4853122BE487}" dt="2024-06-06T16:54:23.924" v="36" actId="20577"/>
        <pc:sldMkLst>
          <pc:docMk/>
          <pc:sldMk cId="0" sldId="256"/>
        </pc:sldMkLst>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6:53:16.461" v="11" actId="20577"/>
              <pc2:cmMkLst xmlns:pc2="http://schemas.microsoft.com/office/powerpoint/2019/9/main/command">
                <pc:docMk/>
                <pc:sldMk cId="0" sldId="256"/>
                <pc2:cmMk id="{A6D27468-979B-477D-94B7-B206D49A39F0}"/>
              </pc2:cmMkLst>
            </pc226:cmChg>
            <pc226:cmChg xmlns:pc226="http://schemas.microsoft.com/office/powerpoint/2022/06/main/command" chg="mod">
              <pc226:chgData name="Bush, Melanie E" userId="b47a0c96-d1fe-41f5-a768-549375b87e12" providerId="ADAL" clId="{7895D85D-31EF-4BE8-884B-4853122BE487}" dt="2024-06-06T16:53:16.461" v="11" actId="20577"/>
              <pc2:cmMkLst xmlns:pc2="http://schemas.microsoft.com/office/powerpoint/2019/9/main/command">
                <pc:docMk/>
                <pc:sldMk cId="0" sldId="256"/>
                <pc2:cmMk id="{89873176-EAE9-414E-A3D8-1B0B6C20F02C}"/>
              </pc2:cmMkLst>
            </pc226:cmChg>
            <pc226:cmChg xmlns:pc226="http://schemas.microsoft.com/office/powerpoint/2022/06/main/command" chg="add">
              <pc226:chgData name="Bush, Melanie E" userId="b47a0c96-d1fe-41f5-a768-549375b87e12" providerId="ADAL" clId="{7895D85D-31EF-4BE8-884B-4853122BE487}" dt="2024-06-06T16:54:05.661" v="25"/>
              <pc2:cmMkLst xmlns:pc2="http://schemas.microsoft.com/office/powerpoint/2019/9/main/command">
                <pc:docMk/>
                <pc:sldMk cId="0" sldId="256"/>
                <pc2:cmMk id="{D3B58C7D-9229-43C5-B789-208012FFDBDB}"/>
              </pc2:cmMkLst>
            </pc226:cmChg>
            <pc226:cmChg xmlns:pc226="http://schemas.microsoft.com/office/powerpoint/2022/06/main/command" chg="mod">
              <pc226:chgData name="Bush, Melanie E" userId="b47a0c96-d1fe-41f5-a768-549375b87e12" providerId="ADAL" clId="{7895D85D-31EF-4BE8-884B-4853122BE487}" dt="2024-06-06T16:53:16.461" v="11" actId="20577"/>
              <pc2:cmMkLst xmlns:pc2="http://schemas.microsoft.com/office/powerpoint/2019/9/main/command">
                <pc:docMk/>
                <pc:sldMk cId="0" sldId="256"/>
                <pc2:cmMk id="{2EC0817E-CD49-4A9B-96D2-294A49A89121}"/>
              </pc2:cmMkLst>
            </pc226:cmChg>
          </p:ext>
        </pc:extLst>
      </pc:sldChg>
      <pc:sldChg chg="modSp mod addCm delCm">
        <pc:chgData name="Bush, Melanie E" userId="b47a0c96-d1fe-41f5-a768-549375b87e12" providerId="ADAL" clId="{7895D85D-31EF-4BE8-884B-4853122BE487}" dt="2024-06-06T18:43:40.029" v="141"/>
        <pc:sldMkLst>
          <pc:docMk/>
          <pc:sldMk cId="4248070286" sldId="2147478881"/>
        </pc:sldMkLst>
        <pc:extLst>
          <p:ext xmlns:p="http://schemas.openxmlformats.org/presentationml/2006/main" uri="{D6D511B9-2390-475A-947B-AFAB55BFBCF1}">
            <pc226:cmChg xmlns:pc226="http://schemas.microsoft.com/office/powerpoint/2022/06/main/command" chg="add del">
              <pc226:chgData name="Bush, Melanie E" userId="b47a0c96-d1fe-41f5-a768-549375b87e12" providerId="ADAL" clId="{7895D85D-31EF-4BE8-884B-4853122BE487}" dt="2024-06-06T18:43:40.029" v="141"/>
              <pc2:cmMkLst xmlns:pc2="http://schemas.microsoft.com/office/powerpoint/2019/9/main/command">
                <pc:docMk/>
                <pc:sldMk cId="4248070286" sldId="2147478881"/>
                <pc2:cmMk id="{B64ACA03-1597-462A-B1CE-29F5E1F53D7F}"/>
              </pc2:cmMkLst>
            </pc226:cmChg>
            <pc226:cmChg xmlns:pc226="http://schemas.microsoft.com/office/powerpoint/2022/06/main/command" chg="add del">
              <pc226:chgData name="Bush, Melanie E" userId="b47a0c96-d1fe-41f5-a768-549375b87e12" providerId="ADAL" clId="{7895D85D-31EF-4BE8-884B-4853122BE487}" dt="2024-06-06T18:43:37.450" v="140"/>
              <pc2:cmMkLst xmlns:pc2="http://schemas.microsoft.com/office/powerpoint/2019/9/main/command">
                <pc:docMk/>
                <pc:sldMk cId="4248070286" sldId="2147478881"/>
                <pc2:cmMk id="{30386B29-2441-4657-910D-B5CC6CA6A081}"/>
              </pc2:cmMkLst>
            </pc226:cmChg>
            <pc226:cmChg xmlns:pc226="http://schemas.microsoft.com/office/powerpoint/2022/06/main/command" chg="add del">
              <pc226:chgData name="Bush, Melanie E" userId="b47a0c96-d1fe-41f5-a768-549375b87e12" providerId="ADAL" clId="{7895D85D-31EF-4BE8-884B-4853122BE487}" dt="2024-06-06T18:43:35.596" v="139"/>
              <pc2:cmMkLst xmlns:pc2="http://schemas.microsoft.com/office/powerpoint/2019/9/main/command">
                <pc:docMk/>
                <pc:sldMk cId="4248070286" sldId="2147478881"/>
                <pc2:cmMk id="{7B212976-F1B8-4362-B57F-DB7313CAF45D}"/>
              </pc2:cmMkLst>
            </pc226:cmChg>
            <pc226:cmChg xmlns:pc226="http://schemas.microsoft.com/office/powerpoint/2022/06/main/command" chg="add del">
              <pc226:chgData name="Bush, Melanie E" userId="b47a0c96-d1fe-41f5-a768-549375b87e12" providerId="ADAL" clId="{7895D85D-31EF-4BE8-884B-4853122BE487}" dt="2024-06-06T18:43:33.686" v="138"/>
              <pc2:cmMkLst xmlns:pc2="http://schemas.microsoft.com/office/powerpoint/2019/9/main/command">
                <pc:docMk/>
                <pc:sldMk cId="4248070286" sldId="2147478881"/>
                <pc2:cmMk id="{D4BAA3D6-71AD-4325-B882-AF38AEED8C3D}"/>
              </pc2:cmMkLst>
            </pc226:cmChg>
          </p:ext>
        </pc:extLst>
      </pc:sldChg>
      <pc:sldChg chg="addCm modCm">
        <pc:chgData name="Bush, Melanie E" userId="b47a0c96-d1fe-41f5-a768-549375b87e12" providerId="ADAL" clId="{7895D85D-31EF-4BE8-884B-4853122BE487}" dt="2024-06-06T16:58:02.487" v="38"/>
        <pc:sldMkLst>
          <pc:docMk/>
          <pc:sldMk cId="0" sldId="2147478920"/>
        </pc:sldMkLst>
        <pc:extLst>
          <p:ext xmlns:p="http://schemas.openxmlformats.org/presentationml/2006/main" uri="{D6D511B9-2390-475A-947B-AFAB55BFBCF1}">
            <pc226:cmChg xmlns:pc226="http://schemas.microsoft.com/office/powerpoint/2022/06/main/command" chg="add mod">
              <pc226:chgData name="Bush, Melanie E" userId="b47a0c96-d1fe-41f5-a768-549375b87e12" providerId="ADAL" clId="{7895D85D-31EF-4BE8-884B-4853122BE487}" dt="2024-06-06T16:58:02.487" v="38"/>
              <pc2:cmMkLst xmlns:pc2="http://schemas.microsoft.com/office/powerpoint/2019/9/main/command">
                <pc:docMk/>
                <pc:sldMk cId="0" sldId="2147478920"/>
                <pc2:cmMk id="{253F202E-09BD-44CD-BADC-DDF5A121179C}"/>
              </pc2:cmMkLst>
            </pc226:cmChg>
          </p:ext>
        </pc:extLst>
      </pc:sldChg>
      <pc:sldChg chg="addCm">
        <pc:chgData name="Bush, Melanie E" userId="b47a0c96-d1fe-41f5-a768-549375b87e12" providerId="ADAL" clId="{7895D85D-31EF-4BE8-884B-4853122BE487}" dt="2024-06-06T16:58:43.902" v="39"/>
        <pc:sldMkLst>
          <pc:docMk/>
          <pc:sldMk cId="0" sldId="2147478923"/>
        </pc:sldMkLst>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6:58:43.902" v="39"/>
              <pc2:cmMkLst xmlns:pc2="http://schemas.microsoft.com/office/powerpoint/2019/9/main/command">
                <pc:docMk/>
                <pc:sldMk cId="0" sldId="2147478923"/>
                <pc2:cmMk id="{3F934CF0-4F55-48DF-87EE-302CE75EE7A9}"/>
              </pc2:cmMkLst>
            </pc226:cmChg>
          </p:ext>
        </pc:extLst>
      </pc:sldChg>
      <pc:sldChg chg="modSp mod addCm">
        <pc:chgData name="Bush, Melanie E" userId="b47a0c96-d1fe-41f5-a768-549375b87e12" providerId="ADAL" clId="{7895D85D-31EF-4BE8-884B-4853122BE487}" dt="2024-06-06T16:59:42.853" v="41" actId="20577"/>
        <pc:sldMkLst>
          <pc:docMk/>
          <pc:sldMk cId="3915141931" sldId="2147478926"/>
        </pc:sldMkLst>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6:59:32.749" v="40"/>
              <pc2:cmMkLst xmlns:pc2="http://schemas.microsoft.com/office/powerpoint/2019/9/main/command">
                <pc:docMk/>
                <pc:sldMk cId="3915141931" sldId="2147478926"/>
                <pc2:cmMk id="{67038A2D-1482-443D-B82E-9E31A2793592}"/>
              </pc2:cmMkLst>
            </pc226:cmChg>
          </p:ext>
        </pc:extLst>
      </pc:sldChg>
      <pc:sldChg chg="modSp mod addCm modCm">
        <pc:chgData name="Bush, Melanie E" userId="b47a0c96-d1fe-41f5-a768-549375b87e12" providerId="ADAL" clId="{7895D85D-31EF-4BE8-884B-4853122BE487}" dt="2024-06-06T18:40:19.763" v="123"/>
        <pc:sldMkLst>
          <pc:docMk/>
          <pc:sldMk cId="0" sldId="2147478928"/>
        </pc:sldMkLst>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8:37:39.254" v="122" actId="20577"/>
              <pc2:cmMkLst xmlns:pc2="http://schemas.microsoft.com/office/powerpoint/2019/9/main/command">
                <pc:docMk/>
                <pc:sldMk cId="0" sldId="2147478928"/>
                <pc2:cmMk id="{1A980368-5F07-49D3-8E69-162B35F09828}"/>
              </pc2:cmMkLst>
            </pc226:cmChg>
            <pc226:cmChg xmlns:pc226="http://schemas.microsoft.com/office/powerpoint/2022/06/main/command" chg="add">
              <pc226:chgData name="Bush, Melanie E" userId="b47a0c96-d1fe-41f5-a768-549375b87e12" providerId="ADAL" clId="{7895D85D-31EF-4BE8-884B-4853122BE487}" dt="2024-06-06T18:40:19.763" v="123"/>
              <pc2:cmMkLst xmlns:pc2="http://schemas.microsoft.com/office/powerpoint/2019/9/main/command">
                <pc:docMk/>
                <pc:sldMk cId="0" sldId="2147478928"/>
                <pc2:cmMk id="{0B3B427D-608B-482E-986F-9EABCBFA04C8}"/>
              </pc2:cmMkLst>
            </pc226:cmChg>
            <pc226:cmChg xmlns:pc226="http://schemas.microsoft.com/office/powerpoint/2022/06/main/command" chg="mod">
              <pc226:chgData name="Bush, Melanie E" userId="b47a0c96-d1fe-41f5-a768-549375b87e12" providerId="ADAL" clId="{7895D85D-31EF-4BE8-884B-4853122BE487}" dt="2024-06-06T18:37:39.254" v="122" actId="20577"/>
              <pc2:cmMkLst xmlns:pc2="http://schemas.microsoft.com/office/powerpoint/2019/9/main/command">
                <pc:docMk/>
                <pc:sldMk cId="0" sldId="2147478928"/>
                <pc2:cmMk id="{9F4BD4CC-9E4A-445F-B046-D2B9AC8AADA5}"/>
              </pc2:cmMkLst>
            </pc226:cmChg>
            <pc226:cmChg xmlns:pc226="http://schemas.microsoft.com/office/powerpoint/2022/06/main/command" chg="mod">
              <pc226:chgData name="Bush, Melanie E" userId="b47a0c96-d1fe-41f5-a768-549375b87e12" providerId="ADAL" clId="{7895D85D-31EF-4BE8-884B-4853122BE487}" dt="2024-06-06T18:37:39.254" v="122" actId="20577"/>
              <pc2:cmMkLst xmlns:pc2="http://schemas.microsoft.com/office/powerpoint/2019/9/main/command">
                <pc:docMk/>
                <pc:sldMk cId="0" sldId="2147478928"/>
                <pc2:cmMk id="{966C99D5-313D-47EB-884C-45052E5C277B}"/>
              </pc2:cmMkLst>
            </pc226:cmChg>
          </p:ext>
        </pc:extLst>
      </pc:sldChg>
      <pc:sldChg chg="modSp mod addCm">
        <pc:chgData name="Bush, Melanie E" userId="b47a0c96-d1fe-41f5-a768-549375b87e12" providerId="ADAL" clId="{7895D85D-31EF-4BE8-884B-4853122BE487}" dt="2024-06-06T18:37:30.494" v="121"/>
        <pc:sldMkLst>
          <pc:docMk/>
          <pc:sldMk cId="0" sldId="2147478929"/>
        </pc:sldMkLst>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8:37:30.494" v="121"/>
              <pc2:cmMkLst xmlns:pc2="http://schemas.microsoft.com/office/powerpoint/2019/9/main/command">
                <pc:docMk/>
                <pc:sldMk cId="0" sldId="2147478929"/>
                <pc2:cmMk id="{4ED4DEDE-3352-4751-8CA8-089EC3A57592}"/>
              </pc2:cmMkLst>
            </pc226:cmChg>
          </p:ext>
        </pc:extLst>
      </pc:sldChg>
      <pc:sldChg chg="modSp mod modCm">
        <pc:chgData name="Bush, Melanie E" userId="b47a0c96-d1fe-41f5-a768-549375b87e12" providerId="ADAL" clId="{7895D85D-31EF-4BE8-884B-4853122BE487}" dt="2024-06-06T18:40:51.892" v="124" actId="20577"/>
        <pc:sldMkLst>
          <pc:docMk/>
          <pc:sldMk cId="2401745229" sldId="2147478939"/>
        </pc:sldMkLst>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F3426787-7D0F-4184-80EA-E723F4327B88}"/>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02B65C8C-3EE8-43E7-9A52-8C0B93FB6BB2}"/>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127858CA-C61F-4EA3-9079-A2B4FD4F0BAE}"/>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416CDFD6-38D2-496C-AA1D-B15EAE4BC3A3}"/>
              </pc2:cmMkLst>
            </pc226:cmChg>
            <pc226:cmChg xmlns:pc226="http://schemas.microsoft.com/office/powerpoint/2022/06/main/command" chg="mod">
              <pc226:chgData name="Bush, Melanie E" userId="b47a0c96-d1fe-41f5-a768-549375b87e12" providerId="ADAL" clId="{7895D85D-31EF-4BE8-884B-4853122BE487}" dt="2024-06-06T18:40:51.892" v="124" actId="20577"/>
              <pc2:cmMkLst xmlns:pc2="http://schemas.microsoft.com/office/powerpoint/2019/9/main/command">
                <pc:docMk/>
                <pc:sldMk cId="2401745229" sldId="2147478939"/>
                <pc2:cmMk id="{C39C4DE6-0687-40E5-BC2C-8175B9FD6A8F}"/>
              </pc2:cmMkLst>
            </pc226:cmChg>
          </p:ext>
        </pc:extLst>
      </pc:sldChg>
      <pc:sldChg chg="modSp mod modCm">
        <pc:chgData name="Bush, Melanie E" userId="b47a0c96-d1fe-41f5-a768-549375b87e12" providerId="ADAL" clId="{7895D85D-31EF-4BE8-884B-4853122BE487}" dt="2024-06-06T18:41:40.018" v="131" actId="20577"/>
        <pc:sldMkLst>
          <pc:docMk/>
          <pc:sldMk cId="3536237577" sldId="2147478940"/>
        </pc:sldMkLst>
        <pc:extLst>
          <p:ext xmlns:p="http://schemas.openxmlformats.org/presentationml/2006/main" uri="{D6D511B9-2390-475A-947B-AFAB55BFBCF1}">
            <pc226:cmChg xmlns:pc226="http://schemas.microsoft.com/office/powerpoint/2022/06/main/command" chg="mod">
              <pc226:chgData name="Bush, Melanie E" userId="b47a0c96-d1fe-41f5-a768-549375b87e12" providerId="ADAL" clId="{7895D85D-31EF-4BE8-884B-4853122BE487}" dt="2024-06-06T18:41:40.018" v="131" actId="20577"/>
              <pc2:cmMkLst xmlns:pc2="http://schemas.microsoft.com/office/powerpoint/2019/9/main/command">
                <pc:docMk/>
                <pc:sldMk cId="3536237577" sldId="2147478940"/>
                <pc2:cmMk id="{D167A0DC-013E-47DD-B347-E44DEF06E708}"/>
              </pc2:cmMkLst>
            </pc226:cmChg>
          </p:ext>
        </pc:extLst>
      </pc:sldChg>
      <pc:sldChg chg="addCm">
        <pc:chgData name="Bush, Melanie E" userId="b47a0c96-d1fe-41f5-a768-549375b87e12" providerId="ADAL" clId="{7895D85D-31EF-4BE8-884B-4853122BE487}" dt="2024-06-06T18:36:57.653" v="119"/>
        <pc:sldMkLst>
          <pc:docMk/>
          <pc:sldMk cId="2391752560" sldId="2147478943"/>
        </pc:sldMkLst>
        <pc:extLst>
          <p:ext xmlns:p="http://schemas.openxmlformats.org/presentationml/2006/main" uri="{D6D511B9-2390-475A-947B-AFAB55BFBCF1}">
            <pc226:cmChg xmlns:pc226="http://schemas.microsoft.com/office/powerpoint/2022/06/main/command" chg="add">
              <pc226:chgData name="Bush, Melanie E" userId="b47a0c96-d1fe-41f5-a768-549375b87e12" providerId="ADAL" clId="{7895D85D-31EF-4BE8-884B-4853122BE487}" dt="2024-06-06T18:36:57.653" v="119"/>
              <pc2:cmMkLst xmlns:pc2="http://schemas.microsoft.com/office/powerpoint/2019/9/main/command">
                <pc:docMk/>
                <pc:sldMk cId="2391752560" sldId="2147478943"/>
                <pc2:cmMk id="{ABA37642-7C0A-416C-861C-C49BFC7DB8A6}"/>
              </pc2:cmMkLst>
            </pc226:cmChg>
            <pc226:cmChg xmlns:pc226="http://schemas.microsoft.com/office/powerpoint/2022/06/main/command" chg="add">
              <pc226:chgData name="Bush, Melanie E" userId="b47a0c96-d1fe-41f5-a768-549375b87e12" providerId="ADAL" clId="{7895D85D-31EF-4BE8-884B-4853122BE487}" dt="2024-06-06T18:36:41.849" v="118"/>
              <pc2:cmMkLst xmlns:pc2="http://schemas.microsoft.com/office/powerpoint/2019/9/main/command">
                <pc:docMk/>
                <pc:sldMk cId="2391752560" sldId="2147478943"/>
                <pc2:cmMk id="{5FC4B5FC-567A-45D7-97A9-4714185764E7}"/>
              </pc2:cmMkLst>
            </pc226:cmChg>
          </p:ext>
        </pc:extLst>
      </pc:sldChg>
      <pc:sldChg chg="modSp mod">
        <pc:chgData name="Bush, Melanie E" userId="b47a0c96-d1fe-41f5-a768-549375b87e12" providerId="ADAL" clId="{7895D85D-31EF-4BE8-884B-4853122BE487}" dt="2024-06-06T18:44:27.601" v="170" actId="20577"/>
        <pc:sldMkLst>
          <pc:docMk/>
          <pc:sldMk cId="3983646097" sldId="2147478944"/>
        </pc:sldMkLst>
      </pc:sldChg>
    </pc:docChg>
  </pc:docChgLst>
  <pc:docChgLst>
    <pc:chgData name="Meade, Jennifer" userId="S::jennifer.meade@dhhs.nc.gov::c9a86a1e-3e10-4e85-a83e-9af8a67cd6a8" providerId="AD" clId="Web-{EE1768FF-00DD-B0C2-7B0E-61C57E3C94AF}"/>
    <pc:docChg chg="">
      <pc:chgData name="Meade, Jennifer" userId="S::jennifer.meade@dhhs.nc.gov::c9a86a1e-3e10-4e85-a83e-9af8a67cd6a8" providerId="AD" clId="Web-{EE1768FF-00DD-B0C2-7B0E-61C57E3C94AF}" dt="2024-07-18T14:22:29.549" v="0"/>
      <pc:docMkLst>
        <pc:docMk/>
      </pc:docMkLst>
    </pc:docChg>
  </pc:docChgLst>
  <pc:docChgLst>
    <pc:chgData name="Strickland, Heather" userId="S::heather.strickland@dhhs.nc.gov::2d2f52c9-8c2a-4b30-aba3-bb0b0290cf1e" providerId="AD" clId="Web-{45B1692A-93E4-630D-A03C-F6915C3E8B8D}"/>
    <pc:docChg chg="modSld">
      <pc:chgData name="Strickland, Heather" userId="S::heather.strickland@dhhs.nc.gov::2d2f52c9-8c2a-4b30-aba3-bb0b0290cf1e" providerId="AD" clId="Web-{45B1692A-93E4-630D-A03C-F6915C3E8B8D}" dt="2024-07-19T20:56:45.452" v="23"/>
      <pc:docMkLst>
        <pc:docMk/>
      </pc:docMkLst>
    </pc:docChg>
  </pc:docChgLst>
  <pc:docChgLst>
    <pc:chgData name="Barrett, Tina L" userId="S::tina.l.barrett@dhhs.nc.gov::4432046f-07b9-4b4e-9963-35fb7dcc3833" providerId="AD" clId="Web-{C1117CF3-3A09-D986-B0D4-19D64D1DF96E}"/>
    <pc:docChg chg="">
      <pc:chgData name="Barrett, Tina L" userId="S::tina.l.barrett@dhhs.nc.gov::4432046f-07b9-4b4e-9963-35fb7dcc3833" providerId="AD" clId="Web-{C1117CF3-3A09-D986-B0D4-19D64D1DF96E}" dt="2024-07-18T18:52:10.500" v="1"/>
      <pc:docMkLst>
        <pc:docMk/>
      </pc:docMkLst>
    </pc:docChg>
  </pc:docChgLst>
  <pc:docChgLst>
    <pc:chgData name="christina.ngo.bui" userId="S::christina.ngo.bui_gmail.com#ext#@ncconnect.onmicrosoft.com::626deb5c-6642-45a9-ad52-0dde63f202a9" providerId="AD" clId="Web-{ED49A702-8AE5-6B61-265D-5A9EDF91752A}"/>
    <pc:docChg chg="modSld">
      <pc:chgData name="christina.ngo.bui" userId="S::christina.ngo.bui_gmail.com#ext#@ncconnect.onmicrosoft.com::626deb5c-6642-45a9-ad52-0dde63f202a9" providerId="AD" clId="Web-{ED49A702-8AE5-6B61-265D-5A9EDF91752A}" dt="2024-08-15T14:29:47.543" v="28" actId="20577"/>
      <pc:docMkLst>
        <pc:docMk/>
      </pc:docMkLst>
    </pc:docChg>
  </pc:docChgLst>
  <pc:docChgLst>
    <pc:chgData name="christina.ngo.bui" userId="S::christina.ngo.bui_gmail.com#ext#@ncconnect.onmicrosoft.com::626deb5c-6642-45a9-ad52-0dde63f202a9" providerId="AD" clId="Web-{7B6763B3-526B-89B7-B3B2-F6002B8FCA50}"/>
    <pc:docChg chg="modSld sldOrd">
      <pc:chgData name="christina.ngo.bui" userId="S::christina.ngo.bui_gmail.com#ext#@ncconnect.onmicrosoft.com::626deb5c-6642-45a9-ad52-0dde63f202a9" providerId="AD" clId="Web-{7B6763B3-526B-89B7-B3B2-F6002B8FCA50}" dt="2024-09-20T17:56:44.384" v="537" actId="20577"/>
      <pc:docMkLst>
        <pc:docMk/>
      </pc:docMkLst>
      <pc:sldChg chg="modSp">
        <pc:chgData name="christina.ngo.bui" userId="S::christina.ngo.bui_gmail.com#ext#@ncconnect.onmicrosoft.com::626deb5c-6642-45a9-ad52-0dde63f202a9" providerId="AD" clId="Web-{7B6763B3-526B-89B7-B3B2-F6002B8FCA50}" dt="2024-09-20T17:51:24.081" v="135" actId="20577"/>
        <pc:sldMkLst>
          <pc:docMk/>
          <pc:sldMk cId="839026232" sldId="2147478993"/>
        </pc:sldMkLst>
      </pc:sldChg>
      <pc:sldChg chg="modSp ord">
        <pc:chgData name="christina.ngo.bui" userId="S::christina.ngo.bui_gmail.com#ext#@ncconnect.onmicrosoft.com::626deb5c-6642-45a9-ad52-0dde63f202a9" providerId="AD" clId="Web-{7B6763B3-526B-89B7-B3B2-F6002B8FCA50}" dt="2024-09-20T17:54:08.631" v="428"/>
        <pc:sldMkLst>
          <pc:docMk/>
          <pc:sldMk cId="1905283109" sldId="2147478994"/>
        </pc:sldMkLst>
      </pc:sldChg>
      <pc:sldChg chg="modSp">
        <pc:chgData name="christina.ngo.bui" userId="S::christina.ngo.bui_gmail.com#ext#@ncconnect.onmicrosoft.com::626deb5c-6642-45a9-ad52-0dde63f202a9" providerId="AD" clId="Web-{7B6763B3-526B-89B7-B3B2-F6002B8FCA50}" dt="2024-09-20T17:55:18.023" v="448" actId="20577"/>
        <pc:sldMkLst>
          <pc:docMk/>
          <pc:sldMk cId="3777539302" sldId="2147478995"/>
        </pc:sldMkLst>
      </pc:sldChg>
      <pc:sldChg chg="modSp">
        <pc:chgData name="christina.ngo.bui" userId="S::christina.ngo.bui_gmail.com#ext#@ncconnect.onmicrosoft.com::626deb5c-6642-45a9-ad52-0dde63f202a9" providerId="AD" clId="Web-{7B6763B3-526B-89B7-B3B2-F6002B8FCA50}" dt="2024-09-20T17:56:44.384" v="537" actId="20577"/>
        <pc:sldMkLst>
          <pc:docMk/>
          <pc:sldMk cId="3962164740" sldId="2147478996"/>
        </pc:sldMkLst>
      </pc:sldChg>
    </pc:docChg>
  </pc:docChgLst>
  <pc:docChgLst>
    <pc:chgData name="christina.ngo.bui" userId="S::christina.ngo.bui_gmail.com#ext#@ncconnect.onmicrosoft.com::626deb5c-6642-45a9-ad52-0dde63f202a9" providerId="AD" clId="Web-{736A3826-0705-7A74-C6D2-21C6E00D5AB9}"/>
    <pc:docChg chg="modSld">
      <pc:chgData name="christina.ngo.bui" userId="S::christina.ngo.bui_gmail.com#ext#@ncconnect.onmicrosoft.com::626deb5c-6642-45a9-ad52-0dde63f202a9" providerId="AD" clId="Web-{736A3826-0705-7A74-C6D2-21C6E00D5AB9}" dt="2024-12-17T20:08:16.554" v="68"/>
      <pc:docMkLst>
        <pc:docMk/>
      </pc:docMkLst>
      <pc:sldChg chg="modSp">
        <pc:chgData name="christina.ngo.bui" userId="S::christina.ngo.bui_gmail.com#ext#@ncconnect.onmicrosoft.com::626deb5c-6642-45a9-ad52-0dde63f202a9" providerId="AD" clId="Web-{736A3826-0705-7A74-C6D2-21C6E00D5AB9}" dt="2024-12-17T20:08:16.554" v="68"/>
        <pc:sldMkLst>
          <pc:docMk/>
          <pc:sldMk cId="3983646097" sldId="2147478976"/>
        </pc:sldMkLst>
      </pc:sldChg>
    </pc:docChg>
  </pc:docChgLst>
  <pc:docChgLst>
    <pc:chgData name="Rebecca Diaz-Castrejon" userId="S::rebecca_neimandcollaborative.com#ext#@ncconnect.onmicrosoft.com::2e9df2d5-df92-4e5c-ad51-805d35800e25" providerId="AD" clId="Web-{AE98276C-5598-05E4-3732-D19E9F53AD89}"/>
    <pc:docChg chg="modSld">
      <pc:chgData name="Rebecca Diaz-Castrejon" userId="S::rebecca_neimandcollaborative.com#ext#@ncconnect.onmicrosoft.com::2e9df2d5-df92-4e5c-ad51-805d35800e25" providerId="AD" clId="Web-{AE98276C-5598-05E4-3732-D19E9F53AD89}" dt="2024-09-20T20:12:52.911" v="71" actId="1076"/>
      <pc:docMkLst>
        <pc:docMk/>
      </pc:docMkLst>
    </pc:docChg>
  </pc:docChgLst>
  <pc:docChgLst>
    <pc:chgData name="christina.ngo.bui" userId="S::christina.ngo.bui_gmail.com#ext#@ncconnect.onmicrosoft.com::626deb5c-6642-45a9-ad52-0dde63f202a9" providerId="AD" clId="Web-{1452A9DD-F118-50B5-4B5C-A37B26F87B31}"/>
    <pc:docChg chg="modSld">
      <pc:chgData name="christina.ngo.bui" userId="S::christina.ngo.bui_gmail.com#ext#@ncconnect.onmicrosoft.com::626deb5c-6642-45a9-ad52-0dde63f202a9" providerId="AD" clId="Web-{1452A9DD-F118-50B5-4B5C-A37B26F87B31}" dt="2025-03-10T18:46:52.337" v="54" actId="20577"/>
      <pc:docMkLst>
        <pc:docMk/>
      </pc:docMkLst>
      <pc:sldChg chg="modSp">
        <pc:chgData name="christina.ngo.bui" userId="S::christina.ngo.bui_gmail.com#ext#@ncconnect.onmicrosoft.com::626deb5c-6642-45a9-ad52-0dde63f202a9" providerId="AD" clId="Web-{1452A9DD-F118-50B5-4B5C-A37B26F87B31}" dt="2025-03-10T18:46:52.337" v="54" actId="20577"/>
        <pc:sldMkLst>
          <pc:docMk/>
          <pc:sldMk cId="3500858486" sldId="2147478977"/>
        </pc:sldMkLst>
        <pc:spChg chg="mod">
          <ac:chgData name="christina.ngo.bui" userId="S::christina.ngo.bui_gmail.com#ext#@ncconnect.onmicrosoft.com::626deb5c-6642-45a9-ad52-0dde63f202a9" providerId="AD" clId="Web-{1452A9DD-F118-50B5-4B5C-A37B26F87B31}" dt="2025-03-10T18:46:52.337" v="54" actId="20577"/>
          <ac:spMkLst>
            <pc:docMk/>
            <pc:sldMk cId="3500858486" sldId="2147478977"/>
            <ac:spMk id="9" creationId="{A26A7D59-68AD-BEED-3DEF-C1D45FA17240}"/>
          </ac:spMkLst>
        </pc:spChg>
      </pc:sldChg>
    </pc:docChg>
  </pc:docChgLst>
  <pc:docChgLst>
    <pc:chgData name="Bush, Melanie E" userId="S::melanie.bush@dhhs.nc.gov::b47a0c96-d1fe-41f5-a768-549375b87e12" providerId="AD" clId="Web-{7699FAA6-D61E-218B-E325-715288E8C077}"/>
    <pc:docChg chg="">
      <pc:chgData name="Bush, Melanie E" userId="S::melanie.bush@dhhs.nc.gov::b47a0c96-d1fe-41f5-a768-549375b87e12" providerId="AD" clId="Web-{7699FAA6-D61E-218B-E325-715288E8C077}" dt="2024-07-26T13:29:03.046" v="0"/>
      <pc:docMkLst>
        <pc:docMk/>
      </pc:docMkLst>
    </pc:docChg>
  </pc:docChgLst>
  <pc:docChgLst>
    <pc:chgData name="Rebecca Diaz-Castrejon" userId="S::rebecca_neimandcollaborative.com#ext#@ncconnect.onmicrosoft.com::2e9df2d5-df92-4e5c-ad51-805d35800e25" providerId="AD" clId="Web-{EAEE7976-1812-3B39-B840-0C8FA6A87A43}"/>
    <pc:docChg chg="modSld">
      <pc:chgData name="Rebecca Diaz-Castrejon" userId="S::rebecca_neimandcollaborative.com#ext#@ncconnect.onmicrosoft.com::2e9df2d5-df92-4e5c-ad51-805d35800e25" providerId="AD" clId="Web-{EAEE7976-1812-3B39-B840-0C8FA6A87A43}" dt="2024-07-18T20:02:28.298" v="11" actId="1076"/>
      <pc:docMkLst>
        <pc:docMk/>
      </pc:docMkLst>
    </pc:docChg>
  </pc:docChgLst>
  <pc:docChgLst>
    <pc:chgData name="Rebecca Diaz-Castrejon" userId="S::rebecca_neimandcollaborative.com#ext#@ncconnect.onmicrosoft.com::2e9df2d5-df92-4e5c-ad51-805d35800e25" providerId="AD" clId="Web-{C29F217F-282B-1408-8AB0-BCD43C28B111}"/>
    <pc:docChg chg="modSld">
      <pc:chgData name="Rebecca Diaz-Castrejon" userId="S::rebecca_neimandcollaborative.com#ext#@ncconnect.onmicrosoft.com::2e9df2d5-df92-4e5c-ad51-805d35800e25" providerId="AD" clId="Web-{C29F217F-282B-1408-8AB0-BCD43C28B111}" dt="2024-10-21T19:55:58.342" v="1" actId="14100"/>
      <pc:docMkLst>
        <pc:docMk/>
      </pc:docMkLst>
    </pc:docChg>
  </pc:docChgLst>
  <pc:docChgLst>
    <pc:chgData name="Rebecca Diaz-Castrejon" userId="S::rebecca_neimandcollaborative.com#ext#@ncconnect.onmicrosoft.com::2e9df2d5-df92-4e5c-ad51-805d35800e25" providerId="AD" clId="Web-{26BAEEFF-FD9D-8E98-1E6D-AD4829052140}"/>
    <pc:docChg chg="modSld">
      <pc:chgData name="Rebecca Diaz-Castrejon" userId="S::rebecca_neimandcollaborative.com#ext#@ncconnect.onmicrosoft.com::2e9df2d5-df92-4e5c-ad51-805d35800e25" providerId="AD" clId="Web-{26BAEEFF-FD9D-8E98-1E6D-AD4829052140}" dt="2024-07-23T11:36:04.477" v="167" actId="1076"/>
      <pc:docMkLst>
        <pc:docMk/>
      </pc:docMkLst>
    </pc:docChg>
  </pc:docChgLst>
  <pc:docChgLst>
    <pc:chgData name="christina.ngo.bui" userId="S::christina.ngo.bui_gmail.com#ext#@ncconnect.onmicrosoft.com::626deb5c-6642-45a9-ad52-0dde63f202a9" providerId="AD" clId="Web-{E803874E-64F7-0933-A973-6291A68AACA3}"/>
    <pc:docChg chg="addSld modSld sldOrd">
      <pc:chgData name="christina.ngo.bui" userId="S::christina.ngo.bui_gmail.com#ext#@ncconnect.onmicrosoft.com::626deb5c-6642-45a9-ad52-0dde63f202a9" providerId="AD" clId="Web-{E803874E-64F7-0933-A973-6291A68AACA3}" dt="2024-11-13T17:07:00.733" v="1444" actId="20577"/>
      <pc:docMkLst>
        <pc:docMk/>
      </pc:docMkLst>
      <pc:sldChg chg="addSp delSp modSp">
        <pc:chgData name="christina.ngo.bui" userId="S::christina.ngo.bui_gmail.com#ext#@ncconnect.onmicrosoft.com::626deb5c-6642-45a9-ad52-0dde63f202a9" providerId="AD" clId="Web-{E803874E-64F7-0933-A973-6291A68AACA3}" dt="2024-11-13T17:00:52.903" v="890"/>
        <pc:sldMkLst>
          <pc:docMk/>
          <pc:sldMk cId="1137231823" sldId="2147478919"/>
        </pc:sldMkLst>
      </pc:sldChg>
      <pc:sldChg chg="modSp">
        <pc:chgData name="christina.ngo.bui" userId="S::christina.ngo.bui_gmail.com#ext#@ncconnect.onmicrosoft.com::626deb5c-6642-45a9-ad52-0dde63f202a9" providerId="AD" clId="Web-{E803874E-64F7-0933-A973-6291A68AACA3}" dt="2024-11-13T16:50:12.180" v="5" actId="20577"/>
        <pc:sldMkLst>
          <pc:docMk/>
          <pc:sldMk cId="1282052852" sldId="2147478960"/>
        </pc:sldMkLst>
      </pc:sldChg>
      <pc:sldChg chg="addSp delSp modSp modCm">
        <pc:chgData name="christina.ngo.bui" userId="S::christina.ngo.bui_gmail.com#ext#@ncconnect.onmicrosoft.com::626deb5c-6642-45a9-ad52-0dde63f202a9" providerId="AD" clId="Web-{E803874E-64F7-0933-A973-6291A68AACA3}" dt="2024-11-13T16:53:12.665" v="392"/>
        <pc:sldMkLst>
          <pc:docMk/>
          <pc:sldMk cId="839026232" sldId="2147478993"/>
        </pc:sldMkLst>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E803874E-64F7-0933-A973-6291A68AACA3}" dt="2024-11-13T16:51:37.836" v="193" actId="20577"/>
              <pc2:cmMkLst xmlns:pc2="http://schemas.microsoft.com/office/powerpoint/2019/9/main/command">
                <pc:docMk/>
                <pc:sldMk cId="839026232" sldId="2147478993"/>
                <pc2:cmMk id="{EDB0E612-0B70-46C4-BA28-5EC6B756435A}"/>
              </pc2:cmMkLst>
            </pc226:cmChg>
          </p:ext>
        </pc:extLst>
      </pc:sldChg>
      <pc:sldChg chg="modSp new ord">
        <pc:chgData name="christina.ngo.bui" userId="S::christina.ngo.bui_gmail.com#ext#@ncconnect.onmicrosoft.com::626deb5c-6642-45a9-ad52-0dde63f202a9" providerId="AD" clId="Web-{E803874E-64F7-0933-A973-6291A68AACA3}" dt="2024-11-13T17:07:00.733" v="1444" actId="20577"/>
        <pc:sldMkLst>
          <pc:docMk/>
          <pc:sldMk cId="2258233716" sldId="2147478997"/>
        </pc:sldMkLst>
      </pc:sldChg>
    </pc:docChg>
  </pc:docChgLst>
  <pc:docChgLst>
    <pc:chgData name="christina.ngo.bui" userId="S::christina.ngo.bui_gmail.com#ext#@ncconnect.onmicrosoft.com::626deb5c-6642-45a9-ad52-0dde63f202a9" providerId="AD" clId="Web-{094CD4E6-B074-BF6B-114F-55A7C0B0D8EB}"/>
    <pc:docChg chg="modSld">
      <pc:chgData name="christina.ngo.bui" userId="S::christina.ngo.bui_gmail.com#ext#@ncconnect.onmicrosoft.com::626deb5c-6642-45a9-ad52-0dde63f202a9" providerId="AD" clId="Web-{094CD4E6-B074-BF6B-114F-55A7C0B0D8EB}" dt="2025-01-17T19:33:34.021" v="136" actId="20577"/>
      <pc:docMkLst>
        <pc:docMk/>
      </pc:docMkLst>
      <pc:sldChg chg="modSp">
        <pc:chgData name="christina.ngo.bui" userId="S::christina.ngo.bui_gmail.com#ext#@ncconnect.onmicrosoft.com::626deb5c-6642-45a9-ad52-0dde63f202a9" providerId="AD" clId="Web-{094CD4E6-B074-BF6B-114F-55A7C0B0D8EB}" dt="2025-01-17T19:28:12.986" v="27" actId="20577"/>
        <pc:sldMkLst>
          <pc:docMk/>
          <pc:sldMk cId="1282052852" sldId="2147478960"/>
        </pc:sldMkLst>
        <pc:spChg chg="mod">
          <ac:chgData name="christina.ngo.bui" userId="S::christina.ngo.bui_gmail.com#ext#@ncconnect.onmicrosoft.com::626deb5c-6642-45a9-ad52-0dde63f202a9" providerId="AD" clId="Web-{094CD4E6-B074-BF6B-114F-55A7C0B0D8EB}" dt="2025-01-17T19:28:12.986" v="27" actId="20577"/>
          <ac:spMkLst>
            <pc:docMk/>
            <pc:sldMk cId="1282052852" sldId="2147478960"/>
            <ac:spMk id="26" creationId="{00000000-0000-0000-0000-000000000000}"/>
          </ac:spMkLst>
        </pc:spChg>
      </pc:sldChg>
      <pc:sldChg chg="modSp">
        <pc:chgData name="christina.ngo.bui" userId="S::christina.ngo.bui_gmail.com#ext#@ncconnect.onmicrosoft.com::626deb5c-6642-45a9-ad52-0dde63f202a9" providerId="AD" clId="Web-{094CD4E6-B074-BF6B-114F-55A7C0B0D8EB}" dt="2025-01-17T19:33:02.193" v="117" actId="20577"/>
        <pc:sldMkLst>
          <pc:docMk/>
          <pc:sldMk cId="2755150454" sldId="2147478981"/>
        </pc:sldMkLst>
        <pc:spChg chg="mod">
          <ac:chgData name="christina.ngo.bui" userId="S::christina.ngo.bui_gmail.com#ext#@ncconnect.onmicrosoft.com::626deb5c-6642-45a9-ad52-0dde63f202a9" providerId="AD" clId="Web-{094CD4E6-B074-BF6B-114F-55A7C0B0D8EB}" dt="2025-01-17T19:33:02.193" v="117" actId="20577"/>
          <ac:spMkLst>
            <pc:docMk/>
            <pc:sldMk cId="2755150454" sldId="2147478981"/>
            <ac:spMk id="3" creationId="{D22B7EE0-EE93-5E36-34C3-3223ECDEEE15}"/>
          </ac:spMkLst>
        </pc:spChg>
        <pc:spChg chg="mod">
          <ac:chgData name="christina.ngo.bui" userId="S::christina.ngo.bui_gmail.com#ext#@ncconnect.onmicrosoft.com::626deb5c-6642-45a9-ad52-0dde63f202a9" providerId="AD" clId="Web-{094CD4E6-B074-BF6B-114F-55A7C0B0D8EB}" dt="2025-01-17T19:29:10.784" v="80" actId="20577"/>
          <ac:spMkLst>
            <pc:docMk/>
            <pc:sldMk cId="2755150454" sldId="2147478981"/>
            <ac:spMk id="16" creationId="{9F91D981-3D7B-DEDA-6C50-4CC5DC28EC07}"/>
          </ac:spMkLst>
        </pc:spChg>
      </pc:sldChg>
      <pc:sldChg chg="modSp modCm">
        <pc:chgData name="christina.ngo.bui" userId="S::christina.ngo.bui_gmail.com#ext#@ncconnect.onmicrosoft.com::626deb5c-6642-45a9-ad52-0dde63f202a9" providerId="AD" clId="Web-{094CD4E6-B074-BF6B-114F-55A7C0B0D8EB}" dt="2025-01-17T19:32:10.598" v="106" actId="20577"/>
        <pc:sldMkLst>
          <pc:docMk/>
          <pc:sldMk cId="839026232" sldId="2147478993"/>
        </pc:sldMkLst>
        <pc:spChg chg="mod">
          <ac:chgData name="christina.ngo.bui" userId="S::christina.ngo.bui_gmail.com#ext#@ncconnect.onmicrosoft.com::626deb5c-6642-45a9-ad52-0dde63f202a9" providerId="AD" clId="Web-{094CD4E6-B074-BF6B-114F-55A7C0B0D8EB}" dt="2025-01-17T19:32:10.598" v="106" actId="20577"/>
          <ac:spMkLst>
            <pc:docMk/>
            <pc:sldMk cId="839026232" sldId="2147478993"/>
            <ac:spMk id="25" creationId="{00000000-0000-0000-0000-000000000000}"/>
          </ac:spMkLst>
        </pc:spChg>
        <pc:extLst>
          <p:ext xmlns:p="http://schemas.openxmlformats.org/presentationml/2006/main" uri="{D6D511B9-2390-475A-947B-AFAB55BFBCF1}">
            <pc226:cmChg xmlns:pc226="http://schemas.microsoft.com/office/powerpoint/2022/06/main/command" chg="mod">
              <pc226:chgData name="christina.ngo.bui" userId="S::christina.ngo.bui_gmail.com#ext#@ncconnect.onmicrosoft.com::626deb5c-6642-45a9-ad52-0dde63f202a9" providerId="AD" clId="Web-{094CD4E6-B074-BF6B-114F-55A7C0B0D8EB}" dt="2025-01-17T19:32:06.864" v="105" actId="20577"/>
              <pc2:cmMkLst xmlns:pc2="http://schemas.microsoft.com/office/powerpoint/2019/9/main/command">
                <pc:docMk/>
                <pc:sldMk cId="839026232" sldId="2147478993"/>
                <pc2:cmMk id="{EDB0E612-0B70-46C4-BA28-5EC6B756435A}"/>
              </pc2:cmMkLst>
            </pc226:cmChg>
          </p:ext>
        </pc:extLst>
      </pc:sldChg>
      <pc:sldChg chg="modSp">
        <pc:chgData name="christina.ngo.bui" userId="S::christina.ngo.bui_gmail.com#ext#@ncconnect.onmicrosoft.com::626deb5c-6642-45a9-ad52-0dde63f202a9" providerId="AD" clId="Web-{094CD4E6-B074-BF6B-114F-55A7C0B0D8EB}" dt="2025-01-17T19:33:34.021" v="136" actId="20577"/>
        <pc:sldMkLst>
          <pc:docMk/>
          <pc:sldMk cId="2258233716" sldId="2147478997"/>
        </pc:sldMkLst>
        <pc:spChg chg="mod">
          <ac:chgData name="christina.ngo.bui" userId="S::christina.ngo.bui_gmail.com#ext#@ncconnect.onmicrosoft.com::626deb5c-6642-45a9-ad52-0dde63f202a9" providerId="AD" clId="Web-{094CD4E6-B074-BF6B-114F-55A7C0B0D8EB}" dt="2025-01-17T19:33:34.021" v="136" actId="20577"/>
          <ac:spMkLst>
            <pc:docMk/>
            <pc:sldMk cId="2258233716" sldId="2147478997"/>
            <ac:spMk id="2" creationId="{D03CAC15-1079-F792-54EF-F715811ED630}"/>
          </ac:spMkLst>
        </pc:spChg>
      </pc:sldChg>
    </pc:docChg>
  </pc:docChgLst>
  <pc:docChgLst>
    <pc:chgData name="Rebecca Diaz-Castrejon" userId="S::rebecca_neimandcollaborative.com#ext#@ncconnect.onmicrosoft.com::2e9df2d5-df92-4e5c-ad51-805d35800e25" providerId="AD" clId="Web-{81448346-BECB-A0E1-5FB3-F2C9A9D15625}"/>
    <pc:docChg chg="modSld">
      <pc:chgData name="Rebecca Diaz-Castrejon" userId="S::rebecca_neimandcollaborative.com#ext#@ncconnect.onmicrosoft.com::2e9df2d5-df92-4e5c-ad51-805d35800e25" providerId="AD" clId="Web-{81448346-BECB-A0E1-5FB3-F2C9A9D15625}" dt="2024-06-06T19:39:30.502" v="40"/>
      <pc:docMkLst>
        <pc:docMk/>
      </pc:docMkLst>
      <pc:sldChg chg="modSp modCm">
        <pc:chgData name="Rebecca Diaz-Castrejon" userId="S::rebecca_neimandcollaborative.com#ext#@ncconnect.onmicrosoft.com::2e9df2d5-df92-4e5c-ad51-805d35800e25" providerId="AD" clId="Web-{81448346-BECB-A0E1-5FB3-F2C9A9D15625}" dt="2024-06-06T19:39:30.502" v="40"/>
        <pc:sldMkLst>
          <pc:docMk/>
          <pc:sldMk cId="0" sldId="256"/>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9:20.001" v="38" actId="20577"/>
              <pc2:cmMkLst xmlns:pc2="http://schemas.microsoft.com/office/powerpoint/2019/9/main/command">
                <pc:docMk/>
                <pc:sldMk cId="0" sldId="256"/>
                <pc2:cmMk id="{A6D27468-979B-477D-94B7-B206D49A39F0}"/>
              </pc2:cmMkLst>
            </pc226:cmChg>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9:30.502" v="40"/>
              <pc2:cmMkLst xmlns:pc2="http://schemas.microsoft.com/office/powerpoint/2019/9/main/command">
                <pc:docMk/>
                <pc:sldMk cId="0" sldId="256"/>
                <pc2:cmMk id="{D3B58C7D-9229-43C5-B789-208012FFDBDB}"/>
              </pc2:cmMkLst>
              <pc226:cmRplyChg chg="add">
                <pc226:chgData name="Rebecca Diaz-Castrejon" userId="S::rebecca_neimandcollaborative.com#ext#@ncconnect.onmicrosoft.com::2e9df2d5-df92-4e5c-ad51-805d35800e25" providerId="AD" clId="Web-{81448346-BECB-A0E1-5FB3-F2C9A9D15625}" dt="2024-06-06T19:39:28.252" v="39"/>
                <pc2:cmRplyMkLst xmlns:pc2="http://schemas.microsoft.com/office/powerpoint/2019/9/main/command">
                  <pc:docMk/>
                  <pc:sldMk cId="0" sldId="256"/>
                  <pc2:cmMk id="{D3B58C7D-9229-43C5-B789-208012FFDBDB}"/>
                  <pc2:cmRplyMk id="{2E7A82E5-6DF1-4919-9748-BAB89A22CD6B}"/>
                </pc2:cmRplyMkLst>
              </pc226:cmRplyChg>
            </pc226:cmChg>
          </p:ext>
        </pc:extLst>
      </pc:sldChg>
      <pc:sldChg chg="modSp modCm">
        <pc:chgData name="Rebecca Diaz-Castrejon" userId="S::rebecca_neimandcollaborative.com#ext#@ncconnect.onmicrosoft.com::2e9df2d5-df92-4e5c-ad51-805d35800e25" providerId="AD" clId="Web-{81448346-BECB-A0E1-5FB3-F2C9A9D15625}" dt="2024-06-06T19:39:05.626" v="30"/>
        <pc:sldMkLst>
          <pc:docMk/>
          <pc:sldMk cId="0" sldId="2147478920"/>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9:05.626" v="30"/>
              <pc2:cmMkLst xmlns:pc2="http://schemas.microsoft.com/office/powerpoint/2019/9/main/command">
                <pc:docMk/>
                <pc:sldMk cId="0" sldId="2147478920"/>
                <pc2:cmMk id="{253F202E-09BD-44CD-BADC-DDF5A121179C}"/>
              </pc2:cmMkLst>
              <pc226:cmRplyChg chg="add">
                <pc226:chgData name="Rebecca Diaz-Castrejon" userId="S::rebecca_neimandcollaborative.com#ext#@ncconnect.onmicrosoft.com::2e9df2d5-df92-4e5c-ad51-805d35800e25" providerId="AD" clId="Web-{81448346-BECB-A0E1-5FB3-F2C9A9D15625}" dt="2024-06-06T19:39:02.954" v="29"/>
                <pc2:cmRplyMkLst xmlns:pc2="http://schemas.microsoft.com/office/powerpoint/2019/9/main/command">
                  <pc:docMk/>
                  <pc:sldMk cId="0" sldId="2147478920"/>
                  <pc2:cmMk id="{253F202E-09BD-44CD-BADC-DDF5A121179C}"/>
                  <pc2:cmRplyMk id="{159AA96D-4DE9-4BE9-8AEA-231C18A0D4AE}"/>
                </pc2:cmRplyMkLst>
              </pc226:cmRplyChg>
            </pc226:cmChg>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8:24.563" v="25" actId="20577"/>
              <pc2:cmMkLst xmlns:pc2="http://schemas.microsoft.com/office/powerpoint/2019/9/main/command">
                <pc:docMk/>
                <pc:sldMk cId="0" sldId="2147478920"/>
                <pc2:cmMk id="{974F62D0-C6FD-415E-BFDC-38AECF254524}"/>
              </pc2:cmMkLst>
            </pc226:cmChg>
          </p:ext>
        </pc:extLst>
      </pc:sldChg>
      <pc:sldChg chg="modCm">
        <pc:chgData name="Rebecca Diaz-Castrejon" userId="S::rebecca_neimandcollaborative.com#ext#@ncconnect.onmicrosoft.com::2e9df2d5-df92-4e5c-ad51-805d35800e25" providerId="AD" clId="Web-{81448346-BECB-A0E1-5FB3-F2C9A9D15625}" dt="2024-06-06T19:18:59.416" v="0"/>
        <pc:sldMkLst>
          <pc:docMk/>
          <pc:sldMk cId="0" sldId="2147478923"/>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18:59.416" v="0"/>
              <pc2:cmMkLst xmlns:pc2="http://schemas.microsoft.com/office/powerpoint/2019/9/main/command">
                <pc:docMk/>
                <pc:sldMk cId="0" sldId="2147478923"/>
                <pc2:cmMk id="{3F934CF0-4F55-48DF-87EE-302CE75EE7A9}"/>
              </pc2:cmMkLst>
            </pc226:cmChg>
          </p:ext>
        </pc:extLst>
      </pc:sldChg>
      <pc:sldChg chg="addSp delSp modSp modCm">
        <pc:chgData name="Rebecca Diaz-Castrejon" userId="S::rebecca_neimandcollaborative.com#ext#@ncconnect.onmicrosoft.com::2e9df2d5-df92-4e5c-ad51-805d35800e25" providerId="AD" clId="Web-{81448346-BECB-A0E1-5FB3-F2C9A9D15625}" dt="2024-06-06T19:35:54.373" v="21" actId="1076"/>
        <pc:sldMkLst>
          <pc:docMk/>
          <pc:sldMk cId="0" sldId="2147478924"/>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81448346-BECB-A0E1-5FB3-F2C9A9D15625}" dt="2024-06-06T19:33:32.729" v="2"/>
              <pc2:cmMkLst xmlns:pc2="http://schemas.microsoft.com/office/powerpoint/2019/9/main/command">
                <pc:docMk/>
                <pc:sldMk cId="0" sldId="2147478924"/>
                <pc2:cmMk id="{A4555C4F-C7A2-4A16-A6EF-EB8A26EE19E2}"/>
              </pc2:cmMkLst>
              <pc226:cmRplyChg chg="add">
                <pc226:chgData name="Rebecca Diaz-Castrejon" userId="S::rebecca_neimandcollaborative.com#ext#@ncconnect.onmicrosoft.com::2e9df2d5-df92-4e5c-ad51-805d35800e25" providerId="AD" clId="Web-{81448346-BECB-A0E1-5FB3-F2C9A9D15625}" dt="2024-06-06T19:33:30.448" v="1"/>
                <pc2:cmRplyMkLst xmlns:pc2="http://schemas.microsoft.com/office/powerpoint/2019/9/main/command">
                  <pc:docMk/>
                  <pc:sldMk cId="0" sldId="2147478924"/>
                  <pc2:cmMk id="{A4555C4F-C7A2-4A16-A6EF-EB8A26EE19E2}"/>
                  <pc2:cmRplyMk id="{BAAFA596-C466-4F87-AAEA-3236BBE2ED1E}"/>
                </pc2:cmRplyMkLst>
              </pc226:cmRplyChg>
            </pc226:cmChg>
          </p:ext>
        </pc:extLst>
      </pc:sldChg>
    </pc:docChg>
  </pc:docChgLst>
  <pc:docChgLst>
    <pc:chgData name="christina.ngo.bui" userId="S::christina.ngo.bui_gmail.com#ext#@ncconnect.onmicrosoft.com::626deb5c-6642-45a9-ad52-0dde63f202a9" providerId="AD" clId="Web-{950E594A-95F1-19C4-D689-BC97FFA16A37}"/>
    <pc:docChg chg="modSld">
      <pc:chgData name="christina.ngo.bui" userId="S::christina.ngo.bui_gmail.com#ext#@ncconnect.onmicrosoft.com::626deb5c-6642-45a9-ad52-0dde63f202a9" providerId="AD" clId="Web-{950E594A-95F1-19C4-D689-BC97FFA16A37}" dt="2024-07-18T20:32:18.096" v="111" actId="20577"/>
      <pc:docMkLst>
        <pc:docMk/>
      </pc:docMkLst>
    </pc:docChg>
  </pc:docChgLst>
  <pc:docChgLst>
    <pc:chgData name="Sherrod, Gwendolyn" userId="S::gwen.sherrod@dhhs.nc.gov::a043e69b-bbe2-4318-bdb9-c403b3086222" providerId="AD" clId="Web-{592BBB1C-19B1-AA2B-E5F6-689FD356701F}"/>
    <pc:docChg chg="mod modSld">
      <pc:chgData name="Sherrod, Gwendolyn" userId="S::gwen.sherrod@dhhs.nc.gov::a043e69b-bbe2-4318-bdb9-c403b3086222" providerId="AD" clId="Web-{592BBB1C-19B1-AA2B-E5F6-689FD356701F}" dt="2024-07-18T13:41:52.242" v="42"/>
      <pc:docMkLst>
        <pc:docMk/>
      </pc:docMkLst>
      <pc:sldChg chg="addCm modCm">
        <pc:chgData name="Sherrod, Gwendolyn" userId="S::gwen.sherrod@dhhs.nc.gov::a043e69b-bbe2-4318-bdb9-c403b3086222" providerId="AD" clId="Web-{592BBB1C-19B1-AA2B-E5F6-689FD356701F}" dt="2024-07-18T13:40:02.929" v="8"/>
        <pc:sldMkLst>
          <pc:docMk/>
          <pc:sldMk cId="2464339035" sldId="2147478969"/>
        </pc:sldMkLst>
        <pc:extLst>
          <p:ext xmlns:p="http://schemas.openxmlformats.org/presentationml/2006/main" uri="{D6D511B9-2390-475A-947B-AFAB55BFBCF1}">
            <pc226:cmChg xmlns:pc226="http://schemas.microsoft.com/office/powerpoint/2022/06/main/command" chg="add">
              <pc226:chgData name="Sherrod, Gwendolyn" userId="S::gwen.sherrod@dhhs.nc.gov::a043e69b-bbe2-4318-bdb9-c403b3086222" providerId="AD" clId="Web-{592BBB1C-19B1-AA2B-E5F6-689FD356701F}" dt="2024-07-18T13:38:36.976" v="7"/>
              <pc2:cmMkLst xmlns:pc2="http://schemas.microsoft.com/office/powerpoint/2019/9/main/command">
                <pc:docMk/>
                <pc:sldMk cId="2464339035" sldId="2147478969"/>
                <pc2:cmMk id="{F1FFE43D-1B28-4A81-BB98-28EEC9FCAD0C}"/>
              </pc2:cmMkLst>
            </pc226:cmChg>
            <pc226:cmChg xmlns:pc226="http://schemas.microsoft.com/office/powerpoint/2022/06/main/command" chg="add">
              <pc226:chgData name="Sherrod, Gwendolyn" userId="S::gwen.sherrod@dhhs.nc.gov::a043e69b-bbe2-4318-bdb9-c403b3086222" providerId="AD" clId="Web-{592BBB1C-19B1-AA2B-E5F6-689FD356701F}" dt="2024-07-18T13:40:02.929" v="8"/>
              <pc2:cmMkLst xmlns:pc2="http://schemas.microsoft.com/office/powerpoint/2019/9/main/command">
                <pc:docMk/>
                <pc:sldMk cId="2464339035" sldId="2147478969"/>
                <pc2:cmMk id="{0064B887-C0EA-4B01-A7E2-0BD2818FA53A}"/>
              </pc2:cmMkLst>
            </pc226:cmChg>
            <pc226:cmChg xmlns:pc226="http://schemas.microsoft.com/office/powerpoint/2022/06/main/command" chg="mod modRxn">
              <pc226:chgData name="Sherrod, Gwendolyn" userId="S::gwen.sherrod@dhhs.nc.gov::a043e69b-bbe2-4318-bdb9-c403b3086222" providerId="AD" clId="Web-{592BBB1C-19B1-AA2B-E5F6-689FD356701F}" dt="2024-07-18T13:36:14.788" v="6"/>
              <pc2:cmMkLst xmlns:pc2="http://schemas.microsoft.com/office/powerpoint/2019/9/main/command">
                <pc:docMk/>
                <pc:sldMk cId="2464339035" sldId="2147478969"/>
                <pc2:cmMk id="{21FC67D9-5D9D-40E7-A9D8-D3068B744B25}"/>
              </pc2:cmMkLst>
              <pc226:cmRplyChg chg="add">
                <pc226:chgData name="Sherrod, Gwendolyn" userId="S::gwen.sherrod@dhhs.nc.gov::a043e69b-bbe2-4318-bdb9-c403b3086222" providerId="AD" clId="Web-{592BBB1C-19B1-AA2B-E5F6-689FD356701F}" dt="2024-07-18T13:36:14.788" v="6"/>
                <pc2:cmRplyMkLst xmlns:pc2="http://schemas.microsoft.com/office/powerpoint/2019/9/main/command">
                  <pc:docMk/>
                  <pc:sldMk cId="2464339035" sldId="2147478969"/>
                  <pc2:cmMk id="{21FC67D9-5D9D-40E7-A9D8-D3068B744B25}"/>
                  <pc2:cmRplyMk id="{23101C31-A0B1-46FD-9389-507F05345B2C}"/>
                </pc2:cmRplyMkLst>
              </pc226:cmRplyChg>
            </pc226:cmChg>
          </p:ext>
        </pc:extLst>
      </pc:sldChg>
    </pc:docChg>
  </pc:docChgLst>
  <pc:docChgLst>
    <pc:chgData name="Rebecca Diaz-Castrejon" userId="S::rebecca_neimandcollaborative.com#ext#@ncconnect.onmicrosoft.com::2e9df2d5-df92-4e5c-ad51-805d35800e25" providerId="AD" clId="Web-{9AAED294-BDED-7107-203B-5E038E927114}"/>
    <pc:docChg chg="addSld delSld modSld sldOrd">
      <pc:chgData name="Rebecca Diaz-Castrejon" userId="S::rebecca_neimandcollaborative.com#ext#@ncconnect.onmicrosoft.com::2e9df2d5-df92-4e5c-ad51-805d35800e25" providerId="AD" clId="Web-{9AAED294-BDED-7107-203B-5E038E927114}" dt="2024-07-26T11:21:19.732" v="286"/>
      <pc:docMkLst>
        <pc:docMk/>
      </pc:docMkLst>
      <pc:sldChg chg="modSp">
        <pc:chgData name="Rebecca Diaz-Castrejon" userId="S::rebecca_neimandcollaborative.com#ext#@ncconnect.onmicrosoft.com::2e9df2d5-df92-4e5c-ad51-805d35800e25" providerId="AD" clId="Web-{9AAED294-BDED-7107-203B-5E038E927114}" dt="2024-07-26T11:11:36.173" v="242" actId="14100"/>
        <pc:sldMkLst>
          <pc:docMk/>
          <pc:sldMk cId="1886286786" sldId="2147376866"/>
        </pc:sldMkLst>
      </pc:sldChg>
      <pc:sldChg chg="modSp">
        <pc:chgData name="Rebecca Diaz-Castrejon" userId="S::rebecca_neimandcollaborative.com#ext#@ncconnect.onmicrosoft.com::2e9df2d5-df92-4e5c-ad51-805d35800e25" providerId="AD" clId="Web-{9AAED294-BDED-7107-203B-5E038E927114}" dt="2024-07-26T10:42:23.330" v="18" actId="20577"/>
        <pc:sldMkLst>
          <pc:docMk/>
          <pc:sldMk cId="1137231823" sldId="2147478919"/>
        </pc:sldMkLst>
      </pc:sldChg>
      <pc:sldChg chg="modSp ord">
        <pc:chgData name="Rebecca Diaz-Castrejon" userId="S::rebecca_neimandcollaborative.com#ext#@ncconnect.onmicrosoft.com::2e9df2d5-df92-4e5c-ad51-805d35800e25" providerId="AD" clId="Web-{9AAED294-BDED-7107-203B-5E038E927114}" dt="2024-07-26T10:45:59.974" v="20" actId="20577"/>
        <pc:sldMkLst>
          <pc:docMk/>
          <pc:sldMk cId="775686506" sldId="2147478966"/>
        </pc:sldMkLst>
      </pc:sldChg>
      <pc:sldChg chg="modCm">
        <pc:chgData name="Rebecca Diaz-Castrejon" userId="S::rebecca_neimandcollaborative.com#ext#@ncconnect.onmicrosoft.com::2e9df2d5-df92-4e5c-ad51-805d35800e25" providerId="AD" clId="Web-{9AAED294-BDED-7107-203B-5E038E927114}" dt="2024-07-26T11:21:19.732" v="286"/>
        <pc:sldMkLst>
          <pc:docMk/>
          <pc:sldMk cId="2464339035" sldId="214747896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9AAED294-BDED-7107-203B-5E038E927114}" dt="2024-07-26T11:21:19.732" v="286"/>
              <pc2:cmMkLst xmlns:pc2="http://schemas.microsoft.com/office/powerpoint/2019/9/main/command">
                <pc:docMk/>
                <pc:sldMk cId="2464339035" sldId="2147478969"/>
                <pc2:cmMk id="{CA913DEF-8542-D14C-A90A-6BEF282AEB8B}"/>
              </pc2:cmMkLst>
              <pc226:cmRplyChg chg="add">
                <pc226:chgData name="Rebecca Diaz-Castrejon" userId="S::rebecca_neimandcollaborative.com#ext#@ncconnect.onmicrosoft.com::2e9df2d5-df92-4e5c-ad51-805d35800e25" providerId="AD" clId="Web-{9AAED294-BDED-7107-203B-5E038E927114}" dt="2024-07-26T11:21:19.732" v="286"/>
                <pc2:cmRplyMkLst xmlns:pc2="http://schemas.microsoft.com/office/powerpoint/2019/9/main/command">
                  <pc:docMk/>
                  <pc:sldMk cId="2464339035" sldId="2147478969"/>
                  <pc2:cmMk id="{CA913DEF-8542-D14C-A90A-6BEF282AEB8B}"/>
                  <pc2:cmRplyMk id="{BDAE9507-7376-4071-81AF-04B0037C1DFA}"/>
                </pc2:cmRplyMkLst>
              </pc226:cmRplyChg>
            </pc226:cmChg>
          </p:ext>
        </pc:extLst>
      </pc:sldChg>
      <pc:sldChg chg="modSp modCm">
        <pc:chgData name="Rebecca Diaz-Castrejon" userId="S::rebecca_neimandcollaborative.com#ext#@ncconnect.onmicrosoft.com::2e9df2d5-df92-4e5c-ad51-805d35800e25" providerId="AD" clId="Web-{9AAED294-BDED-7107-203B-5E038E927114}" dt="2024-07-26T10:41:04.016" v="12" actId="20577"/>
        <pc:sldMkLst>
          <pc:docMk/>
          <pc:sldMk cId="988230272" sldId="2147478975"/>
        </pc:sldMkLst>
        <pc:extLst>
          <p:ext xmlns:p="http://schemas.openxmlformats.org/presentationml/2006/main" uri="{D6D511B9-2390-475A-947B-AFAB55BFBCF1}">
            <pc226:cmChg xmlns:pc226="http://schemas.microsoft.com/office/powerpoint/2022/06/main/command" chg="mod modRxn">
              <pc226:chgData name="Rebecca Diaz-Castrejon" userId="S::rebecca_neimandcollaborative.com#ext#@ncconnect.onmicrosoft.com::2e9df2d5-df92-4e5c-ad51-805d35800e25" providerId="AD" clId="Web-{9AAED294-BDED-7107-203B-5E038E927114}" dt="2024-07-26T10:40:37.953" v="8"/>
              <pc2:cmMkLst xmlns:pc2="http://schemas.microsoft.com/office/powerpoint/2019/9/main/command">
                <pc:docMk/>
                <pc:sldMk cId="988230272" sldId="2147478975"/>
                <pc2:cmMk id="{5E51118A-DDF6-CC47-9641-1C8BF337FBBE}"/>
              </pc2:cmMkLst>
            </pc226:cmChg>
          </p:ext>
        </pc:extLst>
      </pc:sldChg>
      <pc:sldChg chg="ord modCm">
        <pc:chgData name="Rebecca Diaz-Castrejon" userId="S::rebecca_neimandcollaborative.com#ext#@ncconnect.onmicrosoft.com::2e9df2d5-df92-4e5c-ad51-805d35800e25" providerId="AD" clId="Web-{9AAED294-BDED-7107-203B-5E038E927114}" dt="2024-07-26T10:46:55.944" v="21"/>
        <pc:sldMkLst>
          <pc:docMk/>
          <pc:sldMk cId="4240203115" sldId="2147478978"/>
        </pc:sldMkLst>
        <pc:extLst>
          <p:ext xmlns:p="http://schemas.openxmlformats.org/presentationml/2006/main" uri="{D6D511B9-2390-475A-947B-AFAB55BFBCF1}">
            <pc226:cmChg xmlns:pc226="http://schemas.microsoft.com/office/powerpoint/2022/06/main/command" chg="">
              <pc226:chgData name="Rebecca Diaz-Castrejon" userId="S::rebecca_neimandcollaborative.com#ext#@ncconnect.onmicrosoft.com::2e9df2d5-df92-4e5c-ad51-805d35800e25" providerId="AD" clId="Web-{9AAED294-BDED-7107-203B-5E038E927114}" dt="2024-07-26T10:46:55.944" v="21"/>
              <pc2:cmMkLst xmlns:pc2="http://schemas.microsoft.com/office/powerpoint/2019/9/main/command">
                <pc:docMk/>
                <pc:sldMk cId="4240203115" sldId="2147478978"/>
                <pc2:cmMk id="{50922670-BE38-4F01-9CBF-8C88DFDF12AA}"/>
              </pc2:cmMkLst>
              <pc226:cmRplyChg chg="add">
                <pc226:chgData name="Rebecca Diaz-Castrejon" userId="S::rebecca_neimandcollaborative.com#ext#@ncconnect.onmicrosoft.com::2e9df2d5-df92-4e5c-ad51-805d35800e25" providerId="AD" clId="Web-{9AAED294-BDED-7107-203B-5E038E927114}" dt="2024-07-26T10:46:55.944" v="21"/>
                <pc2:cmRplyMkLst xmlns:pc2="http://schemas.microsoft.com/office/powerpoint/2019/9/main/command">
                  <pc:docMk/>
                  <pc:sldMk cId="4240203115" sldId="2147478978"/>
                  <pc2:cmMk id="{50922670-BE38-4F01-9CBF-8C88DFDF12AA}"/>
                  <pc2:cmRplyMk id="{5615C51C-8839-44A9-A2D6-501CD7CD1588}"/>
                </pc2:cmRplyMkLst>
              </pc226:cmRplyChg>
            </pc226:cmChg>
          </p:ext>
        </pc:extLst>
      </pc:sldChg>
      <pc:sldChg chg="modSp">
        <pc:chgData name="Rebecca Diaz-Castrejon" userId="S::rebecca_neimandcollaborative.com#ext#@ncconnect.onmicrosoft.com::2e9df2d5-df92-4e5c-ad51-805d35800e25" providerId="AD" clId="Web-{9AAED294-BDED-7107-203B-5E038E927114}" dt="2024-07-26T11:11:56.314" v="243" actId="14100"/>
        <pc:sldMkLst>
          <pc:docMk/>
          <pc:sldMk cId="1863474302" sldId="2147478980"/>
        </pc:sldMkLst>
      </pc:sldChg>
      <pc:sldChg chg="add del replId">
        <pc:chgData name="Rebecca Diaz-Castrejon" userId="S::rebecca_neimandcollaborative.com#ext#@ncconnect.onmicrosoft.com::2e9df2d5-df92-4e5c-ad51-805d35800e25" providerId="AD" clId="Web-{9AAED294-BDED-7107-203B-5E038E927114}" dt="2024-07-26T10:40:53.359" v="9"/>
        <pc:sldMkLst>
          <pc:docMk/>
          <pc:sldMk cId="796546945" sldId="2147478982"/>
        </pc:sldMkLst>
      </pc:sldChg>
      <pc:sldChg chg="addSp delSp modSp add ord replId">
        <pc:chgData name="Rebecca Diaz-Castrejon" userId="S::rebecca_neimandcollaborative.com#ext#@ncconnect.onmicrosoft.com::2e9df2d5-df92-4e5c-ad51-805d35800e25" providerId="AD" clId="Web-{9AAED294-BDED-7107-203B-5E038E927114}" dt="2024-07-26T11:19:22.370" v="285"/>
        <pc:sldMkLst>
          <pc:docMk/>
          <pc:sldMk cId="884090298" sldId="2147478982"/>
        </pc:sldMkLst>
      </pc:sldChg>
      <pc:sldChg chg="add del replId">
        <pc:chgData name="Rebecca Diaz-Castrejon" userId="S::rebecca_neimandcollaborative.com#ext#@ncconnect.onmicrosoft.com::2e9df2d5-df92-4e5c-ad51-805d35800e25" providerId="AD" clId="Web-{9AAED294-BDED-7107-203B-5E038E927114}" dt="2024-07-26T10:47:45.179" v="24"/>
        <pc:sldMkLst>
          <pc:docMk/>
          <pc:sldMk cId="1740018061" sldId="2147478982"/>
        </pc:sldMkLst>
      </pc:sldChg>
      <pc:sldChg chg="addSp delSp modSp add ord replId">
        <pc:chgData name="Rebecca Diaz-Castrejon" userId="S::rebecca_neimandcollaborative.com#ext#@ncconnect.onmicrosoft.com::2e9df2d5-df92-4e5c-ad51-805d35800e25" providerId="AD" clId="Web-{9AAED294-BDED-7107-203B-5E038E927114}" dt="2024-07-26T11:19:22.370" v="284"/>
        <pc:sldMkLst>
          <pc:docMk/>
          <pc:sldMk cId="2952464671" sldId="2147478983"/>
        </pc:sldMkLst>
      </pc:sldChg>
      <pc:sldChg chg="addSp delSp modSp add ord replId">
        <pc:chgData name="Rebecca Diaz-Castrejon" userId="S::rebecca_neimandcollaborative.com#ext#@ncconnect.onmicrosoft.com::2e9df2d5-df92-4e5c-ad51-805d35800e25" providerId="AD" clId="Web-{9AAED294-BDED-7107-203B-5E038E927114}" dt="2024-07-26T11:19:22.370" v="283"/>
        <pc:sldMkLst>
          <pc:docMk/>
          <pc:sldMk cId="1024314912" sldId="2147478984"/>
        </pc:sldMkLst>
      </pc:sldChg>
      <pc:sldChg chg="addSp delSp modSp add ord replId">
        <pc:chgData name="Rebecca Diaz-Castrejon" userId="S::rebecca_neimandcollaborative.com#ext#@ncconnect.onmicrosoft.com::2e9df2d5-df92-4e5c-ad51-805d35800e25" providerId="AD" clId="Web-{9AAED294-BDED-7107-203B-5E038E927114}" dt="2024-07-26T11:19:22.370" v="282"/>
        <pc:sldMkLst>
          <pc:docMk/>
          <pc:sldMk cId="367831233" sldId="2147478985"/>
        </pc:sldMkLst>
      </pc:sldChg>
    </pc:docChg>
  </pc:docChgLst>
  <pc:docChgLst>
    <pc:chgData name="Colby DiMento" userId="S::cdimento_oakhillstrategies.com#ext#@ncconnect.onmicrosoft.com::d8606fec-3bbc-47f4-8f72-bcac598a9043" providerId="AD" clId="Web-{BE08DEF1-F5F1-D774-A186-AEB5861B9BA2}"/>
    <pc:docChg chg="modSld">
      <pc:chgData name="Colby DiMento" userId="S::cdimento_oakhillstrategies.com#ext#@ncconnect.onmicrosoft.com::d8606fec-3bbc-47f4-8f72-bcac598a9043" providerId="AD" clId="Web-{BE08DEF1-F5F1-D774-A186-AEB5861B9BA2}" dt="2025-02-14T14:57:18.555" v="6" actId="20577"/>
      <pc:docMkLst>
        <pc:docMk/>
      </pc:docMkLst>
      <pc:sldChg chg="modSp">
        <pc:chgData name="Colby DiMento" userId="S::cdimento_oakhillstrategies.com#ext#@ncconnect.onmicrosoft.com::d8606fec-3bbc-47f4-8f72-bcac598a9043" providerId="AD" clId="Web-{BE08DEF1-F5F1-D774-A186-AEB5861B9BA2}" dt="2025-02-14T14:57:18.555" v="6" actId="20577"/>
        <pc:sldMkLst>
          <pc:docMk/>
          <pc:sldMk cId="1886286786" sldId="2147376866"/>
        </pc:sldMkLst>
        <pc:spChg chg="mod">
          <ac:chgData name="Colby DiMento" userId="S::cdimento_oakhillstrategies.com#ext#@ncconnect.onmicrosoft.com::d8606fec-3bbc-47f4-8f72-bcac598a9043" providerId="AD" clId="Web-{BE08DEF1-F5F1-D774-A186-AEB5861B9BA2}" dt="2025-02-14T14:57:18.555" v="6" actId="20577"/>
          <ac:spMkLst>
            <pc:docMk/>
            <pc:sldMk cId="1886286786" sldId="2147376866"/>
            <ac:spMk id="6" creationId="{7AC1AC46-3901-E135-9698-FA5FFB6B8D0A}"/>
          </ac:spMkLst>
        </pc:spChg>
      </pc:sldChg>
    </pc:docChg>
  </pc:docChgLst>
  <pc:docChgLst>
    <pc:chgData name="Dubay, Kristen" userId="S::kristen.dubay@dhhs.nc.gov::8e8c63b0-303b-4363-93c7-e6b1dff98525" providerId="AD" clId="Web-{F24F154C-A487-D0A3-5CB8-1E159109CFCF}"/>
    <pc:docChg chg="modSld">
      <pc:chgData name="Dubay, Kristen" userId="S::kristen.dubay@dhhs.nc.gov::8e8c63b0-303b-4363-93c7-e6b1dff98525" providerId="AD" clId="Web-{F24F154C-A487-D0A3-5CB8-1E159109CFCF}" dt="2024-07-19T16:13:49.846" v="13"/>
      <pc:docMkLst>
        <pc:docMk/>
      </pc:docMkLst>
    </pc:docChg>
  </pc:docChgLst>
  <pc:docChgLst>
    <pc:chgData name="Yarbrough, Ginger" userId="S::ginger.yarbrough@dhhs.nc.gov::5eadee57-f39e-44e8-9b5e-c4592cafa7cd" providerId="AD" clId="Web-{F311627D-A211-4CDB-3BCA-772BBABEC20B}"/>
    <pc:docChg chg="modSld">
      <pc:chgData name="Yarbrough, Ginger" userId="S::ginger.yarbrough@dhhs.nc.gov::5eadee57-f39e-44e8-9b5e-c4592cafa7cd" providerId="AD" clId="Web-{F311627D-A211-4CDB-3BCA-772BBABEC20B}" dt="2024-09-23T23:06:06.682" v="9"/>
      <pc:docMkLst>
        <pc:docMk/>
      </pc:docMkLst>
    </pc:docChg>
  </pc:docChgLst>
  <pc:docChgLst>
    <pc:chgData name="Rebecca Diaz-Castrejon" userId="S::rebecca_neimandcollaborative.com#ext#@ncconnect.onmicrosoft.com::2e9df2d5-df92-4e5c-ad51-805d35800e25" providerId="AD" clId="Web-{5D870EFD-9E8E-C676-7B7E-CAFD246F7E1D}"/>
    <pc:docChg chg="modSld">
      <pc:chgData name="Rebecca Diaz-Castrejon" userId="S::rebecca_neimandcollaborative.com#ext#@ncconnect.onmicrosoft.com::2e9df2d5-df92-4e5c-ad51-805d35800e25" providerId="AD" clId="Web-{5D870EFD-9E8E-C676-7B7E-CAFD246F7E1D}" dt="2024-09-25T02:06:22.665" v="126" actId="20577"/>
      <pc:docMkLst>
        <pc:docMk/>
      </pc:docMkLst>
      <pc:sldChg chg="modSp modCm">
        <pc:chgData name="Rebecca Diaz-Castrejon" userId="S::rebecca_neimandcollaborative.com#ext#@ncconnect.onmicrosoft.com::2e9df2d5-df92-4e5c-ad51-805d35800e25" providerId="AD" clId="Web-{5D870EFD-9E8E-C676-7B7E-CAFD246F7E1D}" dt="2024-09-25T01:58:54.567" v="74" actId="20577"/>
        <pc:sldMkLst>
          <pc:docMk/>
          <pc:sldMk cId="636725924" sldId="2147478945"/>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D870EFD-9E8E-C676-7B7E-CAFD246F7E1D}" dt="2024-09-25T01:58:50.473" v="73" actId="20577"/>
              <pc2:cmMkLst xmlns:pc2="http://schemas.microsoft.com/office/powerpoint/2019/9/main/command">
                <pc:docMk/>
                <pc:sldMk cId="636725924" sldId="2147478945"/>
                <pc2:cmMk id="{8E4FC883-4772-450A-B559-C9D2F47969E2}"/>
              </pc2:cmMkLst>
            </pc226:cmChg>
            <pc226:cmChg xmlns:pc226="http://schemas.microsoft.com/office/powerpoint/2022/06/main/command" chg="mod">
              <pc226:chgData name="Rebecca Diaz-Castrejon" userId="S::rebecca_neimandcollaborative.com#ext#@ncconnect.onmicrosoft.com::2e9df2d5-df92-4e5c-ad51-805d35800e25" providerId="AD" clId="Web-{5D870EFD-9E8E-C676-7B7E-CAFD246F7E1D}" dt="2024-09-25T01:58:50.473" v="73" actId="20577"/>
              <pc2:cmMkLst xmlns:pc2="http://schemas.microsoft.com/office/powerpoint/2019/9/main/command">
                <pc:docMk/>
                <pc:sldMk cId="636725924" sldId="2147478945"/>
                <pc2:cmMk id="{E949068B-DFDE-4CFD-91ED-3472A3938F0B}"/>
              </pc2:cmMkLst>
            </pc226:cmChg>
          </p:ext>
        </pc:extLst>
      </pc:sldChg>
      <pc:sldChg chg="modSp modCm">
        <pc:chgData name="Rebecca Diaz-Castrejon" userId="S::rebecca_neimandcollaborative.com#ext#@ncconnect.onmicrosoft.com::2e9df2d5-df92-4e5c-ad51-805d35800e25" providerId="AD" clId="Web-{5D870EFD-9E8E-C676-7B7E-CAFD246F7E1D}" dt="2024-09-25T02:04:42.648" v="99" actId="20577"/>
        <pc:sldMkLst>
          <pc:docMk/>
          <pc:sldMk cId="2493433909" sldId="2147478992"/>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5D870EFD-9E8E-C676-7B7E-CAFD246F7E1D}" dt="2024-09-25T02:04:34.898" v="98" actId="20577"/>
              <pc2:cmMkLst xmlns:pc2="http://schemas.microsoft.com/office/powerpoint/2019/9/main/command">
                <pc:docMk/>
                <pc:sldMk cId="2493433909" sldId="2147478992"/>
                <pc2:cmMk id="{87C808C8-5A02-4E56-828B-C306AE11E0B1}"/>
              </pc2:cmMkLst>
            </pc226:cmChg>
          </p:ext>
        </pc:extLst>
      </pc:sldChg>
    </pc:docChg>
  </pc:docChgLst>
  <pc:docChgLst>
    <pc:chgData name="Rebecca Diaz-Castrejon" userId="S::rebecca_neimandcollaborative.com#ext#@ncconnect.onmicrosoft.com::2e9df2d5-df92-4e5c-ad51-805d35800e25" providerId="AD" clId="Web-{A472B56B-F8DD-AFEB-D927-EEE1B5C8B8C8}"/>
    <pc:docChg chg="modSld">
      <pc:chgData name="Rebecca Diaz-Castrejon" userId="S::rebecca_neimandcollaborative.com#ext#@ncconnect.onmicrosoft.com::2e9df2d5-df92-4e5c-ad51-805d35800e25" providerId="AD" clId="Web-{A472B56B-F8DD-AFEB-D927-EEE1B5C8B8C8}" dt="2024-07-15T20:53:48.045" v="77" actId="1076"/>
      <pc:docMkLst>
        <pc:docMk/>
      </pc:docMkLst>
    </pc:docChg>
  </pc:docChgLst>
  <pc:docChgLst>
    <pc:chgData name="Colby DiMento" userId="S::cdimento_oakhillstrategies.com#ext#@ncconnect.onmicrosoft.com::d8606fec-3bbc-47f4-8f72-bcac598a9043" providerId="AD" clId="Web-{59E6FAF9-1896-915D-BEB2-F86E1BB7B6FB}"/>
    <pc:docChg chg="modSld">
      <pc:chgData name="Colby DiMento" userId="S::cdimento_oakhillstrategies.com#ext#@ncconnect.onmicrosoft.com::d8606fec-3bbc-47f4-8f72-bcac598a9043" providerId="AD" clId="Web-{59E6FAF9-1896-915D-BEB2-F86E1BB7B6FB}" dt="2025-03-25T18:10:39.874" v="2" actId="20577"/>
      <pc:docMkLst>
        <pc:docMk/>
      </pc:docMkLst>
      <pc:sldChg chg="modSp">
        <pc:chgData name="Colby DiMento" userId="S::cdimento_oakhillstrategies.com#ext#@ncconnect.onmicrosoft.com::d8606fec-3bbc-47f4-8f72-bcac598a9043" providerId="AD" clId="Web-{59E6FAF9-1896-915D-BEB2-F86E1BB7B6FB}" dt="2025-03-25T18:10:39.874" v="2" actId="20577"/>
        <pc:sldMkLst>
          <pc:docMk/>
          <pc:sldMk cId="1886286786" sldId="2147376866"/>
        </pc:sldMkLst>
        <pc:spChg chg="mod">
          <ac:chgData name="Colby DiMento" userId="S::cdimento_oakhillstrategies.com#ext#@ncconnect.onmicrosoft.com::d8606fec-3bbc-47f4-8f72-bcac598a9043" providerId="AD" clId="Web-{59E6FAF9-1896-915D-BEB2-F86E1BB7B6FB}" dt="2025-03-25T18:10:39.874" v="2" actId="20577"/>
          <ac:spMkLst>
            <pc:docMk/>
            <pc:sldMk cId="1886286786" sldId="2147376866"/>
            <ac:spMk id="6" creationId="{7AC1AC46-3901-E135-9698-FA5FFB6B8D0A}"/>
          </ac:spMkLst>
        </pc:spChg>
      </pc:sldChg>
    </pc:docChg>
  </pc:docChgLst>
  <pc:docChgLst>
    <pc:chgData name="Sarah Hutchinson" userId="S::sarah_neimandcollaborative.com#ext#@ncconnect.onmicrosoft.com::b58dcbc7-0afa-4a1c-baed-53722a993875" providerId="AD" clId="Web-{89DB78F9-6268-DB3D-34E8-2CE655C47F37}"/>
    <pc:docChg chg="modSld">
      <pc:chgData name="Sarah Hutchinson" userId="S::sarah_neimandcollaborative.com#ext#@ncconnect.onmicrosoft.com::b58dcbc7-0afa-4a1c-baed-53722a993875" providerId="AD" clId="Web-{89DB78F9-6268-DB3D-34E8-2CE655C47F37}" dt="2024-07-23T12:40:57.027" v="2" actId="20577"/>
      <pc:docMkLst>
        <pc:docMk/>
      </pc:docMkLst>
      <pc:sldChg chg="modSp">
        <pc:chgData name="Sarah Hutchinson" userId="S::sarah_neimandcollaborative.com#ext#@ncconnect.onmicrosoft.com::b58dcbc7-0afa-4a1c-baed-53722a993875" providerId="AD" clId="Web-{89DB78F9-6268-DB3D-34E8-2CE655C47F37}" dt="2024-07-23T12:40:57.027" v="2" actId="20577"/>
        <pc:sldMkLst>
          <pc:docMk/>
          <pc:sldMk cId="775686506" sldId="2147478966"/>
        </pc:sldMkLst>
      </pc:sldChg>
    </pc:docChg>
  </pc:docChgLst>
  <pc:docChgLst>
    <pc:chgData name="Rebecca Diaz-Castrejon" userId="S::rebecca_neimandcollaborative.com#ext#@ncconnect.onmicrosoft.com::2e9df2d5-df92-4e5c-ad51-805d35800e25" providerId="AD" clId="Web-{4BB535F2-47F7-9B3E-43E4-CF8EF41E332F}"/>
    <pc:docChg chg="delSld modSld">
      <pc:chgData name="Rebecca Diaz-Castrejon" userId="S::rebecca_neimandcollaborative.com#ext#@ncconnect.onmicrosoft.com::2e9df2d5-df92-4e5c-ad51-805d35800e25" providerId="AD" clId="Web-{4BB535F2-47F7-9B3E-43E4-CF8EF41E332F}" dt="2024-10-31T18:57:54.569" v="5"/>
      <pc:docMkLst>
        <pc:docMk/>
      </pc:docMkLst>
      <pc:sldChg chg="del">
        <pc:chgData name="Rebecca Diaz-Castrejon" userId="S::rebecca_neimandcollaborative.com#ext#@ncconnect.onmicrosoft.com::2e9df2d5-df92-4e5c-ad51-805d35800e25" providerId="AD" clId="Web-{4BB535F2-47F7-9B3E-43E4-CF8EF41E332F}" dt="2024-10-31T18:57:54.569" v="5"/>
        <pc:sldMkLst>
          <pc:docMk/>
          <pc:sldMk cId="988230272" sldId="2147478975"/>
        </pc:sldMkLst>
      </pc:sldChg>
      <pc:sldChg chg="del">
        <pc:chgData name="Rebecca Diaz-Castrejon" userId="S::rebecca_neimandcollaborative.com#ext#@ncconnect.onmicrosoft.com::2e9df2d5-df92-4e5c-ad51-805d35800e25" providerId="AD" clId="Web-{4BB535F2-47F7-9B3E-43E4-CF8EF41E332F}" dt="2024-10-31T18:57:54.569" v="4"/>
        <pc:sldMkLst>
          <pc:docMk/>
          <pc:sldMk cId="787076014" sldId="2147478988"/>
        </pc:sldMkLst>
      </pc:sldChg>
      <pc:sldChg chg="modSp">
        <pc:chgData name="Rebecca Diaz-Castrejon" userId="S::rebecca_neimandcollaborative.com#ext#@ncconnect.onmicrosoft.com::2e9df2d5-df92-4e5c-ad51-805d35800e25" providerId="AD" clId="Web-{4BB535F2-47F7-9B3E-43E4-CF8EF41E332F}" dt="2024-10-31T18:57:30.162" v="3" actId="1076"/>
        <pc:sldMkLst>
          <pc:docMk/>
          <pc:sldMk cId="2493433909" sldId="2147478992"/>
        </pc:sldMkLst>
      </pc:sldChg>
    </pc:docChg>
  </pc:docChgLst>
  <pc:docChgLst>
    <pc:chgData name="Rebecca Diaz-Castrejon" userId="S::rebecca_neimandcollaborative.com#ext#@ncconnect.onmicrosoft.com::2e9df2d5-df92-4e5c-ad51-805d35800e25" providerId="AD" clId="Web-{2C700D02-1A22-7EB8-4232-4DC27C0D83ED}"/>
    <pc:docChg chg="modSld">
      <pc:chgData name="Rebecca Diaz-Castrejon" userId="S::rebecca_neimandcollaborative.com#ext#@ncconnect.onmicrosoft.com::2e9df2d5-df92-4e5c-ad51-805d35800e25" providerId="AD" clId="Web-{2C700D02-1A22-7EB8-4232-4DC27C0D83ED}" dt="2024-06-06T16:38:50.647" v="18"/>
      <pc:docMkLst>
        <pc:docMk/>
      </pc:docMkLst>
      <pc:sldChg chg="modSp">
        <pc:chgData name="Rebecca Diaz-Castrejon" userId="S::rebecca_neimandcollaborative.com#ext#@ncconnect.onmicrosoft.com::2e9df2d5-df92-4e5c-ad51-805d35800e25" providerId="AD" clId="Web-{2C700D02-1A22-7EB8-4232-4DC27C0D83ED}" dt="2024-06-06T16:38:50.647" v="18"/>
        <pc:sldMkLst>
          <pc:docMk/>
          <pc:sldMk cId="3983646097" sldId="2147478944"/>
        </pc:sldMkLst>
      </pc:sldChg>
    </pc:docChg>
  </pc:docChgLst>
  <pc:docChgLst>
    <pc:chgData name="Colby DiMento" userId="S::cdimento_oakhillstrategies.com#ext#@ncconnect.onmicrosoft.com::d8606fec-3bbc-47f4-8f72-bcac598a9043" providerId="AD" clId="Web-{C11647ED-F995-0D21-FAA7-459D74795637}"/>
    <pc:docChg chg="modSld">
      <pc:chgData name="Colby DiMento" userId="S::cdimento_oakhillstrategies.com#ext#@ncconnect.onmicrosoft.com::d8606fec-3bbc-47f4-8f72-bcac598a9043" providerId="AD" clId="Web-{C11647ED-F995-0D21-FAA7-459D74795637}" dt="2024-12-03T17:45:34.849" v="2" actId="20577"/>
      <pc:docMkLst>
        <pc:docMk/>
      </pc:docMkLst>
      <pc:sldChg chg="modSp">
        <pc:chgData name="Colby DiMento" userId="S::cdimento_oakhillstrategies.com#ext#@ncconnect.onmicrosoft.com::d8606fec-3bbc-47f4-8f72-bcac598a9043" providerId="AD" clId="Web-{C11647ED-F995-0D21-FAA7-459D74795637}" dt="2024-12-03T17:45:34.849" v="2" actId="20577"/>
        <pc:sldMkLst>
          <pc:docMk/>
          <pc:sldMk cId="2258233716" sldId="2147478997"/>
        </pc:sldMkLst>
      </pc:sldChg>
    </pc:docChg>
  </pc:docChgLst>
  <pc:docChgLst>
    <pc:chgData name="Rebecca Diaz-Castrejon" userId="S::rebecca_neimandcollaborative.com#ext#@ncconnect.onmicrosoft.com::2e9df2d5-df92-4e5c-ad51-805d35800e25" providerId="AD" clId="Web-{1EAD8647-7F96-BF78-86C0-092C40079057}"/>
    <pc:docChg chg="modSld">
      <pc:chgData name="Rebecca Diaz-Castrejon" userId="S::rebecca_neimandcollaborative.com#ext#@ncconnect.onmicrosoft.com::2e9df2d5-df92-4e5c-ad51-805d35800e25" providerId="AD" clId="Web-{1EAD8647-7F96-BF78-86C0-092C40079057}" dt="2024-07-23T06:36:36.669" v="92"/>
      <pc:docMkLst>
        <pc:docMk/>
      </pc:docMkLst>
      <pc:sldChg chg="addSp delSp modSp modCm">
        <pc:chgData name="Rebecca Diaz-Castrejon" userId="S::rebecca_neimandcollaborative.com#ext#@ncconnect.onmicrosoft.com::2e9df2d5-df92-4e5c-ad51-805d35800e25" providerId="AD" clId="Web-{1EAD8647-7F96-BF78-86C0-092C40079057}" dt="2024-07-23T06:32:56.040" v="76"/>
        <pc:sldMkLst>
          <pc:docMk/>
          <pc:sldMk cId="4240203115" sldId="2147478978"/>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29:08.457" v="49"/>
              <pc2:cmMkLst xmlns:pc2="http://schemas.microsoft.com/office/powerpoint/2019/9/main/command">
                <pc:docMk/>
                <pc:sldMk cId="4240203115" sldId="2147478978"/>
                <pc2:cmMk id="{C37A635A-A345-402D-BE6B-6034A6B41B9E}"/>
              </pc2:cmMkLst>
              <pc226:cmRplyChg chg="add">
                <pc226:chgData name="Rebecca Diaz-Castrejon" userId="S::rebecca_neimandcollaborative.com#ext#@ncconnect.onmicrosoft.com::2e9df2d5-df92-4e5c-ad51-805d35800e25" providerId="AD" clId="Web-{1EAD8647-7F96-BF78-86C0-092C40079057}" dt="2024-07-23T06:29:06.254" v="48"/>
                <pc2:cmRplyMkLst xmlns:pc2="http://schemas.microsoft.com/office/powerpoint/2019/9/main/command">
                  <pc:docMk/>
                  <pc:sldMk cId="4240203115" sldId="2147478978"/>
                  <pc2:cmMk id="{C37A635A-A345-402D-BE6B-6034A6B41B9E}"/>
                  <pc2:cmRplyMk id="{FA982A72-3974-475E-A356-36E6CA3FCD78}"/>
                </pc2:cmRplyMkLst>
              </pc226:cmRplyChg>
            </pc226:cmChg>
          </p:ext>
        </pc:extLst>
      </pc:sldChg>
      <pc:sldChg chg="modSp modCm">
        <pc:chgData name="Rebecca Diaz-Castrejon" userId="S::rebecca_neimandcollaborative.com#ext#@ncconnect.onmicrosoft.com::2e9df2d5-df92-4e5c-ad51-805d35800e25" providerId="AD" clId="Web-{1EAD8647-7F96-BF78-86C0-092C40079057}" dt="2024-07-23T06:27:22.752" v="47"/>
        <pc:sldMkLst>
          <pc:docMk/>
          <pc:sldMk cId="1726621376" sldId="214747897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26:58.939" v="42" actId="20577"/>
              <pc2:cmMkLst xmlns:pc2="http://schemas.microsoft.com/office/powerpoint/2019/9/main/command">
                <pc:docMk/>
                <pc:sldMk cId="1726621376" sldId="2147478979"/>
                <pc2:cmMk id="{4C72357D-8FAF-4ABA-A83A-0481BE6F5D31}"/>
              </pc2:cmMkLst>
            </pc226:cmChg>
            <pc226:cmChg xmlns:pc226="http://schemas.microsoft.com/office/powerpoint/2022/06/main/command" chg="mod">
              <pc226:chgData name="Rebecca Diaz-Castrejon" userId="S::rebecca_neimandcollaborative.com#ext#@ncconnect.onmicrosoft.com::2e9df2d5-df92-4e5c-ad51-805d35800e25" providerId="AD" clId="Web-{1EAD8647-7F96-BF78-86C0-092C40079057}" dt="2024-07-23T06:27:22.752" v="47"/>
              <pc2:cmMkLst xmlns:pc2="http://schemas.microsoft.com/office/powerpoint/2019/9/main/command">
                <pc:docMk/>
                <pc:sldMk cId="1726621376" sldId="2147478979"/>
                <pc2:cmMk id="{1232A1EF-912C-4A2E-B2C1-3A5FA299E1B0}"/>
              </pc2:cmMkLst>
              <pc226:cmRplyChg chg="add">
                <pc226:chgData name="Rebecca Diaz-Castrejon" userId="S::rebecca_neimandcollaborative.com#ext#@ncconnect.onmicrosoft.com::2e9df2d5-df92-4e5c-ad51-805d35800e25" providerId="AD" clId="Web-{1EAD8647-7F96-BF78-86C0-092C40079057}" dt="2024-07-23T06:27:20.314" v="46"/>
                <pc2:cmRplyMkLst xmlns:pc2="http://schemas.microsoft.com/office/powerpoint/2019/9/main/command">
                  <pc:docMk/>
                  <pc:sldMk cId="1726621376" sldId="2147478979"/>
                  <pc2:cmMk id="{1232A1EF-912C-4A2E-B2C1-3A5FA299E1B0}"/>
                  <pc2:cmRplyMk id="{B03D165C-9D9C-4776-A174-EB14D64E7ABC}"/>
                </pc2:cmRplyMkLst>
              </pc226:cmRplyChg>
            </pc226:cmChg>
          </p:ext>
        </pc:extLst>
      </pc:sldChg>
    </pc:docChg>
  </pc:docChgLst>
  <pc:docChgLst>
    <pc:chgData name="Guy, Dan" userId="S::dan.guy@dhhs.nc.gov::296e1cde-e7cb-4eb7-872a-2c7272bce1df" providerId="AD" clId="Web-{79BEA0C9-A3ED-C7B9-7182-181DDBA6DC36}"/>
    <pc:docChg chg="modSld">
      <pc:chgData name="Guy, Dan" userId="S::dan.guy@dhhs.nc.gov::296e1cde-e7cb-4eb7-872a-2c7272bce1df" providerId="AD" clId="Web-{79BEA0C9-A3ED-C7B9-7182-181DDBA6DC36}" dt="2024-09-24T20:32:54.590" v="4" actId="20577"/>
      <pc:docMkLst>
        <pc:docMk/>
      </pc:docMkLst>
      <pc:sldChg chg="modSp">
        <pc:chgData name="Guy, Dan" userId="S::dan.guy@dhhs.nc.gov::296e1cde-e7cb-4eb7-872a-2c7272bce1df" providerId="AD" clId="Web-{79BEA0C9-A3ED-C7B9-7182-181DDBA6DC36}" dt="2024-09-24T20:32:24.730" v="1" actId="1076"/>
        <pc:sldMkLst>
          <pc:docMk/>
          <pc:sldMk cId="2755150454" sldId="2147478981"/>
        </pc:sldMkLst>
      </pc:sldChg>
      <pc:sldChg chg="modSp">
        <pc:chgData name="Guy, Dan" userId="S::dan.guy@dhhs.nc.gov::296e1cde-e7cb-4eb7-872a-2c7272bce1df" providerId="AD" clId="Web-{79BEA0C9-A3ED-C7B9-7182-181DDBA6DC36}" dt="2024-09-24T20:32:54.590" v="4" actId="20577"/>
        <pc:sldMkLst>
          <pc:docMk/>
          <pc:sldMk cId="1327461648" sldId="2147478990"/>
        </pc:sldMkLst>
      </pc:sldChg>
    </pc:docChg>
  </pc:docChgLst>
  <pc:docChgLst>
    <pc:chgData name="Rebecca Diaz-Castrejon" userId="S::rebecca_neimandcollaborative.com#ext#@ncconnect.onmicrosoft.com::2e9df2d5-df92-4e5c-ad51-805d35800e25" providerId="AD" clId="Web-{D77A4869-F33C-B37D-41CD-A27BE47172C0}"/>
    <pc:docChg chg="modSld">
      <pc:chgData name="Rebecca Diaz-Castrejon" userId="S::rebecca_neimandcollaborative.com#ext#@ncconnect.onmicrosoft.com::2e9df2d5-df92-4e5c-ad51-805d35800e25" providerId="AD" clId="Web-{D77A4869-F33C-B37D-41CD-A27BE47172C0}" dt="2024-07-23T11:38:27.864" v="53"/>
      <pc:docMkLst>
        <pc:docMk/>
      </pc:docMkLst>
      <pc:sldChg chg="modCm">
        <pc:chgData name="Rebecca Diaz-Castrejon" userId="S::rebecca_neimandcollaborative.com#ext#@ncconnect.onmicrosoft.com::2e9df2d5-df92-4e5c-ad51-805d35800e25" providerId="AD" clId="Web-{D77A4869-F33C-B37D-41CD-A27BE47172C0}" dt="2024-07-23T11:38:27.864" v="53"/>
        <pc:sldMkLst>
          <pc:docMk/>
          <pc:sldMk cId="2464339035" sldId="2147478969"/>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77A4869-F33C-B37D-41CD-A27BE47172C0}" dt="2024-07-23T11:38:27.864" v="53"/>
              <pc2:cmMkLst xmlns:pc2="http://schemas.microsoft.com/office/powerpoint/2019/9/main/command">
                <pc:docMk/>
                <pc:sldMk cId="2464339035" sldId="2147478969"/>
                <pc2:cmMk id="{2067D5F7-595C-44F7-9095-EDBDC04E5ECF}"/>
              </pc2:cmMkLst>
            </pc226:cmChg>
          </p:ext>
        </pc:extLst>
      </pc:sldChg>
      <pc:sldChg chg="modSp">
        <pc:chgData name="Rebecca Diaz-Castrejon" userId="S::rebecca_neimandcollaborative.com#ext#@ncconnect.onmicrosoft.com::2e9df2d5-df92-4e5c-ad51-805d35800e25" providerId="AD" clId="Web-{D77A4869-F33C-B37D-41CD-A27BE47172C0}" dt="2024-07-23T11:38:02.770" v="52" actId="1076"/>
        <pc:sldMkLst>
          <pc:docMk/>
          <pc:sldMk cId="3500858486" sldId="2147478977"/>
        </pc:sldMkLst>
      </pc:sldChg>
      <pc:sldChg chg="modSp modCm">
        <pc:chgData name="Rebecca Diaz-Castrejon" userId="S::rebecca_neimandcollaborative.com#ext#@ncconnect.onmicrosoft.com::2e9df2d5-df92-4e5c-ad51-805d35800e25" providerId="AD" clId="Web-{D77A4869-F33C-B37D-41CD-A27BE47172C0}" dt="2024-07-23T11:37:33.644" v="51" actId="20577"/>
        <pc:sldMkLst>
          <pc:docMk/>
          <pc:sldMk cId="2755150454" sldId="2147478981"/>
        </pc:sldMkLst>
        <pc:extLst>
          <p:ext xmlns:p="http://schemas.openxmlformats.org/presentationml/2006/main" uri="{D6D511B9-2390-475A-947B-AFAB55BFBCF1}">
            <pc226:cmChg xmlns:pc226="http://schemas.microsoft.com/office/powerpoint/2022/06/main/command" chg="mod">
              <pc226:chgData name="Rebecca Diaz-Castrejon" userId="S::rebecca_neimandcollaborative.com#ext#@ncconnect.onmicrosoft.com::2e9df2d5-df92-4e5c-ad51-805d35800e25" providerId="AD" clId="Web-{D77A4869-F33C-B37D-41CD-A27BE47172C0}" dt="2024-07-23T11:37:33.644" v="51" actId="20577"/>
              <pc2:cmMkLst xmlns:pc2="http://schemas.microsoft.com/office/powerpoint/2019/9/main/command">
                <pc:docMk/>
                <pc:sldMk cId="2755150454" sldId="2147478981"/>
                <pc2:cmMk id="{BEC53B39-C379-458D-A7E2-7672A83BF08C}"/>
              </pc2:cmMkLst>
            </pc226:cmChg>
          </p:ext>
        </pc:extLst>
      </pc:sldChg>
    </pc:docChg>
  </pc:docChgLst>
  <pc:docChgLst>
    <pc:chgData name="Rebecca Diaz-Castrejon" userId="S::rebecca_neimandcollaborative.com#ext#@ncconnect.onmicrosoft.com::2e9df2d5-df92-4e5c-ad51-805d35800e25" providerId="AD" clId="Web-{42690BC3-7660-35BA-62FE-A30AE58D4434}"/>
    <pc:docChg chg="modSld">
      <pc:chgData name="Rebecca Diaz-Castrejon" userId="S::rebecca_neimandcollaborative.com#ext#@ncconnect.onmicrosoft.com::2e9df2d5-df92-4e5c-ad51-805d35800e25" providerId="AD" clId="Web-{42690BC3-7660-35BA-62FE-A30AE58D4434}" dt="2024-08-11T23:58:20.828" v="71"/>
      <pc:docMkLst>
        <pc:docMk/>
      </pc:docMkLst>
      <pc:sldChg chg="modSp">
        <pc:chgData name="Rebecca Diaz-Castrejon" userId="S::rebecca_neimandcollaborative.com#ext#@ncconnect.onmicrosoft.com::2e9df2d5-df92-4e5c-ad51-805d35800e25" providerId="AD" clId="Web-{42690BC3-7660-35BA-62FE-A30AE58D4434}" dt="2024-08-11T23:51:21.537" v="0"/>
        <pc:sldMkLst>
          <pc:docMk/>
          <pc:sldMk cId="884090298" sldId="2147478982"/>
        </pc:sldMkLst>
      </pc:sldChg>
      <pc:sldChg chg="modSp">
        <pc:chgData name="Rebecca Diaz-Castrejon" userId="S::rebecca_neimandcollaborative.com#ext#@ncconnect.onmicrosoft.com::2e9df2d5-df92-4e5c-ad51-805d35800e25" providerId="AD" clId="Web-{42690BC3-7660-35BA-62FE-A30AE58D4434}" dt="2024-08-11T23:53:07.446" v="16"/>
        <pc:sldMkLst>
          <pc:docMk/>
          <pc:sldMk cId="2952464671" sldId="2147478983"/>
        </pc:sldMkLst>
      </pc:sldChg>
      <pc:sldChg chg="modSp">
        <pc:chgData name="Rebecca Diaz-Castrejon" userId="S::rebecca_neimandcollaborative.com#ext#@ncconnect.onmicrosoft.com::2e9df2d5-df92-4e5c-ad51-805d35800e25" providerId="AD" clId="Web-{42690BC3-7660-35BA-62FE-A30AE58D4434}" dt="2024-08-11T23:52:23.554" v="9"/>
        <pc:sldMkLst>
          <pc:docMk/>
          <pc:sldMk cId="1024314912" sldId="2147478984"/>
        </pc:sldMkLst>
      </pc:sldChg>
      <pc:sldChg chg="modSp">
        <pc:chgData name="Rebecca Diaz-Castrejon" userId="S::rebecca_neimandcollaborative.com#ext#@ncconnect.onmicrosoft.com::2e9df2d5-df92-4e5c-ad51-805d35800e25" providerId="AD" clId="Web-{42690BC3-7660-35BA-62FE-A30AE58D4434}" dt="2024-08-11T23:52:57.633" v="15"/>
        <pc:sldMkLst>
          <pc:docMk/>
          <pc:sldMk cId="367831233" sldId="2147478985"/>
        </pc:sldMkLst>
      </pc:sldChg>
      <pc:sldChg chg="modSp">
        <pc:chgData name="Rebecca Diaz-Castrejon" userId="S::rebecca_neimandcollaborative.com#ext#@ncconnect.onmicrosoft.com::2e9df2d5-df92-4e5c-ad51-805d35800e25" providerId="AD" clId="Web-{42690BC3-7660-35BA-62FE-A30AE58D4434}" dt="2024-08-11T23:55:19.574" v="44" actId="20577"/>
        <pc:sldMkLst>
          <pc:docMk/>
          <pc:sldMk cId="787076014" sldId="2147478988"/>
        </pc:sldMkLst>
      </pc:sldChg>
      <pc:sldChg chg="modSp">
        <pc:chgData name="Rebecca Diaz-Castrejon" userId="S::rebecca_neimandcollaborative.com#ext#@ncconnect.onmicrosoft.com::2e9df2d5-df92-4e5c-ad51-805d35800e25" providerId="AD" clId="Web-{42690BC3-7660-35BA-62FE-A30AE58D4434}" dt="2024-08-11T23:55:06.027" v="42" actId="20577"/>
        <pc:sldMkLst>
          <pc:docMk/>
          <pc:sldMk cId="1150341760" sldId="2147478989"/>
        </pc:sldMkLst>
      </pc:sldChg>
    </pc:docChg>
  </pc:docChgLst>
  <pc:docChgLst>
    <pc:chgData name="Rebecca Diaz-Castrejon" userId="S::rebecca_neimandcollaborative.com#ext#@ncconnect.onmicrosoft.com::2e9df2d5-df92-4e5c-ad51-805d35800e25" providerId="AD" clId="Web-{C05C6263-04DA-C015-2E5B-1D3015D2436C}"/>
    <pc:docChg chg="modSld sldOrd">
      <pc:chgData name="Rebecca Diaz-Castrejon" userId="S::rebecca_neimandcollaborative.com#ext#@ncconnect.onmicrosoft.com::2e9df2d5-df92-4e5c-ad51-805d35800e25" providerId="AD" clId="Web-{C05C6263-04DA-C015-2E5B-1D3015D2436C}" dt="2024-09-20T14:00:40.612" v="404" actId="20577"/>
      <pc:docMkLst>
        <pc:docMk/>
      </pc:docMkLst>
      <pc:sldChg chg="modSp">
        <pc:chgData name="Rebecca Diaz-Castrejon" userId="S::rebecca_neimandcollaborative.com#ext#@ncconnect.onmicrosoft.com::2e9df2d5-df92-4e5c-ad51-805d35800e25" providerId="AD" clId="Web-{C05C6263-04DA-C015-2E5B-1D3015D2436C}" dt="2024-09-20T07:54:36.371" v="45" actId="1076"/>
        <pc:sldMkLst>
          <pc:docMk/>
          <pc:sldMk cId="2493433909" sldId="2147478992"/>
        </pc:sldMkLst>
      </pc:sldChg>
      <pc:sldChg chg="addSp delSp modSp">
        <pc:chgData name="Rebecca Diaz-Castrejon" userId="S::rebecca_neimandcollaborative.com#ext#@ncconnect.onmicrosoft.com::2e9df2d5-df92-4e5c-ad51-805d35800e25" providerId="AD" clId="Web-{C05C6263-04DA-C015-2E5B-1D3015D2436C}" dt="2024-09-20T14:00:40.612" v="404" actId="20577"/>
        <pc:sldMkLst>
          <pc:docMk/>
          <pc:sldMk cId="1905283109" sldId="21474789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CD7C1D6-297B-4706-93AC-A32EB621E9FB}" type="datetimeFigureOut">
              <a:rPr lang="en-US" smtClean="0"/>
              <a:t>4/2/25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66B6F90-80EE-40CA-B5E8-3FF7D39E762C}" type="slidenum">
              <a:rPr lang="en-US" smtClean="0"/>
              <a:t>‹#›</a:t>
            </a:fld>
            <a:endParaRPr lang="en-US"/>
          </a:p>
        </p:txBody>
      </p:sp>
    </p:spTree>
    <p:extLst>
      <p:ext uri="{BB962C8B-B14F-4D97-AF65-F5344CB8AC3E}">
        <p14:creationId xmlns:p14="http://schemas.microsoft.com/office/powerpoint/2010/main" val="97424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9000"/>
              </a:lnSpc>
              <a:spcBef>
                <a:spcPts val="0"/>
              </a:spcBef>
              <a:spcAft>
                <a:spcPts val="600"/>
              </a:spcAft>
            </a:pPr>
            <a:endParaRPr lang="en-US" sz="1800" b="1" i="1">
              <a:cs typeface="Calibri"/>
            </a:endParaRPr>
          </a:p>
        </p:txBody>
      </p:sp>
      <p:sp>
        <p:nvSpPr>
          <p:cNvPr id="4" name="Slide Number Placeholder 3"/>
          <p:cNvSpPr>
            <a:spLocks noGrp="1"/>
          </p:cNvSpPr>
          <p:nvPr>
            <p:ph type="sldNum" sz="quarter" idx="5"/>
          </p:nvPr>
        </p:nvSpPr>
        <p:spPr/>
        <p:txBody>
          <a:bodyPr/>
          <a:lstStyle/>
          <a:p>
            <a:pPr defTabSz="931774">
              <a:defRPr/>
            </a:pPr>
            <a:fld id="{2E1E6C64-647B-8A45-A2B3-51785A3DD7D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59898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2</a:t>
            </a:fld>
            <a:endParaRPr lang="en-US"/>
          </a:p>
        </p:txBody>
      </p:sp>
    </p:spTree>
    <p:extLst>
      <p:ext uri="{BB962C8B-B14F-4D97-AF65-F5344CB8AC3E}">
        <p14:creationId xmlns:p14="http://schemas.microsoft.com/office/powerpoint/2010/main" val="367481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3</a:t>
            </a:fld>
            <a:endParaRPr lang="en-US"/>
          </a:p>
        </p:txBody>
      </p:sp>
    </p:spTree>
    <p:extLst>
      <p:ext uri="{BB962C8B-B14F-4D97-AF65-F5344CB8AC3E}">
        <p14:creationId xmlns:p14="http://schemas.microsoft.com/office/powerpoint/2010/main" val="177156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4</a:t>
            </a:fld>
            <a:endParaRPr lang="en-US"/>
          </a:p>
        </p:txBody>
      </p:sp>
    </p:spTree>
    <p:extLst>
      <p:ext uri="{BB962C8B-B14F-4D97-AF65-F5344CB8AC3E}">
        <p14:creationId xmlns:p14="http://schemas.microsoft.com/office/powerpoint/2010/main" val="81090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5</a:t>
            </a:fld>
            <a:endParaRPr lang="en-US"/>
          </a:p>
        </p:txBody>
      </p:sp>
    </p:spTree>
    <p:extLst>
      <p:ext uri="{BB962C8B-B14F-4D97-AF65-F5344CB8AC3E}">
        <p14:creationId xmlns:p14="http://schemas.microsoft.com/office/powerpoint/2010/main" val="385339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6</a:t>
            </a:fld>
            <a:endParaRPr lang="en-US"/>
          </a:p>
        </p:txBody>
      </p:sp>
    </p:spTree>
    <p:extLst>
      <p:ext uri="{BB962C8B-B14F-4D97-AF65-F5344CB8AC3E}">
        <p14:creationId xmlns:p14="http://schemas.microsoft.com/office/powerpoint/2010/main" val="288845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7</a:t>
            </a:fld>
            <a:endParaRPr lang="en-US"/>
          </a:p>
        </p:txBody>
      </p:sp>
    </p:spTree>
    <p:extLst>
      <p:ext uri="{BB962C8B-B14F-4D97-AF65-F5344CB8AC3E}">
        <p14:creationId xmlns:p14="http://schemas.microsoft.com/office/powerpoint/2010/main" val="420072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66B6F90-80EE-40CA-B5E8-3FF7D39E762C}" type="slidenum">
              <a:rPr lang="en-US" smtClean="0"/>
              <a:t>8</a:t>
            </a:fld>
            <a:endParaRPr lang="en-US"/>
          </a:p>
        </p:txBody>
      </p:sp>
    </p:spTree>
    <p:extLst>
      <p:ext uri="{BB962C8B-B14F-4D97-AF65-F5344CB8AC3E}">
        <p14:creationId xmlns:p14="http://schemas.microsoft.com/office/powerpoint/2010/main" val="303910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pic>
        <p:nvPicPr>
          <p:cNvPr id="5" name="Picture 4" descr="Preschool teacher with student in a school classroom. ">
            <a:extLst>
              <a:ext uri="{FF2B5EF4-FFF2-40B4-BE49-F238E27FC236}">
                <a16:creationId xmlns:a16="http://schemas.microsoft.com/office/drawing/2014/main" id="{446E3AF3-3344-8918-2FDE-EA21D3D5F0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12" r="26566"/>
          <a:stretch/>
        </p:blipFill>
        <p:spPr>
          <a:xfrm>
            <a:off x="5573264" y="0"/>
            <a:ext cx="6618736" cy="6858000"/>
          </a:xfrm>
          <a:prstGeom prst="rect">
            <a:avLst/>
          </a:prstGeom>
        </p:spPr>
      </p:pic>
      <p:sp>
        <p:nvSpPr>
          <p:cNvPr id="15" name="Rectangle 14">
            <a:extLst>
              <a:ext uri="{FF2B5EF4-FFF2-40B4-BE49-F238E27FC236}">
                <a16:creationId xmlns:a16="http://schemas.microsoft.com/office/drawing/2014/main" id="{2F04E360-042E-83DE-6B80-F37621CDA24B}"/>
              </a:ext>
            </a:extLst>
          </p:cNvPr>
          <p:cNvSpPr/>
          <p:nvPr userDrawn="1"/>
        </p:nvSpPr>
        <p:spPr>
          <a:xfrm>
            <a:off x="0" y="-16626"/>
            <a:ext cx="9088333" cy="6874626"/>
          </a:xfrm>
          <a:custGeom>
            <a:avLst/>
            <a:gdLst>
              <a:gd name="connsiteX0" fmla="*/ 0 w 9088333"/>
              <a:gd name="connsiteY0" fmla="*/ 0 h 6858000"/>
              <a:gd name="connsiteX1" fmla="*/ 9088333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7159781 w 9088333"/>
              <a:gd name="connsiteY1" fmla="*/ 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0 h 6858000"/>
              <a:gd name="connsiteX1" fmla="*/ 8439941 w 9088333"/>
              <a:gd name="connsiteY1" fmla="*/ 33250 h 6858000"/>
              <a:gd name="connsiteX2" fmla="*/ 9088333 w 9088333"/>
              <a:gd name="connsiteY2" fmla="*/ 6858000 h 6858000"/>
              <a:gd name="connsiteX3" fmla="*/ 0 w 9088333"/>
              <a:gd name="connsiteY3" fmla="*/ 6858000 h 6858000"/>
              <a:gd name="connsiteX4" fmla="*/ 0 w 9088333"/>
              <a:gd name="connsiteY4" fmla="*/ 0 h 6858000"/>
              <a:gd name="connsiteX0" fmla="*/ 0 w 9088333"/>
              <a:gd name="connsiteY0" fmla="*/ 16626 h 6874626"/>
              <a:gd name="connsiteX1" fmla="*/ 8439941 w 9088333"/>
              <a:gd name="connsiteY1" fmla="*/ 0 h 6874626"/>
              <a:gd name="connsiteX2" fmla="*/ 9088333 w 9088333"/>
              <a:gd name="connsiteY2" fmla="*/ 6874626 h 6874626"/>
              <a:gd name="connsiteX3" fmla="*/ 0 w 9088333"/>
              <a:gd name="connsiteY3" fmla="*/ 6874626 h 6874626"/>
              <a:gd name="connsiteX4" fmla="*/ 0 w 9088333"/>
              <a:gd name="connsiteY4" fmla="*/ 16626 h 687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8333" h="6874626">
                <a:moveTo>
                  <a:pt x="0" y="16626"/>
                </a:moveTo>
                <a:lnTo>
                  <a:pt x="8439941" y="0"/>
                </a:lnTo>
                <a:lnTo>
                  <a:pt x="9088333" y="6874626"/>
                </a:lnTo>
                <a:lnTo>
                  <a:pt x="0" y="6874626"/>
                </a:lnTo>
                <a:lnTo>
                  <a:pt x="0" y="16626"/>
                </a:lnTo>
                <a:close/>
              </a:path>
            </a:pathLst>
          </a:cu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C616BE9C-4DE5-77B9-EC90-EED692B85A34}"/>
              </a:ext>
            </a:extLst>
          </p:cNvPr>
          <p:cNvSpPr>
            <a:spLocks noGrp="1"/>
          </p:cNvSpPr>
          <p:nvPr>
            <p:ph type="body" sz="quarter" idx="10" hasCustomPrompt="1"/>
          </p:nvPr>
        </p:nvSpPr>
        <p:spPr>
          <a:xfrm>
            <a:off x="441372" y="2421269"/>
            <a:ext cx="6839584" cy="1628677"/>
          </a:xfrm>
        </p:spPr>
        <p:txBody>
          <a:bodyPr anchor="t">
            <a:noAutofit/>
          </a:bodyPr>
          <a:lstStyle>
            <a:lvl1pPr marL="0" indent="0">
              <a:buNone/>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2" name="Text Placeholder 15">
            <a:extLst>
              <a:ext uri="{FF2B5EF4-FFF2-40B4-BE49-F238E27FC236}">
                <a16:creationId xmlns:a16="http://schemas.microsoft.com/office/drawing/2014/main" id="{024C4411-AE55-9D82-1851-17BBB7115D85}"/>
              </a:ext>
            </a:extLst>
          </p:cNvPr>
          <p:cNvSpPr>
            <a:spLocks noGrp="1"/>
          </p:cNvSpPr>
          <p:nvPr>
            <p:ph type="body" sz="quarter" idx="11" hasCustomPrompt="1"/>
          </p:nvPr>
        </p:nvSpPr>
        <p:spPr>
          <a:xfrm>
            <a:off x="441372" y="4087955"/>
            <a:ext cx="6839584" cy="948752"/>
          </a:xfrm>
        </p:spPr>
        <p:txBody>
          <a:bodyPr anchor="ctr">
            <a:noAutofit/>
          </a:bodyPr>
          <a:lstStyle>
            <a:lvl1pPr marL="0" indent="0">
              <a:lnSpc>
                <a:spcPct val="100000"/>
              </a:lnSpc>
              <a:spcBef>
                <a:spcPts val="0"/>
              </a:spcBef>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3" name="Text Placeholder 17">
            <a:extLst>
              <a:ext uri="{FF2B5EF4-FFF2-40B4-BE49-F238E27FC236}">
                <a16:creationId xmlns:a16="http://schemas.microsoft.com/office/drawing/2014/main" id="{573C46C4-4445-BE03-344A-775C366C3E4E}"/>
              </a:ext>
            </a:extLst>
          </p:cNvPr>
          <p:cNvSpPr>
            <a:spLocks noGrp="1"/>
          </p:cNvSpPr>
          <p:nvPr>
            <p:ph type="body" sz="quarter" idx="12" hasCustomPrompt="1"/>
          </p:nvPr>
        </p:nvSpPr>
        <p:spPr>
          <a:xfrm>
            <a:off x="441372" y="5036707"/>
            <a:ext cx="6839585" cy="488226"/>
          </a:xfrm>
        </p:spPr>
        <p:txBody>
          <a:bodyPr anchor="ctr">
            <a:noAutofit/>
          </a:bodyPr>
          <a:lstStyle>
            <a:lvl1pPr marL="0" indent="0">
              <a:buNone/>
              <a:defRPr sz="2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cxnSp>
        <p:nvCxnSpPr>
          <p:cNvPr id="4" name="Straight Connector 3">
            <a:extLst>
              <a:ext uri="{FF2B5EF4-FFF2-40B4-BE49-F238E27FC236}">
                <a16:creationId xmlns:a16="http://schemas.microsoft.com/office/drawing/2014/main" id="{6BD30126-8544-9DE8-F39D-DD6F9E65C8A7}"/>
              </a:ext>
              <a:ext uri="{C183D7F6-B498-43B3-948B-1728B52AA6E4}">
                <adec:decorative xmlns:adec="http://schemas.microsoft.com/office/drawing/2017/decorative" val="1"/>
              </a:ext>
            </a:extLst>
          </p:cNvPr>
          <p:cNvCxnSpPr>
            <a:cxnSpLocks/>
          </p:cNvCxnSpPr>
          <p:nvPr userDrawn="1"/>
        </p:nvCxnSpPr>
        <p:spPr>
          <a:xfrm>
            <a:off x="441372" y="1667834"/>
            <a:ext cx="683958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NC Department of Health and Human Services">
            <a:extLst>
              <a:ext uri="{FF2B5EF4-FFF2-40B4-BE49-F238E27FC236}">
                <a16:creationId xmlns:a16="http://schemas.microsoft.com/office/drawing/2014/main" id="{C71F2B87-53F2-E0C1-D12D-87BE9FCC0E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5329" y="5833005"/>
            <a:ext cx="2044267" cy="778769"/>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783C857E-2157-6A11-5315-2DC15D498A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843" y="145418"/>
            <a:ext cx="4310063" cy="1436688"/>
          </a:xfrm>
          <a:prstGeom prst="rect">
            <a:avLst/>
          </a:prstGeom>
        </p:spPr>
      </p:pic>
      <p:cxnSp>
        <p:nvCxnSpPr>
          <p:cNvPr id="17" name="Straight Connector 16">
            <a:extLst>
              <a:ext uri="{FF2B5EF4-FFF2-40B4-BE49-F238E27FC236}">
                <a16:creationId xmlns:a16="http://schemas.microsoft.com/office/drawing/2014/main" id="{43B21674-8190-5FC3-5E29-FF4A4626C261}"/>
              </a:ext>
            </a:extLst>
          </p:cNvPr>
          <p:cNvCxnSpPr>
            <a:cxnSpLocks/>
            <a:stCxn id="15" idx="1"/>
          </p:cNvCxnSpPr>
          <p:nvPr userDrawn="1"/>
        </p:nvCxnSpPr>
        <p:spPr>
          <a:xfrm>
            <a:off x="8439941" y="-16626"/>
            <a:ext cx="546548" cy="6874626"/>
          </a:xfrm>
          <a:prstGeom prst="line">
            <a:avLst/>
          </a:prstGeom>
          <a:ln w="190500">
            <a:solidFill>
              <a:srgbClr val="1C97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78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07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Slide Number Placeholder 21">
            <a:extLst>
              <a:ext uri="{FF2B5EF4-FFF2-40B4-BE49-F238E27FC236}">
                <a16:creationId xmlns:a16="http://schemas.microsoft.com/office/drawing/2014/main" id="{72A84BF6-3A54-1E83-4E34-5F69A0703E7F}"/>
              </a:ext>
            </a:extLst>
          </p:cNvPr>
          <p:cNvSpPr txBox="1">
            <a:spLocks/>
          </p:cNvSpPr>
          <p:nvPr userDrawn="1"/>
        </p:nvSpPr>
        <p:spPr>
          <a:xfrm>
            <a:off x="11074400" y="6334836"/>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pPr/>
              <a:t>‹#›</a:t>
            </a:fld>
            <a:endParaRPr lang="en-US"/>
          </a:p>
        </p:txBody>
      </p:sp>
    </p:spTree>
    <p:extLst>
      <p:ext uri="{BB962C8B-B14F-4D97-AF65-F5344CB8AC3E}">
        <p14:creationId xmlns:p14="http://schemas.microsoft.com/office/powerpoint/2010/main" val="153655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541881"/>
            <a:ext cx="8136575" cy="3538504"/>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221" y="6230145"/>
            <a:ext cx="1105978"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08"/>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88" y="949325"/>
            <a:ext cx="3392487" cy="5765800"/>
          </a:xfrm>
        </p:spPr>
        <p:txBody>
          <a:bodyPr/>
          <a:lstStyle/>
          <a:p>
            <a:endParaRPr lang="en-US"/>
          </a:p>
        </p:txBody>
      </p:sp>
    </p:spTree>
    <p:extLst>
      <p:ext uri="{BB962C8B-B14F-4D97-AF65-F5344CB8AC3E}">
        <p14:creationId xmlns:p14="http://schemas.microsoft.com/office/powerpoint/2010/main" val="31596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ullets">
    <p:bg>
      <p:bgPr>
        <a:solidFill>
          <a:srgbClr val="09274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A7D97-F443-3246-77B3-6A2BC74F5D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92745"/>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402867" y="1541881"/>
            <a:ext cx="11418072" cy="3538504"/>
          </a:xfrm>
        </p:spPr>
        <p:txBody>
          <a:bodyPr>
            <a:noAutofit/>
          </a:bodyPr>
          <a:lstStyle>
            <a:lvl1pPr marL="228600" indent="-228600">
              <a:lnSpc>
                <a:spcPct val="100000"/>
              </a:lnSpc>
              <a:spcBef>
                <a:spcPts val="1200"/>
              </a:spcBef>
              <a:defRPr sz="28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0" y="6334836"/>
            <a:ext cx="752131" cy="284692"/>
          </a:xfrm>
          <a:prstGeom prst="rect">
            <a:avLst/>
          </a:prstGeom>
        </p:spPr>
        <p:txBody>
          <a:bodyPr/>
          <a:lstStyle>
            <a:lvl1pPr algn="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471" y="6207920"/>
            <a:ext cx="1172306" cy="446593"/>
          </a:xfrm>
          <a:prstGeom prst="rect">
            <a:avLst/>
          </a:prstGeom>
        </p:spPr>
      </p:pic>
    </p:spTree>
    <p:extLst>
      <p:ext uri="{BB962C8B-B14F-4D97-AF65-F5344CB8AC3E}">
        <p14:creationId xmlns:p14="http://schemas.microsoft.com/office/powerpoint/2010/main" val="18061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0"/>
            <a:ext cx="12192000" cy="954124"/>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1284815"/>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638026" cy="592562"/>
          </a:xfrm>
        </p:spPr>
        <p:txBody>
          <a:bodyPr lIns="0" rIns="0" anchor="ctr"/>
          <a:lstStyle>
            <a:lvl1pPr>
              <a:defRPr sz="2000" b="1" cap="all" spc="130" baseline="0">
                <a:solidFill>
                  <a:schemeClr val="bg1"/>
                </a:solidFill>
                <a:latin typeface="+mn-lt"/>
              </a:defRPr>
            </a:lvl1pPr>
          </a:lstStyle>
          <a:p>
            <a:r>
              <a:rPr lang="en-US"/>
              <a:t>CLICK TO EDIT MASTER TITLE STYLE</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03922"/>
            <a:ext cx="419008" cy="169277"/>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1100" smtClean="0">
                <a:solidFill>
                  <a:schemeClr val="tx1"/>
                </a:solidFill>
                <a:latin typeface="+mn-lt"/>
              </a:rPr>
              <a:pPr marL="19049" algn="r"/>
              <a:t>‹#›</a:t>
            </a:fld>
            <a:endParaRPr lang="en-US" sz="999">
              <a:solidFill>
                <a:schemeClr val="tx1"/>
              </a:solidFill>
              <a:latin typeface="+mn-lt"/>
            </a:endParaRPr>
          </a:p>
        </p:txBody>
      </p:sp>
    </p:spTree>
    <p:extLst>
      <p:ext uri="{BB962C8B-B14F-4D97-AF65-F5344CB8AC3E}">
        <p14:creationId xmlns:p14="http://schemas.microsoft.com/office/powerpoint/2010/main" val="364995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363714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3"/>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5" name="Picture 4" descr="Logo for the NC Department of Health and Human Services">
            <a:extLst>
              <a:ext uri="{FF2B5EF4-FFF2-40B4-BE49-F238E27FC236}">
                <a16:creationId xmlns:a16="http://schemas.microsoft.com/office/drawing/2014/main" id="{C5D61731-78C8-13E4-6738-B64D3140D4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4323" y="6168985"/>
            <a:ext cx="1339457" cy="50258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1">
            <a:extLst>
              <a:ext uri="{FF2B5EF4-FFF2-40B4-BE49-F238E27FC236}">
                <a16:creationId xmlns:a16="http://schemas.microsoft.com/office/drawing/2014/main" id="{68929273-5E22-6942-22F7-C6A827680BA3}"/>
              </a:ext>
            </a:extLst>
          </p:cNvPr>
          <p:cNvSpPr>
            <a:spLocks noGrp="1"/>
          </p:cNvSpPr>
          <p:nvPr>
            <p:ph type="sldNum" sz="quarter" idx="14"/>
          </p:nvPr>
        </p:nvSpPr>
        <p:spPr>
          <a:xfrm>
            <a:off x="11074400"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9276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FC8-303E-2C81-A820-D799EF622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197365-C8FC-BABC-C9A2-0956502E3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10A5D-6939-C1E2-2D54-7AE3A8DA184B}"/>
              </a:ext>
            </a:extLst>
          </p:cNvPr>
          <p:cNvSpPr>
            <a:spLocks noGrp="1"/>
          </p:cNvSpPr>
          <p:nvPr>
            <p:ph type="dt" sz="half" idx="10"/>
          </p:nvPr>
        </p:nvSpPr>
        <p:spPr/>
        <p:txBody>
          <a:bodyPr/>
          <a:lstStyle/>
          <a:p>
            <a:fld id="{846CE7D5-CF57-46EF-B807-FDD0502418D4}" type="datetimeFigureOut">
              <a:rPr lang="en-US" smtClean="0"/>
              <a:t>4/2/25</a:t>
            </a:fld>
            <a:endParaRPr lang="en-US"/>
          </a:p>
        </p:txBody>
      </p:sp>
      <p:sp>
        <p:nvSpPr>
          <p:cNvPr id="5" name="Footer Placeholder 4">
            <a:extLst>
              <a:ext uri="{FF2B5EF4-FFF2-40B4-BE49-F238E27FC236}">
                <a16:creationId xmlns:a16="http://schemas.microsoft.com/office/drawing/2014/main" id="{F76880AF-AC56-6022-19DD-CCBBE6974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C6A87-14E7-BD98-727B-8BDF04EF2448}"/>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7" name="Slide Number Placeholder 21">
            <a:extLst>
              <a:ext uri="{FF2B5EF4-FFF2-40B4-BE49-F238E27FC236}">
                <a16:creationId xmlns:a16="http://schemas.microsoft.com/office/drawing/2014/main" id="{2CC9ED2C-47BC-22E6-06A5-9B7CC54902CD}"/>
              </a:ext>
            </a:extLst>
          </p:cNvPr>
          <p:cNvSpPr txBox="1">
            <a:spLocks/>
          </p:cNvSpPr>
          <p:nvPr userDrawn="1"/>
        </p:nvSpPr>
        <p:spPr>
          <a:xfrm>
            <a:off x="11074400" y="6334836"/>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Tree>
    <p:extLst>
      <p:ext uri="{BB962C8B-B14F-4D97-AF65-F5344CB8AC3E}">
        <p14:creationId xmlns:p14="http://schemas.microsoft.com/office/powerpoint/2010/main" val="221104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207208" y="10372"/>
            <a:ext cx="11777584" cy="542129"/>
          </a:xfrm>
          <a:prstGeom prst="rect">
            <a:avLst/>
          </a:prstGeom>
        </p:spPr>
        <p:txBody>
          <a:bodyPr anchor="t">
            <a:noAutofit/>
          </a:bodyPr>
          <a:lstStyle>
            <a:lvl1pPr algn="l">
              <a:lnSpc>
                <a:spcPct val="100000"/>
              </a:lnSpc>
              <a:defRPr sz="32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389835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07" y="6243108"/>
            <a:ext cx="11777583" cy="330200"/>
          </a:xfrm>
          <a:prstGeom prst="rect">
            <a:avLst/>
          </a:prstGeom>
          <a:noFill/>
        </p:spPr>
        <p:txBody>
          <a:bodyPr anchor="b">
            <a:noAutofit/>
          </a:bodyPr>
          <a:lstStyle>
            <a:lvl1pPr marL="0" indent="0">
              <a:lnSpc>
                <a:spcPct val="100000"/>
              </a:lnSpc>
              <a:spcBef>
                <a:spcPts val="0"/>
              </a:spcBef>
              <a:buNone/>
              <a:defRPr sz="12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7" y="0"/>
            <a:ext cx="11777133" cy="548640"/>
          </a:xfrm>
          <a:prstGeom prst="rect">
            <a:avLst/>
          </a:prstGeom>
        </p:spPr>
        <p:txBody>
          <a:bodyPr/>
          <a:lstStyle>
            <a:lvl1pPr marL="0" indent="0">
              <a:lnSpc>
                <a:spcPct val="100000"/>
              </a:lnSpc>
              <a:buNone/>
              <a:defRPr sz="32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4" y="818147"/>
            <a:ext cx="11777133" cy="5420728"/>
          </a:xfrm>
          <a:prstGeom prst="rect">
            <a:avLst/>
          </a:prstGeom>
        </p:spPr>
        <p:txBody>
          <a:bodyPr/>
          <a:lstStyle>
            <a:lvl1pPr marL="288925" indent="-288925">
              <a:lnSpc>
                <a:spcPct val="100000"/>
              </a:lnSpc>
              <a:spcBef>
                <a:spcPts val="0"/>
              </a:spcBef>
              <a:spcAft>
                <a:spcPts val="600"/>
              </a:spcAft>
              <a:defRPr sz="2800" b="0">
                <a:latin typeface="Franklin Gothic Medium" panose="020B0603020102020204" pitchFamily="34" charset="0"/>
              </a:defRPr>
            </a:lvl1pPr>
            <a:lvl2pPr marL="854075" indent="-342900">
              <a:lnSpc>
                <a:spcPct val="100000"/>
              </a:lnSpc>
              <a:spcBef>
                <a:spcPts val="0"/>
              </a:spcBef>
              <a:spcAft>
                <a:spcPts val="600"/>
              </a:spcAft>
              <a:buFont typeface="Courier New" panose="02070309020205020404" pitchFamily="49" charset="0"/>
              <a:buChar char="o"/>
              <a:defRPr sz="2400" b="0">
                <a:latin typeface="Franklin Gothic Medium" panose="020B0603020102020204" pitchFamily="34" charset="0"/>
              </a:defRPr>
            </a:lvl2pPr>
            <a:lvl3pPr marL="1311275" indent="-276225">
              <a:lnSpc>
                <a:spcPct val="100000"/>
              </a:lnSpc>
              <a:spcBef>
                <a:spcPts val="0"/>
              </a:spcBef>
              <a:spcAft>
                <a:spcPts val="600"/>
              </a:spcAft>
              <a:buFont typeface="Franklin Gothic Medium" panose="020B0603020102020204" pitchFamily="34" charset="0"/>
              <a:buChar char="−"/>
              <a:defRPr sz="20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150443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4099687"/>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763" r:id="rId3"/>
    <p:sldLayoutId id="2147483761" r:id="rId4"/>
    <p:sldLayoutId id="2147483762" r:id="rId5"/>
    <p:sldLayoutId id="2147483770" r:id="rId6"/>
    <p:sldLayoutId id="2147483764" r:id="rId7"/>
    <p:sldLayoutId id="2147483765" r:id="rId8"/>
    <p:sldLayoutId id="2147483766" r:id="rId9"/>
    <p:sldLayoutId id="2147483768" r:id="rId10"/>
    <p:sldLayoutId id="2147483769" r:id="rId11"/>
  </p:sldLayoutIdLst>
  <p:hf hdr="0" dt="0"/>
  <p:txStyles>
    <p:title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685800" rtl="0" eaLnBrk="1" latinLnBrk="0" hangingPunct="1">
        <a:lnSpc>
          <a:spcPct val="90000"/>
        </a:lnSpc>
        <a:spcBef>
          <a:spcPts val="750"/>
        </a:spcBef>
        <a:buFont typeface="Arial" panose="020B0604020202020204" pitchFamily="34" charset="0"/>
        <a:buChar char="•"/>
        <a:defRPr sz="28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24.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2.svg"/><Relationship Id="rId4" Type="http://schemas.openxmlformats.org/officeDocument/2006/relationships/image" Target="../media/image24.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partnersbhm.org/" TargetMode="External"/><Relationship Id="rId7" Type="http://schemas.openxmlformats.org/officeDocument/2006/relationships/hyperlink" Target="http://medicaid.nc.gov/1915i" TargetMode="External"/><Relationship Id="rId2" Type="http://schemas.openxmlformats.org/officeDocument/2006/relationships/hyperlink" Target="https://www.alliancehealthplan.org/" TargetMode="Externa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vayahealth.com/" TargetMode="External"/><Relationship Id="rId4" Type="http://schemas.openxmlformats.org/officeDocument/2006/relationships/hyperlink" Target="https://www.trilliumhealthresource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medicaid.ncdhhs.gov/1915i"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medicaid.ncdhhs.gov/apply"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C53A0-A215-00F9-E23F-77EDEDDE3855}"/>
              </a:ext>
            </a:extLst>
          </p:cNvPr>
          <p:cNvSpPr>
            <a:spLocks noGrp="1"/>
          </p:cNvSpPr>
          <p:nvPr>
            <p:ph type="title"/>
          </p:nvPr>
        </p:nvSpPr>
        <p:spPr>
          <a:xfrm>
            <a:off x="615759" y="180781"/>
            <a:ext cx="11638026" cy="592562"/>
          </a:xfrm>
        </p:spPr>
        <p:txBody>
          <a:bodyPr>
            <a:noAutofit/>
          </a:bodyPr>
          <a:lstStyle/>
          <a:p>
            <a:r>
              <a:rPr lang="en-US" dirty="0">
                <a:latin typeface="Arial"/>
                <a:cs typeface="Arial"/>
              </a:rPr>
              <a:t>1915(</a:t>
            </a:r>
            <a:r>
              <a:rPr lang="en-US" dirty="0" err="1">
                <a:latin typeface="Arial"/>
                <a:cs typeface="Arial"/>
              </a:rPr>
              <a:t>i</a:t>
            </a:r>
            <a:r>
              <a:rPr lang="en-US" dirty="0">
                <a:latin typeface="Arial"/>
                <a:cs typeface="Arial"/>
              </a:rPr>
              <a:t>) services ESSENTIALS PRESENTATION</a:t>
            </a:r>
            <a:endParaRPr lang="en-US" dirty="0">
              <a:latin typeface="Arial"/>
            </a:endParaRPr>
          </a:p>
        </p:txBody>
      </p:sp>
      <p:sp>
        <p:nvSpPr>
          <p:cNvPr id="6" name="TextBox 5">
            <a:extLst>
              <a:ext uri="{FF2B5EF4-FFF2-40B4-BE49-F238E27FC236}">
                <a16:creationId xmlns:a16="http://schemas.microsoft.com/office/drawing/2014/main" id="{9C92BFFB-9DC7-7901-5A8F-48DB22985639}"/>
              </a:ext>
            </a:extLst>
          </p:cNvPr>
          <p:cNvSpPr txBox="1"/>
          <p:nvPr/>
        </p:nvSpPr>
        <p:spPr>
          <a:xfrm>
            <a:off x="549189" y="1683869"/>
            <a:ext cx="20292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3764"/>
                </a:solidFill>
                <a:latin typeface="Arial Black"/>
                <a:cs typeface="Arial"/>
              </a:rPr>
              <a:t>AUDIENCE</a:t>
            </a:r>
          </a:p>
        </p:txBody>
      </p:sp>
      <p:sp>
        <p:nvSpPr>
          <p:cNvPr id="2" name="TextBox 1">
            <a:extLst>
              <a:ext uri="{FF2B5EF4-FFF2-40B4-BE49-F238E27FC236}">
                <a16:creationId xmlns:a16="http://schemas.microsoft.com/office/drawing/2014/main" id="{81C2CF07-59D9-AC3B-BA7B-B66000348317}"/>
              </a:ext>
            </a:extLst>
          </p:cNvPr>
          <p:cNvSpPr txBox="1"/>
          <p:nvPr/>
        </p:nvSpPr>
        <p:spPr>
          <a:xfrm>
            <a:off x="2263835" y="1451730"/>
            <a:ext cx="949586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b="1" dirty="0">
                <a:solidFill>
                  <a:schemeClr val="tx2">
                    <a:lumMod val="49000"/>
                  </a:schemeClr>
                </a:solidFill>
                <a:latin typeface="Arial"/>
                <a:cs typeface="Arial"/>
              </a:rPr>
              <a:t>Launched April 3, 2025</a:t>
            </a:r>
            <a:r>
              <a:rPr lang="en-US" sz="1600" dirty="0">
                <a:solidFill>
                  <a:schemeClr val="tx2">
                    <a:lumMod val="49000"/>
                  </a:schemeClr>
                </a:solidFill>
                <a:latin typeface="Arial"/>
                <a:cs typeface="Arial"/>
              </a:rPr>
              <a:t>: Focused on Medicaid members with SMI, SUD, I/DD or TBI  </a:t>
            </a:r>
            <a:endParaRPr lang="en-US" dirty="0">
              <a:solidFill>
                <a:schemeClr val="tx2">
                  <a:lumMod val="49000"/>
                </a:schemeClr>
              </a:solidFill>
              <a:cs typeface="Arial"/>
            </a:endParaRPr>
          </a:p>
          <a:p>
            <a:pPr marL="285750" indent="-285750">
              <a:buFont typeface="Arial"/>
              <a:buChar char="•"/>
            </a:pPr>
            <a:r>
              <a:rPr lang="en-US" sz="1600" dirty="0">
                <a:solidFill>
                  <a:schemeClr val="tx2">
                    <a:lumMod val="49000"/>
                  </a:schemeClr>
                </a:solidFill>
                <a:latin typeface="Arial"/>
                <a:cs typeface="Arial"/>
              </a:rPr>
              <a:t>Caregivers or beneficiaries, or community partners, advocates and navigators who are looking for greater detail around 1915(</a:t>
            </a:r>
            <a:r>
              <a:rPr lang="en-US" sz="1600" dirty="0" err="1">
                <a:solidFill>
                  <a:schemeClr val="tx2">
                    <a:lumMod val="49000"/>
                  </a:schemeClr>
                </a:solidFill>
                <a:latin typeface="Arial"/>
                <a:cs typeface="Arial"/>
              </a:rPr>
              <a:t>i</a:t>
            </a:r>
            <a:r>
              <a:rPr lang="en-US" sz="1600" dirty="0">
                <a:solidFill>
                  <a:schemeClr val="tx2">
                    <a:lumMod val="49000"/>
                  </a:schemeClr>
                </a:solidFill>
                <a:latin typeface="Arial"/>
                <a:cs typeface="Arial"/>
              </a:rPr>
              <a:t>) services under their Tailored Plan, NC Medicaid Direct or EBCI Tribal Option</a:t>
            </a:r>
          </a:p>
        </p:txBody>
      </p:sp>
      <p:sp>
        <p:nvSpPr>
          <p:cNvPr id="5" name="Rectangle 4">
            <a:extLst>
              <a:ext uri="{FF2B5EF4-FFF2-40B4-BE49-F238E27FC236}">
                <a16:creationId xmlns:a16="http://schemas.microsoft.com/office/drawing/2014/main" id="{FEB0C18C-0107-5FEA-0FE9-24F1C811CCD5}"/>
              </a:ext>
              <a:ext uri="{C183D7F6-B498-43B3-948B-1728B52AA6E4}">
                <adec:decorative xmlns:adec="http://schemas.microsoft.com/office/drawing/2017/decorative" val="1"/>
              </a:ext>
            </a:extLst>
          </p:cNvPr>
          <p:cNvSpPr/>
          <p:nvPr/>
        </p:nvSpPr>
        <p:spPr>
          <a:xfrm>
            <a:off x="459514" y="1345468"/>
            <a:ext cx="11306865" cy="1273463"/>
          </a:xfrm>
          <a:prstGeom prst="rect">
            <a:avLst/>
          </a:prstGeom>
          <a:noFill/>
          <a:ln>
            <a:solidFill>
              <a:srgbClr val="00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1CDF66-1C51-2103-5BDC-3E4A20AFA9B1}"/>
              </a:ext>
            </a:extLst>
          </p:cNvPr>
          <p:cNvSpPr txBox="1"/>
          <p:nvPr/>
        </p:nvSpPr>
        <p:spPr>
          <a:xfrm>
            <a:off x="478118" y="2625080"/>
            <a:ext cx="11235763" cy="3810530"/>
          </a:xfrm>
          <a:prstGeom prst="rect">
            <a:avLst/>
          </a:prstGeom>
          <a:noFill/>
          <a:ln>
            <a:noFill/>
          </a:ln>
        </p:spPr>
        <p:txBody>
          <a:bodyPr wrap="square" lIns="182880" tIns="182880" rIns="182880" bIns="182880" rtlCol="0" anchor="t">
            <a:spAutoFit/>
          </a:bodyPr>
          <a:lstStyle/>
          <a:p>
            <a:pPr>
              <a:lnSpc>
                <a:spcPct val="120101"/>
              </a:lnSpc>
              <a:defRPr/>
            </a:pPr>
            <a:r>
              <a:rPr lang="en-US" b="1" dirty="0">
                <a:solidFill>
                  <a:srgbClr val="212529"/>
                </a:solidFill>
                <a:latin typeface="Arial"/>
                <a:cs typeface="Arial"/>
              </a:rPr>
              <a:t>This presentation </a:t>
            </a:r>
            <a:r>
              <a:rPr kumimoji="0" lang="en-US" b="1" i="0" u="none" strike="noStrike" kern="1200" cap="none" spc="0" normalizeH="0" baseline="0" noProof="0" dirty="0">
                <a:ln>
                  <a:noFill/>
                </a:ln>
                <a:solidFill>
                  <a:srgbClr val="212529"/>
                </a:solidFill>
                <a:effectLst/>
                <a:uLnTx/>
                <a:uFillTx/>
                <a:latin typeface="Arial"/>
                <a:cs typeface="Arial"/>
              </a:rPr>
              <a:t>communicates key information</a:t>
            </a:r>
            <a:r>
              <a:rPr lang="en-US" b="1" dirty="0">
                <a:solidFill>
                  <a:srgbClr val="212529"/>
                </a:solidFill>
                <a:latin typeface="Arial"/>
                <a:cs typeface="Arial"/>
              </a:rPr>
              <a:t> to North Carolinians about 1915(</a:t>
            </a:r>
            <a:r>
              <a:rPr lang="en-US" b="1" dirty="0" err="1">
                <a:solidFill>
                  <a:srgbClr val="212529"/>
                </a:solidFill>
                <a:latin typeface="Arial"/>
                <a:cs typeface="Arial"/>
              </a:rPr>
              <a:t>i</a:t>
            </a:r>
            <a:r>
              <a:rPr lang="en-US" b="1" dirty="0">
                <a:solidFill>
                  <a:srgbClr val="212529"/>
                </a:solidFill>
                <a:latin typeface="Arial"/>
                <a:cs typeface="Arial"/>
              </a:rPr>
              <a:t>) home and community-based services available under their eligible Medicaid health plan. </a:t>
            </a:r>
            <a:endParaRPr lang="en-US">
              <a:solidFill>
                <a:srgbClr val="000000"/>
              </a:solidFill>
              <a:cs typeface="Arial"/>
            </a:endParaRPr>
          </a:p>
          <a:p>
            <a:pPr>
              <a:lnSpc>
                <a:spcPct val="120100"/>
              </a:lnSpc>
              <a:defRPr/>
            </a:pPr>
            <a:endParaRPr lang="en-US" b="1">
              <a:solidFill>
                <a:srgbClr val="212529"/>
              </a:solidFill>
              <a:cs typeface="Arial"/>
            </a:endParaRPr>
          </a:p>
          <a:p>
            <a:pPr marL="285750" indent="-285750">
              <a:lnSpc>
                <a:spcPct val="120101"/>
              </a:lnSpc>
              <a:buFont typeface="Courier New"/>
              <a:buChar char="o"/>
              <a:defRPr/>
            </a:pPr>
            <a:r>
              <a:rPr lang="en-US" dirty="0">
                <a:cs typeface="Arial"/>
              </a:rPr>
              <a:t>Intended for individuals who want to know more about 1915(</a:t>
            </a:r>
            <a:r>
              <a:rPr lang="en-US" dirty="0" err="1">
                <a:cs typeface="Arial"/>
              </a:rPr>
              <a:t>i</a:t>
            </a:r>
            <a:r>
              <a:rPr lang="en-US" dirty="0">
                <a:cs typeface="Arial"/>
              </a:rPr>
              <a:t>) services, what they need to do and/or for people who need a way to explain these home-based services. </a:t>
            </a:r>
          </a:p>
          <a:p>
            <a:pPr marL="285750" indent="-285750">
              <a:lnSpc>
                <a:spcPct val="120100"/>
              </a:lnSpc>
              <a:buFont typeface="Courier New"/>
              <a:buChar char="o"/>
              <a:defRPr/>
            </a:pPr>
            <a:r>
              <a:rPr lang="en-US" dirty="0">
                <a:ea typeface="+mn-lt"/>
                <a:cs typeface="+mn-lt"/>
              </a:rPr>
              <a:t>The deck includes stock photos, posed by models, for illustrative purposes only.</a:t>
            </a:r>
            <a:endParaRPr lang="en-US">
              <a:highlight>
                <a:srgbClr val="FFFF00"/>
              </a:highlight>
              <a:cs typeface="Arial"/>
            </a:endParaRPr>
          </a:p>
          <a:p>
            <a:pPr marL="285750" indent="-285750">
              <a:lnSpc>
                <a:spcPct val="120101"/>
              </a:lnSpc>
              <a:buFont typeface="Courier New"/>
              <a:buChar char="o"/>
              <a:defRPr/>
            </a:pPr>
            <a:r>
              <a:rPr lang="en-US" dirty="0">
                <a:cs typeface="Arial"/>
              </a:rPr>
              <a:t>Not intended to explain how the system or program works, but rather what's available for members.</a:t>
            </a:r>
          </a:p>
          <a:p>
            <a:pPr marL="285750" indent="-285750">
              <a:lnSpc>
                <a:spcPct val="120101"/>
              </a:lnSpc>
              <a:buFont typeface="Courier New"/>
              <a:buChar char="o"/>
              <a:defRPr/>
            </a:pPr>
            <a:r>
              <a:rPr lang="en-US" dirty="0">
                <a:cs typeface="Arial"/>
              </a:rPr>
              <a:t>Designed for people who do not know acronyms like PCP or LME.</a:t>
            </a:r>
          </a:p>
          <a:p>
            <a:pPr marL="285750" indent="-285750">
              <a:lnSpc>
                <a:spcPct val="120101"/>
              </a:lnSpc>
              <a:buFont typeface="Courier New"/>
              <a:buChar char="o"/>
              <a:defRPr/>
            </a:pPr>
            <a:r>
              <a:rPr lang="en-US" dirty="0">
                <a:cs typeface="Arial"/>
              </a:rPr>
              <a:t>4</a:t>
            </a:r>
            <a:r>
              <a:rPr lang="en-US" baseline="30000" dirty="0">
                <a:cs typeface="Arial"/>
              </a:rPr>
              <a:t>th </a:t>
            </a:r>
            <a:r>
              <a:rPr lang="en-US" dirty="0">
                <a:cs typeface="Arial"/>
              </a:rPr>
              <a:t>- 6</a:t>
            </a:r>
            <a:r>
              <a:rPr lang="en-US" baseline="30000" dirty="0">
                <a:cs typeface="Arial"/>
              </a:rPr>
              <a:t>th</a:t>
            </a:r>
            <a:r>
              <a:rPr lang="en-US" dirty="0">
                <a:cs typeface="Arial"/>
              </a:rPr>
              <a:t> grade reading level.</a:t>
            </a:r>
          </a:p>
          <a:p>
            <a:pPr marL="285750" indent="-285750">
              <a:lnSpc>
                <a:spcPct val="120100"/>
              </a:lnSpc>
              <a:buFont typeface="Courier New"/>
              <a:buChar char="o"/>
              <a:defRPr/>
            </a:pPr>
            <a:endParaRPr lang="en-US" sz="800">
              <a:solidFill>
                <a:srgbClr val="000000"/>
              </a:solidFill>
              <a:cs typeface="Arial"/>
            </a:endParaRPr>
          </a:p>
          <a:p>
            <a:pPr>
              <a:lnSpc>
                <a:spcPct val="120101"/>
              </a:lnSpc>
              <a:defRPr/>
            </a:pPr>
            <a:r>
              <a:rPr lang="en-US" b="1" dirty="0">
                <a:solidFill>
                  <a:srgbClr val="FF0000"/>
                </a:solidFill>
                <a:cs typeface="Arial"/>
              </a:rPr>
              <a:t>Presenters should: </a:t>
            </a:r>
            <a:r>
              <a:rPr lang="en-US" b="1" dirty="0">
                <a:cs typeface="Arial"/>
              </a:rPr>
              <a:t>Use the slides that are most relevant and tailor every presentation.</a:t>
            </a:r>
            <a:endParaRPr lang="en-US" b="1">
              <a:solidFill>
                <a:srgbClr val="FF0000"/>
              </a:solidFill>
              <a:cs typeface="Arial"/>
            </a:endParaRPr>
          </a:p>
        </p:txBody>
      </p:sp>
    </p:spTree>
    <p:extLst>
      <p:ext uri="{BB962C8B-B14F-4D97-AF65-F5344CB8AC3E}">
        <p14:creationId xmlns:p14="http://schemas.microsoft.com/office/powerpoint/2010/main" val="967207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a:spLocks noGrp="1"/>
          </p:cNvSpPr>
          <p:nvPr>
            <p:ph type="title" idx="4294967295"/>
          </p:nvPr>
        </p:nvSpPr>
        <p:spPr>
          <a:xfrm>
            <a:off x="543661" y="185016"/>
            <a:ext cx="10171645" cy="736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51984"/>
              </a:lnSpc>
              <a:spcBef>
                <a:spcPts val="0"/>
              </a:spcBef>
              <a:defRPr/>
            </a:pPr>
            <a:r>
              <a:rPr lang="en-US" sz="3600" dirty="0">
                <a:solidFill>
                  <a:schemeClr val="accent3">
                    <a:lumMod val="49000"/>
                  </a:schemeClr>
                </a:solidFill>
                <a:latin typeface="Arial"/>
                <a:ea typeface="Source Sans Pro"/>
                <a:cs typeface="Arial"/>
              </a:rPr>
              <a:t>1915(i) Services for</a:t>
            </a:r>
            <a:r>
              <a:rPr lang="en-US" sz="3600" dirty="0">
                <a:solidFill>
                  <a:schemeClr val="tx1"/>
                </a:solidFill>
                <a:latin typeface="Arial"/>
                <a:ea typeface="Source Sans Pro"/>
                <a:cs typeface="Arial"/>
              </a:rPr>
              <a:t> </a:t>
            </a:r>
            <a:r>
              <a:rPr lang="en-US" sz="3600" dirty="0">
                <a:solidFill>
                  <a:srgbClr val="147DAF"/>
                </a:solidFill>
                <a:latin typeface="Arial"/>
                <a:ea typeface="Source Sans Pro"/>
                <a:cs typeface="Arial"/>
              </a:rPr>
              <a:t>Mental Health</a:t>
            </a:r>
          </a:p>
        </p:txBody>
      </p:sp>
      <p:sp>
        <p:nvSpPr>
          <p:cNvPr id="25" name="TextBox 25"/>
          <p:cNvSpPr txBox="1"/>
          <p:nvPr/>
        </p:nvSpPr>
        <p:spPr>
          <a:xfrm>
            <a:off x="544919" y="1265440"/>
            <a:ext cx="10931905" cy="972061"/>
          </a:xfrm>
          <a:prstGeom prst="rect">
            <a:avLst/>
          </a:prstGeom>
        </p:spPr>
        <p:txBody>
          <a:bodyPr wrap="square" lIns="0" tIns="0" rIns="0" bIns="0" rtlCol="0" anchor="t">
            <a:spAutoFit/>
          </a:bodyPr>
          <a:lstStyle/>
          <a:p>
            <a:pPr>
              <a:spcBef>
                <a:spcPts val="400"/>
              </a:spcBef>
              <a:spcAft>
                <a:spcPts val="700"/>
              </a:spcAft>
            </a:pPr>
            <a:r>
              <a:rPr lang="en-US">
                <a:latin typeface="Arial"/>
                <a:ea typeface="Source Sans Pro"/>
                <a:cs typeface="Arial"/>
              </a:rPr>
              <a:t>These 1915(</a:t>
            </a:r>
            <a:r>
              <a:rPr lang="en-US" err="1">
                <a:latin typeface="Arial"/>
                <a:ea typeface="Source Sans Pro"/>
                <a:cs typeface="Arial"/>
              </a:rPr>
              <a:t>i</a:t>
            </a:r>
            <a:r>
              <a:rPr lang="en-US">
                <a:latin typeface="Arial"/>
                <a:ea typeface="Source Sans Pro"/>
                <a:cs typeface="Arial"/>
              </a:rPr>
              <a:t>) services are for people with serious mental health conditions. These conditions can cause someone to need help with activities in their home and communities. </a:t>
            </a:r>
            <a:endParaRPr lang="en-US">
              <a:solidFill>
                <a:srgbClr val="000000"/>
              </a:solidFill>
              <a:latin typeface="Arial"/>
              <a:ea typeface="Source Sans Pro"/>
              <a:cs typeface="Arial"/>
            </a:endParaRPr>
          </a:p>
          <a:p>
            <a:pPr marL="285750" indent="-285750">
              <a:spcBef>
                <a:spcPts val="400"/>
              </a:spcBef>
              <a:spcAft>
                <a:spcPts val="700"/>
              </a:spcAft>
              <a:buFont typeface="Wingdings"/>
              <a:buChar char="q"/>
            </a:pPr>
            <a:r>
              <a:rPr lang="en-US" b="1">
                <a:solidFill>
                  <a:srgbClr val="000000"/>
                </a:solidFill>
                <a:latin typeface="Arial"/>
                <a:ea typeface="Source Sans Pro"/>
                <a:cs typeface="Arial"/>
              </a:rPr>
              <a:t>Examples can include bipolar disorder</a:t>
            </a:r>
            <a:r>
              <a:rPr lang="en-US" b="1">
                <a:latin typeface="Arial"/>
                <a:ea typeface="Source Sans Pro"/>
                <a:cs typeface="Arial"/>
              </a:rPr>
              <a:t>, </a:t>
            </a:r>
            <a:r>
              <a:rPr lang="en-US" b="1">
                <a:solidFill>
                  <a:srgbClr val="000000"/>
                </a:solidFill>
                <a:latin typeface="Arial"/>
                <a:ea typeface="Source Sans Pro"/>
                <a:cs typeface="Arial"/>
              </a:rPr>
              <a:t>schizophrenia or depression</a:t>
            </a:r>
            <a:r>
              <a:rPr lang="en-US" b="1">
                <a:latin typeface="Arial"/>
                <a:ea typeface="Source Sans Pro"/>
                <a:cs typeface="Arial"/>
              </a:rPr>
              <a:t>.</a:t>
            </a:r>
            <a:r>
              <a:rPr lang="en-US" b="1">
                <a:solidFill>
                  <a:srgbClr val="000000"/>
                </a:solidFill>
                <a:latin typeface="Arial"/>
                <a:ea typeface="Source Sans Pro"/>
                <a:cs typeface="Arial"/>
              </a:rPr>
              <a:t> </a:t>
            </a:r>
          </a:p>
        </p:txBody>
      </p:sp>
      <p:sp>
        <p:nvSpPr>
          <p:cNvPr id="2" name="AutoShape 2">
            <a:extLst>
              <a:ext uri="{C183D7F6-B498-43B3-948B-1728B52AA6E4}">
                <adec:decorative xmlns:adec="http://schemas.microsoft.com/office/drawing/2017/decorative" val="1"/>
              </a:ext>
            </a:extLst>
          </p:cNvPr>
          <p:cNvSpPr/>
          <p:nvPr/>
        </p:nvSpPr>
        <p:spPr>
          <a:xfrm>
            <a:off x="-809" y="3637482"/>
            <a:ext cx="12192000" cy="3204838"/>
          </a:xfrm>
          <a:prstGeom prst="rect">
            <a:avLst/>
          </a:prstGeom>
          <a:solidFill>
            <a:srgbClr val="0E243E"/>
          </a:solidFill>
        </p:spPr>
        <p:txBody>
          <a:bodyPr/>
          <a:lstStyle/>
          <a:p>
            <a:endParaRPr lang="en-US" sz="1200">
              <a:solidFill>
                <a:sysClr val="windowText" lastClr="000000"/>
              </a:solidFill>
            </a:endParaRPr>
          </a:p>
        </p:txBody>
      </p:sp>
      <p:pic>
        <p:nvPicPr>
          <p:cNvPr id="28" name="Picture 27" descr="Logo for the North Carolina Department of Health and Human Services. ">
            <a:extLst>
              <a:ext uri="{FF2B5EF4-FFF2-40B4-BE49-F238E27FC236}">
                <a16:creationId xmlns:a16="http://schemas.microsoft.com/office/drawing/2014/main" id="{E3805D47-C451-CBAA-94FA-66E74122FFA8}"/>
              </a:ext>
            </a:extLst>
          </p:cNvPr>
          <p:cNvPicPr>
            <a:picLocks noChangeAspect="1"/>
          </p:cNvPicPr>
          <p:nvPr/>
        </p:nvPicPr>
        <p:blipFill>
          <a:blip r:embed="rId2"/>
          <a:stretch>
            <a:fillRect/>
          </a:stretch>
        </p:blipFill>
        <p:spPr>
          <a:xfrm>
            <a:off x="152400" y="6297339"/>
            <a:ext cx="1159669" cy="406947"/>
          </a:xfrm>
          <a:prstGeom prst="rect">
            <a:avLst/>
          </a:prstGeom>
        </p:spPr>
      </p:pic>
      <p:grpSp>
        <p:nvGrpSpPr>
          <p:cNvPr id="3" name="Group 2">
            <a:extLst>
              <a:ext uri="{FF2B5EF4-FFF2-40B4-BE49-F238E27FC236}">
                <a16:creationId xmlns:a16="http://schemas.microsoft.com/office/drawing/2014/main" id="{94E6DA90-66EB-A619-2986-5E4EC4C88F02}"/>
              </a:ext>
            </a:extLst>
          </p:cNvPr>
          <p:cNvGrpSpPr/>
          <p:nvPr/>
        </p:nvGrpSpPr>
        <p:grpSpPr>
          <a:xfrm>
            <a:off x="348995" y="3131903"/>
            <a:ext cx="11524401" cy="2835384"/>
            <a:chOff x="348995" y="3131903"/>
            <a:chExt cx="11524401" cy="2835384"/>
          </a:xfrm>
        </p:grpSpPr>
        <p:sp>
          <p:nvSpPr>
            <p:cNvPr id="5" name="TextBox 5">
              <a:extLst>
                <a:ext uri="{C183D7F6-B498-43B3-948B-1728B52AA6E4}">
                  <adec:decorative xmlns:adec="http://schemas.microsoft.com/office/drawing/2017/decorative" val="1"/>
                </a:ext>
              </a:extLst>
            </p:cNvPr>
            <p:cNvSpPr txBox="1"/>
            <p:nvPr/>
          </p:nvSpPr>
          <p:spPr>
            <a:xfrm>
              <a:off x="348995" y="3131903"/>
              <a:ext cx="2486833" cy="2835384"/>
            </a:xfrm>
            <a:prstGeom prst="rect">
              <a:avLst/>
            </a:prstGeom>
            <a:solidFill>
              <a:schemeClr val="bg1"/>
            </a:solid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nvGrpSpPr>
            <p:cNvPr id="7" name="Group 7">
              <a:extLst>
                <a:ext uri="{C183D7F6-B498-43B3-948B-1728B52AA6E4}">
                  <adec:decorative xmlns:adec="http://schemas.microsoft.com/office/drawing/2017/decorative" val="1"/>
                </a:ext>
              </a:extLst>
            </p:cNvPr>
            <p:cNvGrpSpPr/>
            <p:nvPr/>
          </p:nvGrpSpPr>
          <p:grpSpPr>
            <a:xfrm>
              <a:off x="3329396" y="3131903"/>
              <a:ext cx="2498378" cy="2829611"/>
              <a:chOff x="0" y="-76200"/>
              <a:chExt cx="1000697" cy="889000"/>
            </a:xfrm>
            <a:solidFill>
              <a:schemeClr val="bg1"/>
            </a:solidFill>
          </p:grpSpPr>
          <p:sp>
            <p:nvSpPr>
              <p:cNvPr id="8" name="Freeform 8"/>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9" name="TextBox 9">
                <a:extLs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11" name="Group 11">
              <a:extLst>
                <a:ext uri="{C183D7F6-B498-43B3-948B-1728B52AA6E4}">
                  <adec:decorative xmlns:adec="http://schemas.microsoft.com/office/drawing/2017/decorative" val="1"/>
                </a:ext>
              </a:extLst>
            </p:cNvPr>
            <p:cNvGrpSpPr/>
            <p:nvPr/>
          </p:nvGrpSpPr>
          <p:grpSpPr>
            <a:xfrm>
              <a:off x="6338660" y="3131903"/>
              <a:ext cx="2521469" cy="2823838"/>
              <a:chOff x="0" y="-76200"/>
              <a:chExt cx="1000697" cy="889000"/>
            </a:xfrm>
            <a:solidFill>
              <a:schemeClr val="bg1"/>
            </a:solidFill>
          </p:grpSpPr>
          <p:sp>
            <p:nvSpPr>
              <p:cNvPr id="12" name="Freeform 12"/>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13" name="TextBox 13">
                <a:extLs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16" name="Group 16">
              <a:extLst>
                <a:ext uri="{C183D7F6-B498-43B3-948B-1728B52AA6E4}">
                  <adec:decorative xmlns:adec="http://schemas.microsoft.com/office/drawing/2017/decorative" val="1"/>
                </a:ext>
              </a:extLst>
            </p:cNvPr>
            <p:cNvGrpSpPr/>
            <p:nvPr/>
          </p:nvGrpSpPr>
          <p:grpSpPr>
            <a:xfrm>
              <a:off x="9375018" y="3131903"/>
              <a:ext cx="2498378" cy="2823838"/>
              <a:chOff x="0" y="-76200"/>
              <a:chExt cx="1000697" cy="889000"/>
            </a:xfrm>
            <a:solidFill>
              <a:schemeClr val="bg1"/>
            </a:solidFill>
          </p:grpSpPr>
          <p:sp>
            <p:nvSpPr>
              <p:cNvPr id="17" name="Freeform 17"/>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18" name="TextBox 18">
                <a:extLs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sp>
          <p:nvSpPr>
            <p:cNvPr id="27" name="TextBox 26">
              <a:extLst>
                <a:ext uri="{FF2B5EF4-FFF2-40B4-BE49-F238E27FC236}">
                  <a16:creationId xmlns:a16="http://schemas.microsoft.com/office/drawing/2014/main" id="{33CCD3DF-B249-63EA-54E0-4035B1774EAB}"/>
                </a:ext>
              </a:extLst>
            </p:cNvPr>
            <p:cNvSpPr txBox="1"/>
            <p:nvPr/>
          </p:nvSpPr>
          <p:spPr>
            <a:xfrm>
              <a:off x="9579149" y="3257310"/>
              <a:ext cx="2082439"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cs typeface="Arial"/>
                </a:rPr>
                <a:t>Supports for moving to your own home </a:t>
              </a:r>
              <a:endParaRPr lang="en-US" sz="1600" dirty="0">
                <a:solidFill>
                  <a:srgbClr val="FF0000"/>
                </a:solidFill>
                <a:ea typeface="Source Sans Pro"/>
                <a:cs typeface="Arial"/>
              </a:endParaRPr>
            </a:p>
          </p:txBody>
        </p:sp>
        <p:sp>
          <p:nvSpPr>
            <p:cNvPr id="30" name="TextBox 29">
              <a:extLst>
                <a:ext uri="{FF2B5EF4-FFF2-40B4-BE49-F238E27FC236}">
                  <a16:creationId xmlns:a16="http://schemas.microsoft.com/office/drawing/2014/main" id="{D1E115F7-36D1-A678-CC4B-B4B517EFC733}"/>
                </a:ext>
              </a:extLst>
            </p:cNvPr>
            <p:cNvSpPr txBox="1"/>
            <p:nvPr/>
          </p:nvSpPr>
          <p:spPr>
            <a:xfrm>
              <a:off x="9404994" y="4716998"/>
              <a:ext cx="2439454" cy="1169551"/>
            </a:xfrm>
            <a:prstGeom prst="rect">
              <a:avLst/>
            </a:prstGeom>
            <a:noFill/>
          </p:spPr>
          <p:txBody>
            <a:bodyPr wrap="square" lIns="91440" tIns="45720" rIns="91440" bIns="45720" anchor="t">
              <a:spAutoFit/>
            </a:bodyPr>
            <a:lstStyle/>
            <a:p>
              <a:pPr algn="ctr" fontAlgn="base"/>
              <a:r>
                <a:rPr lang="en-US" sz="1400" b="1" i="0" dirty="0">
                  <a:solidFill>
                    <a:srgbClr val="147DAF"/>
                  </a:solidFill>
                  <a:effectLst/>
                </a:rPr>
                <a:t>Community Transition </a:t>
              </a:r>
              <a:r>
                <a:rPr lang="en-US" sz="1400" i="0" dirty="0">
                  <a:effectLst/>
                  <a:latin typeface="Arial"/>
                  <a:cs typeface="Arial"/>
                </a:rPr>
                <a:t>gives </a:t>
              </a:r>
              <a:r>
                <a:rPr lang="en-US" sz="1400" dirty="0">
                  <a:latin typeface="Arial"/>
                  <a:cs typeface="Arial"/>
                </a:rPr>
                <a:t>you up to $5,000 in credit to</a:t>
              </a:r>
              <a:r>
                <a:rPr lang="en-US" sz="1400" i="0" dirty="0">
                  <a:effectLst/>
                  <a:latin typeface="Arial"/>
                  <a:cs typeface="Arial"/>
                </a:rPr>
                <a:t> help </a:t>
              </a:r>
              <a:r>
                <a:rPr lang="en-US" sz="1400" dirty="0">
                  <a:latin typeface="Arial"/>
                  <a:cs typeface="Arial"/>
                </a:rPr>
                <a:t>you </a:t>
              </a:r>
              <a:r>
                <a:rPr lang="en-US" sz="1400" i="0" dirty="0">
                  <a:effectLst/>
                  <a:latin typeface="Arial"/>
                  <a:cs typeface="Arial"/>
                </a:rPr>
                <a:t>move from </a:t>
              </a:r>
              <a:r>
                <a:rPr lang="en-US" sz="1400" dirty="0">
                  <a:latin typeface="Arial"/>
                  <a:cs typeface="Arial"/>
                </a:rPr>
                <a:t>an approved setting </a:t>
              </a:r>
              <a:r>
                <a:rPr lang="en-US" sz="1400" i="0" dirty="0">
                  <a:effectLst/>
                  <a:latin typeface="Arial"/>
                  <a:cs typeface="Arial"/>
                </a:rPr>
                <a:t>to </a:t>
              </a:r>
              <a:r>
                <a:rPr lang="en-US" sz="1400" dirty="0">
                  <a:latin typeface="Arial"/>
                  <a:cs typeface="Arial"/>
                </a:rPr>
                <a:t>your own home</a:t>
              </a:r>
              <a:r>
                <a:rPr lang="en-US" sz="1400" i="0" dirty="0">
                  <a:effectLst/>
                  <a:latin typeface="Arial"/>
                  <a:cs typeface="Arial"/>
                </a:rPr>
                <a:t>.</a:t>
              </a:r>
            </a:p>
          </p:txBody>
        </p:sp>
        <p:pic>
          <p:nvPicPr>
            <p:cNvPr id="32" name="Graphic 31" descr="Renovation (House With Sparkles) with solid fill">
              <a:extLst>
                <a:ext uri="{FF2B5EF4-FFF2-40B4-BE49-F238E27FC236}">
                  <a16:creationId xmlns:a16="http://schemas.microsoft.com/office/drawing/2014/main" id="{0EEA96B5-2CFE-AB37-A3B4-CC210C9933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1725" y="3945657"/>
              <a:ext cx="750470" cy="744697"/>
            </a:xfrm>
            <a:prstGeom prst="rect">
              <a:avLst/>
            </a:prstGeom>
          </p:spPr>
        </p:pic>
        <p:sp>
          <p:nvSpPr>
            <p:cNvPr id="34" name="TextBox 33">
              <a:extLst>
                <a:ext uri="{FF2B5EF4-FFF2-40B4-BE49-F238E27FC236}">
                  <a16:creationId xmlns:a16="http://schemas.microsoft.com/office/drawing/2014/main" id="{C816AAA0-0D99-7981-091B-3A6BF833B6C9}"/>
                </a:ext>
              </a:extLst>
            </p:cNvPr>
            <p:cNvSpPr txBox="1"/>
            <p:nvPr/>
          </p:nvSpPr>
          <p:spPr>
            <a:xfrm>
              <a:off x="6594579" y="3242514"/>
              <a:ext cx="2059632" cy="584775"/>
            </a:xfrm>
            <a:prstGeom prst="rect">
              <a:avLst/>
            </a:prstGeom>
            <a:noFill/>
          </p:spPr>
          <p:txBody>
            <a:bodyPr wrap="square" lIns="91440" tIns="45720" rIns="91440" bIns="45720" anchor="t">
              <a:spAutoFit/>
            </a:bodyPr>
            <a:lstStyle/>
            <a:p>
              <a:pPr algn="ctr"/>
              <a:r>
                <a:rPr lang="en-US" sz="1600" dirty="0">
                  <a:solidFill>
                    <a:srgbClr val="147DAF"/>
                  </a:solidFill>
                  <a:effectLst/>
                  <a:ea typeface="Source Sans Pro"/>
                </a:rPr>
                <a:t>Breaks for</a:t>
              </a:r>
              <a:r>
                <a:rPr lang="en-US" sz="1600" dirty="0">
                  <a:solidFill>
                    <a:srgbClr val="147DAF"/>
                  </a:solidFill>
                  <a:ea typeface="Source Sans Pro"/>
                </a:rPr>
                <a:t> you and your caregivers</a:t>
              </a:r>
              <a:endParaRPr lang="es-ES_tradnl" sz="1600" dirty="0">
                <a:solidFill>
                  <a:srgbClr val="147DAF"/>
                </a:solidFill>
                <a:ea typeface="Source Sans Pro"/>
                <a:cs typeface="Arial" panose="020B0604020202020204" pitchFamily="34" charset="0"/>
              </a:endParaRPr>
            </a:p>
          </p:txBody>
        </p:sp>
        <p:sp>
          <p:nvSpPr>
            <p:cNvPr id="35" name="TextBox 34">
              <a:extLst>
                <a:ext uri="{FF2B5EF4-FFF2-40B4-BE49-F238E27FC236}">
                  <a16:creationId xmlns:a16="http://schemas.microsoft.com/office/drawing/2014/main" id="{44D416C4-D317-55DE-83BF-F1492A92BC91}"/>
                </a:ext>
              </a:extLst>
            </p:cNvPr>
            <p:cNvSpPr txBox="1"/>
            <p:nvPr/>
          </p:nvSpPr>
          <p:spPr>
            <a:xfrm>
              <a:off x="6443924" y="4704402"/>
              <a:ext cx="2320329" cy="738664"/>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Respite</a:t>
              </a:r>
              <a:r>
                <a:rPr lang="en-US" sz="1400" dirty="0">
                  <a:solidFill>
                    <a:srgbClr val="000000"/>
                  </a:solidFill>
                  <a:latin typeface="Arial"/>
                  <a:ea typeface="Source Sans Pro"/>
                  <a:cs typeface="Arial"/>
                </a:rPr>
                <a:t> </a:t>
              </a:r>
              <a:r>
                <a:rPr lang="en-US" sz="1400" b="0" i="0" dirty="0">
                  <a:solidFill>
                    <a:srgbClr val="000000"/>
                  </a:solidFill>
                  <a:effectLst/>
                  <a:latin typeface="Arial"/>
                  <a:ea typeface="Source Sans Pro"/>
                  <a:cs typeface="Arial"/>
                </a:rPr>
                <a:t>gives </a:t>
              </a:r>
              <a:r>
                <a:rPr lang="en-US" sz="1400" dirty="0">
                  <a:solidFill>
                    <a:srgbClr val="000000"/>
                  </a:solidFill>
                  <a:latin typeface="Arial"/>
                  <a:ea typeface="Source Sans Pro"/>
                  <a:cs typeface="Arial"/>
                </a:rPr>
                <a:t>caregivers a break, </a:t>
              </a:r>
              <a:r>
                <a:rPr lang="en-US" sz="1400" dirty="0">
                  <a:latin typeface="Arial"/>
                  <a:ea typeface="Source Sans Pro"/>
                  <a:cs typeface="Arial"/>
                </a:rPr>
                <a:t>while knowing that their loved one is cared for.</a:t>
              </a:r>
              <a:endParaRPr lang="en-US" sz="1400" strike="sngStrike" dirty="0">
                <a:ea typeface="Source Sans Pro"/>
                <a:cs typeface="Arial"/>
              </a:endParaRPr>
            </a:p>
          </p:txBody>
        </p:sp>
        <p:pic>
          <p:nvPicPr>
            <p:cNvPr id="6" name="Graphic 5" descr="Female Profile with solid fill">
              <a:extLst>
                <a:ext uri="{FF2B5EF4-FFF2-40B4-BE49-F238E27FC236}">
                  <a16:creationId xmlns:a16="http://schemas.microsoft.com/office/drawing/2014/main" id="{2AD5DD07-1049-D625-C2D8-9D49C46145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3208" y="3972056"/>
              <a:ext cx="810491" cy="758535"/>
            </a:xfrm>
            <a:prstGeom prst="rect">
              <a:avLst/>
            </a:prstGeom>
          </p:spPr>
        </p:pic>
        <p:sp>
          <p:nvSpPr>
            <p:cNvPr id="10" name="TextBox 9">
              <a:extLst>
                <a:ext uri="{FF2B5EF4-FFF2-40B4-BE49-F238E27FC236}">
                  <a16:creationId xmlns:a16="http://schemas.microsoft.com/office/drawing/2014/main" id="{53ABA2B7-D2F3-DA89-01A2-5B3ACD728992}"/>
                </a:ext>
              </a:extLst>
            </p:cNvPr>
            <p:cNvSpPr txBox="1"/>
            <p:nvPr/>
          </p:nvSpPr>
          <p:spPr>
            <a:xfrm>
              <a:off x="3316646" y="3242514"/>
              <a:ext cx="2472028"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rPr>
                <a:t>Job</a:t>
              </a:r>
              <a:endParaRPr lang="en-US" sz="1600" dirty="0">
                <a:solidFill>
                  <a:srgbClr val="147DAF"/>
                </a:solidFill>
                <a:ea typeface="Source Sans Pro"/>
                <a:cs typeface="Arial" panose="020B0604020202020204" pitchFamily="34" charset="0"/>
              </a:endParaRPr>
            </a:p>
            <a:p>
              <a:pPr algn="ctr"/>
              <a:r>
                <a:rPr lang="en-US" sz="1600" dirty="0">
                  <a:solidFill>
                    <a:srgbClr val="147DAF"/>
                  </a:solidFill>
                  <a:ea typeface="Source Sans Pro"/>
                </a:rPr>
                <a:t>coaching</a:t>
              </a:r>
              <a:endParaRPr lang="en-US" sz="1600" i="1" dirty="0">
                <a:solidFill>
                  <a:srgbClr val="147DAF"/>
                </a:solidFill>
                <a:ea typeface="Source Sans Pro"/>
                <a:cs typeface="Arial" panose="020B0604020202020204" pitchFamily="34" charset="0"/>
              </a:endParaRPr>
            </a:p>
          </p:txBody>
        </p:sp>
        <p:sp>
          <p:nvSpPr>
            <p:cNvPr id="14" name="TextBox 13">
              <a:extLst>
                <a:ext uri="{FF2B5EF4-FFF2-40B4-BE49-F238E27FC236}">
                  <a16:creationId xmlns:a16="http://schemas.microsoft.com/office/drawing/2014/main" id="{B63810BE-DB5D-C3FA-5E66-74FF9966A1D2}"/>
                </a:ext>
              </a:extLst>
            </p:cNvPr>
            <p:cNvSpPr txBox="1"/>
            <p:nvPr/>
          </p:nvSpPr>
          <p:spPr>
            <a:xfrm>
              <a:off x="3379130" y="4729594"/>
              <a:ext cx="2409544" cy="954107"/>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Individual Placement and Support </a:t>
              </a:r>
              <a:r>
                <a:rPr lang="en-US" sz="1400" dirty="0">
                  <a:solidFill>
                    <a:srgbClr val="000000"/>
                  </a:solidFill>
                  <a:latin typeface="Arial"/>
                  <a:ea typeface="Source Sans Pro"/>
                  <a:cs typeface="Arial"/>
                </a:rPr>
                <a:t>helps you find and keep a job that's right for you.</a:t>
              </a:r>
              <a:endParaRPr lang="en-US" sz="1400" b="0" dirty="0">
                <a:solidFill>
                  <a:srgbClr val="000000"/>
                </a:solidFill>
                <a:effectLst/>
                <a:latin typeface="Arial"/>
                <a:ea typeface="Source Sans Pro"/>
                <a:cs typeface="Arial"/>
              </a:endParaRPr>
            </a:p>
          </p:txBody>
        </p:sp>
        <p:pic>
          <p:nvPicPr>
            <p:cNvPr id="19" name="Graphic 18" descr="Briefcase with solid fill">
              <a:extLst>
                <a:ext uri="{FF2B5EF4-FFF2-40B4-BE49-F238E27FC236}">
                  <a16:creationId xmlns:a16="http://schemas.microsoft.com/office/drawing/2014/main" id="{BDBA49A1-D99C-2FD0-6A30-D5D233B39C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4074" y="3931648"/>
              <a:ext cx="752763" cy="775854"/>
            </a:xfrm>
            <a:prstGeom prst="rect">
              <a:avLst/>
            </a:prstGeom>
          </p:spPr>
        </p:pic>
        <p:sp>
          <p:nvSpPr>
            <p:cNvPr id="20" name="TextBox 19">
              <a:extLst>
                <a:ext uri="{FF2B5EF4-FFF2-40B4-BE49-F238E27FC236}">
                  <a16:creationId xmlns:a16="http://schemas.microsoft.com/office/drawing/2014/main" id="{59E10C42-385B-D3B2-8A09-1CC7BC5D786E}"/>
                </a:ext>
              </a:extLst>
            </p:cNvPr>
            <p:cNvSpPr txBox="1"/>
            <p:nvPr/>
          </p:nvSpPr>
          <p:spPr>
            <a:xfrm>
              <a:off x="374840" y="3242513"/>
              <a:ext cx="2415351"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rPr>
                <a:t>Skills for living in the community</a:t>
              </a:r>
              <a:endParaRPr lang="en-US" dirty="0"/>
            </a:p>
          </p:txBody>
        </p:sp>
        <p:pic>
          <p:nvPicPr>
            <p:cNvPr id="23" name="Graphic 22" descr="Handshake with solid fill">
              <a:extLst>
                <a:ext uri="{FF2B5EF4-FFF2-40B4-BE49-F238E27FC236}">
                  <a16:creationId xmlns:a16="http://schemas.microsoft.com/office/drawing/2014/main" id="{B9876380-8745-B726-CD7E-CD2CA04678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300" y="3885466"/>
              <a:ext cx="914400" cy="914400"/>
            </a:xfrm>
            <a:prstGeom prst="rect">
              <a:avLst/>
            </a:prstGeom>
          </p:spPr>
        </p:pic>
        <p:sp>
          <p:nvSpPr>
            <p:cNvPr id="4" name="TextBox 3">
              <a:extLst>
                <a:ext uri="{FF2B5EF4-FFF2-40B4-BE49-F238E27FC236}">
                  <a16:creationId xmlns:a16="http://schemas.microsoft.com/office/drawing/2014/main" id="{2D0C315F-025B-9013-0017-7D9487F40E46}"/>
                </a:ext>
              </a:extLst>
            </p:cNvPr>
            <p:cNvSpPr txBox="1"/>
            <p:nvPr/>
          </p:nvSpPr>
          <p:spPr>
            <a:xfrm>
              <a:off x="359639" y="4737122"/>
              <a:ext cx="2445755" cy="954107"/>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Individual and Transitional Support</a:t>
              </a:r>
              <a:r>
                <a:rPr lang="en-US" sz="1400" dirty="0">
                  <a:solidFill>
                    <a:srgbClr val="000000"/>
                  </a:solidFill>
                  <a:latin typeface="Arial"/>
                  <a:ea typeface="Source Sans Pro"/>
                  <a:cs typeface="Arial"/>
                </a:rPr>
                <a:t> helps you build life skills to live independently in the community.</a:t>
              </a:r>
              <a:endParaRPr lang="en-US" sz="1400" dirty="0">
                <a:ea typeface="Source Sans Pro"/>
                <a:cs typeface="Arial"/>
              </a:endParaRPr>
            </a:p>
          </p:txBody>
        </p:sp>
      </p:grpSp>
    </p:spTree>
    <p:extLst>
      <p:ext uri="{BB962C8B-B14F-4D97-AF65-F5344CB8AC3E}">
        <p14:creationId xmlns:p14="http://schemas.microsoft.com/office/powerpoint/2010/main" val="839026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809" y="3637482"/>
            <a:ext cx="12192000" cy="3204838"/>
          </a:xfrm>
          <a:prstGeom prst="rect">
            <a:avLst/>
          </a:prstGeom>
          <a:solidFill>
            <a:srgbClr val="0E243E"/>
          </a:solidFill>
        </p:spPr>
        <p:txBody>
          <a:bodyPr/>
          <a:lstStyle/>
          <a:p>
            <a:endParaRPr lang="en-US" sz="1200">
              <a:solidFill>
                <a:sysClr val="windowText" lastClr="000000"/>
              </a:solidFill>
            </a:endParaRPr>
          </a:p>
        </p:txBody>
      </p:sp>
      <p:sp>
        <p:nvSpPr>
          <p:cNvPr id="26" name="TextBox 26"/>
          <p:cNvSpPr txBox="1">
            <a:spLocks noGrp="1"/>
          </p:cNvSpPr>
          <p:nvPr>
            <p:ph type="title" idx="4294967295"/>
          </p:nvPr>
        </p:nvSpPr>
        <p:spPr>
          <a:xfrm>
            <a:off x="543661" y="185016"/>
            <a:ext cx="12007372" cy="736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51984"/>
              </a:lnSpc>
              <a:spcBef>
                <a:spcPts val="0"/>
              </a:spcBef>
              <a:defRPr/>
            </a:pPr>
            <a:r>
              <a:rPr lang="en-US" dirty="0">
                <a:solidFill>
                  <a:schemeClr val="accent3">
                    <a:lumMod val="49000"/>
                  </a:schemeClr>
                </a:solidFill>
                <a:latin typeface="Arial"/>
                <a:ea typeface="Source Sans Pro"/>
                <a:cs typeface="Arial"/>
              </a:rPr>
              <a:t>1915(i) Services </a:t>
            </a:r>
            <a:r>
              <a:rPr lang="en-US" dirty="0">
                <a:solidFill>
                  <a:schemeClr val="tx1"/>
                </a:solidFill>
                <a:latin typeface="Arial"/>
                <a:ea typeface="Source Sans Pro"/>
                <a:cs typeface="Arial"/>
              </a:rPr>
              <a:t>for </a:t>
            </a:r>
            <a:r>
              <a:rPr lang="en-US" dirty="0">
                <a:solidFill>
                  <a:srgbClr val="147DAF"/>
                </a:solidFill>
                <a:latin typeface="Arial"/>
                <a:ea typeface="Source Sans Pro"/>
                <a:cs typeface="Arial"/>
              </a:rPr>
              <a:t>Intellectual/Developmental Disabilities </a:t>
            </a:r>
            <a:r>
              <a:rPr lang="en-US" sz="3600" dirty="0">
                <a:solidFill>
                  <a:srgbClr val="147DAF"/>
                </a:solidFill>
                <a:latin typeface="Arial"/>
                <a:ea typeface="Source Sans Pro"/>
                <a:cs typeface="Arial"/>
              </a:rPr>
              <a:t> </a:t>
            </a:r>
          </a:p>
        </p:txBody>
      </p:sp>
      <p:sp>
        <p:nvSpPr>
          <p:cNvPr id="25" name="TextBox 25"/>
          <p:cNvSpPr txBox="1"/>
          <p:nvPr/>
        </p:nvSpPr>
        <p:spPr>
          <a:xfrm>
            <a:off x="544919" y="1265440"/>
            <a:ext cx="11215293" cy="1390124"/>
          </a:xfrm>
          <a:prstGeom prst="rect">
            <a:avLst/>
          </a:prstGeom>
        </p:spPr>
        <p:txBody>
          <a:bodyPr wrap="square" lIns="0" tIns="0" rIns="0" bIns="0" rtlCol="0" anchor="t">
            <a:spAutoFit/>
          </a:bodyPr>
          <a:lstStyle/>
          <a:p>
            <a:pPr>
              <a:spcBef>
                <a:spcPts val="400"/>
              </a:spcBef>
              <a:spcAft>
                <a:spcPts val="700"/>
              </a:spcAft>
            </a:pPr>
            <a:r>
              <a:rPr lang="en-US">
                <a:solidFill>
                  <a:srgbClr val="000000"/>
                </a:solidFill>
                <a:latin typeface="Arial"/>
                <a:ea typeface="Source Sans Pro"/>
                <a:cs typeface="Arial"/>
              </a:rPr>
              <a:t>These 1915(</a:t>
            </a:r>
            <a:r>
              <a:rPr lang="en-US" err="1">
                <a:solidFill>
                  <a:srgbClr val="000000"/>
                </a:solidFill>
                <a:latin typeface="Arial"/>
                <a:ea typeface="Source Sans Pro"/>
                <a:cs typeface="Arial"/>
              </a:rPr>
              <a:t>i</a:t>
            </a:r>
            <a:r>
              <a:rPr lang="en-US">
                <a:solidFill>
                  <a:srgbClr val="000000"/>
                </a:solidFill>
                <a:latin typeface="Arial"/>
                <a:ea typeface="Source Sans Pro"/>
                <a:cs typeface="Arial"/>
              </a:rPr>
              <a:t>) services are</a:t>
            </a:r>
            <a:r>
              <a:rPr lang="en-US">
                <a:latin typeface="Arial"/>
                <a:ea typeface="Source Sans Pro"/>
                <a:cs typeface="Arial"/>
              </a:rPr>
              <a:t> for people with intellectual or developmental disabilities.</a:t>
            </a:r>
            <a:r>
              <a:rPr lang="en-US">
                <a:solidFill>
                  <a:srgbClr val="FF0000"/>
                </a:solidFill>
                <a:latin typeface="Arial"/>
                <a:ea typeface="Source Sans Pro"/>
                <a:cs typeface="Arial"/>
              </a:rPr>
              <a:t> </a:t>
            </a:r>
            <a:r>
              <a:rPr lang="en-US">
                <a:latin typeface="Arial"/>
                <a:ea typeface="Source Sans Pro"/>
                <a:cs typeface="Arial"/>
              </a:rPr>
              <a:t>These include teaching skills so people can live more independently and providing respite for caregivers (in or out of the home). </a:t>
            </a:r>
          </a:p>
          <a:p>
            <a:pPr marL="285750" indent="-285750">
              <a:spcBef>
                <a:spcPts val="400"/>
              </a:spcBef>
              <a:spcAft>
                <a:spcPts val="700"/>
              </a:spcAft>
              <a:buFont typeface="Wingdings"/>
              <a:buChar char="q"/>
            </a:pPr>
            <a:r>
              <a:rPr lang="en-US" b="1">
                <a:solidFill>
                  <a:srgbClr val="000000"/>
                </a:solidFill>
                <a:latin typeface="Arial"/>
                <a:ea typeface="Source Sans Pro"/>
                <a:cs typeface="Arial"/>
              </a:rPr>
              <a:t>Examples include autism, Down syndrome or fetal alcohol spectrum disorder.</a:t>
            </a:r>
            <a:endParaRPr lang="en-US"/>
          </a:p>
          <a:p>
            <a:pPr>
              <a:spcBef>
                <a:spcPts val="400"/>
              </a:spcBef>
              <a:spcAft>
                <a:spcPts val="700"/>
              </a:spcAft>
            </a:pPr>
            <a:r>
              <a:rPr lang="en-US">
                <a:ea typeface="Source Sans Pro"/>
                <a:cs typeface="Arial"/>
              </a:rPr>
              <a:t>You could get 1915(</a:t>
            </a:r>
            <a:r>
              <a:rPr lang="en-US" err="1">
                <a:ea typeface="Source Sans Pro"/>
                <a:cs typeface="Arial"/>
              </a:rPr>
              <a:t>i</a:t>
            </a:r>
            <a:r>
              <a:rPr lang="en-US">
                <a:ea typeface="Source Sans Pro"/>
                <a:cs typeface="Arial"/>
              </a:rPr>
              <a:t>) services while waiting for the NC Innovations Waiver.</a:t>
            </a:r>
          </a:p>
        </p:txBody>
      </p:sp>
      <p:pic>
        <p:nvPicPr>
          <p:cNvPr id="28" name="Picture 27" descr="Logo for the North Carolina Department of Health and Human Services. ">
            <a:extLst>
              <a:ext uri="{FF2B5EF4-FFF2-40B4-BE49-F238E27FC236}">
                <a16:creationId xmlns:a16="http://schemas.microsoft.com/office/drawing/2014/main" id="{E3805D47-C451-CBAA-94FA-66E74122FFA8}"/>
              </a:ext>
            </a:extLst>
          </p:cNvPr>
          <p:cNvPicPr>
            <a:picLocks noChangeAspect="1"/>
          </p:cNvPicPr>
          <p:nvPr/>
        </p:nvPicPr>
        <p:blipFill>
          <a:blip r:embed="rId2"/>
          <a:stretch>
            <a:fillRect/>
          </a:stretch>
        </p:blipFill>
        <p:spPr>
          <a:xfrm>
            <a:off x="152400" y="6297339"/>
            <a:ext cx="1159669" cy="406947"/>
          </a:xfrm>
          <a:prstGeom prst="rect">
            <a:avLst/>
          </a:prstGeom>
        </p:spPr>
      </p:pic>
      <p:sp>
        <p:nvSpPr>
          <p:cNvPr id="22" name="TextBox 5">
            <a:extLst>
              <a:ext uri="{FF2B5EF4-FFF2-40B4-BE49-F238E27FC236}">
                <a16:creationId xmlns:a16="http://schemas.microsoft.com/office/drawing/2014/main" id="{CA67A747-108B-F608-0C6C-FCC5DDC829D3}"/>
              </a:ext>
              <a:ext uri="{C183D7F6-B498-43B3-948B-1728B52AA6E4}">
                <adec:decorative xmlns:adec="http://schemas.microsoft.com/office/drawing/2017/decorative" val="1"/>
              </a:ext>
            </a:extLst>
          </p:cNvPr>
          <p:cNvSpPr txBox="1"/>
          <p:nvPr/>
        </p:nvSpPr>
        <p:spPr>
          <a:xfrm>
            <a:off x="348995" y="3131903"/>
            <a:ext cx="2486833" cy="2835384"/>
          </a:xfrm>
          <a:prstGeom prst="rect">
            <a:avLst/>
          </a:prstGeom>
          <a:solidFill>
            <a:schemeClr val="bg1"/>
          </a:solid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nvGrpSpPr>
          <p:cNvPr id="23" name="Group 7">
            <a:extLst>
              <a:ext uri="{FF2B5EF4-FFF2-40B4-BE49-F238E27FC236}">
                <a16:creationId xmlns:a16="http://schemas.microsoft.com/office/drawing/2014/main" id="{55754EA6-5FEF-836F-7FD8-267322D9CAD6}"/>
              </a:ext>
              <a:ext uri="{C183D7F6-B498-43B3-948B-1728B52AA6E4}">
                <adec:decorative xmlns:adec="http://schemas.microsoft.com/office/drawing/2017/decorative" val="1"/>
              </a:ext>
            </a:extLst>
          </p:cNvPr>
          <p:cNvGrpSpPr/>
          <p:nvPr/>
        </p:nvGrpSpPr>
        <p:grpSpPr>
          <a:xfrm>
            <a:off x="3329396" y="3131903"/>
            <a:ext cx="2498378" cy="2829611"/>
            <a:chOff x="0" y="-76200"/>
            <a:chExt cx="1000697" cy="889000"/>
          </a:xfrm>
          <a:solidFill>
            <a:schemeClr val="bg1"/>
          </a:solidFill>
        </p:grpSpPr>
        <p:sp>
          <p:nvSpPr>
            <p:cNvPr id="51" name="Freeform 8">
              <a:extLst>
                <a:ext uri="{FF2B5EF4-FFF2-40B4-BE49-F238E27FC236}">
                  <a16:creationId xmlns:a16="http://schemas.microsoft.com/office/drawing/2014/main" id="{F7C41F14-F184-284A-31C9-5BB918307A3D}"/>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52" name="TextBox 9">
              <a:extLst>
                <a:ext uri="{FF2B5EF4-FFF2-40B4-BE49-F238E27FC236}">
                  <a16:creationId xmlns:a16="http://schemas.microsoft.com/office/drawing/2014/main" id="{48F2B398-FE96-E720-8D25-1A82482C9013}"/>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29" name="Group 11">
            <a:extLst>
              <a:ext uri="{FF2B5EF4-FFF2-40B4-BE49-F238E27FC236}">
                <a16:creationId xmlns:a16="http://schemas.microsoft.com/office/drawing/2014/main" id="{D1930DFB-008B-9322-3A24-824E4684367F}"/>
              </a:ext>
              <a:ext uri="{C183D7F6-B498-43B3-948B-1728B52AA6E4}">
                <adec:decorative xmlns:adec="http://schemas.microsoft.com/office/drawing/2017/decorative" val="1"/>
              </a:ext>
            </a:extLst>
          </p:cNvPr>
          <p:cNvGrpSpPr/>
          <p:nvPr/>
        </p:nvGrpSpPr>
        <p:grpSpPr>
          <a:xfrm>
            <a:off x="6338660" y="3131903"/>
            <a:ext cx="2521469" cy="2823838"/>
            <a:chOff x="0" y="-76200"/>
            <a:chExt cx="1000697" cy="889000"/>
          </a:xfrm>
          <a:solidFill>
            <a:schemeClr val="bg1"/>
          </a:solidFill>
        </p:grpSpPr>
        <p:sp>
          <p:nvSpPr>
            <p:cNvPr id="49" name="Freeform 12">
              <a:extLst>
                <a:ext uri="{FF2B5EF4-FFF2-40B4-BE49-F238E27FC236}">
                  <a16:creationId xmlns:a16="http://schemas.microsoft.com/office/drawing/2014/main" id="{0410E847-8B72-13CA-311C-B1C1972F913C}"/>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50" name="TextBox 13">
              <a:extLst>
                <a:ext uri="{FF2B5EF4-FFF2-40B4-BE49-F238E27FC236}">
                  <a16:creationId xmlns:a16="http://schemas.microsoft.com/office/drawing/2014/main" id="{134060F0-33D2-AC93-A2D8-5E9F2AA2C568}"/>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31" name="Group 16">
            <a:extLst>
              <a:ext uri="{FF2B5EF4-FFF2-40B4-BE49-F238E27FC236}">
                <a16:creationId xmlns:a16="http://schemas.microsoft.com/office/drawing/2014/main" id="{4B5E7988-C431-DAA9-1A19-3A134A2B33CE}"/>
              </a:ext>
              <a:ext uri="{C183D7F6-B498-43B3-948B-1728B52AA6E4}">
                <adec:decorative xmlns:adec="http://schemas.microsoft.com/office/drawing/2017/decorative" val="1"/>
              </a:ext>
            </a:extLst>
          </p:cNvPr>
          <p:cNvGrpSpPr/>
          <p:nvPr/>
        </p:nvGrpSpPr>
        <p:grpSpPr>
          <a:xfrm>
            <a:off x="9375018" y="3131903"/>
            <a:ext cx="2498378" cy="2823838"/>
            <a:chOff x="0" y="-76200"/>
            <a:chExt cx="1000697" cy="889000"/>
          </a:xfrm>
          <a:solidFill>
            <a:schemeClr val="bg1"/>
          </a:solidFill>
        </p:grpSpPr>
        <p:sp>
          <p:nvSpPr>
            <p:cNvPr id="47" name="Freeform 17">
              <a:extLst>
                <a:ext uri="{FF2B5EF4-FFF2-40B4-BE49-F238E27FC236}">
                  <a16:creationId xmlns:a16="http://schemas.microsoft.com/office/drawing/2014/main" id="{95EC08C4-8393-2FB4-A4C9-B1DB4A63AE53}"/>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48" name="TextBox 18">
              <a:extLst>
                <a:ext uri="{FF2B5EF4-FFF2-40B4-BE49-F238E27FC236}">
                  <a16:creationId xmlns:a16="http://schemas.microsoft.com/office/drawing/2014/main" id="{83B5D3EC-BD18-3FD0-BDF0-B0971AAC4CB9}"/>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sp>
        <p:nvSpPr>
          <p:cNvPr id="33" name="TextBox 32">
            <a:extLst>
              <a:ext uri="{FF2B5EF4-FFF2-40B4-BE49-F238E27FC236}">
                <a16:creationId xmlns:a16="http://schemas.microsoft.com/office/drawing/2014/main" id="{3A8BA15F-6E6B-5C52-4389-1D0BFD152971}"/>
              </a:ext>
            </a:extLst>
          </p:cNvPr>
          <p:cNvSpPr txBox="1"/>
          <p:nvPr/>
        </p:nvSpPr>
        <p:spPr>
          <a:xfrm>
            <a:off x="9408994" y="3301698"/>
            <a:ext cx="2415351"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cs typeface="Arial"/>
              </a:rPr>
              <a:t>Supports for moving to your own home</a:t>
            </a:r>
            <a:endParaRPr lang="en-US" sz="1600" dirty="0">
              <a:solidFill>
                <a:srgbClr val="FF0000"/>
              </a:solidFill>
              <a:ea typeface="Source Sans Pro"/>
              <a:cs typeface="Arial"/>
            </a:endParaRPr>
          </a:p>
        </p:txBody>
      </p:sp>
      <p:sp>
        <p:nvSpPr>
          <p:cNvPr id="36" name="TextBox 35">
            <a:extLst>
              <a:ext uri="{FF2B5EF4-FFF2-40B4-BE49-F238E27FC236}">
                <a16:creationId xmlns:a16="http://schemas.microsoft.com/office/drawing/2014/main" id="{E02E22AE-C9AA-F70B-475E-7259105CA0CD}"/>
              </a:ext>
            </a:extLst>
          </p:cNvPr>
          <p:cNvSpPr txBox="1"/>
          <p:nvPr/>
        </p:nvSpPr>
        <p:spPr>
          <a:xfrm>
            <a:off x="9404994" y="4716998"/>
            <a:ext cx="2439454" cy="1169551"/>
          </a:xfrm>
          <a:prstGeom prst="rect">
            <a:avLst/>
          </a:prstGeom>
          <a:noFill/>
        </p:spPr>
        <p:txBody>
          <a:bodyPr wrap="square" lIns="91440" tIns="45720" rIns="91440" bIns="45720" anchor="t">
            <a:spAutoFit/>
          </a:bodyPr>
          <a:lstStyle/>
          <a:p>
            <a:pPr algn="ctr" fontAlgn="base"/>
            <a:r>
              <a:rPr lang="en-US" sz="1400" b="1" i="0" dirty="0">
                <a:solidFill>
                  <a:srgbClr val="147DAF"/>
                </a:solidFill>
                <a:effectLst/>
              </a:rPr>
              <a:t>Community Transition </a:t>
            </a:r>
            <a:r>
              <a:rPr lang="en-US" sz="1400" i="0" dirty="0">
                <a:effectLst/>
                <a:latin typeface="Arial"/>
                <a:cs typeface="Arial"/>
              </a:rPr>
              <a:t>gives </a:t>
            </a:r>
            <a:r>
              <a:rPr lang="en-US" sz="1400" dirty="0">
                <a:latin typeface="Arial"/>
                <a:cs typeface="Arial"/>
              </a:rPr>
              <a:t>you up to $5,000</a:t>
            </a:r>
            <a:r>
              <a:rPr lang="en-US" sz="1400" i="0" dirty="0">
                <a:effectLst/>
                <a:latin typeface="Arial"/>
                <a:cs typeface="Arial"/>
              </a:rPr>
              <a:t> </a:t>
            </a:r>
            <a:r>
              <a:rPr lang="en-US" sz="1400" dirty="0">
                <a:latin typeface="Arial"/>
                <a:cs typeface="Arial"/>
              </a:rPr>
              <a:t>in credit to</a:t>
            </a:r>
            <a:r>
              <a:rPr lang="en-US" sz="1400" i="0" dirty="0">
                <a:effectLst/>
                <a:latin typeface="Arial"/>
                <a:cs typeface="Arial"/>
              </a:rPr>
              <a:t> help </a:t>
            </a:r>
            <a:r>
              <a:rPr lang="en-US" sz="1400" dirty="0">
                <a:latin typeface="Arial"/>
                <a:cs typeface="Arial"/>
              </a:rPr>
              <a:t>you </a:t>
            </a:r>
            <a:r>
              <a:rPr lang="en-US" sz="1400" i="0" dirty="0">
                <a:effectLst/>
                <a:latin typeface="Arial"/>
                <a:cs typeface="Arial"/>
              </a:rPr>
              <a:t>move from </a:t>
            </a:r>
            <a:r>
              <a:rPr lang="en-US" sz="1400" dirty="0">
                <a:latin typeface="Arial"/>
                <a:cs typeface="Arial"/>
              </a:rPr>
              <a:t>an approved setting </a:t>
            </a:r>
            <a:r>
              <a:rPr lang="en-US" sz="1400" i="0" dirty="0">
                <a:effectLst/>
                <a:latin typeface="Arial"/>
                <a:cs typeface="Arial"/>
              </a:rPr>
              <a:t>to </a:t>
            </a:r>
            <a:r>
              <a:rPr lang="en-US" sz="1400" dirty="0">
                <a:latin typeface="Arial"/>
                <a:cs typeface="Arial"/>
              </a:rPr>
              <a:t>your own home.</a:t>
            </a:r>
            <a:endParaRPr lang="en-US" sz="1400" i="0" dirty="0">
              <a:effectLst/>
              <a:latin typeface="Arial"/>
              <a:cs typeface="Arial"/>
            </a:endParaRPr>
          </a:p>
        </p:txBody>
      </p:sp>
      <p:pic>
        <p:nvPicPr>
          <p:cNvPr id="37" name="Graphic 36" descr="Renovation (House With Sparkles) with solid fill">
            <a:extLst>
              <a:ext uri="{FF2B5EF4-FFF2-40B4-BE49-F238E27FC236}">
                <a16:creationId xmlns:a16="http://schemas.microsoft.com/office/drawing/2014/main" id="{A13C9966-DAA0-60F8-4C40-39CEF6B25C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1725" y="3945657"/>
            <a:ext cx="750470" cy="744697"/>
          </a:xfrm>
          <a:prstGeom prst="rect">
            <a:avLst/>
          </a:prstGeom>
        </p:spPr>
      </p:pic>
      <p:sp>
        <p:nvSpPr>
          <p:cNvPr id="38" name="TextBox 37">
            <a:extLst>
              <a:ext uri="{FF2B5EF4-FFF2-40B4-BE49-F238E27FC236}">
                <a16:creationId xmlns:a16="http://schemas.microsoft.com/office/drawing/2014/main" id="{D73A2A9A-F87D-9AE8-CC41-CA8C6E03AA6B}"/>
              </a:ext>
            </a:extLst>
          </p:cNvPr>
          <p:cNvSpPr txBox="1"/>
          <p:nvPr/>
        </p:nvSpPr>
        <p:spPr>
          <a:xfrm>
            <a:off x="6550191" y="3301698"/>
            <a:ext cx="2030040" cy="584775"/>
          </a:xfrm>
          <a:prstGeom prst="rect">
            <a:avLst/>
          </a:prstGeom>
          <a:noFill/>
        </p:spPr>
        <p:txBody>
          <a:bodyPr wrap="square" lIns="91440" tIns="45720" rIns="91440" bIns="45720" anchor="t">
            <a:spAutoFit/>
          </a:bodyPr>
          <a:lstStyle/>
          <a:p>
            <a:pPr algn="ctr"/>
            <a:r>
              <a:rPr lang="en-US" sz="1600" dirty="0">
                <a:solidFill>
                  <a:srgbClr val="147DAF"/>
                </a:solidFill>
                <a:effectLst/>
                <a:ea typeface="Source Sans Pro"/>
              </a:rPr>
              <a:t>Breaks for</a:t>
            </a:r>
            <a:r>
              <a:rPr lang="en-US" sz="1600" dirty="0">
                <a:solidFill>
                  <a:srgbClr val="147DAF"/>
                </a:solidFill>
                <a:ea typeface="Source Sans Pro"/>
              </a:rPr>
              <a:t> you and your caregivers</a:t>
            </a:r>
            <a:endParaRPr lang="es-ES_tradnl" sz="1600" dirty="0">
              <a:solidFill>
                <a:srgbClr val="147DAF"/>
              </a:solidFill>
              <a:ea typeface="Source Sans Pro"/>
              <a:cs typeface="Arial" panose="020B0604020202020204" pitchFamily="34" charset="0"/>
            </a:endParaRPr>
          </a:p>
        </p:txBody>
      </p:sp>
      <p:sp>
        <p:nvSpPr>
          <p:cNvPr id="39" name="TextBox 38">
            <a:extLst>
              <a:ext uri="{FF2B5EF4-FFF2-40B4-BE49-F238E27FC236}">
                <a16:creationId xmlns:a16="http://schemas.microsoft.com/office/drawing/2014/main" id="{DEA18AB7-B2DC-B0C5-B242-C5BC3819A563}"/>
              </a:ext>
            </a:extLst>
          </p:cNvPr>
          <p:cNvSpPr txBox="1"/>
          <p:nvPr/>
        </p:nvSpPr>
        <p:spPr>
          <a:xfrm>
            <a:off x="6443924" y="4704402"/>
            <a:ext cx="2320329" cy="954107"/>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Respite</a:t>
            </a:r>
            <a:r>
              <a:rPr lang="en-US" sz="1400" dirty="0">
                <a:solidFill>
                  <a:srgbClr val="000000"/>
                </a:solidFill>
                <a:latin typeface="Arial"/>
                <a:ea typeface="Source Sans Pro"/>
                <a:cs typeface="Arial"/>
              </a:rPr>
              <a:t> </a:t>
            </a:r>
            <a:r>
              <a:rPr lang="en-US" sz="1400" b="0" i="0" dirty="0">
                <a:solidFill>
                  <a:srgbClr val="000000"/>
                </a:solidFill>
                <a:effectLst/>
                <a:latin typeface="Arial"/>
                <a:ea typeface="Source Sans Pro"/>
                <a:cs typeface="Arial"/>
              </a:rPr>
              <a:t>gives </a:t>
            </a:r>
            <a:r>
              <a:rPr lang="en-US" sz="1400" dirty="0">
                <a:solidFill>
                  <a:srgbClr val="000000"/>
                </a:solidFill>
                <a:latin typeface="Arial"/>
                <a:ea typeface="Source Sans Pro"/>
                <a:cs typeface="Arial"/>
              </a:rPr>
              <a:t>caregivers a break,</a:t>
            </a:r>
            <a:r>
              <a:rPr lang="en-US" sz="1400" dirty="0">
                <a:latin typeface="Arial"/>
                <a:ea typeface="Source Sans Pro"/>
                <a:cs typeface="Arial"/>
              </a:rPr>
              <a:t> </a:t>
            </a:r>
            <a:r>
              <a:rPr lang="en-US" sz="1400" dirty="0">
                <a:ea typeface="+mn-lt"/>
                <a:cs typeface="+mn-lt"/>
              </a:rPr>
              <a:t>while knowing that their loved one is cared for. </a:t>
            </a:r>
            <a:endParaRPr lang="en-US" sz="1400" b="0" strike="sngStrike" dirty="0">
              <a:effectLst/>
              <a:ea typeface="+mn-lt"/>
              <a:cs typeface="+mn-lt"/>
            </a:endParaRPr>
          </a:p>
        </p:txBody>
      </p:sp>
      <p:pic>
        <p:nvPicPr>
          <p:cNvPr id="40" name="Graphic 39" descr="Female Profile with solid fill">
            <a:extLst>
              <a:ext uri="{FF2B5EF4-FFF2-40B4-BE49-F238E27FC236}">
                <a16:creationId xmlns:a16="http://schemas.microsoft.com/office/drawing/2014/main" id="{95D42AB4-3FBB-EE24-AD17-5C93FC834C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3208" y="3972056"/>
            <a:ext cx="810491" cy="758535"/>
          </a:xfrm>
          <a:prstGeom prst="rect">
            <a:avLst/>
          </a:prstGeom>
        </p:spPr>
      </p:pic>
      <p:sp>
        <p:nvSpPr>
          <p:cNvPr id="41" name="TextBox 40">
            <a:extLst>
              <a:ext uri="{FF2B5EF4-FFF2-40B4-BE49-F238E27FC236}">
                <a16:creationId xmlns:a16="http://schemas.microsoft.com/office/drawing/2014/main" id="{DB7BC4E7-CBE0-D826-E531-E3ED13454F96}"/>
              </a:ext>
            </a:extLst>
          </p:cNvPr>
          <p:cNvSpPr txBox="1"/>
          <p:nvPr/>
        </p:nvSpPr>
        <p:spPr>
          <a:xfrm>
            <a:off x="3322435" y="3301698"/>
            <a:ext cx="2472028"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rPr>
              <a:t>Job</a:t>
            </a:r>
            <a:endParaRPr lang="en-US" sz="1600" dirty="0">
              <a:solidFill>
                <a:srgbClr val="147DAF"/>
              </a:solidFill>
              <a:ea typeface="Source Sans Pro"/>
              <a:cs typeface="Arial" panose="020B0604020202020204" pitchFamily="34" charset="0"/>
            </a:endParaRPr>
          </a:p>
          <a:p>
            <a:pPr algn="ctr"/>
            <a:r>
              <a:rPr lang="en-US" sz="1600" dirty="0">
                <a:solidFill>
                  <a:srgbClr val="147DAF"/>
                </a:solidFill>
                <a:ea typeface="Source Sans Pro"/>
              </a:rPr>
              <a:t>coaching</a:t>
            </a:r>
            <a:endParaRPr lang="en-US" sz="1600" i="1" dirty="0">
              <a:solidFill>
                <a:srgbClr val="147DAF"/>
              </a:solidFill>
              <a:ea typeface="Source Sans Pro"/>
              <a:cs typeface="Arial" panose="020B0604020202020204" pitchFamily="34" charset="0"/>
            </a:endParaRPr>
          </a:p>
        </p:txBody>
      </p:sp>
      <p:sp>
        <p:nvSpPr>
          <p:cNvPr id="42" name="TextBox 41">
            <a:extLst>
              <a:ext uri="{FF2B5EF4-FFF2-40B4-BE49-F238E27FC236}">
                <a16:creationId xmlns:a16="http://schemas.microsoft.com/office/drawing/2014/main" id="{C9A8C7B7-26F0-EABD-D9AC-B8C394718FD8}"/>
              </a:ext>
            </a:extLst>
          </p:cNvPr>
          <p:cNvSpPr txBox="1"/>
          <p:nvPr/>
        </p:nvSpPr>
        <p:spPr>
          <a:xfrm>
            <a:off x="3379130" y="4729594"/>
            <a:ext cx="2409544" cy="738664"/>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Supported Employment </a:t>
            </a:r>
            <a:r>
              <a:rPr lang="en-US" sz="1400" dirty="0">
                <a:solidFill>
                  <a:srgbClr val="000000"/>
                </a:solidFill>
                <a:latin typeface="Arial"/>
                <a:ea typeface="Source Sans Pro"/>
                <a:cs typeface="Arial"/>
              </a:rPr>
              <a:t>helps you find and keep a job that's right for you.</a:t>
            </a:r>
            <a:endParaRPr lang="en-US" sz="1400" b="0" dirty="0">
              <a:solidFill>
                <a:srgbClr val="000000"/>
              </a:solidFill>
              <a:effectLst/>
              <a:latin typeface="Arial"/>
              <a:ea typeface="Source Sans Pro"/>
              <a:cs typeface="Arial"/>
            </a:endParaRPr>
          </a:p>
        </p:txBody>
      </p:sp>
      <p:pic>
        <p:nvPicPr>
          <p:cNvPr id="43" name="Graphic 42" descr="Briefcase with solid fill">
            <a:extLst>
              <a:ext uri="{FF2B5EF4-FFF2-40B4-BE49-F238E27FC236}">
                <a16:creationId xmlns:a16="http://schemas.microsoft.com/office/drawing/2014/main" id="{3152463C-A196-94C9-6DEB-4A88492E22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4074" y="3931648"/>
            <a:ext cx="752763" cy="775854"/>
          </a:xfrm>
          <a:prstGeom prst="rect">
            <a:avLst/>
          </a:prstGeom>
        </p:spPr>
      </p:pic>
      <p:sp>
        <p:nvSpPr>
          <p:cNvPr id="44" name="TextBox 43">
            <a:extLst>
              <a:ext uri="{FF2B5EF4-FFF2-40B4-BE49-F238E27FC236}">
                <a16:creationId xmlns:a16="http://schemas.microsoft.com/office/drawing/2014/main" id="{46EBDD99-CAFB-9E0A-DF9C-7A74387E1F7D}"/>
              </a:ext>
            </a:extLst>
          </p:cNvPr>
          <p:cNvSpPr txBox="1"/>
          <p:nvPr/>
        </p:nvSpPr>
        <p:spPr>
          <a:xfrm>
            <a:off x="378343" y="3235846"/>
            <a:ext cx="2415351" cy="784830"/>
          </a:xfrm>
          <a:prstGeom prst="rect">
            <a:avLst/>
          </a:prstGeom>
          <a:noFill/>
        </p:spPr>
        <p:txBody>
          <a:bodyPr wrap="square" lIns="91440" tIns="45720" rIns="91440" bIns="45720" anchor="t">
            <a:spAutoFit/>
          </a:bodyPr>
          <a:lstStyle/>
          <a:p>
            <a:pPr algn="ctr"/>
            <a:r>
              <a:rPr lang="en-US" sz="1500" dirty="0">
                <a:solidFill>
                  <a:srgbClr val="147DAF"/>
                </a:solidFill>
                <a:latin typeface="Source Sans Pro"/>
                <a:ea typeface="Source Sans Pro"/>
              </a:rPr>
              <a:t> </a:t>
            </a:r>
            <a:r>
              <a:rPr lang="en-US" sz="1500" dirty="0">
                <a:solidFill>
                  <a:srgbClr val="147DAF"/>
                </a:solidFill>
                <a:ea typeface="Source Sans Pro"/>
              </a:rPr>
              <a:t>Skills and supports for living in your home</a:t>
            </a:r>
            <a:endParaRPr lang="en-US" sz="1500" dirty="0">
              <a:solidFill>
                <a:srgbClr val="000000"/>
              </a:solidFill>
              <a:ea typeface="Source Sans Pro"/>
            </a:endParaRPr>
          </a:p>
          <a:p>
            <a:pPr algn="ctr"/>
            <a:r>
              <a:rPr lang="en-US" sz="1500" dirty="0">
                <a:solidFill>
                  <a:srgbClr val="147DAF"/>
                </a:solidFill>
                <a:ea typeface="Source Sans Pro"/>
              </a:rPr>
              <a:t>or community</a:t>
            </a:r>
            <a:endParaRPr lang="en-US" sz="1500" dirty="0">
              <a:solidFill>
                <a:srgbClr val="000000"/>
              </a:solidFill>
              <a:ea typeface="Source Sans Pro"/>
              <a:cs typeface="Arial" panose="020B0604020202020204" pitchFamily="34" charset="0"/>
            </a:endParaRPr>
          </a:p>
        </p:txBody>
      </p:sp>
      <p:sp>
        <p:nvSpPr>
          <p:cNvPr id="46" name="TextBox 45">
            <a:extLst>
              <a:ext uri="{FF2B5EF4-FFF2-40B4-BE49-F238E27FC236}">
                <a16:creationId xmlns:a16="http://schemas.microsoft.com/office/drawing/2014/main" id="{D4603F15-23A0-E141-8CBC-069A3CA61AD3}"/>
              </a:ext>
            </a:extLst>
          </p:cNvPr>
          <p:cNvSpPr txBox="1"/>
          <p:nvPr/>
        </p:nvSpPr>
        <p:spPr>
          <a:xfrm>
            <a:off x="359639" y="4737122"/>
            <a:ext cx="2445755" cy="1107996"/>
          </a:xfrm>
          <a:prstGeom prst="rect">
            <a:avLst/>
          </a:prstGeom>
          <a:noFill/>
        </p:spPr>
        <p:txBody>
          <a:bodyPr wrap="square" lIns="91440" tIns="45720" rIns="91440" bIns="45720" anchor="t">
            <a:spAutoFit/>
          </a:bodyPr>
          <a:lstStyle/>
          <a:p>
            <a:pPr algn="ctr"/>
            <a:r>
              <a:rPr lang="en-US" sz="1300" b="1" dirty="0">
                <a:solidFill>
                  <a:srgbClr val="147DAF"/>
                </a:solidFill>
                <a:latin typeface="Arial"/>
                <a:ea typeface="Source Sans Pro"/>
                <a:cs typeface="Arial"/>
              </a:rPr>
              <a:t>Community Living and Supports</a:t>
            </a:r>
            <a:r>
              <a:rPr lang="en-US" sz="1300" dirty="0">
                <a:solidFill>
                  <a:srgbClr val="000000"/>
                </a:solidFill>
                <a:latin typeface="Arial"/>
                <a:ea typeface="Source Sans Pro"/>
                <a:cs typeface="Arial"/>
              </a:rPr>
              <a:t> gives you a trained worker to help with daily activities and life skills.</a:t>
            </a:r>
          </a:p>
          <a:p>
            <a:pPr algn="ctr"/>
            <a:endParaRPr lang="en-US" sz="1400" dirty="0">
              <a:ea typeface="Source Sans Pro"/>
              <a:cs typeface="Arial"/>
            </a:endParaRPr>
          </a:p>
        </p:txBody>
      </p:sp>
      <p:pic>
        <p:nvPicPr>
          <p:cNvPr id="55" name="Graphic 54" descr="Boardroom with solid fill">
            <a:extLst>
              <a:ext uri="{FF2B5EF4-FFF2-40B4-BE49-F238E27FC236}">
                <a16:creationId xmlns:a16="http://schemas.microsoft.com/office/drawing/2014/main" id="{1EE6462F-A9AF-8F78-BDC2-20E2406CF1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505" y="3846491"/>
            <a:ext cx="996267" cy="1002564"/>
          </a:xfrm>
          <a:prstGeom prst="rect">
            <a:avLst/>
          </a:prstGeom>
        </p:spPr>
      </p:pic>
    </p:spTree>
    <p:extLst>
      <p:ext uri="{BB962C8B-B14F-4D97-AF65-F5344CB8AC3E}">
        <p14:creationId xmlns:p14="http://schemas.microsoft.com/office/powerpoint/2010/main" val="3777539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a:spLocks noGrp="1"/>
          </p:cNvSpPr>
          <p:nvPr>
            <p:ph type="title" idx="4294967295"/>
          </p:nvPr>
        </p:nvSpPr>
        <p:spPr>
          <a:xfrm>
            <a:off x="543661" y="185016"/>
            <a:ext cx="10171645" cy="736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51984"/>
              </a:lnSpc>
              <a:spcBef>
                <a:spcPts val="0"/>
              </a:spcBef>
              <a:defRPr/>
            </a:pPr>
            <a:r>
              <a:rPr lang="en-US" sz="3600" dirty="0">
                <a:solidFill>
                  <a:schemeClr val="accent3">
                    <a:lumMod val="49000"/>
                  </a:schemeClr>
                </a:solidFill>
                <a:latin typeface="Arial"/>
                <a:ea typeface="Source Sans Pro"/>
                <a:cs typeface="Arial"/>
              </a:rPr>
              <a:t>1915(i) Services for</a:t>
            </a:r>
            <a:r>
              <a:rPr lang="en-US" sz="3600" dirty="0">
                <a:solidFill>
                  <a:schemeClr val="tx1"/>
                </a:solidFill>
                <a:latin typeface="Arial"/>
                <a:ea typeface="Source Sans Pro"/>
                <a:cs typeface="Arial"/>
              </a:rPr>
              <a:t> </a:t>
            </a:r>
            <a:r>
              <a:rPr lang="en-US" sz="3600" dirty="0">
                <a:solidFill>
                  <a:srgbClr val="147DAF"/>
                </a:solidFill>
                <a:latin typeface="Arial"/>
                <a:ea typeface="Source Sans Pro"/>
                <a:cs typeface="Arial"/>
              </a:rPr>
              <a:t>Substance Use</a:t>
            </a:r>
          </a:p>
        </p:txBody>
      </p:sp>
      <p:sp>
        <p:nvSpPr>
          <p:cNvPr id="25" name="TextBox 25"/>
          <p:cNvSpPr txBox="1"/>
          <p:nvPr/>
        </p:nvSpPr>
        <p:spPr>
          <a:xfrm>
            <a:off x="544919" y="1265440"/>
            <a:ext cx="10931905" cy="1526059"/>
          </a:xfrm>
          <a:prstGeom prst="rect">
            <a:avLst/>
          </a:prstGeom>
        </p:spPr>
        <p:txBody>
          <a:bodyPr wrap="square" lIns="0" tIns="0" rIns="0" bIns="0" rtlCol="0" anchor="t">
            <a:spAutoFit/>
          </a:bodyPr>
          <a:lstStyle/>
          <a:p>
            <a:pPr>
              <a:spcBef>
                <a:spcPts val="400"/>
              </a:spcBef>
              <a:spcAft>
                <a:spcPts val="700"/>
              </a:spcAft>
            </a:pPr>
            <a:r>
              <a:rPr lang="en-US" dirty="0">
                <a:solidFill>
                  <a:srgbClr val="000000"/>
                </a:solidFill>
                <a:latin typeface="Arial"/>
                <a:ea typeface="Source Sans Pro"/>
                <a:cs typeface="Arial"/>
              </a:rPr>
              <a:t>These 1915(</a:t>
            </a:r>
            <a:r>
              <a:rPr lang="en-US" dirty="0" err="1">
                <a:solidFill>
                  <a:srgbClr val="000000"/>
                </a:solidFill>
                <a:latin typeface="Arial"/>
                <a:ea typeface="Source Sans Pro"/>
                <a:cs typeface="Arial"/>
              </a:rPr>
              <a:t>i</a:t>
            </a:r>
            <a:r>
              <a:rPr lang="en-US" dirty="0">
                <a:solidFill>
                  <a:srgbClr val="000000"/>
                </a:solidFill>
                <a:latin typeface="Arial"/>
                <a:ea typeface="Source Sans Pro"/>
                <a:cs typeface="Arial"/>
              </a:rPr>
              <a:t>) services are </a:t>
            </a:r>
            <a:r>
              <a:rPr lang="en-US" dirty="0">
                <a:latin typeface="Arial"/>
                <a:ea typeface="Source Sans Pro"/>
                <a:cs typeface="Arial"/>
              </a:rPr>
              <a:t>for people with severe substance use disorders. These services include moving out of approved settings such as a state-operated health care facility, a foster or group home, a psychiatric residential treatment facility, a community intermediate care facility (ICF-IID) and to a private home or community.  </a:t>
            </a:r>
          </a:p>
          <a:p>
            <a:pPr marL="285750" indent="-285750">
              <a:spcBef>
                <a:spcPts val="400"/>
              </a:spcBef>
              <a:spcAft>
                <a:spcPts val="700"/>
              </a:spcAft>
              <a:buFont typeface="Wingdings"/>
              <a:buChar char="q"/>
            </a:pPr>
            <a:r>
              <a:rPr lang="en-US" b="1" dirty="0">
                <a:latin typeface="Arial"/>
                <a:ea typeface="Source Sans Pro"/>
                <a:cs typeface="Arial"/>
              </a:rPr>
              <a:t> </a:t>
            </a:r>
            <a:r>
              <a:rPr lang="en-US" b="1" dirty="0">
                <a:solidFill>
                  <a:srgbClr val="000000"/>
                </a:solidFill>
                <a:latin typeface="Arial"/>
                <a:ea typeface="Source Sans Pro"/>
                <a:cs typeface="Arial"/>
              </a:rPr>
              <a:t>Examples include</a:t>
            </a:r>
            <a:r>
              <a:rPr lang="en-US" b="1" dirty="0">
                <a:latin typeface="Arial"/>
                <a:ea typeface="Source Sans Pro"/>
                <a:cs typeface="Arial"/>
              </a:rPr>
              <a:t> misuse of alcohol, </a:t>
            </a:r>
            <a:r>
              <a:rPr lang="en-US" b="1" dirty="0">
                <a:solidFill>
                  <a:srgbClr val="000000"/>
                </a:solidFill>
                <a:latin typeface="Arial"/>
                <a:ea typeface="Source Sans Pro"/>
                <a:cs typeface="Arial"/>
              </a:rPr>
              <a:t>cocaine or opioids.</a:t>
            </a:r>
            <a:endParaRPr lang="en-US" b="1" dirty="0">
              <a:cs typeface="Arial"/>
            </a:endParaRPr>
          </a:p>
        </p:txBody>
      </p:sp>
      <p:sp>
        <p:nvSpPr>
          <p:cNvPr id="2" name="AutoShape 2">
            <a:extLst>
              <a:ext uri="{C183D7F6-B498-43B3-948B-1728B52AA6E4}">
                <adec:decorative xmlns:adec="http://schemas.microsoft.com/office/drawing/2017/decorative" val="1"/>
              </a:ext>
            </a:extLst>
          </p:cNvPr>
          <p:cNvSpPr/>
          <p:nvPr/>
        </p:nvSpPr>
        <p:spPr>
          <a:xfrm>
            <a:off x="-809" y="3637482"/>
            <a:ext cx="12192000" cy="3204838"/>
          </a:xfrm>
          <a:prstGeom prst="rect">
            <a:avLst/>
          </a:prstGeom>
          <a:solidFill>
            <a:srgbClr val="0E243E"/>
          </a:solidFill>
        </p:spPr>
        <p:txBody>
          <a:bodyPr/>
          <a:lstStyle/>
          <a:p>
            <a:endParaRPr lang="en-US" sz="1200">
              <a:solidFill>
                <a:sysClr val="windowText" lastClr="000000"/>
              </a:solidFill>
            </a:endParaRPr>
          </a:p>
        </p:txBody>
      </p:sp>
      <p:pic>
        <p:nvPicPr>
          <p:cNvPr id="28" name="Picture 27" descr="Logo for the North Carolina Department of Health and Human Services. ">
            <a:extLst>
              <a:ext uri="{FF2B5EF4-FFF2-40B4-BE49-F238E27FC236}">
                <a16:creationId xmlns:a16="http://schemas.microsoft.com/office/drawing/2014/main" id="{E3805D47-C451-CBAA-94FA-66E74122FFA8}"/>
              </a:ext>
            </a:extLst>
          </p:cNvPr>
          <p:cNvPicPr>
            <a:picLocks noChangeAspect="1"/>
          </p:cNvPicPr>
          <p:nvPr/>
        </p:nvPicPr>
        <p:blipFill>
          <a:blip r:embed="rId2"/>
          <a:stretch>
            <a:fillRect/>
          </a:stretch>
        </p:blipFill>
        <p:spPr>
          <a:xfrm>
            <a:off x="152400" y="6297339"/>
            <a:ext cx="1159669" cy="406947"/>
          </a:xfrm>
          <a:prstGeom prst="rect">
            <a:avLst/>
          </a:prstGeom>
        </p:spPr>
      </p:pic>
      <p:grpSp>
        <p:nvGrpSpPr>
          <p:cNvPr id="35" name="Group 34">
            <a:extLst>
              <a:ext uri="{FF2B5EF4-FFF2-40B4-BE49-F238E27FC236}">
                <a16:creationId xmlns:a16="http://schemas.microsoft.com/office/drawing/2014/main" id="{91CDCC13-3CE6-6C35-AB5F-3F51C2AB36C5}"/>
              </a:ext>
            </a:extLst>
          </p:cNvPr>
          <p:cNvGrpSpPr/>
          <p:nvPr/>
        </p:nvGrpSpPr>
        <p:grpSpPr>
          <a:xfrm>
            <a:off x="348995" y="3131903"/>
            <a:ext cx="11524401" cy="2835384"/>
            <a:chOff x="348995" y="3131903"/>
            <a:chExt cx="11524401" cy="2835384"/>
          </a:xfrm>
        </p:grpSpPr>
        <p:sp>
          <p:nvSpPr>
            <p:cNvPr id="5" name="TextBox 5">
              <a:extLst>
                <a:ext uri="{FF2B5EF4-FFF2-40B4-BE49-F238E27FC236}">
                  <a16:creationId xmlns:a16="http://schemas.microsoft.com/office/drawing/2014/main" id="{9370C284-ADCF-243A-93F0-123B32C83730}"/>
                </a:ext>
                <a:ext uri="{C183D7F6-B498-43B3-948B-1728B52AA6E4}">
                  <adec:decorative xmlns:adec="http://schemas.microsoft.com/office/drawing/2017/decorative" val="1"/>
                </a:ext>
              </a:extLst>
            </p:cNvPr>
            <p:cNvSpPr txBox="1"/>
            <p:nvPr/>
          </p:nvSpPr>
          <p:spPr>
            <a:xfrm>
              <a:off x="348995" y="3131903"/>
              <a:ext cx="2486833" cy="2835384"/>
            </a:xfrm>
            <a:prstGeom prst="rect">
              <a:avLst/>
            </a:prstGeom>
            <a:solidFill>
              <a:schemeClr val="bg1"/>
            </a:solid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nvGrpSpPr>
            <p:cNvPr id="6" name="Group 7">
              <a:extLst>
                <a:ext uri="{FF2B5EF4-FFF2-40B4-BE49-F238E27FC236}">
                  <a16:creationId xmlns:a16="http://schemas.microsoft.com/office/drawing/2014/main" id="{B006929E-5C30-7191-C096-9BBAACFE18E3}"/>
                </a:ext>
                <a:ext uri="{C183D7F6-B498-43B3-948B-1728B52AA6E4}">
                  <adec:decorative xmlns:adec="http://schemas.microsoft.com/office/drawing/2017/decorative" val="1"/>
                </a:ext>
              </a:extLst>
            </p:cNvPr>
            <p:cNvGrpSpPr/>
            <p:nvPr/>
          </p:nvGrpSpPr>
          <p:grpSpPr>
            <a:xfrm>
              <a:off x="3329396" y="3131903"/>
              <a:ext cx="2498378" cy="2829611"/>
              <a:chOff x="0" y="-76200"/>
              <a:chExt cx="1000697" cy="889000"/>
            </a:xfrm>
            <a:solidFill>
              <a:schemeClr val="bg1"/>
            </a:solidFill>
          </p:grpSpPr>
          <p:sp>
            <p:nvSpPr>
              <p:cNvPr id="32" name="Freeform 8">
                <a:extLst>
                  <a:ext uri="{FF2B5EF4-FFF2-40B4-BE49-F238E27FC236}">
                    <a16:creationId xmlns:a16="http://schemas.microsoft.com/office/drawing/2014/main" id="{1BED32A2-D1F4-89CC-A76D-E41DE8536E53}"/>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34" name="TextBox 9">
                <a:extLst>
                  <a:ext uri="{FF2B5EF4-FFF2-40B4-BE49-F238E27FC236}">
                    <a16:creationId xmlns:a16="http://schemas.microsoft.com/office/drawing/2014/main" id="{4CBEE776-D6B2-F397-EBF3-AF36FEF32958}"/>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7" name="Group 11">
              <a:extLst>
                <a:ext uri="{FF2B5EF4-FFF2-40B4-BE49-F238E27FC236}">
                  <a16:creationId xmlns:a16="http://schemas.microsoft.com/office/drawing/2014/main" id="{A664DDE9-B1B8-FD95-6E28-8BD441A60B86}"/>
                </a:ext>
                <a:ext uri="{C183D7F6-B498-43B3-948B-1728B52AA6E4}">
                  <adec:decorative xmlns:adec="http://schemas.microsoft.com/office/drawing/2017/decorative" val="1"/>
                </a:ext>
              </a:extLst>
            </p:cNvPr>
            <p:cNvGrpSpPr/>
            <p:nvPr/>
          </p:nvGrpSpPr>
          <p:grpSpPr>
            <a:xfrm>
              <a:off x="6338660" y="3131903"/>
              <a:ext cx="2521469" cy="2823838"/>
              <a:chOff x="0" y="-76200"/>
              <a:chExt cx="1000697" cy="889000"/>
            </a:xfrm>
            <a:solidFill>
              <a:schemeClr val="bg1"/>
            </a:solidFill>
          </p:grpSpPr>
          <p:sp>
            <p:nvSpPr>
              <p:cNvPr id="27" name="Freeform 12">
                <a:extLst>
                  <a:ext uri="{FF2B5EF4-FFF2-40B4-BE49-F238E27FC236}">
                    <a16:creationId xmlns:a16="http://schemas.microsoft.com/office/drawing/2014/main" id="{DD22458B-2261-9C31-AF6D-208205341638}"/>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30" name="TextBox 13">
                <a:extLst>
                  <a:ext uri="{FF2B5EF4-FFF2-40B4-BE49-F238E27FC236}">
                    <a16:creationId xmlns:a16="http://schemas.microsoft.com/office/drawing/2014/main" id="{3BCFF578-838B-47C6-A409-837E26723959}"/>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8" name="Group 16">
              <a:extLst>
                <a:ext uri="{FF2B5EF4-FFF2-40B4-BE49-F238E27FC236}">
                  <a16:creationId xmlns:a16="http://schemas.microsoft.com/office/drawing/2014/main" id="{940ABFC9-497B-B598-42D4-3365C6EFBAF0}"/>
                </a:ext>
                <a:ext uri="{C183D7F6-B498-43B3-948B-1728B52AA6E4}">
                  <adec:decorative xmlns:adec="http://schemas.microsoft.com/office/drawing/2017/decorative" val="1"/>
                </a:ext>
              </a:extLst>
            </p:cNvPr>
            <p:cNvGrpSpPr/>
            <p:nvPr/>
          </p:nvGrpSpPr>
          <p:grpSpPr>
            <a:xfrm>
              <a:off x="9375018" y="3131903"/>
              <a:ext cx="2498378" cy="2823838"/>
              <a:chOff x="0" y="-76200"/>
              <a:chExt cx="1000697" cy="889000"/>
            </a:xfrm>
            <a:solidFill>
              <a:schemeClr val="bg1"/>
            </a:solidFill>
          </p:grpSpPr>
          <p:sp>
            <p:nvSpPr>
              <p:cNvPr id="23" name="Freeform 17">
                <a:extLst>
                  <a:ext uri="{FF2B5EF4-FFF2-40B4-BE49-F238E27FC236}">
                    <a16:creationId xmlns:a16="http://schemas.microsoft.com/office/drawing/2014/main" id="{37403623-6332-E16B-8913-D3C1F5DB767B}"/>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24" name="TextBox 18">
                <a:extLst>
                  <a:ext uri="{FF2B5EF4-FFF2-40B4-BE49-F238E27FC236}">
                    <a16:creationId xmlns:a16="http://schemas.microsoft.com/office/drawing/2014/main" id="{B0C946C4-1887-58A8-E034-A4D5CE96FF0D}"/>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sp>
          <p:nvSpPr>
            <p:cNvPr id="9" name="TextBox 8">
              <a:extLst>
                <a:ext uri="{FF2B5EF4-FFF2-40B4-BE49-F238E27FC236}">
                  <a16:creationId xmlns:a16="http://schemas.microsoft.com/office/drawing/2014/main" id="{A72F0397-4EF5-E82F-6D4F-54C75B295400}"/>
                </a:ext>
              </a:extLst>
            </p:cNvPr>
            <p:cNvSpPr txBox="1"/>
            <p:nvPr/>
          </p:nvSpPr>
          <p:spPr>
            <a:xfrm>
              <a:off x="9586547" y="3285926"/>
              <a:ext cx="2038051"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cs typeface="Arial"/>
                </a:rPr>
                <a:t>Supports for moving to your own home</a:t>
              </a:r>
              <a:endParaRPr lang="en-US" sz="1600" dirty="0">
                <a:solidFill>
                  <a:srgbClr val="FF0000"/>
                </a:solidFill>
                <a:ea typeface="Source Sans Pro"/>
                <a:cs typeface="Arial"/>
              </a:endParaRPr>
            </a:p>
          </p:txBody>
        </p:sp>
        <p:sp>
          <p:nvSpPr>
            <p:cNvPr id="10" name="TextBox 9">
              <a:extLst>
                <a:ext uri="{FF2B5EF4-FFF2-40B4-BE49-F238E27FC236}">
                  <a16:creationId xmlns:a16="http://schemas.microsoft.com/office/drawing/2014/main" id="{84B70F24-572B-D8BB-3AB7-4805BE81916E}"/>
                </a:ext>
              </a:extLst>
            </p:cNvPr>
            <p:cNvSpPr txBox="1"/>
            <p:nvPr/>
          </p:nvSpPr>
          <p:spPr>
            <a:xfrm>
              <a:off x="9404994" y="4716998"/>
              <a:ext cx="2439454" cy="1169551"/>
            </a:xfrm>
            <a:prstGeom prst="rect">
              <a:avLst/>
            </a:prstGeom>
            <a:noFill/>
          </p:spPr>
          <p:txBody>
            <a:bodyPr wrap="square" lIns="91440" tIns="45720" rIns="91440" bIns="45720" anchor="t">
              <a:spAutoFit/>
            </a:bodyPr>
            <a:lstStyle/>
            <a:p>
              <a:pPr algn="ctr" fontAlgn="base"/>
              <a:r>
                <a:rPr lang="en-US" sz="1400" b="1" i="0" dirty="0">
                  <a:solidFill>
                    <a:srgbClr val="147DAF"/>
                  </a:solidFill>
                  <a:effectLst/>
                </a:rPr>
                <a:t>Community Transition </a:t>
              </a:r>
              <a:r>
                <a:rPr lang="en-US" sz="1400" i="0" dirty="0">
                  <a:effectLst/>
                  <a:latin typeface="Arial"/>
                  <a:cs typeface="Arial"/>
                </a:rPr>
                <a:t>gives </a:t>
              </a:r>
              <a:r>
                <a:rPr lang="en-US" sz="1400" dirty="0">
                  <a:latin typeface="Arial"/>
                  <a:cs typeface="Arial"/>
                </a:rPr>
                <a:t>you up to $5,000 in credit to</a:t>
              </a:r>
              <a:r>
                <a:rPr lang="en-US" sz="1400" i="0" dirty="0">
                  <a:effectLst/>
                  <a:latin typeface="Arial"/>
                  <a:cs typeface="Arial"/>
                </a:rPr>
                <a:t> help </a:t>
              </a:r>
              <a:r>
                <a:rPr lang="en-US" sz="1400" dirty="0">
                  <a:latin typeface="Arial"/>
                  <a:cs typeface="Arial"/>
                </a:rPr>
                <a:t>you </a:t>
              </a:r>
              <a:r>
                <a:rPr lang="en-US" sz="1400" i="0" dirty="0">
                  <a:effectLst/>
                  <a:latin typeface="Arial"/>
                  <a:cs typeface="Arial"/>
                </a:rPr>
                <a:t>move from </a:t>
              </a:r>
              <a:r>
                <a:rPr lang="en-US" sz="1400" dirty="0">
                  <a:latin typeface="Arial"/>
                  <a:cs typeface="Arial"/>
                </a:rPr>
                <a:t>an approved setting </a:t>
              </a:r>
              <a:r>
                <a:rPr lang="en-US" sz="1400" i="0" dirty="0">
                  <a:effectLst/>
                  <a:latin typeface="Arial"/>
                  <a:cs typeface="Arial"/>
                </a:rPr>
                <a:t>to </a:t>
              </a:r>
              <a:r>
                <a:rPr lang="en-US" sz="1400" dirty="0">
                  <a:latin typeface="Arial"/>
                  <a:cs typeface="Arial"/>
                </a:rPr>
                <a:t>your own home.</a:t>
              </a:r>
              <a:endParaRPr lang="en-US" sz="1400" i="0" dirty="0">
                <a:effectLst/>
                <a:latin typeface="Arial"/>
                <a:cs typeface="Arial"/>
              </a:endParaRPr>
            </a:p>
          </p:txBody>
        </p:sp>
        <p:pic>
          <p:nvPicPr>
            <p:cNvPr id="11" name="Graphic 10" descr="Renovation (House With Sparkles) with solid fill">
              <a:extLst>
                <a:ext uri="{FF2B5EF4-FFF2-40B4-BE49-F238E27FC236}">
                  <a16:creationId xmlns:a16="http://schemas.microsoft.com/office/drawing/2014/main" id="{B07C4122-3EC1-0225-BCD1-C44C5E9DAB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1725" y="3945657"/>
              <a:ext cx="750470" cy="744697"/>
            </a:xfrm>
            <a:prstGeom prst="rect">
              <a:avLst/>
            </a:prstGeom>
          </p:spPr>
        </p:pic>
        <p:sp>
          <p:nvSpPr>
            <p:cNvPr id="12" name="TextBox 11">
              <a:extLst>
                <a:ext uri="{FF2B5EF4-FFF2-40B4-BE49-F238E27FC236}">
                  <a16:creationId xmlns:a16="http://schemas.microsoft.com/office/drawing/2014/main" id="{7BD143E9-E2E4-9DED-B223-630DB27034F7}"/>
                </a:ext>
              </a:extLst>
            </p:cNvPr>
            <p:cNvSpPr txBox="1"/>
            <p:nvPr/>
          </p:nvSpPr>
          <p:spPr>
            <a:xfrm>
              <a:off x="6638967" y="3297958"/>
              <a:ext cx="1970855" cy="584775"/>
            </a:xfrm>
            <a:prstGeom prst="rect">
              <a:avLst/>
            </a:prstGeom>
            <a:noFill/>
          </p:spPr>
          <p:txBody>
            <a:bodyPr wrap="square" lIns="91440" tIns="45720" rIns="91440" bIns="45720" anchor="t">
              <a:spAutoFit/>
            </a:bodyPr>
            <a:lstStyle/>
            <a:p>
              <a:pPr algn="ctr"/>
              <a:r>
                <a:rPr lang="en-US" sz="1600" dirty="0">
                  <a:solidFill>
                    <a:srgbClr val="147DAF"/>
                  </a:solidFill>
                  <a:effectLst/>
                  <a:ea typeface="Source Sans Pro"/>
                </a:rPr>
                <a:t>Breaks for</a:t>
              </a:r>
              <a:r>
                <a:rPr lang="en-US" sz="1600" dirty="0">
                  <a:solidFill>
                    <a:srgbClr val="147DAF"/>
                  </a:solidFill>
                  <a:ea typeface="Source Sans Pro"/>
                </a:rPr>
                <a:t> you and your caregivers</a:t>
              </a:r>
              <a:endParaRPr lang="es-ES_tradnl" sz="1600" dirty="0">
                <a:solidFill>
                  <a:srgbClr val="147DAF"/>
                </a:solidFill>
                <a:ea typeface="Source Sans Pro"/>
                <a:cs typeface="Arial" panose="020B0604020202020204" pitchFamily="34" charset="0"/>
              </a:endParaRPr>
            </a:p>
          </p:txBody>
        </p:sp>
        <p:sp>
          <p:nvSpPr>
            <p:cNvPr id="13" name="TextBox 12">
              <a:extLst>
                <a:ext uri="{FF2B5EF4-FFF2-40B4-BE49-F238E27FC236}">
                  <a16:creationId xmlns:a16="http://schemas.microsoft.com/office/drawing/2014/main" id="{3689B113-EE4F-CB0C-24FA-8B41E3568F7A}"/>
                </a:ext>
              </a:extLst>
            </p:cNvPr>
            <p:cNvSpPr txBox="1"/>
            <p:nvPr/>
          </p:nvSpPr>
          <p:spPr>
            <a:xfrm>
              <a:off x="6443924" y="4704402"/>
              <a:ext cx="2320329" cy="738664"/>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Respite</a:t>
              </a:r>
              <a:r>
                <a:rPr lang="en-US" sz="1400" dirty="0">
                  <a:solidFill>
                    <a:srgbClr val="000000"/>
                  </a:solidFill>
                  <a:latin typeface="Arial"/>
                  <a:ea typeface="Source Sans Pro"/>
                  <a:cs typeface="Arial"/>
                </a:rPr>
                <a:t> </a:t>
              </a:r>
              <a:r>
                <a:rPr lang="en-US" sz="1400" b="0" i="0" dirty="0">
                  <a:solidFill>
                    <a:srgbClr val="000000"/>
                  </a:solidFill>
                  <a:effectLst/>
                  <a:latin typeface="Arial"/>
                  <a:ea typeface="Source Sans Pro"/>
                  <a:cs typeface="Arial"/>
                </a:rPr>
                <a:t>gives </a:t>
              </a:r>
              <a:r>
                <a:rPr lang="en-US" sz="1400" dirty="0">
                  <a:solidFill>
                    <a:srgbClr val="000000"/>
                  </a:solidFill>
                  <a:latin typeface="Arial"/>
                  <a:ea typeface="Source Sans Pro"/>
                  <a:cs typeface="Arial"/>
                </a:rPr>
                <a:t>caregivers a break, while knowing their loved one is cared for. </a:t>
              </a:r>
              <a:endParaRPr lang="en-US" sz="1400" b="0" strike="sngStrike" dirty="0">
                <a:solidFill>
                  <a:srgbClr val="FF0000"/>
                </a:solidFill>
                <a:effectLst/>
                <a:latin typeface="Arial"/>
                <a:ea typeface="Source Sans Pro"/>
                <a:cs typeface="Arial"/>
              </a:endParaRPr>
            </a:p>
          </p:txBody>
        </p:sp>
        <p:pic>
          <p:nvPicPr>
            <p:cNvPr id="14" name="Graphic 13" descr="Female Profile with solid fill">
              <a:extLst>
                <a:ext uri="{FF2B5EF4-FFF2-40B4-BE49-F238E27FC236}">
                  <a16:creationId xmlns:a16="http://schemas.microsoft.com/office/drawing/2014/main" id="{604DB927-761C-E5AB-41F6-60688F147C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3208" y="3972056"/>
              <a:ext cx="810491" cy="758535"/>
            </a:xfrm>
            <a:prstGeom prst="rect">
              <a:avLst/>
            </a:prstGeom>
          </p:spPr>
        </p:pic>
        <p:sp>
          <p:nvSpPr>
            <p:cNvPr id="16" name="TextBox 15">
              <a:extLst>
                <a:ext uri="{FF2B5EF4-FFF2-40B4-BE49-F238E27FC236}">
                  <a16:creationId xmlns:a16="http://schemas.microsoft.com/office/drawing/2014/main" id="{E1671ECB-7D5E-085F-5C58-E06D3CC31BCB}"/>
                </a:ext>
              </a:extLst>
            </p:cNvPr>
            <p:cNvSpPr txBox="1"/>
            <p:nvPr/>
          </p:nvSpPr>
          <p:spPr>
            <a:xfrm>
              <a:off x="3322435" y="3253570"/>
              <a:ext cx="2472028"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rPr>
                <a:t>Job</a:t>
              </a:r>
              <a:endParaRPr lang="en-US" sz="1600" dirty="0">
                <a:solidFill>
                  <a:srgbClr val="147DAF"/>
                </a:solidFill>
                <a:ea typeface="Source Sans Pro"/>
                <a:cs typeface="Arial" panose="020B0604020202020204" pitchFamily="34" charset="0"/>
              </a:endParaRPr>
            </a:p>
            <a:p>
              <a:pPr algn="ctr"/>
              <a:r>
                <a:rPr lang="en-US" sz="1600" dirty="0">
                  <a:solidFill>
                    <a:srgbClr val="147DAF"/>
                  </a:solidFill>
                  <a:ea typeface="Source Sans Pro"/>
                </a:rPr>
                <a:t>coaching</a:t>
              </a:r>
              <a:endParaRPr lang="en-US" sz="1600" i="1" dirty="0">
                <a:solidFill>
                  <a:srgbClr val="147DAF"/>
                </a:solidFill>
                <a:ea typeface="Source Sans Pro"/>
                <a:cs typeface="Arial" panose="020B0604020202020204" pitchFamily="34" charset="0"/>
              </a:endParaRPr>
            </a:p>
          </p:txBody>
        </p:sp>
        <p:sp>
          <p:nvSpPr>
            <p:cNvPr id="17" name="TextBox 16">
              <a:extLst>
                <a:ext uri="{FF2B5EF4-FFF2-40B4-BE49-F238E27FC236}">
                  <a16:creationId xmlns:a16="http://schemas.microsoft.com/office/drawing/2014/main" id="{19FBB4ED-4247-3D3B-FA2D-4EAAF8D99886}"/>
                </a:ext>
              </a:extLst>
            </p:cNvPr>
            <p:cNvSpPr txBox="1"/>
            <p:nvPr/>
          </p:nvSpPr>
          <p:spPr>
            <a:xfrm>
              <a:off x="3379130" y="4729594"/>
              <a:ext cx="2409544" cy="954107"/>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Individual Placement and Support </a:t>
              </a:r>
              <a:r>
                <a:rPr lang="en-US" sz="1400" dirty="0">
                  <a:solidFill>
                    <a:srgbClr val="000000"/>
                  </a:solidFill>
                  <a:latin typeface="Arial"/>
                  <a:ea typeface="Source Sans Pro"/>
                  <a:cs typeface="Arial"/>
                </a:rPr>
                <a:t>helps you find and keep a job that's right for you.</a:t>
              </a:r>
              <a:endParaRPr lang="en-US" sz="1400" b="0" dirty="0">
                <a:solidFill>
                  <a:srgbClr val="000000"/>
                </a:solidFill>
                <a:effectLst/>
                <a:latin typeface="Arial"/>
                <a:ea typeface="Source Sans Pro"/>
                <a:cs typeface="Arial"/>
              </a:endParaRPr>
            </a:p>
          </p:txBody>
        </p:sp>
        <p:pic>
          <p:nvPicPr>
            <p:cNvPr id="18" name="Graphic 17" descr="Briefcase with solid fill">
              <a:extLst>
                <a:ext uri="{FF2B5EF4-FFF2-40B4-BE49-F238E27FC236}">
                  <a16:creationId xmlns:a16="http://schemas.microsoft.com/office/drawing/2014/main" id="{69682816-AF3B-E5F6-7EAD-A8C1C5A0F8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4074" y="3931648"/>
              <a:ext cx="752763" cy="775854"/>
            </a:xfrm>
            <a:prstGeom prst="rect">
              <a:avLst/>
            </a:prstGeom>
          </p:spPr>
        </p:pic>
        <p:sp>
          <p:nvSpPr>
            <p:cNvPr id="19" name="TextBox 18">
              <a:extLst>
                <a:ext uri="{FF2B5EF4-FFF2-40B4-BE49-F238E27FC236}">
                  <a16:creationId xmlns:a16="http://schemas.microsoft.com/office/drawing/2014/main" id="{4F9D1DA7-14BC-DECE-D6E2-3123D3CC06B2}"/>
                </a:ext>
              </a:extLst>
            </p:cNvPr>
            <p:cNvSpPr txBox="1"/>
            <p:nvPr/>
          </p:nvSpPr>
          <p:spPr>
            <a:xfrm>
              <a:off x="378343" y="3277634"/>
              <a:ext cx="2415351"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rPr>
                <a:t>Skills for living in the community</a:t>
              </a:r>
              <a:endParaRPr lang="en-US" dirty="0"/>
            </a:p>
          </p:txBody>
        </p:sp>
        <p:pic>
          <p:nvPicPr>
            <p:cNvPr id="20" name="Graphic 19" descr="Handshake with solid fill">
              <a:extLst>
                <a:ext uri="{FF2B5EF4-FFF2-40B4-BE49-F238E27FC236}">
                  <a16:creationId xmlns:a16="http://schemas.microsoft.com/office/drawing/2014/main" id="{4890D632-68F4-140D-7A27-44E12C841C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0300" y="3885466"/>
              <a:ext cx="914400" cy="914400"/>
            </a:xfrm>
            <a:prstGeom prst="rect">
              <a:avLst/>
            </a:prstGeom>
          </p:spPr>
        </p:pic>
        <p:sp>
          <p:nvSpPr>
            <p:cNvPr id="21" name="TextBox 20">
              <a:extLst>
                <a:ext uri="{FF2B5EF4-FFF2-40B4-BE49-F238E27FC236}">
                  <a16:creationId xmlns:a16="http://schemas.microsoft.com/office/drawing/2014/main" id="{6E3C4BE8-745D-629D-DFC1-8291858E8D8E}"/>
                </a:ext>
              </a:extLst>
            </p:cNvPr>
            <p:cNvSpPr txBox="1"/>
            <p:nvPr/>
          </p:nvSpPr>
          <p:spPr>
            <a:xfrm>
              <a:off x="359639" y="4737122"/>
              <a:ext cx="2445755" cy="954107"/>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Individual and Transitional Support</a:t>
              </a:r>
              <a:r>
                <a:rPr lang="en-US" sz="1400" dirty="0">
                  <a:solidFill>
                    <a:srgbClr val="000000"/>
                  </a:solidFill>
                  <a:latin typeface="Arial"/>
                  <a:ea typeface="Source Sans Pro"/>
                  <a:cs typeface="Arial"/>
                </a:rPr>
                <a:t> helps you build life skills to live independently in the community.</a:t>
              </a:r>
              <a:endParaRPr lang="en-US" sz="1400" dirty="0">
                <a:ea typeface="Source Sans Pro"/>
                <a:cs typeface="Arial"/>
              </a:endParaRPr>
            </a:p>
          </p:txBody>
        </p:sp>
      </p:grpSp>
    </p:spTree>
    <p:extLst>
      <p:ext uri="{BB962C8B-B14F-4D97-AF65-F5344CB8AC3E}">
        <p14:creationId xmlns:p14="http://schemas.microsoft.com/office/powerpoint/2010/main" val="1905283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a:spLocks noGrp="1"/>
          </p:cNvSpPr>
          <p:nvPr>
            <p:ph type="title" idx="4294967295"/>
          </p:nvPr>
        </p:nvSpPr>
        <p:spPr>
          <a:xfrm>
            <a:off x="543661" y="185016"/>
            <a:ext cx="12007372" cy="7366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51984"/>
              </a:lnSpc>
              <a:spcBef>
                <a:spcPts val="0"/>
              </a:spcBef>
              <a:defRPr/>
            </a:pPr>
            <a:r>
              <a:rPr lang="en-US" dirty="0">
                <a:solidFill>
                  <a:schemeClr val="accent3">
                    <a:lumMod val="49000"/>
                  </a:schemeClr>
                </a:solidFill>
                <a:latin typeface="Arial"/>
                <a:ea typeface="Source Sans Pro"/>
                <a:cs typeface="Arial"/>
              </a:rPr>
              <a:t>1915(i) Services </a:t>
            </a:r>
            <a:r>
              <a:rPr lang="en-US" dirty="0">
                <a:solidFill>
                  <a:schemeClr val="tx1"/>
                </a:solidFill>
                <a:latin typeface="Arial"/>
                <a:ea typeface="Source Sans Pro"/>
                <a:cs typeface="Arial"/>
              </a:rPr>
              <a:t>for </a:t>
            </a:r>
            <a:r>
              <a:rPr lang="en-US" dirty="0">
                <a:solidFill>
                  <a:srgbClr val="147DAF"/>
                </a:solidFill>
                <a:latin typeface="Arial"/>
                <a:ea typeface="Source Sans Pro"/>
                <a:cs typeface="Arial"/>
              </a:rPr>
              <a:t>Traumatic Brain Injury </a:t>
            </a:r>
            <a:r>
              <a:rPr lang="en-US" sz="3600" dirty="0">
                <a:solidFill>
                  <a:srgbClr val="147DAF"/>
                </a:solidFill>
                <a:latin typeface="Arial"/>
                <a:ea typeface="Source Sans Pro"/>
                <a:cs typeface="Arial"/>
              </a:rPr>
              <a:t> </a:t>
            </a:r>
          </a:p>
        </p:txBody>
      </p:sp>
      <p:sp>
        <p:nvSpPr>
          <p:cNvPr id="25" name="TextBox 25"/>
          <p:cNvSpPr txBox="1"/>
          <p:nvPr/>
        </p:nvSpPr>
        <p:spPr>
          <a:xfrm>
            <a:off x="544919" y="1265440"/>
            <a:ext cx="10931905" cy="2085186"/>
          </a:xfrm>
          <a:prstGeom prst="rect">
            <a:avLst/>
          </a:prstGeom>
        </p:spPr>
        <p:txBody>
          <a:bodyPr wrap="square" lIns="0" tIns="0" rIns="0" bIns="0" rtlCol="0" anchor="t">
            <a:spAutoFit/>
          </a:bodyPr>
          <a:lstStyle/>
          <a:p>
            <a:pPr>
              <a:spcBef>
                <a:spcPts val="400"/>
              </a:spcBef>
              <a:spcAft>
                <a:spcPts val="700"/>
              </a:spcAft>
            </a:pPr>
            <a:r>
              <a:rPr lang="en-US">
                <a:solidFill>
                  <a:srgbClr val="000000"/>
                </a:solidFill>
                <a:latin typeface="Arial"/>
                <a:ea typeface="Source Sans Pro"/>
                <a:cs typeface="Arial"/>
              </a:rPr>
              <a:t>These 1915(</a:t>
            </a:r>
            <a:r>
              <a:rPr lang="en-US" err="1">
                <a:solidFill>
                  <a:srgbClr val="000000"/>
                </a:solidFill>
                <a:latin typeface="Arial"/>
                <a:ea typeface="Source Sans Pro"/>
                <a:cs typeface="Arial"/>
              </a:rPr>
              <a:t>i</a:t>
            </a:r>
            <a:r>
              <a:rPr lang="en-US">
                <a:solidFill>
                  <a:srgbClr val="000000"/>
                </a:solidFill>
                <a:latin typeface="Arial"/>
                <a:ea typeface="Source Sans Pro"/>
                <a:cs typeface="Arial"/>
              </a:rPr>
              <a:t>) services are</a:t>
            </a:r>
            <a:r>
              <a:rPr lang="en-US">
                <a:latin typeface="Arial"/>
                <a:ea typeface="Source Sans Pro"/>
                <a:cs typeface="Arial"/>
              </a:rPr>
              <a:t> for people with traumatic brain injuries. This condition can cause someone to need help with activities in their home and communities. The types of skills taught depend on the person's own goals. </a:t>
            </a:r>
            <a:endParaRPr lang="en-US">
              <a:latin typeface="Arial"/>
            </a:endParaRPr>
          </a:p>
          <a:p>
            <a:pPr marL="285750" indent="-285750">
              <a:spcBef>
                <a:spcPts val="400"/>
              </a:spcBef>
              <a:spcAft>
                <a:spcPts val="700"/>
              </a:spcAft>
              <a:buFont typeface="Wingdings"/>
              <a:buChar char="q"/>
            </a:pPr>
            <a:r>
              <a:rPr lang="en-US" b="1">
                <a:solidFill>
                  <a:srgbClr val="000000"/>
                </a:solidFill>
                <a:latin typeface="Arial"/>
                <a:ea typeface="Source Sans Pro"/>
                <a:cs typeface="Arial"/>
              </a:rPr>
              <a:t>Examples include a brain injury due to a fall, car accident or sport injury. </a:t>
            </a:r>
          </a:p>
          <a:p>
            <a:pPr>
              <a:spcBef>
                <a:spcPts val="400"/>
              </a:spcBef>
              <a:spcAft>
                <a:spcPts val="700"/>
              </a:spcAft>
            </a:pPr>
            <a:endParaRPr lang="en-US">
              <a:ea typeface="Source Sans Pro"/>
              <a:cs typeface="Arial"/>
            </a:endParaRPr>
          </a:p>
          <a:p>
            <a:pPr>
              <a:spcBef>
                <a:spcPts val="400"/>
              </a:spcBef>
              <a:spcAft>
                <a:spcPts val="700"/>
              </a:spcAft>
            </a:pPr>
            <a:endParaRPr lang="en-US" b="1">
              <a:ea typeface="Source Sans Pro"/>
              <a:cs typeface="Arial"/>
            </a:endParaRPr>
          </a:p>
        </p:txBody>
      </p:sp>
      <p:sp>
        <p:nvSpPr>
          <p:cNvPr id="4" name="AutoShape 2">
            <a:extLst>
              <a:ext uri="{FF2B5EF4-FFF2-40B4-BE49-F238E27FC236}">
                <a16:creationId xmlns:a16="http://schemas.microsoft.com/office/drawing/2014/main" id="{90CFAFCB-32E3-CC65-3072-A573524E130F}"/>
              </a:ext>
              <a:ext uri="{C183D7F6-B498-43B3-948B-1728B52AA6E4}">
                <adec:decorative xmlns:adec="http://schemas.microsoft.com/office/drawing/2017/decorative" val="1"/>
              </a:ext>
            </a:extLst>
          </p:cNvPr>
          <p:cNvSpPr/>
          <p:nvPr/>
        </p:nvSpPr>
        <p:spPr>
          <a:xfrm>
            <a:off x="-809" y="3637482"/>
            <a:ext cx="12192000" cy="3204838"/>
          </a:xfrm>
          <a:prstGeom prst="rect">
            <a:avLst/>
          </a:prstGeom>
          <a:solidFill>
            <a:srgbClr val="0E243E"/>
          </a:solidFill>
        </p:spPr>
        <p:txBody>
          <a:bodyPr/>
          <a:lstStyle/>
          <a:p>
            <a:endParaRPr lang="en-US" sz="1200">
              <a:solidFill>
                <a:sysClr val="windowText" lastClr="000000"/>
              </a:solidFill>
            </a:endParaRPr>
          </a:p>
        </p:txBody>
      </p:sp>
      <p:pic>
        <p:nvPicPr>
          <p:cNvPr id="6" name="Picture 5" descr="Logo for the North Carolina Department of Health and Human Services. ">
            <a:extLst>
              <a:ext uri="{FF2B5EF4-FFF2-40B4-BE49-F238E27FC236}">
                <a16:creationId xmlns:a16="http://schemas.microsoft.com/office/drawing/2014/main" id="{9471CE3E-9883-887C-F1EE-F26EB2B32A2B}"/>
              </a:ext>
            </a:extLst>
          </p:cNvPr>
          <p:cNvPicPr>
            <a:picLocks noChangeAspect="1"/>
          </p:cNvPicPr>
          <p:nvPr/>
        </p:nvPicPr>
        <p:blipFill>
          <a:blip r:embed="rId2"/>
          <a:stretch>
            <a:fillRect/>
          </a:stretch>
        </p:blipFill>
        <p:spPr>
          <a:xfrm>
            <a:off x="152400" y="6297339"/>
            <a:ext cx="1159669" cy="406947"/>
          </a:xfrm>
          <a:prstGeom prst="rect">
            <a:avLst/>
          </a:prstGeom>
        </p:spPr>
      </p:pic>
      <p:sp>
        <p:nvSpPr>
          <p:cNvPr id="8" name="TextBox 5">
            <a:extLst>
              <a:ext uri="{FF2B5EF4-FFF2-40B4-BE49-F238E27FC236}">
                <a16:creationId xmlns:a16="http://schemas.microsoft.com/office/drawing/2014/main" id="{0A078F37-6E66-2B1F-3014-71FDCEF5B751}"/>
              </a:ext>
              <a:ext uri="{C183D7F6-B498-43B3-948B-1728B52AA6E4}">
                <adec:decorative xmlns:adec="http://schemas.microsoft.com/office/drawing/2017/decorative" val="1"/>
              </a:ext>
            </a:extLst>
          </p:cNvPr>
          <p:cNvSpPr txBox="1"/>
          <p:nvPr/>
        </p:nvSpPr>
        <p:spPr>
          <a:xfrm>
            <a:off x="348995" y="3131903"/>
            <a:ext cx="2486833" cy="2835384"/>
          </a:xfrm>
          <a:prstGeom prst="rect">
            <a:avLst/>
          </a:prstGeom>
          <a:solidFill>
            <a:schemeClr val="bg1"/>
          </a:solid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nvGrpSpPr>
          <p:cNvPr id="12" name="Group 7">
            <a:extLst>
              <a:ext uri="{FF2B5EF4-FFF2-40B4-BE49-F238E27FC236}">
                <a16:creationId xmlns:a16="http://schemas.microsoft.com/office/drawing/2014/main" id="{08F1F549-DE13-BFCF-55C7-2C0AB4AED88B}"/>
              </a:ext>
              <a:ext uri="{C183D7F6-B498-43B3-948B-1728B52AA6E4}">
                <adec:decorative xmlns:adec="http://schemas.microsoft.com/office/drawing/2017/decorative" val="1"/>
              </a:ext>
            </a:extLst>
          </p:cNvPr>
          <p:cNvGrpSpPr/>
          <p:nvPr/>
        </p:nvGrpSpPr>
        <p:grpSpPr>
          <a:xfrm>
            <a:off x="3329396" y="3131903"/>
            <a:ext cx="2498378" cy="2829611"/>
            <a:chOff x="0" y="-76200"/>
            <a:chExt cx="1000697" cy="889000"/>
          </a:xfrm>
          <a:solidFill>
            <a:schemeClr val="bg1"/>
          </a:solidFill>
        </p:grpSpPr>
        <p:sp>
          <p:nvSpPr>
            <p:cNvPr id="10" name="Freeform 8">
              <a:extLst>
                <a:ext uri="{FF2B5EF4-FFF2-40B4-BE49-F238E27FC236}">
                  <a16:creationId xmlns:a16="http://schemas.microsoft.com/office/drawing/2014/main" id="{7E56DA90-D997-0969-0634-FB9B0F6FB4B0}"/>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11" name="TextBox 9">
              <a:extLst>
                <a:ext uri="{FF2B5EF4-FFF2-40B4-BE49-F238E27FC236}">
                  <a16:creationId xmlns:a16="http://schemas.microsoft.com/office/drawing/2014/main" id="{4B92948A-C4D2-FFA5-1C4B-27087A15FBBE}"/>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17" name="Group 11">
            <a:extLst>
              <a:ext uri="{FF2B5EF4-FFF2-40B4-BE49-F238E27FC236}">
                <a16:creationId xmlns:a16="http://schemas.microsoft.com/office/drawing/2014/main" id="{AEE0FCED-1ACF-070E-5AD3-FB65CACED4B0}"/>
              </a:ext>
              <a:ext uri="{C183D7F6-B498-43B3-948B-1728B52AA6E4}">
                <adec:decorative xmlns:adec="http://schemas.microsoft.com/office/drawing/2017/decorative" val="1"/>
              </a:ext>
            </a:extLst>
          </p:cNvPr>
          <p:cNvGrpSpPr/>
          <p:nvPr/>
        </p:nvGrpSpPr>
        <p:grpSpPr>
          <a:xfrm>
            <a:off x="6338660" y="3131903"/>
            <a:ext cx="2521469" cy="2823838"/>
            <a:chOff x="0" y="-76200"/>
            <a:chExt cx="1000697" cy="889000"/>
          </a:xfrm>
          <a:solidFill>
            <a:schemeClr val="bg1"/>
          </a:solidFill>
        </p:grpSpPr>
        <p:sp>
          <p:nvSpPr>
            <p:cNvPr id="14" name="Freeform 12">
              <a:extLst>
                <a:ext uri="{FF2B5EF4-FFF2-40B4-BE49-F238E27FC236}">
                  <a16:creationId xmlns:a16="http://schemas.microsoft.com/office/drawing/2014/main" id="{F52B2203-7859-6384-3427-0A64C54CBDB8}"/>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16" name="TextBox 13">
              <a:extLst>
                <a:ext uri="{FF2B5EF4-FFF2-40B4-BE49-F238E27FC236}">
                  <a16:creationId xmlns:a16="http://schemas.microsoft.com/office/drawing/2014/main" id="{74DA886A-D3DD-A5A4-6751-24FD02B13CBB}"/>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grpSp>
        <p:nvGrpSpPr>
          <p:cNvPr id="21" name="Group 16">
            <a:extLst>
              <a:ext uri="{FF2B5EF4-FFF2-40B4-BE49-F238E27FC236}">
                <a16:creationId xmlns:a16="http://schemas.microsoft.com/office/drawing/2014/main" id="{54DC8954-935F-2595-E213-100DD8D90062}"/>
              </a:ext>
              <a:ext uri="{C183D7F6-B498-43B3-948B-1728B52AA6E4}">
                <adec:decorative xmlns:adec="http://schemas.microsoft.com/office/drawing/2017/decorative" val="1"/>
              </a:ext>
            </a:extLst>
          </p:cNvPr>
          <p:cNvGrpSpPr/>
          <p:nvPr/>
        </p:nvGrpSpPr>
        <p:grpSpPr>
          <a:xfrm>
            <a:off x="9375018" y="3131903"/>
            <a:ext cx="2498378" cy="2823838"/>
            <a:chOff x="0" y="-76200"/>
            <a:chExt cx="1000697" cy="889000"/>
          </a:xfrm>
          <a:solidFill>
            <a:schemeClr val="bg1"/>
          </a:solidFill>
        </p:grpSpPr>
        <p:sp>
          <p:nvSpPr>
            <p:cNvPr id="19" name="Freeform 17">
              <a:extLst>
                <a:ext uri="{FF2B5EF4-FFF2-40B4-BE49-F238E27FC236}">
                  <a16:creationId xmlns:a16="http://schemas.microsoft.com/office/drawing/2014/main" id="{4D1F329E-AFAD-859C-F390-765D994643F1}"/>
                </a:ext>
              </a:extLst>
            </p:cNvPr>
            <p:cNvSpPr/>
            <p:nvPr/>
          </p:nvSpPr>
          <p:spPr>
            <a:xfrm>
              <a:off x="0" y="0"/>
              <a:ext cx="1000697" cy="812800"/>
            </a:xfrm>
            <a:custGeom>
              <a:avLst/>
              <a:gdLst/>
              <a:ahLst/>
              <a:cxnLst/>
              <a:rect l="l" t="t" r="r" b="b"/>
              <a:pathLst>
                <a:path w="1000697" h="812800">
                  <a:moveTo>
                    <a:pt x="0" y="0"/>
                  </a:moveTo>
                  <a:lnTo>
                    <a:pt x="1000697" y="0"/>
                  </a:lnTo>
                  <a:lnTo>
                    <a:pt x="1000697" y="812800"/>
                  </a:lnTo>
                  <a:lnTo>
                    <a:pt x="0" y="812800"/>
                  </a:lnTo>
                  <a:close/>
                </a:path>
              </a:pathLst>
            </a:custGeom>
            <a:grpFill/>
            <a:ln w="25400">
              <a:solidFill>
                <a:srgbClr val="003764"/>
              </a:solidFill>
            </a:ln>
          </p:spPr>
          <p:txBody>
            <a:bodyPr/>
            <a:lstStyle/>
            <a:p>
              <a:endParaRPr lang="en-US" sz="1200"/>
            </a:p>
          </p:txBody>
        </p:sp>
        <p:sp>
          <p:nvSpPr>
            <p:cNvPr id="20" name="TextBox 18">
              <a:extLst>
                <a:ext uri="{FF2B5EF4-FFF2-40B4-BE49-F238E27FC236}">
                  <a16:creationId xmlns:a16="http://schemas.microsoft.com/office/drawing/2014/main" id="{A3C347DD-6794-764B-6592-63C10924287B}"/>
                </a:ext>
                <a:ext uri="{C183D7F6-B498-43B3-948B-1728B52AA6E4}">
                  <adec:decorative xmlns:adec="http://schemas.microsoft.com/office/drawing/2017/decorative" val="1"/>
                </a:ext>
              </a:extLst>
            </p:cNvPr>
            <p:cNvSpPr txBox="1"/>
            <p:nvPr/>
          </p:nvSpPr>
          <p:spPr>
            <a:xfrm>
              <a:off x="0" y="-76200"/>
              <a:ext cx="1000697" cy="889000"/>
            </a:xfrm>
            <a:prstGeom prst="rect">
              <a:avLst/>
            </a:prstGeom>
            <a:grpFill/>
            <a:ln w="25400">
              <a:solidFill>
                <a:srgbClr val="003764"/>
              </a:solidFill>
            </a:ln>
          </p:spPr>
          <p:txBody>
            <a:bodyPr lIns="33867" tIns="33867" rIns="33867" bIns="33867" rtlCol="0" anchor="ctr"/>
            <a:lstStyle/>
            <a:p>
              <a:pPr algn="ctr">
                <a:lnSpc>
                  <a:spcPct val="162824"/>
                </a:lnSpc>
              </a:pPr>
              <a:endParaRPr lang="en-US" sz="1200">
                <a:cs typeface="Arial"/>
              </a:endParaRPr>
            </a:p>
          </p:txBody>
        </p:sp>
      </p:grpSp>
      <p:sp>
        <p:nvSpPr>
          <p:cNvPr id="27" name="TextBox 26">
            <a:extLst>
              <a:ext uri="{FF2B5EF4-FFF2-40B4-BE49-F238E27FC236}">
                <a16:creationId xmlns:a16="http://schemas.microsoft.com/office/drawing/2014/main" id="{8B77CB20-589E-A959-597B-620EF2C1F37B}"/>
              </a:ext>
            </a:extLst>
          </p:cNvPr>
          <p:cNvSpPr txBox="1"/>
          <p:nvPr/>
        </p:nvSpPr>
        <p:spPr>
          <a:xfrm>
            <a:off x="9408994" y="3301698"/>
            <a:ext cx="2415351"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cs typeface="Arial"/>
              </a:rPr>
              <a:t>Supports for moving to your own home</a:t>
            </a:r>
            <a:endParaRPr lang="en-US" sz="1600" dirty="0">
              <a:solidFill>
                <a:srgbClr val="FF0000"/>
              </a:solidFill>
              <a:ea typeface="Source Sans Pro"/>
              <a:cs typeface="Arial"/>
            </a:endParaRPr>
          </a:p>
        </p:txBody>
      </p:sp>
      <p:sp>
        <p:nvSpPr>
          <p:cNvPr id="32" name="TextBox 31">
            <a:extLst>
              <a:ext uri="{FF2B5EF4-FFF2-40B4-BE49-F238E27FC236}">
                <a16:creationId xmlns:a16="http://schemas.microsoft.com/office/drawing/2014/main" id="{DBB3B202-09AA-AD69-B4C2-68735B95FF07}"/>
              </a:ext>
            </a:extLst>
          </p:cNvPr>
          <p:cNvSpPr txBox="1"/>
          <p:nvPr/>
        </p:nvSpPr>
        <p:spPr>
          <a:xfrm>
            <a:off x="9404994" y="4716998"/>
            <a:ext cx="2439454" cy="1169551"/>
          </a:xfrm>
          <a:prstGeom prst="rect">
            <a:avLst/>
          </a:prstGeom>
          <a:noFill/>
        </p:spPr>
        <p:txBody>
          <a:bodyPr wrap="square" lIns="91440" tIns="45720" rIns="91440" bIns="45720" anchor="t">
            <a:spAutoFit/>
          </a:bodyPr>
          <a:lstStyle/>
          <a:p>
            <a:pPr algn="ctr" fontAlgn="base"/>
            <a:r>
              <a:rPr lang="en-US" sz="1400" b="1" i="0" dirty="0">
                <a:solidFill>
                  <a:srgbClr val="147DAF"/>
                </a:solidFill>
                <a:effectLst/>
              </a:rPr>
              <a:t>Community Transition </a:t>
            </a:r>
            <a:r>
              <a:rPr lang="en-US" sz="1400" i="0" dirty="0">
                <a:effectLst/>
                <a:latin typeface="Arial"/>
                <a:cs typeface="Arial"/>
              </a:rPr>
              <a:t>gives </a:t>
            </a:r>
            <a:r>
              <a:rPr lang="en-US" sz="1400" dirty="0">
                <a:latin typeface="Arial"/>
                <a:cs typeface="Arial"/>
              </a:rPr>
              <a:t>you up to $5,000</a:t>
            </a:r>
            <a:r>
              <a:rPr lang="en-US" sz="1400" i="0" dirty="0">
                <a:effectLst/>
                <a:latin typeface="Arial"/>
                <a:cs typeface="Arial"/>
              </a:rPr>
              <a:t> </a:t>
            </a:r>
            <a:r>
              <a:rPr lang="en-US" sz="1400" dirty="0">
                <a:latin typeface="Arial"/>
                <a:cs typeface="Arial"/>
              </a:rPr>
              <a:t>added to</a:t>
            </a:r>
            <a:r>
              <a:rPr lang="en-US" sz="1400" i="0" dirty="0">
                <a:effectLst/>
                <a:latin typeface="Arial"/>
                <a:cs typeface="Arial"/>
              </a:rPr>
              <a:t> help </a:t>
            </a:r>
            <a:r>
              <a:rPr lang="en-US" sz="1400" dirty="0">
                <a:latin typeface="Arial"/>
                <a:cs typeface="Arial"/>
              </a:rPr>
              <a:t>you </a:t>
            </a:r>
            <a:r>
              <a:rPr lang="en-US" sz="1400" i="0" dirty="0">
                <a:effectLst/>
                <a:latin typeface="Arial"/>
                <a:cs typeface="Arial"/>
              </a:rPr>
              <a:t>move from </a:t>
            </a:r>
            <a:r>
              <a:rPr lang="en-US" sz="1400" dirty="0">
                <a:latin typeface="Arial"/>
                <a:cs typeface="Arial"/>
              </a:rPr>
              <a:t>an approved setting to your own home.</a:t>
            </a:r>
            <a:endParaRPr lang="en-US" sz="1400" i="0" dirty="0">
              <a:effectLst/>
              <a:latin typeface="Arial"/>
              <a:cs typeface="Arial"/>
            </a:endParaRPr>
          </a:p>
        </p:txBody>
      </p:sp>
      <p:pic>
        <p:nvPicPr>
          <p:cNvPr id="35" name="Graphic 34" descr="Renovation (House With Sparkles) with solid fill">
            <a:extLst>
              <a:ext uri="{FF2B5EF4-FFF2-40B4-BE49-F238E27FC236}">
                <a16:creationId xmlns:a16="http://schemas.microsoft.com/office/drawing/2014/main" id="{968C0785-98B6-93E9-7A29-6803F7C06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1725" y="3945657"/>
            <a:ext cx="750470" cy="744697"/>
          </a:xfrm>
          <a:prstGeom prst="rect">
            <a:avLst/>
          </a:prstGeom>
        </p:spPr>
      </p:pic>
      <p:sp>
        <p:nvSpPr>
          <p:cNvPr id="54" name="TextBox 53">
            <a:extLst>
              <a:ext uri="{FF2B5EF4-FFF2-40B4-BE49-F238E27FC236}">
                <a16:creationId xmlns:a16="http://schemas.microsoft.com/office/drawing/2014/main" id="{04E07BC9-EED4-DC8E-05BB-073FF6ECA3EB}"/>
              </a:ext>
            </a:extLst>
          </p:cNvPr>
          <p:cNvSpPr txBox="1"/>
          <p:nvPr/>
        </p:nvSpPr>
        <p:spPr>
          <a:xfrm>
            <a:off x="6609375" y="3301698"/>
            <a:ext cx="1978253" cy="584775"/>
          </a:xfrm>
          <a:prstGeom prst="rect">
            <a:avLst/>
          </a:prstGeom>
          <a:noFill/>
        </p:spPr>
        <p:txBody>
          <a:bodyPr wrap="square" lIns="91440" tIns="45720" rIns="91440" bIns="45720" anchor="t">
            <a:spAutoFit/>
          </a:bodyPr>
          <a:lstStyle/>
          <a:p>
            <a:pPr algn="ctr"/>
            <a:r>
              <a:rPr lang="en-US" sz="1600" dirty="0">
                <a:solidFill>
                  <a:srgbClr val="147DAF"/>
                </a:solidFill>
                <a:effectLst/>
                <a:ea typeface="Source Sans Pro"/>
              </a:rPr>
              <a:t>Breaks for</a:t>
            </a:r>
            <a:r>
              <a:rPr lang="en-US" sz="1600" dirty="0">
                <a:solidFill>
                  <a:srgbClr val="147DAF"/>
                </a:solidFill>
                <a:ea typeface="Source Sans Pro"/>
              </a:rPr>
              <a:t> you and your caregivers</a:t>
            </a:r>
            <a:endParaRPr lang="es-ES_tradnl" sz="1600" dirty="0">
              <a:solidFill>
                <a:srgbClr val="147DAF"/>
              </a:solidFill>
              <a:ea typeface="Source Sans Pro"/>
              <a:cs typeface="Arial" panose="020B0604020202020204" pitchFamily="34" charset="0"/>
            </a:endParaRPr>
          </a:p>
        </p:txBody>
      </p:sp>
      <p:sp>
        <p:nvSpPr>
          <p:cNvPr id="56" name="TextBox 55">
            <a:extLst>
              <a:ext uri="{FF2B5EF4-FFF2-40B4-BE49-F238E27FC236}">
                <a16:creationId xmlns:a16="http://schemas.microsoft.com/office/drawing/2014/main" id="{8BF3B26F-53DB-5563-111F-46CA6142EC8A}"/>
              </a:ext>
            </a:extLst>
          </p:cNvPr>
          <p:cNvSpPr txBox="1"/>
          <p:nvPr/>
        </p:nvSpPr>
        <p:spPr>
          <a:xfrm>
            <a:off x="6443924" y="4704402"/>
            <a:ext cx="2320329" cy="738664"/>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Respite</a:t>
            </a:r>
            <a:r>
              <a:rPr lang="en-US" sz="1400" dirty="0">
                <a:solidFill>
                  <a:srgbClr val="000000"/>
                </a:solidFill>
                <a:latin typeface="Arial"/>
                <a:ea typeface="Source Sans Pro"/>
                <a:cs typeface="Arial"/>
              </a:rPr>
              <a:t> </a:t>
            </a:r>
            <a:r>
              <a:rPr lang="en-US" sz="1400" b="0" i="0" dirty="0">
                <a:solidFill>
                  <a:srgbClr val="000000"/>
                </a:solidFill>
                <a:effectLst/>
                <a:latin typeface="Arial"/>
                <a:ea typeface="Source Sans Pro"/>
                <a:cs typeface="Arial"/>
              </a:rPr>
              <a:t>gives </a:t>
            </a:r>
            <a:r>
              <a:rPr lang="en-US" sz="1400" dirty="0">
                <a:solidFill>
                  <a:srgbClr val="000000"/>
                </a:solidFill>
                <a:latin typeface="Arial"/>
                <a:ea typeface="Source Sans Pro"/>
                <a:cs typeface="Arial"/>
              </a:rPr>
              <a:t>caregivers a break, knowing their loved one is cared for.</a:t>
            </a:r>
            <a:endParaRPr lang="en-US" sz="1400" b="0" strike="sngStrike" dirty="0">
              <a:solidFill>
                <a:srgbClr val="FF0000"/>
              </a:solidFill>
              <a:effectLst/>
              <a:latin typeface="Arial"/>
              <a:ea typeface="Source Sans Pro"/>
              <a:cs typeface="Arial"/>
            </a:endParaRPr>
          </a:p>
        </p:txBody>
      </p:sp>
      <p:pic>
        <p:nvPicPr>
          <p:cNvPr id="58" name="Graphic 57" descr="Female Profile with solid fill">
            <a:extLst>
              <a:ext uri="{FF2B5EF4-FFF2-40B4-BE49-F238E27FC236}">
                <a16:creationId xmlns:a16="http://schemas.microsoft.com/office/drawing/2014/main" id="{2C65B828-3F0E-C006-5650-380F0A6E1B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3208" y="3972056"/>
            <a:ext cx="810491" cy="758535"/>
          </a:xfrm>
          <a:prstGeom prst="rect">
            <a:avLst/>
          </a:prstGeom>
        </p:spPr>
      </p:pic>
      <p:sp>
        <p:nvSpPr>
          <p:cNvPr id="60" name="TextBox 59">
            <a:extLst>
              <a:ext uri="{FF2B5EF4-FFF2-40B4-BE49-F238E27FC236}">
                <a16:creationId xmlns:a16="http://schemas.microsoft.com/office/drawing/2014/main" id="{7C2579A5-9785-2B56-7B8F-57D98F223DAC}"/>
              </a:ext>
            </a:extLst>
          </p:cNvPr>
          <p:cNvSpPr txBox="1"/>
          <p:nvPr/>
        </p:nvSpPr>
        <p:spPr>
          <a:xfrm>
            <a:off x="3322435" y="3301698"/>
            <a:ext cx="2472028" cy="584775"/>
          </a:xfrm>
          <a:prstGeom prst="rect">
            <a:avLst/>
          </a:prstGeom>
          <a:noFill/>
        </p:spPr>
        <p:txBody>
          <a:bodyPr wrap="square" lIns="91440" tIns="45720" rIns="91440" bIns="45720" anchor="t">
            <a:spAutoFit/>
          </a:bodyPr>
          <a:lstStyle/>
          <a:p>
            <a:pPr algn="ctr"/>
            <a:r>
              <a:rPr lang="en-US" sz="1600" dirty="0">
                <a:solidFill>
                  <a:srgbClr val="147DAF"/>
                </a:solidFill>
                <a:ea typeface="Source Sans Pro"/>
              </a:rPr>
              <a:t>Job</a:t>
            </a:r>
            <a:endParaRPr lang="en-US" sz="1600" dirty="0">
              <a:solidFill>
                <a:srgbClr val="147DAF"/>
              </a:solidFill>
              <a:ea typeface="Source Sans Pro"/>
              <a:cs typeface="Arial" panose="020B0604020202020204" pitchFamily="34" charset="0"/>
            </a:endParaRPr>
          </a:p>
          <a:p>
            <a:pPr algn="ctr"/>
            <a:r>
              <a:rPr lang="en-US" sz="1600" dirty="0">
                <a:solidFill>
                  <a:srgbClr val="147DAF"/>
                </a:solidFill>
                <a:ea typeface="Source Sans Pro"/>
              </a:rPr>
              <a:t>coaching</a:t>
            </a:r>
            <a:endParaRPr lang="en-US" sz="1600" i="1" dirty="0">
              <a:solidFill>
                <a:srgbClr val="147DAF"/>
              </a:solidFill>
              <a:ea typeface="Source Sans Pro"/>
              <a:cs typeface="Arial" panose="020B0604020202020204" pitchFamily="34" charset="0"/>
            </a:endParaRPr>
          </a:p>
        </p:txBody>
      </p:sp>
      <p:sp>
        <p:nvSpPr>
          <p:cNvPr id="62" name="TextBox 61">
            <a:extLst>
              <a:ext uri="{FF2B5EF4-FFF2-40B4-BE49-F238E27FC236}">
                <a16:creationId xmlns:a16="http://schemas.microsoft.com/office/drawing/2014/main" id="{2BF47675-AF1E-CA45-D79B-376DE477FDD4}"/>
              </a:ext>
            </a:extLst>
          </p:cNvPr>
          <p:cNvSpPr txBox="1"/>
          <p:nvPr/>
        </p:nvSpPr>
        <p:spPr>
          <a:xfrm>
            <a:off x="3345011" y="4729594"/>
            <a:ext cx="2426603" cy="738664"/>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Supported Employment</a:t>
            </a:r>
            <a:r>
              <a:rPr lang="en-US" sz="1400" dirty="0">
                <a:solidFill>
                  <a:srgbClr val="000000"/>
                </a:solidFill>
                <a:latin typeface="Arial"/>
                <a:ea typeface="Source Sans Pro"/>
                <a:cs typeface="Arial"/>
              </a:rPr>
              <a:t> </a:t>
            </a:r>
            <a:endParaRPr lang="en-US" dirty="0"/>
          </a:p>
          <a:p>
            <a:pPr algn="ctr"/>
            <a:r>
              <a:rPr lang="en-US" sz="1400" dirty="0">
                <a:solidFill>
                  <a:srgbClr val="000000"/>
                </a:solidFill>
                <a:latin typeface="Arial"/>
                <a:ea typeface="Source Sans Pro"/>
                <a:cs typeface="Arial"/>
              </a:rPr>
              <a:t>helps you find and keep a job that's right for you.</a:t>
            </a:r>
            <a:endParaRPr lang="en-US" dirty="0"/>
          </a:p>
        </p:txBody>
      </p:sp>
      <p:pic>
        <p:nvPicPr>
          <p:cNvPr id="64" name="Graphic 63" descr="Briefcase with solid fill">
            <a:extLst>
              <a:ext uri="{FF2B5EF4-FFF2-40B4-BE49-F238E27FC236}">
                <a16:creationId xmlns:a16="http://schemas.microsoft.com/office/drawing/2014/main" id="{3B4AD51F-09C1-AF65-D5D7-2CEBE552B7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4074" y="3931648"/>
            <a:ext cx="752763" cy="775854"/>
          </a:xfrm>
          <a:prstGeom prst="rect">
            <a:avLst/>
          </a:prstGeom>
        </p:spPr>
      </p:pic>
      <p:sp>
        <p:nvSpPr>
          <p:cNvPr id="66" name="TextBox 65">
            <a:extLst>
              <a:ext uri="{FF2B5EF4-FFF2-40B4-BE49-F238E27FC236}">
                <a16:creationId xmlns:a16="http://schemas.microsoft.com/office/drawing/2014/main" id="{9E99FCA1-A63D-C323-4A4A-B8A5BD0E2E96}"/>
              </a:ext>
            </a:extLst>
          </p:cNvPr>
          <p:cNvSpPr txBox="1"/>
          <p:nvPr/>
        </p:nvSpPr>
        <p:spPr>
          <a:xfrm>
            <a:off x="378343" y="3254661"/>
            <a:ext cx="2415351" cy="1015663"/>
          </a:xfrm>
          <a:prstGeom prst="rect">
            <a:avLst/>
          </a:prstGeom>
          <a:noFill/>
        </p:spPr>
        <p:txBody>
          <a:bodyPr wrap="square" lIns="91440" tIns="45720" rIns="91440" bIns="45720" anchor="t">
            <a:spAutoFit/>
          </a:bodyPr>
          <a:lstStyle/>
          <a:p>
            <a:pPr algn="ctr"/>
            <a:r>
              <a:rPr lang="en-US" sz="1500" dirty="0">
                <a:solidFill>
                  <a:srgbClr val="147DAF"/>
                </a:solidFill>
                <a:ea typeface="Source Sans Pro"/>
              </a:rPr>
              <a:t>Skills and supports for living in your home or community</a:t>
            </a:r>
          </a:p>
          <a:p>
            <a:pPr algn="ctr"/>
            <a:endParaRPr lang="en-US" sz="1500" dirty="0">
              <a:solidFill>
                <a:srgbClr val="147DAF"/>
              </a:solidFill>
              <a:latin typeface="Source Sans Pro"/>
              <a:ea typeface="Source Sans Pro"/>
              <a:cs typeface="Arial" panose="020B0604020202020204" pitchFamily="34" charset="0"/>
            </a:endParaRPr>
          </a:p>
        </p:txBody>
      </p:sp>
      <p:pic>
        <p:nvPicPr>
          <p:cNvPr id="70" name="Graphic 69" descr="Boardroom with solid fill">
            <a:extLst>
              <a:ext uri="{FF2B5EF4-FFF2-40B4-BE49-F238E27FC236}">
                <a16:creationId xmlns:a16="http://schemas.microsoft.com/office/drawing/2014/main" id="{8AD7E435-9E2D-5D06-2DBE-3E5431306A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7505" y="3857432"/>
            <a:ext cx="996267" cy="1002564"/>
          </a:xfrm>
          <a:prstGeom prst="rect">
            <a:avLst/>
          </a:prstGeom>
        </p:spPr>
      </p:pic>
      <p:sp>
        <p:nvSpPr>
          <p:cNvPr id="3" name="TextBox 2">
            <a:extLst>
              <a:ext uri="{FF2B5EF4-FFF2-40B4-BE49-F238E27FC236}">
                <a16:creationId xmlns:a16="http://schemas.microsoft.com/office/drawing/2014/main" id="{A0E7B891-C20E-A4DF-5280-03CB82305C52}"/>
              </a:ext>
            </a:extLst>
          </p:cNvPr>
          <p:cNvSpPr txBox="1"/>
          <p:nvPr/>
        </p:nvSpPr>
        <p:spPr>
          <a:xfrm>
            <a:off x="359639" y="4737122"/>
            <a:ext cx="2445755" cy="1169551"/>
          </a:xfrm>
          <a:prstGeom prst="rect">
            <a:avLst/>
          </a:prstGeom>
          <a:noFill/>
        </p:spPr>
        <p:txBody>
          <a:bodyPr wrap="square" lIns="91440" tIns="45720" rIns="91440" bIns="45720" anchor="t">
            <a:spAutoFit/>
          </a:bodyPr>
          <a:lstStyle/>
          <a:p>
            <a:pPr algn="ctr"/>
            <a:r>
              <a:rPr lang="en-US" sz="1400" b="1" dirty="0">
                <a:solidFill>
                  <a:srgbClr val="147DAF"/>
                </a:solidFill>
                <a:latin typeface="Arial"/>
                <a:ea typeface="Source Sans Pro"/>
                <a:cs typeface="Arial"/>
              </a:rPr>
              <a:t>Community Living and Supports</a:t>
            </a:r>
            <a:r>
              <a:rPr lang="en-US" sz="1400" dirty="0">
                <a:solidFill>
                  <a:srgbClr val="000000"/>
                </a:solidFill>
                <a:latin typeface="Arial"/>
                <a:ea typeface="Source Sans Pro"/>
                <a:cs typeface="Arial"/>
              </a:rPr>
              <a:t> gives you a trained worker to help with daily activities and life skills</a:t>
            </a:r>
            <a:r>
              <a:rPr lang="en-US" sz="1300" dirty="0">
                <a:solidFill>
                  <a:srgbClr val="000000"/>
                </a:solidFill>
                <a:latin typeface="Arial"/>
                <a:ea typeface="Source Sans Pro"/>
                <a:cs typeface="Arial"/>
              </a:rPr>
              <a:t>.</a:t>
            </a:r>
            <a:endParaRPr lang="en-US" dirty="0"/>
          </a:p>
          <a:p>
            <a:pPr algn="ctr"/>
            <a:endParaRPr lang="en-US" sz="1400" dirty="0">
              <a:ea typeface="Source Sans Pro"/>
              <a:cs typeface="Arial"/>
            </a:endParaRPr>
          </a:p>
        </p:txBody>
      </p:sp>
    </p:spTree>
    <p:extLst>
      <p:ext uri="{BB962C8B-B14F-4D97-AF65-F5344CB8AC3E}">
        <p14:creationId xmlns:p14="http://schemas.microsoft.com/office/powerpoint/2010/main" val="3962164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AC15-1079-F792-54EF-F715811ED630}"/>
              </a:ext>
            </a:extLst>
          </p:cNvPr>
          <p:cNvSpPr>
            <a:spLocks noGrp="1"/>
          </p:cNvSpPr>
          <p:nvPr>
            <p:ph sz="quarter" idx="10"/>
          </p:nvPr>
        </p:nvSpPr>
        <p:spPr>
          <a:xfrm>
            <a:off x="413999" y="2182563"/>
            <a:ext cx="10244196" cy="3139321"/>
          </a:xfrm>
        </p:spPr>
        <p:txBody>
          <a:bodyPr vert="horz" wrap="square" lIns="0" tIns="45720" rIns="0" bIns="45720" rtlCol="0" anchor="t">
            <a:spAutoFit/>
          </a:bodyPr>
          <a:lstStyle/>
          <a:p>
            <a:pPr marL="0" indent="0">
              <a:buNone/>
            </a:pPr>
            <a:r>
              <a:rPr lang="en-US" sz="2200" b="0" dirty="0">
                <a:latin typeface="Arial"/>
                <a:cs typeface="Arial"/>
              </a:rPr>
              <a:t>A </a:t>
            </a:r>
            <a:r>
              <a:rPr lang="en-US" sz="2200" dirty="0">
                <a:latin typeface="Arial"/>
                <a:cs typeface="Arial"/>
              </a:rPr>
              <a:t>dual diagnosis </a:t>
            </a:r>
            <a:r>
              <a:rPr lang="en-US" sz="2200" b="0" dirty="0">
                <a:latin typeface="Arial"/>
                <a:cs typeface="Arial"/>
              </a:rPr>
              <a:t>means you have two conditions at the same time. </a:t>
            </a:r>
          </a:p>
          <a:p>
            <a:pPr marL="0" indent="0">
              <a:buNone/>
            </a:pPr>
            <a:endParaRPr lang="en-US" sz="2200"/>
          </a:p>
          <a:p>
            <a:pPr marL="0" indent="0">
              <a:buNone/>
            </a:pPr>
            <a:r>
              <a:rPr lang="en-US" sz="2200" b="0" dirty="0">
                <a:solidFill>
                  <a:schemeClr val="tx1"/>
                </a:solidFill>
                <a:latin typeface="Arial"/>
                <a:cs typeface="Arial"/>
              </a:rPr>
              <a:t>For example,</a:t>
            </a:r>
            <a:r>
              <a:rPr lang="en-US" sz="2200" dirty="0">
                <a:solidFill>
                  <a:schemeClr val="tx1"/>
                </a:solidFill>
                <a:latin typeface="Arial"/>
                <a:cs typeface="Arial"/>
              </a:rPr>
              <a:t> </a:t>
            </a:r>
            <a:r>
              <a:rPr lang="en-US" sz="2200" b="0" dirty="0">
                <a:solidFill>
                  <a:schemeClr val="tx1"/>
                </a:solidFill>
                <a:latin typeface="Arial"/>
                <a:cs typeface="Arial"/>
              </a:rPr>
              <a:t>you may have an intellectual or developmental disability and a serious mental health condition. </a:t>
            </a:r>
          </a:p>
          <a:p>
            <a:pPr marL="0" indent="0">
              <a:buNone/>
            </a:pPr>
            <a:endParaRPr lang="en-US" sz="2200" b="0"/>
          </a:p>
          <a:p>
            <a:pPr marL="0" indent="0">
              <a:buNone/>
            </a:pPr>
            <a:r>
              <a:rPr lang="en-US" sz="2200" dirty="0">
                <a:latin typeface="Arial"/>
                <a:cs typeface="Arial"/>
              </a:rPr>
              <a:t>If you have a dual diagnosis, you may qualify for 1915(</a:t>
            </a:r>
            <a:r>
              <a:rPr lang="en-US" sz="2200" dirty="0" err="1">
                <a:latin typeface="Arial"/>
                <a:cs typeface="Arial"/>
              </a:rPr>
              <a:t>i</a:t>
            </a:r>
            <a:r>
              <a:rPr lang="en-US" sz="2200" dirty="0">
                <a:latin typeface="Arial"/>
                <a:cs typeface="Arial"/>
              </a:rPr>
              <a:t>) services for both diagnoses.</a:t>
            </a:r>
            <a:r>
              <a:rPr lang="en-US" sz="2200" b="0" dirty="0">
                <a:latin typeface="Arial"/>
                <a:cs typeface="Arial"/>
              </a:rPr>
              <a:t> </a:t>
            </a:r>
            <a:endParaRPr lang="en-US" sz="2200" b="0" dirty="0">
              <a:cs typeface="Arial"/>
            </a:endParaRPr>
          </a:p>
          <a:p>
            <a:pPr marL="0" indent="0">
              <a:buNone/>
            </a:pPr>
            <a:endParaRPr lang="en-US" sz="2200" b="0">
              <a:latin typeface="Arial"/>
              <a:cs typeface="Arial"/>
            </a:endParaRPr>
          </a:p>
          <a:p>
            <a:pPr marL="0" indent="0">
              <a:buNone/>
            </a:pPr>
            <a:r>
              <a:rPr lang="en-US" sz="2200" b="0" dirty="0">
                <a:solidFill>
                  <a:schemeClr val="tx1"/>
                </a:solidFill>
                <a:latin typeface="Arial"/>
                <a:cs typeface="Arial"/>
              </a:rPr>
              <a:t>It does not matter which diagnosis is the primary diagnosis. </a:t>
            </a:r>
            <a:endParaRPr lang="en-US" sz="2200" b="0" dirty="0">
              <a:solidFill>
                <a:schemeClr val="tx1"/>
              </a:solidFill>
              <a:cs typeface="Arial"/>
            </a:endParaRPr>
          </a:p>
        </p:txBody>
      </p:sp>
      <p:sp>
        <p:nvSpPr>
          <p:cNvPr id="3" name="Title 2">
            <a:extLst>
              <a:ext uri="{FF2B5EF4-FFF2-40B4-BE49-F238E27FC236}">
                <a16:creationId xmlns:a16="http://schemas.microsoft.com/office/drawing/2014/main" id="{CA344B35-F823-5538-7785-C16FD2740DE0}"/>
              </a:ext>
            </a:extLst>
          </p:cNvPr>
          <p:cNvSpPr>
            <a:spLocks noGrp="1"/>
          </p:cNvSpPr>
          <p:nvPr>
            <p:ph type="title"/>
          </p:nvPr>
        </p:nvSpPr>
        <p:spPr/>
        <p:txBody>
          <a:bodyPr/>
          <a:lstStyle/>
          <a:p>
            <a:r>
              <a:rPr lang="en-US">
                <a:latin typeface="Arial"/>
                <a:cs typeface="Arial"/>
              </a:rPr>
              <a:t>What if I have a dual diagnosis?</a:t>
            </a:r>
            <a:endParaRPr lang="en-US"/>
          </a:p>
        </p:txBody>
      </p:sp>
    </p:spTree>
    <p:extLst>
      <p:ext uri="{BB962C8B-B14F-4D97-AF65-F5344CB8AC3E}">
        <p14:creationId xmlns:p14="http://schemas.microsoft.com/office/powerpoint/2010/main" val="2258233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16942"/>
            <a:ext cx="4516903" cy="6874942"/>
          </a:xfrm>
          <a:prstGeom prst="rect">
            <a:avLst/>
          </a:prstGeom>
          <a:solidFill>
            <a:srgbClr val="0E243E"/>
          </a:solidFill>
        </p:spPr>
        <p:txBody>
          <a:bodyPr/>
          <a:lstStyle/>
          <a:p>
            <a:endParaRPr lang="en-US" sz="1200"/>
          </a:p>
        </p:txBody>
      </p:sp>
      <p:sp>
        <p:nvSpPr>
          <p:cNvPr id="15" name="TextBox 15"/>
          <p:cNvSpPr txBox="1">
            <a:spLocks noGrp="1"/>
          </p:cNvSpPr>
          <p:nvPr>
            <p:ph type="title" idx="4294967295"/>
          </p:nvPr>
        </p:nvSpPr>
        <p:spPr>
          <a:xfrm>
            <a:off x="412187" y="1193986"/>
            <a:ext cx="3691524"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85" normalizeH="0" baseline="0" noProof="0" dirty="0">
                <a:ln>
                  <a:noFill/>
                </a:ln>
                <a:solidFill>
                  <a:srgbClr val="FFFFFF"/>
                </a:solidFill>
                <a:effectLst/>
                <a:uLnTx/>
                <a:uFillTx/>
                <a:latin typeface="+mn-lt"/>
                <a:ea typeface="+mn-ea"/>
                <a:cs typeface="Arial"/>
              </a:rPr>
              <a:t>Get </a:t>
            </a:r>
            <a:endParaRPr kumimoji="0" lang="en-US" sz="6000" b="0" i="0" u="none" strike="noStrike" kern="1200" cap="none" spc="0" normalizeH="0" baseline="0" noProof="0" dirty="0">
              <a:ln>
                <a:noFill/>
              </a:ln>
              <a:solidFill>
                <a:srgbClr val="000000"/>
              </a:solidFill>
              <a:effectLst/>
              <a:uLnTx/>
              <a:uFillTx/>
              <a:latin typeface="+mn-l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85" normalizeH="0" baseline="0" noProof="0" dirty="0">
                <a:ln>
                  <a:noFill/>
                </a:ln>
                <a:solidFill>
                  <a:srgbClr val="FFFFFF"/>
                </a:solidFill>
                <a:effectLst/>
                <a:uLnTx/>
                <a:uFillTx/>
                <a:latin typeface="+mn-lt"/>
                <a:ea typeface="+mn-ea"/>
                <a:cs typeface="Arial"/>
              </a:rPr>
              <a:t>1915(</a:t>
            </a:r>
            <a:r>
              <a:rPr kumimoji="0" lang="en-US" sz="6000" b="1" i="0" u="none" strike="noStrike" kern="1200" cap="none" spc="-85" normalizeH="0" baseline="0" noProof="0" dirty="0" err="1">
                <a:ln>
                  <a:noFill/>
                </a:ln>
                <a:solidFill>
                  <a:srgbClr val="FFFFFF"/>
                </a:solidFill>
                <a:effectLst/>
                <a:uLnTx/>
                <a:uFillTx/>
                <a:latin typeface="+mn-lt"/>
                <a:ea typeface="+mn-ea"/>
                <a:cs typeface="Arial"/>
              </a:rPr>
              <a:t>i</a:t>
            </a:r>
            <a:r>
              <a:rPr kumimoji="0" lang="en-US" sz="6000" b="1" i="0" u="none" strike="noStrike" kern="1200" cap="none" spc="-85" normalizeH="0" baseline="0" noProof="0" dirty="0">
                <a:ln>
                  <a:noFill/>
                </a:ln>
                <a:solidFill>
                  <a:srgbClr val="FFFFFF"/>
                </a:solidFill>
                <a:effectLst/>
                <a:uLnTx/>
                <a:uFillTx/>
                <a:latin typeface="+mn-lt"/>
                <a:ea typeface="+mn-ea"/>
                <a:cs typeface="Arial"/>
              </a:rPr>
              <a:t>) Services</a:t>
            </a:r>
            <a:br>
              <a:rPr lang="en-US" sz="6000" b="1" i="0" u="none" strike="noStrike" kern="1200" cap="none" spc="-85" normalizeH="0" baseline="0" noProof="0" dirty="0">
                <a:ln>
                  <a:noFill/>
                </a:ln>
                <a:effectLst/>
                <a:uLnTx/>
                <a:uFillTx/>
                <a:latin typeface="+mn-lt"/>
                <a:ea typeface="+mn-ea"/>
                <a:cs typeface="Arial"/>
              </a:rPr>
            </a:br>
            <a:endParaRPr lang="en-US" sz="6000" b="0" i="0" u="none" strike="noStrike" kern="1200" cap="none" spc="-85" normalizeH="0" baseline="0" noProof="0">
              <a:ln>
                <a:noFill/>
              </a:ln>
              <a:solidFill>
                <a:srgbClr val="FFFFFF"/>
              </a:solidFill>
              <a:effectLst/>
              <a:uLnTx/>
              <a:uFillTx/>
              <a:latin typeface="+mn-lt"/>
              <a:ea typeface="+mn-ea"/>
              <a:cs typeface="Arial"/>
            </a:endParaRPr>
          </a:p>
        </p:txBody>
      </p:sp>
      <p:sp>
        <p:nvSpPr>
          <p:cNvPr id="6" name="AutoShape 2">
            <a:extLst>
              <a:ext uri="{FF2B5EF4-FFF2-40B4-BE49-F238E27FC236}">
                <a16:creationId xmlns:a16="http://schemas.microsoft.com/office/drawing/2014/main" id="{80D68A04-DF9D-56BD-7070-278B0E8F1DE7}"/>
              </a:ext>
              <a:ext uri="{C183D7F6-B498-43B3-948B-1728B52AA6E4}">
                <adec:decorative xmlns:adec="http://schemas.microsoft.com/office/drawing/2017/decorative" val="1"/>
              </a:ext>
            </a:extLst>
          </p:cNvPr>
          <p:cNvSpPr/>
          <p:nvPr/>
        </p:nvSpPr>
        <p:spPr>
          <a:xfrm>
            <a:off x="4756058" y="647676"/>
            <a:ext cx="7231940" cy="2753215"/>
          </a:xfrm>
          <a:prstGeom prst="rect">
            <a:avLst/>
          </a:prstGeom>
          <a:solidFill>
            <a:schemeClr val="bg1">
              <a:lumMod val="95000"/>
            </a:schemeClr>
          </a:solidFill>
        </p:spPr>
        <p:txBody>
          <a:bodyPr/>
          <a:lstStyle/>
          <a:p>
            <a:endParaRPr lang="en-US" sz="1200"/>
          </a:p>
        </p:txBody>
      </p:sp>
      <p:sp>
        <p:nvSpPr>
          <p:cNvPr id="4" name="TextBox 4"/>
          <p:cNvSpPr txBox="1"/>
          <p:nvPr/>
        </p:nvSpPr>
        <p:spPr>
          <a:xfrm>
            <a:off x="5148608" y="797125"/>
            <a:ext cx="6543150" cy="430887"/>
          </a:xfrm>
          <a:prstGeom prst="rect">
            <a:avLst/>
          </a:prstGeom>
        </p:spPr>
        <p:txBody>
          <a:bodyPr wrap="square" lIns="0" tIns="0" rIns="0" bIns="0" rtlCol="0" anchor="t">
            <a:spAutoFit/>
          </a:bodyPr>
          <a:lstStyle/>
          <a:p>
            <a:r>
              <a:rPr lang="en-US" sz="2800" b="1">
                <a:solidFill>
                  <a:srgbClr val="003764"/>
                </a:solidFill>
                <a:ea typeface="+mn-lt"/>
                <a:cs typeface="+mn-lt"/>
              </a:rPr>
              <a:t>Call your NC Medicaid health plan</a:t>
            </a:r>
            <a:endParaRPr lang="en-US"/>
          </a:p>
        </p:txBody>
      </p:sp>
      <p:sp>
        <p:nvSpPr>
          <p:cNvPr id="5" name="TextBox 5"/>
          <p:cNvSpPr txBox="1"/>
          <p:nvPr/>
        </p:nvSpPr>
        <p:spPr>
          <a:xfrm>
            <a:off x="5152682" y="1269600"/>
            <a:ext cx="6628908" cy="1867178"/>
          </a:xfrm>
          <a:prstGeom prst="rect">
            <a:avLst/>
          </a:prstGeom>
        </p:spPr>
        <p:txBody>
          <a:bodyPr wrap="square" lIns="0" tIns="0" rIns="0" bIns="0" rtlCol="0" anchor="t">
            <a:spAutoFit/>
          </a:bodyPr>
          <a:lstStyle/>
          <a:p>
            <a:pPr marL="285750" indent="-285750">
              <a:spcBef>
                <a:spcPts val="200"/>
              </a:spcBef>
              <a:spcAft>
                <a:spcPts val="600"/>
              </a:spcAft>
              <a:buClr>
                <a:schemeClr val="tx2"/>
              </a:buClr>
              <a:buFont typeface="Arial"/>
              <a:buChar char="•"/>
            </a:pPr>
            <a:r>
              <a:rPr lang="en-US" sz="1700" spc="16" dirty="0">
                <a:solidFill>
                  <a:srgbClr val="147DAF"/>
                </a:solidFill>
                <a:ea typeface="+mn-lt"/>
                <a:cs typeface="+mn-lt"/>
                <a:hlinkClick r:id="rId2">
                  <a:extLst>
                    <a:ext uri="{A12FA001-AC4F-418D-AE19-62706E023703}">
                      <ahyp:hlinkClr xmlns:ahyp="http://schemas.microsoft.com/office/drawing/2018/hyperlinkcolor" val="tx"/>
                    </a:ext>
                  </a:extLst>
                </a:hlinkClick>
              </a:rPr>
              <a:t>Alliance Health</a:t>
            </a:r>
            <a:r>
              <a:rPr lang="en-US" sz="1700" spc="16" dirty="0">
                <a:ea typeface="+mn-lt"/>
                <a:cs typeface="+mn-lt"/>
              </a:rPr>
              <a:t>: 1-800-510-9132, TTY: 711 or 1-800-735-2962</a:t>
            </a:r>
            <a:endParaRPr lang="en-US" sz="1700" dirty="0">
              <a:ea typeface="+mn-lt"/>
              <a:cs typeface="+mn-lt"/>
            </a:endParaRPr>
          </a:p>
          <a:p>
            <a:pPr marL="285750" indent="-285750">
              <a:spcBef>
                <a:spcPts val="200"/>
              </a:spcBef>
              <a:spcAft>
                <a:spcPts val="600"/>
              </a:spcAft>
              <a:buClr>
                <a:schemeClr val="tx2"/>
              </a:buClr>
              <a:buFont typeface="Arial"/>
              <a:buChar char="•"/>
            </a:pPr>
            <a:r>
              <a:rPr lang="en-US" sz="1700" u="sng" spc="16" dirty="0">
                <a:solidFill>
                  <a:srgbClr val="147DAF"/>
                </a:solidFill>
                <a:ea typeface="+mn-lt"/>
                <a:cs typeface="+mn-lt"/>
                <a:hlinkClick r:id="rId3">
                  <a:extLst>
                    <a:ext uri="{A12FA001-AC4F-418D-AE19-62706E023703}">
                      <ahyp:hlinkClr xmlns:ahyp="http://schemas.microsoft.com/office/drawing/2018/hyperlinkcolor" val="tx"/>
                    </a:ext>
                  </a:extLst>
                </a:hlinkClick>
              </a:rPr>
              <a:t>Partners Health Management</a:t>
            </a:r>
            <a:r>
              <a:rPr lang="en-US" sz="1700" spc="16" dirty="0">
                <a:solidFill>
                  <a:srgbClr val="147DAF"/>
                </a:solidFill>
                <a:ea typeface="+mn-lt"/>
                <a:cs typeface="+mn-lt"/>
              </a:rPr>
              <a:t>:</a:t>
            </a:r>
            <a:r>
              <a:rPr lang="en-US" sz="1700" spc="16" dirty="0">
                <a:ea typeface="+mn-lt"/>
                <a:cs typeface="+mn-lt"/>
              </a:rPr>
              <a:t> 1-888-235-4673, TTY: 711</a:t>
            </a:r>
            <a:endParaRPr lang="en-US" sz="1700" spc="16" dirty="0">
              <a:cs typeface="Arial"/>
            </a:endParaRPr>
          </a:p>
          <a:p>
            <a:pPr marL="285750" indent="-285750">
              <a:spcBef>
                <a:spcPts val="200"/>
              </a:spcBef>
              <a:spcAft>
                <a:spcPts val="600"/>
              </a:spcAft>
              <a:buClr>
                <a:srgbClr val="1F497D"/>
              </a:buClr>
              <a:buFont typeface="Arial"/>
              <a:buChar char="•"/>
            </a:pPr>
            <a:r>
              <a:rPr lang="en-US" sz="1700" spc="16" dirty="0">
                <a:solidFill>
                  <a:srgbClr val="147DAF"/>
                </a:solidFill>
                <a:ea typeface="+mn-lt"/>
                <a:cs typeface="+mn-lt"/>
                <a:hlinkClick r:id="rId4">
                  <a:extLst>
                    <a:ext uri="{A12FA001-AC4F-418D-AE19-62706E023703}">
                      <ahyp:hlinkClr xmlns:ahyp="http://schemas.microsoft.com/office/drawing/2018/hyperlinkcolor" val="tx"/>
                    </a:ext>
                  </a:extLst>
                </a:hlinkClick>
              </a:rPr>
              <a:t>Trillium Health Resources</a:t>
            </a:r>
            <a:r>
              <a:rPr lang="en-US" sz="1700" u="sng" spc="16" dirty="0">
                <a:solidFill>
                  <a:srgbClr val="147DAF"/>
                </a:solidFill>
                <a:ea typeface="+mn-lt"/>
                <a:cs typeface="+mn-lt"/>
                <a:hlinkClick r:id="rId4">
                  <a:extLst>
                    <a:ext uri="{A12FA001-AC4F-418D-AE19-62706E023703}">
                      <ahyp:hlinkClr xmlns:ahyp="http://schemas.microsoft.com/office/drawing/2018/hyperlinkcolor" val="tx"/>
                    </a:ext>
                  </a:extLst>
                </a:hlinkClick>
              </a:rPr>
              <a:t>:</a:t>
            </a:r>
            <a:r>
              <a:rPr lang="en-US" sz="1700" spc="16" dirty="0">
                <a:ea typeface="+mn-lt"/>
                <a:cs typeface="+mn-lt"/>
              </a:rPr>
              <a:t> 1-877-685-2415, TTY: 711</a:t>
            </a:r>
            <a:endParaRPr lang="en-US" sz="1700" dirty="0">
              <a:ea typeface="+mn-lt"/>
              <a:cs typeface="+mn-lt"/>
            </a:endParaRPr>
          </a:p>
          <a:p>
            <a:pPr marL="285750" indent="-285750">
              <a:spcBef>
                <a:spcPts val="200"/>
              </a:spcBef>
              <a:spcAft>
                <a:spcPts val="600"/>
              </a:spcAft>
              <a:buClr>
                <a:srgbClr val="1F497D"/>
              </a:buClr>
              <a:buFont typeface="Arial"/>
              <a:buChar char="•"/>
            </a:pPr>
            <a:r>
              <a:rPr lang="en-US" sz="1700" spc="16" dirty="0">
                <a:solidFill>
                  <a:srgbClr val="147DAF"/>
                </a:solidFill>
                <a:ea typeface="+mn-lt"/>
                <a:cs typeface="+mn-lt"/>
                <a:hlinkClick r:id="rId5">
                  <a:extLst>
                    <a:ext uri="{A12FA001-AC4F-418D-AE19-62706E023703}">
                      <ahyp:hlinkClr xmlns:ahyp="http://schemas.microsoft.com/office/drawing/2018/hyperlinkcolor" val="tx"/>
                    </a:ext>
                  </a:extLst>
                </a:hlinkClick>
              </a:rPr>
              <a:t>Vaya Health</a:t>
            </a:r>
            <a:r>
              <a:rPr lang="en-US" sz="1700" spc="16" dirty="0">
                <a:solidFill>
                  <a:srgbClr val="147DAF"/>
                </a:solidFill>
                <a:ea typeface="+mn-lt"/>
                <a:cs typeface="+mn-lt"/>
              </a:rPr>
              <a:t>:</a:t>
            </a:r>
            <a:r>
              <a:rPr lang="en-US" sz="1700" spc="16" dirty="0">
                <a:ea typeface="+mn-lt"/>
                <a:cs typeface="+mn-lt"/>
              </a:rPr>
              <a:t> 1-800-962-9003, TTY: 711</a:t>
            </a:r>
          </a:p>
          <a:p>
            <a:pPr>
              <a:spcBef>
                <a:spcPts val="200"/>
              </a:spcBef>
              <a:spcAft>
                <a:spcPts val="600"/>
              </a:spcAft>
              <a:buClr>
                <a:srgbClr val="1F497D"/>
              </a:buClr>
            </a:pPr>
            <a:r>
              <a:rPr lang="en-US" sz="1700" b="1" spc="16" dirty="0">
                <a:solidFill>
                  <a:srgbClr val="0E243E"/>
                </a:solidFill>
                <a:ea typeface="+mn-lt"/>
                <a:cs typeface="+mn-lt"/>
              </a:rPr>
              <a:t>Or call your Care Manager if you have one.</a:t>
            </a:r>
          </a:p>
          <a:p>
            <a:pPr>
              <a:spcBef>
                <a:spcPts val="200"/>
              </a:spcBef>
              <a:spcAft>
                <a:spcPts val="600"/>
              </a:spcAft>
              <a:buClr>
                <a:srgbClr val="1F497D"/>
              </a:buClr>
            </a:pPr>
            <a:endParaRPr lang="en-US" sz="300" spc="16">
              <a:ea typeface="+mn-lt"/>
              <a:cs typeface="+mn-lt"/>
            </a:endParaRPr>
          </a:p>
        </p:txBody>
      </p:sp>
      <p:pic>
        <p:nvPicPr>
          <p:cNvPr id="18" name="Picture 17" descr="Logo for the North Carolina Department of Health and Human Services. ">
            <a:extLst>
              <a:ext uri="{FF2B5EF4-FFF2-40B4-BE49-F238E27FC236}">
                <a16:creationId xmlns:a16="http://schemas.microsoft.com/office/drawing/2014/main" id="{9E0DCD32-3303-FBE4-02FE-341D92A82560}"/>
              </a:ext>
            </a:extLst>
          </p:cNvPr>
          <p:cNvPicPr>
            <a:picLocks noChangeAspect="1"/>
          </p:cNvPicPr>
          <p:nvPr/>
        </p:nvPicPr>
        <p:blipFill>
          <a:blip r:embed="rId6"/>
          <a:stretch>
            <a:fillRect/>
          </a:stretch>
        </p:blipFill>
        <p:spPr>
          <a:xfrm>
            <a:off x="152400" y="6297339"/>
            <a:ext cx="1159669" cy="406947"/>
          </a:xfrm>
          <a:prstGeom prst="rect">
            <a:avLst/>
          </a:prstGeom>
        </p:spPr>
      </p:pic>
      <p:grpSp>
        <p:nvGrpSpPr>
          <p:cNvPr id="3" name="Group 2">
            <a:extLst>
              <a:ext uri="{FF2B5EF4-FFF2-40B4-BE49-F238E27FC236}">
                <a16:creationId xmlns:a16="http://schemas.microsoft.com/office/drawing/2014/main" id="{0A0B13F9-FD7A-205C-21BC-A25D93A6BDEB}"/>
              </a:ext>
            </a:extLst>
          </p:cNvPr>
          <p:cNvGrpSpPr/>
          <p:nvPr/>
        </p:nvGrpSpPr>
        <p:grpSpPr>
          <a:xfrm>
            <a:off x="4756058" y="3661934"/>
            <a:ext cx="7246076" cy="2507357"/>
            <a:chOff x="4749760" y="4095303"/>
            <a:chExt cx="7246076" cy="2507357"/>
          </a:xfrm>
        </p:grpSpPr>
        <p:sp>
          <p:nvSpPr>
            <p:cNvPr id="11" name="AutoShape 2">
              <a:extLst>
                <a:ext uri="{FF2B5EF4-FFF2-40B4-BE49-F238E27FC236}">
                  <a16:creationId xmlns:a16="http://schemas.microsoft.com/office/drawing/2014/main" id="{661CEF7B-295D-A245-335B-8FBC7D48C567}"/>
                </a:ext>
                <a:ext uri="{C183D7F6-B498-43B3-948B-1728B52AA6E4}">
                  <adec:decorative xmlns:adec="http://schemas.microsoft.com/office/drawing/2017/decorative" val="1"/>
                </a:ext>
              </a:extLst>
            </p:cNvPr>
            <p:cNvSpPr/>
            <p:nvPr/>
          </p:nvSpPr>
          <p:spPr>
            <a:xfrm>
              <a:off x="4755904" y="5419164"/>
              <a:ext cx="7169215" cy="1183496"/>
            </a:xfrm>
            <a:prstGeom prst="rect">
              <a:avLst/>
            </a:prstGeom>
            <a:solidFill>
              <a:schemeClr val="bg1">
                <a:lumMod val="95000"/>
              </a:schemeClr>
            </a:solidFill>
          </p:spPr>
          <p:txBody>
            <a:bodyPr/>
            <a:lstStyle/>
            <a:p>
              <a:endParaRPr lang="en-US" sz="1200"/>
            </a:p>
          </p:txBody>
        </p:sp>
        <p:sp>
          <p:nvSpPr>
            <p:cNvPr id="12" name="TextBox 4">
              <a:extLst>
                <a:ext uri="{FF2B5EF4-FFF2-40B4-BE49-F238E27FC236}">
                  <a16:creationId xmlns:a16="http://schemas.microsoft.com/office/drawing/2014/main" id="{EBBE6E05-0B3A-9505-590A-15A3155761D6}"/>
                </a:ext>
              </a:extLst>
            </p:cNvPr>
            <p:cNvSpPr txBox="1"/>
            <p:nvPr/>
          </p:nvSpPr>
          <p:spPr>
            <a:xfrm>
              <a:off x="5160898" y="5606722"/>
              <a:ext cx="6605098" cy="430887"/>
            </a:xfrm>
            <a:prstGeom prst="rect">
              <a:avLst/>
            </a:prstGeom>
          </p:spPr>
          <p:txBody>
            <a:bodyPr wrap="square" lIns="0" tIns="0" rIns="0" bIns="0" rtlCol="0" anchor="t">
              <a:spAutoFit/>
            </a:bodyPr>
            <a:lstStyle/>
            <a:p>
              <a:r>
                <a:rPr lang="en-US" sz="2800" b="1">
                  <a:solidFill>
                    <a:srgbClr val="003764"/>
                  </a:solidFill>
                  <a:ea typeface="+mn-lt"/>
                  <a:cs typeface="+mn-lt"/>
                </a:rPr>
                <a:t>Visit the website to learn more:</a:t>
              </a:r>
              <a:endParaRPr lang="en-US"/>
            </a:p>
          </p:txBody>
        </p:sp>
        <p:sp>
          <p:nvSpPr>
            <p:cNvPr id="13" name="TextBox 12">
              <a:extLst>
                <a:ext uri="{FF2B5EF4-FFF2-40B4-BE49-F238E27FC236}">
                  <a16:creationId xmlns:a16="http://schemas.microsoft.com/office/drawing/2014/main" id="{88ED1BEA-AF8D-07DA-72D5-0F5BE87B766D}"/>
                </a:ext>
              </a:extLst>
            </p:cNvPr>
            <p:cNvSpPr txBox="1"/>
            <p:nvPr/>
          </p:nvSpPr>
          <p:spPr>
            <a:xfrm>
              <a:off x="5099253" y="6065850"/>
              <a:ext cx="6608506"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147DAF"/>
                  </a:solidFill>
                  <a:ea typeface="+mn-lt"/>
                  <a:cs typeface="+mn-lt"/>
                  <a:hlinkClick r:id="rId7">
                    <a:extLst>
                      <a:ext uri="{A12FA001-AC4F-418D-AE19-62706E023703}">
                        <ahyp:hlinkClr xmlns:ahyp="http://schemas.microsoft.com/office/drawing/2018/hyperlinkcolor" val="tx"/>
                      </a:ext>
                    </a:extLst>
                  </a:hlinkClick>
                </a:rPr>
                <a:t>medicaid.nc.gov/1915i</a:t>
              </a:r>
              <a:endParaRPr lang="en-US" sz="1700">
                <a:solidFill>
                  <a:srgbClr val="000000"/>
                </a:solidFill>
                <a:cs typeface="Arial"/>
              </a:endParaRPr>
            </a:p>
          </p:txBody>
        </p:sp>
        <p:sp>
          <p:nvSpPr>
            <p:cNvPr id="7" name="AutoShape 2">
              <a:extLst>
                <a:ext uri="{FF2B5EF4-FFF2-40B4-BE49-F238E27FC236}">
                  <a16:creationId xmlns:a16="http://schemas.microsoft.com/office/drawing/2014/main" id="{2639FF7B-CA3E-4DCC-0765-3C5E27045121}"/>
                </a:ext>
                <a:ext uri="{C183D7F6-B498-43B3-948B-1728B52AA6E4}">
                  <adec:decorative xmlns:adec="http://schemas.microsoft.com/office/drawing/2017/decorative" val="1"/>
                </a:ext>
              </a:extLst>
            </p:cNvPr>
            <p:cNvSpPr/>
            <p:nvPr/>
          </p:nvSpPr>
          <p:spPr>
            <a:xfrm>
              <a:off x="4749760" y="4095303"/>
              <a:ext cx="7169215" cy="1087117"/>
            </a:xfrm>
            <a:prstGeom prst="rect">
              <a:avLst/>
            </a:prstGeom>
            <a:solidFill>
              <a:schemeClr val="bg1">
                <a:lumMod val="95000"/>
              </a:schemeClr>
            </a:solidFill>
          </p:spPr>
          <p:txBody>
            <a:bodyPr/>
            <a:lstStyle/>
            <a:p>
              <a:endParaRPr lang="en-US" sz="1200"/>
            </a:p>
          </p:txBody>
        </p:sp>
        <p:sp>
          <p:nvSpPr>
            <p:cNvPr id="14" name="TextBox 4">
              <a:extLst>
                <a:ext uri="{FF2B5EF4-FFF2-40B4-BE49-F238E27FC236}">
                  <a16:creationId xmlns:a16="http://schemas.microsoft.com/office/drawing/2014/main" id="{67C7C425-B75A-A93C-BFFC-1A00A83F48C6}"/>
                </a:ext>
              </a:extLst>
            </p:cNvPr>
            <p:cNvSpPr txBox="1"/>
            <p:nvPr/>
          </p:nvSpPr>
          <p:spPr>
            <a:xfrm>
              <a:off x="5155729" y="4251875"/>
              <a:ext cx="6840107" cy="430887"/>
            </a:xfrm>
            <a:prstGeom prst="rect">
              <a:avLst/>
            </a:prstGeom>
          </p:spPr>
          <p:txBody>
            <a:bodyPr wrap="square" lIns="0" tIns="0" rIns="0" bIns="0" rtlCol="0" anchor="t">
              <a:spAutoFit/>
            </a:bodyPr>
            <a:lstStyle/>
            <a:p>
              <a:r>
                <a:rPr lang="en-US" sz="2800" b="1">
                  <a:solidFill>
                    <a:srgbClr val="003764"/>
                  </a:solidFill>
                  <a:ea typeface="+mn-lt"/>
                  <a:cs typeface="+mn-lt"/>
                </a:rPr>
                <a:t>Not sure which health plan you have? </a:t>
              </a:r>
              <a:endParaRPr lang="en-US">
                <a:cs typeface="Arial"/>
              </a:endParaRPr>
            </a:p>
          </p:txBody>
        </p:sp>
        <p:sp>
          <p:nvSpPr>
            <p:cNvPr id="16" name="TextBox 15">
              <a:extLst>
                <a:ext uri="{FF2B5EF4-FFF2-40B4-BE49-F238E27FC236}">
                  <a16:creationId xmlns:a16="http://schemas.microsoft.com/office/drawing/2014/main" id="{9F8C9121-4FF0-3164-8A84-88D465FF00A0}"/>
                </a:ext>
              </a:extLst>
            </p:cNvPr>
            <p:cNvSpPr txBox="1"/>
            <p:nvPr/>
          </p:nvSpPr>
          <p:spPr>
            <a:xfrm>
              <a:off x="5099254" y="4664335"/>
              <a:ext cx="6608506"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mn-lt"/>
                  <a:cs typeface="+mn-lt"/>
                </a:rPr>
                <a:t>Call the NC Medicaid Enrollment Broker at 1-833-870-5500. </a:t>
              </a:r>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2D8B7-F560-1E11-2EDA-AE133ABBAA27}"/>
              </a:ext>
            </a:extLst>
          </p:cNvPr>
          <p:cNvPicPr>
            <a:picLocks noChangeAspect="1"/>
          </p:cNvPicPr>
          <p:nvPr/>
        </p:nvPicPr>
        <p:blipFill>
          <a:blip r:embed="rId3"/>
          <a:srcRect l="-43" t="-20" r="13610" b="-126"/>
          <a:stretch/>
        </p:blipFill>
        <p:spPr>
          <a:xfrm>
            <a:off x="3313956" y="812"/>
            <a:ext cx="8875470" cy="6857512"/>
          </a:xfrm>
          <a:prstGeom prst="rect">
            <a:avLst/>
          </a:prstGeom>
        </p:spPr>
      </p:pic>
      <p:sp>
        <p:nvSpPr>
          <p:cNvPr id="4" name="Rectangle 3">
            <a:extLst>
              <a:ext uri="{FF2B5EF4-FFF2-40B4-BE49-F238E27FC236}">
                <a16:creationId xmlns:a16="http://schemas.microsoft.com/office/drawing/2014/main" id="{4352CE25-F3E1-B0C0-7B1E-F2E806CD9844}"/>
              </a:ext>
              <a:ext uri="{C183D7F6-B498-43B3-948B-1728B52AA6E4}">
                <adec:decorative xmlns:adec="http://schemas.microsoft.com/office/drawing/2017/decorative" val="1"/>
              </a:ext>
            </a:extLst>
          </p:cNvPr>
          <p:cNvSpPr/>
          <p:nvPr/>
        </p:nvSpPr>
        <p:spPr>
          <a:xfrm>
            <a:off x="2012" y="328"/>
            <a:ext cx="12185940" cy="6858000"/>
          </a:xfrm>
          <a:prstGeom prst="rect">
            <a:avLst/>
          </a:prstGeom>
          <a:gradFill flip="none" rotWithShape="1">
            <a:gsLst>
              <a:gs pos="89000">
                <a:srgbClr val="0070C0">
                  <a:lumMod val="62000"/>
                  <a:alpha val="7000"/>
                </a:srgbClr>
              </a:gs>
              <a:gs pos="49000">
                <a:srgbClr val="17375E">
                  <a:lumMod val="75630"/>
                  <a:alpha val="83578"/>
                </a:srgbClr>
              </a:gs>
              <a:gs pos="27000">
                <a:schemeClr val="accent3">
                  <a:lumMod val="49756"/>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469119DE-834B-E75F-65DC-BAB32BCA70E8}"/>
              </a:ext>
            </a:extLst>
          </p:cNvPr>
          <p:cNvSpPr txBox="1">
            <a:spLocks noGrp="1"/>
          </p:cNvSpPr>
          <p:nvPr>
            <p:ph type="title" idx="4294967295"/>
          </p:nvPr>
        </p:nvSpPr>
        <p:spPr>
          <a:xfrm>
            <a:off x="543472" y="3425644"/>
            <a:ext cx="7894430" cy="24621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a:defRPr/>
            </a:pPr>
            <a:r>
              <a:rPr lang="en-US" sz="5400">
                <a:solidFill>
                  <a:srgbClr val="FFFFFF"/>
                </a:solidFill>
                <a:latin typeface="Arial"/>
                <a:cs typeface="Arial"/>
              </a:rPr>
              <a:t>1915(</a:t>
            </a:r>
            <a:r>
              <a:rPr lang="en-US" sz="5400" err="1">
                <a:solidFill>
                  <a:srgbClr val="FFFFFF"/>
                </a:solidFill>
                <a:latin typeface="Arial"/>
                <a:cs typeface="Arial"/>
              </a:rPr>
              <a:t>i</a:t>
            </a:r>
            <a:r>
              <a:rPr lang="en-US" sz="5400">
                <a:solidFill>
                  <a:srgbClr val="FFFFFF"/>
                </a:solidFill>
                <a:latin typeface="Arial"/>
                <a:cs typeface="Arial"/>
              </a:rPr>
              <a:t>) </a:t>
            </a:r>
            <a:br>
              <a:rPr lang="en-US"/>
            </a:br>
            <a:r>
              <a:rPr lang="en-US" sz="4800" b="0">
                <a:solidFill>
                  <a:srgbClr val="FFFFFF"/>
                </a:solidFill>
                <a:latin typeface="Arial"/>
                <a:cs typeface="Arial"/>
              </a:rPr>
              <a:t>Home and Community-Based Services</a:t>
            </a:r>
          </a:p>
        </p:txBody>
      </p:sp>
      <p:pic>
        <p:nvPicPr>
          <p:cNvPr id="5" name="Picture 4" descr="Logo for the North Carolina Department of Health and Human Services. ">
            <a:extLst>
              <a:ext uri="{FF2B5EF4-FFF2-40B4-BE49-F238E27FC236}">
                <a16:creationId xmlns:a16="http://schemas.microsoft.com/office/drawing/2014/main" id="{AE38791A-6025-C10F-C48D-5127A9F9451F}"/>
              </a:ext>
            </a:extLst>
          </p:cNvPr>
          <p:cNvPicPr>
            <a:picLocks noChangeAspect="1"/>
          </p:cNvPicPr>
          <p:nvPr/>
        </p:nvPicPr>
        <p:blipFill>
          <a:blip r:embed="rId4"/>
          <a:stretch>
            <a:fillRect/>
          </a:stretch>
        </p:blipFill>
        <p:spPr>
          <a:xfrm>
            <a:off x="545974" y="421160"/>
            <a:ext cx="2743200" cy="966540"/>
          </a:xfrm>
          <a:prstGeom prst="rect">
            <a:avLst/>
          </a:prstGeom>
        </p:spPr>
      </p:pic>
      <p:sp>
        <p:nvSpPr>
          <p:cNvPr id="6" name="Text Placeholder 17">
            <a:extLst>
              <a:ext uri="{FF2B5EF4-FFF2-40B4-BE49-F238E27FC236}">
                <a16:creationId xmlns:a16="http://schemas.microsoft.com/office/drawing/2014/main" id="{7AC1AC46-3901-E135-9698-FA5FFB6B8D0A}"/>
              </a:ext>
            </a:extLst>
          </p:cNvPr>
          <p:cNvSpPr txBox="1">
            <a:spLocks/>
          </p:cNvSpPr>
          <p:nvPr/>
        </p:nvSpPr>
        <p:spPr>
          <a:xfrm>
            <a:off x="547397" y="5888691"/>
            <a:ext cx="4670174" cy="4882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685800" rtl="0" eaLnBrk="1" latinLnBrk="0" hangingPunct="1">
              <a:lnSpc>
                <a:spcPct val="90000"/>
              </a:lnSpc>
              <a:spcBef>
                <a:spcPts val="750"/>
              </a:spcBef>
              <a:buFont typeface="Arial" panose="020B0604020202020204" pitchFamily="34" charset="0"/>
              <a:buNone/>
              <a:defRPr sz="1400" b="1" i="0" kern="12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kumimoji="0" lang="en-US" sz="1400" b="0" i="0" u="none" strike="noStrike" kern="1200" cap="none" spc="0" normalizeH="0" baseline="0" noProof="0">
                <a:ln>
                  <a:noFill/>
                </a:ln>
                <a:solidFill>
                  <a:srgbClr val="DEECFC"/>
                </a:solidFill>
                <a:effectLst/>
                <a:uLnTx/>
                <a:uFillTx/>
                <a:latin typeface="Arial"/>
                <a:cs typeface="Arial"/>
              </a:rPr>
              <a:t>Last updated </a:t>
            </a:r>
            <a:r>
              <a:rPr lang="en-US" b="0">
                <a:solidFill>
                  <a:srgbClr val="DEECFC"/>
                </a:solidFill>
                <a:latin typeface="Arial"/>
                <a:cs typeface="Arial"/>
              </a:rPr>
              <a:t>April 2025</a:t>
            </a:r>
            <a:endParaRPr kumimoji="0" lang="en-US" sz="1400" b="0" i="0" u="none" strike="noStrike" kern="1200" cap="none" spc="0" normalizeH="0" baseline="0" noProof="0">
              <a:ln>
                <a:noFill/>
              </a:ln>
              <a:solidFill>
                <a:srgbClr val="DEECFC"/>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188628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D5EA97-BD37-D002-5D4C-46496BC0518C}"/>
              </a:ext>
            </a:extLst>
          </p:cNvPr>
          <p:cNvPicPr>
            <a:picLocks noChangeAspect="1"/>
          </p:cNvPicPr>
          <p:nvPr/>
        </p:nvPicPr>
        <p:blipFill rotWithShape="1">
          <a:blip r:embed="rId3"/>
          <a:srcRect l="17754" r="-23" b="-86"/>
          <a:stretch/>
        </p:blipFill>
        <p:spPr>
          <a:xfrm flipH="1">
            <a:off x="4373120" y="14079"/>
            <a:ext cx="7817032" cy="6866189"/>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69120"/>
            <a:chOff x="-17971" y="3867"/>
            <a:chExt cx="6832604" cy="6872717"/>
          </a:xfrm>
        </p:grpSpPr>
        <p:sp>
          <p:nvSpPr>
            <p:cNvPr id="3" name="Freeform 3">
              <a:extLst>
                <a:ext uri="{C183D7F6-B498-43B3-948B-1728B52AA6E4}">
                  <adec:decorative xmlns:adec="http://schemas.microsoft.com/office/drawing/2017/decorative" val="1"/>
                </a:ext>
              </a:extLst>
            </p:cNvPr>
            <p:cNvSpPr/>
            <p:nvPr/>
          </p:nvSpPr>
          <p:spPr>
            <a:xfrm>
              <a:off x="-17971" y="3867"/>
              <a:ext cx="5654229" cy="6869784"/>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667666"/>
            <a:ext cx="2342954" cy="2281046"/>
          </a:xfrm>
          <a:prstGeom prst="rect">
            <a:avLst/>
          </a:prstGeom>
        </p:spPr>
      </p:pic>
      <p:sp>
        <p:nvSpPr>
          <p:cNvPr id="25" name="TextBox 25"/>
          <p:cNvSpPr txBox="1">
            <a:spLocks noGrp="1"/>
          </p:cNvSpPr>
          <p:nvPr>
            <p:ph type="title" idx="4294967295"/>
          </p:nvPr>
        </p:nvSpPr>
        <p:spPr>
          <a:xfrm>
            <a:off x="695699" y="529158"/>
            <a:ext cx="4947399"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chemeClr val="bg1">
                    <a:lumMod val="95000"/>
                  </a:schemeClr>
                </a:solidFill>
                <a:latin typeface="+mn-lt"/>
                <a:ea typeface="+mn-ea"/>
                <a:cs typeface="+mn-cs"/>
              </a:rPr>
              <a:t>What are </a:t>
            </a:r>
            <a:br>
              <a:rPr lang="en-US" sz="4000">
                <a:solidFill>
                  <a:schemeClr val="bg1">
                    <a:lumMod val="95000"/>
                  </a:schemeClr>
                </a:solidFill>
                <a:latin typeface="+mn-lt"/>
                <a:ea typeface="+mn-ea"/>
                <a:cs typeface="Arial"/>
              </a:rPr>
            </a:br>
            <a:r>
              <a:rPr lang="en-US" sz="4000">
                <a:solidFill>
                  <a:schemeClr val="bg1">
                    <a:lumMod val="95000"/>
                  </a:schemeClr>
                </a:solidFill>
                <a:latin typeface="+mn-lt"/>
                <a:ea typeface="+mn-ea"/>
                <a:cs typeface="+mn-cs"/>
              </a:rPr>
              <a:t>1915(</a:t>
            </a:r>
            <a:r>
              <a:rPr lang="en-US" sz="4000" err="1">
                <a:solidFill>
                  <a:schemeClr val="bg1">
                    <a:lumMod val="95000"/>
                  </a:schemeClr>
                </a:solidFill>
                <a:latin typeface="+mn-lt"/>
                <a:ea typeface="+mn-ea"/>
                <a:cs typeface="+mn-cs"/>
              </a:rPr>
              <a:t>i</a:t>
            </a:r>
            <a:r>
              <a:rPr lang="en-US" sz="4000">
                <a:solidFill>
                  <a:schemeClr val="bg1">
                    <a:lumMod val="95000"/>
                  </a:schemeClr>
                </a:solidFill>
                <a:latin typeface="+mn-lt"/>
                <a:ea typeface="+mn-ea"/>
                <a:cs typeface="+mn-cs"/>
              </a:rPr>
              <a:t>) services?</a:t>
            </a:r>
            <a:endParaRPr lang="en-US">
              <a:solidFill>
                <a:schemeClr val="bg1">
                  <a:lumMod val="95000"/>
                </a:schemeClr>
              </a:solidFill>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1845651"/>
            <a:ext cx="4146002" cy="95467"/>
          </a:xfrm>
          <a:prstGeom prst="rect">
            <a:avLst/>
          </a:prstGeom>
        </p:spPr>
      </p:pic>
      <p:sp>
        <p:nvSpPr>
          <p:cNvPr id="26" name="TextBox 26"/>
          <p:cNvSpPr txBox="1"/>
          <p:nvPr/>
        </p:nvSpPr>
        <p:spPr>
          <a:xfrm>
            <a:off x="719755" y="2146635"/>
            <a:ext cx="5518194" cy="4380751"/>
          </a:xfrm>
          <a:prstGeom prst="rect">
            <a:avLst/>
          </a:prstGeom>
        </p:spPr>
        <p:txBody>
          <a:bodyPr wrap="square" lIns="0" tIns="0" rIns="0" bIns="0" rtlCol="0" anchor="t">
            <a:spAutoFit/>
          </a:bodyPr>
          <a:lstStyle/>
          <a:p>
            <a:pPr>
              <a:lnSpc>
                <a:spcPts val="2840"/>
              </a:lnSpc>
              <a:spcBef>
                <a:spcPts val="200"/>
              </a:spcBef>
              <a:spcAft>
                <a:spcPts val="1200"/>
              </a:spcAft>
            </a:pPr>
            <a:r>
              <a:rPr lang="en-US" sz="2200" dirty="0">
                <a:solidFill>
                  <a:srgbClr val="FFFFFF"/>
                </a:solidFill>
                <a:latin typeface="Arial"/>
                <a:ea typeface="Source Sans Pro"/>
                <a:cs typeface="Arial"/>
              </a:rPr>
              <a:t>NC Medicaid 1915(</a:t>
            </a:r>
            <a:r>
              <a:rPr lang="en-US" sz="2200" dirty="0" err="1">
                <a:solidFill>
                  <a:srgbClr val="FFFFFF"/>
                </a:solidFill>
                <a:latin typeface="Arial"/>
                <a:ea typeface="Source Sans Pro"/>
                <a:cs typeface="Arial"/>
              </a:rPr>
              <a:t>i</a:t>
            </a:r>
            <a:r>
              <a:rPr lang="en-US" sz="2200" dirty="0">
                <a:solidFill>
                  <a:srgbClr val="FFFFFF"/>
                </a:solidFill>
                <a:latin typeface="Arial"/>
                <a:ea typeface="Source Sans Pro"/>
                <a:cs typeface="Arial"/>
              </a:rPr>
              <a:t>) services are free. </a:t>
            </a:r>
            <a:endParaRPr lang="en-US" dirty="0">
              <a:solidFill>
                <a:srgbClr val="000000"/>
              </a:solidFill>
              <a:latin typeface="Arial"/>
              <a:ea typeface="Source Sans Pro"/>
              <a:cs typeface="Arial"/>
            </a:endParaRPr>
          </a:p>
          <a:p>
            <a:pPr>
              <a:lnSpc>
                <a:spcPts val="2840"/>
              </a:lnSpc>
              <a:spcBef>
                <a:spcPts val="200"/>
              </a:spcBef>
              <a:spcAft>
                <a:spcPts val="1200"/>
              </a:spcAft>
            </a:pPr>
            <a:r>
              <a:rPr lang="en-US" sz="2200" dirty="0">
                <a:solidFill>
                  <a:srgbClr val="FFFFFF"/>
                </a:solidFill>
                <a:latin typeface="Arial"/>
                <a:ea typeface="Source Sans Pro"/>
                <a:cs typeface="Arial"/>
              </a:rPr>
              <a:t>They help people live on their own at home or in their community.</a:t>
            </a:r>
            <a:endParaRPr lang="en-US" dirty="0">
              <a:cs typeface="Arial"/>
            </a:endParaRPr>
          </a:p>
          <a:p>
            <a:pPr>
              <a:lnSpc>
                <a:spcPts val="2840"/>
              </a:lnSpc>
              <a:spcBef>
                <a:spcPts val="200"/>
              </a:spcBef>
              <a:spcAft>
                <a:spcPts val="1200"/>
              </a:spcAft>
            </a:pPr>
            <a:r>
              <a:rPr lang="en-US" sz="2200" dirty="0">
                <a:solidFill>
                  <a:schemeClr val="bg1"/>
                </a:solidFill>
                <a:ea typeface="Source Sans Pro"/>
                <a:cs typeface="Arial"/>
              </a:rPr>
              <a:t>They are for children and adults with:</a:t>
            </a:r>
          </a:p>
          <a:p>
            <a:pPr marL="342900" indent="-342900">
              <a:spcBef>
                <a:spcPts val="200"/>
              </a:spcBef>
              <a:spcAft>
                <a:spcPts val="1200"/>
              </a:spcAft>
              <a:buFont typeface="Arial"/>
              <a:buChar char="•"/>
            </a:pPr>
            <a:r>
              <a:rPr lang="en-US" sz="2200" dirty="0">
                <a:solidFill>
                  <a:schemeClr val="bg1"/>
                </a:solidFill>
                <a:ea typeface="Source Sans Pro"/>
                <a:cs typeface="Arial"/>
              </a:rPr>
              <a:t>serious mental health conditions</a:t>
            </a:r>
            <a:endParaRPr lang="en-US" dirty="0">
              <a:solidFill>
                <a:schemeClr val="bg1"/>
              </a:solidFill>
              <a:ea typeface="Source Sans Pro"/>
              <a:cs typeface="Arial"/>
            </a:endParaRPr>
          </a:p>
          <a:p>
            <a:pPr marL="342900" indent="-342900">
              <a:spcBef>
                <a:spcPts val="200"/>
              </a:spcBef>
              <a:spcAft>
                <a:spcPts val="1200"/>
              </a:spcAft>
              <a:buFont typeface="Arial"/>
              <a:buChar char="•"/>
            </a:pPr>
            <a:r>
              <a:rPr lang="en-US" sz="2200" dirty="0">
                <a:solidFill>
                  <a:schemeClr val="bg1"/>
                </a:solidFill>
                <a:ea typeface="Source Sans Pro"/>
                <a:cs typeface="Arial"/>
              </a:rPr>
              <a:t>severe substance use disorders</a:t>
            </a:r>
            <a:endParaRPr lang="en-US" dirty="0">
              <a:solidFill>
                <a:schemeClr val="bg1"/>
              </a:solidFill>
              <a:ea typeface="Source Sans Pro"/>
              <a:cs typeface="Arial"/>
            </a:endParaRPr>
          </a:p>
          <a:p>
            <a:pPr marL="342900" indent="-342900">
              <a:spcBef>
                <a:spcPts val="200"/>
              </a:spcBef>
              <a:spcAft>
                <a:spcPts val="1200"/>
              </a:spcAft>
              <a:buFont typeface="Arial"/>
              <a:buChar char="•"/>
            </a:pPr>
            <a:r>
              <a:rPr lang="en-US" sz="2200" dirty="0">
                <a:solidFill>
                  <a:schemeClr val="bg1"/>
                </a:solidFill>
                <a:ea typeface="Source Sans Pro"/>
                <a:cs typeface="Arial"/>
              </a:rPr>
              <a:t>intellectual or developmental disabilities</a:t>
            </a:r>
            <a:endParaRPr lang="en-US" dirty="0">
              <a:solidFill>
                <a:schemeClr val="bg1"/>
              </a:solidFill>
              <a:ea typeface="Source Sans Pro"/>
              <a:cs typeface="Arial"/>
            </a:endParaRPr>
          </a:p>
          <a:p>
            <a:pPr marL="342900" indent="-342900">
              <a:spcBef>
                <a:spcPts val="200"/>
              </a:spcBef>
              <a:spcAft>
                <a:spcPts val="1200"/>
              </a:spcAft>
              <a:buFont typeface="Arial"/>
              <a:buChar char="•"/>
            </a:pPr>
            <a:r>
              <a:rPr lang="en-US" sz="2200" dirty="0">
                <a:solidFill>
                  <a:schemeClr val="bg1"/>
                </a:solidFill>
                <a:ea typeface="Source Sans Pro"/>
                <a:cs typeface="Arial"/>
              </a:rPr>
              <a:t>traumatic brain injuries</a:t>
            </a:r>
            <a:endParaRPr lang="en-US" dirty="0">
              <a:solidFill>
                <a:schemeClr val="bg1"/>
              </a:solidFill>
              <a:cs typeface="Arial"/>
            </a:endParaRPr>
          </a:p>
          <a:p>
            <a:pPr>
              <a:lnSpc>
                <a:spcPts val="2840"/>
              </a:lnSpc>
              <a:spcBef>
                <a:spcPts val="200"/>
              </a:spcBef>
              <a:spcAft>
                <a:spcPts val="1200"/>
              </a:spcAft>
            </a:pPr>
            <a:endParaRPr lang="en-US" sz="2200" dirty="0">
              <a:solidFill>
                <a:schemeClr val="bg1"/>
              </a:solidFill>
              <a:ea typeface="Source Sans Pro"/>
              <a:cs typeface="Arial"/>
            </a:endParaRPr>
          </a:p>
        </p:txBody>
      </p:sp>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Tree>
    <p:extLst>
      <p:ext uri="{BB962C8B-B14F-4D97-AF65-F5344CB8AC3E}">
        <p14:creationId xmlns:p14="http://schemas.microsoft.com/office/powerpoint/2010/main" val="128205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D6CF9B-C79A-97C0-80AB-87306D9D230C}"/>
              </a:ext>
              <a:ext uri="{C183D7F6-B498-43B3-948B-1728B52AA6E4}">
                <adec:decorative xmlns:adec="http://schemas.microsoft.com/office/drawing/2017/decorative" val="1"/>
              </a:ext>
            </a:extLst>
          </p:cNvPr>
          <p:cNvSpPr/>
          <p:nvPr/>
        </p:nvSpPr>
        <p:spPr>
          <a:xfrm>
            <a:off x="4933590" y="6173597"/>
            <a:ext cx="7260593" cy="678175"/>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91440" rIns="1463040" bIns="91440" rtlCol="0" anchor="ctr"/>
          <a:lstStyle/>
          <a:p>
            <a:endParaRPr lang="en-US" sz="2200" b="1">
              <a:cs typeface="Arial"/>
            </a:endParaRPr>
          </a:p>
        </p:txBody>
      </p:sp>
      <p:sp>
        <p:nvSpPr>
          <p:cNvPr id="2" name="AutoShape 2">
            <a:extLst>
              <a:ext uri="{C183D7F6-B498-43B3-948B-1728B52AA6E4}">
                <adec:decorative xmlns:adec="http://schemas.microsoft.com/office/drawing/2017/decorative" val="1"/>
              </a:ext>
            </a:extLst>
          </p:cNvPr>
          <p:cNvSpPr/>
          <p:nvPr/>
        </p:nvSpPr>
        <p:spPr>
          <a:xfrm>
            <a:off x="3724" y="-3854"/>
            <a:ext cx="4929799" cy="6861854"/>
          </a:xfrm>
          <a:prstGeom prst="rect">
            <a:avLst/>
          </a:prstGeom>
          <a:solidFill>
            <a:srgbClr val="0E243E"/>
          </a:solidFill>
        </p:spPr>
        <p:txBody>
          <a:bodyPr lIns="91440" tIns="45720" rIns="91440" bIns="45720" anchor="t"/>
          <a:lstStyle/>
          <a:p>
            <a:endParaRPr lang="en-US" sz="2000" i="1">
              <a:solidFill>
                <a:srgbClr val="FFFFFF"/>
              </a:solidFill>
              <a:latin typeface="Arial Bold"/>
              <a:cs typeface="Arial Bold"/>
            </a:endParaRPr>
          </a:p>
        </p:txBody>
      </p:sp>
      <p:sp>
        <p:nvSpPr>
          <p:cNvPr id="8" name="TextBox 8"/>
          <p:cNvSpPr txBox="1">
            <a:spLocks noGrp="1"/>
          </p:cNvSpPr>
          <p:nvPr>
            <p:ph type="title" idx="4294967295"/>
          </p:nvPr>
        </p:nvSpPr>
        <p:spPr>
          <a:xfrm>
            <a:off x="180055" y="694700"/>
            <a:ext cx="4846256" cy="24622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spc="-85">
                <a:solidFill>
                  <a:schemeClr val="bg1"/>
                </a:solidFill>
                <a:latin typeface="Arial Bold"/>
                <a:ea typeface="+mn-ea"/>
                <a:cs typeface="Arial Bold"/>
              </a:rPr>
              <a:t>How 1915(i) </a:t>
            </a:r>
            <a:br>
              <a:rPr lang="en-US" sz="4000" spc="-85">
                <a:latin typeface="Arial Bold"/>
                <a:ea typeface="+mn-ea"/>
                <a:cs typeface="Arial Bold"/>
              </a:rPr>
            </a:br>
            <a:r>
              <a:rPr lang="en-US" sz="4000" spc="-85">
                <a:solidFill>
                  <a:schemeClr val="bg1"/>
                </a:solidFill>
                <a:latin typeface="Arial Bold"/>
                <a:ea typeface="+mn-ea"/>
                <a:cs typeface="Arial Bold"/>
              </a:rPr>
              <a:t>services </a:t>
            </a:r>
            <a:br>
              <a:rPr lang="en-US" sz="4000" spc="-85">
                <a:latin typeface="Arial Bold"/>
                <a:ea typeface="+mn-ea"/>
                <a:cs typeface="Arial Bold"/>
              </a:rPr>
            </a:br>
            <a:r>
              <a:rPr lang="en-US" sz="4000" b="0" spc="-85">
                <a:solidFill>
                  <a:schemeClr val="bg1"/>
                </a:solidFill>
                <a:latin typeface="Arial Bold"/>
                <a:ea typeface="+mn-ea"/>
                <a:cs typeface="Arial Bold"/>
              </a:rPr>
              <a:t>can help you </a:t>
            </a:r>
            <a:br>
              <a:rPr lang="en-US" sz="4000" b="0" spc="-85">
                <a:latin typeface="Arial Bold"/>
                <a:ea typeface="+mn-ea"/>
                <a:cs typeface="Arial Bold"/>
              </a:rPr>
            </a:br>
            <a:r>
              <a:rPr lang="en-US" sz="4000" b="0" spc="-85">
                <a:solidFill>
                  <a:schemeClr val="bg1"/>
                </a:solidFill>
                <a:latin typeface="Arial Bold"/>
                <a:ea typeface="+mn-ea"/>
                <a:cs typeface="Arial Bold"/>
              </a:rPr>
              <a:t>(or your loved one)</a:t>
            </a:r>
          </a:p>
        </p:txBody>
      </p:sp>
      <p:sp>
        <p:nvSpPr>
          <p:cNvPr id="43" name="TextBox 42">
            <a:extLst>
              <a:ext uri="{FF2B5EF4-FFF2-40B4-BE49-F238E27FC236}">
                <a16:creationId xmlns:a16="http://schemas.microsoft.com/office/drawing/2014/main" id="{1EF8A68E-DB43-D854-FC24-68B1CEC1F038}"/>
              </a:ext>
            </a:extLst>
          </p:cNvPr>
          <p:cNvSpPr txBox="1"/>
          <p:nvPr/>
        </p:nvSpPr>
        <p:spPr>
          <a:xfrm>
            <a:off x="5207582" y="696792"/>
            <a:ext cx="6583851" cy="4353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indent="-342900">
              <a:spcBef>
                <a:spcPts val="100"/>
              </a:spcBef>
              <a:spcAft>
                <a:spcPts val="1200"/>
              </a:spcAft>
              <a:buFont typeface="Wingdings"/>
              <a:buChar char="q"/>
            </a:pPr>
            <a:r>
              <a:rPr lang="en-US" sz="2200" dirty="0">
                <a:cs typeface="Arial"/>
              </a:rPr>
              <a:t>Help with daily activities (like bathing and eating)</a:t>
            </a:r>
          </a:p>
          <a:p>
            <a:pPr marL="628650" indent="-342900">
              <a:spcBef>
                <a:spcPts val="100"/>
              </a:spcBef>
              <a:spcAft>
                <a:spcPts val="1200"/>
              </a:spcAft>
              <a:buFont typeface="Wingdings"/>
              <a:buChar char="q"/>
            </a:pPr>
            <a:r>
              <a:rPr lang="en-US" sz="2200" dirty="0">
                <a:cs typeface="Arial"/>
              </a:rPr>
              <a:t>Support with building skills for living at home or in the community (like cooking, shopping and staying safe)</a:t>
            </a:r>
          </a:p>
          <a:p>
            <a:pPr marL="628650" indent="-342900">
              <a:spcBef>
                <a:spcPts val="100"/>
              </a:spcBef>
              <a:spcAft>
                <a:spcPts val="1200"/>
              </a:spcAft>
              <a:buFont typeface="Wingdings"/>
              <a:buChar char="q"/>
            </a:pPr>
            <a:r>
              <a:rPr lang="en-US" sz="2200" dirty="0">
                <a:solidFill>
                  <a:srgbClr val="000000"/>
                </a:solidFill>
                <a:latin typeface="Arial"/>
                <a:cs typeface="Arial"/>
              </a:rPr>
              <a:t>Job coaching to find a job that is right for you</a:t>
            </a:r>
            <a:endParaRPr lang="en-US" sz="2200" dirty="0">
              <a:cs typeface="Arial"/>
            </a:endParaRPr>
          </a:p>
          <a:p>
            <a:pPr marL="628650" indent="-342900">
              <a:spcBef>
                <a:spcPts val="100"/>
              </a:spcBef>
              <a:spcAft>
                <a:spcPts val="1200"/>
              </a:spcAft>
              <a:buFont typeface="Wingdings"/>
              <a:buChar char="q"/>
            </a:pPr>
            <a:r>
              <a:rPr lang="en-US" sz="2200" dirty="0">
                <a:cs typeface="Arial"/>
              </a:rPr>
              <a:t>Breaks for you and your caregivers, including overnight or weekend help </a:t>
            </a:r>
          </a:p>
          <a:p>
            <a:pPr marL="628650" indent="-342900">
              <a:spcBef>
                <a:spcPts val="100"/>
              </a:spcBef>
              <a:spcAft>
                <a:spcPts val="1200"/>
              </a:spcAft>
              <a:buFont typeface="Wingdings"/>
              <a:buChar char="q"/>
            </a:pPr>
            <a:r>
              <a:rPr lang="en-US" sz="2200" dirty="0">
                <a:solidFill>
                  <a:srgbClr val="000000"/>
                </a:solidFill>
                <a:ea typeface="+mn-lt"/>
                <a:cs typeface="Calibri"/>
              </a:rPr>
              <a:t>Support with moving</a:t>
            </a:r>
            <a:r>
              <a:rPr lang="en-US" sz="2200" dirty="0">
                <a:cs typeface="Calibri"/>
              </a:rPr>
              <a:t> to your own place</a:t>
            </a:r>
            <a:endParaRPr lang="en-US" sz="2200" dirty="0">
              <a:cs typeface="Arial"/>
            </a:endParaRPr>
          </a:p>
          <a:p>
            <a:pPr marL="628650" indent="-342900">
              <a:spcBef>
                <a:spcPts val="100"/>
              </a:spcBef>
              <a:spcAft>
                <a:spcPts val="1200"/>
              </a:spcAft>
              <a:buFont typeface="Wingdings"/>
              <a:buChar char="q"/>
            </a:pPr>
            <a:r>
              <a:rPr lang="en-US" sz="2200" dirty="0">
                <a:solidFill>
                  <a:srgbClr val="000000"/>
                </a:solidFill>
                <a:latin typeface="Arial"/>
                <a:cs typeface="Calibri"/>
              </a:rPr>
              <a:t>Build self-help and problem-solving skills</a:t>
            </a:r>
            <a:endParaRPr lang="en-US" sz="2200" dirty="0">
              <a:cs typeface="Calibri"/>
            </a:endParaRPr>
          </a:p>
        </p:txBody>
      </p:sp>
      <p:sp>
        <p:nvSpPr>
          <p:cNvPr id="19" name="TextBox 18">
            <a:extLst>
              <a:ext uri="{FF2B5EF4-FFF2-40B4-BE49-F238E27FC236}">
                <a16:creationId xmlns:a16="http://schemas.microsoft.com/office/drawing/2014/main" id="{19514E29-3756-BA0C-FA69-1F73A5760E81}"/>
              </a:ext>
            </a:extLst>
          </p:cNvPr>
          <p:cNvSpPr txBox="1"/>
          <p:nvPr/>
        </p:nvSpPr>
        <p:spPr>
          <a:xfrm>
            <a:off x="5106638" y="6305163"/>
            <a:ext cx="6879458" cy="406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t>Learn more at</a:t>
            </a:r>
            <a:r>
              <a:rPr lang="en-US" sz="2000" b="1"/>
              <a:t> </a:t>
            </a:r>
            <a:r>
              <a:rPr lang="en-US" sz="2000" b="1">
                <a:hlinkClick r:id="rId3"/>
              </a:rPr>
              <a:t>medicaid.ncdhhs.gov/1915i</a:t>
            </a:r>
            <a:endParaRPr lang="en-US" sz="2000" b="1">
              <a:cs typeface="Arial"/>
              <a:hlinkClick r:id="rId3"/>
            </a:endParaRPr>
          </a:p>
        </p:txBody>
      </p:sp>
      <p:pic>
        <p:nvPicPr>
          <p:cNvPr id="9" name="Picture 8" descr="Logo for the North Carolina Department of Health and Human Services. ">
            <a:extLst>
              <a:ext uri="{FF2B5EF4-FFF2-40B4-BE49-F238E27FC236}">
                <a16:creationId xmlns:a16="http://schemas.microsoft.com/office/drawing/2014/main" id="{F10E9E17-5D88-E5DF-A5B8-158687DABE41}"/>
              </a:ext>
            </a:extLst>
          </p:cNvPr>
          <p:cNvPicPr>
            <a:picLocks noChangeAspect="1"/>
          </p:cNvPicPr>
          <p:nvPr/>
        </p:nvPicPr>
        <p:blipFill>
          <a:blip r:embed="rId4"/>
          <a:stretch>
            <a:fillRect/>
          </a:stretch>
        </p:blipFill>
        <p:spPr>
          <a:xfrm>
            <a:off x="104775" y="100135"/>
            <a:ext cx="1159669" cy="406947"/>
          </a:xfrm>
          <a:prstGeom prst="rect">
            <a:avLst/>
          </a:prstGeom>
        </p:spPr>
      </p:pic>
      <p:pic>
        <p:nvPicPr>
          <p:cNvPr id="27" name="Picture 26" descr="A picture containing text, indoor, wall, person&#10;&#10;Description automatically generated">
            <a:extLst>
              <a:ext uri="{FF2B5EF4-FFF2-40B4-BE49-F238E27FC236}">
                <a16:creationId xmlns:a16="http://schemas.microsoft.com/office/drawing/2014/main" id="{7AC7BF44-23AE-CF48-BBA2-633A70E11D54}"/>
              </a:ext>
            </a:extLst>
          </p:cNvPr>
          <p:cNvPicPr>
            <a:picLocks noChangeAspect="1"/>
          </p:cNvPicPr>
          <p:nvPr/>
        </p:nvPicPr>
        <p:blipFill>
          <a:blip r:embed="rId5"/>
          <a:srcRect l="11742" t="8347" r="5866" b="8478"/>
          <a:stretch/>
        </p:blipFill>
        <p:spPr>
          <a:xfrm>
            <a:off x="43939" y="3473928"/>
            <a:ext cx="4846256" cy="3335060"/>
          </a:xfrm>
          <a:prstGeom prst="rect">
            <a:avLst/>
          </a:prstGeom>
          <a:ln>
            <a:solidFill>
              <a:srgbClr val="4472C4"/>
            </a:solidFill>
          </a:ln>
        </p:spPr>
      </p:pic>
      <p:pic>
        <p:nvPicPr>
          <p:cNvPr id="3" name="Picture 2">
            <a:extLst>
              <a:ext uri="{FF2B5EF4-FFF2-40B4-BE49-F238E27FC236}">
                <a16:creationId xmlns:a16="http://schemas.microsoft.com/office/drawing/2014/main" id="{B14B076B-C95A-E414-A3FC-A33D3D22FFA4}"/>
              </a:ext>
            </a:extLst>
          </p:cNvPr>
          <p:cNvPicPr>
            <a:picLocks noChangeAspect="1"/>
          </p:cNvPicPr>
          <p:nvPr/>
        </p:nvPicPr>
        <p:blipFill>
          <a:blip r:embed="rId6"/>
          <a:srcRect l="-186" t="6541" r="13259" b="-415"/>
          <a:stretch/>
        </p:blipFill>
        <p:spPr>
          <a:xfrm>
            <a:off x="11910" y="3334968"/>
            <a:ext cx="4903854" cy="3506248"/>
          </a:xfrm>
          <a:prstGeom prst="rect">
            <a:avLst/>
          </a:prstGeom>
        </p:spPr>
      </p:pic>
    </p:spTree>
    <p:extLst>
      <p:ext uri="{BB962C8B-B14F-4D97-AF65-F5344CB8AC3E}">
        <p14:creationId xmlns:p14="http://schemas.microsoft.com/office/powerpoint/2010/main" val="63672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a:extLst>
              <a:ext uri="{FF2B5EF4-FFF2-40B4-BE49-F238E27FC236}">
                <a16:creationId xmlns:a16="http://schemas.microsoft.com/office/drawing/2014/main" id="{34FBF592-AF99-C434-04B9-183C052A8469}"/>
              </a:ext>
              <a:ext uri="{C183D7F6-B498-43B3-948B-1728B52AA6E4}">
                <adec:decorative xmlns:adec="http://schemas.microsoft.com/office/drawing/2017/decorative" val="1"/>
              </a:ext>
            </a:extLst>
          </p:cNvPr>
          <p:cNvSpPr/>
          <p:nvPr/>
        </p:nvSpPr>
        <p:spPr>
          <a:xfrm>
            <a:off x="105" y="38924"/>
            <a:ext cx="12209341" cy="6876608"/>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5" name="TextBox 25"/>
          <p:cNvSpPr txBox="1">
            <a:spLocks noGrp="1"/>
          </p:cNvSpPr>
          <p:nvPr>
            <p:ph type="title" idx="4294967295"/>
          </p:nvPr>
        </p:nvSpPr>
        <p:spPr>
          <a:xfrm>
            <a:off x="523966" y="686605"/>
            <a:ext cx="9382813"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dirty="0">
                <a:solidFill>
                  <a:schemeClr val="bg1">
                    <a:lumMod val="95000"/>
                  </a:schemeClr>
                </a:solidFill>
                <a:latin typeface="+mn-lt"/>
                <a:ea typeface="+mn-ea"/>
                <a:cs typeface="+mn-cs"/>
              </a:rPr>
              <a:t>Who is eligible for 1915(i) services?</a:t>
            </a:r>
            <a:endParaRPr lang="en-US" dirty="0">
              <a:solidFill>
                <a:schemeClr val="bg1">
                  <a:lumMod val="95000"/>
                </a:schemeClr>
              </a:solidFill>
              <a:ea typeface="+mn-ea"/>
            </a:endParaRPr>
          </a:p>
        </p:txBody>
      </p:sp>
      <p:pic>
        <p:nvPicPr>
          <p:cNvPr id="20" name="Picture 19">
            <a:extLst>
              <a:ext uri="{FF2B5EF4-FFF2-40B4-BE49-F238E27FC236}">
                <a16:creationId xmlns:a16="http://schemas.microsoft.com/office/drawing/2014/main" id="{C6DC9348-4360-BD7C-69ED-2FF39A941538}"/>
              </a:ext>
              <a:ext uri="{C183D7F6-B498-43B3-948B-1728B52AA6E4}">
                <adec:decorative xmlns:adec="http://schemas.microsoft.com/office/drawing/2017/decorative" val="1"/>
              </a:ext>
            </a:extLst>
          </p:cNvPr>
          <p:cNvPicPr>
            <a:picLocks noChangeAspect="1"/>
          </p:cNvPicPr>
          <p:nvPr/>
        </p:nvPicPr>
        <p:blipFill rotWithShape="1">
          <a:blip r:embed="rId3"/>
          <a:srcRect l="-585" t="84775" r="-173" b="9894"/>
          <a:stretch/>
        </p:blipFill>
        <p:spPr>
          <a:xfrm>
            <a:off x="506741" y="1384395"/>
            <a:ext cx="4146002" cy="95467"/>
          </a:xfrm>
          <a:prstGeom prst="rect">
            <a:avLst/>
          </a:prstGeom>
        </p:spPr>
      </p:pic>
      <p:pic>
        <p:nvPicPr>
          <p:cNvPr id="9" name="Picture 8">
            <a:extLst>
              <a:ext uri="{FF2B5EF4-FFF2-40B4-BE49-F238E27FC236}">
                <a16:creationId xmlns:a16="http://schemas.microsoft.com/office/drawing/2014/main" id="{C94EE37B-9CDF-200D-AA64-54321A0E89E5}"/>
              </a:ext>
              <a:ext uri="{C183D7F6-B498-43B3-948B-1728B52AA6E4}">
                <adec:decorative xmlns:adec="http://schemas.microsoft.com/office/drawing/2017/decorative" val="1"/>
              </a:ext>
            </a:extLst>
          </p:cNvPr>
          <p:cNvPicPr>
            <a:picLocks noChangeAspect="1"/>
          </p:cNvPicPr>
          <p:nvPr/>
        </p:nvPicPr>
        <p:blipFill rotWithShape="1">
          <a:blip r:embed="rId4"/>
          <a:srcRect t="785" r="53684" b="52259"/>
          <a:stretch/>
        </p:blipFill>
        <p:spPr>
          <a:xfrm>
            <a:off x="285941" y="2136130"/>
            <a:ext cx="926975" cy="922330"/>
          </a:xfrm>
          <a:prstGeom prst="rect">
            <a:avLst/>
          </a:prstGeom>
        </p:spPr>
      </p:pic>
      <p:sp>
        <p:nvSpPr>
          <p:cNvPr id="11" name="TextBox 25">
            <a:extLst>
              <a:ext uri="{FF2B5EF4-FFF2-40B4-BE49-F238E27FC236}">
                <a16:creationId xmlns:a16="http://schemas.microsoft.com/office/drawing/2014/main" id="{EAAA8287-F449-8ECF-B83A-CD6CB8437ED9}"/>
              </a:ext>
            </a:extLst>
          </p:cNvPr>
          <p:cNvSpPr txBox="1">
            <a:spLocks/>
          </p:cNvSpPr>
          <p:nvPr/>
        </p:nvSpPr>
        <p:spPr>
          <a:xfrm>
            <a:off x="7262838" y="2269694"/>
            <a:ext cx="431205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400">
                <a:solidFill>
                  <a:srgbClr val="DEECFC"/>
                </a:solidFill>
                <a:latin typeface="Arial"/>
                <a:ea typeface="+mn-ea"/>
                <a:cs typeface="Arial"/>
              </a:rPr>
              <a:t>You have an eligible plan</a:t>
            </a:r>
          </a:p>
        </p:txBody>
      </p:sp>
      <p:pic>
        <p:nvPicPr>
          <p:cNvPr id="12" name="Picture 11">
            <a:extLst>
              <a:ext uri="{FF2B5EF4-FFF2-40B4-BE49-F238E27FC236}">
                <a16:creationId xmlns:a16="http://schemas.microsoft.com/office/drawing/2014/main" id="{D6FEC3B4-7FB1-2478-ED02-ACDB3FA0C252}"/>
              </a:ext>
              <a:ext uri="{C183D7F6-B498-43B3-948B-1728B52AA6E4}">
                <adec:decorative xmlns:adec="http://schemas.microsoft.com/office/drawing/2017/decorative" val="1"/>
              </a:ext>
            </a:extLst>
          </p:cNvPr>
          <p:cNvPicPr>
            <a:picLocks noChangeAspect="1"/>
          </p:cNvPicPr>
          <p:nvPr/>
        </p:nvPicPr>
        <p:blipFill rotWithShape="1">
          <a:blip r:embed="rId4"/>
          <a:srcRect l="47687" t="-3623" r="6050" b="56522"/>
          <a:stretch/>
        </p:blipFill>
        <p:spPr>
          <a:xfrm>
            <a:off x="6330041" y="2026832"/>
            <a:ext cx="925922" cy="925188"/>
          </a:xfrm>
          <a:prstGeom prst="rect">
            <a:avLst/>
          </a:prstGeom>
        </p:spPr>
      </p:pic>
      <p:sp>
        <p:nvSpPr>
          <p:cNvPr id="13" name="TextBox 25">
            <a:extLst>
              <a:ext uri="{FF2B5EF4-FFF2-40B4-BE49-F238E27FC236}">
                <a16:creationId xmlns:a16="http://schemas.microsoft.com/office/drawing/2014/main" id="{429A1D8B-A555-EBBE-129D-EE07C3242CA5}"/>
              </a:ext>
            </a:extLst>
          </p:cNvPr>
          <p:cNvSpPr txBox="1">
            <a:spLocks/>
          </p:cNvSpPr>
          <p:nvPr/>
        </p:nvSpPr>
        <p:spPr>
          <a:xfrm>
            <a:off x="1210033" y="2306685"/>
            <a:ext cx="503291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defRPr/>
            </a:pPr>
            <a:r>
              <a:rPr lang="en-US" sz="2400">
                <a:solidFill>
                  <a:srgbClr val="DEECFC"/>
                </a:solidFill>
                <a:latin typeface="Arial"/>
                <a:ea typeface="+mn-ea"/>
                <a:cs typeface="Arial"/>
              </a:rPr>
              <a:t>You have an eligible condition  </a:t>
            </a:r>
          </a:p>
        </p:txBody>
      </p:sp>
      <p:sp>
        <p:nvSpPr>
          <p:cNvPr id="16" name="TextBox 25">
            <a:extLst>
              <a:ext uri="{FF2B5EF4-FFF2-40B4-BE49-F238E27FC236}">
                <a16:creationId xmlns:a16="http://schemas.microsoft.com/office/drawing/2014/main" id="{9F91D981-3D7B-DEDA-6C50-4CC5DC28EC07}"/>
              </a:ext>
            </a:extLst>
          </p:cNvPr>
          <p:cNvSpPr txBox="1">
            <a:spLocks/>
          </p:cNvSpPr>
          <p:nvPr/>
        </p:nvSpPr>
        <p:spPr>
          <a:xfrm>
            <a:off x="574285" y="1595572"/>
            <a:ext cx="10475633" cy="3084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ts val="2600"/>
              </a:lnSpc>
              <a:defRPr/>
            </a:pPr>
            <a:r>
              <a:rPr lang="en-US" sz="2000" b="0">
                <a:solidFill>
                  <a:schemeClr val="bg1"/>
                </a:solidFill>
                <a:latin typeface="+mn-lt"/>
                <a:cs typeface="Arial"/>
              </a:rPr>
              <a:t>You may be able to get 1915(</a:t>
            </a:r>
            <a:r>
              <a:rPr lang="en-US" sz="2000" b="0" err="1">
                <a:solidFill>
                  <a:schemeClr val="bg1"/>
                </a:solidFill>
                <a:latin typeface="+mn-lt"/>
                <a:cs typeface="Arial"/>
              </a:rPr>
              <a:t>i</a:t>
            </a:r>
            <a:r>
              <a:rPr lang="en-US" sz="2000" b="0">
                <a:solidFill>
                  <a:schemeClr val="bg1"/>
                </a:solidFill>
                <a:latin typeface="+mn-lt"/>
                <a:cs typeface="Arial"/>
              </a:rPr>
              <a:t>) services if you meet the following requirements:</a:t>
            </a:r>
            <a:endParaRPr lang="en-US" sz="2000" b="0">
              <a:solidFill>
                <a:schemeClr val="bg1"/>
              </a:solidFill>
              <a:latin typeface="+mn-lt"/>
            </a:endParaRPr>
          </a:p>
        </p:txBody>
      </p:sp>
      <p:pic>
        <p:nvPicPr>
          <p:cNvPr id="10" name="Picture 9">
            <a:extLst>
              <a:ext uri="{FF2B5EF4-FFF2-40B4-BE49-F238E27FC236}">
                <a16:creationId xmlns:a16="http://schemas.microsoft.com/office/drawing/2014/main" id="{ECD60D25-595F-1EA3-EC6D-57855CDFFB64}"/>
              </a:ext>
              <a:ext uri="{C183D7F6-B498-43B3-948B-1728B52AA6E4}">
                <adec:decorative xmlns:adec="http://schemas.microsoft.com/office/drawing/2017/decorative" val="1"/>
              </a:ext>
            </a:extLst>
          </p:cNvPr>
          <p:cNvPicPr>
            <a:picLocks noChangeAspect="1"/>
          </p:cNvPicPr>
          <p:nvPr/>
        </p:nvPicPr>
        <p:blipFill rotWithShape="1">
          <a:blip r:embed="rId5"/>
          <a:srcRect l="20263" t="-18868" r="-20526" b="18868"/>
          <a:stretch/>
        </p:blipFill>
        <p:spPr>
          <a:xfrm rot="16200000">
            <a:off x="9878153" y="4566066"/>
            <a:ext cx="2342954" cy="2281046"/>
          </a:xfrm>
          <a:prstGeom prst="rect">
            <a:avLst/>
          </a:prstGeom>
        </p:spPr>
      </p:pic>
      <p:pic>
        <p:nvPicPr>
          <p:cNvPr id="17" name="Picture 16">
            <a:extLst>
              <a:ext uri="{FF2B5EF4-FFF2-40B4-BE49-F238E27FC236}">
                <a16:creationId xmlns:a16="http://schemas.microsoft.com/office/drawing/2014/main" id="{BACB4781-D6ED-B4B6-D933-05E9F1C16152}"/>
              </a:ext>
              <a:ext uri="{C183D7F6-B498-43B3-948B-1728B52AA6E4}">
                <adec:decorative xmlns:adec="http://schemas.microsoft.com/office/drawing/2017/decorative" val="1"/>
              </a:ext>
            </a:extLst>
          </p:cNvPr>
          <p:cNvPicPr>
            <a:picLocks noChangeAspect="1"/>
          </p:cNvPicPr>
          <p:nvPr/>
        </p:nvPicPr>
        <p:blipFill rotWithShape="1">
          <a:blip r:embed="rId5"/>
          <a:srcRect l="62594" t="21417" r="8936" b="42255"/>
          <a:stretch/>
        </p:blipFill>
        <p:spPr>
          <a:xfrm rot="5400000">
            <a:off x="148007" y="-141719"/>
            <a:ext cx="1333348" cy="1644947"/>
          </a:xfrm>
          <a:prstGeom prst="rect">
            <a:avLst/>
          </a:prstGeom>
        </p:spPr>
      </p:pic>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
        <p:nvSpPr>
          <p:cNvPr id="2" name="TextBox 25">
            <a:extLst>
              <a:ext uri="{FF2B5EF4-FFF2-40B4-BE49-F238E27FC236}">
                <a16:creationId xmlns:a16="http://schemas.microsoft.com/office/drawing/2014/main" id="{78689D67-9068-8A6D-6DC3-6C28B0C2E838}"/>
              </a:ext>
            </a:extLst>
          </p:cNvPr>
          <p:cNvSpPr txBox="1">
            <a:spLocks/>
          </p:cNvSpPr>
          <p:nvPr/>
        </p:nvSpPr>
        <p:spPr>
          <a:xfrm>
            <a:off x="6915814" y="2874321"/>
            <a:ext cx="4662284" cy="25545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lvl="1" fontAlgn="base"/>
            <a:r>
              <a:rPr lang="en-US">
                <a:solidFill>
                  <a:schemeClr val="bg1"/>
                </a:solidFill>
                <a:cs typeface="Arial"/>
              </a:rPr>
              <a:t>These NC Medicaid health plans offer 1915(</a:t>
            </a:r>
            <a:r>
              <a:rPr lang="en-US" err="1">
                <a:solidFill>
                  <a:schemeClr val="bg1"/>
                </a:solidFill>
                <a:cs typeface="Arial"/>
              </a:rPr>
              <a:t>i</a:t>
            </a:r>
            <a:r>
              <a:rPr lang="en-US">
                <a:solidFill>
                  <a:schemeClr val="bg1"/>
                </a:solidFill>
                <a:cs typeface="Arial"/>
              </a:rPr>
              <a:t>) services: </a:t>
            </a:r>
            <a:endParaRPr lang="en-US" b="1" i="0">
              <a:solidFill>
                <a:schemeClr val="bg1"/>
              </a:solidFill>
              <a:effectLst/>
              <a:cs typeface="Arial"/>
            </a:endParaRPr>
          </a:p>
          <a:p>
            <a:pPr lvl="1"/>
            <a:endParaRPr lang="en-US" sz="1100">
              <a:solidFill>
                <a:schemeClr val="bg1"/>
              </a:solidFill>
              <a:latin typeface="Arial"/>
              <a:cs typeface="Arial"/>
            </a:endParaRPr>
          </a:p>
          <a:p>
            <a:pPr marL="742950" lvl="1" indent="-285750" fontAlgn="base">
              <a:buFont typeface="Arial"/>
              <a:buChar char="•"/>
            </a:pPr>
            <a:r>
              <a:rPr lang="en-US" b="0" i="0">
                <a:solidFill>
                  <a:schemeClr val="bg1"/>
                </a:solidFill>
                <a:effectLst/>
                <a:latin typeface="Arial"/>
                <a:cs typeface="Arial"/>
              </a:rPr>
              <a:t>Alliance Health    </a:t>
            </a:r>
          </a:p>
          <a:p>
            <a:pPr marL="742950" lvl="1" indent="-285750" fontAlgn="base">
              <a:buFont typeface="Arial"/>
              <a:buChar char="•"/>
            </a:pPr>
            <a:r>
              <a:rPr lang="en-US" b="0" i="0">
                <a:solidFill>
                  <a:schemeClr val="bg1"/>
                </a:solidFill>
                <a:effectLst/>
                <a:latin typeface="Arial"/>
                <a:cs typeface="Arial"/>
              </a:rPr>
              <a:t>Partners Health Management   </a:t>
            </a:r>
          </a:p>
          <a:p>
            <a:pPr marL="742950" lvl="1" indent="-285750" fontAlgn="base">
              <a:buFont typeface="Arial"/>
              <a:buChar char="•"/>
            </a:pPr>
            <a:r>
              <a:rPr lang="en-US" b="0" i="0">
                <a:solidFill>
                  <a:schemeClr val="bg1"/>
                </a:solidFill>
                <a:effectLst/>
                <a:latin typeface="Arial"/>
                <a:cs typeface="Arial"/>
              </a:rPr>
              <a:t>Trillium Health Resources    </a:t>
            </a:r>
          </a:p>
          <a:p>
            <a:pPr marL="742950" lvl="1" indent="-285750" fontAlgn="base">
              <a:buFont typeface="Arial"/>
              <a:buChar char="•"/>
            </a:pPr>
            <a:r>
              <a:rPr lang="en-US" b="0" i="0">
                <a:solidFill>
                  <a:schemeClr val="bg1"/>
                </a:solidFill>
                <a:effectLst/>
                <a:latin typeface="Arial"/>
                <a:cs typeface="Arial"/>
              </a:rPr>
              <a:t>Vaya Health   </a:t>
            </a:r>
          </a:p>
          <a:p>
            <a:pPr lvl="1"/>
            <a:endParaRPr lang="en-US" sz="1100">
              <a:solidFill>
                <a:srgbClr val="FFFFFF"/>
              </a:solidFill>
              <a:latin typeface="Arial"/>
              <a:cs typeface="Arial"/>
            </a:endParaRPr>
          </a:p>
          <a:p>
            <a:pPr lvl="1" fontAlgn="base"/>
            <a:r>
              <a:rPr lang="en-US">
                <a:solidFill>
                  <a:schemeClr val="bg1"/>
                </a:solidFill>
                <a:latin typeface="Arial"/>
                <a:cs typeface="Arial"/>
              </a:rPr>
              <a:t>Your plan is listed on your health plan ID card or welcome letter.</a:t>
            </a:r>
            <a:endParaRPr lang="en-US" i="0">
              <a:solidFill>
                <a:schemeClr val="bg1"/>
              </a:solidFill>
              <a:effectLst/>
              <a:latin typeface="Arial"/>
              <a:cs typeface="Arial"/>
            </a:endParaRPr>
          </a:p>
        </p:txBody>
      </p:sp>
      <p:sp>
        <p:nvSpPr>
          <p:cNvPr id="3" name="TextBox 25">
            <a:extLst>
              <a:ext uri="{FF2B5EF4-FFF2-40B4-BE49-F238E27FC236}">
                <a16:creationId xmlns:a16="http://schemas.microsoft.com/office/drawing/2014/main" id="{D22B7EE0-EE93-5E36-34C3-3223ECDEEE15}"/>
              </a:ext>
            </a:extLst>
          </p:cNvPr>
          <p:cNvSpPr txBox="1">
            <a:spLocks/>
          </p:cNvSpPr>
          <p:nvPr/>
        </p:nvSpPr>
        <p:spPr>
          <a:xfrm>
            <a:off x="853524" y="3982353"/>
            <a:ext cx="5469767"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marL="800100" lvl="1" indent="-342900" fontAlgn="base">
              <a:buFont typeface="Arial" panose="020B0604020202020204" pitchFamily="34" charset="0"/>
              <a:buChar char="•"/>
            </a:pPr>
            <a:r>
              <a:rPr lang="en-US" dirty="0">
                <a:solidFill>
                  <a:schemeClr val="bg1"/>
                </a:solidFill>
                <a:cs typeface="Arial"/>
              </a:rPr>
              <a:t>Serious mental health condition</a:t>
            </a:r>
          </a:p>
          <a:p>
            <a:pPr marL="800100" lvl="1" indent="-342900" fontAlgn="base">
              <a:buFont typeface="Arial" panose="020B0604020202020204" pitchFamily="34" charset="0"/>
              <a:buChar char="•"/>
            </a:pPr>
            <a:r>
              <a:rPr lang="en-US" dirty="0">
                <a:solidFill>
                  <a:schemeClr val="bg1"/>
                </a:solidFill>
                <a:cs typeface="Arial"/>
              </a:rPr>
              <a:t>Severe substance use disorder </a:t>
            </a:r>
          </a:p>
          <a:p>
            <a:pPr marL="800100" lvl="1" indent="-342900" fontAlgn="base">
              <a:buFont typeface="Arial" panose="020B0604020202020204" pitchFamily="34" charset="0"/>
              <a:buChar char="•"/>
            </a:pPr>
            <a:r>
              <a:rPr lang="en-US" dirty="0">
                <a:solidFill>
                  <a:schemeClr val="bg1"/>
                </a:solidFill>
              </a:rPr>
              <a:t>Intellectual or developmental disability </a:t>
            </a:r>
            <a:endParaRPr lang="en-US" dirty="0">
              <a:solidFill>
                <a:schemeClr val="bg1"/>
              </a:solidFill>
              <a:cs typeface="Arial"/>
            </a:endParaRPr>
          </a:p>
          <a:p>
            <a:pPr marL="800100" lvl="1" indent="-342900" fontAlgn="base">
              <a:buFont typeface="Arial" panose="020B0604020202020204" pitchFamily="34" charset="0"/>
              <a:buChar char="•"/>
            </a:pPr>
            <a:r>
              <a:rPr lang="en-US" dirty="0">
                <a:solidFill>
                  <a:schemeClr val="bg1"/>
                </a:solidFill>
              </a:rPr>
              <a:t>Traumatic brain injury </a:t>
            </a:r>
            <a:endParaRPr lang="en-US" dirty="0">
              <a:solidFill>
                <a:schemeClr val="bg1"/>
              </a:solidFill>
              <a:cs typeface="Arial"/>
            </a:endParaRPr>
          </a:p>
        </p:txBody>
      </p:sp>
      <p:cxnSp>
        <p:nvCxnSpPr>
          <p:cNvPr id="5" name="Straight Connector 4">
            <a:extLst>
              <a:ext uri="{FF2B5EF4-FFF2-40B4-BE49-F238E27FC236}">
                <a16:creationId xmlns:a16="http://schemas.microsoft.com/office/drawing/2014/main" id="{0C599F68-2729-D3C1-C5DF-909F68842809}"/>
              </a:ext>
            </a:extLst>
          </p:cNvPr>
          <p:cNvCxnSpPr>
            <a:cxnSpLocks/>
          </p:cNvCxnSpPr>
          <p:nvPr/>
        </p:nvCxnSpPr>
        <p:spPr>
          <a:xfrm>
            <a:off x="6200300" y="2877671"/>
            <a:ext cx="0" cy="2764859"/>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8FC186-56B5-F3A7-3210-7FFA979D298E}"/>
              </a:ext>
            </a:extLst>
          </p:cNvPr>
          <p:cNvSpPr txBox="1"/>
          <p:nvPr/>
        </p:nvSpPr>
        <p:spPr>
          <a:xfrm>
            <a:off x="1210222" y="2966731"/>
            <a:ext cx="44037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cs typeface="Arial"/>
              </a:rPr>
              <a:t>You need support with activities at home or in the community because you have any of the following conditions:</a:t>
            </a:r>
            <a:endParaRPr lang="en-US"/>
          </a:p>
        </p:txBody>
      </p:sp>
      <p:sp>
        <p:nvSpPr>
          <p:cNvPr id="14" name="Rectangle 13">
            <a:extLst>
              <a:ext uri="{FF2B5EF4-FFF2-40B4-BE49-F238E27FC236}">
                <a16:creationId xmlns:a16="http://schemas.microsoft.com/office/drawing/2014/main" id="{609104FC-0252-CC87-E06B-E521C5C506F9}"/>
              </a:ext>
              <a:ext uri="{C183D7F6-B498-43B3-948B-1728B52AA6E4}">
                <adec:decorative xmlns:adec="http://schemas.microsoft.com/office/drawing/2017/decorative" val="1"/>
              </a:ext>
            </a:extLst>
          </p:cNvPr>
          <p:cNvSpPr/>
          <p:nvPr/>
        </p:nvSpPr>
        <p:spPr>
          <a:xfrm>
            <a:off x="5093" y="5701282"/>
            <a:ext cx="12207982" cy="42032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274320" tIns="91440" rIns="1463040" bIns="91440" rtlCol="0" anchor="ctr"/>
          <a:lstStyle/>
          <a:p>
            <a:endParaRPr lang="en-US" sz="2200" b="1">
              <a:cs typeface="Arial"/>
            </a:endParaRPr>
          </a:p>
        </p:txBody>
      </p:sp>
      <p:sp>
        <p:nvSpPr>
          <p:cNvPr id="6" name="TextBox 5">
            <a:extLst>
              <a:ext uri="{FF2B5EF4-FFF2-40B4-BE49-F238E27FC236}">
                <a16:creationId xmlns:a16="http://schemas.microsoft.com/office/drawing/2014/main" id="{ECB941AA-2F9D-59F0-66E3-E3677B0A9EF9}"/>
              </a:ext>
            </a:extLst>
          </p:cNvPr>
          <p:cNvSpPr txBox="1"/>
          <p:nvPr/>
        </p:nvSpPr>
        <p:spPr>
          <a:xfrm>
            <a:off x="284928" y="5725658"/>
            <a:ext cx="12212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Recipients of the NC Innovations Waiver or TBI Waiver are </a:t>
            </a:r>
            <a:r>
              <a:rPr lang="en-US" b="1">
                <a:cs typeface="Arial"/>
              </a:rPr>
              <a:t>not</a:t>
            </a:r>
            <a:r>
              <a:rPr lang="en-US">
                <a:cs typeface="Arial"/>
              </a:rPr>
              <a:t> eligible for 1915(</a:t>
            </a:r>
            <a:r>
              <a:rPr lang="en-US" err="1">
                <a:cs typeface="Arial"/>
              </a:rPr>
              <a:t>i</a:t>
            </a:r>
            <a:r>
              <a:rPr lang="en-US">
                <a:cs typeface="Arial"/>
              </a:rPr>
              <a:t>) services. </a:t>
            </a:r>
          </a:p>
        </p:txBody>
      </p:sp>
    </p:spTree>
    <p:extLst>
      <p:ext uri="{BB962C8B-B14F-4D97-AF65-F5344CB8AC3E}">
        <p14:creationId xmlns:p14="http://schemas.microsoft.com/office/powerpoint/2010/main" val="275515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nurse helping an old person climb the stairs&#10;&#10;Description automatically generated">
            <a:extLst>
              <a:ext uri="{FF2B5EF4-FFF2-40B4-BE49-F238E27FC236}">
                <a16:creationId xmlns:a16="http://schemas.microsoft.com/office/drawing/2014/main" id="{1B7A13BC-07C0-F8B7-7CE7-88FBD334E319}"/>
              </a:ext>
            </a:extLst>
          </p:cNvPr>
          <p:cNvPicPr>
            <a:picLocks noChangeAspect="1"/>
          </p:cNvPicPr>
          <p:nvPr/>
        </p:nvPicPr>
        <p:blipFill rotWithShape="1">
          <a:blip r:embed="rId3">
            <a:extLst>
              <a:ext uri="{28A0092B-C50C-407E-A947-70E740481C1C}">
                <a14:useLocalDpi xmlns:a14="http://schemas.microsoft.com/office/drawing/2010/main" val="0"/>
              </a:ext>
            </a:extLst>
          </a:blip>
          <a:srcRect r="16461"/>
          <a:stretch/>
        </p:blipFill>
        <p:spPr>
          <a:xfrm>
            <a:off x="3566213" y="633"/>
            <a:ext cx="8623940" cy="6882172"/>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594" y="7464"/>
            <a:ext cx="6832604" cy="6869120"/>
            <a:chOff x="-17971" y="3867"/>
            <a:chExt cx="6832604" cy="6872717"/>
          </a:xfrm>
        </p:grpSpPr>
        <p:sp>
          <p:nvSpPr>
            <p:cNvPr id="3" name="Freeform 3">
              <a:extLst>
                <a:ext uri="{C183D7F6-B498-43B3-948B-1728B52AA6E4}">
                  <adec:decorative xmlns:adec="http://schemas.microsoft.com/office/drawing/2017/decorative" val="1"/>
                </a:ext>
              </a:extLst>
            </p:cNvPr>
            <p:cNvSpPr/>
            <p:nvPr/>
          </p:nvSpPr>
          <p:spPr>
            <a:xfrm>
              <a:off x="-17971" y="3867"/>
              <a:ext cx="5654229" cy="6869784"/>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48007" y="-141719"/>
            <a:ext cx="1333348" cy="1644947"/>
          </a:xfrm>
          <a:prstGeom prst="rect">
            <a:avLst/>
          </a:prstGeom>
        </p:spPr>
      </p:pic>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667666"/>
            <a:ext cx="2342954" cy="2281046"/>
          </a:xfrm>
          <a:prstGeom prst="rect">
            <a:avLst/>
          </a:prstGeom>
        </p:spPr>
      </p:pic>
      <p:sp>
        <p:nvSpPr>
          <p:cNvPr id="25" name="TextBox 25"/>
          <p:cNvSpPr txBox="1">
            <a:spLocks noGrp="1"/>
          </p:cNvSpPr>
          <p:nvPr>
            <p:ph type="title" idx="4294967295"/>
          </p:nvPr>
        </p:nvSpPr>
        <p:spPr>
          <a:xfrm>
            <a:off x="518146" y="987483"/>
            <a:ext cx="4903541" cy="9541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3100">
                <a:solidFill>
                  <a:schemeClr val="bg1"/>
                </a:solidFill>
                <a:latin typeface="Arial"/>
                <a:ea typeface="+mn-ea"/>
                <a:cs typeface="Arial"/>
              </a:rPr>
              <a:t>What if I have a different NC Medicaid health plan?</a:t>
            </a: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728381" y="2119025"/>
            <a:ext cx="4146002" cy="95467"/>
          </a:xfrm>
          <a:prstGeom prst="rect">
            <a:avLst/>
          </a:prstGeom>
        </p:spPr>
      </p:pic>
      <p:sp>
        <p:nvSpPr>
          <p:cNvPr id="26" name="TextBox 26"/>
          <p:cNvSpPr txBox="1"/>
          <p:nvPr/>
        </p:nvSpPr>
        <p:spPr>
          <a:xfrm>
            <a:off x="515144" y="2533268"/>
            <a:ext cx="5288240" cy="3026534"/>
          </a:xfrm>
          <a:prstGeom prst="rect">
            <a:avLst/>
          </a:prstGeom>
        </p:spPr>
        <p:txBody>
          <a:bodyPr wrap="square" lIns="0" tIns="0" rIns="0" bIns="0" rtlCol="0" anchor="t">
            <a:spAutoFit/>
          </a:bodyPr>
          <a:lstStyle/>
          <a:p>
            <a:pPr>
              <a:lnSpc>
                <a:spcPts val="2840"/>
              </a:lnSpc>
              <a:spcBef>
                <a:spcPts val="200"/>
              </a:spcBef>
              <a:spcAft>
                <a:spcPts val="1200"/>
              </a:spcAft>
            </a:pPr>
            <a:r>
              <a:rPr lang="en-US" sz="2200" dirty="0">
                <a:solidFill>
                  <a:schemeClr val="bg1"/>
                </a:solidFill>
                <a:ea typeface="Source Sans Pro"/>
                <a:cs typeface="Arial"/>
              </a:rPr>
              <a:t>If you have an eligible condition, you can </a:t>
            </a:r>
            <a:r>
              <a:rPr lang="en-US" sz="2200" b="1" dirty="0">
                <a:solidFill>
                  <a:schemeClr val="bg1"/>
                </a:solidFill>
                <a:latin typeface="Arial Black"/>
                <a:ea typeface="Source Sans Pro"/>
                <a:cs typeface="Arial"/>
              </a:rPr>
              <a:t>request to move to a Tailored Plan</a:t>
            </a:r>
            <a:r>
              <a:rPr lang="en-US" sz="2200" b="1" dirty="0">
                <a:solidFill>
                  <a:schemeClr val="bg1"/>
                </a:solidFill>
                <a:ea typeface="Source Sans Pro"/>
                <a:cs typeface="Arial"/>
              </a:rPr>
              <a:t> </a:t>
            </a:r>
            <a:r>
              <a:rPr lang="en-US" sz="2200" dirty="0">
                <a:solidFill>
                  <a:schemeClr val="bg1"/>
                </a:solidFill>
                <a:ea typeface="Source Sans Pro"/>
                <a:cs typeface="Arial"/>
              </a:rPr>
              <a:t>to get 1915(</a:t>
            </a:r>
            <a:r>
              <a:rPr lang="en-US" sz="2200" dirty="0" err="1">
                <a:solidFill>
                  <a:schemeClr val="bg1"/>
                </a:solidFill>
                <a:ea typeface="Source Sans Pro"/>
                <a:cs typeface="Arial"/>
              </a:rPr>
              <a:t>i</a:t>
            </a:r>
            <a:r>
              <a:rPr lang="en-US" sz="2200" dirty="0">
                <a:solidFill>
                  <a:schemeClr val="bg1"/>
                </a:solidFill>
                <a:ea typeface="Source Sans Pro"/>
                <a:cs typeface="Arial"/>
              </a:rPr>
              <a:t>) services. </a:t>
            </a:r>
          </a:p>
          <a:p>
            <a:pPr>
              <a:lnSpc>
                <a:spcPts val="2840"/>
              </a:lnSpc>
              <a:spcBef>
                <a:spcPts val="200"/>
              </a:spcBef>
              <a:spcAft>
                <a:spcPts val="1200"/>
              </a:spcAft>
            </a:pPr>
            <a:endParaRPr lang="en-US" sz="2200" b="1">
              <a:solidFill>
                <a:schemeClr val="bg1"/>
              </a:solidFill>
              <a:ea typeface="Source Sans Pro"/>
              <a:cs typeface="Arial"/>
            </a:endParaRPr>
          </a:p>
          <a:p>
            <a:pPr>
              <a:lnSpc>
                <a:spcPts val="2840"/>
              </a:lnSpc>
              <a:spcBef>
                <a:spcPts val="200"/>
              </a:spcBef>
              <a:spcAft>
                <a:spcPts val="1200"/>
              </a:spcAft>
            </a:pPr>
            <a:r>
              <a:rPr lang="en-US" sz="2200" dirty="0">
                <a:solidFill>
                  <a:schemeClr val="bg1"/>
                </a:solidFill>
                <a:ea typeface="Source Sans Pro"/>
                <a:cs typeface="Arial"/>
              </a:rPr>
              <a:t>Call the NC Medicaid Enrollment Broker </a:t>
            </a:r>
            <a:br>
              <a:rPr lang="en-US" sz="2200" dirty="0">
                <a:solidFill>
                  <a:schemeClr val="bg1"/>
                </a:solidFill>
                <a:ea typeface="Source Sans Pro"/>
                <a:cs typeface="Arial"/>
              </a:rPr>
            </a:br>
            <a:r>
              <a:rPr lang="en-US" sz="2200" dirty="0">
                <a:solidFill>
                  <a:schemeClr val="bg1"/>
                </a:solidFill>
                <a:ea typeface="Source Sans Pro"/>
                <a:cs typeface="Arial"/>
              </a:rPr>
              <a:t>at 1-833-870-5500. </a:t>
            </a:r>
            <a:endParaRPr lang="en-US">
              <a:solidFill>
                <a:schemeClr val="bg1"/>
              </a:solidFill>
              <a:cs typeface="Arial"/>
            </a:endParaRPr>
          </a:p>
          <a:p>
            <a:pPr>
              <a:lnSpc>
                <a:spcPts val="2840"/>
              </a:lnSpc>
              <a:spcBef>
                <a:spcPts val="200"/>
              </a:spcBef>
              <a:spcAft>
                <a:spcPts val="1200"/>
              </a:spcAft>
            </a:pPr>
            <a:endParaRPr lang="en-US" sz="2200" b="1">
              <a:solidFill>
                <a:srgbClr val="DEECFC"/>
              </a:solidFill>
              <a:ea typeface="Source Sans Pro"/>
              <a:cs typeface="Arial"/>
            </a:endParaRPr>
          </a:p>
        </p:txBody>
      </p:sp>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
        <p:nvSpPr>
          <p:cNvPr id="4" name="Pentagon 3">
            <a:extLst>
              <a:ext uri="{FF2B5EF4-FFF2-40B4-BE49-F238E27FC236}">
                <a16:creationId xmlns:a16="http://schemas.microsoft.com/office/drawing/2014/main" id="{52004327-93BF-43CF-27CC-AAC61F750AC3}"/>
              </a:ext>
            </a:extLst>
          </p:cNvPr>
          <p:cNvSpPr/>
          <p:nvPr/>
        </p:nvSpPr>
        <p:spPr>
          <a:xfrm>
            <a:off x="-7793" y="5800053"/>
            <a:ext cx="7345027" cy="892511"/>
          </a:xfrm>
          <a:prstGeom prst="homePlat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TextBox 11">
            <a:extLst>
              <a:ext uri="{FF2B5EF4-FFF2-40B4-BE49-F238E27FC236}">
                <a16:creationId xmlns:a16="http://schemas.microsoft.com/office/drawing/2014/main" id="{147362F2-9EF3-8FBF-271C-62EDE60D85C3}"/>
              </a:ext>
            </a:extLst>
          </p:cNvPr>
          <p:cNvSpPr txBox="1"/>
          <p:nvPr/>
        </p:nvSpPr>
        <p:spPr>
          <a:xfrm>
            <a:off x="151763" y="5969793"/>
            <a:ext cx="682692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Arial"/>
                <a:cs typeface="Arial"/>
              </a:rPr>
              <a:t>1915(</a:t>
            </a:r>
            <a:r>
              <a:rPr lang="en-US" sz="1500" dirty="0" err="1">
                <a:latin typeface="Arial"/>
                <a:cs typeface="Arial"/>
              </a:rPr>
              <a:t>i</a:t>
            </a:r>
            <a:r>
              <a:rPr lang="en-US" sz="1500" dirty="0">
                <a:latin typeface="Arial"/>
                <a:cs typeface="Arial"/>
              </a:rPr>
              <a:t>) services are only available with Tailored Plans, NC Medicaid Direct or the Eastern Band of Cherokee Indians Tribal Option.</a:t>
            </a:r>
            <a:endParaRPr lang="en-US" sz="1500" dirty="0">
              <a:cs typeface="Arial"/>
            </a:endParaRPr>
          </a:p>
        </p:txBody>
      </p:sp>
    </p:spTree>
    <p:extLst>
      <p:ext uri="{BB962C8B-B14F-4D97-AF65-F5344CB8AC3E}">
        <p14:creationId xmlns:p14="http://schemas.microsoft.com/office/powerpoint/2010/main" val="4003842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in a wheelchair clothes on a rope&#10;&#10;Description automatically generated">
            <a:extLst>
              <a:ext uri="{FF2B5EF4-FFF2-40B4-BE49-F238E27FC236}">
                <a16:creationId xmlns:a16="http://schemas.microsoft.com/office/drawing/2014/main" id="{F99AB119-4513-0161-1B8B-7844ADBBB974}"/>
              </a:ext>
            </a:extLst>
          </p:cNvPr>
          <p:cNvPicPr>
            <a:picLocks noChangeAspect="1"/>
          </p:cNvPicPr>
          <p:nvPr/>
        </p:nvPicPr>
        <p:blipFill rotWithShape="1">
          <a:blip r:embed="rId3">
            <a:extLst>
              <a:ext uri="{28A0092B-C50C-407E-A947-70E740481C1C}">
                <a14:useLocalDpi xmlns:a14="http://schemas.microsoft.com/office/drawing/2010/main" val="0"/>
              </a:ext>
            </a:extLst>
          </a:blip>
          <a:srcRect r="33799"/>
          <a:stretch/>
        </p:blipFill>
        <p:spPr>
          <a:xfrm>
            <a:off x="5985463" y="-5581"/>
            <a:ext cx="6856867" cy="6902397"/>
          </a:xfrm>
          <a:prstGeom prst="rect">
            <a:avLst/>
          </a:prstGeom>
        </p:spPr>
      </p:pic>
      <p:grpSp>
        <p:nvGrpSpPr>
          <p:cNvPr id="5" name="Group 4">
            <a:extLst>
              <a:ext uri="{FF2B5EF4-FFF2-40B4-BE49-F238E27FC236}">
                <a16:creationId xmlns:a16="http://schemas.microsoft.com/office/drawing/2014/main" id="{25D686F4-B453-EC28-6F4B-CDA42C7DE290}"/>
              </a:ext>
              <a:ext uri="{C183D7F6-B498-43B3-948B-1728B52AA6E4}">
                <adec:decorative xmlns:adec="http://schemas.microsoft.com/office/drawing/2017/decorative" val="1"/>
              </a:ext>
            </a:extLst>
          </p:cNvPr>
          <p:cNvGrpSpPr/>
          <p:nvPr/>
        </p:nvGrpSpPr>
        <p:grpSpPr>
          <a:xfrm>
            <a:off x="-39538" y="-85988"/>
            <a:ext cx="7709623" cy="6941007"/>
            <a:chOff x="-17971" y="3867"/>
            <a:chExt cx="6832604" cy="6872717"/>
          </a:xfrm>
        </p:grpSpPr>
        <p:sp>
          <p:nvSpPr>
            <p:cNvPr id="3" name="Freeform 3">
              <a:extLst>
                <a:ext uri="{C183D7F6-B498-43B3-948B-1728B52AA6E4}">
                  <adec:decorative xmlns:adec="http://schemas.microsoft.com/office/drawing/2017/decorative" val="1"/>
                </a:ext>
              </a:extLst>
            </p:cNvPr>
            <p:cNvSpPr/>
            <p:nvPr/>
          </p:nvSpPr>
          <p:spPr>
            <a:xfrm>
              <a:off x="-17971" y="3867"/>
              <a:ext cx="5654229" cy="6869784"/>
            </a:xfrm>
            <a:custGeom>
              <a:avLst/>
              <a:gdLst/>
              <a:ahLst/>
              <a:cxnLst/>
              <a:rect l="l" t="t" r="r" b="b"/>
              <a:pathLst>
                <a:path w="2346595" h="2709333">
                  <a:moveTo>
                    <a:pt x="0" y="0"/>
                  </a:moveTo>
                  <a:lnTo>
                    <a:pt x="2346595" y="0"/>
                  </a:lnTo>
                  <a:lnTo>
                    <a:pt x="2346595" y="2709333"/>
                  </a:lnTo>
                  <a:lnTo>
                    <a:pt x="0" y="2709333"/>
                  </a:lnTo>
                  <a:close/>
                </a:path>
              </a:pathLst>
            </a:custGeom>
            <a:solidFill>
              <a:srgbClr val="0E243E"/>
            </a:solidFill>
          </p:spPr>
          <p:txBody>
            <a:bodyPr/>
            <a:lstStyle/>
            <a:p>
              <a:endParaRPr lang="en-US" sz="1200"/>
            </a:p>
          </p:txBody>
        </p:sp>
        <p:sp>
          <p:nvSpPr>
            <p:cNvPr id="2" name="Parallelogram 1">
              <a:extLst>
                <a:ext uri="{FF2B5EF4-FFF2-40B4-BE49-F238E27FC236}">
                  <a16:creationId xmlns:a16="http://schemas.microsoft.com/office/drawing/2014/main" id="{49379B3E-1EAA-094C-B956-629928AFE987}"/>
                </a:ext>
              </a:extLst>
            </p:cNvPr>
            <p:cNvSpPr/>
            <p:nvPr/>
          </p:nvSpPr>
          <p:spPr>
            <a:xfrm flipH="1">
              <a:off x="2267414" y="12390"/>
              <a:ext cx="4547219" cy="6864194"/>
            </a:xfrm>
            <a:prstGeom prst="parallelogram">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EF351C54-5048-69B1-D219-ABA6A817BAD9}"/>
              </a:ext>
              <a:ext uri="{C183D7F6-B498-43B3-948B-1728B52AA6E4}">
                <adec:decorative xmlns:adec="http://schemas.microsoft.com/office/drawing/2017/decorative" val="1"/>
              </a:ext>
            </a:extLst>
          </p:cNvPr>
          <p:cNvPicPr>
            <a:picLocks noChangeAspect="1"/>
          </p:cNvPicPr>
          <p:nvPr/>
        </p:nvPicPr>
        <p:blipFill rotWithShape="1">
          <a:blip r:embed="rId4"/>
          <a:srcRect l="62594" t="21417" r="8936" b="42255"/>
          <a:stretch/>
        </p:blipFill>
        <p:spPr>
          <a:xfrm rot="5400000">
            <a:off x="116570" y="-239893"/>
            <a:ext cx="1333348" cy="1644947"/>
          </a:xfrm>
          <a:prstGeom prst="rect">
            <a:avLst/>
          </a:prstGeom>
        </p:spPr>
      </p:pic>
      <p:pic>
        <p:nvPicPr>
          <p:cNvPr id="9" name="Picture 8">
            <a:extLst>
              <a:ext uri="{FF2B5EF4-FFF2-40B4-BE49-F238E27FC236}">
                <a16:creationId xmlns:a16="http://schemas.microsoft.com/office/drawing/2014/main" id="{A783EC1B-3BE9-C5A6-50CB-9B39EC755EFA}"/>
              </a:ext>
              <a:ext uri="{C183D7F6-B498-43B3-948B-1728B52AA6E4}">
                <adec:decorative xmlns:adec="http://schemas.microsoft.com/office/drawing/2017/decorative" val="1"/>
              </a:ext>
            </a:extLst>
          </p:cNvPr>
          <p:cNvPicPr>
            <a:picLocks noChangeAspect="1"/>
          </p:cNvPicPr>
          <p:nvPr/>
        </p:nvPicPr>
        <p:blipFill rotWithShape="1">
          <a:blip r:embed="rId4"/>
          <a:srcRect l="20263" t="-18868" r="-20526" b="18868"/>
          <a:stretch/>
        </p:blipFill>
        <p:spPr>
          <a:xfrm rot="16200000">
            <a:off x="9878153" y="4667666"/>
            <a:ext cx="2342954" cy="2281046"/>
          </a:xfrm>
          <a:prstGeom prst="rect">
            <a:avLst/>
          </a:prstGeom>
        </p:spPr>
      </p:pic>
      <p:sp>
        <p:nvSpPr>
          <p:cNvPr id="25" name="TextBox 25"/>
          <p:cNvSpPr txBox="1">
            <a:spLocks noGrp="1"/>
          </p:cNvSpPr>
          <p:nvPr>
            <p:ph type="title" idx="4294967295"/>
          </p:nvPr>
        </p:nvSpPr>
        <p:spPr>
          <a:xfrm>
            <a:off x="695699" y="529158"/>
            <a:ext cx="5738153"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a:solidFill>
                  <a:srgbClr val="F2F2F2"/>
                </a:solidFill>
                <a:latin typeface="Arial"/>
                <a:ea typeface="+mn-ea"/>
                <a:cs typeface="Arial"/>
              </a:rPr>
              <a:t>On the waitlist for Innovations Services?</a:t>
            </a:r>
            <a:endParaRPr lang="en-US">
              <a:ea typeface="+mn-ea"/>
            </a:endParaRPr>
          </a:p>
        </p:txBody>
      </p:sp>
      <p:pic>
        <p:nvPicPr>
          <p:cNvPr id="13" name="Picture 12">
            <a:extLst>
              <a:ext uri="{FF2B5EF4-FFF2-40B4-BE49-F238E27FC236}">
                <a16:creationId xmlns:a16="http://schemas.microsoft.com/office/drawing/2014/main" id="{5BF38760-F65E-4686-908A-7D3D60FB264E}"/>
              </a:ext>
              <a:ext uri="{C183D7F6-B498-43B3-948B-1728B52AA6E4}">
                <adec:decorative xmlns:adec="http://schemas.microsoft.com/office/drawing/2017/decorative" val="1"/>
              </a:ext>
            </a:extLst>
          </p:cNvPr>
          <p:cNvPicPr>
            <a:picLocks noChangeAspect="1"/>
          </p:cNvPicPr>
          <p:nvPr/>
        </p:nvPicPr>
        <p:blipFill rotWithShape="1">
          <a:blip r:embed="rId5"/>
          <a:srcRect l="-585" t="84775" r="-173" b="9894"/>
          <a:stretch/>
        </p:blipFill>
        <p:spPr>
          <a:xfrm>
            <a:off x="698789" y="1845651"/>
            <a:ext cx="4146002" cy="95467"/>
          </a:xfrm>
          <a:prstGeom prst="rect">
            <a:avLst/>
          </a:prstGeom>
        </p:spPr>
      </p:pic>
      <p:sp>
        <p:nvSpPr>
          <p:cNvPr id="26" name="TextBox 26"/>
          <p:cNvSpPr txBox="1"/>
          <p:nvPr/>
        </p:nvSpPr>
        <p:spPr>
          <a:xfrm>
            <a:off x="714401" y="2146635"/>
            <a:ext cx="5839474" cy="4390946"/>
          </a:xfrm>
          <a:prstGeom prst="rect">
            <a:avLst/>
          </a:prstGeom>
        </p:spPr>
        <p:txBody>
          <a:bodyPr wrap="square" lIns="0" tIns="0" rIns="0" bIns="0" rtlCol="0" anchor="t">
            <a:spAutoFit/>
          </a:bodyPr>
          <a:lstStyle/>
          <a:p>
            <a:pPr>
              <a:lnSpc>
                <a:spcPts val="2840"/>
              </a:lnSpc>
              <a:spcBef>
                <a:spcPts val="200"/>
              </a:spcBef>
              <a:spcAft>
                <a:spcPts val="1200"/>
              </a:spcAft>
            </a:pPr>
            <a:r>
              <a:rPr lang="en-US" sz="2400" b="1" dirty="0">
                <a:solidFill>
                  <a:srgbClr val="DEECFC"/>
                </a:solidFill>
                <a:latin typeface="Arial"/>
                <a:ea typeface="Source Sans Pro"/>
                <a:cs typeface="+mn-lt"/>
              </a:rPr>
              <a:t>You could get 1915(</a:t>
            </a:r>
            <a:r>
              <a:rPr lang="en-US" sz="2400" b="1" dirty="0" err="1">
                <a:solidFill>
                  <a:srgbClr val="DEECFC"/>
                </a:solidFill>
                <a:latin typeface="Arial"/>
                <a:ea typeface="Source Sans Pro"/>
                <a:cs typeface="+mn-lt"/>
              </a:rPr>
              <a:t>i</a:t>
            </a:r>
            <a:r>
              <a:rPr lang="en-US" sz="2400" b="1" dirty="0">
                <a:solidFill>
                  <a:srgbClr val="DEECFC"/>
                </a:solidFill>
                <a:latin typeface="Arial"/>
                <a:ea typeface="Source Sans Pro"/>
                <a:cs typeface="+mn-lt"/>
              </a:rPr>
              <a:t>) services while you wait!</a:t>
            </a:r>
          </a:p>
          <a:p>
            <a:pPr marL="800100" lvl="1" indent="-342900">
              <a:spcBef>
                <a:spcPts val="200"/>
              </a:spcBef>
              <a:spcAft>
                <a:spcPts val="1200"/>
              </a:spcAft>
              <a:buFont typeface="Wingdings" pitchFamily="2" charset="2"/>
              <a:buChar char="§"/>
            </a:pPr>
            <a:r>
              <a:rPr lang="en-US" sz="2400" dirty="0">
                <a:solidFill>
                  <a:srgbClr val="FFFFFF"/>
                </a:solidFill>
                <a:latin typeface="Arial"/>
                <a:ea typeface="Source Sans Pro"/>
                <a:cs typeface="+mn-lt"/>
              </a:rPr>
              <a:t>Get 1915(</a:t>
            </a:r>
            <a:r>
              <a:rPr lang="en-US" sz="2400" err="1">
                <a:solidFill>
                  <a:srgbClr val="FFFFFF"/>
                </a:solidFill>
                <a:latin typeface="Arial"/>
                <a:ea typeface="Source Sans Pro"/>
                <a:cs typeface="+mn-lt"/>
              </a:rPr>
              <a:t>i</a:t>
            </a:r>
            <a:r>
              <a:rPr lang="en-US" sz="2400" dirty="0">
                <a:solidFill>
                  <a:srgbClr val="FFFFFF"/>
                </a:solidFill>
                <a:latin typeface="Arial"/>
                <a:ea typeface="Source Sans Pro"/>
                <a:cs typeface="+mn-lt"/>
              </a:rPr>
              <a:t>) services 90 days </a:t>
            </a:r>
            <a:r>
              <a:rPr lang="en-US" sz="2400" dirty="0">
                <a:solidFill>
                  <a:schemeClr val="bg1"/>
                </a:solidFill>
                <a:latin typeface="Arial"/>
                <a:ea typeface="Source Sans Pro"/>
                <a:cs typeface="+mn-lt"/>
              </a:rPr>
              <a:t>after your assessment is approved. Other factors, like staff availability, may affect when services start. </a:t>
            </a:r>
          </a:p>
          <a:p>
            <a:pPr marL="800100" lvl="1" indent="-342900">
              <a:spcBef>
                <a:spcPts val="200"/>
              </a:spcBef>
              <a:spcAft>
                <a:spcPts val="1200"/>
              </a:spcAft>
              <a:buFont typeface="Wingdings" pitchFamily="2" charset="2"/>
              <a:buChar char="§"/>
            </a:pPr>
            <a:r>
              <a:rPr lang="en-US" sz="2400" dirty="0">
                <a:solidFill>
                  <a:srgbClr val="FFFFFF"/>
                </a:solidFill>
                <a:latin typeface="Arial"/>
                <a:ea typeface="Source Sans Pro"/>
                <a:cs typeface="+mn-lt"/>
              </a:rPr>
              <a:t>Your spot on the waitlist will not be affected.  </a:t>
            </a:r>
            <a:endParaRPr lang="en-US" sz="2400" dirty="0">
              <a:cs typeface="Arial"/>
            </a:endParaRPr>
          </a:p>
          <a:p>
            <a:pPr marL="800100" lvl="1" indent="-342900">
              <a:spcBef>
                <a:spcPts val="200"/>
              </a:spcBef>
              <a:spcAft>
                <a:spcPts val="1200"/>
              </a:spcAft>
              <a:buFont typeface="Wingdings" pitchFamily="2" charset="2"/>
              <a:buChar char="§"/>
            </a:pPr>
            <a:endParaRPr lang="en-US" sz="2400">
              <a:solidFill>
                <a:srgbClr val="FFFFFF"/>
              </a:solidFill>
              <a:latin typeface="Arial"/>
              <a:ea typeface="Source Sans Pro"/>
              <a:cs typeface="+mn-lt"/>
            </a:endParaRPr>
          </a:p>
          <a:p>
            <a:pPr marL="800100" lvl="1" indent="-342900">
              <a:spcBef>
                <a:spcPts val="200"/>
              </a:spcBef>
              <a:spcAft>
                <a:spcPts val="1200"/>
              </a:spcAft>
              <a:buFont typeface="Wingdings" pitchFamily="2" charset="2"/>
              <a:buChar char="§"/>
            </a:pPr>
            <a:endParaRPr lang="en-US" sz="2400">
              <a:solidFill>
                <a:srgbClr val="FFFFFF"/>
              </a:solidFill>
              <a:latin typeface="Arial"/>
              <a:ea typeface="Source Sans Pro"/>
              <a:cs typeface="+mn-lt"/>
            </a:endParaRPr>
          </a:p>
        </p:txBody>
      </p:sp>
      <p:pic>
        <p:nvPicPr>
          <p:cNvPr id="7" name="Picture 6" descr="Logo for the North Carolina Department of Health and Human Services. ">
            <a:extLst>
              <a:ext uri="{FF2B5EF4-FFF2-40B4-BE49-F238E27FC236}">
                <a16:creationId xmlns:a16="http://schemas.microsoft.com/office/drawing/2014/main" id="{BE0BAE25-5195-1D39-71B5-B0EFDDBC839D}"/>
              </a:ext>
            </a:extLst>
          </p:cNvPr>
          <p:cNvPicPr>
            <a:picLocks noChangeAspect="1"/>
          </p:cNvPicPr>
          <p:nvPr/>
        </p:nvPicPr>
        <p:blipFill>
          <a:blip r:embed="rId6"/>
          <a:stretch>
            <a:fillRect/>
          </a:stretch>
        </p:blipFill>
        <p:spPr>
          <a:xfrm>
            <a:off x="152400" y="6297339"/>
            <a:ext cx="1159669" cy="406947"/>
          </a:xfrm>
          <a:prstGeom prst="rect">
            <a:avLst/>
          </a:prstGeom>
        </p:spPr>
      </p:pic>
      <p:sp>
        <p:nvSpPr>
          <p:cNvPr id="4" name="Pentagon 3">
            <a:extLst>
              <a:ext uri="{FF2B5EF4-FFF2-40B4-BE49-F238E27FC236}">
                <a16:creationId xmlns:a16="http://schemas.microsoft.com/office/drawing/2014/main" id="{52004327-93BF-43CF-27CC-AAC61F750AC3}"/>
              </a:ext>
            </a:extLst>
          </p:cNvPr>
          <p:cNvSpPr/>
          <p:nvPr/>
        </p:nvSpPr>
        <p:spPr>
          <a:xfrm>
            <a:off x="-7793" y="5800053"/>
            <a:ext cx="7345027" cy="892511"/>
          </a:xfrm>
          <a:prstGeom prst="homePlat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Box 10">
            <a:extLst>
              <a:ext uri="{FF2B5EF4-FFF2-40B4-BE49-F238E27FC236}">
                <a16:creationId xmlns:a16="http://schemas.microsoft.com/office/drawing/2014/main" id="{E105E45B-4DC1-642B-1B9A-2FA2ACB9B245}"/>
              </a:ext>
            </a:extLst>
          </p:cNvPr>
          <p:cNvSpPr txBox="1"/>
          <p:nvPr/>
        </p:nvSpPr>
        <p:spPr>
          <a:xfrm>
            <a:off x="206931" y="5923142"/>
            <a:ext cx="6810814" cy="615553"/>
          </a:xfrm>
          <a:prstGeom prst="rect">
            <a:avLst/>
          </a:prstGeom>
          <a:noFill/>
        </p:spPr>
        <p:txBody>
          <a:bodyPr wrap="square" lIns="91440" tIns="45720" rIns="91440" bIns="45720" anchor="t">
            <a:spAutoFit/>
          </a:bodyPr>
          <a:lstStyle/>
          <a:p>
            <a:r>
              <a:rPr lang="en-US" sz="1700" b="1">
                <a:solidFill>
                  <a:srgbClr val="000000"/>
                </a:solidFill>
              </a:rPr>
              <a:t>You must have NC Medicaid to get 1915(</a:t>
            </a:r>
            <a:r>
              <a:rPr lang="en-US" sz="1700" b="1" err="1">
                <a:solidFill>
                  <a:srgbClr val="000000"/>
                </a:solidFill>
              </a:rPr>
              <a:t>i</a:t>
            </a:r>
            <a:r>
              <a:rPr lang="en-US" sz="1700" b="1">
                <a:solidFill>
                  <a:srgbClr val="000000"/>
                </a:solidFill>
              </a:rPr>
              <a:t>) services. </a:t>
            </a:r>
            <a:endParaRPr lang="en-US" sz="1700">
              <a:solidFill>
                <a:srgbClr val="000000"/>
              </a:solidFill>
            </a:endParaRPr>
          </a:p>
          <a:p>
            <a:r>
              <a:rPr lang="en-US" sz="1700">
                <a:solidFill>
                  <a:srgbClr val="000000"/>
                </a:solidFill>
                <a:hlinkClick r:id="rId7"/>
              </a:rPr>
              <a:t>Medicaid.ncdhhs.gov/apply</a:t>
            </a:r>
            <a:endParaRPr lang="en-US" sz="1700">
              <a:cs typeface="Arial"/>
            </a:endParaRPr>
          </a:p>
        </p:txBody>
      </p:sp>
    </p:spTree>
    <p:extLst>
      <p:ext uri="{BB962C8B-B14F-4D97-AF65-F5344CB8AC3E}">
        <p14:creationId xmlns:p14="http://schemas.microsoft.com/office/powerpoint/2010/main" val="132746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73BEB5A-5D25-7AB9-19FE-8EEEA0DF8E65}"/>
              </a:ext>
              <a:ext uri="{C183D7F6-B498-43B3-948B-1728B52AA6E4}">
                <adec:decorative xmlns:adec="http://schemas.microsoft.com/office/drawing/2017/decorative" val="1"/>
              </a:ext>
            </a:extLst>
          </p:cNvPr>
          <p:cNvSpPr/>
          <p:nvPr/>
        </p:nvSpPr>
        <p:spPr>
          <a:xfrm>
            <a:off x="0" y="7188"/>
            <a:ext cx="12187791" cy="1466869"/>
          </a:xfrm>
          <a:prstGeom prst="rect">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5"/>
          <p:cNvSpPr txBox="1">
            <a:spLocks noGrp="1"/>
          </p:cNvSpPr>
          <p:nvPr>
            <p:ph type="title" idx="4294967295"/>
          </p:nvPr>
        </p:nvSpPr>
        <p:spPr>
          <a:xfrm>
            <a:off x="571205" y="482845"/>
            <a:ext cx="9358571"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00">
              <a:lnSpc>
                <a:spcPct val="100000"/>
              </a:lnSpc>
              <a:spcBef>
                <a:spcPts val="0"/>
              </a:spcBef>
              <a:defRPr/>
            </a:pPr>
            <a:r>
              <a:rPr lang="en-US" sz="4000" dirty="0">
                <a:solidFill>
                  <a:schemeClr val="bg1"/>
                </a:solidFill>
                <a:latin typeface="+mn-lt"/>
                <a:ea typeface="+mn-ea"/>
                <a:cs typeface="+mn-cs"/>
              </a:rPr>
              <a:t>How to get 1915(i) services</a:t>
            </a:r>
            <a:endParaRPr lang="en-US" sz="4000" dirty="0">
              <a:solidFill>
                <a:schemeClr val="bg1"/>
              </a:solidFill>
              <a:ea typeface="+mn-ea"/>
            </a:endParaRPr>
          </a:p>
        </p:txBody>
      </p:sp>
      <p:pic>
        <p:nvPicPr>
          <p:cNvPr id="7" name="Picture 6">
            <a:extLst>
              <a:ext uri="{FF2B5EF4-FFF2-40B4-BE49-F238E27FC236}">
                <a16:creationId xmlns:a16="http://schemas.microsoft.com/office/drawing/2014/main" id="{E9D80794-7B83-AD54-AC0F-34CF91180D8A}"/>
              </a:ext>
              <a:ext uri="{C183D7F6-B498-43B3-948B-1728B52AA6E4}">
                <adec:decorative xmlns:adec="http://schemas.microsoft.com/office/drawing/2017/decorative" val="1"/>
              </a:ext>
            </a:extLst>
          </p:cNvPr>
          <p:cNvPicPr>
            <a:picLocks noChangeAspect="1"/>
          </p:cNvPicPr>
          <p:nvPr/>
        </p:nvPicPr>
        <p:blipFill rotWithShape="1">
          <a:blip r:embed="rId3"/>
          <a:srcRect t="25710" r="-150" b="28188"/>
          <a:stretch/>
        </p:blipFill>
        <p:spPr>
          <a:xfrm>
            <a:off x="6267683" y="2321193"/>
            <a:ext cx="5803780" cy="3918242"/>
          </a:xfrm>
          <a:prstGeom prst="rect">
            <a:avLst/>
          </a:prstGeom>
          <a:ln>
            <a:noFill/>
          </a:ln>
        </p:spPr>
      </p:pic>
      <p:pic>
        <p:nvPicPr>
          <p:cNvPr id="2" name="Picture 1">
            <a:extLst>
              <a:ext uri="{FF2B5EF4-FFF2-40B4-BE49-F238E27FC236}">
                <a16:creationId xmlns:a16="http://schemas.microsoft.com/office/drawing/2014/main" id="{14D3E0E3-5FC3-05FC-8856-D3DBAD9B48E9}"/>
              </a:ext>
              <a:ext uri="{C183D7F6-B498-43B3-948B-1728B52AA6E4}">
                <adec:decorative xmlns:adec="http://schemas.microsoft.com/office/drawing/2017/decorative" val="1"/>
              </a:ext>
            </a:extLst>
          </p:cNvPr>
          <p:cNvPicPr>
            <a:picLocks noChangeAspect="1"/>
          </p:cNvPicPr>
          <p:nvPr/>
        </p:nvPicPr>
        <p:blipFill rotWithShape="1">
          <a:blip r:embed="rId3"/>
          <a:srcRect t="25710" r="-150" b="28188"/>
          <a:stretch/>
        </p:blipFill>
        <p:spPr>
          <a:xfrm>
            <a:off x="303146" y="2321193"/>
            <a:ext cx="5803780" cy="3918242"/>
          </a:xfrm>
          <a:prstGeom prst="rect">
            <a:avLst/>
          </a:prstGeom>
        </p:spPr>
      </p:pic>
      <p:sp>
        <p:nvSpPr>
          <p:cNvPr id="11" name="TextBox 25">
            <a:extLst>
              <a:ext uri="{FF2B5EF4-FFF2-40B4-BE49-F238E27FC236}">
                <a16:creationId xmlns:a16="http://schemas.microsoft.com/office/drawing/2014/main" id="{F071C405-AA98-146F-13B6-C8226E16EBEC}"/>
              </a:ext>
            </a:extLst>
          </p:cNvPr>
          <p:cNvSpPr txBox="1">
            <a:spLocks/>
          </p:cNvSpPr>
          <p:nvPr/>
        </p:nvSpPr>
        <p:spPr>
          <a:xfrm>
            <a:off x="1151133" y="2107686"/>
            <a:ext cx="4604886"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spcBef>
                <a:spcPts val="0"/>
              </a:spcBef>
              <a:defRPr/>
            </a:pPr>
            <a:r>
              <a:rPr lang="en-US" sz="2200">
                <a:solidFill>
                  <a:srgbClr val="147DAF"/>
                </a:solidFill>
                <a:latin typeface="Arial Black"/>
                <a:ea typeface="+mn-ea"/>
                <a:cs typeface="Arial Black" panose="020B0604020202020204" pitchFamily="34" charset="0"/>
              </a:rPr>
              <a:t>CALL AND ASK FOR 1915(</a:t>
            </a:r>
            <a:r>
              <a:rPr lang="en-US" sz="2200" err="1">
                <a:solidFill>
                  <a:srgbClr val="147DAF"/>
                </a:solidFill>
                <a:latin typeface="Arial Black"/>
                <a:ea typeface="+mn-ea"/>
                <a:cs typeface="Arial Black" panose="020B0604020202020204" pitchFamily="34" charset="0"/>
              </a:rPr>
              <a:t>i</a:t>
            </a:r>
            <a:r>
              <a:rPr lang="en-US" sz="2200">
                <a:solidFill>
                  <a:srgbClr val="147DAF"/>
                </a:solidFill>
                <a:latin typeface="Arial Black"/>
                <a:ea typeface="+mn-ea"/>
                <a:cs typeface="Arial Black" panose="020B0604020202020204" pitchFamily="34" charset="0"/>
              </a:rPr>
              <a:t>)</a:t>
            </a:r>
            <a:endParaRPr lang="en-US" sz="2200">
              <a:solidFill>
                <a:srgbClr val="147DAF"/>
              </a:solidFill>
              <a:latin typeface="Arial Black" panose="020B0604020202020204" pitchFamily="34" charset="0"/>
              <a:ea typeface="+mn-ea"/>
              <a:cs typeface="Arial Black" panose="020B0604020202020204" pitchFamily="34" charset="0"/>
            </a:endParaRPr>
          </a:p>
        </p:txBody>
      </p:sp>
      <p:sp>
        <p:nvSpPr>
          <p:cNvPr id="14" name="TextBox 26">
            <a:extLst>
              <a:ext uri="{FF2B5EF4-FFF2-40B4-BE49-F238E27FC236}">
                <a16:creationId xmlns:a16="http://schemas.microsoft.com/office/drawing/2014/main" id="{65078824-248D-0861-D938-EAA7F044F4A8}"/>
              </a:ext>
            </a:extLst>
          </p:cNvPr>
          <p:cNvSpPr txBox="1"/>
          <p:nvPr/>
        </p:nvSpPr>
        <p:spPr>
          <a:xfrm>
            <a:off x="557874" y="2776530"/>
            <a:ext cx="5198144" cy="2769989"/>
          </a:xfrm>
          <a:prstGeom prst="rect">
            <a:avLst/>
          </a:prstGeom>
        </p:spPr>
        <p:txBody>
          <a:bodyPr wrap="square" lIns="0" tIns="0" rIns="0" bIns="0" rtlCol="0" anchor="t">
            <a:spAutoFit/>
          </a:bodyPr>
          <a:lstStyle/>
          <a:p>
            <a:pPr fontAlgn="base"/>
            <a:r>
              <a:rPr lang="en-US" dirty="0">
                <a:latin typeface="Arial"/>
                <a:cs typeface="Arial"/>
              </a:rPr>
              <a:t>Look for the phone number listed</a:t>
            </a:r>
            <a:r>
              <a:rPr lang="en-US" i="0" dirty="0">
                <a:effectLst/>
                <a:latin typeface="Arial"/>
                <a:cs typeface="Arial"/>
              </a:rPr>
              <a:t> on your</a:t>
            </a:r>
            <a:r>
              <a:rPr lang="en-US" dirty="0">
                <a:latin typeface="Arial"/>
                <a:cs typeface="Arial"/>
              </a:rPr>
              <a:t> health plan </a:t>
            </a:r>
            <a:r>
              <a:rPr lang="en-US" i="0" dirty="0">
                <a:effectLst/>
                <a:latin typeface="Arial"/>
                <a:cs typeface="Arial"/>
              </a:rPr>
              <a:t>ID card:</a:t>
            </a:r>
          </a:p>
          <a:p>
            <a:pPr algn="l" rtl="0" fontAlgn="base"/>
            <a:endParaRPr lang="en-US" sz="900" i="0">
              <a:effectLst/>
              <a:latin typeface="Arial" panose="020B0604020202020204" pitchFamily="34" charset="0"/>
              <a:cs typeface="Arial" panose="020B0604020202020204" pitchFamily="34" charset="0"/>
            </a:endParaRPr>
          </a:p>
          <a:p>
            <a:pPr marL="285750" indent="-285750" algn="l" rtl="0" fontAlgn="base">
              <a:buFont typeface="Arial" pitchFamily="2" charset="2"/>
              <a:buChar char="•"/>
            </a:pPr>
            <a:r>
              <a:rPr lang="en-US" b="1" i="0" strike="noStrike" dirty="0">
                <a:solidFill>
                  <a:srgbClr val="147DAF"/>
                </a:solidFill>
                <a:effectLst/>
                <a:latin typeface="Arial"/>
                <a:cs typeface="Arial"/>
              </a:rPr>
              <a:t>Alliance Health</a:t>
            </a:r>
            <a:r>
              <a:rPr lang="en-US" i="0" strike="noStrike" dirty="0">
                <a:effectLst/>
                <a:latin typeface="Arial"/>
                <a:cs typeface="Arial"/>
              </a:rPr>
              <a:t>: </a:t>
            </a:r>
            <a:r>
              <a:rPr lang="en-US" i="0" dirty="0">
                <a:effectLst/>
                <a:latin typeface="Arial"/>
                <a:cs typeface="Arial"/>
              </a:rPr>
              <a:t>1-800-510-9132, TTY: 711 or 1-800-735-2962 </a:t>
            </a:r>
          </a:p>
          <a:p>
            <a:pPr marL="285750" indent="-285750" algn="l" rtl="0" fontAlgn="base">
              <a:buFont typeface="Arial" pitchFamily="2" charset="2"/>
              <a:buChar char="•"/>
            </a:pPr>
            <a:r>
              <a:rPr lang="en-US" b="1" strike="noStrike" dirty="0">
                <a:solidFill>
                  <a:srgbClr val="147DAF"/>
                </a:solidFill>
                <a:latin typeface="Arial"/>
                <a:cs typeface="Arial"/>
              </a:rPr>
              <a:t>Partners Health</a:t>
            </a:r>
            <a:r>
              <a:rPr lang="en-US" strike="noStrike">
                <a:latin typeface="Arial"/>
                <a:cs typeface="Arial"/>
              </a:rPr>
              <a:t>: </a:t>
            </a:r>
            <a:r>
              <a:rPr lang="en-US" i="0">
                <a:effectLst/>
                <a:latin typeface="Arial"/>
                <a:cs typeface="Arial"/>
              </a:rPr>
              <a:t>1-888-235-4673, TTY:</a:t>
            </a:r>
            <a:r>
              <a:rPr lang="en-US">
                <a:latin typeface="Arial"/>
                <a:cs typeface="Arial"/>
              </a:rPr>
              <a:t>711</a:t>
            </a:r>
            <a:r>
              <a:rPr lang="en-US" i="0" dirty="0">
                <a:effectLst/>
                <a:latin typeface="Arial"/>
                <a:cs typeface="Arial"/>
              </a:rPr>
              <a:t> </a:t>
            </a:r>
          </a:p>
          <a:p>
            <a:pPr marL="285750" indent="-285750" algn="l" rtl="0" fontAlgn="base">
              <a:buFont typeface="Arial" pitchFamily="2" charset="2"/>
              <a:buChar char="•"/>
            </a:pPr>
            <a:r>
              <a:rPr lang="en-US" b="1" i="0" strike="noStrike" dirty="0">
                <a:solidFill>
                  <a:srgbClr val="147DAF"/>
                </a:solidFill>
                <a:effectLst/>
                <a:latin typeface="Arial"/>
                <a:cs typeface="Arial"/>
              </a:rPr>
              <a:t>Trillium Health</a:t>
            </a:r>
            <a:r>
              <a:rPr lang="en-US" b="1" i="0" strike="noStrike" dirty="0">
                <a:effectLst/>
                <a:latin typeface="Arial"/>
                <a:cs typeface="Arial"/>
              </a:rPr>
              <a:t>: </a:t>
            </a:r>
            <a:r>
              <a:rPr lang="en-US" i="0" dirty="0">
                <a:effectLst/>
                <a:latin typeface="Arial"/>
                <a:cs typeface="Arial"/>
              </a:rPr>
              <a:t>1-877-685-2415, TTY: 711 </a:t>
            </a:r>
          </a:p>
          <a:p>
            <a:pPr marL="285750" indent="-285750" algn="l" rtl="0" fontAlgn="base">
              <a:buFont typeface="Arial" pitchFamily="2" charset="2"/>
              <a:buChar char="•"/>
            </a:pPr>
            <a:r>
              <a:rPr lang="en-US" b="1" i="0" strike="noStrike" dirty="0">
                <a:solidFill>
                  <a:srgbClr val="147DAF"/>
                </a:solidFill>
                <a:effectLst/>
                <a:latin typeface="Arial"/>
                <a:cs typeface="Arial"/>
              </a:rPr>
              <a:t>Vaya Health</a:t>
            </a:r>
            <a:r>
              <a:rPr lang="en-US" b="1" i="0" strike="noStrike" dirty="0">
                <a:effectLst/>
                <a:latin typeface="Arial"/>
                <a:cs typeface="Arial"/>
              </a:rPr>
              <a:t>: </a:t>
            </a:r>
            <a:r>
              <a:rPr lang="en-US" i="0" dirty="0">
                <a:effectLst/>
                <a:latin typeface="Arial"/>
                <a:cs typeface="Arial"/>
              </a:rPr>
              <a:t>1-800-962-9003, TTY: 711 </a:t>
            </a:r>
          </a:p>
          <a:p>
            <a:pPr algn="l" rtl="0" fontAlgn="base"/>
            <a:endParaRPr lang="en-US" sz="900" i="0">
              <a:effectLst/>
              <a:latin typeface="Arial" panose="020B0604020202020204" pitchFamily="34" charset="0"/>
              <a:cs typeface="Arial" panose="020B0604020202020204" pitchFamily="34" charset="0"/>
            </a:endParaRPr>
          </a:p>
          <a:p>
            <a:pPr fontAlgn="base"/>
            <a:r>
              <a:rPr lang="en-US" b="1" dirty="0">
                <a:latin typeface="Arial"/>
                <a:cs typeface="Arial"/>
              </a:rPr>
              <a:t>Or contact your Tailored Care Manager</a:t>
            </a:r>
            <a:r>
              <a:rPr lang="en-US" dirty="0">
                <a:latin typeface="Arial"/>
                <a:cs typeface="Arial"/>
              </a:rPr>
              <a:t> </a:t>
            </a:r>
            <a:r>
              <a:rPr lang="en-US" b="1" dirty="0">
                <a:latin typeface="Arial"/>
                <a:cs typeface="Arial"/>
              </a:rPr>
              <a:t>or Care Coordinator if you have one. </a:t>
            </a:r>
            <a:endParaRPr lang="en-US" b="1" dirty="0">
              <a:effectLst/>
              <a:latin typeface="Arial"/>
              <a:cs typeface="Arial"/>
            </a:endParaRPr>
          </a:p>
        </p:txBody>
      </p:sp>
      <p:pic>
        <p:nvPicPr>
          <p:cNvPr id="5" name="Graphic 4" descr="Call center with solid fill">
            <a:extLst>
              <a:ext uri="{FF2B5EF4-FFF2-40B4-BE49-F238E27FC236}">
                <a16:creationId xmlns:a16="http://schemas.microsoft.com/office/drawing/2014/main" id="{AD5E086C-8D9D-5D96-48FB-E6BEDABC99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744" y="1915158"/>
            <a:ext cx="754389" cy="754389"/>
          </a:xfrm>
          <a:prstGeom prst="rect">
            <a:avLst/>
          </a:prstGeom>
        </p:spPr>
      </p:pic>
      <p:sp>
        <p:nvSpPr>
          <p:cNvPr id="8" name="TextBox 25">
            <a:extLst>
              <a:ext uri="{FF2B5EF4-FFF2-40B4-BE49-F238E27FC236}">
                <a16:creationId xmlns:a16="http://schemas.microsoft.com/office/drawing/2014/main" id="{02F387EE-7F96-B4EF-0AB8-FDE4216A318D}"/>
              </a:ext>
            </a:extLst>
          </p:cNvPr>
          <p:cNvSpPr txBox="1">
            <a:spLocks/>
          </p:cNvSpPr>
          <p:nvPr/>
        </p:nvSpPr>
        <p:spPr>
          <a:xfrm>
            <a:off x="7061881" y="2107686"/>
            <a:ext cx="4882933"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defTabSz="914400">
              <a:lnSpc>
                <a:spcPct val="100000"/>
              </a:lnSpc>
              <a:spcBef>
                <a:spcPts val="0"/>
              </a:spcBef>
              <a:defRPr/>
            </a:pPr>
            <a:r>
              <a:rPr lang="en-US" sz="2200">
                <a:solidFill>
                  <a:srgbClr val="147DAF"/>
                </a:solidFill>
                <a:latin typeface="Arial Black" panose="020B0604020202020204" pitchFamily="34" charset="0"/>
                <a:ea typeface="+mn-ea"/>
                <a:cs typeface="Arial Black" panose="020B0604020202020204" pitchFamily="34" charset="0"/>
              </a:rPr>
              <a:t>COMPLETE AN ASSESSMENT</a:t>
            </a:r>
          </a:p>
        </p:txBody>
      </p:sp>
      <p:sp>
        <p:nvSpPr>
          <p:cNvPr id="9" name="TextBox 26">
            <a:extLst>
              <a:ext uri="{FF2B5EF4-FFF2-40B4-BE49-F238E27FC236}">
                <a16:creationId xmlns:a16="http://schemas.microsoft.com/office/drawing/2014/main" id="{A26A7D59-68AD-BEED-3DEF-C1D45FA17240}"/>
              </a:ext>
            </a:extLst>
          </p:cNvPr>
          <p:cNvSpPr txBox="1"/>
          <p:nvPr/>
        </p:nvSpPr>
        <p:spPr>
          <a:xfrm>
            <a:off x="6582595" y="3021295"/>
            <a:ext cx="4974354" cy="2492990"/>
          </a:xfrm>
          <a:prstGeom prst="rect">
            <a:avLst/>
          </a:prstGeom>
        </p:spPr>
        <p:txBody>
          <a:bodyPr wrap="square" lIns="0" tIns="0" rIns="0" bIns="0" rtlCol="0" anchor="t">
            <a:spAutoFit/>
          </a:bodyPr>
          <a:lstStyle/>
          <a:p>
            <a:pPr>
              <a:spcBef>
                <a:spcPct val="0"/>
              </a:spcBef>
              <a:spcAft>
                <a:spcPct val="0"/>
              </a:spcAft>
            </a:pPr>
            <a:r>
              <a:rPr lang="en-US" dirty="0">
                <a:cs typeface="Arial"/>
              </a:rPr>
              <a:t>A Care Manager will work with you to determine which services best meet your needs.</a:t>
            </a:r>
          </a:p>
          <a:p>
            <a:pPr eaLnBrk="0" fontAlgn="base" hangingPunct="0">
              <a:spcBef>
                <a:spcPct val="0"/>
              </a:spcBef>
              <a:spcAft>
                <a:spcPct val="0"/>
              </a:spcAft>
            </a:pPr>
            <a:endParaRPr lang="en-US" altLang="en-US"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altLang="en-US" b="1" dirty="0">
                <a:latin typeface="Arial"/>
                <a:cs typeface="Arial"/>
              </a:rPr>
              <a:t>Get </a:t>
            </a:r>
            <a:r>
              <a:rPr kumimoji="0" lang="en-US" altLang="en-US" b="1" i="0" u="none" cap="none" normalizeH="0" baseline="0" dirty="0">
                <a:ln>
                  <a:noFill/>
                </a:ln>
                <a:effectLst/>
                <a:latin typeface="Arial"/>
                <a:cs typeface="Arial"/>
              </a:rPr>
              <a:t>services within 90 </a:t>
            </a:r>
            <a:r>
              <a:rPr lang="en-US" altLang="en-US" b="1" dirty="0">
                <a:latin typeface="Arial"/>
                <a:cs typeface="Arial"/>
              </a:rPr>
              <a:t>days of approval, depending on staff availability. </a:t>
            </a:r>
            <a:endParaRPr lang="en-US" altLang="en-US" b="1" i="0" u="none" cap="none" normalizeH="0" baseline="0" dirty="0">
              <a:ln>
                <a:noFill/>
              </a:ln>
              <a:effectLst/>
              <a:latin typeface="Arial"/>
              <a:cs typeface="Arial"/>
            </a:endParaRPr>
          </a:p>
          <a:p>
            <a:pPr>
              <a:spcBef>
                <a:spcPct val="0"/>
              </a:spcBef>
              <a:spcAft>
                <a:spcPct val="0"/>
              </a:spcAft>
            </a:pPr>
            <a:endParaRPr lang="en-US" altLang="en-US" b="1" dirty="0">
              <a:solidFill>
                <a:srgbClr val="147DAF"/>
              </a:solidFill>
              <a:latin typeface="Arial"/>
              <a:cs typeface="Arial"/>
            </a:endParaRPr>
          </a:p>
          <a:p>
            <a:pPr>
              <a:spcBef>
                <a:spcPct val="0"/>
              </a:spcBef>
              <a:spcAft>
                <a:spcPct val="0"/>
              </a:spcAft>
            </a:pPr>
            <a:r>
              <a:rPr lang="en-US" dirty="0">
                <a:latin typeface="Arial"/>
                <a:cs typeface="Arial"/>
              </a:rPr>
              <a:t>To get updates</a:t>
            </a:r>
            <a:r>
              <a:rPr lang="en-US" dirty="0">
                <a:solidFill>
                  <a:srgbClr val="FF0000"/>
                </a:solidFill>
                <a:latin typeface="Arial"/>
                <a:cs typeface="Arial"/>
              </a:rPr>
              <a:t> </a:t>
            </a:r>
            <a:r>
              <a:rPr lang="en-US" dirty="0">
                <a:latin typeface="Arial"/>
                <a:cs typeface="Arial"/>
              </a:rPr>
              <a:t>on your application, call the number on your health plan ID card or your Tailored Care Manager.</a:t>
            </a:r>
            <a:endParaRPr lang="en-US" dirty="0">
              <a:cs typeface="Arial"/>
            </a:endParaRPr>
          </a:p>
        </p:txBody>
      </p:sp>
      <p:pic>
        <p:nvPicPr>
          <p:cNvPr id="13" name="Graphic 12" descr="Programmer female with solid fill">
            <a:extLst>
              <a:ext uri="{FF2B5EF4-FFF2-40B4-BE49-F238E27FC236}">
                <a16:creationId xmlns:a16="http://schemas.microsoft.com/office/drawing/2014/main" id="{6D03B1B1-56BE-FE41-F54B-A669076460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24255" y="1871705"/>
            <a:ext cx="751681" cy="751681"/>
          </a:xfrm>
          <a:prstGeom prst="rect">
            <a:avLst/>
          </a:prstGeom>
        </p:spPr>
      </p:pic>
      <p:sp>
        <p:nvSpPr>
          <p:cNvPr id="18" name="Rectangle 4">
            <a:extLst>
              <a:ext uri="{FF2B5EF4-FFF2-40B4-BE49-F238E27FC236}">
                <a16:creationId xmlns:a16="http://schemas.microsoft.com/office/drawing/2014/main" id="{13166060-8A48-3D89-795B-2FA9F346A87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21">
            <a:extLst>
              <a:ext uri="{FF2B5EF4-FFF2-40B4-BE49-F238E27FC236}">
                <a16:creationId xmlns:a16="http://schemas.microsoft.com/office/drawing/2014/main" id="{1631364A-991F-65D4-3D3F-EC15CE7C8EA8}"/>
              </a:ext>
              <a:ext uri="{C183D7F6-B498-43B3-948B-1728B52AA6E4}">
                <adec:decorative xmlns:adec="http://schemas.microsoft.com/office/drawing/2017/decorative" val="1"/>
              </a:ext>
            </a:extLst>
          </p:cNvPr>
          <p:cNvPicPr>
            <a:picLocks noChangeAspect="1"/>
          </p:cNvPicPr>
          <p:nvPr/>
        </p:nvPicPr>
        <p:blipFill rotWithShape="1">
          <a:blip r:embed="rId8"/>
          <a:srcRect l="62594" t="21417" r="8936" b="42255"/>
          <a:stretch/>
        </p:blipFill>
        <p:spPr>
          <a:xfrm rot="5400000">
            <a:off x="102212" y="-95924"/>
            <a:ext cx="941433" cy="1161443"/>
          </a:xfrm>
          <a:prstGeom prst="rect">
            <a:avLst/>
          </a:prstGeom>
        </p:spPr>
      </p:pic>
      <p:pic>
        <p:nvPicPr>
          <p:cNvPr id="19" name="Picture 18" descr="Logo for the North Carolina Department of Health and Human Services. ">
            <a:extLst>
              <a:ext uri="{FF2B5EF4-FFF2-40B4-BE49-F238E27FC236}">
                <a16:creationId xmlns:a16="http://schemas.microsoft.com/office/drawing/2014/main" id="{FDC74FED-A9C7-4AA5-7806-029AA96CC064}"/>
              </a:ext>
            </a:extLst>
          </p:cNvPr>
          <p:cNvPicPr>
            <a:picLocks noChangeAspect="1"/>
          </p:cNvPicPr>
          <p:nvPr/>
        </p:nvPicPr>
        <p:blipFill>
          <a:blip r:embed="rId9"/>
          <a:stretch>
            <a:fillRect/>
          </a:stretch>
        </p:blipFill>
        <p:spPr>
          <a:xfrm>
            <a:off x="188119" y="6339009"/>
            <a:ext cx="1153717" cy="406948"/>
          </a:xfrm>
          <a:prstGeom prst="rect">
            <a:avLst/>
          </a:prstGeom>
        </p:spPr>
      </p:pic>
      <p:pic>
        <p:nvPicPr>
          <p:cNvPr id="23" name="Picture 22">
            <a:extLst>
              <a:ext uri="{FF2B5EF4-FFF2-40B4-BE49-F238E27FC236}">
                <a16:creationId xmlns:a16="http://schemas.microsoft.com/office/drawing/2014/main" id="{1EF45A02-3DA6-5BFD-89FC-AE4EBFFAEDBE}"/>
              </a:ext>
              <a:ext uri="{C183D7F6-B498-43B3-948B-1728B52AA6E4}">
                <adec:decorative xmlns:adec="http://schemas.microsoft.com/office/drawing/2017/decorative" val="1"/>
              </a:ext>
            </a:extLst>
          </p:cNvPr>
          <p:cNvPicPr>
            <a:picLocks noChangeAspect="1"/>
          </p:cNvPicPr>
          <p:nvPr/>
        </p:nvPicPr>
        <p:blipFill rotWithShape="1">
          <a:blip r:embed="rId8"/>
          <a:srcRect l="20263" t="-18868" r="-20526" b="18868"/>
          <a:stretch/>
        </p:blipFill>
        <p:spPr>
          <a:xfrm rot="16200000">
            <a:off x="11241671" y="5916137"/>
            <a:ext cx="974807" cy="949050"/>
          </a:xfrm>
          <a:prstGeom prst="rect">
            <a:avLst/>
          </a:prstGeom>
        </p:spPr>
      </p:pic>
      <p:sp>
        <p:nvSpPr>
          <p:cNvPr id="4" name="Rectangle 3">
            <a:extLst>
              <a:ext uri="{FF2B5EF4-FFF2-40B4-BE49-F238E27FC236}">
                <a16:creationId xmlns:a16="http://schemas.microsoft.com/office/drawing/2014/main" id="{15BD9794-6E61-567F-CE90-E69470D99F50}"/>
              </a:ext>
              <a:ext uri="{C183D7F6-B498-43B3-948B-1728B52AA6E4}">
                <adec:decorative xmlns:adec="http://schemas.microsoft.com/office/drawing/2017/decorative" val="1"/>
              </a:ext>
            </a:extLst>
          </p:cNvPr>
          <p:cNvSpPr/>
          <p:nvPr/>
        </p:nvSpPr>
        <p:spPr>
          <a:xfrm>
            <a:off x="2599" y="6237969"/>
            <a:ext cx="12216087" cy="550999"/>
          </a:xfrm>
          <a:prstGeom prst="rect">
            <a:avLst/>
          </a:prstGeom>
          <a:solidFill>
            <a:srgbClr val="0E24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E15753-CFD0-96B2-4EAC-5A39AFD169DB}"/>
              </a:ext>
            </a:extLst>
          </p:cNvPr>
          <p:cNvSpPr txBox="1"/>
          <p:nvPr/>
        </p:nvSpPr>
        <p:spPr>
          <a:xfrm>
            <a:off x="270251" y="6310273"/>
            <a:ext cx="11461142" cy="369332"/>
          </a:xfrm>
          <a:prstGeom prst="rect">
            <a:avLst/>
          </a:prstGeom>
          <a:noFill/>
        </p:spPr>
        <p:txBody>
          <a:bodyPr wrap="square">
            <a:spAutoFit/>
          </a:bodyPr>
          <a:lstStyle/>
          <a:p>
            <a:pPr algn="ctr"/>
            <a:r>
              <a:rPr lang="en-US" sz="1800" b="1">
                <a:solidFill>
                  <a:schemeClr val="bg1"/>
                </a:solidFill>
                <a:effectLst/>
              </a:rPr>
              <a:t>Not sure which health plan you have?</a:t>
            </a:r>
            <a:r>
              <a:rPr lang="en-US" sz="1800" b="0">
                <a:solidFill>
                  <a:schemeClr val="bg1"/>
                </a:solidFill>
                <a:effectLst/>
              </a:rPr>
              <a:t> Call the NC Medicaid Enrollment Broker at 1-833-870-5500. </a:t>
            </a:r>
            <a:endParaRPr lang="es-ES_tradnl">
              <a:solidFill>
                <a:schemeClr val="bg1"/>
              </a:solidFill>
            </a:endParaRPr>
          </a:p>
        </p:txBody>
      </p:sp>
    </p:spTree>
    <p:extLst>
      <p:ext uri="{BB962C8B-B14F-4D97-AF65-F5344CB8AC3E}">
        <p14:creationId xmlns:p14="http://schemas.microsoft.com/office/powerpoint/2010/main" val="3500858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0C3C2D-3C2C-B95F-90D1-EAE59E59E520}"/>
              </a:ext>
            </a:extLst>
          </p:cNvPr>
          <p:cNvSpPr txBox="1">
            <a:spLocks noGrp="1"/>
          </p:cNvSpPr>
          <p:nvPr>
            <p:ph type="title" idx="4294967295"/>
          </p:nvPr>
        </p:nvSpPr>
        <p:spPr>
          <a:xfrm>
            <a:off x="725488" y="2728913"/>
            <a:ext cx="8075612" cy="2524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2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a:lstStyle>
          <a:p>
            <a:pPr>
              <a:defRPr/>
            </a:pPr>
            <a:r>
              <a:rPr lang="en-US" sz="5400" dirty="0">
                <a:solidFill>
                  <a:schemeClr val="bg1"/>
                </a:solidFill>
                <a:latin typeface="Arial"/>
                <a:cs typeface="Arial"/>
              </a:rPr>
              <a:t>1915(i) Services</a:t>
            </a:r>
            <a:endParaRPr kumimoji="0" lang="en-US" sz="5400" b="0" i="0" u="none" strike="noStrike" kern="1200" cap="none" spc="0" normalizeH="0" baseline="0" noProof="0" dirty="0">
              <a:ln>
                <a:noFill/>
              </a:ln>
              <a:solidFill>
                <a:schemeClr val="bg1"/>
              </a:solidFill>
              <a:effectLst/>
              <a:uLnTx/>
              <a:uFillTx/>
              <a:latin typeface="Arial"/>
              <a:cs typeface="Arial" panose="020B0604020202020204" pitchFamily="34" charset="0"/>
            </a:endParaRPr>
          </a:p>
          <a:p>
            <a:pPr>
              <a:defRPr/>
            </a:pPr>
            <a:r>
              <a:rPr lang="en-US" sz="5400" b="0" dirty="0">
                <a:solidFill>
                  <a:schemeClr val="bg1"/>
                </a:solidFill>
                <a:latin typeface="Arial"/>
                <a:cs typeface="Arial"/>
              </a:rPr>
              <a:t>by condition</a:t>
            </a:r>
            <a:endParaRPr lang="en-US" sz="5400" b="0" dirty="0">
              <a:solidFill>
                <a:schemeClr val="bg1"/>
              </a:solidFill>
            </a:endParaRPr>
          </a:p>
        </p:txBody>
      </p:sp>
      <p:pic>
        <p:nvPicPr>
          <p:cNvPr id="5" name="Picture 4">
            <a:extLst>
              <a:ext uri="{FF2B5EF4-FFF2-40B4-BE49-F238E27FC236}">
                <a16:creationId xmlns:a16="http://schemas.microsoft.com/office/drawing/2014/main" id="{3097DA5A-A2ED-8257-CFCB-407FD24BA7C0}"/>
              </a:ext>
              <a:ext uri="{C183D7F6-B498-43B3-948B-1728B52AA6E4}">
                <adec:decorative xmlns:adec="http://schemas.microsoft.com/office/drawing/2017/decorative" val="1"/>
              </a:ext>
            </a:extLst>
          </p:cNvPr>
          <p:cNvPicPr>
            <a:picLocks noChangeAspect="1"/>
          </p:cNvPicPr>
          <p:nvPr/>
        </p:nvPicPr>
        <p:blipFill rotWithShape="1">
          <a:blip r:embed="rId2"/>
          <a:srcRect l="20263" t="-18868" r="-20526" b="18868"/>
          <a:stretch/>
        </p:blipFill>
        <p:spPr>
          <a:xfrm rot="16200000">
            <a:off x="9878153" y="4566066"/>
            <a:ext cx="2342954" cy="2281046"/>
          </a:xfrm>
          <a:prstGeom prst="rect">
            <a:avLst/>
          </a:prstGeom>
        </p:spPr>
      </p:pic>
      <p:pic>
        <p:nvPicPr>
          <p:cNvPr id="8" name="Picture 7">
            <a:extLst>
              <a:ext uri="{FF2B5EF4-FFF2-40B4-BE49-F238E27FC236}">
                <a16:creationId xmlns:a16="http://schemas.microsoft.com/office/drawing/2014/main" id="{05BB2761-CCFD-8100-DB16-35AEACC38B43}"/>
              </a:ext>
              <a:ext uri="{C183D7F6-B498-43B3-948B-1728B52AA6E4}">
                <adec:decorative xmlns:adec="http://schemas.microsoft.com/office/drawing/2017/decorative" val="1"/>
              </a:ext>
            </a:extLst>
          </p:cNvPr>
          <p:cNvPicPr>
            <a:picLocks noChangeAspect="1"/>
          </p:cNvPicPr>
          <p:nvPr/>
        </p:nvPicPr>
        <p:blipFill rotWithShape="1">
          <a:blip r:embed="rId2"/>
          <a:srcRect l="62594" t="21417" r="8936" b="42255"/>
          <a:stretch/>
        </p:blipFill>
        <p:spPr>
          <a:xfrm rot="5400000">
            <a:off x="154152" y="-154010"/>
            <a:ext cx="1333348" cy="1644947"/>
          </a:xfrm>
          <a:prstGeom prst="rect">
            <a:avLst/>
          </a:prstGeom>
        </p:spPr>
      </p:pic>
      <p:pic>
        <p:nvPicPr>
          <p:cNvPr id="2" name="Picture 1" descr="Logo for the North Carolina Department of Health and Human Services. ">
            <a:extLst>
              <a:ext uri="{FF2B5EF4-FFF2-40B4-BE49-F238E27FC236}">
                <a16:creationId xmlns:a16="http://schemas.microsoft.com/office/drawing/2014/main" id="{941558D2-8734-2AC5-2D1C-74F5671E7D6D}"/>
              </a:ext>
            </a:extLst>
          </p:cNvPr>
          <p:cNvPicPr>
            <a:picLocks noChangeAspect="1"/>
          </p:cNvPicPr>
          <p:nvPr/>
        </p:nvPicPr>
        <p:blipFill>
          <a:blip r:embed="rId3"/>
          <a:stretch>
            <a:fillRect/>
          </a:stretch>
        </p:blipFill>
        <p:spPr>
          <a:xfrm>
            <a:off x="545974" y="421160"/>
            <a:ext cx="2743200" cy="966540"/>
          </a:xfrm>
          <a:prstGeom prst="rect">
            <a:avLst/>
          </a:prstGeom>
        </p:spPr>
      </p:pic>
    </p:spTree>
    <p:extLst>
      <p:ext uri="{BB962C8B-B14F-4D97-AF65-F5344CB8AC3E}">
        <p14:creationId xmlns:p14="http://schemas.microsoft.com/office/powerpoint/2010/main" val="1137231823"/>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4b9caf8-ae5b-44cf-ac25-105a843376d7">
      <Terms xmlns="http://schemas.microsoft.com/office/infopath/2007/PartnerControls"/>
    </lcf76f155ced4ddcb4097134ff3c332f>
    <TaxCatchAll xmlns="fc913f6e-4680-41b5-a740-4749326fbbd9" xsi:nil="true"/>
    <SharedWithUsers xmlns="fc913f6e-4680-41b5-a740-4749326fbbd9">
      <UserInfo>
        <DisplayName>Wade, Karen</DisplayName>
        <AccountId>88</AccountId>
        <AccountType/>
      </UserInfo>
      <UserInfo>
        <DisplayName>Sherrod, Gwendolyn</DisplayName>
        <AccountId>252</AccountId>
        <AccountType/>
      </UserInfo>
      <UserInfo>
        <DisplayName>Bell, Eve V</DisplayName>
        <AccountId>258</AccountId>
        <AccountType/>
      </UserInfo>
    </SharedWithUsers>
    <UsedinToolkit xmlns="84b9caf8-ae5b-44cf-ac25-105a843376d7">true</UsedinToolki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27D5B4D75C6349BA7C8A04754834A3" ma:contentTypeVersion="16" ma:contentTypeDescription="Create a new document." ma:contentTypeScope="" ma:versionID="7d4e5df5f8b36095da5d0b23abf405af">
  <xsd:schema xmlns:xsd="http://www.w3.org/2001/XMLSchema" xmlns:xs="http://www.w3.org/2001/XMLSchema" xmlns:p="http://schemas.microsoft.com/office/2006/metadata/properties" xmlns:ns2="fc913f6e-4680-41b5-a740-4749326fbbd9" xmlns:ns3="84b9caf8-ae5b-44cf-ac25-105a843376d7" targetNamespace="http://schemas.microsoft.com/office/2006/metadata/properties" ma:root="true" ma:fieldsID="e54f1f44b83e427a56d3667c15b62999" ns2:_="" ns3:_="">
    <xsd:import namespace="fc913f6e-4680-41b5-a740-4749326fbbd9"/>
    <xsd:import namespace="84b9caf8-ae5b-44cf-ac25-105a843376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element ref="ns3:UsedinToolk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913f6e-4680-41b5-a740-4749326fbb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27ccb00-3c0a-449b-b6e0-888d0fcac137}" ma:internalName="TaxCatchAll" ma:showField="CatchAllData" ma:web="fc913f6e-4680-41b5-a740-4749326fbb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b9caf8-ae5b-44cf-ac25-105a843376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UsedinToolkit" ma:index="22" nillable="true" ma:displayName="Used in Toolkit" ma:default="1" ma:format="Dropdown" ma:internalName="UsedinToolkit">
      <xsd:simpleType>
        <xsd:restriction base="dms:Boolea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52DB0B-16A8-44D1-BF32-404582A839E0}">
  <ds:schemaRefs>
    <ds:schemaRef ds:uri="fc913f6e-4680-41b5-a740-4749326fbbd9"/>
    <ds:schemaRef ds:uri="http://schemas.microsoft.com/office/2006/documentManagement/types"/>
    <ds:schemaRef ds:uri="http://purl.org/dc/elements/1.1/"/>
    <ds:schemaRef ds:uri="http://purl.org/dc/dcmitype/"/>
    <ds:schemaRef ds:uri="http://www.w3.org/XML/1998/namespace"/>
    <ds:schemaRef ds:uri="http://schemas.openxmlformats.org/package/2006/metadata/core-properties"/>
    <ds:schemaRef ds:uri="http://schemas.microsoft.com/office/infopath/2007/PartnerControls"/>
    <ds:schemaRef ds:uri="84b9caf8-ae5b-44cf-ac25-105a843376d7"/>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E656973-50E9-40A5-9E50-99059D014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913f6e-4680-41b5-a740-4749326fbbd9"/>
    <ds:schemaRef ds:uri="84b9caf8-ae5b-44cf-ac25-105a843376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9CB7B9-C8E5-4137-A833-58C727F498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1594</Words>
  <Application>Microsoft Macintosh PowerPoint</Application>
  <PresentationFormat>Widescreen</PresentationFormat>
  <Paragraphs>158</Paragraphs>
  <Slides>15</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Arial Black</vt:lpstr>
      <vt:lpstr>Arial Bold</vt:lpstr>
      <vt:lpstr>Calibri</vt:lpstr>
      <vt:lpstr>Courier New</vt:lpstr>
      <vt:lpstr>Franklin Gothic Demi Cond</vt:lpstr>
      <vt:lpstr>Franklin Gothic Medium</vt:lpstr>
      <vt:lpstr>Franklin Gothic Medium Cond</vt:lpstr>
      <vt:lpstr>Gotham Bold</vt:lpstr>
      <vt:lpstr>Source Sans Pro</vt:lpstr>
      <vt:lpstr>Wingdings</vt:lpstr>
      <vt:lpstr>6_Office Theme</vt:lpstr>
      <vt:lpstr>1915(i) services ESSENTIALS PRESENTATION</vt:lpstr>
      <vt:lpstr>1915(i)  Home and Community-Based Services</vt:lpstr>
      <vt:lpstr>What are  1915(i) services?</vt:lpstr>
      <vt:lpstr>How 1915(i)  services  can help you  (or your loved one)</vt:lpstr>
      <vt:lpstr>Who is eligible for 1915(i) services?</vt:lpstr>
      <vt:lpstr>What if I have a different NC Medicaid health plan?</vt:lpstr>
      <vt:lpstr>On the waitlist for Innovations Services?</vt:lpstr>
      <vt:lpstr>How to get 1915(i) services</vt:lpstr>
      <vt:lpstr>1915(i) Services by condition</vt:lpstr>
      <vt:lpstr>1915(i) Services for Mental Health</vt:lpstr>
      <vt:lpstr>1915(i) Services for Intellectual/Developmental Disabilities  </vt:lpstr>
      <vt:lpstr>1915(i) Services for Substance Use</vt:lpstr>
      <vt:lpstr>1915(i) Services for Traumatic Brain Injury  </vt:lpstr>
      <vt:lpstr>What if I have a dual diagnosis?</vt:lpstr>
      <vt:lpstr>Get  1915(i) Services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Tailored Plan_Reusable Slide Deck</dc:title>
  <dc:creator>Batton, Kathleen</dc:creator>
  <cp:lastModifiedBy>Colby Elise Creative</cp:lastModifiedBy>
  <cp:revision>89</cp:revision>
  <cp:lastPrinted>2023-08-09T12:10:27Z</cp:lastPrinted>
  <dcterms:created xsi:type="dcterms:W3CDTF">2020-05-12T11:47:08Z</dcterms:created>
  <dcterms:modified xsi:type="dcterms:W3CDTF">2025-04-02T15:47:52Z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0x0101002D27D5B4D75C6349BA7C8A04754834A3</vt:lpwstr>
  </property>
  <property fmtid="{D5CDD505-2E9C-101B-9397-08002B2CF9AE}" pid="3" name="MediaServiceImageTags">
    <vt:lpwstr/>
  </property>
  <property fmtid="{D5CDD505-2E9C-101B-9397-08002B2CF9AE}" pid="4" name="MSIP_Label_e571fd88-560f-4084-9cb7-508affb0fddd_Enabled">
    <vt:lpwstr>true</vt:lpwstr>
  </property>
  <property fmtid="{D5CDD505-2E9C-101B-9397-08002B2CF9AE}" pid="5" name="MSIP_Label_e571fd88-560f-4084-9cb7-508affb0fddd_SetDate">
    <vt:lpwstr>2023-08-02T18:31:22Z</vt:lpwstr>
  </property>
  <property fmtid="{D5CDD505-2E9C-101B-9397-08002B2CF9AE}" pid="6" name="MSIP_Label_e571fd88-560f-4084-9cb7-508affb0fddd_Method">
    <vt:lpwstr>Standard</vt:lpwstr>
  </property>
  <property fmtid="{D5CDD505-2E9C-101B-9397-08002B2CF9AE}" pid="7" name="MSIP_Label_e571fd88-560f-4084-9cb7-508affb0fddd_Name">
    <vt:lpwstr>Public 🌐</vt:lpwstr>
  </property>
  <property fmtid="{D5CDD505-2E9C-101B-9397-08002B2CF9AE}" pid="8" name="MSIP_Label_e571fd88-560f-4084-9cb7-508affb0fddd_SiteId">
    <vt:lpwstr>bfdc8655-8252-40a1-bcb6-80c2945e198e</vt:lpwstr>
  </property>
  <property fmtid="{D5CDD505-2E9C-101B-9397-08002B2CF9AE}" pid="9" name="MSIP_Label_e571fd88-560f-4084-9cb7-508affb0fddd_ActionId">
    <vt:lpwstr>b8eda55d-bb67-4478-9016-5cab0ffd11d4</vt:lpwstr>
  </property>
  <property fmtid="{D5CDD505-2E9C-101B-9397-08002B2CF9AE}" pid="10" name="MSIP_Label_e571fd88-560f-4084-9cb7-508affb0fddd_ContentBits">
    <vt:lpwstr>0</vt:lpwstr>
  </property>
</Properties>
</file>