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42"/>
  </p:notesMasterIdLst>
  <p:sldIdLst>
    <p:sldId id="2147479068" r:id="rId5"/>
    <p:sldId id="2147376866" r:id="rId6"/>
    <p:sldId id="2147478960" r:id="rId7"/>
    <p:sldId id="2147479059" r:id="rId8"/>
    <p:sldId id="2147479046" r:id="rId9"/>
    <p:sldId id="2147479048" r:id="rId10"/>
    <p:sldId id="2147479063" r:id="rId11"/>
    <p:sldId id="2147479062" r:id="rId12"/>
    <p:sldId id="2147479061" r:id="rId13"/>
    <p:sldId id="2147479060" r:id="rId14"/>
    <p:sldId id="2147478919" r:id="rId15"/>
    <p:sldId id="2147479036" r:id="rId16"/>
    <p:sldId id="2147479058" r:id="rId17"/>
    <p:sldId id="2147479006" r:id="rId18"/>
    <p:sldId id="2147479005" r:id="rId19"/>
    <p:sldId id="2147479007" r:id="rId20"/>
    <p:sldId id="2147479008" r:id="rId21"/>
    <p:sldId id="2147479016" r:id="rId22"/>
    <p:sldId id="2147479010" r:id="rId23"/>
    <p:sldId id="2147479040" r:id="rId24"/>
    <p:sldId id="2147478945" r:id="rId25"/>
    <p:sldId id="2147479000" r:id="rId26"/>
    <p:sldId id="2147479002" r:id="rId27"/>
    <p:sldId id="2147479026" r:id="rId28"/>
    <p:sldId id="2147479064" r:id="rId29"/>
    <p:sldId id="2147479018" r:id="rId30"/>
    <p:sldId id="2147479019" r:id="rId31"/>
    <p:sldId id="2147479020" r:id="rId32"/>
    <p:sldId id="2147479017" r:id="rId33"/>
    <p:sldId id="2147479031" r:id="rId34"/>
    <p:sldId id="2147479052" r:id="rId35"/>
    <p:sldId id="2147479055" r:id="rId36"/>
    <p:sldId id="2147479053" r:id="rId37"/>
    <p:sldId id="2147479069" r:id="rId38"/>
    <p:sldId id="2147479039" r:id="rId39"/>
    <p:sldId id="2147479024" r:id="rId40"/>
    <p:sldId id="2147478931" r:id="rId4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0850E02-58B2-ED05-4C81-E2B0C266FC58}" name="dina.manco" initials="di" userId="S::dina.manco_gmail.com#ext#@ncconnect.onmicrosoft.com::a6393582-625f-459a-9d67-3a4b3549c77d" providerId="AD"/>
  <p188:author id="{B39B4E03-5674-E5BC-F72E-3C0856683A65}" name="Marnay Meyer" initials="" userId="S::marnay@neimandcollaborative.com::a449fada-48bd-49e2-8bc2-deb5e8b1231b" providerId="AD"/>
  <p188:author id="{BF19D704-2318-08E5-9E55-A1D600AD0907}" name="Leighs, Michael" initials="ML" userId="S::Michael.Leighs@dhhs.nc.gov::f71eca8c-cf8e-4d37-b6bc-32fc734c58e8" providerId="AD"/>
  <p188:author id="{8FD02E15-1A61-D6C6-80E4-B8A0D90A9C9C}" name="Jennifer Guzman" initials="JG" userId="S::jennifer_neimandcollaborative.com#ext#@ncconnect.onmicrosoft.com::d1fd53fc-b710-4950-b285-3211e5dc037a" providerId="AD"/>
  <p188:author id="{125A4E15-4A1B-325F-705D-D9432ED1EE78}" name="Karolyn Cooper" initials="KC" userId="S::karolyn@neimandcollaborative.com::401cfc8b-27cf-472e-9d7c-8f9707baf2e2" providerId="AD"/>
  <p188:author id="{C6A4DA1C-087F-4DC9-0A1D-BAC7B2F0410F}" name="Barrett, Tina L" initials="BL" userId="S::tina.l.barrett@dhhs.nc.gov::4432046f-07b9-4b4e-9963-35fb7dcc3833" providerId="AD"/>
  <p188:author id="{054F7A29-B4C7-E4F1-19BC-2E674CFA69CF}" name="Visconti, Katherine" initials="VK" userId="S::katherine.visconti@dhhs.nc.gov::191776c4-5fa7-4444-b9e9-b7deeae93e0a" providerId="AD"/>
  <p188:author id="{EB9B062A-89CE-B16B-A3EE-8D49F6E4109E}" name="Connor, Melissa" initials="CM" userId="S::Melissa.Connor_ACN@dhhs.nc.gov::73231f98-1458-4153-87f9-a30c4d410029" providerId="AD"/>
  <p188:author id="{49ACDC2B-2ADB-F63E-6F1F-CDDE851D42A7}" name="Yarbrough, Ginger" initials="YG" userId="S::ginger.yarbrough@dhhs.nc.gov::5eadee57-f39e-44e8-9b5e-c4592cafa7cd" providerId="AD"/>
  <p188:author id="{2576673B-DAD2-1A71-04E7-4536DDF2B135}" name="Gregosky, Sarah A" initials="GA" userId="S::sarah.gregosky@dhhs.nc.gov::f6d4c92e-ae14-47fa-b358-240be48f0414" providerId="AD"/>
  <p188:author id="{8E87B13C-677B-4A43-9E2D-3A7FC880A4AF}" name="Fulcher, Eva D" initials="FD" userId="S::eva.fulcher@dhhs.nc.gov::c04010b9-2700-4e2d-8731-a5ac5d2fc5f7" providerId="AD"/>
  <p188:author id="{2EA6E340-9C1F-DF07-1303-B690BA9A130F}" name="Connor, Melissa" initials="CM" userId="S::melissa.connor_acn@dhhs.nc.gov::73231f98-1458-4153-87f9-a30c4d410029" providerId="AD"/>
  <p188:author id="{762E244A-12C5-8995-8540-FA289B7C2235}" name="McCoy, Keith" initials="MK" userId="S::keith.mccoy@dhhs.nc.gov::78fc0f14-506e-435b-8b40-66be46192535" providerId="AD"/>
  <p188:author id="{5711A34C-125A-7614-33DC-0040A6884DA7}" name="Bush, Melanie E" initials="BME" userId="S::melanie.bush@dhhs.nc.gov::b47a0c96-d1fe-41f5-a768-549375b87e12" providerId="AD"/>
  <p188:author id="{B9E2ED4E-EFE0-529D-D9D8-9D864BE50767}" name="Pitsor, Jack" initials="PJ" userId="S::jack.pitsor@dhhs.nc.gov::f9574aa9-ad15-4853-ba01-1f696fa53ce2" providerId="AD"/>
  <p188:author id="{75904651-EFD0-C54A-F6D6-3243C5292586}" name="christina.ngo.bui" initials="ch" userId="S::christina.ngo.bui_gmail.com#ext#@ncconnect.onmicrosoft.com::626deb5c-6642-45a9-ad52-0dde63f202a9" providerId="AD"/>
  <p188:author id="{1DF5A753-7585-EA00-A723-BE9001C41BC2}" name="Marjorie Bitar" initials="MB" userId="S::mbitar@oakhillstrategies.com::8d464820-42f2-41e4-9fb4-9533939f9f3d" providerId="AD"/>
  <p188:author id="{41EC9D5A-B6C7-AFDD-9D6C-FE307F0FF754}" name="Rich Neimand" initials="RN" userId="S::rich@neimandcollaborative.com::dfdd3ec1-39e6-4bc1-9f80-6b19f4f86232" providerId="AD"/>
  <p188:author id="{E910325E-C84D-F17E-B7D2-A3A9A73C981A}" name="Litman, David A" initials="LA" userId="S::david.litman@dhhs.nc.gov::70c19621-aaef-4174-bb81-8c52156ae890" providerId="AD"/>
  <p188:author id="{42157A5E-D5D0-CDF1-3C4C-A6259207EA13}" name="Palmer, LaQuana R" initials="PR" userId="S::laquana.palmer@dhhs.nc.gov::96a514b4-af87-4b3d-aed0-61f433e69ad7" providerId="AD"/>
  <p188:author id="{C59D1760-D7C2-B213-362E-915648D9A379}" name="Goodwin, Jamon" initials="GJ" userId="S::Jamon.Goodwin_ACN@dhhs.nc.gov::e06b250f-2633-4328-9b60-ef2f1671faae" providerId="AD"/>
  <p188:author id="{6A5D6268-5026-66A2-2DB6-0105A4972217}" name="Tilson, Betsey" initials="ET" userId="S::Betsey.Tilson@dhhs.nc.gov::8c402ae9-30a0-4935-b252-53cd876f4c5d" providerId="AD"/>
  <p188:author id="{8FF2DA68-5738-7B94-3447-4BE9B78D8B08}" name="Hawkes, Deanna" initials="DH" userId="S::Deanna.Hawkes@dhhs.nc.gov::3c064f46-76ae-4643-b912-e931f4826ded" providerId="AD"/>
  <p188:author id="{E0ED0569-04C9-85D4-2A6B-F50F8780ABF6}" name="Luques, Melanie E" initials="LME" userId="S::melanie.e.luques_acn@dhhs.nc.gov::53d5e593-e4ce-405d-8d36-9116300605d5" providerId="AD"/>
  <p188:author id="{8E5BF16A-93EF-B162-E832-0CB9230AF4C2}" name="DuVernois, Candice" initials="DC" userId="S::candice.duvernois@dhhs.nc.gov::b5b1b1ff-2465-49b6-b098-2a5e9338b636" providerId="AD"/>
  <p188:author id="{5252E66B-1491-8800-BD7B-FC8029AD0110}" name="Sarah Hutchinson" initials="SH" userId="S::sarah_neimandcollaborative.com#ext#@ncconnect.onmicrosoft.com::b58dcbc7-0afa-4a1c-baed-53722a993875" providerId="AD"/>
  <p188:author id="{8A8B986C-A37C-94F0-D276-6C091C59BC45}" name="Picone, Lauren" initials="PL" userId="S::lauren.picone_acn@dhhs.nc.gov::9336c1a6-3e29-4fa3-8a95-df2126f656b8" providerId="AD"/>
  <p188:author id="{A773F86D-1234-EA6F-8A5E-D9D1D16DBC53}" name="Rich Neimand" initials="RN" userId="S::rich_neimandcollaborative.com#ext#@ncconnect.onmicrosoft.com::4c78c524-9a9e-44a4-949b-7d17dc8fc02b" providerId="AD"/>
  <p188:author id="{CA691870-B7D0-F097-26B2-0535DFA7790C}" name="Lauren Picone" initials="LP" userId="Lauren Picone" providerId="None"/>
  <p188:author id="{F5B3E972-FFB6-1626-9A19-AD0363A4462B}" name="Rousseau, Charles" initials="RC" userId="S::charles.rousseau@dhhs.nc.gov::13bd7c30-138a-415a-bc09-628c5e8205d6" providerId="AD"/>
  <p188:author id="{AB97C878-528F-1380-73B1-AD1354A0A545}" name="Ally Agoglia" initials="AA" userId="S::ally@neimandcollaborative.com::38f20525-43a2-4857-8137-46f11494975f" providerId="AD"/>
  <p188:author id="{6425EC7C-9BBB-405F-5FF8-88C9E548F2C5}" name="Lerche, Julia K" initials="LK" userId="S::julia.lerche@dhhs.nc.gov::3937bbab-5606-4ec6-8f19-d68752357e06" providerId="AD"/>
  <p188:author id="{1DDF837F-6CE9-E054-5FB0-B6F4D10D5AFF}" name="Heasley, Tara" initials="HT" userId="S::tara.heasley@dhhs.nc.gov::906cced8-c4ac-41b7-aa00-8a8a03f02442" providerId="AD"/>
  <p188:author id="{1DF03189-AE37-0062-386D-80F883826DE4}" name="Batton, Kathleen" initials="BK" userId="S::kathleen.batton@dhhs.nc.gov::4ef56f2e-b55a-4668-b86f-e44055726add" providerId="AD"/>
  <p188:author id="{94C98290-AA59-DE86-F200-D2B56693EB80}" name="Sarah Hutchinson" initials="SH" userId="S::sarah@neimandcollaborative.com::a3a884bd-4415-41e9-9023-0c70583e82b6" providerId="AD"/>
  <p188:author id="{B73EBA92-E433-403A-1678-E1A7706351E3}" name="Colby DiMento" initials="CD" userId="S::cdimento_oakhillstrategies.com#ext#@ncconnect.onmicrosoft.com::d8606fec-3bbc-47f4-8f72-bcac598a9043" providerId="AD"/>
  <p188:author id="{C86B2F96-DA17-D1BB-F69F-B2F12393F201}" name="Tracy Zimmerman" initials="TZ" userId="S::tracy@neimandcollaborative.com::d9847f8c-56a4-4136-9a53-5158504a243c" providerId="AD"/>
  <p188:author id="{EDB2EB9A-5D32-C351-0155-3246A3BC9CB9}" name="Hawkes, Deanna" initials="HD" userId="S::deanna.hawkes@dhhs.nc.gov::3c064f46-76ae-4643-b912-e931f4826ded" providerId="AD"/>
  <p188:author id="{FC57019D-BDD1-8F68-EB0E-0CB394BA3EAA}" name="Kappler, Jonathan" initials="KJ" userId="S::jonathan.kappler@dhhs.nc.gov::6a264f18-eaf3-42a6-9b17-68c22dad2cb9" providerId="AD"/>
  <p188:author id="{A1DB6EA2-B846-C48F-8CA0-2842760A8EEA}" name="Tracy Zimmerman" initials="TZ" userId="S::tracy_neimandcollaborative.com#ext#@ncconnect.onmicrosoft.com::e14eb1b0-097a-42cb-a01c-68a044f93d43" providerId="AD"/>
  <p188:author id="{476A06A4-8744-CFC0-EED5-F27D7E9146C3}" name="Yazmin Garcia Rico" initials="YG" userId="3e4c789c693c0317" providerId="Windows Live"/>
  <p188:author id="{A0FD69AD-3035-4B94-76E7-A1B1CF52B976}" name="Sherrod, Gwendolyn" initials="SG" userId="S::gwen.sherrod@dhhs.nc.gov::a043e69b-bbe2-4318-bdb9-c403b3086222" providerId="AD"/>
  <p188:author id="{227CCAAE-5C99-2A83-74C4-D0FA4AE17C77}" name="Leighs, Michael" initials="LM" userId="S::michael.leighs@dhhs.nc.gov::f71eca8c-cf8e-4d37-b6bc-32fc734c58e8" providerId="AD"/>
  <p188:author id="{FCA333B0-E60C-92AB-1BAC-77F3A43D691C}" name="Meade, Jennifer" initials="MJ" userId="S::jennifer.meade@dhhs.nc.gov::c9a86a1e-3e10-4e85-a83e-9af8a67cd6a8" providerId="AD"/>
  <p188:author id="{AA7C4AB0-A3F8-27A9-8DF1-FAEC84522C72}" name="Bryant, Angela R" initials="BR" userId="S::angela.bryant@dhhs.nc.gov::c23ebb59-67d5-4537-8d1e-752e9bd17cc6" providerId="AD"/>
  <p188:author id="{87C75BB0-4EF4-1E01-44E5-AAABDD8CC5D2}" name="Dowler, Shannon" initials="DS" userId="S::shannon.dowler@dhhs.nc.gov::c4a34d52-3234-4824-9d62-813d74c00d00" providerId="AD"/>
  <p188:author id="{E540D8B3-2531-0E2F-3560-BB9A8A488557}" name="Greenspun, Iris" initials="GI" userId="S::iris.greenspun@dhhs.nc.gov::633e7056-f6da-4404-b522-8f8d025d4f4c" providerId="AD"/>
  <p188:author id="{09A2A9C0-C878-1188-1BA6-E63366A25D12}" name="Guy, Dan" initials="GD" userId="S::dan.guy@dhhs.nc.gov::296e1cde-e7cb-4eb7-872a-2c7272bce1df" providerId="AD"/>
  <p188:author id="{A671A9C2-7416-2CAA-4D0E-8DD88848ECFE}" name="Rebecca Diaz-Castrejon" initials="RD" userId="S::rebecca_neimandcollaborative.com#ext#@ncconnect.onmicrosoft.com::2e9df2d5-df92-4e5c-ad51-805d35800e25" providerId="AD"/>
  <p188:author id="{50D876C3-874B-8D40-7D91-56F0ED0023F1}" name="Batton, Kathleen" initials="KB" userId="Batton, Kathleen" providerId="None"/>
  <p188:author id="{E03694C3-3F16-99FC-1B44-6B73EFC11B8D}" name="Jim Webb" initials="JW" userId="S::jim_jimwebb.com#ext#@ncconnect.onmicrosoft.com::ab6200f0-fa0e-49e3-97e0-b779493993a9" providerId="AD"/>
  <p188:author id="{BA398AC7-22D6-57C1-629A-0BD6DD0BD88D}" name="Crosbie, Kelly M" initials="CM" userId="S::kelly.crosbie@dhhs.nc.gov::2bd84adc-f031-4e18-9c12-8d5d4075eccd" providerId="AD"/>
  <p188:author id="{6F4DF7C8-4F20-44B6-6DE1-E9BFEBEA88CB}" name="Sandoe, Emma" initials="SE" userId="S::emma.sandoe@dhhs.nc.gov::361a3d7a-108a-4ed4-af87-158378b2850f" providerId="AD"/>
  <p188:author id="{EB409CC9-E087-827B-A986-F15E7AFCCCCB}" name="Rebecca Diaz-Castrejon" initials="" userId="S::rebecca@neimandcollaborative.com::46fa1fe1-95d7-4004-a706-4591cb0ed6ad" providerId="AD"/>
  <p188:author id="{A7C4A1CC-5A36-DDA9-E34F-02050E59EF02}" name="Karolyn Cooper" initials="KC" userId="S::karolyn_neimandcollaborative.com#ext#@ncconnect.onmicrosoft.com::b70167df-ed86-4457-992e-b51083545616" providerId="AD"/>
  <p188:author id="{840AA3CE-57B4-E49A-8859-959129F15D56}" name="Christina Michalski" initials="CM" userId="S::christina.m_neimandcollaborative.com#ext#@ncconnect.onmicrosoft.com::7becc522-8366-4e5f-ad0f-4c2036317cea" providerId="AD"/>
  <p188:author id="{77C24FCF-4087-3BAE-38DC-CF4B8721AA64}" name="Schoenberger, Julia A" initials="SJA" userId="S::Julia.Schoenberger@dhhs.nc.gov::a1ce939b-500a-4390-ab82-c42d6f5a9ef0" providerId="AD"/>
  <p188:author id="{4858CFD2-45E5-0683-7F9F-3DAFC64829A9}" name="Abrams, Jennifer" initials="AJ" userId="S::jennifer.abrams@dhhs.nc.gov::dd4883cb-f506-4f68-8fb2-30c43cbee34b" providerId="AD"/>
  <p188:author id="{378260D4-A8DD-C176-3736-6CCA868C6469}" name="Pitsor, Jack" initials="PJ" userId="S::Jack.Pitsor@dhhs.nc.gov::f9574aa9-ad15-4853-ba01-1f696fa53ce2" providerId="AD"/>
  <p188:author id="{FF4FB1D5-FCE2-8E81-398A-1B34F5012F1E}" name="Santiago-Cordero, Victor" initials="SCV" userId="S::victor.santiago.cordero_acn@dhhs.nc.gov::f9f60be6-6552-496d-92a1-eaedaa0bb5d1" providerId="AD"/>
  <p188:author id="{07CA01D8-7F06-8BA9-F0CF-3BD7C04ADD2A}" name="Allen, Racine M" initials="AR" userId="S::racine.allen@dhhs.nc.gov::703b69b9-657d-4bbe-a59a-ac7190657f8e" providerId="AD"/>
  <p188:author id="{3F53ACDB-CD10-8FA9-0489-C1C40A1D5821}" name="Farrington, Debra C" initials="FC" userId="S::debra.farrington@dhhs.nc.gov::c2704491-bf8c-4ad7-b1b4-d19b99b169f1" providerId="AD"/>
  <p188:author id="{A12E31DE-BD61-70EB-8D75-EAC898E5FFCB}" name="Gregosky, Sarah A" initials="SG" userId="S::Sarah.Gregosky@dhhs.nc.gov::f6d4c92e-ae14-47fa-b358-240be48f0414" providerId="AD"/>
  <p188:author id="{5DF3D7E2-2E11-E7C7-D9B1-CAF2D14241A8}" name="Ludlam, Jay" initials="LJ" userId="S::jay.ludlam@dhhs.nc.gov::6c1fc5a2-b90b-4bfa-b0c8-82f1a808e666" providerId="AD"/>
  <p188:author id="{A651A0E7-0DE8-67CF-4DF8-4C388E0FEDC9}" name="Kamin, Mandi L" initials="KML" userId="S::Mandi.Kamin_ACN@dhhs.nc.gov::4040c0ef-1b84-4dc1-afad-50ff96d40e99" providerId="AD"/>
  <p188:author id="{145E46E9-ACD9-3485-6276-09C43741653F}" name="Burns, Victoria" initials="BV" userId="S::victoria.burns@dhhs.nc.gov::e12873be-dae0-4238-99f2-b206d8eaf839" providerId="AD"/>
  <p188:author id="{B07E8DEA-E683-EF32-AAD3-B57E323383AF}" name="Catherine Solomon" initials="CS" userId="S::catherine_neimandcollaborative.com#ext#@ncconnect.onmicrosoft.com::c5dfa7ba-2579-48fd-848c-c927139e83cc" providerId="AD"/>
  <p188:author id="{2D0BBEEA-4F59-0BD1-0882-CC7BF30CEEBF}" name="Batton, Kathleen" initials="BK" userId="S::Kathleen.Batton@dhhs.nc.gov::4ef56f2e-b55a-4668-b86f-e44055726add" providerId="AD"/>
  <p188:author id="{9839EBEC-E742-B522-4C61-CC069B63CEF4}" name="Dubay, Kristen" initials="KD" userId="S::kristen.dubay@dhhs.nc.gov::8e8c63b0-303b-4363-93c7-e6b1dff98525" providerId="AD"/>
  <p188:author id="{3418B2F3-35D0-10B8-10D1-628AA39D4046}" name="Jim Webb" initials="" userId="S::jim@jimwebb.com::659a3323-62c7-4c0f-bc34-ed14bb7b7f37" providerId="AD"/>
  <p188:author id="{E4E1CFF3-3AB2-B6AC-033E-230CFCC232E2}" name="Gilbert, Rachel" initials="GR" userId="S::rachel.gilbert_acn@dhhs.nc.gov::106e9db0-ae36-4106-9a14-bae1118bbe0d" providerId="AD"/>
  <p188:author id="{E5F031F8-63AA-0AEB-C4AC-08A5E3AC229B}" name="Connor, Melissa" initials="CM" userId="S::melissa.connor@accenturefederal.com::1c6040ce-85fd-4c00-81b0-36e9a5346959" providerId="AD"/>
  <p188:author id="{F00750F8-7DFE-AA58-212F-4C2E7F8C4A7A}" name="Huffaker, LaDonna R" initials="HR" userId="S::ladonna.huffaker@dhhs.nc.gov::2bef8858-3892-4648-89a8-bff8bb6a72e4" providerId="AD"/>
  <p188:author id="{ABCE5CFC-0C17-6950-807E-18533D6C5EE1}" name="Manly, Regina" initials="MR" userId="S::regina.manly@dhhs.nc.gov::044df17c-186f-44f9-9b99-6a376ee9132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hael L Jackson" initials="MLJ" lastIdx="33" clrIdx="0">
    <p:extLst>
      <p:ext uri="{19B8F6BF-5375-455C-9EA6-DF929625EA0E}">
        <p15:presenceInfo xmlns:p15="http://schemas.microsoft.com/office/powerpoint/2012/main" userId="Michael L Jackson" providerId="None"/>
      </p:ext>
    </p:extLst>
  </p:cmAuthor>
  <p:cmAuthor id="2" name="Pasley, Kelsey K." initials="PKK" lastIdx="5" clrIdx="1">
    <p:extLst>
      <p:ext uri="{19B8F6BF-5375-455C-9EA6-DF929625EA0E}">
        <p15:presenceInfo xmlns:p15="http://schemas.microsoft.com/office/powerpoint/2012/main" userId="S::kelsey.k.pasley@accenture.com::e2286ac3-7078-4dfa-92fe-4cda40aed934" providerId="AD"/>
      </p:ext>
    </p:extLst>
  </p:cmAuthor>
  <p:cmAuthor id="3" name="Marimar Barreto" initials="MB" lastIdx="8" clrIdx="2">
    <p:extLst>
      <p:ext uri="{19B8F6BF-5375-455C-9EA6-DF929625EA0E}">
        <p15:presenceInfo xmlns:p15="http://schemas.microsoft.com/office/powerpoint/2012/main" userId="Marimar Barreto" providerId="None"/>
      </p:ext>
    </p:extLst>
  </p:cmAuthor>
  <p:cmAuthor id="4" name="Barreto, Marimar" initials="BM" lastIdx="2" clrIdx="3">
    <p:extLst>
      <p:ext uri="{19B8F6BF-5375-455C-9EA6-DF929625EA0E}">
        <p15:presenceInfo xmlns:p15="http://schemas.microsoft.com/office/powerpoint/2012/main" userId="Barreto, Marimar" providerId="None"/>
      </p:ext>
    </p:extLst>
  </p:cmAuthor>
  <p:cmAuthor id="5" name="Connor, Melissa" initials=""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E243E"/>
    <a:srgbClr val="137DAE"/>
    <a:srgbClr val="DEECFC"/>
    <a:srgbClr val="E0C307"/>
    <a:srgbClr val="1F497D"/>
    <a:srgbClr val="147DAF"/>
    <a:srgbClr val="E87F07"/>
    <a:srgbClr val="003764"/>
    <a:srgbClr val="002D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502848F-3546-BBAF-53EF-22507B7DB5D0}" v="114" dt="2025-04-22T21:13:02.280"/>
    <p1510:client id="{DF836A8B-DA27-0446-9D17-FB7EF56D79E3}" v="2" dt="2025-04-22T19:54:57.480"/>
    <p1510:client id="{E65D61C9-D9DB-451E-2A7D-78F6CC4D06C9}" v="1" dt="2025-04-22T20:07:53.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50" Type="http://schemas.microsoft.com/office/2018/10/relationships/authors" Targe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a.ngo.bui" userId="S::christina.ngo.bui_gmail.com#ext#@ncconnect.onmicrosoft.com::626deb5c-6642-45a9-ad52-0dde63f202a9" providerId="AD" clId="Web-{A5FEB5C9-2BFE-03B8-36CF-E72A179FDA60}"/>
    <pc:docChg chg="modSld">
      <pc:chgData name="christina.ngo.bui" userId="S::christina.ngo.bui_gmail.com#ext#@ncconnect.onmicrosoft.com::626deb5c-6642-45a9-ad52-0dde63f202a9" providerId="AD" clId="Web-{A5FEB5C9-2BFE-03B8-36CF-E72A179FDA60}" dt="2024-09-20T13:03:02.277" v="273" actId="20577"/>
      <pc:docMkLst>
        <pc:docMk/>
      </pc:docMkLst>
      <pc:sldChg chg="modSp">
        <pc:chgData name="christina.ngo.bui" userId="S::christina.ngo.bui_gmail.com#ext#@ncconnect.onmicrosoft.com::626deb5c-6642-45a9-ad52-0dde63f202a9" providerId="AD" clId="Web-{A5FEB5C9-2BFE-03B8-36CF-E72A179FDA60}" dt="2024-09-20T13:02:26.651" v="242" actId="20577"/>
        <pc:sldMkLst>
          <pc:docMk/>
          <pc:sldMk cId="2493433909" sldId="2147478992"/>
        </pc:sldMkLst>
      </pc:sldChg>
      <pc:sldChg chg="modSp">
        <pc:chgData name="christina.ngo.bui" userId="S::christina.ngo.bui_gmail.com#ext#@ncconnect.onmicrosoft.com::626deb5c-6642-45a9-ad52-0dde63f202a9" providerId="AD" clId="Web-{A5FEB5C9-2BFE-03B8-36CF-E72A179FDA60}" dt="2024-09-20T13:03:02.277" v="273" actId="20577"/>
        <pc:sldMkLst>
          <pc:docMk/>
          <pc:sldMk cId="3777539302" sldId="2147478995"/>
        </pc:sldMkLst>
      </pc:sldChg>
    </pc:docChg>
  </pc:docChgLst>
  <pc:docChgLst>
    <pc:chgData name="Dubay, Kristen" userId="8e8c63b0-303b-4363-93c7-e6b1dff98525" providerId="ADAL" clId="{0E19AECC-56E0-4C23-B00F-C3BC478CFD2D}"/>
    <pc:docChg chg="">
      <pc:chgData name="Dubay, Kristen" userId="8e8c63b0-303b-4363-93c7-e6b1dff98525" providerId="ADAL" clId="{0E19AECC-56E0-4C23-B00F-C3BC478CFD2D}" dt="2024-07-19T16:03:26.196" v="3"/>
      <pc:docMkLst>
        <pc:docMk/>
      </pc:docMkLst>
      <pc:sldChg chg="addCm modCm">
        <pc:chgData name="Dubay, Kristen" userId="8e8c63b0-303b-4363-93c7-e6b1dff98525" providerId="ADAL" clId="{0E19AECC-56E0-4C23-B00F-C3BC478CFD2D}" dt="2024-07-19T16:00:30.681" v="1"/>
        <pc:sldMkLst>
          <pc:docMk/>
          <pc:sldMk cId="1726621376" sldId="2147478979"/>
        </pc:sldMkLst>
        <pc:extLst>
          <p:ext xmlns:p="http://schemas.openxmlformats.org/presentationml/2006/main" uri="{D6D511B9-2390-475A-947B-AFAB55BFBCF1}">
            <pc226:cmChg xmlns:pc226="http://schemas.microsoft.com/office/powerpoint/2022/06/main/command" chg="add">
              <pc226:chgData name="Dubay, Kristen" userId="8e8c63b0-303b-4363-93c7-e6b1dff98525" providerId="ADAL" clId="{0E19AECC-56E0-4C23-B00F-C3BC478CFD2D}" dt="2024-07-19T16:00:30.681" v="1"/>
              <pc2:cmMkLst xmlns:pc2="http://schemas.microsoft.com/office/powerpoint/2019/9/main/command">
                <pc:docMk/>
                <pc:sldMk cId="1726621376" sldId="2147478979"/>
                <pc2:cmMk id="{1232A1EF-912C-4A2E-B2C1-3A5FA299E1B0}"/>
              </pc2:cmMkLst>
              <pc226:cmRplyChg chg="add">
                <pc226:chgData name="Dubay, Kristen" userId="8e8c63b0-303b-4363-93c7-e6b1dff98525" providerId="ADAL" clId="{0E19AECC-56E0-4C23-B00F-C3BC478CFD2D}" dt="2024-07-19T16:00:30.681" v="1"/>
                <pc2:cmRplyMkLst xmlns:pc2="http://schemas.microsoft.com/office/powerpoint/2019/9/main/command">
                  <pc:docMk/>
                  <pc:sldMk cId="1726621376" sldId="2147478979"/>
                  <pc2:cmMk id="{1232A1EF-912C-4A2E-B2C1-3A5FA299E1B0}"/>
                  <pc2:cmRplyMk id="{DC40EEA1-A624-4778-8D8B-ECB337A37066}"/>
                </pc2:cmRplyMkLst>
              </pc226:cmRplyChg>
            </pc226:cmChg>
          </p:ext>
        </pc:extLst>
      </pc:sldChg>
    </pc:docChg>
  </pc:docChgLst>
  <pc:docChgLst>
    <pc:chgData name="christina.ngo.bui" userId="S::christina.ngo.bui_gmail.com#ext#@ncconnect.onmicrosoft.com::626deb5c-6642-45a9-ad52-0dde63f202a9" providerId="AD" clId="Web-{41045EDF-424A-B6BF-404F-B5AB8C3419AA}"/>
    <pc:docChg chg="addSld modSld sldOrd">
      <pc:chgData name="christina.ngo.bui" userId="S::christina.ngo.bui_gmail.com#ext#@ncconnect.onmicrosoft.com::626deb5c-6642-45a9-ad52-0dde63f202a9" providerId="AD" clId="Web-{41045EDF-424A-B6BF-404F-B5AB8C3419AA}" dt="2025-02-05T16:02:37.491" v="4018" actId="20577"/>
      <pc:docMkLst>
        <pc:docMk/>
      </pc:docMkLst>
      <pc:sldChg chg="addSp modSp">
        <pc:chgData name="christina.ngo.bui" userId="S::christina.ngo.bui_gmail.com#ext#@ncconnect.onmicrosoft.com::626deb5c-6642-45a9-ad52-0dde63f202a9" providerId="AD" clId="Web-{41045EDF-424A-B6BF-404F-B5AB8C3419AA}" dt="2025-02-05T03:53:22.762" v="3187" actId="1076"/>
        <pc:sldMkLst>
          <pc:docMk/>
          <pc:sldMk cId="0" sldId="2147478931"/>
        </pc:sldMkLst>
        <pc:spChg chg="mod">
          <ac:chgData name="christina.ngo.bui" userId="S::christina.ngo.bui_gmail.com#ext#@ncconnect.onmicrosoft.com::626deb5c-6642-45a9-ad52-0dde63f202a9" providerId="AD" clId="Web-{41045EDF-424A-B6BF-404F-B5AB8C3419AA}" dt="2025-02-05T03:50:00.403" v="3126" actId="20577"/>
          <ac:spMkLst>
            <pc:docMk/>
            <pc:sldMk cId="0" sldId="2147478931"/>
            <ac:spMk id="12" creationId="{EBBE6E05-0B3A-9505-590A-15A3155761D6}"/>
          </ac:spMkLst>
        </pc:spChg>
        <pc:spChg chg="mod">
          <ac:chgData name="christina.ngo.bui" userId="S::christina.ngo.bui_gmail.com#ext#@ncconnect.onmicrosoft.com::626deb5c-6642-45a9-ad52-0dde63f202a9" providerId="AD" clId="Web-{41045EDF-424A-B6BF-404F-B5AB8C3419AA}" dt="2025-02-05T03:50:24.793" v="3180" actId="20577"/>
          <ac:spMkLst>
            <pc:docMk/>
            <pc:sldMk cId="0" sldId="2147478931"/>
            <ac:spMk id="15" creationId="{00000000-0000-0000-0000-000000000000}"/>
          </ac:spMkLst>
        </pc:spChg>
        <pc:picChg chg="add mod">
          <ac:chgData name="christina.ngo.bui" userId="S::christina.ngo.bui_gmail.com#ext#@ncconnect.onmicrosoft.com::626deb5c-6642-45a9-ad52-0dde63f202a9" providerId="AD" clId="Web-{41045EDF-424A-B6BF-404F-B5AB8C3419AA}" dt="2025-02-05T03:53:22.762" v="3187" actId="1076"/>
          <ac:picMkLst>
            <pc:docMk/>
            <pc:sldMk cId="0" sldId="2147478931"/>
            <ac:picMk id="3" creationId="{AA6A6862-46F0-2239-9F22-F3530E45354C}"/>
          </ac:picMkLst>
        </pc:picChg>
      </pc:sldChg>
      <pc:sldChg chg="modSp ord">
        <pc:chgData name="christina.ngo.bui" userId="S::christina.ngo.bui_gmail.com#ext#@ncconnect.onmicrosoft.com::626deb5c-6642-45a9-ad52-0dde63f202a9" providerId="AD" clId="Web-{41045EDF-424A-B6BF-404F-B5AB8C3419AA}" dt="2025-02-05T15:48:10.518" v="3608" actId="14100"/>
        <pc:sldMkLst>
          <pc:docMk/>
          <pc:sldMk cId="1327461648" sldId="2147478990"/>
        </pc:sldMkLst>
      </pc:sldChg>
      <pc:sldChg chg="modSp ord">
        <pc:chgData name="christina.ngo.bui" userId="S::christina.ngo.bui_gmail.com#ext#@ncconnect.onmicrosoft.com::626deb5c-6642-45a9-ad52-0dde63f202a9" providerId="AD" clId="Web-{41045EDF-424A-B6BF-404F-B5AB8C3419AA}" dt="2025-02-05T15:58:52.932" v="3913"/>
        <pc:sldMkLst>
          <pc:docMk/>
          <pc:sldMk cId="2731326386" sldId="2147479002"/>
        </pc:sldMkLst>
        <pc:spChg chg="mod">
          <ac:chgData name="christina.ngo.bui" userId="S::christina.ngo.bui_gmail.com#ext#@ncconnect.onmicrosoft.com::626deb5c-6642-45a9-ad52-0dde63f202a9" providerId="AD" clId="Web-{41045EDF-424A-B6BF-404F-B5AB8C3419AA}" dt="2025-02-05T03:01:39.725" v="58" actId="20577"/>
          <ac:spMkLst>
            <pc:docMk/>
            <pc:sldMk cId="2731326386" sldId="2147479002"/>
            <ac:spMk id="25" creationId="{00000000-0000-0000-0000-000000000000}"/>
          </ac:spMkLst>
        </pc:spChg>
      </pc:sldChg>
      <pc:sldChg chg="addSp modSp">
        <pc:chgData name="christina.ngo.bui" userId="S::christina.ngo.bui_gmail.com#ext#@ncconnect.onmicrosoft.com::626deb5c-6642-45a9-ad52-0dde63f202a9" providerId="AD" clId="Web-{41045EDF-424A-B6BF-404F-B5AB8C3419AA}" dt="2025-02-05T15:37:11.995" v="3345" actId="20577"/>
        <pc:sldMkLst>
          <pc:docMk/>
          <pc:sldMk cId="549716038" sldId="2147479013"/>
        </pc:sldMkLst>
      </pc:sldChg>
      <pc:sldChg chg="modSp">
        <pc:chgData name="christina.ngo.bui" userId="S::christina.ngo.bui_gmail.com#ext#@ncconnect.onmicrosoft.com::626deb5c-6642-45a9-ad52-0dde63f202a9" providerId="AD" clId="Web-{41045EDF-424A-B6BF-404F-B5AB8C3419AA}" dt="2025-02-05T15:38:09.432" v="3363" actId="20577"/>
        <pc:sldMkLst>
          <pc:docMk/>
          <pc:sldMk cId="3688352711" sldId="2147479014"/>
        </pc:sldMkLst>
      </pc:sldChg>
      <pc:sldChg chg="modSp">
        <pc:chgData name="christina.ngo.bui" userId="S::christina.ngo.bui_gmail.com#ext#@ncconnect.onmicrosoft.com::626deb5c-6642-45a9-ad52-0dde63f202a9" providerId="AD" clId="Web-{41045EDF-424A-B6BF-404F-B5AB8C3419AA}" dt="2025-02-05T15:32:17.046" v="3243" actId="20577"/>
        <pc:sldMkLst>
          <pc:docMk/>
          <pc:sldMk cId="2329707918" sldId="2147479015"/>
        </pc:sldMkLst>
      </pc:sldChg>
      <pc:sldChg chg="addSp modSp">
        <pc:chgData name="christina.ngo.bui" userId="S::christina.ngo.bui_gmail.com#ext#@ncconnect.onmicrosoft.com::626deb5c-6642-45a9-ad52-0dde63f202a9" providerId="AD" clId="Web-{41045EDF-424A-B6BF-404F-B5AB8C3419AA}" dt="2025-02-05T03:58:15.966" v="3223" actId="20577"/>
        <pc:sldMkLst>
          <pc:docMk/>
          <pc:sldMk cId="2449427989" sldId="2147479018"/>
        </pc:sldMkLst>
        <pc:spChg chg="mod">
          <ac:chgData name="christina.ngo.bui" userId="S::christina.ngo.bui_gmail.com#ext#@ncconnect.onmicrosoft.com::626deb5c-6642-45a9-ad52-0dde63f202a9" providerId="AD" clId="Web-{41045EDF-424A-B6BF-404F-B5AB8C3419AA}" dt="2025-02-05T03:06:22.616" v="166"/>
          <ac:spMkLst>
            <pc:docMk/>
            <pc:sldMk cId="2449427989" sldId="2147479018"/>
            <ac:spMk id="2" creationId="{9584CAF2-2569-2EF2-992A-BA78A477019A}"/>
          </ac:spMkLst>
        </pc:spChg>
        <pc:spChg chg="mod">
          <ac:chgData name="christina.ngo.bui" userId="S::christina.ngo.bui_gmail.com#ext#@ncconnect.onmicrosoft.com::626deb5c-6642-45a9-ad52-0dde63f202a9" providerId="AD" clId="Web-{41045EDF-424A-B6BF-404F-B5AB8C3419AA}" dt="2025-02-05T03:58:15.966" v="3223" actId="20577"/>
          <ac:spMkLst>
            <pc:docMk/>
            <pc:sldMk cId="2449427989" sldId="2147479018"/>
            <ac:spMk id="3" creationId="{E6026A2C-9A4B-70D5-4FDE-79F5A91F6ACF}"/>
          </ac:spMkLst>
        </pc:spChg>
        <pc:spChg chg="add mod">
          <ac:chgData name="christina.ngo.bui" userId="S::christina.ngo.bui_gmail.com#ext#@ncconnect.onmicrosoft.com::626deb5c-6642-45a9-ad52-0dde63f202a9" providerId="AD" clId="Web-{41045EDF-424A-B6BF-404F-B5AB8C3419AA}" dt="2025-02-05T03:04:58.226" v="110" actId="14100"/>
          <ac:spMkLst>
            <pc:docMk/>
            <pc:sldMk cId="2449427989" sldId="2147479018"/>
            <ac:spMk id="8" creationId="{188A9B20-F9CC-1299-4E51-259B24E7D8A1}"/>
          </ac:spMkLst>
        </pc:spChg>
        <pc:spChg chg="add mod">
          <ac:chgData name="christina.ngo.bui" userId="S::christina.ngo.bui_gmail.com#ext#@ncconnect.onmicrosoft.com::626deb5c-6642-45a9-ad52-0dde63f202a9" providerId="AD" clId="Web-{41045EDF-424A-B6BF-404F-B5AB8C3419AA}" dt="2025-02-05T03:05:02.929" v="112" actId="14100"/>
          <ac:spMkLst>
            <pc:docMk/>
            <pc:sldMk cId="2449427989" sldId="2147479018"/>
            <ac:spMk id="9" creationId="{F65E6A7A-EBD6-97B2-0D2E-8923E55F983D}"/>
          </ac:spMkLst>
        </pc:spChg>
        <pc:spChg chg="add mod">
          <ac:chgData name="christina.ngo.bui" userId="S::christina.ngo.bui_gmail.com#ext#@ncconnect.onmicrosoft.com::626deb5c-6642-45a9-ad52-0dde63f202a9" providerId="AD" clId="Web-{41045EDF-424A-B6BF-404F-B5AB8C3419AA}" dt="2025-02-05T03:05:08.272" v="114" actId="14100"/>
          <ac:spMkLst>
            <pc:docMk/>
            <pc:sldMk cId="2449427989" sldId="2147479018"/>
            <ac:spMk id="10" creationId="{352A8CD5-7831-A47D-7F52-6CF1FABF4D6B}"/>
          </ac:spMkLst>
        </pc:spChg>
        <pc:spChg chg="add mod">
          <ac:chgData name="christina.ngo.bui" userId="S::christina.ngo.bui_gmail.com#ext#@ncconnect.onmicrosoft.com::626deb5c-6642-45a9-ad52-0dde63f202a9" providerId="AD" clId="Web-{41045EDF-424A-B6BF-404F-B5AB8C3419AA}" dt="2025-02-05T03:05:23.304" v="118" actId="1076"/>
          <ac:spMkLst>
            <pc:docMk/>
            <pc:sldMk cId="2449427989" sldId="2147479018"/>
            <ac:spMk id="11" creationId="{54A86A29-6E14-2B44-58B8-4902A27D7D4B}"/>
          </ac:spMkLst>
        </pc:spChg>
        <pc:picChg chg="mod">
          <ac:chgData name="christina.ngo.bui" userId="S::christina.ngo.bui_gmail.com#ext#@ncconnect.onmicrosoft.com::626deb5c-6642-45a9-ad52-0dde63f202a9" providerId="AD" clId="Web-{41045EDF-424A-B6BF-404F-B5AB8C3419AA}" dt="2025-02-05T03:04:01.460" v="94" actId="1076"/>
          <ac:picMkLst>
            <pc:docMk/>
            <pc:sldMk cId="2449427989" sldId="2147479018"/>
            <ac:picMk id="4" creationId="{FDB46024-29ED-01B2-6E26-D1940F09200F}"/>
          </ac:picMkLst>
        </pc:picChg>
        <pc:picChg chg="mod">
          <ac:chgData name="christina.ngo.bui" userId="S::christina.ngo.bui_gmail.com#ext#@ncconnect.onmicrosoft.com::626deb5c-6642-45a9-ad52-0dde63f202a9" providerId="AD" clId="Web-{41045EDF-424A-B6BF-404F-B5AB8C3419AA}" dt="2025-02-05T03:04:33.632" v="103" actId="1076"/>
          <ac:picMkLst>
            <pc:docMk/>
            <pc:sldMk cId="2449427989" sldId="2147479018"/>
            <ac:picMk id="5" creationId="{3DC4A2D3-33D6-76EC-96AF-CAF13ADC901D}"/>
          </ac:picMkLst>
        </pc:picChg>
        <pc:picChg chg="mod">
          <ac:chgData name="christina.ngo.bui" userId="S::christina.ngo.bui_gmail.com#ext#@ncconnect.onmicrosoft.com::626deb5c-6642-45a9-ad52-0dde63f202a9" providerId="AD" clId="Web-{41045EDF-424A-B6BF-404F-B5AB8C3419AA}" dt="2025-02-05T03:04:35.413" v="104" actId="1076"/>
          <ac:picMkLst>
            <pc:docMk/>
            <pc:sldMk cId="2449427989" sldId="2147479018"/>
            <ac:picMk id="6" creationId="{375E7E58-E4C3-5E25-E358-5AFFDD73094D}"/>
          </ac:picMkLst>
        </pc:picChg>
        <pc:picChg chg="mod">
          <ac:chgData name="christina.ngo.bui" userId="S::christina.ngo.bui_gmail.com#ext#@ncconnect.onmicrosoft.com::626deb5c-6642-45a9-ad52-0dde63f202a9" providerId="AD" clId="Web-{41045EDF-424A-B6BF-404F-B5AB8C3419AA}" dt="2025-02-05T03:04:47.835" v="108" actId="1076"/>
          <ac:picMkLst>
            <pc:docMk/>
            <pc:sldMk cId="2449427989" sldId="2147479018"/>
            <ac:picMk id="7" creationId="{E17E8820-9DAB-1287-92F5-A7779981CEA5}"/>
          </ac:picMkLst>
        </pc:picChg>
      </pc:sldChg>
      <pc:sldChg chg="addSp delSp modSp add replId">
        <pc:chgData name="christina.ngo.bui" userId="S::christina.ngo.bui_gmail.com#ext#@ncconnect.onmicrosoft.com::626deb5c-6642-45a9-ad52-0dde63f202a9" providerId="AD" clId="Web-{41045EDF-424A-B6BF-404F-B5AB8C3419AA}" dt="2025-02-05T15:41:24.054" v="3416" actId="20577"/>
        <pc:sldMkLst>
          <pc:docMk/>
          <pc:sldMk cId="612056148" sldId="2147479019"/>
        </pc:sldMkLst>
        <pc:spChg chg="mod">
          <ac:chgData name="christina.ngo.bui" userId="S::christina.ngo.bui_gmail.com#ext#@ncconnect.onmicrosoft.com::626deb5c-6642-45a9-ad52-0dde63f202a9" providerId="AD" clId="Web-{41045EDF-424A-B6BF-404F-B5AB8C3419AA}" dt="2025-02-05T15:41:18.429" v="3414" actId="20577"/>
          <ac:spMkLst>
            <pc:docMk/>
            <pc:sldMk cId="612056148" sldId="2147479019"/>
            <ac:spMk id="2" creationId="{9584CAF2-2569-2EF2-992A-BA78A477019A}"/>
          </ac:spMkLst>
        </pc:spChg>
        <pc:spChg chg="mod">
          <ac:chgData name="christina.ngo.bui" userId="S::christina.ngo.bui_gmail.com#ext#@ncconnect.onmicrosoft.com::626deb5c-6642-45a9-ad52-0dde63f202a9" providerId="AD" clId="Web-{41045EDF-424A-B6BF-404F-B5AB8C3419AA}" dt="2025-02-05T03:09:13.836" v="348" actId="20577"/>
          <ac:spMkLst>
            <pc:docMk/>
            <pc:sldMk cId="612056148" sldId="2147479019"/>
            <ac:spMk id="3" creationId="{E6026A2C-9A4B-70D5-4FDE-79F5A91F6ACF}"/>
          </ac:spMkLst>
        </pc:spChg>
      </pc:sldChg>
      <pc:sldChg chg="delSp modSp add replId">
        <pc:chgData name="christina.ngo.bui" userId="S::christina.ngo.bui_gmail.com#ext#@ncconnect.onmicrosoft.com::626deb5c-6642-45a9-ad52-0dde63f202a9" providerId="AD" clId="Web-{41045EDF-424A-B6BF-404F-B5AB8C3419AA}" dt="2025-02-05T03:14:53.993" v="903" actId="20577"/>
        <pc:sldMkLst>
          <pc:docMk/>
          <pc:sldMk cId="769892693" sldId="2147479020"/>
        </pc:sldMkLst>
        <pc:spChg chg="mod">
          <ac:chgData name="christina.ngo.bui" userId="S::christina.ngo.bui_gmail.com#ext#@ncconnect.onmicrosoft.com::626deb5c-6642-45a9-ad52-0dde63f202a9" providerId="AD" clId="Web-{41045EDF-424A-B6BF-404F-B5AB8C3419AA}" dt="2025-02-05T03:11:41.789" v="526" actId="20577"/>
          <ac:spMkLst>
            <pc:docMk/>
            <pc:sldMk cId="769892693" sldId="2147479020"/>
            <ac:spMk id="3" creationId="{E6026A2C-9A4B-70D5-4FDE-79F5A91F6ACF}"/>
          </ac:spMkLst>
        </pc:spChg>
      </pc:sldChg>
      <pc:sldChg chg="modSp new">
        <pc:chgData name="christina.ngo.bui" userId="S::christina.ngo.bui_gmail.com#ext#@ncconnect.onmicrosoft.com::626deb5c-6642-45a9-ad52-0dde63f202a9" providerId="AD" clId="Web-{41045EDF-424A-B6BF-404F-B5AB8C3419AA}" dt="2025-02-05T15:42:13.444" v="3425" actId="14100"/>
        <pc:sldMkLst>
          <pc:docMk/>
          <pc:sldMk cId="3810147055" sldId="2147479021"/>
        </pc:sldMkLst>
      </pc:sldChg>
      <pc:sldChg chg="addSp modSp add replId">
        <pc:chgData name="christina.ngo.bui" userId="S::christina.ngo.bui_gmail.com#ext#@ncconnect.onmicrosoft.com::626deb5c-6642-45a9-ad52-0dde63f202a9" providerId="AD" clId="Web-{41045EDF-424A-B6BF-404F-B5AB8C3419AA}" dt="2025-02-05T15:43:48.724" v="3485" actId="1076"/>
        <pc:sldMkLst>
          <pc:docMk/>
          <pc:sldMk cId="124235441" sldId="2147479022"/>
        </pc:sldMkLst>
      </pc:sldChg>
      <pc:sldChg chg="addSp delSp modSp add ord replId">
        <pc:chgData name="christina.ngo.bui" userId="S::christina.ngo.bui_gmail.com#ext#@ncconnect.onmicrosoft.com::626deb5c-6642-45a9-ad52-0dde63f202a9" providerId="AD" clId="Web-{41045EDF-424A-B6BF-404F-B5AB8C3419AA}" dt="2025-02-05T15:46:47.550" v="3560" actId="14100"/>
        <pc:sldMkLst>
          <pc:docMk/>
          <pc:sldMk cId="2662311261" sldId="2147479023"/>
        </pc:sldMkLst>
      </pc:sldChg>
      <pc:sldChg chg="addSp modSp add ord replId">
        <pc:chgData name="christina.ngo.bui" userId="S::christina.ngo.bui_gmail.com#ext#@ncconnect.onmicrosoft.com::626deb5c-6642-45a9-ad52-0dde63f202a9" providerId="AD" clId="Web-{41045EDF-424A-B6BF-404F-B5AB8C3419AA}" dt="2025-02-05T16:02:37.491" v="4018" actId="20577"/>
        <pc:sldMkLst>
          <pc:docMk/>
          <pc:sldMk cId="397469422" sldId="2147479024"/>
        </pc:sldMkLst>
        <pc:spChg chg="mod">
          <ac:chgData name="christina.ngo.bui" userId="S::christina.ngo.bui_gmail.com#ext#@ncconnect.onmicrosoft.com::626deb5c-6642-45a9-ad52-0dde63f202a9" providerId="AD" clId="Web-{41045EDF-424A-B6BF-404F-B5AB8C3419AA}" dt="2025-02-05T03:27:50.167" v="1708" actId="20577"/>
          <ac:spMkLst>
            <pc:docMk/>
            <pc:sldMk cId="397469422" sldId="2147479024"/>
            <ac:spMk id="3" creationId="{F8E42A85-4855-4E74-B73D-21732983BD87}"/>
          </ac:spMkLst>
        </pc:spChg>
        <pc:spChg chg="mod">
          <ac:chgData name="christina.ngo.bui" userId="S::christina.ngo.bui_gmail.com#ext#@ncconnect.onmicrosoft.com::626deb5c-6642-45a9-ad52-0dde63f202a9" providerId="AD" clId="Web-{41045EDF-424A-B6BF-404F-B5AB8C3419AA}" dt="2025-02-05T16:02:37.491" v="4018" actId="20577"/>
          <ac:spMkLst>
            <pc:docMk/>
            <pc:sldMk cId="397469422" sldId="2147479024"/>
            <ac:spMk id="6" creationId="{AAD5F784-76FB-FDEB-8EFD-248CA39F5234}"/>
          </ac:spMkLst>
        </pc:spChg>
        <pc:picChg chg="add mod">
          <ac:chgData name="christina.ngo.bui" userId="S::christina.ngo.bui_gmail.com#ext#@ncconnect.onmicrosoft.com::626deb5c-6642-45a9-ad52-0dde63f202a9" providerId="AD" clId="Web-{41045EDF-424A-B6BF-404F-B5AB8C3419AA}" dt="2025-02-05T03:53:31.887" v="3189" actId="14100"/>
          <ac:picMkLst>
            <pc:docMk/>
            <pc:sldMk cId="397469422" sldId="2147479024"/>
            <ac:picMk id="2" creationId="{01C49351-12D1-8C30-D4DE-E924D932D798}"/>
          </ac:picMkLst>
        </pc:picChg>
        <pc:picChg chg="add mod">
          <ac:chgData name="christina.ngo.bui" userId="S::christina.ngo.bui_gmail.com#ext#@ncconnect.onmicrosoft.com::626deb5c-6642-45a9-ad52-0dde63f202a9" providerId="AD" clId="Web-{41045EDF-424A-B6BF-404F-B5AB8C3419AA}" dt="2025-02-05T15:48:29.080" v="3631" actId="14100"/>
          <ac:picMkLst>
            <pc:docMk/>
            <pc:sldMk cId="397469422" sldId="2147479024"/>
            <ac:picMk id="4" creationId="{1CEB8CD9-443A-AA5D-AF97-DBEC85CFE0C1}"/>
          </ac:picMkLst>
        </pc:picChg>
      </pc:sldChg>
      <pc:sldChg chg="addSp delSp modSp new">
        <pc:chgData name="christina.ngo.bui" userId="S::christina.ngo.bui_gmail.com#ext#@ncconnect.onmicrosoft.com::626deb5c-6642-45a9-ad52-0dde63f202a9" providerId="AD" clId="Web-{41045EDF-424A-B6BF-404F-B5AB8C3419AA}" dt="2025-02-05T15:57:24.152" v="3911"/>
        <pc:sldMkLst>
          <pc:docMk/>
          <pc:sldMk cId="3577400361" sldId="2147479025"/>
        </pc:sldMkLst>
      </pc:sldChg>
      <pc:sldChg chg="modSp new">
        <pc:chgData name="christina.ngo.bui" userId="S::christina.ngo.bui_gmail.com#ext#@ncconnect.onmicrosoft.com::626deb5c-6642-45a9-ad52-0dde63f202a9" providerId="AD" clId="Web-{41045EDF-424A-B6BF-404F-B5AB8C3419AA}" dt="2025-02-05T16:00:24.431" v="4017" actId="1076"/>
        <pc:sldMkLst>
          <pc:docMk/>
          <pc:sldMk cId="3408530501" sldId="2147479026"/>
        </pc:sldMkLst>
        <pc:spChg chg="mod">
          <ac:chgData name="christina.ngo.bui" userId="S::christina.ngo.bui_gmail.com#ext#@ncconnect.onmicrosoft.com::626deb5c-6642-45a9-ad52-0dde63f202a9" providerId="AD" clId="Web-{41045EDF-424A-B6BF-404F-B5AB8C3419AA}" dt="2025-02-05T16:00:24.431" v="4017" actId="1076"/>
          <ac:spMkLst>
            <pc:docMk/>
            <pc:sldMk cId="3408530501" sldId="2147479026"/>
            <ac:spMk id="4" creationId="{D9BE1E66-A4A3-7DBE-310F-F02F5FDE4510}"/>
          </ac:spMkLst>
        </pc:spChg>
      </pc:sldChg>
    </pc:docChg>
  </pc:docChgLst>
  <pc:docChgLst>
    <pc:chgData name="Rebecca Diaz-Castrejon" userId="S::rebecca_neimandcollaborative.com#ext#@ncconnect.onmicrosoft.com::2e9df2d5-df92-4e5c-ad51-805d35800e25" providerId="AD" clId="Web-{7AD3B586-6814-413E-FC98-A8FBDBC2D482}"/>
    <pc:docChg chg="modSld">
      <pc:chgData name="Rebecca Diaz-Castrejon" userId="S::rebecca_neimandcollaborative.com#ext#@ncconnect.onmicrosoft.com::2e9df2d5-df92-4e5c-ad51-805d35800e25" providerId="AD" clId="Web-{7AD3B586-6814-413E-FC98-A8FBDBC2D482}" dt="2024-07-30T00:56:53.034" v="3"/>
      <pc:docMkLst>
        <pc:docMk/>
      </pc:docMkLst>
    </pc:docChg>
  </pc:docChgLst>
  <pc:docChgLst>
    <pc:chgData name="Barrett, Tina L" userId="S::tina.l.barrett@dhhs.nc.gov::4432046f-07b9-4b4e-9963-35fb7dcc3833" providerId="AD" clId="Web-{D55FAA03-930E-851E-E69C-1C5A84A2CBF5}"/>
    <pc:docChg chg="">
      <pc:chgData name="Barrett, Tina L" userId="S::tina.l.barrett@dhhs.nc.gov::4432046f-07b9-4b4e-9963-35fb7dcc3833" providerId="AD" clId="Web-{D55FAA03-930E-851E-E69C-1C5A84A2CBF5}" dt="2024-07-18T13:51:38.381" v="0"/>
      <pc:docMkLst>
        <pc:docMk/>
      </pc:docMkLst>
    </pc:docChg>
  </pc:docChgLst>
  <pc:docChgLst>
    <pc:chgData name="christina.ngo.bui" userId="S::christina.ngo.bui_gmail.com#ext#@ncconnect.onmicrosoft.com::626deb5c-6642-45a9-ad52-0dde63f202a9" providerId="AD" clId="Web-{0D7B2375-BE09-2C66-B490-8F55EF409E44}"/>
    <pc:docChg chg="modSld sldOrd">
      <pc:chgData name="christina.ngo.bui" userId="S::christina.ngo.bui_gmail.com#ext#@ncconnect.onmicrosoft.com::626deb5c-6642-45a9-ad52-0dde63f202a9" providerId="AD" clId="Web-{0D7B2375-BE09-2C66-B490-8F55EF409E44}" dt="2025-02-06T16:51:46.958" v="460" actId="20577"/>
      <pc:docMkLst>
        <pc:docMk/>
      </pc:docMkLst>
      <pc:sldChg chg="modSp modCm">
        <pc:chgData name="christina.ngo.bui" userId="S::christina.ngo.bui_gmail.com#ext#@ncconnect.onmicrosoft.com::626deb5c-6642-45a9-ad52-0dde63f202a9" providerId="AD" clId="Web-{0D7B2375-BE09-2C66-B490-8F55EF409E44}" dt="2025-02-06T16:51:46.958" v="460" actId="20577"/>
        <pc:sldMkLst>
          <pc:docMk/>
          <pc:sldMk cId="2594068507" sldId="2147479036"/>
        </pc:sldMkLst>
        <pc:spChg chg="mod">
          <ac:chgData name="christina.ngo.bui" userId="S::christina.ngo.bui_gmail.com#ext#@ncconnect.onmicrosoft.com::626deb5c-6642-45a9-ad52-0dde63f202a9" providerId="AD" clId="Web-{0D7B2375-BE09-2C66-B490-8F55EF409E44}" dt="2025-02-06T16:51:46.958" v="460" actId="20577"/>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0D7B2375-BE09-2C66-B490-8F55EF409E44}" dt="2025-02-06T16:51:46.599" v="458" actId="20577"/>
              <pc2:cmMkLst xmlns:pc2="http://schemas.microsoft.com/office/powerpoint/2019/9/main/command">
                <pc:docMk/>
                <pc:sldMk cId="2594068507" sldId="2147479036"/>
                <pc2:cmMk id="{D510CF17-4ECA-43EC-9173-32ABBFAF62E0}"/>
              </pc2:cmMkLst>
            </pc226:cmChg>
          </p:ext>
        </pc:extLst>
      </pc:sldChg>
      <pc:sldChg chg="modSp">
        <pc:chgData name="christina.ngo.bui" userId="S::christina.ngo.bui_gmail.com#ext#@ncconnect.onmicrosoft.com::626deb5c-6642-45a9-ad52-0dde63f202a9" providerId="AD" clId="Web-{0D7B2375-BE09-2C66-B490-8F55EF409E44}" dt="2025-02-06T16:17:04.903" v="457" actId="20577"/>
        <pc:sldMkLst>
          <pc:docMk/>
          <pc:sldMk cId="3617354974" sldId="2147479039"/>
        </pc:sldMkLst>
        <pc:spChg chg="mod">
          <ac:chgData name="christina.ngo.bui" userId="S::christina.ngo.bui_gmail.com#ext#@ncconnect.onmicrosoft.com::626deb5c-6642-45a9-ad52-0dde63f202a9" providerId="AD" clId="Web-{0D7B2375-BE09-2C66-B490-8F55EF409E44}" dt="2025-02-06T16:17:04.903" v="457" actId="20577"/>
          <ac:spMkLst>
            <pc:docMk/>
            <pc:sldMk cId="3617354974" sldId="2147479039"/>
            <ac:spMk id="3" creationId="{A613E783-C0A4-6C7D-74B7-3770F1655E16}"/>
          </ac:spMkLst>
        </pc:spChg>
      </pc:sldChg>
      <pc:sldChg chg="addSp modSp ord">
        <pc:chgData name="christina.ngo.bui" userId="S::christina.ngo.bui_gmail.com#ext#@ncconnect.onmicrosoft.com::626deb5c-6642-45a9-ad52-0dde63f202a9" providerId="AD" clId="Web-{0D7B2375-BE09-2C66-B490-8F55EF409E44}" dt="2025-02-06T16:11:54.385" v="444" actId="20577"/>
        <pc:sldMkLst>
          <pc:docMk/>
          <pc:sldMk cId="2309350006" sldId="2147479040"/>
        </pc:sldMkLst>
        <pc:spChg chg="add mod">
          <ac:chgData name="christina.ngo.bui" userId="S::christina.ngo.bui_gmail.com#ext#@ncconnect.onmicrosoft.com::626deb5c-6642-45a9-ad52-0dde63f202a9" providerId="AD" clId="Web-{0D7B2375-BE09-2C66-B490-8F55EF409E44}" dt="2025-02-06T16:11:39.463" v="411" actId="20577"/>
          <ac:spMkLst>
            <pc:docMk/>
            <pc:sldMk cId="2309350006" sldId="2147479040"/>
            <ac:spMk id="5" creationId="{939E47F3-A44B-6886-97E2-00252DC42964}"/>
          </ac:spMkLst>
        </pc:spChg>
        <pc:spChg chg="mod">
          <ac:chgData name="christina.ngo.bui" userId="S::christina.ngo.bui_gmail.com#ext#@ncconnect.onmicrosoft.com::626deb5c-6642-45a9-ad52-0dde63f202a9" providerId="AD" clId="Web-{0D7B2375-BE09-2C66-B490-8F55EF409E44}" dt="2025-02-06T15:57:42.847" v="6" actId="20577"/>
          <ac:spMkLst>
            <pc:docMk/>
            <pc:sldMk cId="2309350006" sldId="2147479040"/>
            <ac:spMk id="8" creationId="{0754831F-A176-E3E8-B67C-9C6BF6EC05ED}"/>
          </ac:spMkLst>
        </pc:spChg>
        <pc:spChg chg="mod">
          <ac:chgData name="christina.ngo.bui" userId="S::christina.ngo.bui_gmail.com#ext#@ncconnect.onmicrosoft.com::626deb5c-6642-45a9-ad52-0dde63f202a9" providerId="AD" clId="Web-{0D7B2375-BE09-2C66-B490-8F55EF409E44}" dt="2025-02-06T16:11:54.385" v="444" actId="20577"/>
          <ac:spMkLst>
            <pc:docMk/>
            <pc:sldMk cId="2309350006" sldId="2147479040"/>
            <ac:spMk id="43" creationId="{98A6EC58-FDA9-9927-48A8-CC5B13E412AF}"/>
          </ac:spMkLst>
        </pc:spChg>
        <pc:picChg chg="add mod modCrop">
          <ac:chgData name="christina.ngo.bui" userId="S::christina.ngo.bui_gmail.com#ext#@ncconnect.onmicrosoft.com::626deb5c-6642-45a9-ad52-0dde63f202a9" providerId="AD" clId="Web-{0D7B2375-BE09-2C66-B490-8F55EF409E44}" dt="2025-02-06T15:58:42.691" v="16"/>
          <ac:picMkLst>
            <pc:docMk/>
            <pc:sldMk cId="2309350006" sldId="2147479040"/>
            <ac:picMk id="3" creationId="{0264A0EB-5A82-508E-4BA9-66543ECE289B}"/>
          </ac:picMkLst>
        </pc:picChg>
        <pc:picChg chg="add mod">
          <ac:chgData name="christina.ngo.bui" userId="S::christina.ngo.bui_gmail.com#ext#@ncconnect.onmicrosoft.com::626deb5c-6642-45a9-ad52-0dde63f202a9" providerId="AD" clId="Web-{0D7B2375-BE09-2C66-B490-8F55EF409E44}" dt="2025-02-06T16:11:20.900" v="402" actId="1076"/>
          <ac:picMkLst>
            <pc:docMk/>
            <pc:sldMk cId="2309350006" sldId="2147479040"/>
            <ac:picMk id="4" creationId="{DFD2CC32-B523-8588-5577-B4D09A78A27D}"/>
          </ac:picMkLst>
        </pc:picChg>
      </pc:sldChg>
    </pc:docChg>
  </pc:docChgLst>
  <pc:docChgLst>
    <pc:chgData name="christina.ngo.bui" userId="S::christina.ngo.bui_gmail.com#ext#@ncconnect.onmicrosoft.com::626deb5c-6642-45a9-ad52-0dde63f202a9" providerId="AD" clId="Web-{53B04453-D9AA-87FD-B640-02C2E5914DDD}"/>
    <pc:docChg chg="delSld modSld">
      <pc:chgData name="christina.ngo.bui" userId="S::christina.ngo.bui_gmail.com#ext#@ncconnect.onmicrosoft.com::626deb5c-6642-45a9-ad52-0dde63f202a9" providerId="AD" clId="Web-{53B04453-D9AA-87FD-B640-02C2E5914DDD}" dt="2025-03-26T18:58:06.367" v="234" actId="1076"/>
      <pc:docMkLst>
        <pc:docMk/>
      </pc:docMkLst>
      <pc:sldChg chg="delSp modSp">
        <pc:chgData name="christina.ngo.bui" userId="S::christina.ngo.bui_gmail.com#ext#@ncconnect.onmicrosoft.com::626deb5c-6642-45a9-ad52-0dde63f202a9" providerId="AD" clId="Web-{53B04453-D9AA-87FD-B640-02C2E5914DDD}" dt="2025-03-25T18:11:05.983" v="81" actId="14100"/>
        <pc:sldMkLst>
          <pc:docMk/>
          <pc:sldMk cId="3003746408" sldId="2147479046"/>
        </pc:sldMkLst>
        <pc:spChg chg="mod">
          <ac:chgData name="christina.ngo.bui" userId="S::christina.ngo.bui_gmail.com#ext#@ncconnect.onmicrosoft.com::626deb5c-6642-45a9-ad52-0dde63f202a9" providerId="AD" clId="Web-{53B04453-D9AA-87FD-B640-02C2E5914DDD}" dt="2025-03-25T18:11:05.983" v="81" actId="14100"/>
          <ac:spMkLst>
            <pc:docMk/>
            <pc:sldMk cId="3003746408" sldId="2147479046"/>
            <ac:spMk id="2" creationId="{DEAA6354-0E58-FF7F-552B-A45CE656E264}"/>
          </ac:spMkLst>
        </pc:spChg>
      </pc:sldChg>
      <pc:sldChg chg="addSp delSp modSp">
        <pc:chgData name="christina.ngo.bui" userId="S::christina.ngo.bui_gmail.com#ext#@ncconnect.onmicrosoft.com::626deb5c-6642-45a9-ad52-0dde63f202a9" providerId="AD" clId="Web-{53B04453-D9AA-87FD-B640-02C2E5914DDD}" dt="2025-03-26T18:58:06.367" v="234" actId="1076"/>
        <pc:sldMkLst>
          <pc:docMk/>
          <pc:sldMk cId="1219013534" sldId="2147479061"/>
        </pc:sldMkLst>
        <pc:spChg chg="mod">
          <ac:chgData name="christina.ngo.bui" userId="S::christina.ngo.bui_gmail.com#ext#@ncconnect.onmicrosoft.com::626deb5c-6642-45a9-ad52-0dde63f202a9" providerId="AD" clId="Web-{53B04453-D9AA-87FD-B640-02C2E5914DDD}" dt="2025-03-26T18:56:03.040" v="97"/>
          <ac:spMkLst>
            <pc:docMk/>
            <pc:sldMk cId="1219013534" sldId="2147479061"/>
            <ac:spMk id="11" creationId="{A0D38BFB-E784-F644-BB7F-A63E0D44CDFA}"/>
          </ac:spMkLst>
        </pc:spChg>
        <pc:spChg chg="mod">
          <ac:chgData name="christina.ngo.bui" userId="S::christina.ngo.bui_gmail.com#ext#@ncconnect.onmicrosoft.com::626deb5c-6642-45a9-ad52-0dde63f202a9" providerId="AD" clId="Web-{53B04453-D9AA-87FD-B640-02C2E5914DDD}" dt="2025-03-26T18:58:06.367" v="234" actId="1076"/>
          <ac:spMkLst>
            <pc:docMk/>
            <pc:sldMk cId="1219013534" sldId="2147479061"/>
            <ac:spMk id="12" creationId="{BE3B2323-DFD1-9006-1888-E038FBCD693E}"/>
          </ac:spMkLst>
        </pc:spChg>
      </pc:sldChg>
      <pc:sldChg chg="modSp">
        <pc:chgData name="christina.ngo.bui" userId="S::christina.ngo.bui_gmail.com#ext#@ncconnect.onmicrosoft.com::626deb5c-6642-45a9-ad52-0dde63f202a9" providerId="AD" clId="Web-{53B04453-D9AA-87FD-B640-02C2E5914DDD}" dt="2025-03-26T18:55:48.571" v="96" actId="20577"/>
        <pc:sldMkLst>
          <pc:docMk/>
          <pc:sldMk cId="293615383" sldId="2147479062"/>
        </pc:sldMkLst>
        <pc:spChg chg="mod">
          <ac:chgData name="christina.ngo.bui" userId="S::christina.ngo.bui_gmail.com#ext#@ncconnect.onmicrosoft.com::626deb5c-6642-45a9-ad52-0dde63f202a9" providerId="AD" clId="Web-{53B04453-D9AA-87FD-B640-02C2E5914DDD}" dt="2025-03-26T18:55:48.571" v="96" actId="20577"/>
          <ac:spMkLst>
            <pc:docMk/>
            <pc:sldMk cId="293615383" sldId="2147479062"/>
            <ac:spMk id="3" creationId="{FE5C0C94-4E77-CA51-8EEB-346B719EC7D8}"/>
          </ac:spMkLst>
        </pc:spChg>
        <pc:spChg chg="mod">
          <ac:chgData name="christina.ngo.bui" userId="S::christina.ngo.bui_gmail.com#ext#@ncconnect.onmicrosoft.com::626deb5c-6642-45a9-ad52-0dde63f202a9" providerId="AD" clId="Web-{53B04453-D9AA-87FD-B640-02C2E5914DDD}" dt="2025-03-26T18:55:40.681" v="93" actId="20577"/>
          <ac:spMkLst>
            <pc:docMk/>
            <pc:sldMk cId="293615383" sldId="2147479062"/>
            <ac:spMk id="6" creationId="{5E99BC6A-9CE1-ECB6-9E95-DD1976D81574}"/>
          </ac:spMkLst>
        </pc:spChg>
      </pc:sldChg>
      <pc:sldChg chg="del">
        <pc:chgData name="christina.ngo.bui" userId="S::christina.ngo.bui_gmail.com#ext#@ncconnect.onmicrosoft.com::626deb5c-6642-45a9-ad52-0dde63f202a9" providerId="AD" clId="Web-{53B04453-D9AA-87FD-B640-02C2E5914DDD}" dt="2025-03-25T18:47:52.076" v="82"/>
        <pc:sldMkLst>
          <pc:docMk/>
          <pc:sldMk cId="543724442" sldId="2147479067"/>
        </pc:sldMkLst>
      </pc:sldChg>
    </pc:docChg>
  </pc:docChgLst>
  <pc:docChgLst>
    <pc:chgData name="Rebecca Diaz-Castrejon" userId="S::rebecca_neimandcollaborative.com#ext#@ncconnect.onmicrosoft.com::2e9df2d5-df92-4e5c-ad51-805d35800e25" providerId="AD" clId="Web-{F5B6BD8E-52A2-B20F-2C48-4611486431B2}"/>
    <pc:docChg chg="addSld delSld modSld sldOrd">
      <pc:chgData name="Rebecca Diaz-Castrejon" userId="S::rebecca_neimandcollaborative.com#ext#@ncconnect.onmicrosoft.com::2e9df2d5-df92-4e5c-ad51-805d35800e25" providerId="AD" clId="Web-{F5B6BD8E-52A2-B20F-2C48-4611486431B2}" dt="2024-07-11T08:53:29.967" v="1720" actId="20577"/>
      <pc:docMkLst>
        <pc:docMk/>
      </pc:docMkLst>
      <pc:sldChg chg="del">
        <pc:chgData name="Rebecca Diaz-Castrejon" userId="S::rebecca_neimandcollaborative.com#ext#@ncconnect.onmicrosoft.com::2e9df2d5-df92-4e5c-ad51-805d35800e25" providerId="AD" clId="Web-{F5B6BD8E-52A2-B20F-2C48-4611486431B2}" dt="2024-07-11T06:23:38.308" v="901"/>
        <pc:sldMkLst>
          <pc:docMk/>
          <pc:sldMk cId="0" sldId="257"/>
        </pc:sldMkLst>
      </pc:sldChg>
      <pc:sldChg chg="mod modShow">
        <pc:chgData name="Rebecca Diaz-Castrejon" userId="S::rebecca_neimandcollaborative.com#ext#@ncconnect.onmicrosoft.com::2e9df2d5-df92-4e5c-ad51-805d35800e25" providerId="AD" clId="Web-{F5B6BD8E-52A2-B20F-2C48-4611486431B2}" dt="2024-07-11T07:33:14.876" v="1133"/>
        <pc:sldMkLst>
          <pc:docMk/>
          <pc:sldMk cId="1858875103" sldId="2147376844"/>
        </pc:sldMkLst>
      </pc:sldChg>
      <pc:sldChg chg="mod ord modShow">
        <pc:chgData name="Rebecca Diaz-Castrejon" userId="S::rebecca_neimandcollaborative.com#ext#@ncconnect.onmicrosoft.com::2e9df2d5-df92-4e5c-ad51-805d35800e25" providerId="AD" clId="Web-{F5B6BD8E-52A2-B20F-2C48-4611486431B2}" dt="2024-07-11T07:33:14.735" v="1132"/>
        <pc:sldMkLst>
          <pc:docMk/>
          <pc:sldMk cId="967207967" sldId="2147376879"/>
        </pc:sldMkLst>
      </pc:sldChg>
      <pc:sldChg chg="mod modShow">
        <pc:chgData name="Rebecca Diaz-Castrejon" userId="S::rebecca_neimandcollaborative.com#ext#@ncconnect.onmicrosoft.com::2e9df2d5-df92-4e5c-ad51-805d35800e25" providerId="AD" clId="Web-{F5B6BD8E-52A2-B20F-2C48-4611486431B2}" dt="2024-07-11T07:33:10.892" v="1113"/>
        <pc:sldMkLst>
          <pc:docMk/>
          <pc:sldMk cId="3838879139" sldId="2147478871"/>
        </pc:sldMkLst>
      </pc:sldChg>
      <pc:sldChg chg="mod modShow">
        <pc:chgData name="Rebecca Diaz-Castrejon" userId="S::rebecca_neimandcollaborative.com#ext#@ncconnect.onmicrosoft.com::2e9df2d5-df92-4e5c-ad51-805d35800e25" providerId="AD" clId="Web-{F5B6BD8E-52A2-B20F-2C48-4611486431B2}" dt="2024-07-11T07:33:14.157" v="1127"/>
        <pc:sldMkLst>
          <pc:docMk/>
          <pc:sldMk cId="2141003304" sldId="2147478884"/>
        </pc:sldMkLst>
      </pc:sldChg>
      <pc:sldChg chg="mod modShow">
        <pc:chgData name="Rebecca Diaz-Castrejon" userId="S::rebecca_neimandcollaborative.com#ext#@ncconnect.onmicrosoft.com::2e9df2d5-df92-4e5c-ad51-805d35800e25" providerId="AD" clId="Web-{F5B6BD8E-52A2-B20F-2C48-4611486431B2}" dt="2024-07-11T07:33:14.267" v="1128"/>
        <pc:sldMkLst>
          <pc:docMk/>
          <pc:sldMk cId="939944174" sldId="2147478885"/>
        </pc:sldMkLst>
      </pc:sldChg>
      <pc:sldChg chg="mod modShow">
        <pc:chgData name="Rebecca Diaz-Castrejon" userId="S::rebecca_neimandcollaborative.com#ext#@ncconnect.onmicrosoft.com::2e9df2d5-df92-4e5c-ad51-805d35800e25" providerId="AD" clId="Web-{F5B6BD8E-52A2-B20F-2C48-4611486431B2}" dt="2024-07-11T07:33:14.376" v="1129"/>
        <pc:sldMkLst>
          <pc:docMk/>
          <pc:sldMk cId="1410294647" sldId="2147478886"/>
        </pc:sldMkLst>
      </pc:sldChg>
      <pc:sldChg chg="mod modShow">
        <pc:chgData name="Rebecca Diaz-Castrejon" userId="S::rebecca_neimandcollaborative.com#ext#@ncconnect.onmicrosoft.com::2e9df2d5-df92-4e5c-ad51-805d35800e25" providerId="AD" clId="Web-{F5B6BD8E-52A2-B20F-2C48-4611486431B2}" dt="2024-07-11T07:33:14.610" v="1131"/>
        <pc:sldMkLst>
          <pc:docMk/>
          <pc:sldMk cId="4172441890" sldId="2147478915"/>
        </pc:sldMkLst>
      </pc:sldChg>
      <pc:sldChg chg="addSp delSp modSp ord">
        <pc:chgData name="Rebecca Diaz-Castrejon" userId="S::rebecca_neimandcollaborative.com#ext#@ncconnect.onmicrosoft.com::2e9df2d5-df92-4e5c-ad51-805d35800e25" providerId="AD" clId="Web-{F5B6BD8E-52A2-B20F-2C48-4611486431B2}" dt="2024-07-11T04:37:33.575" v="182" actId="20577"/>
        <pc:sldMkLst>
          <pc:docMk/>
          <pc:sldMk cId="1137231823" sldId="2147478919"/>
        </pc:sldMkLst>
      </pc:sldChg>
      <pc:sldChg chg="mod modShow">
        <pc:chgData name="Rebecca Diaz-Castrejon" userId="S::rebecca_neimandcollaborative.com#ext#@ncconnect.onmicrosoft.com::2e9df2d5-df92-4e5c-ad51-805d35800e25" providerId="AD" clId="Web-{F5B6BD8E-52A2-B20F-2C48-4611486431B2}" dt="2024-07-11T07:33:10.173" v="1110"/>
        <pc:sldMkLst>
          <pc:docMk/>
          <pc:sldMk cId="0" sldId="2147478923"/>
        </pc:sldMkLst>
      </pc:sldChg>
      <pc:sldChg chg="mod modShow">
        <pc:chgData name="Rebecca Diaz-Castrejon" userId="S::rebecca_neimandcollaborative.com#ext#@ncconnect.onmicrosoft.com::2e9df2d5-df92-4e5c-ad51-805d35800e25" providerId="AD" clId="Web-{F5B6BD8E-52A2-B20F-2C48-4611486431B2}" dt="2024-07-11T07:33:10.688" v="1112"/>
        <pc:sldMkLst>
          <pc:docMk/>
          <pc:sldMk cId="3915141931" sldId="2147478926"/>
        </pc:sldMkLst>
      </pc:sldChg>
      <pc:sldChg chg="mod modShow">
        <pc:chgData name="Rebecca Diaz-Castrejon" userId="S::rebecca_neimandcollaborative.com#ext#@ncconnect.onmicrosoft.com::2e9df2d5-df92-4e5c-ad51-805d35800e25" providerId="AD" clId="Web-{F5B6BD8E-52A2-B20F-2C48-4611486431B2}" dt="2024-07-11T07:33:11.939" v="1117"/>
        <pc:sldMkLst>
          <pc:docMk/>
          <pc:sldMk cId="0" sldId="2147478929"/>
        </pc:sldMkLst>
      </pc:sldChg>
      <pc:sldChg chg="mod modShow">
        <pc:chgData name="Rebecca Diaz-Castrejon" userId="S::rebecca_neimandcollaborative.com#ext#@ncconnect.onmicrosoft.com::2e9df2d5-df92-4e5c-ad51-805d35800e25" providerId="AD" clId="Web-{F5B6BD8E-52A2-B20F-2C48-4611486431B2}" dt="2024-07-11T07:33:13.923" v="1125"/>
        <pc:sldMkLst>
          <pc:docMk/>
          <pc:sldMk cId="2526152422" sldId="2147478930"/>
        </pc:sldMkLst>
      </pc:sldChg>
      <pc:sldChg chg="mod modShow">
        <pc:chgData name="Rebecca Diaz-Castrejon" userId="S::rebecca_neimandcollaborative.com#ext#@ncconnect.onmicrosoft.com::2e9df2d5-df92-4e5c-ad51-805d35800e25" providerId="AD" clId="Web-{F5B6BD8E-52A2-B20F-2C48-4611486431B2}" dt="2024-07-11T07:33:12.610" v="1119"/>
        <pc:sldMkLst>
          <pc:docMk/>
          <pc:sldMk cId="0" sldId="2147478933"/>
        </pc:sldMkLst>
      </pc:sldChg>
      <pc:sldChg chg="mod modShow">
        <pc:chgData name="Rebecca Diaz-Castrejon" userId="S::rebecca_neimandcollaborative.com#ext#@ncconnect.onmicrosoft.com::2e9df2d5-df92-4e5c-ad51-805d35800e25" providerId="AD" clId="Web-{F5B6BD8E-52A2-B20F-2C48-4611486431B2}" dt="2024-07-11T07:33:11.220" v="1114"/>
        <pc:sldMkLst>
          <pc:docMk/>
          <pc:sldMk cId="2786167085" sldId="2147478936"/>
        </pc:sldMkLst>
      </pc:sldChg>
      <pc:sldChg chg="mod modShow">
        <pc:chgData name="Rebecca Diaz-Castrejon" userId="S::rebecca_neimandcollaborative.com#ext#@ncconnect.onmicrosoft.com::2e9df2d5-df92-4e5c-ad51-805d35800e25" providerId="AD" clId="Web-{F5B6BD8E-52A2-B20F-2C48-4611486431B2}" dt="2024-07-11T07:33:12.485" v="1118"/>
        <pc:sldMkLst>
          <pc:docMk/>
          <pc:sldMk cId="2649561426" sldId="2147478937"/>
        </pc:sldMkLst>
      </pc:sldChg>
      <pc:sldChg chg="mod modShow">
        <pc:chgData name="Rebecca Diaz-Castrejon" userId="S::rebecca_neimandcollaborative.com#ext#@ncconnect.onmicrosoft.com::2e9df2d5-df92-4e5c-ad51-805d35800e25" providerId="AD" clId="Web-{F5B6BD8E-52A2-B20F-2C48-4611486431B2}" dt="2024-07-11T07:33:11.360" v="1115"/>
        <pc:sldMkLst>
          <pc:docMk/>
          <pc:sldMk cId="2231854475" sldId="2147478942"/>
        </pc:sldMkLst>
      </pc:sldChg>
      <pc:sldChg chg="mod modShow">
        <pc:chgData name="Rebecca Diaz-Castrejon" userId="S::rebecca_neimandcollaborative.com#ext#@ncconnect.onmicrosoft.com::2e9df2d5-df92-4e5c-ad51-805d35800e25" providerId="AD" clId="Web-{F5B6BD8E-52A2-B20F-2C48-4611486431B2}" dt="2024-07-11T07:33:11.751" v="1116"/>
        <pc:sldMkLst>
          <pc:docMk/>
          <pc:sldMk cId="2391752560" sldId="2147478943"/>
        </pc:sldMkLst>
      </pc:sldChg>
      <pc:sldChg chg="mod modShow">
        <pc:chgData name="Rebecca Diaz-Castrejon" userId="S::rebecca_neimandcollaborative.com#ext#@ncconnect.onmicrosoft.com::2e9df2d5-df92-4e5c-ad51-805d35800e25" providerId="AD" clId="Web-{F5B6BD8E-52A2-B20F-2C48-4611486431B2}" dt="2024-07-11T07:33:10.548" v="1111"/>
        <pc:sldMkLst>
          <pc:docMk/>
          <pc:sldMk cId="2293370532" sldId="2147478947"/>
        </pc:sldMkLst>
      </pc:sldChg>
      <pc:sldChg chg="mod modShow">
        <pc:chgData name="Rebecca Diaz-Castrejon" userId="S::rebecca_neimandcollaborative.com#ext#@ncconnect.onmicrosoft.com::2e9df2d5-df92-4e5c-ad51-805d35800e25" providerId="AD" clId="Web-{F5B6BD8E-52A2-B20F-2C48-4611486431B2}" dt="2024-07-11T07:33:13.064" v="1121"/>
        <pc:sldMkLst>
          <pc:docMk/>
          <pc:sldMk cId="226602334" sldId="2147478949"/>
        </pc:sldMkLst>
      </pc:sldChg>
      <pc:sldChg chg="mod modShow">
        <pc:chgData name="Rebecca Diaz-Castrejon" userId="S::rebecca_neimandcollaborative.com#ext#@ncconnect.onmicrosoft.com::2e9df2d5-df92-4e5c-ad51-805d35800e25" providerId="AD" clId="Web-{F5B6BD8E-52A2-B20F-2C48-4611486431B2}" dt="2024-07-11T07:33:13.298" v="1122"/>
        <pc:sldMkLst>
          <pc:docMk/>
          <pc:sldMk cId="4000978392" sldId="2147478950"/>
        </pc:sldMkLst>
      </pc:sldChg>
      <pc:sldChg chg="mod modShow">
        <pc:chgData name="Rebecca Diaz-Castrejon" userId="S::rebecca_neimandcollaborative.com#ext#@ncconnect.onmicrosoft.com::2e9df2d5-df92-4e5c-ad51-805d35800e25" providerId="AD" clId="Web-{F5B6BD8E-52A2-B20F-2C48-4611486431B2}" dt="2024-07-11T07:33:14.048" v="1126"/>
        <pc:sldMkLst>
          <pc:docMk/>
          <pc:sldMk cId="1895314786" sldId="2147478951"/>
        </pc:sldMkLst>
      </pc:sldChg>
      <pc:sldChg chg="mod modShow">
        <pc:chgData name="Rebecca Diaz-Castrejon" userId="S::rebecca_neimandcollaborative.com#ext#@ncconnect.onmicrosoft.com::2e9df2d5-df92-4e5c-ad51-805d35800e25" providerId="AD" clId="Web-{F5B6BD8E-52A2-B20F-2C48-4611486431B2}" dt="2024-07-11T07:33:12.829" v="1120"/>
        <pc:sldMkLst>
          <pc:docMk/>
          <pc:sldMk cId="840785751" sldId="2147478953"/>
        </pc:sldMkLst>
      </pc:sldChg>
      <pc:sldChg chg="mod modShow">
        <pc:chgData name="Rebecca Diaz-Castrejon" userId="S::rebecca_neimandcollaborative.com#ext#@ncconnect.onmicrosoft.com::2e9df2d5-df92-4e5c-ad51-805d35800e25" providerId="AD" clId="Web-{F5B6BD8E-52A2-B20F-2C48-4611486431B2}" dt="2024-07-11T07:33:09.282" v="1106"/>
        <pc:sldMkLst>
          <pc:docMk/>
          <pc:sldMk cId="3605026460" sldId="2147478954"/>
        </pc:sldMkLst>
      </pc:sldChg>
      <pc:sldChg chg="mod modShow">
        <pc:chgData name="Rebecca Diaz-Castrejon" userId="S::rebecca_neimandcollaborative.com#ext#@ncconnect.onmicrosoft.com::2e9df2d5-df92-4e5c-ad51-805d35800e25" providerId="AD" clId="Web-{F5B6BD8E-52A2-B20F-2C48-4611486431B2}" dt="2024-07-11T07:33:09.407" v="1107"/>
        <pc:sldMkLst>
          <pc:docMk/>
          <pc:sldMk cId="299508755" sldId="2147478955"/>
        </pc:sldMkLst>
      </pc:sldChg>
      <pc:sldChg chg="mod modShow">
        <pc:chgData name="Rebecca Diaz-Castrejon" userId="S::rebecca_neimandcollaborative.com#ext#@ncconnect.onmicrosoft.com::2e9df2d5-df92-4e5c-ad51-805d35800e25" providerId="AD" clId="Web-{F5B6BD8E-52A2-B20F-2C48-4611486431B2}" dt="2024-07-11T07:33:13.454" v="1123"/>
        <pc:sldMkLst>
          <pc:docMk/>
          <pc:sldMk cId="2172255031" sldId="2147478956"/>
        </pc:sldMkLst>
      </pc:sldChg>
      <pc:sldChg chg="mod modShow">
        <pc:chgData name="Rebecca Diaz-Castrejon" userId="S::rebecca_neimandcollaborative.com#ext#@ncconnect.onmicrosoft.com::2e9df2d5-df92-4e5c-ad51-805d35800e25" providerId="AD" clId="Web-{F5B6BD8E-52A2-B20F-2C48-4611486431B2}" dt="2024-07-11T07:33:14.501" v="1130"/>
        <pc:sldMkLst>
          <pc:docMk/>
          <pc:sldMk cId="56806530" sldId="2147478957"/>
        </pc:sldMkLst>
      </pc:sldChg>
      <pc:sldChg chg="modSp mod ord modShow">
        <pc:chgData name="Rebecca Diaz-Castrejon" userId="S::rebecca_neimandcollaborative.com#ext#@ncconnect.onmicrosoft.com::2e9df2d5-df92-4e5c-ad51-805d35800e25" providerId="AD" clId="Web-{F5B6BD8E-52A2-B20F-2C48-4611486431B2}" dt="2024-07-11T07:33:09.142" v="1105"/>
        <pc:sldMkLst>
          <pc:docMk/>
          <pc:sldMk cId="1655817047" sldId="2147478958"/>
        </pc:sldMkLst>
      </pc:sldChg>
      <pc:sldChg chg="mod modShow">
        <pc:chgData name="Rebecca Diaz-Castrejon" userId="S::rebecca_neimandcollaborative.com#ext#@ncconnect.onmicrosoft.com::2e9df2d5-df92-4e5c-ad51-805d35800e25" providerId="AD" clId="Web-{F5B6BD8E-52A2-B20F-2C48-4611486431B2}" dt="2024-07-11T07:33:09.954" v="1109"/>
        <pc:sldMkLst>
          <pc:docMk/>
          <pc:sldMk cId="292978478" sldId="2147478959"/>
        </pc:sldMkLst>
      </pc:sldChg>
      <pc:sldChg chg="addSp delSp modSp">
        <pc:chgData name="Rebecca Diaz-Castrejon" userId="S::rebecca_neimandcollaborative.com#ext#@ncconnect.onmicrosoft.com::2e9df2d5-df92-4e5c-ad51-805d35800e25" providerId="AD" clId="Web-{F5B6BD8E-52A2-B20F-2C48-4611486431B2}" dt="2024-07-11T06:27:48.517" v="952" actId="14100"/>
        <pc:sldMkLst>
          <pc:docMk/>
          <pc:sldMk cId="2189439341" sldId="2147478961"/>
        </pc:sldMkLst>
      </pc:sldChg>
      <pc:sldChg chg="addSp delSp modSp add del">
        <pc:chgData name="Rebecca Diaz-Castrejon" userId="S::rebecca_neimandcollaborative.com#ext#@ncconnect.onmicrosoft.com::2e9df2d5-df92-4e5c-ad51-805d35800e25" providerId="AD" clId="Web-{F5B6BD8E-52A2-B20F-2C48-4611486431B2}" dt="2024-07-11T04:45:49.181" v="231"/>
        <pc:sldMkLst>
          <pc:docMk/>
          <pc:sldMk cId="2103927190" sldId="2147478962"/>
        </pc:sldMkLst>
      </pc:sldChg>
      <pc:sldChg chg="addSp delSp modSp">
        <pc:chgData name="Rebecca Diaz-Castrejon" userId="S::rebecca_neimandcollaborative.com#ext#@ncconnect.onmicrosoft.com::2e9df2d5-df92-4e5c-ad51-805d35800e25" providerId="AD" clId="Web-{F5B6BD8E-52A2-B20F-2C48-4611486431B2}" dt="2024-07-11T04:45:59.947" v="235"/>
        <pc:sldMkLst>
          <pc:docMk/>
          <pc:sldMk cId="2579085756" sldId="2147478963"/>
        </pc:sldMkLst>
      </pc:sldChg>
      <pc:sldChg chg="add mod replId modShow">
        <pc:chgData name="Rebecca Diaz-Castrejon" userId="S::rebecca_neimandcollaborative.com#ext#@ncconnect.onmicrosoft.com::2e9df2d5-df92-4e5c-ad51-805d35800e25" providerId="AD" clId="Web-{F5B6BD8E-52A2-B20F-2C48-4611486431B2}" dt="2024-07-11T07:33:09.767" v="1108"/>
        <pc:sldMkLst>
          <pc:docMk/>
          <pc:sldMk cId="3005475534" sldId="2147478964"/>
        </pc:sldMkLst>
      </pc:sldChg>
      <pc:sldChg chg="addSp delSp modSp add replId">
        <pc:chgData name="Rebecca Diaz-Castrejon" userId="S::rebecca_neimandcollaborative.com#ext#@ncconnect.onmicrosoft.com::2e9df2d5-df92-4e5c-ad51-805d35800e25" providerId="AD" clId="Web-{F5B6BD8E-52A2-B20F-2C48-4611486431B2}" dt="2024-07-11T08:53:29.967" v="1720" actId="20577"/>
        <pc:sldMkLst>
          <pc:docMk/>
          <pc:sldMk cId="1726280427" sldId="2147478965"/>
        </pc:sldMkLst>
      </pc:sldChg>
    </pc:docChg>
  </pc:docChgLst>
  <pc:docChgLst>
    <pc:chgData name="christina.ngo.bui" userId="S::christina.ngo.bui_gmail.com#ext#@ncconnect.onmicrosoft.com::626deb5c-6642-45a9-ad52-0dde63f202a9" providerId="AD" clId="Web-{C1335A05-583D-DF76-E56B-73B20341BB5E}"/>
    <pc:docChg chg="modSld">
      <pc:chgData name="christina.ngo.bui" userId="S::christina.ngo.bui_gmail.com#ext#@ncconnect.onmicrosoft.com::626deb5c-6642-45a9-ad52-0dde63f202a9" providerId="AD" clId="Web-{C1335A05-583D-DF76-E56B-73B20341BB5E}" dt="2025-03-28T21:25:55.575" v="3" actId="20577"/>
      <pc:docMkLst>
        <pc:docMk/>
      </pc:docMkLst>
      <pc:sldChg chg="modSp">
        <pc:chgData name="christina.ngo.bui" userId="S::christina.ngo.bui_gmail.com#ext#@ncconnect.onmicrosoft.com::626deb5c-6642-45a9-ad52-0dde63f202a9" providerId="AD" clId="Web-{C1335A05-583D-DF76-E56B-73B20341BB5E}" dt="2025-03-28T21:25:55.575" v="3" actId="20577"/>
        <pc:sldMkLst>
          <pc:docMk/>
          <pc:sldMk cId="1219694780" sldId="2147479059"/>
        </pc:sldMkLst>
        <pc:spChg chg="mod">
          <ac:chgData name="christina.ngo.bui" userId="S::christina.ngo.bui_gmail.com#ext#@ncconnect.onmicrosoft.com::626deb5c-6642-45a9-ad52-0dde63f202a9" providerId="AD" clId="Web-{C1335A05-583D-DF76-E56B-73B20341BB5E}" dt="2025-03-28T21:25:55.575" v="3" actId="20577"/>
          <ac:spMkLst>
            <pc:docMk/>
            <pc:sldMk cId="1219694780" sldId="2147479059"/>
            <ac:spMk id="11" creationId="{B750E7E5-DD44-B05D-A856-6BC14907B073}"/>
          </ac:spMkLst>
        </pc:spChg>
      </pc:sldChg>
    </pc:docChg>
  </pc:docChgLst>
  <pc:docChgLst>
    <pc:chgData name="Batton, Kathleen" userId="4ef56f2e-b55a-4668-b86f-e44055726add" providerId="ADAL" clId="{E13C8C1F-D9A1-4B3F-AC42-A03072EBBBE5}"/>
    <pc:docChg chg="modSld sldOrd">
      <pc:chgData name="Batton, Kathleen" userId="4ef56f2e-b55a-4668-b86f-e44055726add" providerId="ADAL" clId="{E13C8C1F-D9A1-4B3F-AC42-A03072EBBBE5}" dt="2025-03-27T20:03:40.857" v="1"/>
      <pc:docMkLst>
        <pc:docMk/>
      </pc:docMkLst>
      <pc:sldChg chg="ord">
        <pc:chgData name="Batton, Kathleen" userId="4ef56f2e-b55a-4668-b86f-e44055726add" providerId="ADAL" clId="{E13C8C1F-D9A1-4B3F-AC42-A03072EBBBE5}" dt="2025-03-27T20:03:40.857" v="1"/>
        <pc:sldMkLst>
          <pc:docMk/>
          <pc:sldMk cId="841558023" sldId="2147479068"/>
        </pc:sldMkLst>
      </pc:sldChg>
    </pc:docChg>
  </pc:docChgLst>
  <pc:docChgLst>
    <pc:chgData name="Marnay Meyer" userId="a449fada-48bd-49e2-8bc2-deb5e8b1231b" providerId="ADAL" clId="{DF836A8B-DA27-0446-9D17-FB7EF56D79E3}"/>
    <pc:docChg chg="modMainMaster">
      <pc:chgData name="Marnay Meyer" userId="a449fada-48bd-49e2-8bc2-deb5e8b1231b" providerId="ADAL" clId="{DF836A8B-DA27-0446-9D17-FB7EF56D79E3}" dt="2025-04-22T19:54:57.480" v="1" actId="20577"/>
      <pc:docMkLst>
        <pc:docMk/>
      </pc:docMkLst>
      <pc:sldMasterChg chg="modSldLayout">
        <pc:chgData name="Marnay Meyer" userId="a449fada-48bd-49e2-8bc2-deb5e8b1231b" providerId="ADAL" clId="{DF836A8B-DA27-0446-9D17-FB7EF56D79E3}" dt="2025-04-22T19:54:57.480" v="1" actId="20577"/>
        <pc:sldMasterMkLst>
          <pc:docMk/>
          <pc:sldMasterMk cId="2984099687" sldId="2147483744"/>
        </pc:sldMasterMkLst>
        <pc:sldLayoutChg chg="modSp mod">
          <pc:chgData name="Marnay Meyer" userId="a449fada-48bd-49e2-8bc2-deb5e8b1231b" providerId="ADAL" clId="{DF836A8B-DA27-0446-9D17-FB7EF56D79E3}" dt="2025-04-22T19:54:46.123" v="0" actId="20577"/>
          <pc:sldLayoutMkLst>
            <pc:docMk/>
            <pc:sldMasterMk cId="2984099687" sldId="2147483744"/>
            <pc:sldLayoutMk cId="1536553895" sldId="2147483769"/>
          </pc:sldLayoutMkLst>
          <pc:spChg chg="mod">
            <ac:chgData name="Marnay Meyer" userId="a449fada-48bd-49e2-8bc2-deb5e8b1231b" providerId="ADAL" clId="{DF836A8B-DA27-0446-9D17-FB7EF56D79E3}" dt="2025-04-22T19:54:46.123" v="0" actId="20577"/>
            <ac:spMkLst>
              <pc:docMk/>
              <pc:sldMasterMk cId="2984099687" sldId="2147483744"/>
              <pc:sldLayoutMk cId="1536553895" sldId="2147483769"/>
              <ac:spMk id="6" creationId="{C1137ADB-B28E-ABD9-23F4-083A74A95D48}"/>
            </ac:spMkLst>
          </pc:spChg>
        </pc:sldLayoutChg>
        <pc:sldLayoutChg chg="modSp mod">
          <pc:chgData name="Marnay Meyer" userId="a449fada-48bd-49e2-8bc2-deb5e8b1231b" providerId="ADAL" clId="{DF836A8B-DA27-0446-9D17-FB7EF56D79E3}" dt="2025-04-22T19:54:57.480" v="1" actId="20577"/>
          <pc:sldLayoutMkLst>
            <pc:docMk/>
            <pc:sldMasterMk cId="2984099687" sldId="2147483744"/>
            <pc:sldLayoutMk cId="408093279" sldId="2147483771"/>
          </pc:sldLayoutMkLst>
          <pc:spChg chg="mod">
            <ac:chgData name="Marnay Meyer" userId="a449fada-48bd-49e2-8bc2-deb5e8b1231b" providerId="ADAL" clId="{DF836A8B-DA27-0446-9D17-FB7EF56D79E3}" dt="2025-04-22T19:54:57.480" v="1" actId="20577"/>
            <ac:spMkLst>
              <pc:docMk/>
              <pc:sldMasterMk cId="2984099687" sldId="2147483744"/>
              <pc:sldLayoutMk cId="408093279" sldId="2147483771"/>
              <ac:spMk id="5" creationId="{055B606D-9BF3-939F-F1D6-1442FD437936}"/>
            </ac:spMkLst>
          </pc:spChg>
        </pc:sldLayoutChg>
      </pc:sldMasterChg>
    </pc:docChg>
  </pc:docChgLst>
  <pc:docChgLst>
    <pc:chgData name="christina.ngo.bui" userId="S::christina.ngo.bui_gmail.com#ext#@ncconnect.onmicrosoft.com::626deb5c-6642-45a9-ad52-0dde63f202a9" providerId="AD" clId="Web-{B0FB96CA-EDAD-5896-517B-6589AA1A954B}"/>
    <pc:docChg chg="addSld delSld modSld sldOrd">
      <pc:chgData name="christina.ngo.bui" userId="S::christina.ngo.bui_gmail.com#ext#@ncconnect.onmicrosoft.com::626deb5c-6642-45a9-ad52-0dde63f202a9" providerId="AD" clId="Web-{B0FB96CA-EDAD-5896-517B-6589AA1A954B}" dt="2025-02-04T17:41:13.391" v="2049" actId="1076"/>
      <pc:docMkLst>
        <pc:docMk/>
      </pc:docMkLst>
      <pc:sldChg chg="ord">
        <pc:chgData name="christina.ngo.bui" userId="S::christina.ngo.bui_gmail.com#ext#@ncconnect.onmicrosoft.com::626deb5c-6642-45a9-ad52-0dde63f202a9" providerId="AD" clId="Web-{B0FB96CA-EDAD-5896-517B-6589AA1A954B}" dt="2025-02-04T15:37:56.468" v="314"/>
        <pc:sldMkLst>
          <pc:docMk/>
          <pc:sldMk cId="149173592" sldId="2147478999"/>
        </pc:sldMkLst>
      </pc:sldChg>
      <pc:sldChg chg="addSp delSp modSp mod ord modClrScheme chgLayout">
        <pc:chgData name="christina.ngo.bui" userId="S::christina.ngo.bui_gmail.com#ext#@ncconnect.onmicrosoft.com::626deb5c-6642-45a9-ad52-0dde63f202a9" providerId="AD" clId="Web-{B0FB96CA-EDAD-5896-517B-6589AA1A954B}" dt="2025-02-04T15:52:34.574" v="1084"/>
        <pc:sldMkLst>
          <pc:docMk/>
          <pc:sldMk cId="298127689" sldId="2147479001"/>
        </pc:sldMkLst>
      </pc:sldChg>
      <pc:sldChg chg="modSp ord">
        <pc:chgData name="christina.ngo.bui" userId="S::christina.ngo.bui_gmail.com#ext#@ncconnect.onmicrosoft.com::626deb5c-6642-45a9-ad52-0dde63f202a9" providerId="AD" clId="Web-{B0FB96CA-EDAD-5896-517B-6589AA1A954B}" dt="2025-02-04T17:35:00.649" v="2002"/>
        <pc:sldMkLst>
          <pc:docMk/>
          <pc:sldMk cId="2860868888" sldId="2147479003"/>
        </pc:sldMkLst>
      </pc:sldChg>
      <pc:sldChg chg="modSp">
        <pc:chgData name="christina.ngo.bui" userId="S::christina.ngo.bui_gmail.com#ext#@ncconnect.onmicrosoft.com::626deb5c-6642-45a9-ad52-0dde63f202a9" providerId="AD" clId="Web-{B0FB96CA-EDAD-5896-517B-6589AA1A954B}" dt="2025-02-04T17:41:13.391" v="2049" actId="1076"/>
        <pc:sldMkLst>
          <pc:docMk/>
          <pc:sldMk cId="681790896" sldId="2147479005"/>
        </pc:sldMkLst>
        <pc:spChg chg="mod">
          <ac:chgData name="christina.ngo.bui" userId="S::christina.ngo.bui_gmail.com#ext#@ncconnect.onmicrosoft.com::626deb5c-6642-45a9-ad52-0dde63f202a9" providerId="AD" clId="Web-{B0FB96CA-EDAD-5896-517B-6589AA1A954B}" dt="2025-02-04T17:41:13.391" v="2049" actId="1076"/>
          <ac:spMkLst>
            <pc:docMk/>
            <pc:sldMk cId="681790896" sldId="2147479005"/>
            <ac:spMk id="3" creationId="{12903F18-50A5-73F7-D5D0-C1F1A2614618}"/>
          </ac:spMkLst>
        </pc:spChg>
      </pc:sldChg>
      <pc:sldChg chg="modSp">
        <pc:chgData name="christina.ngo.bui" userId="S::christina.ngo.bui_gmail.com#ext#@ncconnect.onmicrosoft.com::626deb5c-6642-45a9-ad52-0dde63f202a9" providerId="AD" clId="Web-{B0FB96CA-EDAD-5896-517B-6589AA1A954B}" dt="2025-02-04T17:36:21.651" v="2037" actId="20577"/>
        <pc:sldMkLst>
          <pc:docMk/>
          <pc:sldMk cId="868757626" sldId="2147479006"/>
        </pc:sldMkLst>
        <pc:spChg chg="mod">
          <ac:chgData name="christina.ngo.bui" userId="S::christina.ngo.bui_gmail.com#ext#@ncconnect.onmicrosoft.com::626deb5c-6642-45a9-ad52-0dde63f202a9" providerId="AD" clId="Web-{B0FB96CA-EDAD-5896-517B-6589AA1A954B}" dt="2025-02-04T17:36:21.651" v="2037" actId="20577"/>
          <ac:spMkLst>
            <pc:docMk/>
            <pc:sldMk cId="868757626" sldId="2147479006"/>
            <ac:spMk id="3" creationId="{12903F18-50A5-73F7-D5D0-C1F1A2614618}"/>
          </ac:spMkLst>
        </pc:spChg>
      </pc:sldChg>
      <pc:sldChg chg="modSp">
        <pc:chgData name="christina.ngo.bui" userId="S::christina.ngo.bui_gmail.com#ext#@ncconnect.onmicrosoft.com::626deb5c-6642-45a9-ad52-0dde63f202a9" providerId="AD" clId="Web-{B0FB96CA-EDAD-5896-517B-6589AA1A954B}" dt="2025-02-04T17:41:05.766" v="2048" actId="20577"/>
        <pc:sldMkLst>
          <pc:docMk/>
          <pc:sldMk cId="3431465335" sldId="2147479007"/>
        </pc:sldMkLst>
        <pc:spChg chg="mod">
          <ac:chgData name="christina.ngo.bui" userId="S::christina.ngo.bui_gmail.com#ext#@ncconnect.onmicrosoft.com::626deb5c-6642-45a9-ad52-0dde63f202a9" providerId="AD" clId="Web-{B0FB96CA-EDAD-5896-517B-6589AA1A954B}" dt="2025-02-04T17:41:05.766" v="2048" actId="20577"/>
          <ac:spMkLst>
            <pc:docMk/>
            <pc:sldMk cId="3431465335" sldId="2147479007"/>
            <ac:spMk id="3" creationId="{12903F18-50A5-73F7-D5D0-C1F1A2614618}"/>
          </ac:spMkLst>
        </pc:spChg>
      </pc:sldChg>
      <pc:sldChg chg="new del">
        <pc:chgData name="christina.ngo.bui" userId="S::christina.ngo.bui_gmail.com#ext#@ncconnect.onmicrosoft.com::626deb5c-6642-45a9-ad52-0dde63f202a9" providerId="AD" clId="Web-{B0FB96CA-EDAD-5896-517B-6589AA1A954B}" dt="2025-02-04T15:50:26.026" v="907"/>
        <pc:sldMkLst>
          <pc:docMk/>
          <pc:sldMk cId="1757084625" sldId="2147479012"/>
        </pc:sldMkLst>
      </pc:sldChg>
      <pc:sldChg chg="addSp delSp modSp new mod ord setBg">
        <pc:chgData name="christina.ngo.bui" userId="S::christina.ngo.bui_gmail.com#ext#@ncconnect.onmicrosoft.com::626deb5c-6642-45a9-ad52-0dde63f202a9" providerId="AD" clId="Web-{B0FB96CA-EDAD-5896-517B-6589AA1A954B}" dt="2025-02-04T15:49:02.649" v="857"/>
        <pc:sldMkLst>
          <pc:docMk/>
          <pc:sldMk cId="549716038" sldId="2147479013"/>
        </pc:sldMkLst>
      </pc:sldChg>
      <pc:sldChg chg="addSp delSp modSp add mod replId modClrScheme chgLayout">
        <pc:chgData name="christina.ngo.bui" userId="S::christina.ngo.bui_gmail.com#ext#@ncconnect.onmicrosoft.com::626deb5c-6642-45a9-ad52-0dde63f202a9" providerId="AD" clId="Web-{B0FB96CA-EDAD-5896-517B-6589AA1A954B}" dt="2025-02-04T15:53:12.825" v="1112" actId="20577"/>
        <pc:sldMkLst>
          <pc:docMk/>
          <pc:sldMk cId="3688352711" sldId="2147479014"/>
        </pc:sldMkLst>
      </pc:sldChg>
      <pc:sldChg chg="modSp new ord">
        <pc:chgData name="christina.ngo.bui" userId="S::christina.ngo.bui_gmail.com#ext#@ncconnect.onmicrosoft.com::626deb5c-6642-45a9-ad52-0dde63f202a9" providerId="AD" clId="Web-{B0FB96CA-EDAD-5896-517B-6589AA1A954B}" dt="2025-02-04T17:35:05.759" v="2003"/>
        <pc:sldMkLst>
          <pc:docMk/>
          <pc:sldMk cId="2329707918" sldId="2147479015"/>
        </pc:sldMkLst>
      </pc:sldChg>
    </pc:docChg>
  </pc:docChgLst>
  <pc:docChgLst>
    <pc:chgData name="christina.ngo.bui" userId="S::christina.ngo.bui_gmail.com#ext#@ncconnect.onmicrosoft.com::626deb5c-6642-45a9-ad52-0dde63f202a9" providerId="AD" clId="Web-{61876618-C722-2C83-19DB-72FC51D5A73A}"/>
    <pc:docChg chg="modSld sldOrd">
      <pc:chgData name="christina.ngo.bui" userId="S::christina.ngo.bui_gmail.com#ext#@ncconnect.onmicrosoft.com::626deb5c-6642-45a9-ad52-0dde63f202a9" providerId="AD" clId="Web-{61876618-C722-2C83-19DB-72FC51D5A73A}" dt="2025-03-24T19:52:58.275" v="187" actId="20577"/>
      <pc:docMkLst>
        <pc:docMk/>
      </pc:docMkLst>
      <pc:sldChg chg="addSp delSp modSp ord">
        <pc:chgData name="christina.ngo.bui" userId="S::christina.ngo.bui_gmail.com#ext#@ncconnect.onmicrosoft.com::626deb5c-6642-45a9-ad52-0dde63f202a9" providerId="AD" clId="Web-{61876618-C722-2C83-19DB-72FC51D5A73A}" dt="2025-03-24T19:42:37.764" v="175"/>
        <pc:sldMkLst>
          <pc:docMk/>
          <pc:sldMk cId="2731326386" sldId="2147479002"/>
        </pc:sldMkLst>
        <pc:spChg chg="add mod">
          <ac:chgData name="christina.ngo.bui" userId="S::christina.ngo.bui_gmail.com#ext#@ncconnect.onmicrosoft.com::626deb5c-6642-45a9-ad52-0dde63f202a9" providerId="AD" clId="Web-{61876618-C722-2C83-19DB-72FC51D5A73A}" dt="2025-03-24T19:40:38.168" v="30" actId="1076"/>
          <ac:spMkLst>
            <pc:docMk/>
            <pc:sldMk cId="2731326386" sldId="2147479002"/>
            <ac:spMk id="8" creationId="{DC66256A-A976-3621-A03C-744206151E74}"/>
          </ac:spMkLst>
        </pc:spChg>
        <pc:spChg chg="mod">
          <ac:chgData name="christina.ngo.bui" userId="S::christina.ngo.bui_gmail.com#ext#@ncconnect.onmicrosoft.com::626deb5c-6642-45a9-ad52-0dde63f202a9" providerId="AD" clId="Web-{61876618-C722-2C83-19DB-72FC51D5A73A}" dt="2025-03-24T19:42:14.498" v="173" actId="20577"/>
          <ac:spMkLst>
            <pc:docMk/>
            <pc:sldMk cId="2731326386" sldId="2147479002"/>
            <ac:spMk id="25" creationId="{00000000-0000-0000-0000-000000000000}"/>
          </ac:spMkLst>
        </pc:spChg>
        <pc:picChg chg="mod modCrop">
          <ac:chgData name="christina.ngo.bui" userId="S::christina.ngo.bui_gmail.com#ext#@ncconnect.onmicrosoft.com::626deb5c-6642-45a9-ad52-0dde63f202a9" providerId="AD" clId="Web-{61876618-C722-2C83-19DB-72FC51D5A73A}" dt="2025-03-24T19:40:20.995" v="11" actId="1076"/>
          <ac:picMkLst>
            <pc:docMk/>
            <pc:sldMk cId="2731326386" sldId="2147479002"/>
            <ac:picMk id="6" creationId="{0A00732B-7674-9E9F-0A89-101199A70A5D}"/>
          </ac:picMkLst>
        </pc:picChg>
      </pc:sldChg>
      <pc:sldChg chg="modSp">
        <pc:chgData name="christina.ngo.bui" userId="S::christina.ngo.bui_gmail.com#ext#@ncconnect.onmicrosoft.com::626deb5c-6642-45a9-ad52-0dde63f202a9" providerId="AD" clId="Web-{61876618-C722-2C83-19DB-72FC51D5A73A}" dt="2025-03-24T19:28:08.654" v="1" actId="20577"/>
        <pc:sldMkLst>
          <pc:docMk/>
          <pc:sldMk cId="334082087" sldId="2147479060"/>
        </pc:sldMkLst>
      </pc:sldChg>
      <pc:sldChg chg="modSp">
        <pc:chgData name="christina.ngo.bui" userId="S::christina.ngo.bui_gmail.com#ext#@ncconnect.onmicrosoft.com::626deb5c-6642-45a9-ad52-0dde63f202a9" providerId="AD" clId="Web-{61876618-C722-2C83-19DB-72FC51D5A73A}" dt="2025-03-24T19:29:27.905" v="2" actId="20577"/>
        <pc:sldMkLst>
          <pc:docMk/>
          <pc:sldMk cId="293615383" sldId="2147479062"/>
        </pc:sldMkLst>
        <pc:spChg chg="mod">
          <ac:chgData name="christina.ngo.bui" userId="S::christina.ngo.bui_gmail.com#ext#@ncconnect.onmicrosoft.com::626deb5c-6642-45a9-ad52-0dde63f202a9" providerId="AD" clId="Web-{61876618-C722-2C83-19DB-72FC51D5A73A}" dt="2025-03-24T19:29:27.905" v="2" actId="20577"/>
          <ac:spMkLst>
            <pc:docMk/>
            <pc:sldMk cId="293615383" sldId="2147479062"/>
            <ac:spMk id="6" creationId="{5E99BC6A-9CE1-ECB6-9E95-DD1976D81574}"/>
          </ac:spMkLst>
        </pc:spChg>
      </pc:sldChg>
      <pc:sldChg chg="modSp modCm">
        <pc:chgData name="christina.ngo.bui" userId="S::christina.ngo.bui_gmail.com#ext#@ncconnect.onmicrosoft.com::626deb5c-6642-45a9-ad52-0dde63f202a9" providerId="AD" clId="Web-{61876618-C722-2C83-19DB-72FC51D5A73A}" dt="2025-03-24T19:52:58.275" v="187" actId="20577"/>
        <pc:sldMkLst>
          <pc:docMk/>
          <pc:sldMk cId="841558023" sldId="2147479068"/>
        </pc:sldMkLst>
        <pc:spChg chg="mod">
          <ac:chgData name="christina.ngo.bui" userId="S::christina.ngo.bui_gmail.com#ext#@ncconnect.onmicrosoft.com::626deb5c-6642-45a9-ad52-0dde63f202a9" providerId="AD" clId="Web-{61876618-C722-2C83-19DB-72FC51D5A73A}" dt="2025-03-24T19:44:37.500" v="177" actId="1076"/>
          <ac:spMkLst>
            <pc:docMk/>
            <pc:sldMk cId="841558023" sldId="2147479068"/>
            <ac:spMk id="6" creationId="{9FAE8FBD-D556-ACAE-2191-B4BC8B47733B}"/>
          </ac:spMkLst>
        </pc:spChg>
        <pc:spChg chg="mod">
          <ac:chgData name="christina.ngo.bui" userId="S::christina.ngo.bui_gmail.com#ext#@ncconnect.onmicrosoft.com::626deb5c-6642-45a9-ad52-0dde63f202a9" providerId="AD" clId="Web-{61876618-C722-2C83-19DB-72FC51D5A73A}" dt="2025-03-24T19:52:58.275" v="187" actId="20577"/>
          <ac:spMkLst>
            <pc:docMk/>
            <pc:sldMk cId="841558023" sldId="2147479068"/>
            <ac:spMk id="8" creationId="{1BA6D0D8-F0E9-5F03-F7DA-1C537F780A70}"/>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61876618-C722-2C83-19DB-72FC51D5A73A}" dt="2025-03-24T19:52:12.665" v="186" actId="20577"/>
              <pc2:cmMkLst xmlns:pc2="http://schemas.microsoft.com/office/powerpoint/2019/9/main/command">
                <pc:docMk/>
                <pc:sldMk cId="841558023" sldId="2147479068"/>
                <pc2:cmMk id="{9B086A7C-88BE-4D7E-8F8B-9E94BB35DE4C}"/>
              </pc2:cmMkLst>
            </pc226:cmChg>
          </p:ext>
        </pc:extLst>
      </pc:sldChg>
    </pc:docChg>
  </pc:docChgLst>
  <pc:docChgLst>
    <pc:chgData name="christina.ngo.bui" userId="S::christina.ngo.bui_gmail.com#ext#@ncconnect.onmicrosoft.com::626deb5c-6642-45a9-ad52-0dde63f202a9" providerId="AD" clId="Web-{84D72ED9-72C7-0139-0FCE-1173FFD339C3}"/>
    <pc:docChg chg="modSld sldOrd">
      <pc:chgData name="christina.ngo.bui" userId="S::christina.ngo.bui_gmail.com#ext#@ncconnect.onmicrosoft.com::626deb5c-6642-45a9-ad52-0dde63f202a9" providerId="AD" clId="Web-{84D72ED9-72C7-0139-0FCE-1173FFD339C3}" dt="2025-02-05T18:17:17.661" v="2"/>
      <pc:docMkLst>
        <pc:docMk/>
      </pc:docMkLst>
      <pc:sldChg chg="ord">
        <pc:chgData name="christina.ngo.bui" userId="S::christina.ngo.bui_gmail.com#ext#@ncconnect.onmicrosoft.com::626deb5c-6642-45a9-ad52-0dde63f202a9" providerId="AD" clId="Web-{84D72ED9-72C7-0139-0FCE-1173FFD339C3}" dt="2025-02-05T18:15:44.535" v="0"/>
        <pc:sldMkLst>
          <pc:docMk/>
          <pc:sldMk cId="2329707918" sldId="2147479015"/>
        </pc:sldMkLst>
      </pc:sldChg>
      <pc:sldChg chg="modSp">
        <pc:chgData name="christina.ngo.bui" userId="S::christina.ngo.bui_gmail.com#ext#@ncconnect.onmicrosoft.com::626deb5c-6642-45a9-ad52-0dde63f202a9" providerId="AD" clId="Web-{84D72ED9-72C7-0139-0FCE-1173FFD339C3}" dt="2025-02-05T18:17:17.661" v="2"/>
        <pc:sldMkLst>
          <pc:docMk/>
          <pc:sldMk cId="226726391" sldId="2147479016"/>
        </pc:sldMkLst>
      </pc:sldChg>
    </pc:docChg>
  </pc:docChgLst>
  <pc:docChgLst>
    <pc:chgData name="Rebecca Diaz-Castrejon" userId="S::rebecca_neimandcollaborative.com#ext#@ncconnect.onmicrosoft.com::2e9df2d5-df92-4e5c-ad51-805d35800e25" providerId="AD" clId="Web-{06D804E8-3CB7-C08C-B2B8-4CF7573617C5}"/>
    <pc:docChg chg="addSld delSld modSld">
      <pc:chgData name="Rebecca Diaz-Castrejon" userId="S::rebecca_neimandcollaborative.com#ext#@ncconnect.onmicrosoft.com::2e9df2d5-df92-4e5c-ad51-805d35800e25" providerId="AD" clId="Web-{06D804E8-3CB7-C08C-B2B8-4CF7573617C5}" dt="2024-07-30T04:02:20.110" v="1029" actId="1076"/>
      <pc:docMkLst>
        <pc:docMk/>
      </pc:docMkLst>
      <pc:sldChg chg="addSp delSp modSp mod setBg delCm">
        <pc:chgData name="Rebecca Diaz-Castrejon" userId="S::rebecca_neimandcollaborative.com#ext#@ncconnect.onmicrosoft.com::2e9df2d5-df92-4e5c-ad51-805d35800e25" providerId="AD" clId="Web-{06D804E8-3CB7-C08C-B2B8-4CF7573617C5}" dt="2024-07-30T03:14:46.587" v="803" actId="1076"/>
        <pc:sldMkLst>
          <pc:docMk/>
          <pc:sldMk cId="1137231823" sldId="214747891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6D804E8-3CB7-C08C-B2B8-4CF7573617C5}" dt="2024-07-30T03:14:10.165" v="799"/>
              <pc2:cmMkLst xmlns:pc2="http://schemas.microsoft.com/office/powerpoint/2019/9/main/command">
                <pc:docMk/>
                <pc:sldMk cId="1137231823" sldId="2147478919"/>
                <pc2:cmMk id="{82D77C35-2A62-493E-9B34-B040E39023C6}"/>
              </pc2:cmMkLst>
            </pc226:cmChg>
            <pc226:cmChg xmlns:pc226="http://schemas.microsoft.com/office/powerpoint/2022/06/main/command" chg="del">
              <pc226:chgData name="Rebecca Diaz-Castrejon" userId="S::rebecca_neimandcollaborative.com#ext#@ncconnect.onmicrosoft.com::2e9df2d5-df92-4e5c-ad51-805d35800e25" providerId="AD" clId="Web-{06D804E8-3CB7-C08C-B2B8-4CF7573617C5}" dt="2024-07-30T03:14:06.196" v="798"/>
              <pc2:cmMkLst xmlns:pc2="http://schemas.microsoft.com/office/powerpoint/2019/9/main/command">
                <pc:docMk/>
                <pc:sldMk cId="1137231823" sldId="2147478919"/>
                <pc2:cmMk id="{4DB7685F-E747-4D22-8CF8-B84AB7C1A606}"/>
              </pc2:cmMkLst>
            </pc226:cmChg>
          </p:ext>
        </pc:extLst>
      </pc:sldChg>
      <pc:sldChg chg="modSp">
        <pc:chgData name="Rebecca Diaz-Castrejon" userId="S::rebecca_neimandcollaborative.com#ext#@ncconnect.onmicrosoft.com::2e9df2d5-df92-4e5c-ad51-805d35800e25" providerId="AD" clId="Web-{06D804E8-3CB7-C08C-B2B8-4CF7573617C5}" dt="2024-07-30T03:14:29.837" v="800" actId="1076"/>
        <pc:sldMkLst>
          <pc:docMk/>
          <pc:sldMk cId="1863474302" sldId="2147478980"/>
        </pc:sldMkLst>
      </pc:sldChg>
      <pc:sldChg chg="modSp">
        <pc:chgData name="Rebecca Diaz-Castrejon" userId="S::rebecca_neimandcollaborative.com#ext#@ncconnect.onmicrosoft.com::2e9df2d5-df92-4e5c-ad51-805d35800e25" providerId="AD" clId="Web-{06D804E8-3CB7-C08C-B2B8-4CF7573617C5}" dt="2024-07-30T03:10:36.147" v="754" actId="1076"/>
        <pc:sldMkLst>
          <pc:docMk/>
          <pc:sldMk cId="884090298" sldId="2147478982"/>
        </pc:sldMkLst>
      </pc:sldChg>
      <pc:sldChg chg="modSp">
        <pc:chgData name="Rebecca Diaz-Castrejon" userId="S::rebecca_neimandcollaborative.com#ext#@ncconnect.onmicrosoft.com::2e9df2d5-df92-4e5c-ad51-805d35800e25" providerId="AD" clId="Web-{06D804E8-3CB7-C08C-B2B8-4CF7573617C5}" dt="2024-07-30T03:10:46.022" v="760" actId="20577"/>
        <pc:sldMkLst>
          <pc:docMk/>
          <pc:sldMk cId="2952464671" sldId="2147478983"/>
        </pc:sldMkLst>
      </pc:sldChg>
      <pc:sldChg chg="modSp">
        <pc:chgData name="Rebecca Diaz-Castrejon" userId="S::rebecca_neimandcollaborative.com#ext#@ncconnect.onmicrosoft.com::2e9df2d5-df92-4e5c-ad51-805d35800e25" providerId="AD" clId="Web-{06D804E8-3CB7-C08C-B2B8-4CF7573617C5}" dt="2024-07-30T03:10:55.788" v="766" actId="1076"/>
        <pc:sldMkLst>
          <pc:docMk/>
          <pc:sldMk cId="1024314912" sldId="2147478984"/>
        </pc:sldMkLst>
      </pc:sldChg>
      <pc:sldChg chg="modSp">
        <pc:chgData name="Rebecca Diaz-Castrejon" userId="S::rebecca_neimandcollaborative.com#ext#@ncconnect.onmicrosoft.com::2e9df2d5-df92-4e5c-ad51-805d35800e25" providerId="AD" clId="Web-{06D804E8-3CB7-C08C-B2B8-4CF7573617C5}" dt="2024-07-30T03:11:04.132" v="769" actId="1076"/>
        <pc:sldMkLst>
          <pc:docMk/>
          <pc:sldMk cId="367831233" sldId="2147478985"/>
        </pc:sldMkLst>
      </pc:sldChg>
      <pc:sldChg chg="add del replId">
        <pc:chgData name="Rebecca Diaz-Castrejon" userId="S::rebecca_neimandcollaborative.com#ext#@ncconnect.onmicrosoft.com::2e9df2d5-df92-4e5c-ad51-805d35800e25" providerId="AD" clId="Web-{06D804E8-3CB7-C08C-B2B8-4CF7573617C5}" dt="2024-07-30T03:06:32.208" v="711"/>
        <pc:sldMkLst>
          <pc:docMk/>
          <pc:sldMk cId="2108585078" sldId="2147478986"/>
        </pc:sldMkLst>
      </pc:sldChg>
      <pc:sldChg chg="add del replId">
        <pc:chgData name="Rebecca Diaz-Castrejon" userId="S::rebecca_neimandcollaborative.com#ext#@ncconnect.onmicrosoft.com::2e9df2d5-df92-4e5c-ad51-805d35800e25" providerId="AD" clId="Web-{06D804E8-3CB7-C08C-B2B8-4CF7573617C5}" dt="2024-07-30T01:47:09.065" v="557"/>
        <pc:sldMkLst>
          <pc:docMk/>
          <pc:sldMk cId="2037728894" sldId="2147478987"/>
        </pc:sldMkLst>
      </pc:sldChg>
      <pc:sldChg chg="addSp delSp modSp add replId">
        <pc:chgData name="Rebecca Diaz-Castrejon" userId="S::rebecca_neimandcollaborative.com#ext#@ncconnect.onmicrosoft.com::2e9df2d5-df92-4e5c-ad51-805d35800e25" providerId="AD" clId="Web-{06D804E8-3CB7-C08C-B2B8-4CF7573617C5}" dt="2024-07-30T03:07:35.193" v="733" actId="1076"/>
        <pc:sldMkLst>
          <pc:docMk/>
          <pc:sldMk cId="787076014" sldId="2147478988"/>
        </pc:sldMkLst>
      </pc:sldChg>
      <pc:sldChg chg="addSp delSp modSp add replId">
        <pc:chgData name="Rebecca Diaz-Castrejon" userId="S::rebecca_neimandcollaborative.com#ext#@ncconnect.onmicrosoft.com::2e9df2d5-df92-4e5c-ad51-805d35800e25" providerId="AD" clId="Web-{06D804E8-3CB7-C08C-B2B8-4CF7573617C5}" dt="2024-07-30T04:02:20.110" v="1029" actId="1076"/>
        <pc:sldMkLst>
          <pc:docMk/>
          <pc:sldMk cId="1150341760" sldId="2147478989"/>
        </pc:sldMkLst>
      </pc:sldChg>
    </pc:docChg>
  </pc:docChgLst>
  <pc:docChgLst>
    <pc:chgData name="christina.ngo.bui" userId="S::christina.ngo.bui_gmail.com#ext#@ncconnect.onmicrosoft.com::626deb5c-6642-45a9-ad52-0dde63f202a9" providerId="AD" clId="Web-{4C1516FD-A26B-22A8-8C04-F31CEF675ED5}"/>
    <pc:docChg chg="modSld">
      <pc:chgData name="christina.ngo.bui" userId="S::christina.ngo.bui_gmail.com#ext#@ncconnect.onmicrosoft.com::626deb5c-6642-45a9-ad52-0dde63f202a9" providerId="AD" clId="Web-{4C1516FD-A26B-22A8-8C04-F31CEF675ED5}" dt="2025-02-21T21:12:03.973" v="3"/>
      <pc:docMkLst>
        <pc:docMk/>
      </pc:docMkLst>
      <pc:sldChg chg="modSp">
        <pc:chgData name="christina.ngo.bui" userId="S::christina.ngo.bui_gmail.com#ext#@ncconnect.onmicrosoft.com::626deb5c-6642-45a9-ad52-0dde63f202a9" providerId="AD" clId="Web-{4C1516FD-A26B-22A8-8C04-F31CEF675ED5}" dt="2025-02-21T21:12:03.973" v="3"/>
        <pc:sldMkLst>
          <pc:docMk/>
          <pc:sldMk cId="3983646097" sldId="2147478976"/>
        </pc:sldMkLst>
      </pc:sldChg>
    </pc:docChg>
  </pc:docChgLst>
  <pc:docChgLst>
    <pc:chgData name="christina.ngo.bui" userId="S::christina.ngo.bui_gmail.com#ext#@ncconnect.onmicrosoft.com::626deb5c-6642-45a9-ad52-0dde63f202a9" providerId="AD" clId="Web-{2E5C5660-90E2-3981-B08E-A81CA9BD133B}"/>
    <pc:docChg chg="modSld">
      <pc:chgData name="christina.ngo.bui" userId="S::christina.ngo.bui_gmail.com#ext#@ncconnect.onmicrosoft.com::626deb5c-6642-45a9-ad52-0dde63f202a9" providerId="AD" clId="Web-{2E5C5660-90E2-3981-B08E-A81CA9BD133B}" dt="2025-02-11T15:09:25.537" v="9" actId="20577"/>
      <pc:docMkLst>
        <pc:docMk/>
      </pc:docMkLst>
      <pc:sldChg chg="modSp">
        <pc:chgData name="christina.ngo.bui" userId="S::christina.ngo.bui_gmail.com#ext#@ncconnect.onmicrosoft.com::626deb5c-6642-45a9-ad52-0dde63f202a9" providerId="AD" clId="Web-{2E5C5660-90E2-3981-B08E-A81CA9BD133B}" dt="2025-02-11T15:09:25.537" v="9" actId="20577"/>
        <pc:sldMkLst>
          <pc:docMk/>
          <pc:sldMk cId="3617354974" sldId="2147479039"/>
        </pc:sldMkLst>
        <pc:spChg chg="mod">
          <ac:chgData name="christina.ngo.bui" userId="S::christina.ngo.bui_gmail.com#ext#@ncconnect.onmicrosoft.com::626deb5c-6642-45a9-ad52-0dde63f202a9" providerId="AD" clId="Web-{2E5C5660-90E2-3981-B08E-A81CA9BD133B}" dt="2025-02-11T15:09:25.537" v="9" actId="20577"/>
          <ac:spMkLst>
            <pc:docMk/>
            <pc:sldMk cId="3617354974" sldId="2147479039"/>
            <ac:spMk id="2" creationId="{EA75F4A7-73C3-4BFF-5AFC-BAB9BE27E150}"/>
          </ac:spMkLst>
        </pc:spChg>
      </pc:sldChg>
    </pc:docChg>
  </pc:docChgLst>
  <pc:docChgLst>
    <pc:chgData name="Rebecca Diaz-Castrejon" userId="S::rebecca_neimandcollaborative.com#ext#@ncconnect.onmicrosoft.com::2e9df2d5-df92-4e5c-ad51-805d35800e25" providerId="AD" clId="Web-{F5C4EE43-D58D-4065-CAF3-B4E836D29DB8}"/>
    <pc:docChg chg="modSld">
      <pc:chgData name="Rebecca Diaz-Castrejon" userId="S::rebecca_neimandcollaborative.com#ext#@ncconnect.onmicrosoft.com::2e9df2d5-df92-4e5c-ad51-805d35800e25" providerId="AD" clId="Web-{F5C4EE43-D58D-4065-CAF3-B4E836D29DB8}" dt="2024-08-02T15:21:26.476" v="499"/>
      <pc:docMkLst>
        <pc:docMk/>
      </pc:docMkLst>
      <pc:sldChg chg="addSp delSp modSp">
        <pc:chgData name="Rebecca Diaz-Castrejon" userId="S::rebecca_neimandcollaborative.com#ext#@ncconnect.onmicrosoft.com::2e9df2d5-df92-4e5c-ad51-805d35800e25" providerId="AD" clId="Web-{F5C4EE43-D58D-4065-CAF3-B4E836D29DB8}" dt="2024-08-02T15:20:24.834" v="426" actId="14100"/>
        <pc:sldMkLst>
          <pc:docMk/>
          <pc:sldMk cId="1863474302" sldId="2147478980"/>
        </pc:sldMkLst>
      </pc:sldChg>
      <pc:sldChg chg="addSp delSp modSp delCm">
        <pc:chgData name="Rebecca Diaz-Castrejon" userId="S::rebecca_neimandcollaborative.com#ext#@ncconnect.onmicrosoft.com::2e9df2d5-df92-4e5c-ad51-805d35800e25" providerId="AD" clId="Web-{F5C4EE43-D58D-4065-CAF3-B4E836D29DB8}" dt="2024-08-02T15:16:06.360" v="399"/>
        <pc:sldMkLst>
          <pc:docMk/>
          <pc:sldMk cId="1150341760" sldId="214747898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F5C4EE43-D58D-4065-CAF3-B4E836D29DB8}" dt="2024-08-02T15:16:06.360" v="399"/>
              <pc2:cmMkLst xmlns:pc2="http://schemas.microsoft.com/office/powerpoint/2019/9/main/command">
                <pc:docMk/>
                <pc:sldMk cId="1150341760" sldId="2147478989"/>
                <pc2:cmMk id="{9C6AE27C-F92E-46EE-ADA8-3CAADD631B6B}"/>
              </pc2:cmMkLst>
            </pc226:cmChg>
          </p:ext>
        </pc:extLst>
      </pc:sldChg>
    </pc:docChg>
  </pc:docChgLst>
  <pc:docChgLst>
    <pc:chgData name="Ludlam, Jay" userId="6c1fc5a2-b90b-4bfa-b0c8-82f1a808e666" providerId="ADAL" clId="{08CF630A-9DF5-BE43-85EA-13EAAC5200C3}"/>
    <pc:docChg chg="modSld">
      <pc:chgData name="Ludlam, Jay" userId="6c1fc5a2-b90b-4bfa-b0c8-82f1a808e666" providerId="ADAL" clId="{08CF630A-9DF5-BE43-85EA-13EAAC5200C3}" dt="2024-07-23T23:45:55.241" v="30" actId="20577"/>
      <pc:docMkLst>
        <pc:docMk/>
      </pc:docMkLst>
      <pc:sldChg chg="addCm">
        <pc:chgData name="Ludlam, Jay" userId="6c1fc5a2-b90b-4bfa-b0c8-82f1a808e666" providerId="ADAL" clId="{08CF630A-9DF5-BE43-85EA-13EAAC5200C3}" dt="2024-07-23T23:45:22.458" v="3"/>
        <pc:sldMkLst>
          <pc:docMk/>
          <pc:sldMk cId="988230272" sldId="2147478975"/>
        </pc:sldMkLst>
        <pc:extLst>
          <p:ext xmlns:p="http://schemas.openxmlformats.org/presentationml/2006/main" uri="{D6D511B9-2390-475A-947B-AFAB55BFBCF1}">
            <pc226:cmChg xmlns:pc226="http://schemas.microsoft.com/office/powerpoint/2022/06/main/command" chg="add">
              <pc226:chgData name="Ludlam, Jay" userId="6c1fc5a2-b90b-4bfa-b0c8-82f1a808e666" providerId="ADAL" clId="{08CF630A-9DF5-BE43-85EA-13EAAC5200C3}" dt="2024-07-23T23:45:22.458" v="3"/>
              <pc2:cmMkLst xmlns:pc2="http://schemas.microsoft.com/office/powerpoint/2019/9/main/command">
                <pc:docMk/>
                <pc:sldMk cId="988230272" sldId="2147478975"/>
                <pc2:cmMk id="{5E51118A-DDF6-CC47-9641-1C8BF337FBBE}"/>
              </pc2:cmMkLst>
            </pc226:cmChg>
          </p:ext>
        </pc:extLst>
      </pc:sldChg>
    </pc:docChg>
  </pc:docChgLst>
  <pc:docChgLst>
    <pc:chgData name="christina.ngo.bui" userId="S::christina.ngo.bui_gmail.com#ext#@ncconnect.onmicrosoft.com::626deb5c-6642-45a9-ad52-0dde63f202a9" providerId="AD" clId="Web-{788A2D99-1087-1B7F-3A8F-33796B0F4644}"/>
    <pc:docChg chg="modSld">
      <pc:chgData name="christina.ngo.bui" userId="S::christina.ngo.bui_gmail.com#ext#@ncconnect.onmicrosoft.com::626deb5c-6642-45a9-ad52-0dde63f202a9" providerId="AD" clId="Web-{788A2D99-1087-1B7F-3A8F-33796B0F4644}" dt="2025-02-10T21:26:57.057" v="11" actId="20577"/>
      <pc:docMkLst>
        <pc:docMk/>
      </pc:docMkLst>
      <pc:sldChg chg="modSp">
        <pc:chgData name="christina.ngo.bui" userId="S::christina.ngo.bui_gmail.com#ext#@ncconnect.onmicrosoft.com::626deb5c-6642-45a9-ad52-0dde63f202a9" providerId="AD" clId="Web-{788A2D99-1087-1B7F-3A8F-33796B0F4644}" dt="2025-02-10T21:26:57.057" v="11" actId="20577"/>
        <pc:sldMkLst>
          <pc:docMk/>
          <pc:sldMk cId="124166163" sldId="2147479027"/>
        </pc:sldMkLst>
      </pc:sldChg>
    </pc:docChg>
  </pc:docChgLst>
  <pc:docChgLst>
    <pc:chgData name="Rebecca Diaz-Castrejon" userId="S::rebecca_neimandcollaborative.com#ext#@ncconnect.onmicrosoft.com::2e9df2d5-df92-4e5c-ad51-805d35800e25" providerId="AD" clId="Web-{2C3F6F8A-6F16-4C32-7F35-96A4B0ECFAD4}"/>
    <pc:docChg chg="addSld modSld">
      <pc:chgData name="Rebecca Diaz-Castrejon" userId="S::rebecca_neimandcollaborative.com#ext#@ncconnect.onmicrosoft.com::2e9df2d5-df92-4e5c-ad51-805d35800e25" providerId="AD" clId="Web-{2C3F6F8A-6F16-4C32-7F35-96A4B0ECFAD4}" dt="2024-06-07T01:09:28.133" v="764" actId="20577"/>
      <pc:docMkLst>
        <pc:docMk/>
      </pc:docMkLst>
      <pc:sldChg chg="addSp delSp modSp">
        <pc:chgData name="Rebecca Diaz-Castrejon" userId="S::rebecca_neimandcollaborative.com#ext#@ncconnect.onmicrosoft.com::2e9df2d5-df92-4e5c-ad51-805d35800e25" providerId="AD" clId="Web-{2C3F6F8A-6F16-4C32-7F35-96A4B0ECFAD4}" dt="2024-06-06T23:51:51.083" v="181" actId="20577"/>
        <pc:sldMkLst>
          <pc:docMk/>
          <pc:sldMk cId="1858875103" sldId="2147376844"/>
        </pc:sldMkLst>
      </pc:sldChg>
      <pc:sldChg chg="modSp">
        <pc:chgData name="Rebecca Diaz-Castrejon" userId="S::rebecca_neimandcollaborative.com#ext#@ncconnect.onmicrosoft.com::2e9df2d5-df92-4e5c-ad51-805d35800e25" providerId="AD" clId="Web-{2C3F6F8A-6F16-4C32-7F35-96A4B0ECFAD4}" dt="2024-06-06T23:37:22.261" v="6" actId="14100"/>
        <pc:sldMkLst>
          <pc:docMk/>
          <pc:sldMk cId="3838879139" sldId="2147478871"/>
        </pc:sldMkLst>
      </pc:sldChg>
      <pc:sldChg chg="modSp modCm">
        <pc:chgData name="Rebecca Diaz-Castrejon" userId="S::rebecca_neimandcollaborative.com#ext#@ncconnect.onmicrosoft.com::2e9df2d5-df92-4e5c-ad51-805d35800e25" providerId="AD" clId="Web-{2C3F6F8A-6F16-4C32-7F35-96A4B0ECFAD4}" dt="2024-06-06T23:52:34.489" v="183"/>
        <pc:sldMkLst>
          <pc:docMk/>
          <pc:sldMk cId="4248070286" sldId="2147478881"/>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6T23:52:34.489" v="183"/>
              <pc2:cmMkLst xmlns:pc2="http://schemas.microsoft.com/office/powerpoint/2019/9/main/command">
                <pc:docMk/>
                <pc:sldMk cId="4248070286" sldId="2147478881"/>
                <pc2:cmMk id="{B4DA7023-EA5A-496D-8C6E-2A8BC48FF0CF}"/>
              </pc2:cmMkLst>
              <pc226:cmRplyChg chg="add">
                <pc226:chgData name="Rebecca Diaz-Castrejon" userId="S::rebecca_neimandcollaborative.com#ext#@ncconnect.onmicrosoft.com::2e9df2d5-df92-4e5c-ad51-805d35800e25" providerId="AD" clId="Web-{2C3F6F8A-6F16-4C32-7F35-96A4B0ECFAD4}" dt="2024-06-06T23:52:31.192" v="182"/>
                <pc2:cmRplyMkLst xmlns:pc2="http://schemas.microsoft.com/office/powerpoint/2019/9/main/command">
                  <pc:docMk/>
                  <pc:sldMk cId="4248070286" sldId="2147478881"/>
                  <pc2:cmMk id="{B4DA7023-EA5A-496D-8C6E-2A8BC48FF0CF}"/>
                  <pc2:cmRplyMk id="{8E60A8A8-3DF4-4E4E-A1DA-AB518F92F1F4}"/>
                </pc2:cmRplyMkLst>
              </pc226:cmRplyChg>
            </pc226:cmChg>
          </p:ext>
        </pc:extLst>
      </pc:sldChg>
      <pc:sldChg chg="modSp modCm">
        <pc:chgData name="Rebecca Diaz-Castrejon" userId="S::rebecca_neimandcollaborative.com#ext#@ncconnect.onmicrosoft.com::2e9df2d5-df92-4e5c-ad51-805d35800e25" providerId="AD" clId="Web-{2C3F6F8A-6F16-4C32-7F35-96A4B0ECFAD4}" dt="2024-06-07T01:09:28.133" v="764" actId="20577"/>
        <pc:sldMkLst>
          <pc:docMk/>
          <pc:sldMk cId="3915141931" sldId="214747892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6T23:35:08.448" v="3"/>
              <pc2:cmMkLst xmlns:pc2="http://schemas.microsoft.com/office/powerpoint/2019/9/main/command">
                <pc:docMk/>
                <pc:sldMk cId="3915141931" sldId="2147478926"/>
                <pc2:cmMk id="{67038A2D-1482-443D-B82E-9E31A2793592}"/>
              </pc2:cmMkLst>
            </pc226:cmChg>
          </p:ext>
        </pc:extLst>
      </pc:sldChg>
      <pc:sldChg chg="modSp modCm">
        <pc:chgData name="Rebecca Diaz-Castrejon" userId="S::rebecca_neimandcollaborative.com#ext#@ncconnect.onmicrosoft.com::2e9df2d5-df92-4e5c-ad51-805d35800e25" providerId="AD" clId="Web-{2C3F6F8A-6F16-4C32-7F35-96A4B0ECFAD4}" dt="2024-06-07T00:48:24.382" v="704" actId="20577"/>
        <pc:sldMkLst>
          <pc:docMk/>
          <pc:sldMk cId="0" sldId="2147478928"/>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0:48:22.304" v="702" actId="20577"/>
              <pc2:cmMkLst xmlns:pc2="http://schemas.microsoft.com/office/powerpoint/2019/9/main/command">
                <pc:docMk/>
                <pc:sldMk cId="0" sldId="2147478928"/>
                <pc2:cmMk id="{0B3B427D-608B-482E-986F-9EABCBFA04C8}"/>
              </pc2:cmMkLst>
              <pc226:cmRplyChg chg="add">
                <pc226:chgData name="Rebecca Diaz-Castrejon" userId="S::rebecca_neimandcollaborative.com#ext#@ncconnect.onmicrosoft.com::2e9df2d5-df92-4e5c-ad51-805d35800e25" providerId="AD" clId="Web-{2C3F6F8A-6F16-4C32-7F35-96A4B0ECFAD4}" dt="2024-06-07T00:48:03.648" v="694"/>
                <pc2:cmRplyMkLst xmlns:pc2="http://schemas.microsoft.com/office/powerpoint/2019/9/main/command">
                  <pc:docMk/>
                  <pc:sldMk cId="0" sldId="2147478928"/>
                  <pc2:cmMk id="{0B3B427D-608B-482E-986F-9EABCBFA04C8}"/>
                  <pc2:cmRplyMk id="{60F7B4B7-AC9C-4E6C-80D2-7B11D63D2E52}"/>
                </pc2:cmRplyMkLst>
              </pc226:cmRplyChg>
            </pc226:cmChg>
          </p:ext>
        </pc:extLst>
      </pc:sldChg>
      <pc:sldChg chg="modCm">
        <pc:chgData name="Rebecca Diaz-Castrejon" userId="S::rebecca_neimandcollaborative.com#ext#@ncconnect.onmicrosoft.com::2e9df2d5-df92-4e5c-ad51-805d35800e25" providerId="AD" clId="Web-{2C3F6F8A-6F16-4C32-7F35-96A4B0ECFAD4}" dt="2024-06-07T00:49:14.727" v="705"/>
        <pc:sldMkLst>
          <pc:docMk/>
          <pc:sldMk cId="0" sldId="2147478929"/>
        </pc:sldMkLst>
        <pc:extLst>
          <p:ext xmlns:p="http://schemas.openxmlformats.org/presentationml/2006/main" uri="{D6D511B9-2390-475A-947B-AFAB55BFBCF1}">
            <pc226:cmChg xmlns:pc226="http://schemas.microsoft.com/office/powerpoint/2022/06/main/command" chg="">
              <pc226:chgData name="Rebecca Diaz-Castrejon" userId="S::rebecca_neimandcollaborative.com#ext#@ncconnect.onmicrosoft.com::2e9df2d5-df92-4e5c-ad51-805d35800e25" providerId="AD" clId="Web-{2C3F6F8A-6F16-4C32-7F35-96A4B0ECFAD4}" dt="2024-06-07T00:49:14.727" v="705"/>
              <pc2:cmMkLst xmlns:pc2="http://schemas.microsoft.com/office/powerpoint/2019/9/main/command">
                <pc:docMk/>
                <pc:sldMk cId="0" sldId="2147478929"/>
                <pc2:cmMk id="{4ED4DEDE-3352-4751-8CA8-089EC3A57592}"/>
              </pc2:cmMkLst>
              <pc226:cmRplyChg chg="add">
                <pc226:chgData name="Rebecca Diaz-Castrejon" userId="S::rebecca_neimandcollaborative.com#ext#@ncconnect.onmicrosoft.com::2e9df2d5-df92-4e5c-ad51-805d35800e25" providerId="AD" clId="Web-{2C3F6F8A-6F16-4C32-7F35-96A4B0ECFAD4}" dt="2024-06-07T00:49:14.727" v="705"/>
                <pc2:cmRplyMkLst xmlns:pc2="http://schemas.microsoft.com/office/powerpoint/2019/9/main/command">
                  <pc:docMk/>
                  <pc:sldMk cId="0" sldId="2147478929"/>
                  <pc2:cmMk id="{4ED4DEDE-3352-4751-8CA8-089EC3A57592}"/>
                  <pc2:cmRplyMk id="{8E18F0C3-F153-4AB4-9F88-BA5BBF0F47DC}"/>
                </pc2:cmRplyMkLst>
              </pc226:cmRplyChg>
            </pc226:cmChg>
          </p:ext>
        </pc:extLst>
      </pc:sldChg>
      <pc:sldChg chg="modCm">
        <pc:chgData name="Rebecca Diaz-Castrejon" userId="S::rebecca_neimandcollaborative.com#ext#@ncconnect.onmicrosoft.com::2e9df2d5-df92-4e5c-ad51-805d35800e25" providerId="AD" clId="Web-{2C3F6F8A-6F16-4C32-7F35-96A4B0ECFAD4}" dt="2024-06-07T01:08:56.632" v="762"/>
        <pc:sldMkLst>
          <pc:docMk/>
          <pc:sldMk cId="2786167085" sldId="214747893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1:08:56.632" v="762"/>
              <pc2:cmMkLst xmlns:pc2="http://schemas.microsoft.com/office/powerpoint/2019/9/main/command">
                <pc:docMk/>
                <pc:sldMk cId="2786167085" sldId="2147478936"/>
                <pc2:cmMk id="{3F080F58-3A35-47A8-A4AB-F170B91CA6D3}"/>
              </pc2:cmMkLst>
              <pc226:cmRplyChg chg="mod modRxn">
                <pc226:chgData name="Rebecca Diaz-Castrejon" userId="S::rebecca_neimandcollaborative.com#ext#@ncconnect.onmicrosoft.com::2e9df2d5-df92-4e5c-ad51-805d35800e25" providerId="AD" clId="Web-{2C3F6F8A-6F16-4C32-7F35-96A4B0ECFAD4}" dt="2024-06-06T23:36:16.761" v="4"/>
                <pc2:cmRplyMkLst xmlns:pc2="http://schemas.microsoft.com/office/powerpoint/2019/9/main/command">
                  <pc:docMk/>
                  <pc:sldMk cId="2786167085" sldId="2147478936"/>
                  <pc2:cmMk id="{3F080F58-3A35-47A8-A4AB-F170B91CA6D3}"/>
                  <pc2:cmRplyMk id="{1C7DF8CE-349B-407D-8491-8E926ED2354D}"/>
                </pc2:cmRplyMkLst>
              </pc226:cmRplyChg>
            </pc226:cmChg>
          </p:ext>
        </pc:extLst>
      </pc:sldChg>
      <pc:sldChg chg="addSp delSp modSp modCm">
        <pc:chgData name="Rebecca Diaz-Castrejon" userId="S::rebecca_neimandcollaborative.com#ext#@ncconnect.onmicrosoft.com::2e9df2d5-df92-4e5c-ad51-805d35800e25" providerId="AD" clId="Web-{2C3F6F8A-6F16-4C32-7F35-96A4B0ECFAD4}" dt="2024-06-07T00:46:39.897" v="693" actId="1076"/>
        <pc:sldMkLst>
          <pc:docMk/>
          <pc:sldMk cId="1062497065" sldId="2147478938"/>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0:19:57.709" v="387" actId="20577"/>
              <pc2:cmMkLst xmlns:pc2="http://schemas.microsoft.com/office/powerpoint/2019/9/main/command">
                <pc:docMk/>
                <pc:sldMk cId="1062497065" sldId="2147478938"/>
                <pc2:cmMk id="{B0B89C17-CCDC-4EDC-8CA1-BADAD163ECD1}"/>
              </pc2:cmMkLst>
            </pc226:cmChg>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0:19:57.709" v="387" actId="20577"/>
              <pc2:cmMkLst xmlns:pc2="http://schemas.microsoft.com/office/powerpoint/2019/9/main/command">
                <pc:docMk/>
                <pc:sldMk cId="1062497065" sldId="2147478938"/>
                <pc2:cmMk id="{AAFF045D-12D0-4BF7-BCCF-71283DB20285}"/>
              </pc2:cmMkLst>
            </pc226:cmChg>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0:45:56.240" v="685" actId="20577"/>
              <pc2:cmMkLst xmlns:pc2="http://schemas.microsoft.com/office/powerpoint/2019/9/main/command">
                <pc:docMk/>
                <pc:sldMk cId="1062497065" sldId="2147478938"/>
                <pc2:cmMk id="{6EA60DAF-8677-42EE-9FC5-6CDF708B4477}"/>
              </pc2:cmMkLst>
            </pc226:cmChg>
          </p:ext>
        </pc:extLst>
      </pc:sldChg>
      <pc:sldChg chg="addSp delSp modSp modCm">
        <pc:chgData name="Rebecca Diaz-Castrejon" userId="S::rebecca_neimandcollaborative.com#ext#@ncconnect.onmicrosoft.com::2e9df2d5-df92-4e5c-ad51-805d35800e25" providerId="AD" clId="Web-{2C3F6F8A-6F16-4C32-7F35-96A4B0ECFAD4}" dt="2024-06-07T00:54:35.558" v="716" actId="1076"/>
        <pc:sldMkLst>
          <pc:docMk/>
          <pc:sldMk cId="2401745229" sldId="214747893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0:51:52.728" v="714" actId="20577"/>
              <pc2:cmMkLst xmlns:pc2="http://schemas.microsoft.com/office/powerpoint/2019/9/main/command">
                <pc:docMk/>
                <pc:sldMk cId="2401745229" sldId="2147478939"/>
                <pc2:cmMk id="{F3426787-7D0F-4184-80EA-E723F4327B88}"/>
              </pc2:cmMkLst>
            </pc226:cmChg>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0:51:52.728" v="714" actId="20577"/>
              <pc2:cmMkLst xmlns:pc2="http://schemas.microsoft.com/office/powerpoint/2019/9/main/command">
                <pc:docMk/>
                <pc:sldMk cId="2401745229" sldId="2147478939"/>
                <pc2:cmMk id="{02B65C8C-3EE8-43E7-9A52-8C0B93FB6BB2}"/>
              </pc2:cmMkLst>
            </pc226:cmChg>
          </p:ext>
        </pc:extLst>
      </pc:sldChg>
      <pc:sldChg chg="addSp delSp modSp modCm">
        <pc:chgData name="Rebecca Diaz-Castrejon" userId="S::rebecca_neimandcollaborative.com#ext#@ncconnect.onmicrosoft.com::2e9df2d5-df92-4e5c-ad51-805d35800e25" providerId="AD" clId="Web-{2C3F6F8A-6F16-4C32-7F35-96A4B0ECFAD4}" dt="2024-06-07T00:22:19.038" v="431" actId="1076"/>
        <pc:sldMkLst>
          <pc:docMk/>
          <pc:sldMk cId="3536237577" sldId="2147478940"/>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6T23:46:55.455" v="73"/>
              <pc2:cmMkLst xmlns:pc2="http://schemas.microsoft.com/office/powerpoint/2019/9/main/command">
                <pc:docMk/>
                <pc:sldMk cId="3536237577" sldId="2147478940"/>
                <pc2:cmMk id="{74321641-69ED-40F8-AF1A-F8CFBB12DDD9}"/>
              </pc2:cmMkLst>
            </pc226:cmChg>
          </p:ext>
        </pc:extLst>
      </pc:sldChg>
      <pc:sldChg chg="modSp modCm">
        <pc:chgData name="Rebecca Diaz-Castrejon" userId="S::rebecca_neimandcollaborative.com#ext#@ncconnect.onmicrosoft.com::2e9df2d5-df92-4e5c-ad51-805d35800e25" providerId="AD" clId="Web-{2C3F6F8A-6F16-4C32-7F35-96A4B0ECFAD4}" dt="2024-06-07T01:03:27.110" v="761" actId="20577"/>
        <pc:sldMkLst>
          <pc:docMk/>
          <pc:sldMk cId="2391752560" sldId="2147478943"/>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1:00:02.358" v="760" actId="20577"/>
              <pc2:cmMkLst xmlns:pc2="http://schemas.microsoft.com/office/powerpoint/2019/9/main/command">
                <pc:docMk/>
                <pc:sldMk cId="2391752560" sldId="2147478943"/>
                <pc2:cmMk id="{ABA37642-7C0A-416C-861C-C49BFC7DB8A6}"/>
              </pc2:cmMkLst>
              <pc226:cmRplyChg chg="add">
                <pc226:chgData name="Rebecca Diaz-Castrejon" userId="S::rebecca_neimandcollaborative.com#ext#@ncconnect.onmicrosoft.com::2e9df2d5-df92-4e5c-ad51-805d35800e25" providerId="AD" clId="Web-{2C3F6F8A-6F16-4C32-7F35-96A4B0ECFAD4}" dt="2024-06-07T00:56:15.871" v="723"/>
                <pc2:cmRplyMkLst xmlns:pc2="http://schemas.microsoft.com/office/powerpoint/2019/9/main/command">
                  <pc:docMk/>
                  <pc:sldMk cId="2391752560" sldId="2147478943"/>
                  <pc2:cmMk id="{ABA37642-7C0A-416C-861C-C49BFC7DB8A6}"/>
                  <pc2:cmRplyMk id="{795BD3EE-CCFC-4316-AC09-0B6FB3EADC08}"/>
                </pc2:cmRplyMkLst>
              </pc226:cmRplyChg>
            </pc226:cmChg>
            <pc226:cmChg xmlns:pc226="http://schemas.microsoft.com/office/powerpoint/2022/06/main/command" chg="mod">
              <pc226:chgData name="Rebecca Diaz-Castrejon" userId="S::rebecca_neimandcollaborative.com#ext#@ncconnect.onmicrosoft.com::2e9df2d5-df92-4e5c-ad51-805d35800e25" providerId="AD" clId="Web-{2C3F6F8A-6F16-4C32-7F35-96A4B0ECFAD4}" dt="2024-06-07T01:00:02.358" v="760" actId="20577"/>
              <pc2:cmMkLst xmlns:pc2="http://schemas.microsoft.com/office/powerpoint/2019/9/main/command">
                <pc:docMk/>
                <pc:sldMk cId="2391752560" sldId="2147478943"/>
                <pc2:cmMk id="{5FC4B5FC-567A-45D7-97A9-4714185764E7}"/>
              </pc2:cmMkLst>
              <pc226:cmRplyChg chg="add">
                <pc226:chgData name="Rebecca Diaz-Castrejon" userId="S::rebecca_neimandcollaborative.com#ext#@ncconnect.onmicrosoft.com::2e9df2d5-df92-4e5c-ad51-805d35800e25" providerId="AD" clId="Web-{2C3F6F8A-6F16-4C32-7F35-96A4B0ECFAD4}" dt="2024-06-07T00:58:23.311" v="742"/>
                <pc2:cmRplyMkLst xmlns:pc2="http://schemas.microsoft.com/office/powerpoint/2019/9/main/command">
                  <pc:docMk/>
                  <pc:sldMk cId="2391752560" sldId="2147478943"/>
                  <pc2:cmMk id="{5FC4B5FC-567A-45D7-97A9-4714185764E7}"/>
                  <pc2:cmRplyMk id="{D13A8681-F947-4493-A4FB-C1E6507B4799}"/>
                </pc2:cmRplyMkLst>
              </pc226:cmRplyChg>
            </pc226:cmChg>
          </p:ext>
        </pc:extLst>
      </pc:sldChg>
      <pc:sldChg chg="modSp">
        <pc:chgData name="Rebecca Diaz-Castrejon" userId="S::rebecca_neimandcollaborative.com#ext#@ncconnect.onmicrosoft.com::2e9df2d5-df92-4e5c-ad51-805d35800e25" providerId="AD" clId="Web-{2C3F6F8A-6F16-4C32-7F35-96A4B0ECFAD4}" dt="2024-06-06T23:34:39.853" v="2"/>
        <pc:sldMkLst>
          <pc:docMk/>
          <pc:sldMk cId="3983646097" sldId="2147478944"/>
        </pc:sldMkLst>
      </pc:sldChg>
      <pc:sldChg chg="addSp delSp modSp add replId">
        <pc:chgData name="Rebecca Diaz-Castrejon" userId="S::rebecca_neimandcollaborative.com#ext#@ncconnect.onmicrosoft.com::2e9df2d5-df92-4e5c-ad51-805d35800e25" providerId="AD" clId="Web-{2C3F6F8A-6F16-4C32-7F35-96A4B0ECFAD4}" dt="2024-06-07T00:20:49.850" v="417" actId="20577"/>
        <pc:sldMkLst>
          <pc:docMk/>
          <pc:sldMk cId="636725924" sldId="2147478945"/>
        </pc:sldMkLst>
      </pc:sldChg>
      <pc:sldChg chg="addSp delSp modSp add replId">
        <pc:chgData name="Rebecca Diaz-Castrejon" userId="S::rebecca_neimandcollaborative.com#ext#@ncconnect.onmicrosoft.com::2e9df2d5-df92-4e5c-ad51-805d35800e25" providerId="AD" clId="Web-{2C3F6F8A-6F16-4C32-7F35-96A4B0ECFAD4}" dt="2024-06-07T00:43:29.098" v="666" actId="1076"/>
        <pc:sldMkLst>
          <pc:docMk/>
          <pc:sldMk cId="4132649152" sldId="2147478946"/>
        </pc:sldMkLst>
      </pc:sldChg>
    </pc:docChg>
  </pc:docChgLst>
  <pc:docChgLst>
    <pc:chgData name="christina.ngo.bui" userId="S::christina.ngo.bui_gmail.com#ext#@ncconnect.onmicrosoft.com::626deb5c-6642-45a9-ad52-0dde63f202a9" providerId="AD" clId="Web-{C7D0CC7D-3216-40BD-F85D-470CC39D28EC}"/>
    <pc:docChg chg="addSld delSld modSld sldOrd">
      <pc:chgData name="christina.ngo.bui" userId="S::christina.ngo.bui_gmail.com#ext#@ncconnect.onmicrosoft.com::626deb5c-6642-45a9-ad52-0dde63f202a9" providerId="AD" clId="Web-{C7D0CC7D-3216-40BD-F85D-470CC39D28EC}" dt="2025-03-20T17:01:30.347" v="2669"/>
      <pc:docMkLst>
        <pc:docMk/>
      </pc:docMkLst>
      <pc:sldChg chg="modSp">
        <pc:chgData name="christina.ngo.bui" userId="S::christina.ngo.bui_gmail.com#ext#@ncconnect.onmicrosoft.com::626deb5c-6642-45a9-ad52-0dde63f202a9" providerId="AD" clId="Web-{C7D0CC7D-3216-40BD-F85D-470CC39D28EC}" dt="2025-03-20T15:51:02.344" v="1268" actId="20577"/>
        <pc:sldMkLst>
          <pc:docMk/>
          <pc:sldMk cId="1886286786" sldId="2147376866"/>
        </pc:sldMkLst>
        <pc:spChg chg="mod">
          <ac:chgData name="christina.ngo.bui" userId="S::christina.ngo.bui_gmail.com#ext#@ncconnect.onmicrosoft.com::626deb5c-6642-45a9-ad52-0dde63f202a9" providerId="AD" clId="Web-{C7D0CC7D-3216-40BD-F85D-470CC39D28EC}" dt="2025-03-20T15:50:49.876" v="1264" actId="14100"/>
          <ac:spMkLst>
            <pc:docMk/>
            <pc:sldMk cId="1886286786" sldId="2147376866"/>
            <ac:spMk id="4" creationId="{4352CE25-F3E1-B0C0-7B1E-F2E806CD9844}"/>
          </ac:spMkLst>
        </pc:spChg>
        <pc:spChg chg="mod">
          <ac:chgData name="christina.ngo.bui" userId="S::christina.ngo.bui_gmail.com#ext#@ncconnect.onmicrosoft.com::626deb5c-6642-45a9-ad52-0dde63f202a9" providerId="AD" clId="Web-{C7D0CC7D-3216-40BD-F85D-470CC39D28EC}" dt="2025-03-20T15:51:02.344" v="1268" actId="20577"/>
          <ac:spMkLst>
            <pc:docMk/>
            <pc:sldMk cId="1886286786" sldId="2147376866"/>
            <ac:spMk id="6" creationId="{7AC1AC46-3901-E135-9698-FA5FFB6B8D0A}"/>
          </ac:spMkLst>
        </pc:spChg>
        <pc:picChg chg="mod">
          <ac:chgData name="christina.ngo.bui" userId="S::christina.ngo.bui_gmail.com#ext#@ncconnect.onmicrosoft.com::626deb5c-6642-45a9-ad52-0dde63f202a9" providerId="AD" clId="Web-{C7D0CC7D-3216-40BD-F85D-470CC39D28EC}" dt="2025-03-20T15:50:32.392" v="1263"/>
          <ac:picMkLst>
            <pc:docMk/>
            <pc:sldMk cId="1886286786" sldId="2147376866"/>
            <ac:picMk id="3" creationId="{E4BE4085-EC6D-8761-A41A-2512735CB7F9}"/>
          </ac:picMkLst>
        </pc:picChg>
      </pc:sldChg>
      <pc:sldChg chg="modSp mod modShow">
        <pc:chgData name="christina.ngo.bui" userId="S::christina.ngo.bui_gmail.com#ext#@ncconnect.onmicrosoft.com::626deb5c-6642-45a9-ad52-0dde63f202a9" providerId="AD" clId="Web-{C7D0CC7D-3216-40BD-F85D-470CC39D28EC}" dt="2025-03-20T16:45:13.248" v="2369"/>
        <pc:sldMkLst>
          <pc:docMk/>
          <pc:sldMk cId="967207967" sldId="2147376879"/>
        </pc:sldMkLst>
      </pc:sldChg>
      <pc:sldChg chg="modSp">
        <pc:chgData name="christina.ngo.bui" userId="S::christina.ngo.bui_gmail.com#ext#@ncconnect.onmicrosoft.com::626deb5c-6642-45a9-ad52-0dde63f202a9" providerId="AD" clId="Web-{C7D0CC7D-3216-40BD-F85D-470CC39D28EC}" dt="2025-03-20T16:23:38.511" v="1461"/>
        <pc:sldMkLst>
          <pc:docMk/>
          <pc:sldMk cId="0" sldId="2147478931"/>
        </pc:sldMkLst>
        <pc:picChg chg="mod">
          <ac:chgData name="christina.ngo.bui" userId="S::christina.ngo.bui_gmail.com#ext#@ncconnect.onmicrosoft.com::626deb5c-6642-45a9-ad52-0dde63f202a9" providerId="AD" clId="Web-{C7D0CC7D-3216-40BD-F85D-470CC39D28EC}" dt="2025-03-20T16:23:38.511" v="1461"/>
          <ac:picMkLst>
            <pc:docMk/>
            <pc:sldMk cId="0" sldId="2147478931"/>
            <ac:picMk id="3" creationId="{AA6A6862-46F0-2239-9F22-F3530E45354C}"/>
          </ac:picMkLst>
        </pc:picChg>
      </pc:sldChg>
      <pc:sldChg chg="modSp">
        <pc:chgData name="christina.ngo.bui" userId="S::christina.ngo.bui_gmail.com#ext#@ncconnect.onmicrosoft.com::626deb5c-6642-45a9-ad52-0dde63f202a9" providerId="AD" clId="Web-{C7D0CC7D-3216-40BD-F85D-470CC39D28EC}" dt="2025-03-20T16:16:48.672" v="1386"/>
        <pc:sldMkLst>
          <pc:docMk/>
          <pc:sldMk cId="636725924" sldId="2147478945"/>
        </pc:sldMkLst>
        <pc:picChg chg="mod">
          <ac:chgData name="christina.ngo.bui" userId="S::christina.ngo.bui_gmail.com#ext#@ncconnect.onmicrosoft.com::626deb5c-6642-45a9-ad52-0dde63f202a9" providerId="AD" clId="Web-{C7D0CC7D-3216-40BD-F85D-470CC39D28EC}" dt="2025-03-20T16:16:48.672" v="1386"/>
          <ac:picMkLst>
            <pc:docMk/>
            <pc:sldMk cId="636725924" sldId="2147478945"/>
            <ac:picMk id="7" creationId="{4D5B4897-5B82-68F7-47E0-5316E6D9231A}"/>
          </ac:picMkLst>
        </pc:picChg>
      </pc:sldChg>
      <pc:sldChg chg="modSp">
        <pc:chgData name="christina.ngo.bui" userId="S::christina.ngo.bui_gmail.com#ext#@ncconnect.onmicrosoft.com::626deb5c-6642-45a9-ad52-0dde63f202a9" providerId="AD" clId="Web-{C7D0CC7D-3216-40BD-F85D-470CC39D28EC}" dt="2025-03-20T15:54:41.545" v="1276"/>
        <pc:sldMkLst>
          <pc:docMk/>
          <pc:sldMk cId="1282052852" sldId="2147478960"/>
        </pc:sldMkLst>
        <pc:picChg chg="mod">
          <ac:chgData name="christina.ngo.bui" userId="S::christina.ngo.bui_gmail.com#ext#@ncconnect.onmicrosoft.com::626deb5c-6642-45a9-ad52-0dde63f202a9" providerId="AD" clId="Web-{C7D0CC7D-3216-40BD-F85D-470CC39D28EC}" dt="2025-03-20T15:54:41.545" v="1276"/>
          <ac:picMkLst>
            <pc:docMk/>
            <pc:sldMk cId="1282052852" sldId="2147478960"/>
            <ac:picMk id="4" creationId="{02B335DF-A07E-7B6B-91FD-54E5ADE591B2}"/>
          </ac:picMkLst>
        </pc:picChg>
      </pc:sldChg>
      <pc:sldChg chg="modSp">
        <pc:chgData name="christina.ngo.bui" userId="S::christina.ngo.bui_gmail.com#ext#@ncconnect.onmicrosoft.com::626deb5c-6642-45a9-ad52-0dde63f202a9" providerId="AD" clId="Web-{C7D0CC7D-3216-40BD-F85D-470CC39D28EC}" dt="2025-03-19T16:59:54.250" v="0" actId="20577"/>
        <pc:sldMkLst>
          <pc:docMk/>
          <pc:sldMk cId="3983646097" sldId="2147478976"/>
        </pc:sldMkLst>
      </pc:sldChg>
      <pc:sldChg chg="del">
        <pc:chgData name="christina.ngo.bui" userId="S::christina.ngo.bui_gmail.com#ext#@ncconnect.onmicrosoft.com::626deb5c-6642-45a9-ad52-0dde63f202a9" providerId="AD" clId="Web-{C7D0CC7D-3216-40BD-F85D-470CC39D28EC}" dt="2025-03-19T17:11:21.950" v="125"/>
        <pc:sldMkLst>
          <pc:docMk/>
          <pc:sldMk cId="149173592" sldId="2147478999"/>
        </pc:sldMkLst>
      </pc:sldChg>
      <pc:sldChg chg="modSp">
        <pc:chgData name="christina.ngo.bui" userId="S::christina.ngo.bui_gmail.com#ext#@ncconnect.onmicrosoft.com::626deb5c-6642-45a9-ad52-0dde63f202a9" providerId="AD" clId="Web-{C7D0CC7D-3216-40BD-F85D-470CC39D28EC}" dt="2025-03-20T16:17:53.765" v="1400"/>
        <pc:sldMkLst>
          <pc:docMk/>
          <pc:sldMk cId="2731326386" sldId="2147479002"/>
        </pc:sldMkLst>
        <pc:picChg chg="mod">
          <ac:chgData name="christina.ngo.bui" userId="S::christina.ngo.bui_gmail.com#ext#@ncconnect.onmicrosoft.com::626deb5c-6642-45a9-ad52-0dde63f202a9" providerId="AD" clId="Web-{C7D0CC7D-3216-40BD-F85D-470CC39D28EC}" dt="2025-03-20T16:17:53.765" v="1400"/>
          <ac:picMkLst>
            <pc:docMk/>
            <pc:sldMk cId="2731326386" sldId="2147479002"/>
            <ac:picMk id="6" creationId="{0A00732B-7674-9E9F-0A89-101199A70A5D}"/>
          </ac:picMkLst>
        </pc:picChg>
      </pc:sldChg>
      <pc:sldChg chg="modSp">
        <pc:chgData name="christina.ngo.bui" userId="S::christina.ngo.bui_gmail.com#ext#@ncconnect.onmicrosoft.com::626deb5c-6642-45a9-ad52-0dde63f202a9" providerId="AD" clId="Web-{C7D0CC7D-3216-40BD-F85D-470CC39D28EC}" dt="2025-03-20T16:14:15.189" v="1357"/>
        <pc:sldMkLst>
          <pc:docMk/>
          <pc:sldMk cId="681790896" sldId="2147479005"/>
        </pc:sldMkLst>
        <pc:picChg chg="mod">
          <ac:chgData name="christina.ngo.bui" userId="S::christina.ngo.bui_gmail.com#ext#@ncconnect.onmicrosoft.com::626deb5c-6642-45a9-ad52-0dde63f202a9" providerId="AD" clId="Web-{C7D0CC7D-3216-40BD-F85D-470CC39D28EC}" dt="2025-03-20T16:14:15.189" v="1357"/>
          <ac:picMkLst>
            <pc:docMk/>
            <pc:sldMk cId="681790896" sldId="2147479005"/>
            <ac:picMk id="6" creationId="{AD76375E-F415-EF94-D434-3B4479D44662}"/>
          </ac:picMkLst>
        </pc:picChg>
      </pc:sldChg>
      <pc:sldChg chg="modSp">
        <pc:chgData name="christina.ngo.bui" userId="S::christina.ngo.bui_gmail.com#ext#@ncconnect.onmicrosoft.com::626deb5c-6642-45a9-ad52-0dde63f202a9" providerId="AD" clId="Web-{C7D0CC7D-3216-40BD-F85D-470CC39D28EC}" dt="2025-03-20T16:14:03.470" v="1353"/>
        <pc:sldMkLst>
          <pc:docMk/>
          <pc:sldMk cId="868757626" sldId="2147479006"/>
        </pc:sldMkLst>
        <pc:picChg chg="mod">
          <ac:chgData name="christina.ngo.bui" userId="S::christina.ngo.bui_gmail.com#ext#@ncconnect.onmicrosoft.com::626deb5c-6642-45a9-ad52-0dde63f202a9" providerId="AD" clId="Web-{C7D0CC7D-3216-40BD-F85D-470CC39D28EC}" dt="2025-03-20T16:14:03.470" v="1353"/>
          <ac:picMkLst>
            <pc:docMk/>
            <pc:sldMk cId="868757626" sldId="2147479006"/>
            <ac:picMk id="4" creationId="{C6F1DE50-46DD-68F8-34AA-61E6A2A8D4DD}"/>
          </ac:picMkLst>
        </pc:picChg>
      </pc:sldChg>
      <pc:sldChg chg="modSp">
        <pc:chgData name="christina.ngo.bui" userId="S::christina.ngo.bui_gmail.com#ext#@ncconnect.onmicrosoft.com::626deb5c-6642-45a9-ad52-0dde63f202a9" providerId="AD" clId="Web-{C7D0CC7D-3216-40BD-F85D-470CC39D28EC}" dt="2025-03-20T16:14:40.001" v="1363"/>
        <pc:sldMkLst>
          <pc:docMk/>
          <pc:sldMk cId="3431465335" sldId="2147479007"/>
        </pc:sldMkLst>
        <pc:picChg chg="mod">
          <ac:chgData name="christina.ngo.bui" userId="S::christina.ngo.bui_gmail.com#ext#@ncconnect.onmicrosoft.com::626deb5c-6642-45a9-ad52-0dde63f202a9" providerId="AD" clId="Web-{C7D0CC7D-3216-40BD-F85D-470CC39D28EC}" dt="2025-03-20T16:14:40.001" v="1363"/>
          <ac:picMkLst>
            <pc:docMk/>
            <pc:sldMk cId="3431465335" sldId="2147479007"/>
            <ac:picMk id="5" creationId="{5B2DDB20-91F5-45DD-62E5-B37A29F52342}"/>
          </ac:picMkLst>
        </pc:picChg>
      </pc:sldChg>
      <pc:sldChg chg="modSp">
        <pc:chgData name="christina.ngo.bui" userId="S::christina.ngo.bui_gmail.com#ext#@ncconnect.onmicrosoft.com::626deb5c-6642-45a9-ad52-0dde63f202a9" providerId="AD" clId="Web-{C7D0CC7D-3216-40BD-F85D-470CC39D28EC}" dt="2025-03-20T16:14:48.673" v="1365"/>
        <pc:sldMkLst>
          <pc:docMk/>
          <pc:sldMk cId="388810261" sldId="2147479008"/>
        </pc:sldMkLst>
        <pc:picChg chg="mod">
          <ac:chgData name="christina.ngo.bui" userId="S::christina.ngo.bui_gmail.com#ext#@ncconnect.onmicrosoft.com::626deb5c-6642-45a9-ad52-0dde63f202a9" providerId="AD" clId="Web-{C7D0CC7D-3216-40BD-F85D-470CC39D28EC}" dt="2025-03-20T16:14:48.673" v="1365"/>
          <ac:picMkLst>
            <pc:docMk/>
            <pc:sldMk cId="388810261" sldId="2147479008"/>
            <ac:picMk id="4" creationId="{7B744D3B-F047-BB3F-18A2-86E67BC6DC9D}"/>
          </ac:picMkLst>
        </pc:picChg>
      </pc:sldChg>
      <pc:sldChg chg="modSp">
        <pc:chgData name="christina.ngo.bui" userId="S::christina.ngo.bui_gmail.com#ext#@ncconnect.onmicrosoft.com::626deb5c-6642-45a9-ad52-0dde63f202a9" providerId="AD" clId="Web-{C7D0CC7D-3216-40BD-F85D-470CC39D28EC}" dt="2025-03-20T16:16:06.329" v="1376"/>
        <pc:sldMkLst>
          <pc:docMk/>
          <pc:sldMk cId="3697128145" sldId="2147479010"/>
        </pc:sldMkLst>
        <pc:picChg chg="mod">
          <ac:chgData name="christina.ngo.bui" userId="S::christina.ngo.bui_gmail.com#ext#@ncconnect.onmicrosoft.com::626deb5c-6642-45a9-ad52-0dde63f202a9" providerId="AD" clId="Web-{C7D0CC7D-3216-40BD-F85D-470CC39D28EC}" dt="2025-03-20T16:16:06.329" v="1376"/>
          <ac:picMkLst>
            <pc:docMk/>
            <pc:sldMk cId="3697128145" sldId="2147479010"/>
            <ac:picMk id="4" creationId="{60D56FBE-3D1E-E516-111D-779FA027123C}"/>
          </ac:picMkLst>
        </pc:picChg>
      </pc:sldChg>
      <pc:sldChg chg="modSp">
        <pc:chgData name="christina.ngo.bui" userId="S::christina.ngo.bui_gmail.com#ext#@ncconnect.onmicrosoft.com::626deb5c-6642-45a9-ad52-0dde63f202a9" providerId="AD" clId="Web-{C7D0CC7D-3216-40BD-F85D-470CC39D28EC}" dt="2025-03-20T16:15:05.595" v="1368"/>
        <pc:sldMkLst>
          <pc:docMk/>
          <pc:sldMk cId="226726391" sldId="2147479016"/>
        </pc:sldMkLst>
        <pc:picChg chg="mod">
          <ac:chgData name="christina.ngo.bui" userId="S::christina.ngo.bui_gmail.com#ext#@ncconnect.onmicrosoft.com::626deb5c-6642-45a9-ad52-0dde63f202a9" providerId="AD" clId="Web-{C7D0CC7D-3216-40BD-F85D-470CC39D28EC}" dt="2025-03-20T16:15:05.595" v="1368"/>
          <ac:picMkLst>
            <pc:docMk/>
            <pc:sldMk cId="226726391" sldId="2147479016"/>
            <ac:picMk id="5" creationId="{55E7E859-6FE5-BF54-BDB4-F7EC1CA87C5A}"/>
          </ac:picMkLst>
        </pc:picChg>
      </pc:sldChg>
      <pc:sldChg chg="modSp">
        <pc:chgData name="christina.ngo.bui" userId="S::christina.ngo.bui_gmail.com#ext#@ncconnect.onmicrosoft.com::626deb5c-6642-45a9-ad52-0dde63f202a9" providerId="AD" clId="Web-{C7D0CC7D-3216-40BD-F85D-470CC39D28EC}" dt="2025-03-20T16:21:27.278" v="1438"/>
        <pc:sldMkLst>
          <pc:docMk/>
          <pc:sldMk cId="2449427989" sldId="2147479018"/>
        </pc:sldMkLst>
        <pc:spChg chg="mod">
          <ac:chgData name="christina.ngo.bui" userId="S::christina.ngo.bui_gmail.com#ext#@ncconnect.onmicrosoft.com::626deb5c-6642-45a9-ad52-0dde63f202a9" providerId="AD" clId="Web-{C7D0CC7D-3216-40BD-F85D-470CC39D28EC}" dt="2025-03-19T17:20:45.259" v="360" actId="20577"/>
          <ac:spMkLst>
            <pc:docMk/>
            <pc:sldMk cId="2449427989" sldId="2147479018"/>
            <ac:spMk id="2" creationId="{9584CAF2-2569-2EF2-992A-BA78A477019A}"/>
          </ac:spMkLst>
        </pc:spChg>
        <pc:spChg chg="mod">
          <ac:chgData name="christina.ngo.bui" userId="S::christina.ngo.bui_gmail.com#ext#@ncconnect.onmicrosoft.com::626deb5c-6642-45a9-ad52-0dde63f202a9" providerId="AD" clId="Web-{C7D0CC7D-3216-40BD-F85D-470CC39D28EC}" dt="2025-03-20T16:21:06.747" v="1432" actId="20577"/>
          <ac:spMkLst>
            <pc:docMk/>
            <pc:sldMk cId="2449427989" sldId="2147479018"/>
            <ac:spMk id="13" creationId="{74C85A61-50B1-A352-8BE0-D3385BB42DD9}"/>
          </ac:spMkLst>
        </pc:spChg>
        <pc:spChg chg="mod">
          <ac:chgData name="christina.ngo.bui" userId="S::christina.ngo.bui_gmail.com#ext#@ncconnect.onmicrosoft.com::626deb5c-6642-45a9-ad52-0dde63f202a9" providerId="AD" clId="Web-{C7D0CC7D-3216-40BD-F85D-470CC39D28EC}" dt="2025-03-20T16:20:07.529" v="1421"/>
          <ac:spMkLst>
            <pc:docMk/>
            <pc:sldMk cId="2449427989" sldId="2147479018"/>
            <ac:spMk id="14" creationId="{1D448434-10A5-25F3-7A41-5989C441484D}"/>
          </ac:spMkLst>
        </pc:spChg>
        <pc:picChg chg="mod">
          <ac:chgData name="christina.ngo.bui" userId="S::christina.ngo.bui_gmail.com#ext#@ncconnect.onmicrosoft.com::626deb5c-6642-45a9-ad52-0dde63f202a9" providerId="AD" clId="Web-{C7D0CC7D-3216-40BD-F85D-470CC39D28EC}" dt="2025-03-20T16:21:19.825" v="1435"/>
          <ac:picMkLst>
            <pc:docMk/>
            <pc:sldMk cId="2449427989" sldId="2147479018"/>
            <ac:picMk id="4" creationId="{FDB46024-29ED-01B2-6E26-D1940F09200F}"/>
          </ac:picMkLst>
        </pc:picChg>
        <pc:picChg chg="mod">
          <ac:chgData name="christina.ngo.bui" userId="S::christina.ngo.bui_gmail.com#ext#@ncconnect.onmicrosoft.com::626deb5c-6642-45a9-ad52-0dde63f202a9" providerId="AD" clId="Web-{C7D0CC7D-3216-40BD-F85D-470CC39D28EC}" dt="2025-03-20T16:21:22.310" v="1436"/>
          <ac:picMkLst>
            <pc:docMk/>
            <pc:sldMk cId="2449427989" sldId="2147479018"/>
            <ac:picMk id="5" creationId="{3DC4A2D3-33D6-76EC-96AF-CAF13ADC901D}"/>
          </ac:picMkLst>
        </pc:picChg>
        <pc:picChg chg="mod">
          <ac:chgData name="christina.ngo.bui" userId="S::christina.ngo.bui_gmail.com#ext#@ncconnect.onmicrosoft.com::626deb5c-6642-45a9-ad52-0dde63f202a9" providerId="AD" clId="Web-{C7D0CC7D-3216-40BD-F85D-470CC39D28EC}" dt="2025-03-20T16:21:24.825" v="1437"/>
          <ac:picMkLst>
            <pc:docMk/>
            <pc:sldMk cId="2449427989" sldId="2147479018"/>
            <ac:picMk id="6" creationId="{375E7E58-E4C3-5E25-E358-5AFFDD73094D}"/>
          </ac:picMkLst>
        </pc:picChg>
        <pc:picChg chg="mod">
          <ac:chgData name="christina.ngo.bui" userId="S::christina.ngo.bui_gmail.com#ext#@ncconnect.onmicrosoft.com::626deb5c-6642-45a9-ad52-0dde63f202a9" providerId="AD" clId="Web-{C7D0CC7D-3216-40BD-F85D-470CC39D28EC}" dt="2025-03-20T16:21:27.278" v="1438"/>
          <ac:picMkLst>
            <pc:docMk/>
            <pc:sldMk cId="2449427989" sldId="2147479018"/>
            <ac:picMk id="7" creationId="{E17E8820-9DAB-1287-92F5-A7779981CEA5}"/>
          </ac:picMkLst>
        </pc:picChg>
      </pc:sldChg>
      <pc:sldChg chg="modSp">
        <pc:chgData name="christina.ngo.bui" userId="S::christina.ngo.bui_gmail.com#ext#@ncconnect.onmicrosoft.com::626deb5c-6642-45a9-ad52-0dde63f202a9" providerId="AD" clId="Web-{C7D0CC7D-3216-40BD-F85D-470CC39D28EC}" dt="2025-03-20T16:21:09.216" v="1433"/>
        <pc:sldMkLst>
          <pc:docMk/>
          <pc:sldMk cId="612056148" sldId="2147479019"/>
        </pc:sldMkLst>
        <pc:spChg chg="mod">
          <ac:chgData name="christina.ngo.bui" userId="S::christina.ngo.bui_gmail.com#ext#@ncconnect.onmicrosoft.com::626deb5c-6642-45a9-ad52-0dde63f202a9" providerId="AD" clId="Web-{C7D0CC7D-3216-40BD-F85D-470CC39D28EC}" dt="2025-03-19T17:19:55.525" v="356"/>
          <ac:spMkLst>
            <pc:docMk/>
            <pc:sldMk cId="612056148" sldId="2147479019"/>
            <ac:spMk id="2" creationId="{9584CAF2-2569-2EF2-992A-BA78A477019A}"/>
          </ac:spMkLst>
        </pc:spChg>
        <pc:picChg chg="mod">
          <ac:chgData name="christina.ngo.bui" userId="S::christina.ngo.bui_gmail.com#ext#@ncconnect.onmicrosoft.com::626deb5c-6642-45a9-ad52-0dde63f202a9" providerId="AD" clId="Web-{C7D0CC7D-3216-40BD-F85D-470CC39D28EC}" dt="2025-03-20T16:21:09.216" v="1433"/>
          <ac:picMkLst>
            <pc:docMk/>
            <pc:sldMk cId="612056148" sldId="2147479019"/>
            <ac:picMk id="4" creationId="{980FAD92-E353-219F-22A6-68C956147ADE}"/>
          </ac:picMkLst>
        </pc:picChg>
      </pc:sldChg>
      <pc:sldChg chg="modSp">
        <pc:chgData name="christina.ngo.bui" userId="S::christina.ngo.bui_gmail.com#ext#@ncconnect.onmicrosoft.com::626deb5c-6642-45a9-ad52-0dde63f202a9" providerId="AD" clId="Web-{C7D0CC7D-3216-40BD-F85D-470CC39D28EC}" dt="2025-03-20T16:21:12.700" v="1434"/>
        <pc:sldMkLst>
          <pc:docMk/>
          <pc:sldMk cId="769892693" sldId="2147479020"/>
        </pc:sldMkLst>
        <pc:spChg chg="mod">
          <ac:chgData name="christina.ngo.bui" userId="S::christina.ngo.bui_gmail.com#ext#@ncconnect.onmicrosoft.com::626deb5c-6642-45a9-ad52-0dde63f202a9" providerId="AD" clId="Web-{C7D0CC7D-3216-40BD-F85D-470CC39D28EC}" dt="2025-03-19T17:21:19.259" v="366" actId="20577"/>
          <ac:spMkLst>
            <pc:docMk/>
            <pc:sldMk cId="769892693" sldId="2147479020"/>
            <ac:spMk id="4" creationId="{E5D4BC75-2FA9-2F5E-F730-62AD83BE5000}"/>
          </ac:spMkLst>
        </pc:spChg>
        <pc:picChg chg="mod">
          <ac:chgData name="christina.ngo.bui" userId="S::christina.ngo.bui_gmail.com#ext#@ncconnect.onmicrosoft.com::626deb5c-6642-45a9-ad52-0dde63f202a9" providerId="AD" clId="Web-{C7D0CC7D-3216-40BD-F85D-470CC39D28EC}" dt="2025-03-20T16:21:12.700" v="1434"/>
          <ac:picMkLst>
            <pc:docMk/>
            <pc:sldMk cId="769892693" sldId="2147479020"/>
            <ac:picMk id="7" creationId="{DBA52BEB-B067-CEFD-2C68-FFAC0417C8E2}"/>
          </ac:picMkLst>
        </pc:picChg>
      </pc:sldChg>
      <pc:sldChg chg="modSp">
        <pc:chgData name="christina.ngo.bui" userId="S::christina.ngo.bui_gmail.com#ext#@ncconnect.onmicrosoft.com::626deb5c-6642-45a9-ad52-0dde63f202a9" providerId="AD" clId="Web-{C7D0CC7D-3216-40BD-F85D-470CC39D28EC}" dt="2025-03-20T16:23:47.933" v="1463"/>
        <pc:sldMkLst>
          <pc:docMk/>
          <pc:sldMk cId="397469422" sldId="2147479024"/>
        </pc:sldMkLst>
        <pc:picChg chg="mod">
          <ac:chgData name="christina.ngo.bui" userId="S::christina.ngo.bui_gmail.com#ext#@ncconnect.onmicrosoft.com::626deb5c-6642-45a9-ad52-0dde63f202a9" providerId="AD" clId="Web-{C7D0CC7D-3216-40BD-F85D-470CC39D28EC}" dt="2025-03-20T16:22:41.559" v="1456"/>
          <ac:picMkLst>
            <pc:docMk/>
            <pc:sldMk cId="397469422" sldId="2147479024"/>
            <ac:picMk id="2" creationId="{01C49351-12D1-8C30-D4DE-E924D932D798}"/>
          </ac:picMkLst>
        </pc:picChg>
        <pc:picChg chg="mod">
          <ac:chgData name="christina.ngo.bui" userId="S::christina.ngo.bui_gmail.com#ext#@ncconnect.onmicrosoft.com::626deb5c-6642-45a9-ad52-0dde63f202a9" providerId="AD" clId="Web-{C7D0CC7D-3216-40BD-F85D-470CC39D28EC}" dt="2025-03-20T16:23:47.933" v="1463"/>
          <ac:picMkLst>
            <pc:docMk/>
            <pc:sldMk cId="397469422" sldId="2147479024"/>
            <ac:picMk id="4" creationId="{1CEB8CD9-443A-AA5D-AF97-DBEC85CFE0C1}"/>
          </ac:picMkLst>
        </pc:picChg>
      </pc:sldChg>
      <pc:sldChg chg="modSp">
        <pc:chgData name="christina.ngo.bui" userId="S::christina.ngo.bui_gmail.com#ext#@ncconnect.onmicrosoft.com::626deb5c-6642-45a9-ad52-0dde63f202a9" providerId="AD" clId="Web-{C7D0CC7D-3216-40BD-F85D-470CC39D28EC}" dt="2025-03-20T16:43:51.795" v="2362" actId="20577"/>
        <pc:sldMkLst>
          <pc:docMk/>
          <pc:sldMk cId="3408530501" sldId="2147479026"/>
        </pc:sldMkLst>
        <pc:spChg chg="mod">
          <ac:chgData name="christina.ngo.bui" userId="S::christina.ngo.bui_gmail.com#ext#@ncconnect.onmicrosoft.com::626deb5c-6642-45a9-ad52-0dde63f202a9" providerId="AD" clId="Web-{C7D0CC7D-3216-40BD-F85D-470CC39D28EC}" dt="2025-03-20T16:43:51.795" v="2362" actId="20577"/>
          <ac:spMkLst>
            <pc:docMk/>
            <pc:sldMk cId="3408530501" sldId="2147479026"/>
            <ac:spMk id="4" creationId="{D9BE1E66-A4A3-7DBE-310F-F02F5FDE4510}"/>
          </ac:spMkLst>
        </pc:spChg>
        <pc:spChg chg="mod">
          <ac:chgData name="christina.ngo.bui" userId="S::christina.ngo.bui_gmail.com#ext#@ncconnect.onmicrosoft.com::626deb5c-6642-45a9-ad52-0dde63f202a9" providerId="AD" clId="Web-{C7D0CC7D-3216-40BD-F85D-470CC39D28EC}" dt="2025-03-19T17:20:32.916" v="358" actId="20577"/>
          <ac:spMkLst>
            <pc:docMk/>
            <pc:sldMk cId="3408530501" sldId="2147479026"/>
            <ac:spMk id="8" creationId="{8D4F4646-75CE-8B57-721F-77D221A4E91A}"/>
          </ac:spMkLst>
        </pc:spChg>
        <pc:spChg chg="mod">
          <ac:chgData name="christina.ngo.bui" userId="S::christina.ngo.bui_gmail.com#ext#@ncconnect.onmicrosoft.com::626deb5c-6642-45a9-ad52-0dde63f202a9" providerId="AD" clId="Web-{C7D0CC7D-3216-40BD-F85D-470CC39D28EC}" dt="2025-03-19T17:20:38.041" v="359" actId="20577"/>
          <ac:spMkLst>
            <pc:docMk/>
            <pc:sldMk cId="3408530501" sldId="2147479026"/>
            <ac:spMk id="9" creationId="{EBC33342-0650-E023-FE21-D4A2AAE7C658}"/>
          </ac:spMkLst>
        </pc:spChg>
        <pc:picChg chg="mod">
          <ac:chgData name="christina.ngo.bui" userId="S::christina.ngo.bui_gmail.com#ext#@ncconnect.onmicrosoft.com::626deb5c-6642-45a9-ad52-0dde63f202a9" providerId="AD" clId="Web-{C7D0CC7D-3216-40BD-F85D-470CC39D28EC}" dt="2025-03-20T16:17:58.859" v="1401"/>
          <ac:picMkLst>
            <pc:docMk/>
            <pc:sldMk cId="3408530501" sldId="2147479026"/>
            <ac:picMk id="7" creationId="{CE2E2BA5-47DE-468F-C4A0-25A33A1DF1D4}"/>
          </ac:picMkLst>
        </pc:picChg>
      </pc:sldChg>
      <pc:sldChg chg="modSp">
        <pc:chgData name="christina.ngo.bui" userId="S::christina.ngo.bui_gmail.com#ext#@ncconnect.onmicrosoft.com::626deb5c-6642-45a9-ad52-0dde63f202a9" providerId="AD" clId="Web-{C7D0CC7D-3216-40BD-F85D-470CC39D28EC}" dt="2025-03-19T17:21:28.775" v="368" actId="20577"/>
        <pc:sldMkLst>
          <pc:docMk/>
          <pc:sldMk cId="3078700674" sldId="2147479031"/>
        </pc:sldMkLst>
        <pc:spChg chg="mod">
          <ac:chgData name="christina.ngo.bui" userId="S::christina.ngo.bui_gmail.com#ext#@ncconnect.onmicrosoft.com::626deb5c-6642-45a9-ad52-0dde63f202a9" providerId="AD" clId="Web-{C7D0CC7D-3216-40BD-F85D-470CC39D28EC}" dt="2025-03-19T17:21:28.775" v="368" actId="20577"/>
          <ac:spMkLst>
            <pc:docMk/>
            <pc:sldMk cId="3078700674" sldId="2147479031"/>
            <ac:spMk id="2" creationId="{C60BB48A-6AE3-F561-4003-67F8B4E4A276}"/>
          </ac:spMkLst>
        </pc:spChg>
      </pc:sldChg>
      <pc:sldChg chg="modSp modCm modNotes">
        <pc:chgData name="christina.ngo.bui" userId="S::christina.ngo.bui_gmail.com#ext#@ncconnect.onmicrosoft.com::626deb5c-6642-45a9-ad52-0dde63f202a9" providerId="AD" clId="Web-{C7D0CC7D-3216-40BD-F85D-470CC39D28EC}" dt="2025-03-20T16:56:47.350" v="2616"/>
        <pc:sldMkLst>
          <pc:docMk/>
          <pc:sldMk cId="2594068507" sldId="2147479036"/>
        </pc:sldMkLst>
        <pc:spChg chg="mod">
          <ac:chgData name="christina.ngo.bui" userId="S::christina.ngo.bui_gmail.com#ext#@ncconnect.onmicrosoft.com::626deb5c-6642-45a9-ad52-0dde63f202a9" providerId="AD" clId="Web-{C7D0CC7D-3216-40BD-F85D-470CC39D28EC}" dt="2025-03-19T17:06:09.936" v="124" actId="20577"/>
          <ac:spMkLst>
            <pc:docMk/>
            <pc:sldMk cId="2594068507" sldId="2147479036"/>
            <ac:spMk id="43" creationId="{F1B0ED45-6400-96CB-6E04-467BFDE21A6D}"/>
          </ac:spMkLst>
        </pc:spChg>
        <pc:picChg chg="mod">
          <ac:chgData name="christina.ngo.bui" userId="S::christina.ngo.bui_gmail.com#ext#@ncconnect.onmicrosoft.com::626deb5c-6642-45a9-ad52-0dde63f202a9" providerId="AD" clId="Web-{C7D0CC7D-3216-40BD-F85D-470CC39D28EC}" dt="2025-03-20T16:08:32.615" v="1325"/>
          <ac:picMkLst>
            <pc:docMk/>
            <pc:sldMk cId="2594068507" sldId="2147479036"/>
            <ac:picMk id="5" creationId="{4D9F0FFC-EBF3-DB67-5B4D-3B147393532B}"/>
          </ac:picMkLst>
        </pc:pic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C7D0CC7D-3216-40BD-F85D-470CC39D28EC}" dt="2025-03-19T17:06:09.936" v="124" actId="20577"/>
              <pc2:cmMkLst xmlns:pc2="http://schemas.microsoft.com/office/powerpoint/2019/9/main/command">
                <pc:docMk/>
                <pc:sldMk cId="2594068507" sldId="2147479036"/>
                <pc2:cmMk id="{1607A403-1746-6A40-BC66-B25F8F27F0CF}"/>
              </pc2:cmMkLst>
            </pc226:cmChg>
            <pc226:cmChg xmlns:pc226="http://schemas.microsoft.com/office/powerpoint/2022/06/main/command" chg="mod">
              <pc226:chgData name="christina.ngo.bui" userId="S::christina.ngo.bui_gmail.com#ext#@ncconnect.onmicrosoft.com::626deb5c-6642-45a9-ad52-0dde63f202a9" providerId="AD" clId="Web-{C7D0CC7D-3216-40BD-F85D-470CC39D28EC}" dt="2025-03-19T17:06:09.936" v="124" actId="20577"/>
              <pc2:cmMkLst xmlns:pc2="http://schemas.microsoft.com/office/powerpoint/2019/9/main/command">
                <pc:docMk/>
                <pc:sldMk cId="2594068507" sldId="2147479036"/>
                <pc2:cmMk id="{F3FA2DEB-C810-4DA6-88F4-CE185972BBA2}"/>
              </pc2:cmMkLst>
            </pc226:cmChg>
          </p:ext>
        </pc:extLst>
      </pc:sldChg>
      <pc:sldChg chg="addSp delSp modSp del">
        <pc:chgData name="christina.ngo.bui" userId="S::christina.ngo.bui_gmail.com#ext#@ncconnect.onmicrosoft.com::626deb5c-6642-45a9-ad52-0dde63f202a9" providerId="AD" clId="Web-{C7D0CC7D-3216-40BD-F85D-470CC39D28EC}" dt="2025-03-19T17:16:35.276" v="221"/>
        <pc:sldMkLst>
          <pc:docMk/>
          <pc:sldMk cId="2293370532" sldId="2147479037"/>
        </pc:sldMkLst>
      </pc:sldChg>
      <pc:sldChg chg="modSp ord">
        <pc:chgData name="christina.ngo.bui" userId="S::christina.ngo.bui_gmail.com#ext#@ncconnect.onmicrosoft.com::626deb5c-6642-45a9-ad52-0dde63f202a9" providerId="AD" clId="Web-{C7D0CC7D-3216-40BD-F85D-470CC39D28EC}" dt="2025-03-20T16:23:58.558" v="1466"/>
        <pc:sldMkLst>
          <pc:docMk/>
          <pc:sldMk cId="3617354974" sldId="2147479039"/>
        </pc:sldMkLst>
        <pc:picChg chg="mod">
          <ac:chgData name="christina.ngo.bui" userId="S::christina.ngo.bui_gmail.com#ext#@ncconnect.onmicrosoft.com::626deb5c-6642-45a9-ad52-0dde63f202a9" providerId="AD" clId="Web-{C7D0CC7D-3216-40BD-F85D-470CC39D28EC}" dt="2025-03-20T16:23:58.558" v="1466"/>
          <ac:picMkLst>
            <pc:docMk/>
            <pc:sldMk cId="3617354974" sldId="2147479039"/>
            <ac:picMk id="5" creationId="{A2A238D5-9CE4-6519-CCE2-B4B39471C2B5}"/>
          </ac:picMkLst>
        </pc:picChg>
      </pc:sldChg>
      <pc:sldChg chg="modSp">
        <pc:chgData name="christina.ngo.bui" userId="S::christina.ngo.bui_gmail.com#ext#@ncconnect.onmicrosoft.com::626deb5c-6642-45a9-ad52-0dde63f202a9" providerId="AD" clId="Web-{C7D0CC7D-3216-40BD-F85D-470CC39D28EC}" dt="2025-03-20T16:24:23.730" v="1468"/>
        <pc:sldMkLst>
          <pc:docMk/>
          <pc:sldMk cId="2309350006" sldId="2147479040"/>
        </pc:sldMkLst>
        <pc:picChg chg="mod">
          <ac:chgData name="christina.ngo.bui" userId="S::christina.ngo.bui_gmail.com#ext#@ncconnect.onmicrosoft.com::626deb5c-6642-45a9-ad52-0dde63f202a9" providerId="AD" clId="Web-{C7D0CC7D-3216-40BD-F85D-470CC39D28EC}" dt="2025-03-20T16:16:25.688" v="1380"/>
          <ac:picMkLst>
            <pc:docMk/>
            <pc:sldMk cId="2309350006" sldId="2147479040"/>
            <ac:picMk id="3" creationId="{0264A0EB-5A82-508E-4BA9-66543ECE289B}"/>
          </ac:picMkLst>
        </pc:picChg>
        <pc:picChg chg="mod">
          <ac:chgData name="christina.ngo.bui" userId="S::christina.ngo.bui_gmail.com#ext#@ncconnect.onmicrosoft.com::626deb5c-6642-45a9-ad52-0dde63f202a9" providerId="AD" clId="Web-{C7D0CC7D-3216-40BD-F85D-470CC39D28EC}" dt="2025-03-20T16:24:23.730" v="1468"/>
          <ac:picMkLst>
            <pc:docMk/>
            <pc:sldMk cId="2309350006" sldId="2147479040"/>
            <ac:picMk id="4" creationId="{DFD2CC32-B523-8588-5577-B4D09A78A27D}"/>
          </ac:picMkLst>
        </pc:picChg>
      </pc:sldChg>
      <pc:sldChg chg="modSp modCm">
        <pc:chgData name="christina.ngo.bui" userId="S::christina.ngo.bui_gmail.com#ext#@ncconnect.onmicrosoft.com::626deb5c-6642-45a9-ad52-0dde63f202a9" providerId="AD" clId="Web-{C7D0CC7D-3216-40BD-F85D-470CC39D28EC}" dt="2025-03-20T15:59:45.401" v="1308"/>
        <pc:sldMkLst>
          <pc:docMk/>
          <pc:sldMk cId="3003746408" sldId="2147479046"/>
        </pc:sldMkLst>
        <pc:spChg chg="mod">
          <ac:chgData name="christina.ngo.bui" userId="S::christina.ngo.bui_gmail.com#ext#@ncconnect.onmicrosoft.com::626deb5c-6642-45a9-ad52-0dde63f202a9" providerId="AD" clId="Web-{C7D0CC7D-3216-40BD-F85D-470CC39D28EC}" dt="2025-03-19T17:02:52.593" v="74" actId="20577"/>
          <ac:spMkLst>
            <pc:docMk/>
            <pc:sldMk cId="3003746408" sldId="2147479046"/>
            <ac:spMk id="2" creationId="{DEAA6354-0E58-FF7F-552B-A45CE656E264}"/>
          </ac:spMkLst>
        </pc:spChg>
        <pc:picChg chg="mod">
          <ac:chgData name="christina.ngo.bui" userId="S::christina.ngo.bui_gmail.com#ext#@ncconnect.onmicrosoft.com::626deb5c-6642-45a9-ad52-0dde63f202a9" providerId="AD" clId="Web-{C7D0CC7D-3216-40BD-F85D-470CC39D28EC}" dt="2025-03-20T15:56:06.185" v="1286"/>
          <ac:picMkLst>
            <pc:docMk/>
            <pc:sldMk cId="3003746408" sldId="2147479046"/>
            <ac:picMk id="6" creationId="{A02DC44E-5E0A-D1F3-AA25-CC70F65AA3BB}"/>
          </ac:picMkLst>
        </pc:pic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C7D0CC7D-3216-40BD-F85D-470CC39D28EC}" dt="2025-03-19T17:02:51.452" v="73" actId="20577"/>
              <pc2:cmMkLst xmlns:pc2="http://schemas.microsoft.com/office/powerpoint/2019/9/main/command">
                <pc:docMk/>
                <pc:sldMk cId="3003746408" sldId="2147479046"/>
                <pc2:cmMk id="{F5719A0B-A0D2-4E40-9B80-9D320E548312}"/>
              </pc2:cmMkLst>
            </pc226:cmChg>
            <pc226:cmChg xmlns:pc226="http://schemas.microsoft.com/office/powerpoint/2022/06/main/command" chg="mod">
              <pc226:chgData name="christina.ngo.bui" userId="S::christina.ngo.bui_gmail.com#ext#@ncconnect.onmicrosoft.com::626deb5c-6642-45a9-ad52-0dde63f202a9" providerId="AD" clId="Web-{C7D0CC7D-3216-40BD-F85D-470CC39D28EC}" dt="2025-03-19T17:02:51.452" v="73" actId="20577"/>
              <pc2:cmMkLst xmlns:pc2="http://schemas.microsoft.com/office/powerpoint/2019/9/main/command">
                <pc:docMk/>
                <pc:sldMk cId="3003746408" sldId="2147479046"/>
                <pc2:cmMk id="{67EBB962-6C64-4455-A09C-1F61F3048BE7}"/>
              </pc2:cmMkLst>
            </pc226:cmChg>
            <pc226:cmChg xmlns:pc226="http://schemas.microsoft.com/office/powerpoint/2022/06/main/command" chg="mod">
              <pc226:chgData name="christina.ngo.bui" userId="S::christina.ngo.bui_gmail.com#ext#@ncconnect.onmicrosoft.com::626deb5c-6642-45a9-ad52-0dde63f202a9" providerId="AD" clId="Web-{C7D0CC7D-3216-40BD-F85D-470CC39D28EC}" dt="2025-03-19T17:02:51.452" v="73" actId="20577"/>
              <pc2:cmMkLst xmlns:pc2="http://schemas.microsoft.com/office/powerpoint/2019/9/main/command">
                <pc:docMk/>
                <pc:sldMk cId="3003746408" sldId="2147479046"/>
                <pc2:cmMk id="{2CA8FAB2-828E-4498-9C48-63D838C0FF5C}"/>
              </pc2:cmMkLst>
            </pc226:cmChg>
            <pc226:cmChg xmlns:pc226="http://schemas.microsoft.com/office/powerpoint/2022/06/main/command" chg="mod">
              <pc226:chgData name="christina.ngo.bui" userId="S::christina.ngo.bui_gmail.com#ext#@ncconnect.onmicrosoft.com::626deb5c-6642-45a9-ad52-0dde63f202a9" providerId="AD" clId="Web-{C7D0CC7D-3216-40BD-F85D-470CC39D28EC}" dt="2025-03-19T17:02:51.452" v="73" actId="20577"/>
              <pc2:cmMkLst xmlns:pc2="http://schemas.microsoft.com/office/powerpoint/2019/9/main/command">
                <pc:docMk/>
                <pc:sldMk cId="3003746408" sldId="2147479046"/>
                <pc2:cmMk id="{E3F6DFC7-8C66-48B4-8EAC-0581122357FF}"/>
              </pc2:cmMkLst>
            </pc226:cmChg>
          </p:ext>
        </pc:extLst>
      </pc:sldChg>
      <pc:sldChg chg="modSp">
        <pc:chgData name="christina.ngo.bui" userId="S::christina.ngo.bui_gmail.com#ext#@ncconnect.onmicrosoft.com::626deb5c-6642-45a9-ad52-0dde63f202a9" providerId="AD" clId="Web-{C7D0CC7D-3216-40BD-F85D-470CC39D28EC}" dt="2025-03-20T15:56:35.419" v="1290"/>
        <pc:sldMkLst>
          <pc:docMk/>
          <pc:sldMk cId="427780748" sldId="2147479048"/>
        </pc:sldMkLst>
        <pc:picChg chg="mod">
          <ac:chgData name="christina.ngo.bui" userId="S::christina.ngo.bui_gmail.com#ext#@ncconnect.onmicrosoft.com::626deb5c-6642-45a9-ad52-0dde63f202a9" providerId="AD" clId="Web-{C7D0CC7D-3216-40BD-F85D-470CC39D28EC}" dt="2025-03-20T15:56:35.419" v="1290"/>
          <ac:picMkLst>
            <pc:docMk/>
            <pc:sldMk cId="427780748" sldId="2147479048"/>
            <ac:picMk id="6" creationId="{D7E9550C-9EAA-F625-2052-36F29EB99EF3}"/>
          </ac:picMkLst>
        </pc:picChg>
      </pc:sldChg>
      <pc:sldChg chg="del">
        <pc:chgData name="christina.ngo.bui" userId="S::christina.ngo.bui_gmail.com#ext#@ncconnect.onmicrosoft.com::626deb5c-6642-45a9-ad52-0dde63f202a9" providerId="AD" clId="Web-{C7D0CC7D-3216-40BD-F85D-470CC39D28EC}" dt="2025-03-19T17:11:22.965" v="126"/>
        <pc:sldMkLst>
          <pc:docMk/>
          <pc:sldMk cId="852367614" sldId="2147479049"/>
        </pc:sldMkLst>
      </pc:sldChg>
      <pc:sldChg chg="del">
        <pc:chgData name="christina.ngo.bui" userId="S::christina.ngo.bui_gmail.com#ext#@ncconnect.onmicrosoft.com::626deb5c-6642-45a9-ad52-0dde63f202a9" providerId="AD" clId="Web-{C7D0CC7D-3216-40BD-F85D-470CC39D28EC}" dt="2025-03-19T17:11:23.481" v="127"/>
        <pc:sldMkLst>
          <pc:docMk/>
          <pc:sldMk cId="2840861581" sldId="2147479050"/>
        </pc:sldMkLst>
      </pc:sldChg>
      <pc:sldChg chg="del">
        <pc:chgData name="christina.ngo.bui" userId="S::christina.ngo.bui_gmail.com#ext#@ncconnect.onmicrosoft.com::626deb5c-6642-45a9-ad52-0dde63f202a9" providerId="AD" clId="Web-{C7D0CC7D-3216-40BD-F85D-470CC39D28EC}" dt="2025-03-19T17:11:23.840" v="128"/>
        <pc:sldMkLst>
          <pc:docMk/>
          <pc:sldMk cId="1221919945" sldId="2147479051"/>
        </pc:sldMkLst>
      </pc:sldChg>
      <pc:sldChg chg="modSp">
        <pc:chgData name="christina.ngo.bui" userId="S::christina.ngo.bui_gmail.com#ext#@ncconnect.onmicrosoft.com::626deb5c-6642-45a9-ad52-0dde63f202a9" providerId="AD" clId="Web-{C7D0CC7D-3216-40BD-F85D-470CC39D28EC}" dt="2025-03-19T17:21:36.790" v="369" actId="20577"/>
        <pc:sldMkLst>
          <pc:docMk/>
          <pc:sldMk cId="2357974597" sldId="2147479052"/>
        </pc:sldMkLst>
        <pc:spChg chg="mod">
          <ac:chgData name="christina.ngo.bui" userId="S::christina.ngo.bui_gmail.com#ext#@ncconnect.onmicrosoft.com::626deb5c-6642-45a9-ad52-0dde63f202a9" providerId="AD" clId="Web-{C7D0CC7D-3216-40BD-F85D-470CC39D28EC}" dt="2025-03-19T17:21:36.790" v="369" actId="20577"/>
          <ac:spMkLst>
            <pc:docMk/>
            <pc:sldMk cId="2357974597" sldId="2147479052"/>
            <ac:spMk id="12" creationId="{6A21CCE2-B915-FB8C-3491-4B00B64DA88F}"/>
          </ac:spMkLst>
        </pc:spChg>
      </pc:sldChg>
      <pc:sldChg chg="addSp delSp modSp modCm">
        <pc:chgData name="christina.ngo.bui" userId="S::christina.ngo.bui_gmail.com#ext#@ncconnect.onmicrosoft.com::626deb5c-6642-45a9-ad52-0dde63f202a9" providerId="AD" clId="Web-{C7D0CC7D-3216-40BD-F85D-470CC39D28EC}" dt="2025-03-19T17:24:01.212" v="524" actId="20577"/>
        <pc:sldMkLst>
          <pc:docMk/>
          <pc:sldMk cId="705176444" sldId="2147479055"/>
        </pc:sldMkLst>
        <pc:spChg chg="mod">
          <ac:chgData name="christina.ngo.bui" userId="S::christina.ngo.bui_gmail.com#ext#@ncconnect.onmicrosoft.com::626deb5c-6642-45a9-ad52-0dde63f202a9" providerId="AD" clId="Web-{C7D0CC7D-3216-40BD-F85D-470CC39D28EC}" dt="2025-03-19T17:24:01.212" v="524" actId="20577"/>
          <ac:spMkLst>
            <pc:docMk/>
            <pc:sldMk cId="705176444" sldId="2147479055"/>
            <ac:spMk id="5" creationId="{BDBA363D-0DCE-5B59-B274-87296BB6194E}"/>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C7D0CC7D-3216-40BD-F85D-470CC39D28EC}" dt="2025-03-19T17:22:57.681" v="439" actId="20577"/>
              <pc2:cmMkLst xmlns:pc2="http://schemas.microsoft.com/office/powerpoint/2019/9/main/command">
                <pc:docMk/>
                <pc:sldMk cId="705176444" sldId="2147479055"/>
                <pc2:cmMk id="{CE0E972E-BFCC-4E53-802A-97522F235D6C}"/>
              </pc2:cmMkLst>
            </pc226:cmChg>
            <pc226:cmChg xmlns:pc226="http://schemas.microsoft.com/office/powerpoint/2022/06/main/command" chg="mod">
              <pc226:chgData name="christina.ngo.bui" userId="S::christina.ngo.bui_gmail.com#ext#@ncconnect.onmicrosoft.com::626deb5c-6642-45a9-ad52-0dde63f202a9" providerId="AD" clId="Web-{C7D0CC7D-3216-40BD-F85D-470CC39D28EC}" dt="2025-03-19T17:22:57.681" v="439" actId="20577"/>
              <pc2:cmMkLst xmlns:pc2="http://schemas.microsoft.com/office/powerpoint/2019/9/main/command">
                <pc:docMk/>
                <pc:sldMk cId="705176444" sldId="2147479055"/>
                <pc2:cmMk id="{B18D2F2F-46FC-4E8A-ACDE-FA80E4C7FF95}"/>
              </pc2:cmMkLst>
            </pc226:cmChg>
          </p:ext>
        </pc:extLst>
      </pc:sldChg>
      <pc:sldChg chg="modSp modNotes">
        <pc:chgData name="christina.ngo.bui" userId="S::christina.ngo.bui_gmail.com#ext#@ncconnect.onmicrosoft.com::626deb5c-6642-45a9-ad52-0dde63f202a9" providerId="AD" clId="Web-{C7D0CC7D-3216-40BD-F85D-470CC39D28EC}" dt="2025-03-20T17:01:30.347" v="2669"/>
        <pc:sldMkLst>
          <pc:docMk/>
          <pc:sldMk cId="184541921" sldId="2147479058"/>
        </pc:sldMkLst>
        <pc:picChg chg="mod">
          <ac:chgData name="christina.ngo.bui" userId="S::christina.ngo.bui_gmail.com#ext#@ncconnect.onmicrosoft.com::626deb5c-6642-45a9-ad52-0dde63f202a9" providerId="AD" clId="Web-{C7D0CC7D-3216-40BD-F85D-470CC39D28EC}" dt="2025-03-20T16:13:12.690" v="1346"/>
          <ac:picMkLst>
            <pc:docMk/>
            <pc:sldMk cId="184541921" sldId="2147479058"/>
            <ac:picMk id="4" creationId="{33448D42-4B8C-D9D2-E253-3A7500FECC3A}"/>
          </ac:picMkLst>
        </pc:picChg>
      </pc:sldChg>
      <pc:sldChg chg="delSp modSp">
        <pc:chgData name="christina.ngo.bui" userId="S::christina.ngo.bui_gmail.com#ext#@ncconnect.onmicrosoft.com::626deb5c-6642-45a9-ad52-0dde63f202a9" providerId="AD" clId="Web-{C7D0CC7D-3216-40BD-F85D-470CC39D28EC}" dt="2025-03-20T15:55:32.670" v="1279"/>
        <pc:sldMkLst>
          <pc:docMk/>
          <pc:sldMk cId="1219694780" sldId="2147479059"/>
        </pc:sldMkLst>
        <pc:spChg chg="mod">
          <ac:chgData name="christina.ngo.bui" userId="S::christina.ngo.bui_gmail.com#ext#@ncconnect.onmicrosoft.com::626deb5c-6642-45a9-ad52-0dde63f202a9" providerId="AD" clId="Web-{C7D0CC7D-3216-40BD-F85D-470CC39D28EC}" dt="2025-03-19T17:03:36.343" v="78" actId="20577"/>
          <ac:spMkLst>
            <pc:docMk/>
            <pc:sldMk cId="1219694780" sldId="2147479059"/>
            <ac:spMk id="6" creationId="{E377837E-626B-6352-1F36-4602070BADB4}"/>
          </ac:spMkLst>
        </pc:spChg>
        <pc:spChg chg="mod">
          <ac:chgData name="christina.ngo.bui" userId="S::christina.ngo.bui_gmail.com#ext#@ncconnect.onmicrosoft.com::626deb5c-6642-45a9-ad52-0dde63f202a9" providerId="AD" clId="Web-{C7D0CC7D-3216-40BD-F85D-470CC39D28EC}" dt="2025-03-19T17:03:38.983" v="79" actId="1076"/>
          <ac:spMkLst>
            <pc:docMk/>
            <pc:sldMk cId="1219694780" sldId="2147479059"/>
            <ac:spMk id="11" creationId="{B750E7E5-DD44-B05D-A856-6BC14907B073}"/>
          </ac:spMkLst>
        </pc:spChg>
        <pc:picChg chg="mod">
          <ac:chgData name="christina.ngo.bui" userId="S::christina.ngo.bui_gmail.com#ext#@ncconnect.onmicrosoft.com::626deb5c-6642-45a9-ad52-0dde63f202a9" providerId="AD" clId="Web-{C7D0CC7D-3216-40BD-F85D-470CC39D28EC}" dt="2025-03-20T15:55:32.670" v="1279"/>
          <ac:picMkLst>
            <pc:docMk/>
            <pc:sldMk cId="1219694780" sldId="2147479059"/>
            <ac:picMk id="7" creationId="{5AAD3238-4C73-DF05-1CCD-3F49A866CF5E}"/>
          </ac:picMkLst>
        </pc:picChg>
      </pc:sldChg>
      <pc:sldChg chg="modSp add replId">
        <pc:chgData name="christina.ngo.bui" userId="S::christina.ngo.bui_gmail.com#ext#@ncconnect.onmicrosoft.com::626deb5c-6642-45a9-ad52-0dde63f202a9" providerId="AD" clId="Web-{C7D0CC7D-3216-40BD-F85D-470CC39D28EC}" dt="2025-03-20T16:10:34.535" v="1341"/>
        <pc:sldMkLst>
          <pc:docMk/>
          <pc:sldMk cId="334082087" sldId="2147479060"/>
        </pc:sldMkLst>
        <pc:picChg chg="mod">
          <ac:chgData name="christina.ngo.bui" userId="S::christina.ngo.bui_gmail.com#ext#@ncconnect.onmicrosoft.com::626deb5c-6642-45a9-ad52-0dde63f202a9" providerId="AD" clId="Web-{C7D0CC7D-3216-40BD-F85D-470CC39D28EC}" dt="2025-03-20T16:10:22.395" v="1340"/>
          <ac:picMkLst>
            <pc:docMk/>
            <pc:sldMk cId="334082087" sldId="2147479060"/>
            <ac:picMk id="4" creationId="{8285B551-F4A9-C516-84EC-EC3ED9247696}"/>
          </ac:picMkLst>
        </pc:picChg>
      </pc:sldChg>
      <pc:sldChg chg="addSp delSp modSp add replId">
        <pc:chgData name="christina.ngo.bui" userId="S::christina.ngo.bui_gmail.com#ext#@ncconnect.onmicrosoft.com::626deb5c-6642-45a9-ad52-0dde63f202a9" providerId="AD" clId="Web-{C7D0CC7D-3216-40BD-F85D-470CC39D28EC}" dt="2025-03-20T16:10:38.254" v="1342"/>
        <pc:sldMkLst>
          <pc:docMk/>
          <pc:sldMk cId="1219013534" sldId="2147479061"/>
        </pc:sldMkLst>
        <pc:spChg chg="mod">
          <ac:chgData name="christina.ngo.bui" userId="S::christina.ngo.bui_gmail.com#ext#@ncconnect.onmicrosoft.com::626deb5c-6642-45a9-ad52-0dde63f202a9" providerId="AD" clId="Web-{C7D0CC7D-3216-40BD-F85D-470CC39D28EC}" dt="2025-03-20T16:10:38.254" v="1342"/>
          <ac:spMkLst>
            <pc:docMk/>
            <pc:sldMk cId="1219013534" sldId="2147479061"/>
            <ac:spMk id="2" creationId="{0CF3649C-D3F6-03D9-70FA-F484EFA8725A}"/>
          </ac:spMkLst>
        </pc:spChg>
        <pc:spChg chg="mod">
          <ac:chgData name="christina.ngo.bui" userId="S::christina.ngo.bui_gmail.com#ext#@ncconnect.onmicrosoft.com::626deb5c-6642-45a9-ad52-0dde63f202a9" providerId="AD" clId="Web-{C7D0CC7D-3216-40BD-F85D-470CC39D28EC}" dt="2025-03-19T17:04:30.233" v="104" actId="1076"/>
          <ac:spMkLst>
            <pc:docMk/>
            <pc:sldMk cId="1219013534" sldId="2147479061"/>
            <ac:spMk id="11" creationId="{A0D38BFB-E784-F644-BB7F-A63E0D44CDFA}"/>
          </ac:spMkLst>
        </pc:spChg>
        <pc:spChg chg="mod">
          <ac:chgData name="christina.ngo.bui" userId="S::christina.ngo.bui_gmail.com#ext#@ncconnect.onmicrosoft.com::626deb5c-6642-45a9-ad52-0dde63f202a9" providerId="AD" clId="Web-{C7D0CC7D-3216-40BD-F85D-470CC39D28EC}" dt="2025-03-19T17:04:56.264" v="110" actId="1076"/>
          <ac:spMkLst>
            <pc:docMk/>
            <pc:sldMk cId="1219013534" sldId="2147479061"/>
            <ac:spMk id="12" creationId="{BE3B2323-DFD1-9006-1888-E038FBCD693E}"/>
          </ac:spMkLst>
        </pc:spChg>
        <pc:picChg chg="mod">
          <ac:chgData name="christina.ngo.bui" userId="S::christina.ngo.bui_gmail.com#ext#@ncconnect.onmicrosoft.com::626deb5c-6642-45a9-ad52-0dde63f202a9" providerId="AD" clId="Web-{C7D0CC7D-3216-40BD-F85D-470CC39D28EC}" dt="2025-03-20T15:59:05.496" v="1302"/>
          <ac:picMkLst>
            <pc:docMk/>
            <pc:sldMk cId="1219013534" sldId="2147479061"/>
            <ac:picMk id="4" creationId="{D36A19A6-5901-C507-8BAF-1C556993C84B}"/>
          </ac:picMkLst>
        </pc:picChg>
      </pc:sldChg>
      <pc:sldChg chg="modSp add replId modCm">
        <pc:chgData name="christina.ngo.bui" userId="S::christina.ngo.bui_gmail.com#ext#@ncconnect.onmicrosoft.com::626deb5c-6642-45a9-ad52-0dde63f202a9" providerId="AD" clId="Web-{C7D0CC7D-3216-40BD-F85D-470CC39D28EC}" dt="2025-03-20T15:59:20.714" v="1304"/>
        <pc:sldMkLst>
          <pc:docMk/>
          <pc:sldMk cId="293615383" sldId="2147479062"/>
        </pc:sldMkLst>
        <pc:spChg chg="mod">
          <ac:chgData name="christina.ngo.bui" userId="S::christina.ngo.bui_gmail.com#ext#@ncconnect.onmicrosoft.com::626deb5c-6642-45a9-ad52-0dde63f202a9" providerId="AD" clId="Web-{C7D0CC7D-3216-40BD-F85D-470CC39D28EC}" dt="2025-03-20T15:59:14.589" v="1303"/>
          <ac:spMkLst>
            <pc:docMk/>
            <pc:sldMk cId="293615383" sldId="2147479062"/>
            <ac:spMk id="2" creationId="{31C32352-5467-AB1D-F045-8A5BB1B3D726}"/>
          </ac:spMkLst>
        </pc:spChg>
        <pc:spChg chg="mod">
          <ac:chgData name="christina.ngo.bui" userId="S::christina.ngo.bui_gmail.com#ext#@ncconnect.onmicrosoft.com::626deb5c-6642-45a9-ad52-0dde63f202a9" providerId="AD" clId="Web-{C7D0CC7D-3216-40BD-F85D-470CC39D28EC}" dt="2025-03-19T17:01:58.077" v="29" actId="14100"/>
          <ac:spMkLst>
            <pc:docMk/>
            <pc:sldMk cId="293615383" sldId="2147479062"/>
            <ac:spMk id="3" creationId="{FE5C0C94-4E77-CA51-8EEB-346B719EC7D8}"/>
          </ac:spMkLst>
        </pc:spChg>
        <pc:spChg chg="mod">
          <ac:chgData name="christina.ngo.bui" userId="S::christina.ngo.bui_gmail.com#ext#@ncconnect.onmicrosoft.com::626deb5c-6642-45a9-ad52-0dde63f202a9" providerId="AD" clId="Web-{C7D0CC7D-3216-40BD-F85D-470CC39D28EC}" dt="2025-03-20T15:59:20.714" v="1304"/>
          <ac:spMkLst>
            <pc:docMk/>
            <pc:sldMk cId="293615383" sldId="2147479062"/>
            <ac:spMk id="5" creationId="{B714D83A-DB76-828A-42D2-01C678C924EE}"/>
          </ac:spMkLst>
        </pc:spChg>
        <pc:spChg chg="mod">
          <ac:chgData name="christina.ngo.bui" userId="S::christina.ngo.bui_gmail.com#ext#@ncconnect.onmicrosoft.com::626deb5c-6642-45a9-ad52-0dde63f202a9" providerId="AD" clId="Web-{C7D0CC7D-3216-40BD-F85D-470CC39D28EC}" dt="2025-03-19T17:05:08.061" v="112" actId="20577"/>
          <ac:spMkLst>
            <pc:docMk/>
            <pc:sldMk cId="293615383" sldId="2147479062"/>
            <ac:spMk id="6" creationId="{5E99BC6A-9CE1-ECB6-9E95-DD1976D81574}"/>
          </ac:spMkLst>
        </pc:spChg>
        <pc:spChg chg="mod">
          <ac:chgData name="christina.ngo.bui" userId="S::christina.ngo.bui_gmail.com#ext#@ncconnect.onmicrosoft.com::626deb5c-6642-45a9-ad52-0dde63f202a9" providerId="AD" clId="Web-{C7D0CC7D-3216-40BD-F85D-470CC39D28EC}" dt="2025-03-19T17:02:03.312" v="30" actId="20577"/>
          <ac:spMkLst>
            <pc:docMk/>
            <pc:sldMk cId="293615383" sldId="2147479062"/>
            <ac:spMk id="8" creationId="{BA979936-D8C8-8BD0-E025-BB25ADF8631D}"/>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C7D0CC7D-3216-40BD-F85D-470CC39D28EC}" dt="2025-03-19T17:01:54.749" v="27" actId="20577"/>
              <pc2:cmMkLst xmlns:pc2="http://schemas.microsoft.com/office/powerpoint/2019/9/main/command">
                <pc:docMk/>
                <pc:sldMk cId="293615383" sldId="2147479062"/>
                <pc2:cmMk id="{D19E608B-0DF3-4512-A6F3-1EA69298DF71}"/>
              </pc2:cmMkLst>
            </pc226:cmChg>
          </p:ext>
        </pc:extLst>
      </pc:sldChg>
      <pc:sldChg chg="add replId">
        <pc:chgData name="christina.ngo.bui" userId="S::christina.ngo.bui_gmail.com#ext#@ncconnect.onmicrosoft.com::626deb5c-6642-45a9-ad52-0dde63f202a9" providerId="AD" clId="Web-{C7D0CC7D-3216-40BD-F85D-470CC39D28EC}" dt="2025-03-19T17:01:12.296" v="5"/>
        <pc:sldMkLst>
          <pc:docMk/>
          <pc:sldMk cId="4162707479" sldId="2147479063"/>
        </pc:sldMkLst>
      </pc:sldChg>
      <pc:sldChg chg="addSp delSp modSp add replId">
        <pc:chgData name="christina.ngo.bui" userId="S::christina.ngo.bui_gmail.com#ext#@ncconnect.onmicrosoft.com::626deb5c-6642-45a9-ad52-0dde63f202a9" providerId="AD" clId="Web-{C7D0CC7D-3216-40BD-F85D-470CC39D28EC}" dt="2025-03-20T16:24:12.573" v="1467"/>
        <pc:sldMkLst>
          <pc:docMk/>
          <pc:sldMk cId="1117073925" sldId="2147479064"/>
        </pc:sldMkLst>
        <pc:spChg chg="mod">
          <ac:chgData name="christina.ngo.bui" userId="S::christina.ngo.bui_gmail.com#ext#@ncconnect.onmicrosoft.com::626deb5c-6642-45a9-ad52-0dde63f202a9" providerId="AD" clId="Web-{C7D0CC7D-3216-40BD-F85D-470CC39D28EC}" dt="2025-03-20T16:19:37.826" v="1418"/>
          <ac:spMkLst>
            <pc:docMk/>
            <pc:sldMk cId="1117073925" sldId="2147479064"/>
            <ac:spMk id="3" creationId="{18021E2D-56D8-02D2-C286-D73249F9951B}"/>
          </ac:spMkLst>
        </pc:spChg>
        <pc:spChg chg="mod">
          <ac:chgData name="christina.ngo.bui" userId="S::christina.ngo.bui_gmail.com#ext#@ncconnect.onmicrosoft.com::626deb5c-6642-45a9-ad52-0dde63f202a9" providerId="AD" clId="Web-{C7D0CC7D-3216-40BD-F85D-470CC39D28EC}" dt="2025-03-20T16:20:00.982" v="1420"/>
          <ac:spMkLst>
            <pc:docMk/>
            <pc:sldMk cId="1117073925" sldId="2147479064"/>
            <ac:spMk id="4" creationId="{7A397F7F-E97E-00F3-2A3A-13A322C2E672}"/>
          </ac:spMkLst>
        </pc:spChg>
        <pc:spChg chg="add mod">
          <ac:chgData name="christina.ngo.bui" userId="S::christina.ngo.bui_gmail.com#ext#@ncconnect.onmicrosoft.com::626deb5c-6642-45a9-ad52-0dde63f202a9" providerId="AD" clId="Web-{C7D0CC7D-3216-40BD-F85D-470CC39D28EC}" dt="2025-03-19T17:19:38.994" v="355" actId="20577"/>
          <ac:spMkLst>
            <pc:docMk/>
            <pc:sldMk cId="1117073925" sldId="2147479064"/>
            <ac:spMk id="6" creationId="{E7C27D51-C0F4-404E-4352-CF4BBED4C77A}"/>
          </ac:spMkLst>
        </pc:spChg>
        <pc:spChg chg="mod">
          <ac:chgData name="christina.ngo.bui" userId="S::christina.ngo.bui_gmail.com#ext#@ncconnect.onmicrosoft.com::626deb5c-6642-45a9-ad52-0dde63f202a9" providerId="AD" clId="Web-{C7D0CC7D-3216-40BD-F85D-470CC39D28EC}" dt="2025-03-19T17:16:54.354" v="224" actId="1076"/>
          <ac:spMkLst>
            <pc:docMk/>
            <pc:sldMk cId="1117073925" sldId="2147479064"/>
            <ac:spMk id="8" creationId="{9815FFD9-D224-DD53-3325-0D58BD6312B7}"/>
          </ac:spMkLst>
        </pc:spChg>
        <pc:picChg chg="mod ord">
          <ac:chgData name="christina.ngo.bui" userId="S::christina.ngo.bui_gmail.com#ext#@ncconnect.onmicrosoft.com::626deb5c-6642-45a9-ad52-0dde63f202a9" providerId="AD" clId="Web-{C7D0CC7D-3216-40BD-F85D-470CC39D28EC}" dt="2025-03-20T16:24:12.573" v="1467"/>
          <ac:picMkLst>
            <pc:docMk/>
            <pc:sldMk cId="1117073925" sldId="2147479064"/>
            <ac:picMk id="2" creationId="{F42DE9DC-E876-E7F7-5645-7A9A58302631}"/>
          </ac:picMkLst>
        </pc:picChg>
        <pc:picChg chg="add mod">
          <ac:chgData name="christina.ngo.bui" userId="S::christina.ngo.bui_gmail.com#ext#@ncconnect.onmicrosoft.com::626deb5c-6642-45a9-ad52-0dde63f202a9" providerId="AD" clId="Web-{C7D0CC7D-3216-40BD-F85D-470CC39D28EC}" dt="2025-03-20T16:19:15.748" v="1413"/>
          <ac:picMkLst>
            <pc:docMk/>
            <pc:sldMk cId="1117073925" sldId="2147479064"/>
            <ac:picMk id="5" creationId="{4293E079-63CE-E73A-7398-0D13E136F3C0}"/>
          </ac:picMkLst>
        </pc:picChg>
      </pc:sldChg>
      <pc:sldChg chg="addSp delSp modSp add del replId">
        <pc:chgData name="christina.ngo.bui" userId="S::christina.ngo.bui_gmail.com#ext#@ncconnect.onmicrosoft.com::626deb5c-6642-45a9-ad52-0dde63f202a9" providerId="AD" clId="Web-{C7D0CC7D-3216-40BD-F85D-470CC39D28EC}" dt="2025-03-19T17:32:03.069" v="769"/>
        <pc:sldMkLst>
          <pc:docMk/>
          <pc:sldMk cId="1533450684" sldId="2147479065"/>
        </pc:sldMkLst>
      </pc:sldChg>
      <pc:sldChg chg="modSp add del replId">
        <pc:chgData name="christina.ngo.bui" userId="S::christina.ngo.bui_gmail.com#ext#@ncconnect.onmicrosoft.com::626deb5c-6642-45a9-ad52-0dde63f202a9" providerId="AD" clId="Web-{C7D0CC7D-3216-40BD-F85D-470CC39D28EC}" dt="2025-03-20T15:34:38.449" v="1149"/>
        <pc:sldMkLst>
          <pc:docMk/>
          <pc:sldMk cId="185811317" sldId="2147479066"/>
        </pc:sldMkLst>
      </pc:sldChg>
      <pc:sldChg chg="addSp delSp modSp new ord">
        <pc:chgData name="christina.ngo.bui" userId="S::christina.ngo.bui_gmail.com#ext#@ncconnect.onmicrosoft.com::626deb5c-6642-45a9-ad52-0dde63f202a9" providerId="AD" clId="Web-{C7D0CC7D-3216-40BD-F85D-470CC39D28EC}" dt="2025-03-20T15:42:18.397" v="1261" actId="1076"/>
        <pc:sldMkLst>
          <pc:docMk/>
          <pc:sldMk cId="543724442" sldId="2147479067"/>
        </pc:sldMkLst>
      </pc:sldChg>
      <pc:sldChg chg="delSp modSp add replId">
        <pc:chgData name="christina.ngo.bui" userId="S::christina.ngo.bui_gmail.com#ext#@ncconnect.onmicrosoft.com::626deb5c-6642-45a9-ad52-0dde63f202a9" providerId="AD" clId="Web-{C7D0CC7D-3216-40BD-F85D-470CC39D28EC}" dt="2025-03-20T16:45:39.247" v="2370" actId="20577"/>
        <pc:sldMkLst>
          <pc:docMk/>
          <pc:sldMk cId="841558023" sldId="2147479068"/>
        </pc:sldMkLst>
        <pc:spChg chg="mod">
          <ac:chgData name="christina.ngo.bui" userId="S::christina.ngo.bui_gmail.com#ext#@ncconnect.onmicrosoft.com::626deb5c-6642-45a9-ad52-0dde63f202a9" providerId="AD" clId="Web-{C7D0CC7D-3216-40BD-F85D-470CC39D28EC}" dt="2025-03-20T16:31:07.757" v="1515" actId="20577"/>
          <ac:spMkLst>
            <pc:docMk/>
            <pc:sldMk cId="841558023" sldId="2147479068"/>
            <ac:spMk id="6" creationId="{9FAE8FBD-D556-ACAE-2191-B4BC8B47733B}"/>
          </ac:spMkLst>
        </pc:spChg>
        <pc:spChg chg="mod">
          <ac:chgData name="christina.ngo.bui" userId="S::christina.ngo.bui_gmail.com#ext#@ncconnect.onmicrosoft.com::626deb5c-6642-45a9-ad52-0dde63f202a9" providerId="AD" clId="Web-{C7D0CC7D-3216-40BD-F85D-470CC39D28EC}" dt="2025-03-20T16:44:04.077" v="2364" actId="20577"/>
          <ac:spMkLst>
            <pc:docMk/>
            <pc:sldMk cId="841558023" sldId="2147479068"/>
            <ac:spMk id="8" creationId="{1BA6D0D8-F0E9-5F03-F7DA-1C537F780A70}"/>
          </ac:spMkLst>
        </pc:spChg>
      </pc:sldChg>
    </pc:docChg>
  </pc:docChgLst>
  <pc:docChgLst>
    <pc:chgData name="Rebecca Diaz-Castrejon" userId="S::rebecca_neimandcollaborative.com#ext#@ncconnect.onmicrosoft.com::2e9df2d5-df92-4e5c-ad51-805d35800e25" providerId="AD" clId="Web-{1EAD8647-7F96-BF78-86C0-092C40079057}"/>
    <pc:docChg chg="modSld">
      <pc:chgData name="Rebecca Diaz-Castrejon" userId="S::rebecca_neimandcollaborative.com#ext#@ncconnect.onmicrosoft.com::2e9df2d5-df92-4e5c-ad51-805d35800e25" providerId="AD" clId="Web-{1EAD8647-7F96-BF78-86C0-092C40079057}" dt="2024-07-23T06:36:36.669" v="92"/>
      <pc:docMkLst>
        <pc:docMk/>
      </pc:docMkLst>
    </pc:docChg>
  </pc:docChgLst>
  <pc:docChgLst>
    <pc:chgData name="Colby DiMento" userId="S::cdimento_oakhillstrategies.com#ext#@ncconnect.onmicrosoft.com::d8606fec-3bbc-47f4-8f72-bcac598a9043" providerId="AD" clId="Web-{135F3864-C678-A5D0-87CD-906665DDA23F}"/>
    <pc:docChg chg="modSld">
      <pc:chgData name="Colby DiMento" userId="S::cdimento_oakhillstrategies.com#ext#@ncconnect.onmicrosoft.com::d8606fec-3bbc-47f4-8f72-bcac598a9043" providerId="AD" clId="Web-{135F3864-C678-A5D0-87CD-906665DDA23F}" dt="2025-04-10T12:27:54.469" v="7" actId="20577"/>
      <pc:docMkLst>
        <pc:docMk/>
      </pc:docMkLst>
      <pc:sldChg chg="modSp modCm">
        <pc:chgData name="Colby DiMento" userId="S::cdimento_oakhillstrategies.com#ext#@ncconnect.onmicrosoft.com::d8606fec-3bbc-47f4-8f72-bcac598a9043" providerId="AD" clId="Web-{135F3864-C678-A5D0-87CD-906665DDA23F}" dt="2025-04-10T12:27:54.469" v="7" actId="20577"/>
        <pc:sldMkLst>
          <pc:docMk/>
          <pc:sldMk cId="841558023" sldId="2147479068"/>
        </pc:sldMkLst>
        <pc:spChg chg="mod">
          <ac:chgData name="Colby DiMento" userId="S::cdimento_oakhillstrategies.com#ext#@ncconnect.onmicrosoft.com::d8606fec-3bbc-47f4-8f72-bcac598a9043" providerId="AD" clId="Web-{135F3864-C678-A5D0-87CD-906665DDA23F}" dt="2025-04-10T12:27:54.469" v="7" actId="20577"/>
          <ac:spMkLst>
            <pc:docMk/>
            <pc:sldMk cId="841558023" sldId="2147479068"/>
            <ac:spMk id="8" creationId="{1BA6D0D8-F0E9-5F03-F7DA-1C537F780A70}"/>
          </ac:spMkLst>
        </pc:spChg>
        <pc:extLst>
          <p:ext xmlns:p="http://schemas.openxmlformats.org/presentationml/2006/main" uri="{D6D511B9-2390-475A-947B-AFAB55BFBCF1}">
            <pc226:cmChg xmlns:pc226="http://schemas.microsoft.com/office/powerpoint/2022/06/main/command" chg="mod">
              <pc226:chgData name="Colby DiMento" userId="S::cdimento_oakhillstrategies.com#ext#@ncconnect.onmicrosoft.com::d8606fec-3bbc-47f4-8f72-bcac598a9043" providerId="AD" clId="Web-{135F3864-C678-A5D0-87CD-906665DDA23F}" dt="2025-04-10T12:27:52.048" v="5" actId="20577"/>
              <pc2:cmMkLst xmlns:pc2="http://schemas.microsoft.com/office/powerpoint/2019/9/main/command">
                <pc:docMk/>
                <pc:sldMk cId="841558023" sldId="2147479068"/>
                <pc2:cmMk id="{CCFCF46A-1B4B-4425-844E-43F9ECFE3533}"/>
              </pc2:cmMkLst>
            </pc226:cmChg>
          </p:ext>
        </pc:extLst>
      </pc:sldChg>
    </pc:docChg>
  </pc:docChgLst>
  <pc:docChgLst>
    <pc:chgData name="Greenspun, Iris" userId="S::iris.greenspun@dhhs.nc.gov::633e7056-f6da-4404-b522-8f8d025d4f4c" providerId="AD" clId="Web-{DFBE4B4B-E8F6-F396-A52D-2F53DE9C52FC}"/>
    <pc:docChg chg="">
      <pc:chgData name="Greenspun, Iris" userId="S::iris.greenspun@dhhs.nc.gov::633e7056-f6da-4404-b522-8f8d025d4f4c" providerId="AD" clId="Web-{DFBE4B4B-E8F6-F396-A52D-2F53DE9C52FC}" dt="2024-08-02T18:48:38.438" v="0"/>
      <pc:docMkLst>
        <pc:docMk/>
      </pc:docMkLst>
    </pc:docChg>
  </pc:docChgLst>
  <pc:docChgLst>
    <pc:chgData name="Crosbie, Kelly M" userId="S::kelly.crosbie@dhhs.nc.gov::2bd84adc-f031-4e18-9c12-8d5d4075eccd" providerId="AD" clId="Web-{F39E796F-0AF1-CD95-4D72-7617F0A70B0E}"/>
    <pc:docChg chg="">
      <pc:chgData name="Crosbie, Kelly M" userId="S::kelly.crosbie@dhhs.nc.gov::2bd84adc-f031-4e18-9c12-8d5d4075eccd" providerId="AD" clId="Web-{F39E796F-0AF1-CD95-4D72-7617F0A70B0E}" dt="2024-07-26T13:52:41.193" v="4"/>
      <pc:docMkLst>
        <pc:docMk/>
      </pc:docMkLst>
      <pc:sldChg chg="addCm modCm">
        <pc:chgData name="Crosbie, Kelly M" userId="S::kelly.crosbie@dhhs.nc.gov::2bd84adc-f031-4e18-9c12-8d5d4075eccd" providerId="AD" clId="Web-{F39E796F-0AF1-CD95-4D72-7617F0A70B0E}" dt="2024-07-26T13:49:25.178" v="1"/>
        <pc:sldMkLst>
          <pc:docMk/>
          <pc:sldMk cId="1886286786" sldId="2147376866"/>
        </pc:sldMkLst>
        <pc:extLst>
          <p:ext xmlns:p="http://schemas.openxmlformats.org/presentationml/2006/main" uri="{D6D511B9-2390-475A-947B-AFAB55BFBCF1}">
            <pc226:cmChg xmlns:pc226="http://schemas.microsoft.com/office/powerpoint/2022/06/main/command" chg="add">
              <pc226:chgData name="Crosbie, Kelly M" userId="S::kelly.crosbie@dhhs.nc.gov::2bd84adc-f031-4e18-9c12-8d5d4075eccd" providerId="AD" clId="Web-{F39E796F-0AF1-CD95-4D72-7617F0A70B0E}" dt="2024-07-26T13:49:25.178" v="1"/>
              <pc2:cmMkLst xmlns:pc2="http://schemas.microsoft.com/office/powerpoint/2019/9/main/command">
                <pc:docMk/>
                <pc:sldMk cId="1886286786" sldId="2147376866"/>
                <pc2:cmMk id="{F0D99352-D167-4C1E-B68C-6231EB71D364}"/>
              </pc2:cmMkLst>
              <pc226:cmRplyChg chg="add">
                <pc226:chgData name="Crosbie, Kelly M" userId="S::kelly.crosbie@dhhs.nc.gov::2bd84adc-f031-4e18-9c12-8d5d4075eccd" providerId="AD" clId="Web-{F39E796F-0AF1-CD95-4D72-7617F0A70B0E}" dt="2024-07-26T13:49:25.178" v="1"/>
                <pc2:cmRplyMkLst xmlns:pc2="http://schemas.microsoft.com/office/powerpoint/2019/9/main/command">
                  <pc:docMk/>
                  <pc:sldMk cId="1886286786" sldId="2147376866"/>
                  <pc2:cmMk id="{F0D99352-D167-4C1E-B68C-6231EB71D364}"/>
                  <pc2:cmRplyMk id="{DAE446D2-ED0B-4FA7-AB0F-1A3407F9A080}"/>
                </pc2:cmRplyMkLst>
              </pc226:cmRplyChg>
            </pc226:cmChg>
          </p:ext>
        </pc:extLst>
      </pc:sldChg>
      <pc:sldChg chg="addCm">
        <pc:chgData name="Crosbie, Kelly M" userId="S::kelly.crosbie@dhhs.nc.gov::2bd84adc-f031-4e18-9c12-8d5d4075eccd" providerId="AD" clId="Web-{F39E796F-0AF1-CD95-4D72-7617F0A70B0E}" dt="2024-07-26T13:52:41.193" v="4"/>
        <pc:sldMkLst>
          <pc:docMk/>
          <pc:sldMk cId="1137231823" sldId="2147478919"/>
        </pc:sldMkLst>
        <pc:extLst>
          <p:ext xmlns:p="http://schemas.openxmlformats.org/presentationml/2006/main" uri="{D6D511B9-2390-475A-947B-AFAB55BFBCF1}">
            <pc226:cmChg xmlns:pc226="http://schemas.microsoft.com/office/powerpoint/2022/06/main/command" chg="add">
              <pc226:chgData name="Crosbie, Kelly M" userId="S::kelly.crosbie@dhhs.nc.gov::2bd84adc-f031-4e18-9c12-8d5d4075eccd" providerId="AD" clId="Web-{F39E796F-0AF1-CD95-4D72-7617F0A70B0E}" dt="2024-07-26T13:52:41.193" v="4"/>
              <pc2:cmMkLst xmlns:pc2="http://schemas.microsoft.com/office/powerpoint/2019/9/main/command">
                <pc:docMk/>
                <pc:sldMk cId="1137231823" sldId="2147478919"/>
                <pc2:cmMk id="{4DB7685F-E747-4D22-8CF8-B84AB7C1A606}"/>
              </pc2:cmMkLst>
            </pc226:cmChg>
          </p:ext>
        </pc:extLst>
      </pc:sldChg>
      <pc:sldChg chg="addCm">
        <pc:chgData name="Crosbie, Kelly M" userId="S::kelly.crosbie@dhhs.nc.gov::2bd84adc-f031-4e18-9c12-8d5d4075eccd" providerId="AD" clId="Web-{F39E796F-0AF1-CD95-4D72-7617F0A70B0E}" dt="2024-07-26T13:50:06.084" v="2"/>
        <pc:sldMkLst>
          <pc:docMk/>
          <pc:sldMk cId="775686506" sldId="2147478966"/>
        </pc:sldMkLst>
        <pc:extLst>
          <p:ext xmlns:p="http://schemas.openxmlformats.org/presentationml/2006/main" uri="{D6D511B9-2390-475A-947B-AFAB55BFBCF1}">
            <pc226:cmChg xmlns:pc226="http://schemas.microsoft.com/office/powerpoint/2022/06/main/command" chg="add">
              <pc226:chgData name="Crosbie, Kelly M" userId="S::kelly.crosbie@dhhs.nc.gov::2bd84adc-f031-4e18-9c12-8d5d4075eccd" providerId="AD" clId="Web-{F39E796F-0AF1-CD95-4D72-7617F0A70B0E}" dt="2024-07-26T13:50:06.084" v="2"/>
              <pc2:cmMkLst xmlns:pc2="http://schemas.microsoft.com/office/powerpoint/2019/9/main/command">
                <pc:docMk/>
                <pc:sldMk cId="775686506" sldId="2147478966"/>
                <pc2:cmMk id="{345EDCBD-6B59-4E0B-BDFC-8A4569CB0216}"/>
              </pc2:cmMkLst>
            </pc226:cmChg>
          </p:ext>
        </pc:extLst>
      </pc:sldChg>
      <pc:sldChg chg="addCm">
        <pc:chgData name="Crosbie, Kelly M" userId="S::kelly.crosbie@dhhs.nc.gov::2bd84adc-f031-4e18-9c12-8d5d4075eccd" providerId="AD" clId="Web-{F39E796F-0AF1-CD95-4D72-7617F0A70B0E}" dt="2024-07-26T13:52:06.849" v="3"/>
        <pc:sldMkLst>
          <pc:docMk/>
          <pc:sldMk cId="4240203115" sldId="2147478978"/>
        </pc:sldMkLst>
        <pc:extLst>
          <p:ext xmlns:p="http://schemas.openxmlformats.org/presentationml/2006/main" uri="{D6D511B9-2390-475A-947B-AFAB55BFBCF1}">
            <pc226:cmChg xmlns:pc226="http://schemas.microsoft.com/office/powerpoint/2022/06/main/command" chg="add">
              <pc226:chgData name="Crosbie, Kelly M" userId="S::kelly.crosbie@dhhs.nc.gov::2bd84adc-f031-4e18-9c12-8d5d4075eccd" providerId="AD" clId="Web-{F39E796F-0AF1-CD95-4D72-7617F0A70B0E}" dt="2024-07-26T13:52:06.849" v="3"/>
              <pc2:cmMkLst xmlns:pc2="http://schemas.microsoft.com/office/powerpoint/2019/9/main/command">
                <pc:docMk/>
                <pc:sldMk cId="4240203115" sldId="2147478978"/>
                <pc2:cmMk id="{AE2FE2EE-521C-41D6-B9C3-F051003F6A8E}"/>
              </pc2:cmMkLst>
            </pc226:cmChg>
          </p:ext>
        </pc:extLst>
      </pc:sldChg>
    </pc:docChg>
  </pc:docChgLst>
  <pc:docChgLst>
    <pc:chgData name="Jim Webb" userId="S::jim_jimwebb.com#ext#@ncconnect.onmicrosoft.com::ab6200f0-fa0e-49e3-97e0-b779493993a9" providerId="AD" clId="Web-{7B2BEC44-C847-8799-D08B-BB82ACA7DA80}"/>
    <pc:docChg chg="modSld">
      <pc:chgData name="Jim Webb" userId="S::jim_jimwebb.com#ext#@ncconnect.onmicrosoft.com::ab6200f0-fa0e-49e3-97e0-b779493993a9" providerId="AD" clId="Web-{7B2BEC44-C847-8799-D08B-BB82ACA7DA80}" dt="2025-03-20T17:12:58.114" v="3" actId="20577"/>
      <pc:docMkLst>
        <pc:docMk/>
      </pc:docMkLst>
      <pc:sldChg chg="modSp modCm">
        <pc:chgData name="Jim Webb" userId="S::jim_jimwebb.com#ext#@ncconnect.onmicrosoft.com::ab6200f0-fa0e-49e3-97e0-b779493993a9" providerId="AD" clId="Web-{7B2BEC44-C847-8799-D08B-BB82ACA7DA80}" dt="2025-03-20T17:12:58.114" v="3" actId="20577"/>
        <pc:sldMkLst>
          <pc:docMk/>
          <pc:sldMk cId="2594068507" sldId="2147479036"/>
        </pc:sldMkLst>
        <pc:spChg chg="mod">
          <ac:chgData name="Jim Webb" userId="S::jim_jimwebb.com#ext#@ncconnect.onmicrosoft.com::ab6200f0-fa0e-49e3-97e0-b779493993a9" providerId="AD" clId="Web-{7B2BEC44-C847-8799-D08B-BB82ACA7DA80}" dt="2025-03-20T17:12:58.114" v="3" actId="20577"/>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Jim Webb" userId="S::jim_jimwebb.com#ext#@ncconnect.onmicrosoft.com::ab6200f0-fa0e-49e3-97e0-b779493993a9" providerId="AD" clId="Web-{7B2BEC44-C847-8799-D08B-BB82ACA7DA80}" dt="2025-03-20T17:12:38.551" v="2" actId="20577"/>
              <pc2:cmMkLst xmlns:pc2="http://schemas.microsoft.com/office/powerpoint/2019/9/main/command">
                <pc:docMk/>
                <pc:sldMk cId="2594068507" sldId="2147479036"/>
                <pc2:cmMk id="{1607A403-1746-6A40-BC66-B25F8F27F0CF}"/>
              </pc2:cmMkLst>
            </pc226:cmChg>
          </p:ext>
        </pc:extLst>
      </pc:sldChg>
    </pc:docChg>
  </pc:docChgLst>
  <pc:docChgLst>
    <pc:chgData name="Sarah Hutchinson" userId="S::sarah_neimandcollaborative.com#ext#@ncconnect.onmicrosoft.com::b58dcbc7-0afa-4a1c-baed-53722a993875" providerId="AD" clId="Web-{89DB78F9-6268-DB3D-34E8-2CE655C47F37}"/>
    <pc:docChg chg="modSld">
      <pc:chgData name="Sarah Hutchinson" userId="S::sarah_neimandcollaborative.com#ext#@ncconnect.onmicrosoft.com::b58dcbc7-0afa-4a1c-baed-53722a993875" providerId="AD" clId="Web-{89DB78F9-6268-DB3D-34E8-2CE655C47F37}" dt="2024-07-23T12:40:57.027" v="2" actId="20577"/>
      <pc:docMkLst>
        <pc:docMk/>
      </pc:docMkLst>
    </pc:docChg>
  </pc:docChgLst>
  <pc:docChgLst>
    <pc:chgData name="Ludlam, Jay" userId="S::jay.ludlam@dhhs.nc.gov::6c1fc5a2-b90b-4bfa-b0c8-82f1a808e666" providerId="AD" clId="Web-{198135CB-53EB-357C-D15C-C1EA48472A25}"/>
    <pc:docChg chg="modSld">
      <pc:chgData name="Ludlam, Jay" userId="S::jay.ludlam@dhhs.nc.gov::6c1fc5a2-b90b-4bfa-b0c8-82f1a808e666" providerId="AD" clId="Web-{198135CB-53EB-357C-D15C-C1EA48472A25}" dt="2025-03-07T20:48:32.289" v="9" actId="20577"/>
      <pc:docMkLst>
        <pc:docMk/>
      </pc:docMkLst>
      <pc:sldChg chg="modSp">
        <pc:chgData name="Ludlam, Jay" userId="S::jay.ludlam@dhhs.nc.gov::6c1fc5a2-b90b-4bfa-b0c8-82f1a808e666" providerId="AD" clId="Web-{198135CB-53EB-357C-D15C-C1EA48472A25}" dt="2025-03-07T20:48:32.289" v="9" actId="20577"/>
        <pc:sldMkLst>
          <pc:docMk/>
          <pc:sldMk cId="3078700674" sldId="2147479031"/>
        </pc:sldMkLst>
        <pc:spChg chg="mod">
          <ac:chgData name="Ludlam, Jay" userId="S::jay.ludlam@dhhs.nc.gov::6c1fc5a2-b90b-4bfa-b0c8-82f1a808e666" providerId="AD" clId="Web-{198135CB-53EB-357C-D15C-C1EA48472A25}" dt="2025-03-07T20:48:32.289" v="9" actId="20577"/>
          <ac:spMkLst>
            <pc:docMk/>
            <pc:sldMk cId="3078700674" sldId="2147479031"/>
            <ac:spMk id="2" creationId="{C60BB48A-6AE3-F561-4003-67F8B4E4A276}"/>
          </ac:spMkLst>
        </pc:spChg>
      </pc:sldChg>
    </pc:docChg>
  </pc:docChgLst>
  <pc:docChgLst>
    <pc:chgData name="christina.ngo.bui" userId="S::christina.ngo.bui_gmail.com#ext#@ncconnect.onmicrosoft.com::626deb5c-6642-45a9-ad52-0dde63f202a9" providerId="AD" clId="Web-{DA3DF326-BD9B-D77E-888C-4F2627ABCBB3}"/>
    <pc:docChg chg="modSld">
      <pc:chgData name="christina.ngo.bui" userId="S::christina.ngo.bui_gmail.com#ext#@ncconnect.onmicrosoft.com::626deb5c-6642-45a9-ad52-0dde63f202a9" providerId="AD" clId="Web-{DA3DF326-BD9B-D77E-888C-4F2627ABCBB3}" dt="2025-02-19T20:54:31.049" v="94" actId="20577"/>
      <pc:docMkLst>
        <pc:docMk/>
      </pc:docMkLst>
      <pc:sldChg chg="modSp">
        <pc:chgData name="christina.ngo.bui" userId="S::christina.ngo.bui_gmail.com#ext#@ncconnect.onmicrosoft.com::626deb5c-6642-45a9-ad52-0dde63f202a9" providerId="AD" clId="Web-{DA3DF326-BD9B-D77E-888C-4F2627ABCBB3}" dt="2025-02-19T20:54:31.049" v="94" actId="20577"/>
        <pc:sldMkLst>
          <pc:docMk/>
          <pc:sldMk cId="636725924" sldId="2147478945"/>
        </pc:sldMkLst>
        <pc:spChg chg="mod">
          <ac:chgData name="christina.ngo.bui" userId="S::christina.ngo.bui_gmail.com#ext#@ncconnect.onmicrosoft.com::626deb5c-6642-45a9-ad52-0dde63f202a9" providerId="AD" clId="Web-{DA3DF326-BD9B-D77E-888C-4F2627ABCBB3}" dt="2025-02-19T20:54:31.049" v="94" actId="20577"/>
          <ac:spMkLst>
            <pc:docMk/>
            <pc:sldMk cId="636725924" sldId="2147478945"/>
            <ac:spMk id="43" creationId="{1EF8A68E-DB43-D854-FC24-68B1CEC1F038}"/>
          </ac:spMkLst>
        </pc:spChg>
      </pc:sldChg>
      <pc:sldChg chg="modSp">
        <pc:chgData name="christina.ngo.bui" userId="S::christina.ngo.bui_gmail.com#ext#@ncconnect.onmicrosoft.com::626deb5c-6642-45a9-ad52-0dde63f202a9" providerId="AD" clId="Web-{DA3DF326-BD9B-D77E-888C-4F2627ABCBB3}" dt="2025-02-19T20:52:52.268" v="27" actId="20577"/>
        <pc:sldMkLst>
          <pc:docMk/>
          <pc:sldMk cId="427780748" sldId="2147479048"/>
        </pc:sldMkLst>
        <pc:spChg chg="mod">
          <ac:chgData name="christina.ngo.bui" userId="S::christina.ngo.bui_gmail.com#ext#@ncconnect.onmicrosoft.com::626deb5c-6642-45a9-ad52-0dde63f202a9" providerId="AD" clId="Web-{DA3DF326-BD9B-D77E-888C-4F2627ABCBB3}" dt="2025-02-19T20:52:52.268" v="27" actId="20577"/>
          <ac:spMkLst>
            <pc:docMk/>
            <pc:sldMk cId="427780748" sldId="2147479048"/>
            <ac:spMk id="2" creationId="{D63469AB-A7F7-F2F1-2BD4-A0B81AD525AC}"/>
          </ac:spMkLst>
        </pc:spChg>
      </pc:sldChg>
    </pc:docChg>
  </pc:docChgLst>
  <pc:docChgLst>
    <pc:chgData name="North, Chelsea" userId="S::chelsea.north@dhhs.nc.gov::4c6ac658-a0ff-404a-b6ae-57ad4c8b2c33" providerId="AD" clId="Web-{A6728C87-50C8-1BF5-C4F0-DC5BD46E7364}"/>
    <pc:docChg chg="modSld">
      <pc:chgData name="North, Chelsea" userId="S::chelsea.north@dhhs.nc.gov::4c6ac658-a0ff-404a-b6ae-57ad4c8b2c33" providerId="AD" clId="Web-{A6728C87-50C8-1BF5-C4F0-DC5BD46E7364}" dt="2025-02-25T17:45:06.108" v="1"/>
      <pc:docMkLst>
        <pc:docMk/>
      </pc:docMkLst>
      <pc:sldChg chg="modSp">
        <pc:chgData name="North, Chelsea" userId="S::chelsea.north@dhhs.nc.gov::4c6ac658-a0ff-404a-b6ae-57ad4c8b2c33" providerId="AD" clId="Web-{A6728C87-50C8-1BF5-C4F0-DC5BD46E7364}" dt="2025-02-25T17:45:06.108" v="1"/>
        <pc:sldMkLst>
          <pc:docMk/>
          <pc:sldMk cId="3983646097" sldId="2147478976"/>
        </pc:sldMkLst>
      </pc:sldChg>
    </pc:docChg>
  </pc:docChgLst>
  <pc:docChgLst>
    <pc:chgData name="christina.ngo.bui" userId="S::christina.ngo.bui_gmail.com#ext#@ncconnect.onmicrosoft.com::626deb5c-6642-45a9-ad52-0dde63f202a9" providerId="AD" clId="Web-{4CDFFF24-745A-6E0C-851E-A1D44655A4C5}"/>
    <pc:docChg chg="modSld">
      <pc:chgData name="christina.ngo.bui" userId="S::christina.ngo.bui_gmail.com#ext#@ncconnect.onmicrosoft.com::626deb5c-6642-45a9-ad52-0dde63f202a9" providerId="AD" clId="Web-{4CDFFF24-745A-6E0C-851E-A1D44655A4C5}" dt="2025-02-11T03:04:42.805" v="5" actId="20577"/>
      <pc:docMkLst>
        <pc:docMk/>
      </pc:docMkLst>
      <pc:sldChg chg="modSp modCm">
        <pc:chgData name="christina.ngo.bui" userId="S::christina.ngo.bui_gmail.com#ext#@ncconnect.onmicrosoft.com::626deb5c-6642-45a9-ad52-0dde63f202a9" providerId="AD" clId="Web-{4CDFFF24-745A-6E0C-851E-A1D44655A4C5}" dt="2025-02-11T03:04:42.805" v="5" actId="20577"/>
        <pc:sldMkLst>
          <pc:docMk/>
          <pc:sldMk cId="2594068507" sldId="2147479036"/>
        </pc:sldMkLst>
        <pc:spChg chg="mod">
          <ac:chgData name="christina.ngo.bui" userId="S::christina.ngo.bui_gmail.com#ext#@ncconnect.onmicrosoft.com::626deb5c-6642-45a9-ad52-0dde63f202a9" providerId="AD" clId="Web-{4CDFFF24-745A-6E0C-851E-A1D44655A4C5}" dt="2025-02-11T03:04:42.805" v="5" actId="20577"/>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4CDFFF24-745A-6E0C-851E-A1D44655A4C5}" dt="2025-02-11T03:04:41.992" v="4" actId="20577"/>
              <pc2:cmMkLst xmlns:pc2="http://schemas.microsoft.com/office/powerpoint/2019/9/main/command">
                <pc:docMk/>
                <pc:sldMk cId="2594068507" sldId="2147479036"/>
                <pc2:cmMk id="{D510CF17-4ECA-43EC-9173-32ABBFAF62E0}"/>
              </pc2:cmMkLst>
            </pc226:cmChg>
          </p:ext>
        </pc:extLst>
      </pc:sldChg>
    </pc:docChg>
  </pc:docChgLst>
  <pc:docChgLst>
    <pc:chgData name="Rousseau, Charles" userId="13bd7c30-138a-415a-bc09-628c5e8205d6" providerId="ADAL" clId="{52926D9D-E3A9-494E-BADE-B60E43DD9D08}"/>
    <pc:docChg chg="custSel modSld sldOrd">
      <pc:chgData name="Rousseau, Charles" userId="13bd7c30-138a-415a-bc09-628c5e8205d6" providerId="ADAL" clId="{52926D9D-E3A9-494E-BADE-B60E43DD9D08}" dt="2025-03-06T22:23:16.627" v="218" actId="20577"/>
      <pc:docMkLst>
        <pc:docMk/>
      </pc:docMkLst>
      <pc:sldChg chg="modSp mod">
        <pc:chgData name="Rousseau, Charles" userId="13bd7c30-138a-415a-bc09-628c5e8205d6" providerId="ADAL" clId="{52926D9D-E3A9-494E-BADE-B60E43DD9D08}" dt="2025-03-06T22:23:16.627" v="218" actId="20577"/>
        <pc:sldMkLst>
          <pc:docMk/>
          <pc:sldMk cId="3983646097" sldId="2147478976"/>
        </pc:sldMkLst>
      </pc:sldChg>
      <pc:sldChg chg="ord">
        <pc:chgData name="Rousseau, Charles" userId="13bd7c30-138a-415a-bc09-628c5e8205d6" providerId="ADAL" clId="{52926D9D-E3A9-494E-BADE-B60E43DD9D08}" dt="2025-03-06T22:18:44.777" v="1"/>
        <pc:sldMkLst>
          <pc:docMk/>
          <pc:sldMk cId="3697128145" sldId="2147479010"/>
        </pc:sldMkLst>
      </pc:sldChg>
    </pc:docChg>
  </pc:docChgLst>
  <pc:docChgLst>
    <pc:chgData name="Colby DiMento" userId="S::cdimento_oakhillstrategies.com#ext#@ncconnect.onmicrosoft.com::d8606fec-3bbc-47f4-8f72-bcac598a9043" providerId="AD" clId="Web-{22F874B5-F4CB-3E06-4BD8-294396EFC426}"/>
    <pc:docChg chg="modSld">
      <pc:chgData name="Colby DiMento" userId="S::cdimento_oakhillstrategies.com#ext#@ncconnect.onmicrosoft.com::d8606fec-3bbc-47f4-8f72-bcac598a9043" providerId="AD" clId="Web-{22F874B5-F4CB-3E06-4BD8-294396EFC426}" dt="2025-02-19T19:26:00.813" v="0" actId="20577"/>
      <pc:docMkLst>
        <pc:docMk/>
      </pc:docMkLst>
    </pc:docChg>
  </pc:docChgLst>
  <pc:docChgLst>
    <pc:chgData name="christina.ngo.bui" userId="S::christina.ngo.bui_gmail.com#ext#@ncconnect.onmicrosoft.com::626deb5c-6642-45a9-ad52-0dde63f202a9" providerId="AD" clId="Web-{E91C0AD2-C200-52F4-07B7-04F59824C80E}"/>
    <pc:docChg chg="modSld">
      <pc:chgData name="christina.ngo.bui" userId="S::christina.ngo.bui_gmail.com#ext#@ncconnect.onmicrosoft.com::626deb5c-6642-45a9-ad52-0dde63f202a9" providerId="AD" clId="Web-{E91C0AD2-C200-52F4-07B7-04F59824C80E}" dt="2025-02-12T15:48:28.063" v="16" actId="1076"/>
      <pc:docMkLst>
        <pc:docMk/>
      </pc:docMkLst>
      <pc:sldChg chg="addSp modSp">
        <pc:chgData name="christina.ngo.bui" userId="S::christina.ngo.bui_gmail.com#ext#@ncconnect.onmicrosoft.com::626deb5c-6642-45a9-ad52-0dde63f202a9" providerId="AD" clId="Web-{E91C0AD2-C200-52F4-07B7-04F59824C80E}" dt="2025-02-12T15:48:28.063" v="16" actId="1076"/>
        <pc:sldMkLst>
          <pc:docMk/>
          <pc:sldMk cId="2293370532" sldId="2147479037"/>
        </pc:sldMkLst>
      </pc:sldChg>
    </pc:docChg>
  </pc:docChgLst>
  <pc:docChgLst>
    <pc:chgData name="christina.ngo.bui" userId="S::christina.ngo.bui_gmail.com#ext#@ncconnect.onmicrosoft.com::626deb5c-6642-45a9-ad52-0dde63f202a9" providerId="AD" clId="Web-{E019DCFD-DEF4-7E64-F773-CDC78E66AD6D}"/>
    <pc:docChg chg="addSld modSld sldOrd modMainMaster">
      <pc:chgData name="christina.ngo.bui" userId="S::christina.ngo.bui_gmail.com#ext#@ncconnect.onmicrosoft.com::626deb5c-6642-45a9-ad52-0dde63f202a9" providerId="AD" clId="Web-{E019DCFD-DEF4-7E64-F773-CDC78E66AD6D}" dt="2025-03-11T19:36:52.944" v="1255"/>
      <pc:docMkLst>
        <pc:docMk/>
      </pc:docMkLst>
      <pc:sldChg chg="addSp delSp modSp">
        <pc:chgData name="christina.ngo.bui" userId="S::christina.ngo.bui_gmail.com#ext#@ncconnect.onmicrosoft.com::626deb5c-6642-45a9-ad52-0dde63f202a9" providerId="AD" clId="Web-{E019DCFD-DEF4-7E64-F773-CDC78E66AD6D}" dt="2025-03-11T19:11:41.189" v="884"/>
        <pc:sldMkLst>
          <pc:docMk/>
          <pc:sldMk cId="1886286786" sldId="2147376866"/>
        </pc:sldMkLst>
        <pc:spChg chg="mod">
          <ac:chgData name="christina.ngo.bui" userId="S::christina.ngo.bui_gmail.com#ext#@ncconnect.onmicrosoft.com::626deb5c-6642-45a9-ad52-0dde63f202a9" providerId="AD" clId="Web-{E019DCFD-DEF4-7E64-F773-CDC78E66AD6D}" dt="2025-03-11T16:30:57.765" v="6" actId="20577"/>
          <ac:spMkLst>
            <pc:docMk/>
            <pc:sldMk cId="1886286786" sldId="2147376866"/>
            <ac:spMk id="6" creationId="{7AC1AC46-3901-E135-9698-FA5FFB6B8D0A}"/>
          </ac:spMkLst>
        </pc:spChg>
        <pc:spChg chg="mod">
          <ac:chgData name="christina.ngo.bui" userId="S::christina.ngo.bui_gmail.com#ext#@ncconnect.onmicrosoft.com::626deb5c-6642-45a9-ad52-0dde63f202a9" providerId="AD" clId="Web-{E019DCFD-DEF4-7E64-F773-CDC78E66AD6D}" dt="2025-03-11T16:30:47.452" v="3" actId="14100"/>
          <ac:spMkLst>
            <pc:docMk/>
            <pc:sldMk cId="1886286786" sldId="2147376866"/>
            <ac:spMk id="7" creationId="{469119DE-834B-E75F-65DC-BAB32BCA70E8}"/>
          </ac:spMkLst>
        </pc:spChg>
      </pc:sldChg>
      <pc:sldChg chg="addSp delSp modSp">
        <pc:chgData name="christina.ngo.bui" userId="S::christina.ngo.bui_gmail.com#ext#@ncconnect.onmicrosoft.com::626deb5c-6642-45a9-ad52-0dde63f202a9" providerId="AD" clId="Web-{E019DCFD-DEF4-7E64-F773-CDC78E66AD6D}" dt="2025-03-11T19:17:24.838" v="891"/>
        <pc:sldMkLst>
          <pc:docMk/>
          <pc:sldMk cId="1137231823" sldId="2147478919"/>
        </pc:sldMkLst>
      </pc:sldChg>
      <pc:sldChg chg="addSp delSp modSp">
        <pc:chgData name="christina.ngo.bui" userId="S::christina.ngo.bui_gmail.com#ext#@ncconnect.onmicrosoft.com::626deb5c-6642-45a9-ad52-0dde63f202a9" providerId="AD" clId="Web-{E019DCFD-DEF4-7E64-F773-CDC78E66AD6D}" dt="2025-03-11T19:17:24.838" v="891"/>
        <pc:sldMkLst>
          <pc:docMk/>
          <pc:sldMk cId="0" sldId="2147478931"/>
        </pc:sldMkLst>
        <pc:spChg chg="mod">
          <ac:chgData name="christina.ngo.bui" userId="S::christina.ngo.bui_gmail.com#ext#@ncconnect.onmicrosoft.com::626deb5c-6642-45a9-ad52-0dde63f202a9" providerId="AD" clId="Web-{E019DCFD-DEF4-7E64-F773-CDC78E66AD6D}" dt="2025-03-11T19:08:27.809" v="871" actId="20577"/>
          <ac:spMkLst>
            <pc:docMk/>
            <pc:sldMk cId="0" sldId="2147478931"/>
            <ac:spMk id="5" creationId="{00000000-0000-0000-0000-000000000000}"/>
          </ac:spMkLst>
        </pc:spChg>
        <pc:spChg chg="mod">
          <ac:chgData name="christina.ngo.bui" userId="S::christina.ngo.bui_gmail.com#ext#@ncconnect.onmicrosoft.com::626deb5c-6642-45a9-ad52-0dde63f202a9" providerId="AD" clId="Web-{E019DCFD-DEF4-7E64-F773-CDC78E66AD6D}" dt="2025-03-11T19:09:20.451" v="879" actId="20577"/>
          <ac:spMkLst>
            <pc:docMk/>
            <pc:sldMk cId="0" sldId="2147478931"/>
            <ac:spMk id="15" creationId="{00000000-0000-0000-0000-000000000000}"/>
          </ac:spMkLst>
        </pc:spChg>
      </pc:sldChg>
      <pc:sldChg chg="addSp delSp modSp">
        <pc:chgData name="christina.ngo.bui" userId="S::christina.ngo.bui_gmail.com#ext#@ncconnect.onmicrosoft.com::626deb5c-6642-45a9-ad52-0dde63f202a9" providerId="AD" clId="Web-{E019DCFD-DEF4-7E64-F773-CDC78E66AD6D}" dt="2025-03-11T19:17:24.838" v="891"/>
        <pc:sldMkLst>
          <pc:docMk/>
          <pc:sldMk cId="636725924" sldId="2147478945"/>
        </pc:sldMkLst>
        <pc:spChg chg="mod">
          <ac:chgData name="christina.ngo.bui" userId="S::christina.ngo.bui_gmail.com#ext#@ncconnect.onmicrosoft.com::626deb5c-6642-45a9-ad52-0dde63f202a9" providerId="AD" clId="Web-{E019DCFD-DEF4-7E64-F773-CDC78E66AD6D}" dt="2025-03-11T18:56:44.104" v="759" actId="20577"/>
          <ac:spMkLst>
            <pc:docMk/>
            <pc:sldMk cId="636725924" sldId="2147478945"/>
            <ac:spMk id="8" creationId="{00000000-0000-0000-0000-000000000000}"/>
          </ac:spMkLst>
        </pc:spChg>
        <pc:spChg chg="mod">
          <ac:chgData name="christina.ngo.bui" userId="S::christina.ngo.bui_gmail.com#ext#@ncconnect.onmicrosoft.com::626deb5c-6642-45a9-ad52-0dde63f202a9" providerId="AD" clId="Web-{E019DCFD-DEF4-7E64-F773-CDC78E66AD6D}" dt="2025-03-11T18:56:56.605" v="761" actId="1076"/>
          <ac:spMkLst>
            <pc:docMk/>
            <pc:sldMk cId="636725924" sldId="2147478945"/>
            <ac:spMk id="43" creationId="{1EF8A68E-DB43-D854-FC24-68B1CEC1F038}"/>
          </ac:spMkLst>
        </pc:spChg>
        <pc:picChg chg="mod">
          <ac:chgData name="christina.ngo.bui" userId="S::christina.ngo.bui_gmail.com#ext#@ncconnect.onmicrosoft.com::626deb5c-6642-45a9-ad52-0dde63f202a9" providerId="AD" clId="Web-{E019DCFD-DEF4-7E64-F773-CDC78E66AD6D}" dt="2025-03-11T18:56:48.401" v="760" actId="1076"/>
          <ac:picMkLst>
            <pc:docMk/>
            <pc:sldMk cId="636725924" sldId="2147478945"/>
            <ac:picMk id="7" creationId="{4D5B4897-5B82-68F7-47E0-5316E6D9231A}"/>
          </ac:picMkLst>
        </pc:picChg>
      </pc:sldChg>
      <pc:sldChg chg="addSp delSp modSp modCm">
        <pc:chgData name="christina.ngo.bui" userId="S::christina.ngo.bui_gmail.com#ext#@ncconnect.onmicrosoft.com::626deb5c-6642-45a9-ad52-0dde63f202a9" providerId="AD" clId="Web-{E019DCFD-DEF4-7E64-F773-CDC78E66AD6D}" dt="2025-03-11T19:12:47.253" v="887"/>
        <pc:sldMkLst>
          <pc:docMk/>
          <pc:sldMk cId="1282052852" sldId="2147478960"/>
        </pc:sldMkLst>
        <pc:spChg chg="mod">
          <ac:chgData name="christina.ngo.bui" userId="S::christina.ngo.bui_gmail.com#ext#@ncconnect.onmicrosoft.com::626deb5c-6642-45a9-ad52-0dde63f202a9" providerId="AD" clId="Web-{E019DCFD-DEF4-7E64-F773-CDC78E66AD6D}" dt="2025-03-11T16:31:06.781" v="11" actId="20577"/>
          <ac:spMkLst>
            <pc:docMk/>
            <pc:sldMk cId="1282052852" sldId="2147478960"/>
            <ac:spMk id="12" creationId="{D43D1702-9DF6-4D47-BE64-4624C68C76CA}"/>
          </ac:spMkLst>
        </pc:spChg>
        <pc:spChg chg="mod">
          <ac:chgData name="christina.ngo.bui" userId="S::christina.ngo.bui_gmail.com#ext#@ncconnect.onmicrosoft.com::626deb5c-6642-45a9-ad52-0dde63f202a9" providerId="AD" clId="Web-{E019DCFD-DEF4-7E64-F773-CDC78E66AD6D}" dt="2025-03-11T16:32:26.220" v="14" actId="1076"/>
          <ac:spMkLst>
            <pc:docMk/>
            <pc:sldMk cId="1282052852" sldId="2147478960"/>
            <ac:spMk id="14" creationId="{7850116E-9475-16A5-6119-3484B2588225}"/>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6:31:24.469" v="12" actId="20577"/>
              <pc2:cmMkLst xmlns:pc2="http://schemas.microsoft.com/office/powerpoint/2019/9/main/command">
                <pc:docMk/>
                <pc:sldMk cId="1282052852" sldId="2147478960"/>
                <pc2:cmMk id="{6C622932-F4FA-4E56-AB5F-40CA5826E8A7}"/>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6:31:02.499" v="9" actId="20577"/>
              <pc2:cmMkLst xmlns:pc2="http://schemas.microsoft.com/office/powerpoint/2019/9/main/command">
                <pc:docMk/>
                <pc:sldMk cId="1282052852" sldId="2147478960"/>
                <pc2:cmMk id="{5C661852-B52A-BC40-8B62-B76EC5E83A32}"/>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6:31:02.499" v="9" actId="20577"/>
              <pc2:cmMkLst xmlns:pc2="http://schemas.microsoft.com/office/powerpoint/2019/9/main/command">
                <pc:docMk/>
                <pc:sldMk cId="1282052852" sldId="2147478960"/>
                <pc2:cmMk id="{503A38A3-F2D6-4CB1-A8C9-1DED82C54EC3}"/>
              </pc2:cmMkLst>
            </pc226:cmChg>
          </p:ext>
        </pc:extLst>
      </pc:sldChg>
      <pc:sldChg chg="modSp">
        <pc:chgData name="christina.ngo.bui" userId="S::christina.ngo.bui_gmail.com#ext#@ncconnect.onmicrosoft.com::626deb5c-6642-45a9-ad52-0dde63f202a9" providerId="AD" clId="Web-{E019DCFD-DEF4-7E64-F773-CDC78E66AD6D}" dt="2025-03-11T16:52:00.574" v="52"/>
        <pc:sldMkLst>
          <pc:docMk/>
          <pc:sldMk cId="3983646097" sldId="2147478976"/>
        </pc:sldMkLst>
      </pc:sldChg>
      <pc:sldChg chg="addSp delSp modSp">
        <pc:chgData name="christina.ngo.bui" userId="S::christina.ngo.bui_gmail.com#ext#@ncconnect.onmicrosoft.com::626deb5c-6642-45a9-ad52-0dde63f202a9" providerId="AD" clId="Web-{E019DCFD-DEF4-7E64-F773-CDC78E66AD6D}" dt="2025-03-11T19:17:24.838" v="891"/>
        <pc:sldMkLst>
          <pc:docMk/>
          <pc:sldMk cId="149173592" sldId="2147478999"/>
        </pc:sldMkLst>
      </pc:sldChg>
      <pc:sldChg chg="addSp delSp modSp">
        <pc:chgData name="christina.ngo.bui" userId="S::christina.ngo.bui_gmail.com#ext#@ncconnect.onmicrosoft.com::626deb5c-6642-45a9-ad52-0dde63f202a9" providerId="AD" clId="Web-{E019DCFD-DEF4-7E64-F773-CDC78E66AD6D}" dt="2025-03-11T19:17:24.838" v="891"/>
        <pc:sldMkLst>
          <pc:docMk/>
          <pc:sldMk cId="193262873" sldId="2147479000"/>
        </pc:sldMkLst>
      </pc:sldChg>
      <pc:sldChg chg="addSp delSp modSp">
        <pc:chgData name="christina.ngo.bui" userId="S::christina.ngo.bui_gmail.com#ext#@ncconnect.onmicrosoft.com::626deb5c-6642-45a9-ad52-0dde63f202a9" providerId="AD" clId="Web-{E019DCFD-DEF4-7E64-F773-CDC78E66AD6D}" dt="2025-03-11T19:17:24.838" v="891"/>
        <pc:sldMkLst>
          <pc:docMk/>
          <pc:sldMk cId="2731326386" sldId="2147479002"/>
        </pc:sldMkLst>
      </pc:sldChg>
      <pc:sldChg chg="addSp delSp modSp ord modCm">
        <pc:chgData name="christina.ngo.bui" userId="S::christina.ngo.bui_gmail.com#ext#@ncconnect.onmicrosoft.com::626deb5c-6642-45a9-ad52-0dde63f202a9" providerId="AD" clId="Web-{E019DCFD-DEF4-7E64-F773-CDC78E66AD6D}" dt="2025-03-11T19:36:52.944" v="1255"/>
        <pc:sldMkLst>
          <pc:docMk/>
          <pc:sldMk cId="681790896" sldId="2147479005"/>
        </pc:sldMkLst>
        <pc:spChg chg="mod">
          <ac:chgData name="christina.ngo.bui" userId="S::christina.ngo.bui_gmail.com#ext#@ncconnect.onmicrosoft.com::626deb5c-6642-45a9-ad52-0dde63f202a9" providerId="AD" clId="Web-{E019DCFD-DEF4-7E64-F773-CDC78E66AD6D}" dt="2025-03-11T18:41:49.208" v="124" actId="20577"/>
          <ac:spMkLst>
            <pc:docMk/>
            <pc:sldMk cId="681790896" sldId="2147479005"/>
            <ac:spMk id="3" creationId="{12903F18-50A5-73F7-D5D0-C1F1A2614618}"/>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8:41:48.786" v="123" actId="20577"/>
              <pc2:cmMkLst xmlns:pc2="http://schemas.microsoft.com/office/powerpoint/2019/9/main/command">
                <pc:docMk/>
                <pc:sldMk cId="681790896" sldId="2147479005"/>
                <pc2:cmMk id="{32FF56E0-F636-40D0-833D-45DEE40DE1A2}"/>
              </pc2:cmMkLst>
            </pc226:cmChg>
          </p:ext>
        </pc:extLst>
      </pc:sldChg>
      <pc:sldChg chg="addSp delSp modSp modCm">
        <pc:chgData name="christina.ngo.bui" userId="S::christina.ngo.bui_gmail.com#ext#@ncconnect.onmicrosoft.com::626deb5c-6642-45a9-ad52-0dde63f202a9" providerId="AD" clId="Web-{E019DCFD-DEF4-7E64-F773-CDC78E66AD6D}" dt="2025-03-11T19:17:11.040" v="889"/>
        <pc:sldMkLst>
          <pc:docMk/>
          <pc:sldMk cId="868757626" sldId="2147479006"/>
        </pc:sldMkLst>
        <pc:spChg chg="mod">
          <ac:chgData name="christina.ngo.bui" userId="S::christina.ngo.bui_gmail.com#ext#@ncconnect.onmicrosoft.com::626deb5c-6642-45a9-ad52-0dde63f202a9" providerId="AD" clId="Web-{E019DCFD-DEF4-7E64-F773-CDC78E66AD6D}" dt="2025-03-11T18:44:29.368" v="239" actId="20577"/>
          <ac:spMkLst>
            <pc:docMk/>
            <pc:sldMk cId="868757626" sldId="2147479006"/>
            <ac:spMk id="3" creationId="{12903F18-50A5-73F7-D5D0-C1F1A2614618}"/>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8:44:27.305" v="236" actId="20577"/>
              <pc2:cmMkLst xmlns:pc2="http://schemas.microsoft.com/office/powerpoint/2019/9/main/command">
                <pc:docMk/>
                <pc:sldMk cId="868757626" sldId="2147479006"/>
                <pc2:cmMk id="{1379F61C-6D14-44A9-9795-679F1D052015}"/>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8:44:27.305" v="236" actId="20577"/>
              <pc2:cmMkLst xmlns:pc2="http://schemas.microsoft.com/office/powerpoint/2019/9/main/command">
                <pc:docMk/>
                <pc:sldMk cId="868757626" sldId="2147479006"/>
                <pc2:cmMk id="{B371B969-09A1-4C92-A13E-DADB4BFD79F0}"/>
              </pc2:cmMkLst>
            </pc226:cmChg>
          </p:ext>
        </pc:extLst>
      </pc:sldChg>
      <pc:sldChg chg="addSp delSp modSp">
        <pc:chgData name="christina.ngo.bui" userId="S::christina.ngo.bui_gmail.com#ext#@ncconnect.onmicrosoft.com::626deb5c-6642-45a9-ad52-0dde63f202a9" providerId="AD" clId="Web-{E019DCFD-DEF4-7E64-F773-CDC78E66AD6D}" dt="2025-03-11T19:17:21.041" v="890"/>
        <pc:sldMkLst>
          <pc:docMk/>
          <pc:sldMk cId="3431465335" sldId="2147479007"/>
        </pc:sldMkLst>
      </pc:sldChg>
      <pc:sldChg chg="addSp delSp modSp">
        <pc:chgData name="christina.ngo.bui" userId="S::christina.ngo.bui_gmail.com#ext#@ncconnect.onmicrosoft.com::626deb5c-6642-45a9-ad52-0dde63f202a9" providerId="AD" clId="Web-{E019DCFD-DEF4-7E64-F773-CDC78E66AD6D}" dt="2025-03-11T19:17:24.838" v="891"/>
        <pc:sldMkLst>
          <pc:docMk/>
          <pc:sldMk cId="388810261" sldId="2147479008"/>
        </pc:sldMkLst>
      </pc:sldChg>
      <pc:sldChg chg="addSp delSp modSp modCm">
        <pc:chgData name="christina.ngo.bui" userId="S::christina.ngo.bui_gmail.com#ext#@ncconnect.onmicrosoft.com::626deb5c-6642-45a9-ad52-0dde63f202a9" providerId="AD" clId="Web-{E019DCFD-DEF4-7E64-F773-CDC78E66AD6D}" dt="2025-03-11T19:17:24.838" v="891"/>
        <pc:sldMkLst>
          <pc:docMk/>
          <pc:sldMk cId="3697128145" sldId="2147479010"/>
        </pc:sldMkLst>
        <pc:spChg chg="mod">
          <ac:chgData name="christina.ngo.bui" userId="S::christina.ngo.bui_gmail.com#ext#@ncconnect.onmicrosoft.com::626deb5c-6642-45a9-ad52-0dde63f202a9" providerId="AD" clId="Web-{E019DCFD-DEF4-7E64-F773-CDC78E66AD6D}" dt="2025-03-11T18:54:44.430" v="676" actId="1076"/>
          <ac:spMkLst>
            <pc:docMk/>
            <pc:sldMk cId="3697128145" sldId="2147479010"/>
            <ac:spMk id="3" creationId="{12903F18-50A5-73F7-D5D0-C1F1A2614618}"/>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8:54:32.492" v="673" actId="20577"/>
              <pc2:cmMkLst xmlns:pc2="http://schemas.microsoft.com/office/powerpoint/2019/9/main/command">
                <pc:docMk/>
                <pc:sldMk cId="3697128145" sldId="2147479010"/>
                <pc2:cmMk id="{3CE76D3B-6DA4-431B-9036-16690F557700}"/>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8:54:32.492" v="673" actId="20577"/>
              <pc2:cmMkLst xmlns:pc2="http://schemas.microsoft.com/office/powerpoint/2019/9/main/command">
                <pc:docMk/>
                <pc:sldMk cId="3697128145" sldId="2147479010"/>
                <pc2:cmMk id="{48D41BA8-BC41-458F-AC8F-AD0EA997AD4C}"/>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8:54:32.492" v="673" actId="20577"/>
              <pc2:cmMkLst xmlns:pc2="http://schemas.microsoft.com/office/powerpoint/2019/9/main/command">
                <pc:docMk/>
                <pc:sldMk cId="3697128145" sldId="2147479010"/>
                <pc2:cmMk id="{3D1B15F7-0FD4-4519-BC2E-11D7B2B2A1C1}"/>
              </pc2:cmMkLst>
            </pc226:cmChg>
          </p:ext>
        </pc:extLst>
      </pc:sldChg>
      <pc:sldChg chg="addSp delSp modSp modCm">
        <pc:chgData name="christina.ngo.bui" userId="S::christina.ngo.bui_gmail.com#ext#@ncconnect.onmicrosoft.com::626deb5c-6642-45a9-ad52-0dde63f202a9" providerId="AD" clId="Web-{E019DCFD-DEF4-7E64-F773-CDC78E66AD6D}" dt="2025-03-11T19:17:24.838" v="891"/>
        <pc:sldMkLst>
          <pc:docMk/>
          <pc:sldMk cId="226726391" sldId="2147479016"/>
        </pc:sldMkLst>
        <pc:spChg chg="mod">
          <ac:chgData name="christina.ngo.bui" userId="S::christina.ngo.bui_gmail.com#ext#@ncconnect.onmicrosoft.com::626deb5c-6642-45a9-ad52-0dde63f202a9" providerId="AD" clId="Web-{E019DCFD-DEF4-7E64-F773-CDC78E66AD6D}" dt="2025-03-11T18:52:13.738" v="611" actId="20577"/>
          <ac:spMkLst>
            <pc:docMk/>
            <pc:sldMk cId="226726391" sldId="2147479016"/>
            <ac:spMk id="3" creationId="{12903F18-50A5-73F7-D5D0-C1F1A2614618}"/>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8:45:49.073" v="243" actId="20577"/>
              <pc2:cmMkLst xmlns:pc2="http://schemas.microsoft.com/office/powerpoint/2019/9/main/command">
                <pc:docMk/>
                <pc:sldMk cId="226726391" sldId="2147479016"/>
                <pc2:cmMk id="{D294204C-57BB-431D-B004-8CABCE0E5E67}"/>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8:52:13.738" v="611" actId="20577"/>
              <pc2:cmMkLst xmlns:pc2="http://schemas.microsoft.com/office/powerpoint/2019/9/main/command">
                <pc:docMk/>
                <pc:sldMk cId="226726391" sldId="2147479016"/>
                <pc2:cmMk id="{2FC2BA90-5A49-44C9-8F8B-CDD7E0481994}"/>
              </pc2:cmMkLst>
            </pc226:cmChg>
          </p:ext>
        </pc:extLst>
      </pc:sldChg>
      <pc:sldChg chg="addSp delSp modSp">
        <pc:chgData name="christina.ngo.bui" userId="S::christina.ngo.bui_gmail.com#ext#@ncconnect.onmicrosoft.com::626deb5c-6642-45a9-ad52-0dde63f202a9" providerId="AD" clId="Web-{E019DCFD-DEF4-7E64-F773-CDC78E66AD6D}" dt="2025-03-11T19:17:24.838" v="891"/>
        <pc:sldMkLst>
          <pc:docMk/>
          <pc:sldMk cId="4253724431" sldId="2147479017"/>
        </pc:sldMkLst>
      </pc:sldChg>
      <pc:sldChg chg="modSp modCm">
        <pc:chgData name="christina.ngo.bui" userId="S::christina.ngo.bui_gmail.com#ext#@ncconnect.onmicrosoft.com::626deb5c-6642-45a9-ad52-0dde63f202a9" providerId="AD" clId="Web-{E019DCFD-DEF4-7E64-F773-CDC78E66AD6D}" dt="2025-03-11T19:02:34.582" v="825" actId="20577"/>
        <pc:sldMkLst>
          <pc:docMk/>
          <pc:sldMk cId="2449427989" sldId="2147479018"/>
        </pc:sldMkLst>
        <pc:spChg chg="mod">
          <ac:chgData name="christina.ngo.bui" userId="S::christina.ngo.bui_gmail.com#ext#@ncconnect.onmicrosoft.com::626deb5c-6642-45a9-ad52-0dde63f202a9" providerId="AD" clId="Web-{E019DCFD-DEF4-7E64-F773-CDC78E66AD6D}" dt="2025-03-11T19:02:34.582" v="825" actId="20577"/>
          <ac:spMkLst>
            <pc:docMk/>
            <pc:sldMk cId="2449427989" sldId="2147479018"/>
            <ac:spMk id="2" creationId="{9584CAF2-2569-2EF2-992A-BA78A477019A}"/>
          </ac:spMkLst>
        </pc:spChg>
        <pc:spChg chg="mod">
          <ac:chgData name="christina.ngo.bui" userId="S::christina.ngo.bui_gmail.com#ext#@ncconnect.onmicrosoft.com::626deb5c-6642-45a9-ad52-0dde63f202a9" providerId="AD" clId="Web-{E019DCFD-DEF4-7E64-F773-CDC78E66AD6D}" dt="2025-03-11T19:02:22.191" v="823" actId="20577"/>
          <ac:spMkLst>
            <pc:docMk/>
            <pc:sldMk cId="2449427989" sldId="2147479018"/>
            <ac:spMk id="13" creationId="{74C85A61-50B1-A352-8BE0-D3385BB42DD9}"/>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9:01:59.956" v="818" actId="20577"/>
              <pc2:cmMkLst xmlns:pc2="http://schemas.microsoft.com/office/powerpoint/2019/9/main/command">
                <pc:docMk/>
                <pc:sldMk cId="2449427989" sldId="2147479018"/>
                <pc2:cmMk id="{57AE7BE5-1B66-4D27-88F0-B668F2EDB61F}"/>
              </pc2:cmMkLst>
            </pc226:cmChg>
          </p:ext>
        </pc:extLst>
      </pc:sldChg>
      <pc:sldChg chg="modSp modCm">
        <pc:chgData name="christina.ngo.bui" userId="S::christina.ngo.bui_gmail.com#ext#@ncconnect.onmicrosoft.com::626deb5c-6642-45a9-ad52-0dde63f202a9" providerId="AD" clId="Web-{E019DCFD-DEF4-7E64-F773-CDC78E66AD6D}" dt="2025-03-11T19:03:41.161" v="835" actId="1076"/>
        <pc:sldMkLst>
          <pc:docMk/>
          <pc:sldMk cId="612056148" sldId="2147479019"/>
        </pc:sldMkLst>
        <pc:spChg chg="mod">
          <ac:chgData name="christina.ngo.bui" userId="S::christina.ngo.bui_gmail.com#ext#@ncconnect.onmicrosoft.com::626deb5c-6642-45a9-ad52-0dde63f202a9" providerId="AD" clId="Web-{E019DCFD-DEF4-7E64-F773-CDC78E66AD6D}" dt="2025-03-11T19:03:41.161" v="835" actId="1076"/>
          <ac:spMkLst>
            <pc:docMk/>
            <pc:sldMk cId="612056148" sldId="2147479019"/>
            <ac:spMk id="2" creationId="{9584CAF2-2569-2EF2-992A-BA78A477019A}"/>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9:03:28.395" v="832" actId="20577"/>
              <pc2:cmMkLst xmlns:pc2="http://schemas.microsoft.com/office/powerpoint/2019/9/main/command">
                <pc:docMk/>
                <pc:sldMk cId="612056148" sldId="2147479019"/>
                <pc2:cmMk id="{5807CD55-196F-4FE3-A729-E05300E75822}"/>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9:02:55.473" v="826" actId="20577"/>
              <pc2:cmMkLst xmlns:pc2="http://schemas.microsoft.com/office/powerpoint/2019/9/main/command">
                <pc:docMk/>
                <pc:sldMk cId="612056148" sldId="2147479019"/>
                <pc2:cmMk id="{55A73692-C184-45E3-8EDF-119DAC817433}"/>
              </pc2:cmMkLst>
            </pc226:cmChg>
          </p:ext>
        </pc:extLst>
      </pc:sldChg>
      <pc:sldChg chg="modSp">
        <pc:chgData name="christina.ngo.bui" userId="S::christina.ngo.bui_gmail.com#ext#@ncconnect.onmicrosoft.com::626deb5c-6642-45a9-ad52-0dde63f202a9" providerId="AD" clId="Web-{E019DCFD-DEF4-7E64-F773-CDC78E66AD6D}" dt="2025-03-11T19:00:55.642" v="811" actId="20577"/>
        <pc:sldMkLst>
          <pc:docMk/>
          <pc:sldMk cId="3408530501" sldId="2147479026"/>
        </pc:sldMkLst>
        <pc:spChg chg="mod">
          <ac:chgData name="christina.ngo.bui" userId="S::christina.ngo.bui_gmail.com#ext#@ncconnect.onmicrosoft.com::626deb5c-6642-45a9-ad52-0dde63f202a9" providerId="AD" clId="Web-{E019DCFD-DEF4-7E64-F773-CDC78E66AD6D}" dt="2025-03-11T19:00:48.235" v="809" actId="20577"/>
          <ac:spMkLst>
            <pc:docMk/>
            <pc:sldMk cId="3408530501" sldId="2147479026"/>
            <ac:spMk id="8" creationId="{8D4F4646-75CE-8B57-721F-77D221A4E91A}"/>
          </ac:spMkLst>
        </pc:spChg>
        <pc:spChg chg="mod">
          <ac:chgData name="christina.ngo.bui" userId="S::christina.ngo.bui_gmail.com#ext#@ncconnect.onmicrosoft.com::626deb5c-6642-45a9-ad52-0dde63f202a9" providerId="AD" clId="Web-{E019DCFD-DEF4-7E64-F773-CDC78E66AD6D}" dt="2025-03-11T19:00:55.642" v="811" actId="20577"/>
          <ac:spMkLst>
            <pc:docMk/>
            <pc:sldMk cId="3408530501" sldId="2147479026"/>
            <ac:spMk id="9" creationId="{EBC33342-0650-E023-FE21-D4A2AAE7C658}"/>
          </ac:spMkLst>
        </pc:spChg>
      </pc:sldChg>
      <pc:sldChg chg="modSp modCm">
        <pc:chgData name="christina.ngo.bui" userId="S::christina.ngo.bui_gmail.com#ext#@ncconnect.onmicrosoft.com::626deb5c-6642-45a9-ad52-0dde63f202a9" providerId="AD" clId="Web-{E019DCFD-DEF4-7E64-F773-CDC78E66AD6D}" dt="2025-03-11T19:04:50.585" v="840" actId="20577"/>
        <pc:sldMkLst>
          <pc:docMk/>
          <pc:sldMk cId="3078700674" sldId="2147479031"/>
        </pc:sldMkLst>
        <pc:spChg chg="mod">
          <ac:chgData name="christina.ngo.bui" userId="S::christina.ngo.bui_gmail.com#ext#@ncconnect.onmicrosoft.com::626deb5c-6642-45a9-ad52-0dde63f202a9" providerId="AD" clId="Web-{E019DCFD-DEF4-7E64-F773-CDC78E66AD6D}" dt="2025-03-11T19:04:50.585" v="840" actId="20577"/>
          <ac:spMkLst>
            <pc:docMk/>
            <pc:sldMk cId="3078700674" sldId="2147479031"/>
            <ac:spMk id="2" creationId="{C60BB48A-6AE3-F561-4003-67F8B4E4A276}"/>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9:04:32.444" v="837" actId="20577"/>
              <pc2:cmMkLst xmlns:pc2="http://schemas.microsoft.com/office/powerpoint/2019/9/main/command">
                <pc:docMk/>
                <pc:sldMk cId="3078700674" sldId="2147479031"/>
                <pc2:cmMk id="{939592D0-8157-447D-A46F-1A87AFE7302C}"/>
              </pc2:cmMkLst>
            </pc226:cmChg>
          </p:ext>
        </pc:extLst>
      </pc:sldChg>
      <pc:sldChg chg="addSp delSp modSp modCm">
        <pc:chgData name="christina.ngo.bui" userId="S::christina.ngo.bui_gmail.com#ext#@ncconnect.onmicrosoft.com::626deb5c-6642-45a9-ad52-0dde63f202a9" providerId="AD" clId="Web-{E019DCFD-DEF4-7E64-F773-CDC78E66AD6D}" dt="2025-03-11T19:18:54.340" v="968" actId="20577"/>
        <pc:sldMkLst>
          <pc:docMk/>
          <pc:sldMk cId="2594068507" sldId="2147479036"/>
        </pc:sldMkLst>
        <pc:spChg chg="mod">
          <ac:chgData name="christina.ngo.bui" userId="S::christina.ngo.bui_gmail.com#ext#@ncconnect.onmicrosoft.com::626deb5c-6642-45a9-ad52-0dde63f202a9" providerId="AD" clId="Web-{E019DCFD-DEF4-7E64-F773-CDC78E66AD6D}" dt="2025-03-11T19:18:54.340" v="968" actId="20577"/>
          <ac:spMkLst>
            <pc:docMk/>
            <pc:sldMk cId="2594068507" sldId="2147479036"/>
            <ac:spMk id="3" creationId="{90CE2811-3FE3-7CB4-2E6F-FFA84A931803}"/>
          </ac:spMkLst>
        </pc:spChg>
        <pc:spChg chg="mod">
          <ac:chgData name="christina.ngo.bui" userId="S::christina.ngo.bui_gmail.com#ext#@ncconnect.onmicrosoft.com::626deb5c-6642-45a9-ad52-0dde63f202a9" providerId="AD" clId="Web-{E019DCFD-DEF4-7E64-F773-CDC78E66AD6D}" dt="2025-03-11T18:38:35.625" v="92" actId="20577"/>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8:38:28.859" v="89" actId="20577"/>
              <pc2:cmMkLst xmlns:pc2="http://schemas.microsoft.com/office/powerpoint/2019/9/main/command">
                <pc:docMk/>
                <pc:sldMk cId="2594068507" sldId="2147479036"/>
                <pc2:cmMk id="{F3FA2DEB-C810-4DA6-88F4-CE185972BBA2}"/>
              </pc2:cmMkLst>
            </pc226:cmChg>
          </p:ext>
        </pc:extLst>
      </pc:sldChg>
      <pc:sldChg chg="addSp delSp modSp">
        <pc:chgData name="christina.ngo.bui" userId="S::christina.ngo.bui_gmail.com#ext#@ncconnect.onmicrosoft.com::626deb5c-6642-45a9-ad52-0dde63f202a9" providerId="AD" clId="Web-{E019DCFD-DEF4-7E64-F773-CDC78E66AD6D}" dt="2025-03-11T19:17:24.838" v="891"/>
        <pc:sldMkLst>
          <pc:docMk/>
          <pc:sldMk cId="2293370532" sldId="2147479037"/>
        </pc:sldMkLst>
      </pc:sldChg>
      <pc:sldChg chg="modSp">
        <pc:chgData name="christina.ngo.bui" userId="S::christina.ngo.bui_gmail.com#ext#@ncconnect.onmicrosoft.com::626deb5c-6642-45a9-ad52-0dde63f202a9" providerId="AD" clId="Web-{E019DCFD-DEF4-7E64-F773-CDC78E66AD6D}" dt="2025-03-11T19:07:18.276" v="862" actId="20577"/>
        <pc:sldMkLst>
          <pc:docMk/>
          <pc:sldMk cId="3617354974" sldId="2147479039"/>
        </pc:sldMkLst>
        <pc:spChg chg="mod">
          <ac:chgData name="christina.ngo.bui" userId="S::christina.ngo.bui_gmail.com#ext#@ncconnect.onmicrosoft.com::626deb5c-6642-45a9-ad52-0dde63f202a9" providerId="AD" clId="Web-{E019DCFD-DEF4-7E64-F773-CDC78E66AD6D}" dt="2025-03-11T19:07:01.479" v="859" actId="20577"/>
          <ac:spMkLst>
            <pc:docMk/>
            <pc:sldMk cId="3617354974" sldId="2147479039"/>
            <ac:spMk id="2" creationId="{EA75F4A7-73C3-4BFF-5AFC-BAB9BE27E150}"/>
          </ac:spMkLst>
        </pc:spChg>
        <pc:spChg chg="mod">
          <ac:chgData name="christina.ngo.bui" userId="S::christina.ngo.bui_gmail.com#ext#@ncconnect.onmicrosoft.com::626deb5c-6642-45a9-ad52-0dde63f202a9" providerId="AD" clId="Web-{E019DCFD-DEF4-7E64-F773-CDC78E66AD6D}" dt="2025-03-11T19:06:45.166" v="851" actId="20577"/>
          <ac:spMkLst>
            <pc:docMk/>
            <pc:sldMk cId="3617354974" sldId="2147479039"/>
            <ac:spMk id="3" creationId="{A613E783-C0A4-6C7D-74B7-3770F1655E16}"/>
          </ac:spMkLst>
        </pc:spChg>
        <pc:spChg chg="mod">
          <ac:chgData name="christina.ngo.bui" userId="S::christina.ngo.bui_gmail.com#ext#@ncconnect.onmicrosoft.com::626deb5c-6642-45a9-ad52-0dde63f202a9" providerId="AD" clId="Web-{E019DCFD-DEF4-7E64-F773-CDC78E66AD6D}" dt="2025-03-11T19:07:18.276" v="862" actId="20577"/>
          <ac:spMkLst>
            <pc:docMk/>
            <pc:sldMk cId="3617354974" sldId="2147479039"/>
            <ac:spMk id="4" creationId="{0158A690-E146-B3D6-0E8D-B9D9F3EF3211}"/>
          </ac:spMkLst>
        </pc:spChg>
      </pc:sldChg>
      <pc:sldChg chg="addSp delSp modSp">
        <pc:chgData name="christina.ngo.bui" userId="S::christina.ngo.bui_gmail.com#ext#@ncconnect.onmicrosoft.com::626deb5c-6642-45a9-ad52-0dde63f202a9" providerId="AD" clId="Web-{E019DCFD-DEF4-7E64-F773-CDC78E66AD6D}" dt="2025-03-11T19:17:24.838" v="891"/>
        <pc:sldMkLst>
          <pc:docMk/>
          <pc:sldMk cId="2309350006" sldId="2147479040"/>
        </pc:sldMkLst>
      </pc:sldChg>
      <pc:sldChg chg="addSp delSp modSp modCm">
        <pc:chgData name="christina.ngo.bui" userId="S::christina.ngo.bui_gmail.com#ext#@ncconnect.onmicrosoft.com::626deb5c-6642-45a9-ad52-0dde63f202a9" providerId="AD" clId="Web-{E019DCFD-DEF4-7E64-F773-CDC78E66AD6D}" dt="2025-03-11T19:13:27.816" v="888"/>
        <pc:sldMkLst>
          <pc:docMk/>
          <pc:sldMk cId="3003746408" sldId="2147479046"/>
        </pc:sldMkLst>
        <pc:spChg chg="mod">
          <ac:chgData name="christina.ngo.bui" userId="S::christina.ngo.bui_gmail.com#ext#@ncconnect.onmicrosoft.com::626deb5c-6642-45a9-ad52-0dde63f202a9" providerId="AD" clId="Web-{E019DCFD-DEF4-7E64-F773-CDC78E66AD6D}" dt="2025-03-11T16:51:32.402" v="29" actId="20577"/>
          <ac:spMkLst>
            <pc:docMk/>
            <pc:sldMk cId="3003746408" sldId="2147479046"/>
            <ac:spMk id="2" creationId="{DEAA6354-0E58-FF7F-552B-A45CE656E264}"/>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6:51:16.183" v="28" actId="20577"/>
              <pc2:cmMkLst xmlns:pc2="http://schemas.microsoft.com/office/powerpoint/2019/9/main/command">
                <pc:docMk/>
                <pc:sldMk cId="3003746408" sldId="2147479046"/>
                <pc2:cmMk id="{F5719A0B-A0D2-4E40-9B80-9D320E548312}"/>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6:43:59.439" v="16" actId="20577"/>
              <pc2:cmMkLst xmlns:pc2="http://schemas.microsoft.com/office/powerpoint/2019/9/main/command">
                <pc:docMk/>
                <pc:sldMk cId="3003746408" sldId="2147479046"/>
                <pc2:cmMk id="{83342731-862C-1A4A-B367-4FD8789F4D1C}"/>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9:11:10.313" v="880"/>
              <pc2:cmMkLst xmlns:pc2="http://schemas.microsoft.com/office/powerpoint/2019/9/main/command">
                <pc:docMk/>
                <pc:sldMk cId="3003746408" sldId="2147479046"/>
                <pc2:cmMk id="{67EBB962-6C64-4455-A09C-1F61F3048BE7}"/>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6:51:16.183" v="28" actId="20577"/>
              <pc2:cmMkLst xmlns:pc2="http://schemas.microsoft.com/office/powerpoint/2019/9/main/command">
                <pc:docMk/>
                <pc:sldMk cId="3003746408" sldId="2147479046"/>
                <pc2:cmMk id="{2CA8FAB2-828E-4498-9C48-63D838C0FF5C}"/>
              </pc2:cmMkLst>
            </pc226:cmChg>
            <pc226:cmChg xmlns:pc226="http://schemas.microsoft.com/office/powerpoint/2022/06/main/command" chg="mod">
              <pc226:chgData name="christina.ngo.bui" userId="S::christina.ngo.bui_gmail.com#ext#@ncconnect.onmicrosoft.com::626deb5c-6642-45a9-ad52-0dde63f202a9" providerId="AD" clId="Web-{E019DCFD-DEF4-7E64-F773-CDC78E66AD6D}" dt="2025-03-11T16:51:16.183" v="28" actId="20577"/>
              <pc2:cmMkLst xmlns:pc2="http://schemas.microsoft.com/office/powerpoint/2019/9/main/command">
                <pc:docMk/>
                <pc:sldMk cId="3003746408" sldId="2147479046"/>
                <pc2:cmMk id="{E3F6DFC7-8C66-48B4-8EAC-0581122357FF}"/>
              </pc2:cmMkLst>
            </pc226:cmChg>
          </p:ext>
        </pc:extLst>
      </pc:sldChg>
      <pc:sldChg chg="addSp delSp modSp modCm">
        <pc:chgData name="christina.ngo.bui" userId="S::christina.ngo.bui_gmail.com#ext#@ncconnect.onmicrosoft.com::626deb5c-6642-45a9-ad52-0dde63f202a9" providerId="AD" clId="Web-{E019DCFD-DEF4-7E64-F773-CDC78E66AD6D}" dt="2025-03-11T19:17:24.838" v="891"/>
        <pc:sldMkLst>
          <pc:docMk/>
          <pc:sldMk cId="427780748" sldId="2147479048"/>
        </pc:sldMkLst>
        <pc:spChg chg="mod">
          <ac:chgData name="christina.ngo.bui" userId="S::christina.ngo.bui_gmail.com#ext#@ncconnect.onmicrosoft.com::626deb5c-6642-45a9-ad52-0dde63f202a9" providerId="AD" clId="Web-{E019DCFD-DEF4-7E64-F773-CDC78E66AD6D}" dt="2025-03-11T17:00:35.273" v="81" actId="20577"/>
          <ac:spMkLst>
            <pc:docMk/>
            <pc:sldMk cId="427780748" sldId="2147479048"/>
            <ac:spMk id="2" creationId="{D63469AB-A7F7-F2F1-2BD4-A0B81AD525AC}"/>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7:00:35.273" v="81" actId="20577"/>
              <pc2:cmMkLst xmlns:pc2="http://schemas.microsoft.com/office/powerpoint/2019/9/main/command">
                <pc:docMk/>
                <pc:sldMk cId="427780748" sldId="2147479048"/>
                <pc2:cmMk id="{8493055D-095F-44E1-A101-B388E0855F60}"/>
              </pc2:cmMkLst>
            </pc226:cmChg>
          </p:ext>
        </pc:extLst>
      </pc:sldChg>
      <pc:sldChg chg="addSp delSp modSp">
        <pc:chgData name="christina.ngo.bui" userId="S::christina.ngo.bui_gmail.com#ext#@ncconnect.onmicrosoft.com::626deb5c-6642-45a9-ad52-0dde63f202a9" providerId="AD" clId="Web-{E019DCFD-DEF4-7E64-F773-CDC78E66AD6D}" dt="2025-03-11T19:17:24.838" v="891"/>
        <pc:sldMkLst>
          <pc:docMk/>
          <pc:sldMk cId="852367614" sldId="2147479049"/>
        </pc:sldMkLst>
      </pc:sldChg>
      <pc:sldChg chg="addSp delSp modSp">
        <pc:chgData name="christina.ngo.bui" userId="S::christina.ngo.bui_gmail.com#ext#@ncconnect.onmicrosoft.com::626deb5c-6642-45a9-ad52-0dde63f202a9" providerId="AD" clId="Web-{E019DCFD-DEF4-7E64-F773-CDC78E66AD6D}" dt="2025-03-11T19:17:24.838" v="891"/>
        <pc:sldMkLst>
          <pc:docMk/>
          <pc:sldMk cId="2840861581" sldId="2147479050"/>
        </pc:sldMkLst>
      </pc:sldChg>
      <pc:sldChg chg="addSp delSp modSp modCm">
        <pc:chgData name="christina.ngo.bui" userId="S::christina.ngo.bui_gmail.com#ext#@ncconnect.onmicrosoft.com::626deb5c-6642-45a9-ad52-0dde63f202a9" providerId="AD" clId="Web-{E019DCFD-DEF4-7E64-F773-CDC78E66AD6D}" dt="2025-03-11T19:17:24.838" v="891"/>
        <pc:sldMkLst>
          <pc:docMk/>
          <pc:sldMk cId="1221919945" sldId="2147479051"/>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8:59:42.499" v="801" actId="20577"/>
              <pc2:cmMkLst xmlns:pc2="http://schemas.microsoft.com/office/powerpoint/2019/9/main/command">
                <pc:docMk/>
                <pc:sldMk cId="1221919945" sldId="2147479051"/>
                <pc2:cmMk id="{96DAB832-C854-4C31-8947-435BF79AE4BF}"/>
              </pc2:cmMkLst>
            </pc226:cmChg>
          </p:ext>
        </pc:extLst>
      </pc:sldChg>
      <pc:sldChg chg="modSp modCm">
        <pc:chgData name="christina.ngo.bui" userId="S::christina.ngo.bui_gmail.com#ext#@ncconnect.onmicrosoft.com::626deb5c-6642-45a9-ad52-0dde63f202a9" providerId="AD" clId="Web-{E019DCFD-DEF4-7E64-F773-CDC78E66AD6D}" dt="2025-03-11T19:05:24.429" v="845" actId="20577"/>
        <pc:sldMkLst>
          <pc:docMk/>
          <pc:sldMk cId="2357974597" sldId="2147479052"/>
        </pc:sldMkLst>
        <pc:spChg chg="mod">
          <ac:chgData name="christina.ngo.bui" userId="S::christina.ngo.bui_gmail.com#ext#@ncconnect.onmicrosoft.com::626deb5c-6642-45a9-ad52-0dde63f202a9" providerId="AD" clId="Web-{E019DCFD-DEF4-7E64-F773-CDC78E66AD6D}" dt="2025-03-11T19:05:24.429" v="845" actId="20577"/>
          <ac:spMkLst>
            <pc:docMk/>
            <pc:sldMk cId="2357974597" sldId="2147479052"/>
            <ac:spMk id="12" creationId="{6A21CCE2-B915-FB8C-3491-4B00B64DA88F}"/>
          </ac:spMkLst>
        </pc:spChg>
        <pc:spChg chg="mod">
          <ac:chgData name="christina.ngo.bui" userId="S::christina.ngo.bui_gmail.com#ext#@ncconnect.onmicrosoft.com::626deb5c-6642-45a9-ad52-0dde63f202a9" providerId="AD" clId="Web-{E019DCFD-DEF4-7E64-F773-CDC78E66AD6D}" dt="2025-03-11T19:05:07.179" v="842" actId="20577"/>
          <ac:spMkLst>
            <pc:docMk/>
            <pc:sldMk cId="2357974597" sldId="2147479052"/>
            <ac:spMk id="13" creationId="{BAA57C34-EECE-C633-32B5-EF21DEFE3555}"/>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9:05:22.008" v="844" actId="20577"/>
              <pc2:cmMkLst xmlns:pc2="http://schemas.microsoft.com/office/powerpoint/2019/9/main/command">
                <pc:docMk/>
                <pc:sldMk cId="2357974597" sldId="2147479052"/>
                <pc2:cmMk id="{497DA404-1F8F-4564-B503-B7FFF9DFB250}"/>
              </pc2:cmMkLst>
            </pc226:cmChg>
          </p:ext>
        </pc:extLst>
      </pc:sldChg>
      <pc:sldChg chg="modSp modCm">
        <pc:chgData name="christina.ngo.bui" userId="S::christina.ngo.bui_gmail.com#ext#@ncconnect.onmicrosoft.com::626deb5c-6642-45a9-ad52-0dde63f202a9" providerId="AD" clId="Web-{E019DCFD-DEF4-7E64-F773-CDC78E66AD6D}" dt="2025-03-11T19:06:20.025" v="850" actId="20577"/>
        <pc:sldMkLst>
          <pc:docMk/>
          <pc:sldMk cId="705176444" sldId="2147479055"/>
        </pc:sldMkLst>
        <pc:spChg chg="mod">
          <ac:chgData name="christina.ngo.bui" userId="S::christina.ngo.bui_gmail.com#ext#@ncconnect.onmicrosoft.com::626deb5c-6642-45a9-ad52-0dde63f202a9" providerId="AD" clId="Web-{E019DCFD-DEF4-7E64-F773-CDC78E66AD6D}" dt="2025-03-11T19:05:51.665" v="848" actId="14100"/>
          <ac:spMkLst>
            <pc:docMk/>
            <pc:sldMk cId="705176444" sldId="2147479055"/>
            <ac:spMk id="5" creationId="{BDBA363D-0DCE-5B59-B274-87296BB6194E}"/>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9:06:18.134" v="849" actId="20577"/>
              <pc2:cmMkLst xmlns:pc2="http://schemas.microsoft.com/office/powerpoint/2019/9/main/command">
                <pc:docMk/>
                <pc:sldMk cId="705176444" sldId="2147479055"/>
                <pc2:cmMk id="{CE0E972E-BFCC-4E53-802A-97522F235D6C}"/>
              </pc2:cmMkLst>
            </pc226:cmChg>
          </p:ext>
        </pc:extLst>
      </pc:sldChg>
      <pc:sldChg chg="addSp delSp modSp">
        <pc:chgData name="christina.ngo.bui" userId="S::christina.ngo.bui_gmail.com#ext#@ncconnect.onmicrosoft.com::626deb5c-6642-45a9-ad52-0dde63f202a9" providerId="AD" clId="Web-{E019DCFD-DEF4-7E64-F773-CDC78E66AD6D}" dt="2025-03-11T19:17:24.838" v="891"/>
        <pc:sldMkLst>
          <pc:docMk/>
          <pc:sldMk cId="2687172832" sldId="2147479056"/>
        </pc:sldMkLst>
      </pc:sldChg>
      <pc:sldChg chg="delSp">
        <pc:chgData name="christina.ngo.bui" userId="S::christina.ngo.bui_gmail.com#ext#@ncconnect.onmicrosoft.com::626deb5c-6642-45a9-ad52-0dde63f202a9" providerId="AD" clId="Web-{E019DCFD-DEF4-7E64-F773-CDC78E66AD6D}" dt="2025-03-11T19:11:10.313" v="880"/>
        <pc:sldMkLst>
          <pc:docMk/>
          <pc:sldMk cId="507511925" sldId="2147479057"/>
        </pc:sldMkLst>
      </pc:sldChg>
      <pc:sldChg chg="addSp delSp modSp add replId modCm">
        <pc:chgData name="christina.ngo.bui" userId="S::christina.ngo.bui_gmail.com#ext#@ncconnect.onmicrosoft.com::626deb5c-6642-45a9-ad52-0dde63f202a9" providerId="AD" clId="Web-{E019DCFD-DEF4-7E64-F773-CDC78E66AD6D}" dt="2025-03-11T19:34:17.800" v="1254" actId="20577"/>
        <pc:sldMkLst>
          <pc:docMk/>
          <pc:sldMk cId="184541921" sldId="2147479058"/>
        </pc:sldMkLst>
        <pc:spChg chg="mod">
          <ac:chgData name="christina.ngo.bui" userId="S::christina.ngo.bui_gmail.com#ext#@ncconnect.onmicrosoft.com::626deb5c-6642-45a9-ad52-0dde63f202a9" providerId="AD" clId="Web-{E019DCFD-DEF4-7E64-F773-CDC78E66AD6D}" dt="2025-03-11T19:17:52.416" v="906" actId="14100"/>
          <ac:spMkLst>
            <pc:docMk/>
            <pc:sldMk cId="184541921" sldId="2147479058"/>
            <ac:spMk id="8" creationId="{0336192A-CCC1-37A4-D700-983187006D3E}"/>
          </ac:spMkLst>
        </pc:spChg>
        <pc:spChg chg="mod">
          <ac:chgData name="christina.ngo.bui" userId="S::christina.ngo.bui_gmail.com#ext#@ncconnect.onmicrosoft.com::626deb5c-6642-45a9-ad52-0dde63f202a9" providerId="AD" clId="Web-{E019DCFD-DEF4-7E64-F773-CDC78E66AD6D}" dt="2025-03-11T19:34:17.800" v="1254" actId="20577"/>
          <ac:spMkLst>
            <pc:docMk/>
            <pc:sldMk cId="184541921" sldId="2147479058"/>
            <ac:spMk id="43" creationId="{8ABD961B-D7E9-4154-77E4-BE01307144F8}"/>
          </ac:spMkLst>
        </pc:spChg>
        <pc:picChg chg="add mod modCrop">
          <ac:chgData name="christina.ngo.bui" userId="S::christina.ngo.bui_gmail.com#ext#@ncconnect.onmicrosoft.com::626deb5c-6642-45a9-ad52-0dde63f202a9" providerId="AD" clId="Web-{E019DCFD-DEF4-7E64-F773-CDC78E66AD6D}" dt="2025-03-11T19:26:54.852" v="1065"/>
          <ac:picMkLst>
            <pc:docMk/>
            <pc:sldMk cId="184541921" sldId="2147479058"/>
            <ac:picMk id="4" creationId="{33448D42-4B8C-D9D2-E253-3A7500FECC3A}"/>
          </ac:picMkLst>
        </pc:pic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019DCFD-DEF4-7E64-F773-CDC78E66AD6D}" dt="2025-03-11T19:21:18.468" v="1051" actId="20577"/>
              <pc2:cmMkLst xmlns:pc2="http://schemas.microsoft.com/office/powerpoint/2019/9/main/command">
                <pc:docMk/>
                <pc:sldMk cId="184541921" sldId="2147479058"/>
                <pc2:cmMk id="{18A22459-F91F-43BD-937F-30FB7FC35E3C}"/>
              </pc2:cmMkLst>
            </pc226:cmChg>
          </p:ext>
        </pc:extLst>
      </pc:sldChg>
      <pc:sldMasterChg chg="mod modSldLayout">
        <pc:chgData name="christina.ngo.bui" userId="S::christina.ngo.bui_gmail.com#ext#@ncconnect.onmicrosoft.com::626deb5c-6642-45a9-ad52-0dde63f202a9" providerId="AD" clId="Web-{E019DCFD-DEF4-7E64-F773-CDC78E66AD6D}" dt="2025-03-11T19:17:24.838" v="891"/>
        <pc:sldMasterMkLst>
          <pc:docMk/>
          <pc:sldMasterMk cId="2984099687" sldId="2147483744"/>
        </pc:sldMasterMkLst>
        <pc:sldLayoutChg chg="mod">
          <pc:chgData name="christina.ngo.bui" userId="S::christina.ngo.bui_gmail.com#ext#@ncconnect.onmicrosoft.com::626deb5c-6642-45a9-ad52-0dde63f202a9" providerId="AD" clId="Web-{E019DCFD-DEF4-7E64-F773-CDC78E66AD6D}" dt="2025-03-11T19:17:24.838" v="891"/>
          <pc:sldLayoutMkLst>
            <pc:docMk/>
            <pc:sldMasterMk cId="2984099687" sldId="2147483744"/>
            <pc:sldLayoutMk cId="3649959050" sldId="2147483761"/>
          </pc:sldLayoutMkLst>
        </pc:sldLayoutChg>
        <pc:sldLayoutChg chg="mod">
          <pc:chgData name="christina.ngo.bui" userId="S::christina.ngo.bui_gmail.com#ext#@ncconnect.onmicrosoft.com::626deb5c-6642-45a9-ad52-0dde63f202a9" providerId="AD" clId="Web-{E019DCFD-DEF4-7E64-F773-CDC78E66AD6D}" dt="2025-03-11T19:17:24.838" v="891"/>
          <pc:sldLayoutMkLst>
            <pc:docMk/>
            <pc:sldMasterMk cId="2984099687" sldId="2147483744"/>
            <pc:sldLayoutMk cId="3637142885" sldId="2147483762"/>
          </pc:sldLayoutMkLst>
        </pc:sldLayoutChg>
        <pc:sldLayoutChg chg="mod">
          <pc:chgData name="christina.ngo.bui" userId="S::christina.ngo.bui_gmail.com#ext#@ncconnect.onmicrosoft.com::626deb5c-6642-45a9-ad52-0dde63f202a9" providerId="AD" clId="Web-{E019DCFD-DEF4-7E64-F773-CDC78E66AD6D}" dt="2025-03-11T19:17:24.838" v="891"/>
          <pc:sldLayoutMkLst>
            <pc:docMk/>
            <pc:sldMasterMk cId="2984099687" sldId="2147483744"/>
            <pc:sldLayoutMk cId="180610960" sldId="2147483763"/>
          </pc:sldLayoutMkLst>
        </pc:sldLayoutChg>
        <pc:sldLayoutChg chg="modSp mod">
          <pc:chgData name="christina.ngo.bui" userId="S::christina.ngo.bui_gmail.com#ext#@ncconnect.onmicrosoft.com::626deb5c-6642-45a9-ad52-0dde63f202a9" providerId="AD" clId="Web-{E019DCFD-DEF4-7E64-F773-CDC78E66AD6D}" dt="2025-03-11T19:17:24.838" v="891"/>
          <pc:sldLayoutMkLst>
            <pc:docMk/>
            <pc:sldMasterMk cId="2984099687" sldId="2147483744"/>
            <pc:sldLayoutMk cId="2211040077" sldId="2147483764"/>
          </pc:sldLayoutMkLst>
          <pc:spChg chg="mod">
            <ac:chgData name="christina.ngo.bui" userId="S::christina.ngo.bui_gmail.com#ext#@ncconnect.onmicrosoft.com::626deb5c-6642-45a9-ad52-0dde63f202a9" providerId="AD" clId="Web-{E019DCFD-DEF4-7E64-F773-CDC78E66AD6D}" dt="2025-03-11T19:11:10.313" v="880"/>
            <ac:spMkLst>
              <pc:docMk/>
              <pc:sldMasterMk cId="2984099687" sldId="2147483744"/>
              <pc:sldLayoutMk cId="2211040077" sldId="2147483764"/>
              <ac:spMk id="5" creationId="{F76880AF-AC56-6022-19DD-CCBBE69747AF}"/>
            </ac:spMkLst>
          </pc:spChg>
        </pc:sldLayoutChg>
        <pc:sldLayoutChg chg="modSp mod">
          <pc:chgData name="christina.ngo.bui" userId="S::christina.ngo.bui_gmail.com#ext#@ncconnect.onmicrosoft.com::626deb5c-6642-45a9-ad52-0dde63f202a9" providerId="AD" clId="Web-{E019DCFD-DEF4-7E64-F773-CDC78E66AD6D}" dt="2025-03-11T19:17:24.838" v="891"/>
          <pc:sldLayoutMkLst>
            <pc:docMk/>
            <pc:sldMasterMk cId="2984099687" sldId="2147483744"/>
            <pc:sldLayoutMk cId="1536553895" sldId="2147483769"/>
          </pc:sldLayoutMkLst>
          <pc:spChg chg="mod">
            <ac:chgData name="christina.ngo.bui" userId="S::christina.ngo.bui_gmail.com#ext#@ncconnect.onmicrosoft.com::626deb5c-6642-45a9-ad52-0dde63f202a9" providerId="AD" clId="Web-{E019DCFD-DEF4-7E64-F773-CDC78E66AD6D}" dt="2025-03-11T19:11:10.313" v="880"/>
            <ac:spMkLst>
              <pc:docMk/>
              <pc:sldMasterMk cId="2984099687" sldId="2147483744"/>
              <pc:sldLayoutMk cId="1536553895" sldId="2147483769"/>
              <ac:spMk id="3" creationId="{00000000-0000-0000-0000-000000000000}"/>
            </ac:spMkLst>
          </pc:spChg>
        </pc:sldLayoutChg>
        <pc:sldLayoutChg chg="mod">
          <pc:chgData name="christina.ngo.bui" userId="S::christina.ngo.bui_gmail.com#ext#@ncconnect.onmicrosoft.com::626deb5c-6642-45a9-ad52-0dde63f202a9" providerId="AD" clId="Web-{E019DCFD-DEF4-7E64-F773-CDC78E66AD6D}" dt="2025-03-11T19:17:24.838" v="891"/>
          <pc:sldLayoutMkLst>
            <pc:docMk/>
            <pc:sldMasterMk cId="2984099687" sldId="2147483744"/>
            <pc:sldLayoutMk cId="92765743" sldId="2147483770"/>
          </pc:sldLayoutMkLst>
        </pc:sldLayoutChg>
      </pc:sldMasterChg>
    </pc:docChg>
  </pc:docChgLst>
  <pc:docChgLst>
    <pc:chgData name="christina.ngo.bui" userId="S::christina.ngo.bui_gmail.com#ext#@ncconnect.onmicrosoft.com::626deb5c-6642-45a9-ad52-0dde63f202a9" providerId="AD" clId="Web-{41B67710-C67A-AB44-BF86-362ACE5C8CEF}"/>
    <pc:docChg chg="modSld sldOrd">
      <pc:chgData name="christina.ngo.bui" userId="S::christina.ngo.bui_gmail.com#ext#@ncconnect.onmicrosoft.com::626deb5c-6642-45a9-ad52-0dde63f202a9" providerId="AD" clId="Web-{41B67710-C67A-AB44-BF86-362ACE5C8CEF}" dt="2024-09-19T21:14:58.623" v="759" actId="14100"/>
      <pc:docMkLst>
        <pc:docMk/>
      </pc:docMkLst>
      <pc:sldChg chg="addSp modSp">
        <pc:chgData name="christina.ngo.bui" userId="S::christina.ngo.bui_gmail.com#ext#@ncconnect.onmicrosoft.com::626deb5c-6642-45a9-ad52-0dde63f202a9" providerId="AD" clId="Web-{41B67710-C67A-AB44-BF86-362ACE5C8CEF}" dt="2024-09-19T20:59:05.212" v="483" actId="1076"/>
        <pc:sldMkLst>
          <pc:docMk/>
          <pc:sldMk cId="2755150454" sldId="2147478981"/>
        </pc:sldMkLst>
      </pc:sldChg>
      <pc:sldChg chg="modSp">
        <pc:chgData name="christina.ngo.bui" userId="S::christina.ngo.bui_gmail.com#ext#@ncconnect.onmicrosoft.com::626deb5c-6642-45a9-ad52-0dde63f202a9" providerId="AD" clId="Web-{41B67710-C67A-AB44-BF86-362ACE5C8CEF}" dt="2024-09-19T21:14:28.841" v="752"/>
        <pc:sldMkLst>
          <pc:docMk/>
          <pc:sldMk cId="1327461648" sldId="2147478990"/>
        </pc:sldMkLst>
      </pc:sldChg>
      <pc:sldChg chg="modSp ord">
        <pc:chgData name="christina.ngo.bui" userId="S::christina.ngo.bui_gmail.com#ext#@ncconnect.onmicrosoft.com::626deb5c-6642-45a9-ad52-0dde63f202a9" providerId="AD" clId="Web-{41B67710-C67A-AB44-BF86-362ACE5C8CEF}" dt="2024-09-19T21:03:45.328" v="493" actId="20577"/>
        <pc:sldMkLst>
          <pc:docMk/>
          <pc:sldMk cId="2689364342" sldId="2147478991"/>
        </pc:sldMkLst>
      </pc:sldChg>
    </pc:docChg>
  </pc:docChgLst>
  <pc:docChgLst>
    <pc:chgData name="Barrett, Tina L" userId="S::tina.l.barrett@dhhs.nc.gov::4432046f-07b9-4b4e-9963-35fb7dcc3833" providerId="AD" clId="Web-{C1117CF3-3A09-D986-B0D4-19D64D1DF96E}"/>
    <pc:docChg chg="">
      <pc:chgData name="Barrett, Tina L" userId="S::tina.l.barrett@dhhs.nc.gov::4432046f-07b9-4b4e-9963-35fb7dcc3833" providerId="AD" clId="Web-{C1117CF3-3A09-D986-B0D4-19D64D1DF96E}" dt="2024-07-18T18:52:10.500" v="1"/>
      <pc:docMkLst>
        <pc:docMk/>
      </pc:docMkLst>
      <pc:sldChg chg="addCm modCm">
        <pc:chgData name="Barrett, Tina L" userId="S::tina.l.barrett@dhhs.nc.gov::4432046f-07b9-4b4e-9963-35fb7dcc3833" providerId="AD" clId="Web-{C1117CF3-3A09-D986-B0D4-19D64D1DF96E}" dt="2024-07-18T18:52:10.500" v="1"/>
        <pc:sldMkLst>
          <pc:docMk/>
          <pc:sldMk cId="3500858486" sldId="2147478977"/>
        </pc:sldMkLst>
        <pc:extLst>
          <p:ext xmlns:p="http://schemas.openxmlformats.org/presentationml/2006/main" uri="{D6D511B9-2390-475A-947B-AFAB55BFBCF1}">
            <pc226:cmChg xmlns:pc226="http://schemas.microsoft.com/office/powerpoint/2022/06/main/command" chg="add">
              <pc226:chgData name="Barrett, Tina L" userId="S::tina.l.barrett@dhhs.nc.gov::4432046f-07b9-4b4e-9963-35fb7dcc3833" providerId="AD" clId="Web-{C1117CF3-3A09-D986-B0D4-19D64D1DF96E}" dt="2024-07-18T18:52:10.500" v="1"/>
              <pc2:cmMkLst xmlns:pc2="http://schemas.microsoft.com/office/powerpoint/2019/9/main/command">
                <pc:docMk/>
                <pc:sldMk cId="3500858486" sldId="2147478977"/>
                <pc2:cmMk id="{8DA052D3-4D80-4A98-A726-3C13D231D39D}"/>
              </pc2:cmMkLst>
              <pc226:cmRplyChg chg="add">
                <pc226:chgData name="Barrett, Tina L" userId="S::tina.l.barrett@dhhs.nc.gov::4432046f-07b9-4b4e-9963-35fb7dcc3833" providerId="AD" clId="Web-{C1117CF3-3A09-D986-B0D4-19D64D1DF96E}" dt="2024-07-18T18:52:10.500" v="1"/>
                <pc2:cmRplyMkLst xmlns:pc2="http://schemas.microsoft.com/office/powerpoint/2019/9/main/command">
                  <pc:docMk/>
                  <pc:sldMk cId="3500858486" sldId="2147478977"/>
                  <pc2:cmMk id="{8DA052D3-4D80-4A98-A726-3C13D231D39D}"/>
                  <pc2:cmRplyMk id="{36E2FA91-3A0C-4BEB-8524-CD3729316EEB}"/>
                </pc2:cmRplyMkLst>
              </pc226:cmRplyChg>
            </pc226:cmChg>
          </p:ext>
        </pc:extLst>
      </pc:sldChg>
    </pc:docChg>
  </pc:docChgLst>
  <pc:docChgLst>
    <pc:chgData name="christina.ngo.bui" userId="S::christina.ngo.bui_gmail.com#ext#@ncconnect.onmicrosoft.com::626deb5c-6642-45a9-ad52-0dde63f202a9" providerId="AD" clId="Web-{C9BE947F-17B7-1A0D-924A-80E7BBAF0597}"/>
    <pc:docChg chg="addSld modSld">
      <pc:chgData name="christina.ngo.bui" userId="S::christina.ngo.bui_gmail.com#ext#@ncconnect.onmicrosoft.com::626deb5c-6642-45a9-ad52-0dde63f202a9" providerId="AD" clId="Web-{C9BE947F-17B7-1A0D-924A-80E7BBAF0597}" dt="2024-09-20T04:38:41.191" v="863" actId="14100"/>
      <pc:docMkLst>
        <pc:docMk/>
      </pc:docMkLst>
      <pc:sldChg chg="modSp">
        <pc:chgData name="christina.ngo.bui" userId="S::christina.ngo.bui_gmail.com#ext#@ncconnect.onmicrosoft.com::626deb5c-6642-45a9-ad52-0dde63f202a9" providerId="AD" clId="Web-{C9BE947F-17B7-1A0D-924A-80E7BBAF0597}" dt="2024-09-20T03:59:22.893" v="251" actId="20577"/>
        <pc:sldMkLst>
          <pc:docMk/>
          <pc:sldMk cId="2493433909" sldId="2147478992"/>
        </pc:sldMkLst>
      </pc:sldChg>
      <pc:sldChg chg="addSp delSp modSp">
        <pc:chgData name="christina.ngo.bui" userId="S::christina.ngo.bui_gmail.com#ext#@ncconnect.onmicrosoft.com::626deb5c-6642-45a9-ad52-0dde63f202a9" providerId="AD" clId="Web-{C9BE947F-17B7-1A0D-924A-80E7BBAF0597}" dt="2024-09-20T04:10:43.891" v="444" actId="20577"/>
        <pc:sldMkLst>
          <pc:docMk/>
          <pc:sldMk cId="839026232" sldId="2147478993"/>
        </pc:sldMkLst>
      </pc:sldChg>
      <pc:sldChg chg="modSp">
        <pc:chgData name="christina.ngo.bui" userId="S::christina.ngo.bui_gmail.com#ext#@ncconnect.onmicrosoft.com::626deb5c-6642-45a9-ad52-0dde63f202a9" providerId="AD" clId="Web-{C9BE947F-17B7-1A0D-924A-80E7BBAF0597}" dt="2024-09-20T04:10:22.625" v="438" actId="20577"/>
        <pc:sldMkLst>
          <pc:docMk/>
          <pc:sldMk cId="1905283109" sldId="2147478994"/>
        </pc:sldMkLst>
      </pc:sldChg>
      <pc:sldChg chg="delSp modSp">
        <pc:chgData name="christina.ngo.bui" userId="S::christina.ngo.bui_gmail.com#ext#@ncconnect.onmicrosoft.com::626deb5c-6642-45a9-ad52-0dde63f202a9" providerId="AD" clId="Web-{C9BE947F-17B7-1A0D-924A-80E7BBAF0597}" dt="2024-09-20T04:16:25.008" v="707" actId="20577"/>
        <pc:sldMkLst>
          <pc:docMk/>
          <pc:sldMk cId="3777539302" sldId="2147478995"/>
        </pc:sldMkLst>
      </pc:sldChg>
      <pc:sldChg chg="modSp add replId">
        <pc:chgData name="christina.ngo.bui" userId="S::christina.ngo.bui_gmail.com#ext#@ncconnect.onmicrosoft.com::626deb5c-6642-45a9-ad52-0dde63f202a9" providerId="AD" clId="Web-{C9BE947F-17B7-1A0D-924A-80E7BBAF0597}" dt="2024-09-20T04:19:09.339" v="802" actId="20577"/>
        <pc:sldMkLst>
          <pc:docMk/>
          <pc:sldMk cId="3962164740" sldId="2147478996"/>
        </pc:sldMkLst>
      </pc:sldChg>
    </pc:docChg>
  </pc:docChgLst>
  <pc:docChgLst>
    <pc:chgData name="christina.ngo.bui" userId="S::christina.ngo.bui_gmail.com#ext#@ncconnect.onmicrosoft.com::626deb5c-6642-45a9-ad52-0dde63f202a9" providerId="AD" clId="Web-{34FE8841-3603-B78E-D8E0-56C8F0135590}"/>
    <pc:docChg chg="modSld">
      <pc:chgData name="christina.ngo.bui" userId="S::christina.ngo.bui_gmail.com#ext#@ncconnect.onmicrosoft.com::626deb5c-6642-45a9-ad52-0dde63f202a9" providerId="AD" clId="Web-{34FE8841-3603-B78E-D8E0-56C8F0135590}" dt="2025-02-18T20:59:45.669" v="3" actId="20577"/>
      <pc:docMkLst>
        <pc:docMk/>
      </pc:docMkLst>
      <pc:sldChg chg="modSp modCm">
        <pc:chgData name="christina.ngo.bui" userId="S::christina.ngo.bui_gmail.com#ext#@ncconnect.onmicrosoft.com::626deb5c-6642-45a9-ad52-0dde63f202a9" providerId="AD" clId="Web-{34FE8841-3603-B78E-D8E0-56C8F0135590}" dt="2025-02-18T20:59:45.669" v="3" actId="20577"/>
        <pc:sldMkLst>
          <pc:docMk/>
          <pc:sldMk cId="3003746408" sldId="2147479046"/>
        </pc:sldMkLst>
        <pc:spChg chg="mod">
          <ac:chgData name="christina.ngo.bui" userId="S::christina.ngo.bui_gmail.com#ext#@ncconnect.onmicrosoft.com::626deb5c-6642-45a9-ad52-0dde63f202a9" providerId="AD" clId="Web-{34FE8841-3603-B78E-D8E0-56C8F0135590}" dt="2025-02-18T20:59:45.669" v="3" actId="20577"/>
          <ac:spMkLst>
            <pc:docMk/>
            <pc:sldMk cId="3003746408" sldId="2147479046"/>
            <ac:spMk id="2" creationId="{DEAA6354-0E58-FF7F-552B-A45CE656E264}"/>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34FE8841-3603-B78E-D8E0-56C8F0135590}" dt="2025-02-18T20:59:40.856" v="1" actId="20577"/>
              <pc2:cmMkLst xmlns:pc2="http://schemas.microsoft.com/office/powerpoint/2019/9/main/command">
                <pc:docMk/>
                <pc:sldMk cId="3003746408" sldId="2147479046"/>
                <pc2:cmMk id="{83342731-862C-1A4A-B367-4FD8789F4D1C}"/>
              </pc2:cmMkLst>
            </pc226:cmChg>
            <pc226:cmChg xmlns:pc226="http://schemas.microsoft.com/office/powerpoint/2022/06/main/command" chg="mod">
              <pc226:chgData name="christina.ngo.bui" userId="S::christina.ngo.bui_gmail.com#ext#@ncconnect.onmicrosoft.com::626deb5c-6642-45a9-ad52-0dde63f202a9" providerId="AD" clId="Web-{34FE8841-3603-B78E-D8E0-56C8F0135590}" dt="2025-02-18T20:59:40.856" v="1" actId="20577"/>
              <pc2:cmMkLst xmlns:pc2="http://schemas.microsoft.com/office/powerpoint/2019/9/main/command">
                <pc:docMk/>
                <pc:sldMk cId="3003746408" sldId="2147479046"/>
                <pc2:cmMk id="{67EBB962-6C64-4455-A09C-1F61F3048BE7}"/>
              </pc2:cmMkLst>
            </pc226:cmChg>
            <pc226:cmChg xmlns:pc226="http://schemas.microsoft.com/office/powerpoint/2022/06/main/command" chg="mod">
              <pc226:chgData name="christina.ngo.bui" userId="S::christina.ngo.bui_gmail.com#ext#@ncconnect.onmicrosoft.com::626deb5c-6642-45a9-ad52-0dde63f202a9" providerId="AD" clId="Web-{34FE8841-3603-B78E-D8E0-56C8F0135590}" dt="2025-02-18T20:59:40.856" v="1" actId="20577"/>
              <pc2:cmMkLst xmlns:pc2="http://schemas.microsoft.com/office/powerpoint/2019/9/main/command">
                <pc:docMk/>
                <pc:sldMk cId="3003746408" sldId="2147479046"/>
                <pc2:cmMk id="{E3F6DFC7-8C66-48B4-8EAC-0581122357FF}"/>
              </pc2:cmMkLst>
            </pc226:cmChg>
          </p:ext>
        </pc:extLst>
      </pc:sldChg>
    </pc:docChg>
  </pc:docChgLst>
  <pc:docChgLst>
    <pc:chgData name="Colby DiMento" userId="S::cdimento_oakhillstrategies.com#ext#@ncconnect.onmicrosoft.com::d8606fec-3bbc-47f4-8f72-bcac598a9043" providerId="AD" clId="Web-{474EBE4E-4D4C-2B94-0F49-D013AB9A9D97}"/>
    <pc:docChg chg="modSld">
      <pc:chgData name="Colby DiMento" userId="S::cdimento_oakhillstrategies.com#ext#@ncconnect.onmicrosoft.com::d8606fec-3bbc-47f4-8f72-bcac598a9043" providerId="AD" clId="Web-{474EBE4E-4D4C-2B94-0F49-D013AB9A9D97}" dt="2025-02-10T15:50:32.932" v="6" actId="20577"/>
      <pc:docMkLst>
        <pc:docMk/>
      </pc:docMkLst>
      <pc:sldChg chg="modSp">
        <pc:chgData name="Colby DiMento" userId="S::cdimento_oakhillstrategies.com#ext#@ncconnect.onmicrosoft.com::d8606fec-3bbc-47f4-8f72-bcac598a9043" providerId="AD" clId="Web-{474EBE4E-4D4C-2B94-0F49-D013AB9A9D97}" dt="2025-02-10T15:50:32.932" v="6" actId="20577"/>
        <pc:sldMkLst>
          <pc:docMk/>
          <pc:sldMk cId="226726391" sldId="2147479016"/>
        </pc:sldMkLst>
        <pc:spChg chg="mod">
          <ac:chgData name="Colby DiMento" userId="S::cdimento_oakhillstrategies.com#ext#@ncconnect.onmicrosoft.com::d8606fec-3bbc-47f4-8f72-bcac598a9043" providerId="AD" clId="Web-{474EBE4E-4D4C-2B94-0F49-D013AB9A9D97}" dt="2025-02-10T15:50:32.932" v="6" actId="20577"/>
          <ac:spMkLst>
            <pc:docMk/>
            <pc:sldMk cId="226726391" sldId="2147479016"/>
            <ac:spMk id="3" creationId="{12903F18-50A5-73F7-D5D0-C1F1A2614618}"/>
          </ac:spMkLst>
        </pc:spChg>
      </pc:sldChg>
    </pc:docChg>
  </pc:docChgLst>
  <pc:docChgLst>
    <pc:chgData name="christina.ngo.bui" userId="S::christina.ngo.bui_gmail.com#ext#@ncconnect.onmicrosoft.com::626deb5c-6642-45a9-ad52-0dde63f202a9" providerId="AD" clId="Web-{AA2EED0C-B17A-0EB8-7356-E3FC1D1C8E96}"/>
    <pc:docChg chg="modSld">
      <pc:chgData name="christina.ngo.bui" userId="S::christina.ngo.bui_gmail.com#ext#@ncconnect.onmicrosoft.com::626deb5c-6642-45a9-ad52-0dde63f202a9" providerId="AD" clId="Web-{AA2EED0C-B17A-0EB8-7356-E3FC1D1C8E96}" dt="2025-02-11T21:12:01.117" v="6" actId="20577"/>
      <pc:docMkLst>
        <pc:docMk/>
      </pc:docMkLst>
      <pc:sldChg chg="modSp">
        <pc:chgData name="christina.ngo.bui" userId="S::christina.ngo.bui_gmail.com#ext#@ncconnect.onmicrosoft.com::626deb5c-6642-45a9-ad52-0dde63f202a9" providerId="AD" clId="Web-{AA2EED0C-B17A-0EB8-7356-E3FC1D1C8E96}" dt="2025-02-11T21:12:01.117" v="6" actId="20577"/>
        <pc:sldMkLst>
          <pc:docMk/>
          <pc:sldMk cId="1221919945" sldId="2147479051"/>
        </pc:sldMkLst>
      </pc:sldChg>
    </pc:docChg>
  </pc:docChgLst>
  <pc:docChgLst>
    <pc:chgData name="Batton, Kathleen" userId="4ef56f2e-b55a-4668-b86f-e44055726add" providerId="ADAL" clId="{2E7FEF87-6BC6-4F90-871B-E407BA2A24A5}"/>
    <pc:docChg chg="custSel modSld">
      <pc:chgData name="Batton, Kathleen" userId="4ef56f2e-b55a-4668-b86f-e44055726add" providerId="ADAL" clId="{2E7FEF87-6BC6-4F90-871B-E407BA2A24A5}" dt="2024-07-16T18:42:18.888" v="193" actId="20577"/>
      <pc:docMkLst>
        <pc:docMk/>
      </pc:docMkLst>
      <pc:sldChg chg="modSp mod">
        <pc:chgData name="Batton, Kathleen" userId="4ef56f2e-b55a-4668-b86f-e44055726add" providerId="ADAL" clId="{2E7FEF87-6BC6-4F90-871B-E407BA2A24A5}" dt="2024-07-16T18:12:05.685" v="6" actId="20577"/>
        <pc:sldMkLst>
          <pc:docMk/>
          <pc:sldMk cId="1863474302" sldId="2147478980"/>
        </pc:sldMkLst>
      </pc:sldChg>
    </pc:docChg>
  </pc:docChgLst>
  <pc:docChgLst>
    <pc:chgData name="Rebecca Diaz-Castrejon" userId="S::rebecca_neimandcollaborative.com#ext#@ncconnect.onmicrosoft.com::2e9df2d5-df92-4e5c-ad51-805d35800e25" providerId="AD" clId="Web-{A8CC1038-66C5-8553-5387-2EAC6641F761}"/>
    <pc:docChg chg="modSld">
      <pc:chgData name="Rebecca Diaz-Castrejon" userId="S::rebecca_neimandcollaborative.com#ext#@ncconnect.onmicrosoft.com::2e9df2d5-df92-4e5c-ad51-805d35800e25" providerId="AD" clId="Web-{A8CC1038-66C5-8553-5387-2EAC6641F761}" dt="2024-07-10T17:14:50.122" v="119" actId="20577"/>
      <pc:docMkLst>
        <pc:docMk/>
      </pc:docMkLst>
    </pc:docChg>
  </pc:docChgLst>
  <pc:docChgLst>
    <pc:chgData name="christina.ngo.bui" userId="S::christina.ngo.bui_gmail.com#ext#@ncconnect.onmicrosoft.com::626deb5c-6642-45a9-ad52-0dde63f202a9" providerId="AD" clId="Web-{A3CCD741-D831-89B3-3365-E4C18F5D662C}"/>
    <pc:docChg chg="addSld delSld modSld sldOrd">
      <pc:chgData name="christina.ngo.bui" userId="S::christina.ngo.bui_gmail.com#ext#@ncconnect.onmicrosoft.com::626deb5c-6642-45a9-ad52-0dde63f202a9" providerId="AD" clId="Web-{A3CCD741-D831-89B3-3365-E4C18F5D662C}" dt="2025-02-05T21:35:08.077" v="4743" actId="20577"/>
      <pc:docMkLst>
        <pc:docMk/>
      </pc:docMkLst>
      <pc:sldChg chg="ord">
        <pc:chgData name="christina.ngo.bui" userId="S::christina.ngo.bui_gmail.com#ext#@ncconnect.onmicrosoft.com::626deb5c-6642-45a9-ad52-0dde63f202a9" providerId="AD" clId="Web-{A3CCD741-D831-89B3-3365-E4C18F5D662C}" dt="2025-02-05T20:43:25.081" v="3795"/>
        <pc:sldMkLst>
          <pc:docMk/>
          <pc:sldMk cId="1327461648" sldId="2147478990"/>
        </pc:sldMkLst>
      </pc:sldChg>
      <pc:sldChg chg="modSp">
        <pc:chgData name="christina.ngo.bui" userId="S::christina.ngo.bui_gmail.com#ext#@ncconnect.onmicrosoft.com::626deb5c-6642-45a9-ad52-0dde63f202a9" providerId="AD" clId="Web-{A3CCD741-D831-89B3-3365-E4C18F5D662C}" dt="2025-02-05T21:02:19.811" v="4446" actId="20577"/>
        <pc:sldMkLst>
          <pc:docMk/>
          <pc:sldMk cId="149173592" sldId="2147478999"/>
        </pc:sldMkLst>
      </pc:sldChg>
      <pc:sldChg chg="addSp delSp modSp">
        <pc:chgData name="christina.ngo.bui" userId="S::christina.ngo.bui_gmail.com#ext#@ncconnect.onmicrosoft.com::626deb5c-6642-45a9-ad52-0dde63f202a9" providerId="AD" clId="Web-{A3CCD741-D831-89B3-3365-E4C18F5D662C}" dt="2025-02-05T21:18:39.819" v="4584" actId="14100"/>
        <pc:sldMkLst>
          <pc:docMk/>
          <pc:sldMk cId="2731326386" sldId="2147479002"/>
        </pc:sldMkLst>
        <pc:spChg chg="mod">
          <ac:chgData name="christina.ngo.bui" userId="S::christina.ngo.bui_gmail.com#ext#@ncconnect.onmicrosoft.com::626deb5c-6642-45a9-ad52-0dde63f202a9" providerId="AD" clId="Web-{A3CCD741-D831-89B3-3365-E4C18F5D662C}" dt="2025-02-05T21:18:31.959" v="4583" actId="1076"/>
          <ac:spMkLst>
            <pc:docMk/>
            <pc:sldMk cId="2731326386" sldId="2147479002"/>
            <ac:spMk id="25" creationId="{00000000-0000-0000-0000-000000000000}"/>
          </ac:spMkLst>
        </pc:spChg>
        <pc:picChg chg="add mod ord modCrop">
          <ac:chgData name="christina.ngo.bui" userId="S::christina.ngo.bui_gmail.com#ext#@ncconnect.onmicrosoft.com::626deb5c-6642-45a9-ad52-0dde63f202a9" providerId="AD" clId="Web-{A3CCD741-D831-89B3-3365-E4C18F5D662C}" dt="2025-02-05T21:18:09.099" v="4578" actId="1076"/>
          <ac:picMkLst>
            <pc:docMk/>
            <pc:sldMk cId="2731326386" sldId="2147479002"/>
            <ac:picMk id="6" creationId="{0A00732B-7674-9E9F-0A89-101199A70A5D}"/>
          </ac:picMkLst>
        </pc:picChg>
      </pc:sldChg>
      <pc:sldChg chg="delSp modSp">
        <pc:chgData name="christina.ngo.bui" userId="S::christina.ngo.bui_gmail.com#ext#@ncconnect.onmicrosoft.com::626deb5c-6642-45a9-ad52-0dde63f202a9" providerId="AD" clId="Web-{A3CCD741-D831-89B3-3365-E4C18F5D662C}" dt="2025-02-05T18:58:18.751" v="34"/>
        <pc:sldMkLst>
          <pc:docMk/>
          <pc:sldMk cId="2860868888" sldId="2147479003"/>
        </pc:sldMkLst>
      </pc:sldChg>
      <pc:sldChg chg="delSp modSp">
        <pc:chgData name="christina.ngo.bui" userId="S::christina.ngo.bui_gmail.com#ext#@ncconnect.onmicrosoft.com::626deb5c-6642-45a9-ad52-0dde63f202a9" providerId="AD" clId="Web-{A3CCD741-D831-89B3-3365-E4C18F5D662C}" dt="2025-02-05T19:05:48.761" v="317" actId="20577"/>
        <pc:sldMkLst>
          <pc:docMk/>
          <pc:sldMk cId="681790896" sldId="2147479005"/>
        </pc:sldMkLst>
        <pc:spChg chg="mod">
          <ac:chgData name="christina.ngo.bui" userId="S::christina.ngo.bui_gmail.com#ext#@ncconnect.onmicrosoft.com::626deb5c-6642-45a9-ad52-0dde63f202a9" providerId="AD" clId="Web-{A3CCD741-D831-89B3-3365-E4C18F5D662C}" dt="2025-02-05T19:05:48.761" v="317" actId="20577"/>
          <ac:spMkLst>
            <pc:docMk/>
            <pc:sldMk cId="681790896" sldId="2147479005"/>
            <ac:spMk id="3" creationId="{12903F18-50A5-73F7-D5D0-C1F1A2614618}"/>
          </ac:spMkLst>
        </pc:spChg>
      </pc:sldChg>
      <pc:sldChg chg="delSp modSp">
        <pc:chgData name="christina.ngo.bui" userId="S::christina.ngo.bui_gmail.com#ext#@ncconnect.onmicrosoft.com::626deb5c-6642-45a9-ad52-0dde63f202a9" providerId="AD" clId="Web-{A3CCD741-D831-89B3-3365-E4C18F5D662C}" dt="2025-02-05T21:00:58.325" v="4419" actId="20577"/>
        <pc:sldMkLst>
          <pc:docMk/>
          <pc:sldMk cId="868757626" sldId="2147479006"/>
        </pc:sldMkLst>
        <pc:spChg chg="mod">
          <ac:chgData name="christina.ngo.bui" userId="S::christina.ngo.bui_gmail.com#ext#@ncconnect.onmicrosoft.com::626deb5c-6642-45a9-ad52-0dde63f202a9" providerId="AD" clId="Web-{A3CCD741-D831-89B3-3365-E4C18F5D662C}" dt="2025-02-05T21:00:58.325" v="4419" actId="20577"/>
          <ac:spMkLst>
            <pc:docMk/>
            <pc:sldMk cId="868757626" sldId="2147479006"/>
            <ac:spMk id="3" creationId="{12903F18-50A5-73F7-D5D0-C1F1A2614618}"/>
          </ac:spMkLst>
        </pc:spChg>
      </pc:sldChg>
      <pc:sldChg chg="delSp">
        <pc:chgData name="christina.ngo.bui" userId="S::christina.ngo.bui_gmail.com#ext#@ncconnect.onmicrosoft.com::626deb5c-6642-45a9-ad52-0dde63f202a9" providerId="AD" clId="Web-{A3CCD741-D831-89B3-3365-E4C18F5D662C}" dt="2025-02-05T19:06:28.949" v="319"/>
        <pc:sldMkLst>
          <pc:docMk/>
          <pc:sldMk cId="3431465335" sldId="2147479007"/>
        </pc:sldMkLst>
      </pc:sldChg>
      <pc:sldChg chg="delSp">
        <pc:chgData name="christina.ngo.bui" userId="S::christina.ngo.bui_gmail.com#ext#@ncconnect.onmicrosoft.com::626deb5c-6642-45a9-ad52-0dde63f202a9" providerId="AD" clId="Web-{A3CCD741-D831-89B3-3365-E4C18F5D662C}" dt="2025-02-05T19:06:32.449" v="321"/>
        <pc:sldMkLst>
          <pc:docMk/>
          <pc:sldMk cId="388810261" sldId="2147479008"/>
        </pc:sldMkLst>
      </pc:sldChg>
      <pc:sldChg chg="delSp">
        <pc:chgData name="christina.ngo.bui" userId="S::christina.ngo.bui_gmail.com#ext#@ncconnect.onmicrosoft.com::626deb5c-6642-45a9-ad52-0dde63f202a9" providerId="AD" clId="Web-{A3CCD741-D831-89B3-3365-E4C18F5D662C}" dt="2025-02-05T19:06:52.559" v="323"/>
        <pc:sldMkLst>
          <pc:docMk/>
          <pc:sldMk cId="226726391" sldId="2147479016"/>
        </pc:sldMkLst>
      </pc:sldChg>
      <pc:sldChg chg="ord">
        <pc:chgData name="christina.ngo.bui" userId="S::christina.ngo.bui_gmail.com#ext#@ncconnect.onmicrosoft.com::626deb5c-6642-45a9-ad52-0dde63f202a9" providerId="AD" clId="Web-{A3CCD741-D831-89B3-3365-E4C18F5D662C}" dt="2025-02-05T21:27:04.800" v="4714"/>
        <pc:sldMkLst>
          <pc:docMk/>
          <pc:sldMk cId="3810147055" sldId="2147479021"/>
        </pc:sldMkLst>
      </pc:sldChg>
      <pc:sldChg chg="addSp modSp">
        <pc:chgData name="christina.ngo.bui" userId="S::christina.ngo.bui_gmail.com#ext#@ncconnect.onmicrosoft.com::626deb5c-6642-45a9-ad52-0dde63f202a9" providerId="AD" clId="Web-{A3CCD741-D831-89B3-3365-E4C18F5D662C}" dt="2025-02-05T21:10:41.948" v="4531" actId="1076"/>
        <pc:sldMkLst>
          <pc:docMk/>
          <pc:sldMk cId="3985877534" sldId="2147479029"/>
        </pc:sldMkLst>
      </pc:sldChg>
      <pc:sldChg chg="delSp add del replId">
        <pc:chgData name="christina.ngo.bui" userId="S::christina.ngo.bui_gmail.com#ext#@ncconnect.onmicrosoft.com::626deb5c-6642-45a9-ad52-0dde63f202a9" providerId="AD" clId="Web-{A3CCD741-D831-89B3-3365-E4C18F5D662C}" dt="2025-02-05T19:45:58.592" v="342"/>
        <pc:sldMkLst>
          <pc:docMk/>
          <pc:sldMk cId="1531541855" sldId="2147479030"/>
        </pc:sldMkLst>
      </pc:sldChg>
      <pc:sldChg chg="del">
        <pc:chgData name="christina.ngo.bui" userId="S::christina.ngo.bui_gmail.com#ext#@ncconnect.onmicrosoft.com::626deb5c-6642-45a9-ad52-0dde63f202a9" providerId="AD" clId="Web-{A3CCD741-D831-89B3-3365-E4C18F5D662C}" dt="2025-02-05T18:49:45.915" v="4"/>
        <pc:sldMkLst>
          <pc:docMk/>
          <pc:sldMk cId="1830755965" sldId="2147479030"/>
        </pc:sldMkLst>
      </pc:sldChg>
      <pc:sldChg chg="addSp delSp modSp new del">
        <pc:chgData name="christina.ngo.bui" userId="S::christina.ngo.bui_gmail.com#ext#@ncconnect.onmicrosoft.com::626deb5c-6642-45a9-ad52-0dde63f202a9" providerId="AD" clId="Web-{A3CCD741-D831-89B3-3365-E4C18F5D662C}" dt="2025-02-05T20:27:38.339" v="3204"/>
        <pc:sldMkLst>
          <pc:docMk/>
          <pc:sldMk cId="2738774817" sldId="2147479032"/>
        </pc:sldMkLst>
      </pc:sldChg>
      <pc:sldChg chg="addSp delSp modSp add del replId">
        <pc:chgData name="christina.ngo.bui" userId="S::christina.ngo.bui_gmail.com#ext#@ncconnect.onmicrosoft.com::626deb5c-6642-45a9-ad52-0dde63f202a9" providerId="AD" clId="Web-{A3CCD741-D831-89B3-3365-E4C18F5D662C}" dt="2025-02-05T20:43:14.049" v="3793"/>
        <pc:sldMkLst>
          <pc:docMk/>
          <pc:sldMk cId="36971374" sldId="2147479033"/>
        </pc:sldMkLst>
      </pc:sldChg>
      <pc:sldChg chg="addSp delSp modSp add del ord replId">
        <pc:chgData name="christina.ngo.bui" userId="S::christina.ngo.bui_gmail.com#ext#@ncconnect.onmicrosoft.com::626deb5c-6642-45a9-ad52-0dde63f202a9" providerId="AD" clId="Web-{A3CCD741-D831-89B3-3365-E4C18F5D662C}" dt="2025-02-05T20:47:57.806" v="3894"/>
        <pc:sldMkLst>
          <pc:docMk/>
          <pc:sldMk cId="2569595345" sldId="2147479034"/>
        </pc:sldMkLst>
      </pc:sldChg>
      <pc:sldChg chg="addSp modSp add replId">
        <pc:chgData name="christina.ngo.bui" userId="S::christina.ngo.bui_gmail.com#ext#@ncconnect.onmicrosoft.com::626deb5c-6642-45a9-ad52-0dde63f202a9" providerId="AD" clId="Web-{A3CCD741-D831-89B3-3365-E4C18F5D662C}" dt="2025-02-05T21:35:08.077" v="4743" actId="20577"/>
        <pc:sldMkLst>
          <pc:docMk/>
          <pc:sldMk cId="2791395970" sldId="2147479035"/>
        </pc:sldMkLst>
      </pc:sldChg>
      <pc:sldChg chg="add replId">
        <pc:chgData name="christina.ngo.bui" userId="S::christina.ngo.bui_gmail.com#ext#@ncconnect.onmicrosoft.com::626deb5c-6642-45a9-ad52-0dde63f202a9" providerId="AD" clId="Web-{A3CCD741-D831-89B3-3365-E4C18F5D662C}" dt="2025-02-05T20:49:29.027" v="3916"/>
        <pc:sldMkLst>
          <pc:docMk/>
          <pc:sldMk cId="2594068507" sldId="2147479036"/>
        </pc:sldMkLst>
      </pc:sldChg>
      <pc:sldChg chg="addSp delSp modSp add">
        <pc:chgData name="christina.ngo.bui" userId="S::christina.ngo.bui_gmail.com#ext#@ncconnect.onmicrosoft.com::626deb5c-6642-45a9-ad52-0dde63f202a9" providerId="AD" clId="Web-{A3CCD741-D831-89B3-3365-E4C18F5D662C}" dt="2025-02-05T21:23:35.341" v="4713" actId="1076"/>
        <pc:sldMkLst>
          <pc:docMk/>
          <pc:sldMk cId="2293370532" sldId="2147479037"/>
        </pc:sldMkLst>
      </pc:sldChg>
    </pc:docChg>
  </pc:docChgLst>
  <pc:docChgLst>
    <pc:chgData name="Barrett, Tina L" userId="S::tina.l.barrett@dhhs.nc.gov::4432046f-07b9-4b4e-9963-35fb7dcc3833" providerId="AD" clId="Web-{954CEDC7-BE04-FFD6-9550-19E23798C271}"/>
    <pc:docChg chg="">
      <pc:chgData name="Barrett, Tina L" userId="S::tina.l.barrett@dhhs.nc.gov::4432046f-07b9-4b4e-9963-35fb7dcc3833" providerId="AD" clId="Web-{954CEDC7-BE04-FFD6-9550-19E23798C271}" dt="2024-07-18T14:55:25.502" v="0"/>
      <pc:docMkLst>
        <pc:docMk/>
      </pc:docMkLst>
      <pc:sldChg chg="modCm">
        <pc:chgData name="Barrett, Tina L" userId="S::tina.l.barrett@dhhs.nc.gov::4432046f-07b9-4b4e-9963-35fb7dcc3833" providerId="AD" clId="Web-{954CEDC7-BE04-FFD6-9550-19E23798C271}" dt="2024-07-18T14:55:25.502" v="0"/>
        <pc:sldMkLst>
          <pc:docMk/>
          <pc:sldMk cId="3500858486" sldId="2147478977"/>
        </pc:sldMkLst>
        <pc:extLst>
          <p:ext xmlns:p="http://schemas.openxmlformats.org/presentationml/2006/main" uri="{D6D511B9-2390-475A-947B-AFAB55BFBCF1}">
            <pc226:cmChg xmlns:pc226="http://schemas.microsoft.com/office/powerpoint/2022/06/main/command" chg="">
              <pc226:chgData name="Barrett, Tina L" userId="S::tina.l.barrett@dhhs.nc.gov::4432046f-07b9-4b4e-9963-35fb7dcc3833" providerId="AD" clId="Web-{954CEDC7-BE04-FFD6-9550-19E23798C271}" dt="2024-07-18T14:55:25.502" v="0"/>
              <pc2:cmMkLst xmlns:pc2="http://schemas.microsoft.com/office/powerpoint/2019/9/main/command">
                <pc:docMk/>
                <pc:sldMk cId="3500858486" sldId="2147478977"/>
                <pc2:cmMk id="{52B43BD4-E1A8-456E-9E48-345D726A10E3}"/>
              </pc2:cmMkLst>
              <pc226:cmRplyChg chg="add">
                <pc226:chgData name="Barrett, Tina L" userId="S::tina.l.barrett@dhhs.nc.gov::4432046f-07b9-4b4e-9963-35fb7dcc3833" providerId="AD" clId="Web-{954CEDC7-BE04-FFD6-9550-19E23798C271}" dt="2024-07-18T14:55:25.502" v="0"/>
                <pc2:cmRplyMkLst xmlns:pc2="http://schemas.microsoft.com/office/powerpoint/2019/9/main/command">
                  <pc:docMk/>
                  <pc:sldMk cId="3500858486" sldId="2147478977"/>
                  <pc2:cmMk id="{52B43BD4-E1A8-456E-9E48-345D726A10E3}"/>
                  <pc2:cmRplyMk id="{1D974D22-8B80-44EC-9AF0-1202888F26E5}"/>
                </pc2:cmRplyMkLst>
              </pc226:cmRplyChg>
            </pc226:cmChg>
          </p:ext>
        </pc:extLst>
      </pc:sldChg>
    </pc:docChg>
  </pc:docChgLst>
  <pc:docChgLst>
    <pc:chgData name="Rebecca Diaz-Castrejon" userId="S::rebecca_neimandcollaborative.com#ext#@ncconnect.onmicrosoft.com::2e9df2d5-df92-4e5c-ad51-805d35800e25" providerId="AD" clId="Web-{44BB2260-7867-0A6C-A4E0-8592E9D82690}"/>
    <pc:docChg chg="modSld">
      <pc:chgData name="Rebecca Diaz-Castrejon" userId="S::rebecca_neimandcollaborative.com#ext#@ncconnect.onmicrosoft.com::2e9df2d5-df92-4e5c-ad51-805d35800e25" providerId="AD" clId="Web-{44BB2260-7867-0A6C-A4E0-8592E9D82690}" dt="2024-07-16T16:43:22.747" v="0" actId="1076"/>
      <pc:docMkLst>
        <pc:docMk/>
      </pc:docMkLst>
    </pc:docChg>
  </pc:docChgLst>
  <pc:docChgLst>
    <pc:chgData name="Rebecca Diaz-Castrejon" userId="S::rebecca_neimandcollaborative.com#ext#@ncconnect.onmicrosoft.com::2e9df2d5-df92-4e5c-ad51-805d35800e25" providerId="AD" clId="Web-{E9E76FB8-6602-2A4F-3A0C-96AAD18DCA10}"/>
    <pc:docChg chg="modSld">
      <pc:chgData name="Rebecca Diaz-Castrejon" userId="S::rebecca_neimandcollaborative.com#ext#@ncconnect.onmicrosoft.com::2e9df2d5-df92-4e5c-ad51-805d35800e25" providerId="AD" clId="Web-{E9E76FB8-6602-2A4F-3A0C-96AAD18DCA10}" dt="2024-07-23T11:11:54.322" v="74" actId="20577"/>
      <pc:docMkLst>
        <pc:docMk/>
      </pc:docMkLst>
    </pc:docChg>
  </pc:docChgLst>
  <pc:docChgLst>
    <pc:chgData name="Rebecca Diaz-Castrejon" userId="S::rebecca_neimandcollaborative.com#ext#@ncconnect.onmicrosoft.com::2e9df2d5-df92-4e5c-ad51-805d35800e25" providerId="AD" clId="Web-{33CFC2E6-4CD6-0620-447A-A6FA49FB7810}"/>
    <pc:docChg chg="addSld modSld sldOrd">
      <pc:chgData name="Rebecca Diaz-Castrejon" userId="S::rebecca_neimandcollaborative.com#ext#@ncconnect.onmicrosoft.com::2e9df2d5-df92-4e5c-ad51-805d35800e25" providerId="AD" clId="Web-{33CFC2E6-4CD6-0620-447A-A6FA49FB7810}" dt="2024-07-10T22:30:41.764" v="345" actId="20577"/>
      <pc:docMkLst>
        <pc:docMk/>
      </pc:docMkLst>
      <pc:sldChg chg="delSp modSp ord">
        <pc:chgData name="Rebecca Diaz-Castrejon" userId="S::rebecca_neimandcollaborative.com#ext#@ncconnect.onmicrosoft.com::2e9df2d5-df92-4e5c-ad51-805d35800e25" providerId="AD" clId="Web-{33CFC2E6-4CD6-0620-447A-A6FA49FB7810}" dt="2024-07-10T22:30:41.764" v="345" actId="20577"/>
        <pc:sldMkLst>
          <pc:docMk/>
          <pc:sldMk cId="0" sldId="257"/>
        </pc:sldMkLst>
      </pc:sldChg>
      <pc:sldChg chg="addSp delSp modSp">
        <pc:chgData name="Rebecca Diaz-Castrejon" userId="S::rebecca_neimandcollaborative.com#ext#@ncconnect.onmicrosoft.com::2e9df2d5-df92-4e5c-ad51-805d35800e25" providerId="AD" clId="Web-{33CFC2E6-4CD6-0620-447A-A6FA49FB7810}" dt="2024-07-10T22:00:11.375" v="86"/>
        <pc:sldMkLst>
          <pc:docMk/>
          <pc:sldMk cId="1886286786" sldId="2147376866"/>
        </pc:sldMkLst>
      </pc:sldChg>
      <pc:sldChg chg="modSp ord">
        <pc:chgData name="Rebecca Diaz-Castrejon" userId="S::rebecca_neimandcollaborative.com#ext#@ncconnect.onmicrosoft.com::2e9df2d5-df92-4e5c-ad51-805d35800e25" providerId="AD" clId="Web-{33CFC2E6-4CD6-0620-447A-A6FA49FB7810}" dt="2024-07-10T22:16:53.914" v="138"/>
        <pc:sldMkLst>
          <pc:docMk/>
          <pc:sldMk cId="3137744759" sldId="2147478952"/>
        </pc:sldMkLst>
      </pc:sldChg>
      <pc:sldChg chg="modSp add replId">
        <pc:chgData name="Rebecca Diaz-Castrejon" userId="S::rebecca_neimandcollaborative.com#ext#@ncconnect.onmicrosoft.com::2e9df2d5-df92-4e5c-ad51-805d35800e25" providerId="AD" clId="Web-{33CFC2E6-4CD6-0620-447A-A6FA49FB7810}" dt="2024-07-10T21:59:57.109" v="84"/>
        <pc:sldMkLst>
          <pc:docMk/>
          <pc:sldMk cId="1655817047" sldId="2147478958"/>
        </pc:sldMkLst>
      </pc:sldChg>
      <pc:sldChg chg="add replId">
        <pc:chgData name="Rebecca Diaz-Castrejon" userId="S::rebecca_neimandcollaborative.com#ext#@ncconnect.onmicrosoft.com::2e9df2d5-df92-4e5c-ad51-805d35800e25" providerId="AD" clId="Web-{33CFC2E6-4CD6-0620-447A-A6FA49FB7810}" dt="2024-07-10T21:56:04.717" v="79"/>
        <pc:sldMkLst>
          <pc:docMk/>
          <pc:sldMk cId="292978478" sldId="2147478959"/>
        </pc:sldMkLst>
      </pc:sldChg>
    </pc:docChg>
  </pc:docChgLst>
  <pc:docChgLst>
    <pc:chgData name="Yarbrough, Ginger" userId="S::ginger.yarbrough@dhhs.nc.gov::5eadee57-f39e-44e8-9b5e-c4592cafa7cd" providerId="AD" clId="Web-{137B4B98-B04F-43F4-53CA-DDA76E40E06D}"/>
    <pc:docChg chg="modSld">
      <pc:chgData name="Yarbrough, Ginger" userId="S::ginger.yarbrough@dhhs.nc.gov::5eadee57-f39e-44e8-9b5e-c4592cafa7cd" providerId="AD" clId="Web-{137B4B98-B04F-43F4-53CA-DDA76E40E06D}" dt="2025-02-24T14:02:38.121" v="93"/>
      <pc:docMkLst>
        <pc:docMk/>
      </pc:docMkLst>
    </pc:docChg>
  </pc:docChgLst>
  <pc:docChgLst>
    <pc:chgData name="christina.ngo.bui" userId="S::christina.ngo.bui_gmail.com#ext#@ncconnect.onmicrosoft.com::626deb5c-6642-45a9-ad52-0dde63f202a9" providerId="AD" clId="Web-{915F7839-22DF-1B83-BB5F-A6A1ED23EECD}"/>
    <pc:docChg chg="modSld">
      <pc:chgData name="christina.ngo.bui" userId="S::christina.ngo.bui_gmail.com#ext#@ncconnect.onmicrosoft.com::626deb5c-6642-45a9-ad52-0dde63f202a9" providerId="AD" clId="Web-{915F7839-22DF-1B83-BB5F-A6A1ED23EECD}" dt="2025-03-27T15:24:16.101" v="102" actId="20577"/>
      <pc:docMkLst>
        <pc:docMk/>
      </pc:docMkLst>
      <pc:sldChg chg="modSp">
        <pc:chgData name="christina.ngo.bui" userId="S::christina.ngo.bui_gmail.com#ext#@ncconnect.onmicrosoft.com::626deb5c-6642-45a9-ad52-0dde63f202a9" providerId="AD" clId="Web-{915F7839-22DF-1B83-BB5F-A6A1ED23EECD}" dt="2025-03-27T15:24:16.101" v="102" actId="20577"/>
        <pc:sldMkLst>
          <pc:docMk/>
          <pc:sldMk cId="334082087" sldId="2147479060"/>
        </pc:sldMkLst>
        <pc:spChg chg="mod">
          <ac:chgData name="christina.ngo.bui" userId="S::christina.ngo.bui_gmail.com#ext#@ncconnect.onmicrosoft.com::626deb5c-6642-45a9-ad52-0dde63f202a9" providerId="AD" clId="Web-{915F7839-22DF-1B83-BB5F-A6A1ED23EECD}" dt="2025-03-27T15:24:16.101" v="102" actId="20577"/>
          <ac:spMkLst>
            <pc:docMk/>
            <pc:sldMk cId="334082087" sldId="2147479060"/>
            <ac:spMk id="12" creationId="{57442E30-504F-9897-4DFC-225861A58A2A}"/>
          </ac:spMkLst>
        </pc:spChg>
      </pc:sldChg>
    </pc:docChg>
  </pc:docChgLst>
  <pc:docChgLst>
    <pc:chgData name="Rebecca Diaz-Castrejon" userId="S::rebecca_neimandcollaborative.com#ext#@ncconnect.onmicrosoft.com::2e9df2d5-df92-4e5c-ad51-805d35800e25" providerId="AD" clId="Web-{2514C2DD-6847-05AA-8F63-C29519215C8D}"/>
    <pc:docChg chg="addSld modSld sldOrd">
      <pc:chgData name="Rebecca Diaz-Castrejon" userId="S::rebecca_neimandcollaborative.com#ext#@ncconnect.onmicrosoft.com::2e9df2d5-df92-4e5c-ad51-805d35800e25" providerId="AD" clId="Web-{2514C2DD-6847-05AA-8F63-C29519215C8D}" dt="2024-07-16T16:09:14.167" v="64"/>
      <pc:docMkLst>
        <pc:docMk/>
      </pc:docMkLst>
    </pc:docChg>
  </pc:docChgLst>
  <pc:docChgLst>
    <pc:chgData name="Rebecca Diaz-Castrejon" userId="S::rebecca_neimandcollaborative.com#ext#@ncconnect.onmicrosoft.com::2e9df2d5-df92-4e5c-ad51-805d35800e25" providerId="AD" clId="Web-{26BAEEFF-FD9D-8E98-1E6D-AD4829052140}"/>
    <pc:docChg chg="modSld">
      <pc:chgData name="Rebecca Diaz-Castrejon" userId="S::rebecca_neimandcollaborative.com#ext#@ncconnect.onmicrosoft.com::2e9df2d5-df92-4e5c-ad51-805d35800e25" providerId="AD" clId="Web-{26BAEEFF-FD9D-8E98-1E6D-AD4829052140}" dt="2024-07-23T11:36:04.477" v="167" actId="1076"/>
      <pc:docMkLst>
        <pc:docMk/>
      </pc:docMkLst>
    </pc:docChg>
  </pc:docChgLst>
  <pc:docChgLst>
    <pc:chgData name="christina.ngo.bui" userId="S::christina.ngo.bui_gmail.com#ext#@ncconnect.onmicrosoft.com::626deb5c-6642-45a9-ad52-0dde63f202a9" providerId="AD" clId="Web-{AFB803B4-8289-8A53-092E-1456D9EAE3A7}"/>
    <pc:docChg chg="modSld">
      <pc:chgData name="christina.ngo.bui" userId="S::christina.ngo.bui_gmail.com#ext#@ncconnect.onmicrosoft.com::626deb5c-6642-45a9-ad52-0dde63f202a9" providerId="AD" clId="Web-{AFB803B4-8289-8A53-092E-1456D9EAE3A7}" dt="2025-02-11T03:23:07.307" v="0" actId="14100"/>
      <pc:docMkLst>
        <pc:docMk/>
      </pc:docMkLst>
      <pc:sldChg chg="modSp">
        <pc:chgData name="christina.ngo.bui" userId="S::christina.ngo.bui_gmail.com#ext#@ncconnect.onmicrosoft.com::626deb5c-6642-45a9-ad52-0dde63f202a9" providerId="AD" clId="Web-{AFB803B4-8289-8A53-092E-1456D9EAE3A7}" dt="2025-02-11T03:23:07.307" v="0" actId="14100"/>
        <pc:sldMkLst>
          <pc:docMk/>
          <pc:sldMk cId="3078700674" sldId="2147479031"/>
        </pc:sldMkLst>
        <pc:spChg chg="mod">
          <ac:chgData name="christina.ngo.bui" userId="S::christina.ngo.bui_gmail.com#ext#@ncconnect.onmicrosoft.com::626deb5c-6642-45a9-ad52-0dde63f202a9" providerId="AD" clId="Web-{AFB803B4-8289-8A53-092E-1456D9EAE3A7}" dt="2025-02-11T03:23:07.307" v="0" actId="14100"/>
          <ac:spMkLst>
            <pc:docMk/>
            <pc:sldMk cId="3078700674" sldId="2147479031"/>
            <ac:spMk id="2" creationId="{C60BB48A-6AE3-F561-4003-67F8B4E4A276}"/>
          </ac:spMkLst>
        </pc:spChg>
      </pc:sldChg>
    </pc:docChg>
  </pc:docChgLst>
  <pc:docChgLst>
    <pc:chgData name="Meade, Jennifer" userId="S::jennifer.meade@dhhs.nc.gov::c9a86a1e-3e10-4e85-a83e-9af8a67cd6a8" providerId="AD" clId="Web-{FC81CAB5-C227-D395-D51C-5FD92A00AEEF}"/>
    <pc:docChg chg="modSld">
      <pc:chgData name="Meade, Jennifer" userId="S::jennifer.meade@dhhs.nc.gov::c9a86a1e-3e10-4e85-a83e-9af8a67cd6a8" providerId="AD" clId="Web-{FC81CAB5-C227-D395-D51C-5FD92A00AEEF}" dt="2024-07-18T14:21:09.860" v="65"/>
      <pc:docMkLst>
        <pc:docMk/>
      </pc:docMkLst>
      <pc:sldChg chg="addCm">
        <pc:chgData name="Meade, Jennifer" userId="S::jennifer.meade@dhhs.nc.gov::c9a86a1e-3e10-4e85-a83e-9af8a67cd6a8" providerId="AD" clId="Web-{FC81CAB5-C227-D395-D51C-5FD92A00AEEF}" dt="2024-07-18T13:38:57.611" v="0"/>
        <pc:sldMkLst>
          <pc:docMk/>
          <pc:sldMk cId="1863474302" sldId="2147478980"/>
        </pc:sldMkLst>
        <pc:extLst>
          <p:ext xmlns:p="http://schemas.openxmlformats.org/presentationml/2006/main" uri="{D6D511B9-2390-475A-947B-AFAB55BFBCF1}">
            <pc226:cmChg xmlns:pc226="http://schemas.microsoft.com/office/powerpoint/2022/06/main/command" chg="add">
              <pc226:chgData name="Meade, Jennifer" userId="S::jennifer.meade@dhhs.nc.gov::c9a86a1e-3e10-4e85-a83e-9af8a67cd6a8" providerId="AD" clId="Web-{FC81CAB5-C227-D395-D51C-5FD92A00AEEF}" dt="2024-07-18T13:38:57.611" v="0"/>
              <pc2:cmMkLst xmlns:pc2="http://schemas.microsoft.com/office/powerpoint/2019/9/main/command">
                <pc:docMk/>
                <pc:sldMk cId="1863474302" sldId="2147478980"/>
                <pc2:cmMk id="{5D5DCD54-1D44-4267-9936-2A012AFE9488}"/>
              </pc2:cmMkLst>
            </pc226:cmChg>
          </p:ext>
        </pc:extLst>
      </pc:sldChg>
    </pc:docChg>
  </pc:docChgLst>
  <pc:docChgLst>
    <pc:chgData name="christina.ngo.bui" userId="S::christina.ngo.bui_gmail.com#ext#@ncconnect.onmicrosoft.com::626deb5c-6642-45a9-ad52-0dde63f202a9" providerId="AD" clId="Web-{06EDB68D-250F-EF0C-2D61-947B8D2167D1}"/>
    <pc:docChg chg="addSld delSld modSld sldOrd">
      <pc:chgData name="christina.ngo.bui" userId="S::christina.ngo.bui_gmail.com#ext#@ncconnect.onmicrosoft.com::626deb5c-6642-45a9-ad52-0dde63f202a9" providerId="AD" clId="Web-{06EDB68D-250F-EF0C-2D61-947B8D2167D1}" dt="2025-02-10T19:38:22.837" v="379" actId="1076"/>
      <pc:docMkLst>
        <pc:docMk/>
      </pc:docMkLst>
      <pc:sldChg chg="modSp modCm">
        <pc:chgData name="christina.ngo.bui" userId="S::christina.ngo.bui_gmail.com#ext#@ncconnect.onmicrosoft.com::626deb5c-6642-45a9-ad52-0dde63f202a9" providerId="AD" clId="Web-{06EDB68D-250F-EF0C-2D61-947B8D2167D1}" dt="2025-02-10T19:09:58.905" v="28" actId="20577"/>
        <pc:sldMkLst>
          <pc:docMk/>
          <pc:sldMk cId="967207967" sldId="2147376879"/>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06EDB68D-250F-EF0C-2D61-947B8D2167D1}" dt="2025-02-10T19:09:56.858" v="27" actId="20577"/>
              <pc2:cmMkLst xmlns:pc2="http://schemas.microsoft.com/office/powerpoint/2019/9/main/command">
                <pc:docMk/>
                <pc:sldMk cId="967207967" sldId="2147376879"/>
                <pc2:cmMk id="{F561048D-E69E-4B80-8E4A-FCCA39085347}"/>
              </pc2:cmMkLst>
            </pc226:cmChg>
            <pc226:cmChg xmlns:pc226="http://schemas.microsoft.com/office/powerpoint/2022/06/main/command" chg="mod">
              <pc226:chgData name="christina.ngo.bui" userId="S::christina.ngo.bui_gmail.com#ext#@ncconnect.onmicrosoft.com::626deb5c-6642-45a9-ad52-0dde63f202a9" providerId="AD" clId="Web-{06EDB68D-250F-EF0C-2D61-947B8D2167D1}" dt="2025-02-10T19:09:31.108" v="0" actId="20577"/>
              <pc2:cmMkLst xmlns:pc2="http://schemas.microsoft.com/office/powerpoint/2019/9/main/command">
                <pc:docMk/>
                <pc:sldMk cId="967207967" sldId="2147376879"/>
                <pc2:cmMk id="{0077EEBD-D632-4745-8474-CE7D7DBBF58E}"/>
              </pc2:cmMkLst>
            </pc226:cmChg>
          </p:ext>
        </pc:extLst>
      </pc:sldChg>
      <pc:sldChg chg="modSp">
        <pc:chgData name="christina.ngo.bui" userId="S::christina.ngo.bui_gmail.com#ext#@ncconnect.onmicrosoft.com::626deb5c-6642-45a9-ad52-0dde63f202a9" providerId="AD" clId="Web-{06EDB68D-250F-EF0C-2D61-947B8D2167D1}" dt="2025-02-10T19:34:52.772" v="275" actId="20577"/>
        <pc:sldMkLst>
          <pc:docMk/>
          <pc:sldMk cId="149173592" sldId="2147478999"/>
        </pc:sldMkLst>
      </pc:sldChg>
      <pc:sldChg chg="modSp">
        <pc:chgData name="christina.ngo.bui" userId="S::christina.ngo.bui_gmail.com#ext#@ncconnect.onmicrosoft.com::626deb5c-6642-45a9-ad52-0dde63f202a9" providerId="AD" clId="Web-{06EDB68D-250F-EF0C-2D61-947B8D2167D1}" dt="2025-02-10T19:16:34.427" v="92" actId="20577"/>
        <pc:sldMkLst>
          <pc:docMk/>
          <pc:sldMk cId="868757626" sldId="2147479006"/>
        </pc:sldMkLst>
        <pc:spChg chg="mod">
          <ac:chgData name="christina.ngo.bui" userId="S::christina.ngo.bui_gmail.com#ext#@ncconnect.onmicrosoft.com::626deb5c-6642-45a9-ad52-0dde63f202a9" providerId="AD" clId="Web-{06EDB68D-250F-EF0C-2D61-947B8D2167D1}" dt="2025-02-10T19:16:34.427" v="92" actId="20577"/>
          <ac:spMkLst>
            <pc:docMk/>
            <pc:sldMk cId="868757626" sldId="2147479006"/>
            <ac:spMk id="8" creationId="{00000000-0000-0000-0000-000000000000}"/>
          </ac:spMkLst>
        </pc:spChg>
      </pc:sldChg>
      <pc:sldChg chg="modSp">
        <pc:chgData name="christina.ngo.bui" userId="S::christina.ngo.bui_gmail.com#ext#@ncconnect.onmicrosoft.com::626deb5c-6642-45a9-ad52-0dde63f202a9" providerId="AD" clId="Web-{06EDB68D-250F-EF0C-2D61-947B8D2167D1}" dt="2025-02-10T19:18:30.960" v="147" actId="20577"/>
        <pc:sldMkLst>
          <pc:docMk/>
          <pc:sldMk cId="3697128145" sldId="2147479010"/>
        </pc:sldMkLst>
        <pc:spChg chg="mod">
          <ac:chgData name="christina.ngo.bui" userId="S::christina.ngo.bui_gmail.com#ext#@ncconnect.onmicrosoft.com::626deb5c-6642-45a9-ad52-0dde63f202a9" providerId="AD" clId="Web-{06EDB68D-250F-EF0C-2D61-947B8D2167D1}" dt="2025-02-10T19:18:30.960" v="147" actId="20577"/>
          <ac:spMkLst>
            <pc:docMk/>
            <pc:sldMk cId="3697128145" sldId="2147479010"/>
            <ac:spMk id="3" creationId="{12903F18-50A5-73F7-D5D0-C1F1A2614618}"/>
          </ac:spMkLst>
        </pc:spChg>
      </pc:sldChg>
      <pc:sldChg chg="modSp">
        <pc:chgData name="christina.ngo.bui" userId="S::christina.ngo.bui_gmail.com#ext#@ncconnect.onmicrosoft.com::626deb5c-6642-45a9-ad52-0dde63f202a9" providerId="AD" clId="Web-{06EDB68D-250F-EF0C-2D61-947B8D2167D1}" dt="2025-02-10T19:17:23.568" v="98" actId="20577"/>
        <pc:sldMkLst>
          <pc:docMk/>
          <pc:sldMk cId="226726391" sldId="2147479016"/>
        </pc:sldMkLst>
        <pc:spChg chg="mod">
          <ac:chgData name="christina.ngo.bui" userId="S::christina.ngo.bui_gmail.com#ext#@ncconnect.onmicrosoft.com::626deb5c-6642-45a9-ad52-0dde63f202a9" providerId="AD" clId="Web-{06EDB68D-250F-EF0C-2D61-947B8D2167D1}" dt="2025-02-10T19:17:19.115" v="96" actId="20577"/>
          <ac:spMkLst>
            <pc:docMk/>
            <pc:sldMk cId="226726391" sldId="2147479016"/>
            <ac:spMk id="3" creationId="{12903F18-50A5-73F7-D5D0-C1F1A2614618}"/>
          </ac:spMkLst>
        </pc:spChg>
      </pc:sldChg>
      <pc:sldChg chg="modSp">
        <pc:chgData name="christina.ngo.bui" userId="S::christina.ngo.bui_gmail.com#ext#@ncconnect.onmicrosoft.com::626deb5c-6642-45a9-ad52-0dde63f202a9" providerId="AD" clId="Web-{06EDB68D-250F-EF0C-2D61-947B8D2167D1}" dt="2025-02-10T19:23:28.917" v="175" actId="20577"/>
        <pc:sldMkLst>
          <pc:docMk/>
          <pc:sldMk cId="2662311261" sldId="2147479023"/>
        </pc:sldMkLst>
      </pc:sldChg>
      <pc:sldChg chg="modSp">
        <pc:chgData name="christina.ngo.bui" userId="S::christina.ngo.bui_gmail.com#ext#@ncconnect.onmicrosoft.com::626deb5c-6642-45a9-ad52-0dde63f202a9" providerId="AD" clId="Web-{06EDB68D-250F-EF0C-2D61-947B8D2167D1}" dt="2025-02-10T19:31:54.347" v="182" actId="20577"/>
        <pc:sldMkLst>
          <pc:docMk/>
          <pc:sldMk cId="3408530501" sldId="2147479026"/>
        </pc:sldMkLst>
      </pc:sldChg>
      <pc:sldChg chg="modSp ord">
        <pc:chgData name="christina.ngo.bui" userId="S::christina.ngo.bui_gmail.com#ext#@ncconnect.onmicrosoft.com::626deb5c-6642-45a9-ad52-0dde63f202a9" providerId="AD" clId="Web-{06EDB68D-250F-EF0C-2D61-947B8D2167D1}" dt="2025-02-10T19:38:22.837" v="379" actId="1076"/>
        <pc:sldMkLst>
          <pc:docMk/>
          <pc:sldMk cId="2293370532" sldId="2147479037"/>
        </pc:sldMkLst>
      </pc:sldChg>
      <pc:sldChg chg="add del replId">
        <pc:chgData name="christina.ngo.bui" userId="S::christina.ngo.bui_gmail.com#ext#@ncconnect.onmicrosoft.com::626deb5c-6642-45a9-ad52-0dde63f202a9" providerId="AD" clId="Web-{06EDB68D-250F-EF0C-2D61-947B8D2167D1}" dt="2025-02-10T19:36:54.398" v="276"/>
        <pc:sldMkLst>
          <pc:docMk/>
          <pc:sldMk cId="3651807563" sldId="2147479046"/>
        </pc:sldMkLst>
      </pc:sldChg>
    </pc:docChg>
  </pc:docChgLst>
  <pc:docChgLst>
    <pc:chgData name="Bush, Melanie E" userId="b47a0c96-d1fe-41f5-a768-549375b87e12" providerId="ADAL" clId="{7895D85D-31EF-4BE8-884B-4853122BE487}"/>
    <pc:docChg chg="undo custSel modSld">
      <pc:chgData name="Bush, Melanie E" userId="b47a0c96-d1fe-41f5-a768-549375b87e12" providerId="ADAL" clId="{7895D85D-31EF-4BE8-884B-4853122BE487}" dt="2024-06-06T18:44:27.601" v="170" actId="20577"/>
      <pc:docMkLst>
        <pc:docMk/>
      </pc:docMkLst>
      <pc:sldChg chg="modSp mod addCm modCm">
        <pc:chgData name="Bush, Melanie E" userId="b47a0c96-d1fe-41f5-a768-549375b87e12" providerId="ADAL" clId="{7895D85D-31EF-4BE8-884B-4853122BE487}" dt="2024-06-06T16:54:23.924" v="36" actId="20577"/>
        <pc:sldMkLst>
          <pc:docMk/>
          <pc:sldMk cId="0" sldId="256"/>
        </pc:sldMkLst>
        <pc:extLst>
          <p:ext xmlns:p="http://schemas.openxmlformats.org/presentationml/2006/main" uri="{D6D511B9-2390-475A-947B-AFAB55BFBCF1}">
            <pc226:cmChg xmlns:pc226="http://schemas.microsoft.com/office/powerpoint/2022/06/main/command" chg="mod">
              <pc226:chgData name="Bush, Melanie E" userId="b47a0c96-d1fe-41f5-a768-549375b87e12" providerId="ADAL" clId="{7895D85D-31EF-4BE8-884B-4853122BE487}" dt="2024-06-06T16:53:16.461" v="11" actId="20577"/>
              <pc2:cmMkLst xmlns:pc2="http://schemas.microsoft.com/office/powerpoint/2019/9/main/command">
                <pc:docMk/>
                <pc:sldMk cId="0" sldId="256"/>
                <pc2:cmMk id="{A6D27468-979B-477D-94B7-B206D49A39F0}"/>
              </pc2:cmMkLst>
            </pc226:cmChg>
            <pc226:cmChg xmlns:pc226="http://schemas.microsoft.com/office/powerpoint/2022/06/main/command" chg="mod">
              <pc226:chgData name="Bush, Melanie E" userId="b47a0c96-d1fe-41f5-a768-549375b87e12" providerId="ADAL" clId="{7895D85D-31EF-4BE8-884B-4853122BE487}" dt="2024-06-06T16:53:16.461" v="11" actId="20577"/>
              <pc2:cmMkLst xmlns:pc2="http://schemas.microsoft.com/office/powerpoint/2019/9/main/command">
                <pc:docMk/>
                <pc:sldMk cId="0" sldId="256"/>
                <pc2:cmMk id="{89873176-EAE9-414E-A3D8-1B0B6C20F02C}"/>
              </pc2:cmMkLst>
            </pc226:cmChg>
            <pc226:cmChg xmlns:pc226="http://schemas.microsoft.com/office/powerpoint/2022/06/main/command" chg="add">
              <pc226:chgData name="Bush, Melanie E" userId="b47a0c96-d1fe-41f5-a768-549375b87e12" providerId="ADAL" clId="{7895D85D-31EF-4BE8-884B-4853122BE487}" dt="2024-06-06T16:54:05.661" v="25"/>
              <pc2:cmMkLst xmlns:pc2="http://schemas.microsoft.com/office/powerpoint/2019/9/main/command">
                <pc:docMk/>
                <pc:sldMk cId="0" sldId="256"/>
                <pc2:cmMk id="{D3B58C7D-9229-43C5-B789-208012FFDBDB}"/>
              </pc2:cmMkLst>
            </pc226:cmChg>
            <pc226:cmChg xmlns:pc226="http://schemas.microsoft.com/office/powerpoint/2022/06/main/command" chg="mod">
              <pc226:chgData name="Bush, Melanie E" userId="b47a0c96-d1fe-41f5-a768-549375b87e12" providerId="ADAL" clId="{7895D85D-31EF-4BE8-884B-4853122BE487}" dt="2024-06-06T16:53:16.461" v="11" actId="20577"/>
              <pc2:cmMkLst xmlns:pc2="http://schemas.microsoft.com/office/powerpoint/2019/9/main/command">
                <pc:docMk/>
                <pc:sldMk cId="0" sldId="256"/>
                <pc2:cmMk id="{2EC0817E-CD49-4A9B-96D2-294A49A89121}"/>
              </pc2:cmMkLst>
            </pc226:cmChg>
          </p:ext>
        </pc:extLst>
      </pc:sldChg>
      <pc:sldChg chg="modSp mod addCm delCm">
        <pc:chgData name="Bush, Melanie E" userId="b47a0c96-d1fe-41f5-a768-549375b87e12" providerId="ADAL" clId="{7895D85D-31EF-4BE8-884B-4853122BE487}" dt="2024-06-06T18:43:40.029" v="141"/>
        <pc:sldMkLst>
          <pc:docMk/>
          <pc:sldMk cId="4248070286" sldId="2147478881"/>
        </pc:sldMkLst>
        <pc:extLst>
          <p:ext xmlns:p="http://schemas.openxmlformats.org/presentationml/2006/main" uri="{D6D511B9-2390-475A-947B-AFAB55BFBCF1}">
            <pc226:cmChg xmlns:pc226="http://schemas.microsoft.com/office/powerpoint/2022/06/main/command" chg="add del">
              <pc226:chgData name="Bush, Melanie E" userId="b47a0c96-d1fe-41f5-a768-549375b87e12" providerId="ADAL" clId="{7895D85D-31EF-4BE8-884B-4853122BE487}" dt="2024-06-06T18:43:40.029" v="141"/>
              <pc2:cmMkLst xmlns:pc2="http://schemas.microsoft.com/office/powerpoint/2019/9/main/command">
                <pc:docMk/>
                <pc:sldMk cId="4248070286" sldId="2147478881"/>
                <pc2:cmMk id="{B64ACA03-1597-462A-B1CE-29F5E1F53D7F}"/>
              </pc2:cmMkLst>
            </pc226:cmChg>
            <pc226:cmChg xmlns:pc226="http://schemas.microsoft.com/office/powerpoint/2022/06/main/command" chg="add del">
              <pc226:chgData name="Bush, Melanie E" userId="b47a0c96-d1fe-41f5-a768-549375b87e12" providerId="ADAL" clId="{7895D85D-31EF-4BE8-884B-4853122BE487}" dt="2024-06-06T18:43:37.450" v="140"/>
              <pc2:cmMkLst xmlns:pc2="http://schemas.microsoft.com/office/powerpoint/2019/9/main/command">
                <pc:docMk/>
                <pc:sldMk cId="4248070286" sldId="2147478881"/>
                <pc2:cmMk id="{30386B29-2441-4657-910D-B5CC6CA6A081}"/>
              </pc2:cmMkLst>
            </pc226:cmChg>
            <pc226:cmChg xmlns:pc226="http://schemas.microsoft.com/office/powerpoint/2022/06/main/command" chg="add del">
              <pc226:chgData name="Bush, Melanie E" userId="b47a0c96-d1fe-41f5-a768-549375b87e12" providerId="ADAL" clId="{7895D85D-31EF-4BE8-884B-4853122BE487}" dt="2024-06-06T18:43:35.596" v="139"/>
              <pc2:cmMkLst xmlns:pc2="http://schemas.microsoft.com/office/powerpoint/2019/9/main/command">
                <pc:docMk/>
                <pc:sldMk cId="4248070286" sldId="2147478881"/>
                <pc2:cmMk id="{7B212976-F1B8-4362-B57F-DB7313CAF45D}"/>
              </pc2:cmMkLst>
            </pc226:cmChg>
            <pc226:cmChg xmlns:pc226="http://schemas.microsoft.com/office/powerpoint/2022/06/main/command" chg="add del">
              <pc226:chgData name="Bush, Melanie E" userId="b47a0c96-d1fe-41f5-a768-549375b87e12" providerId="ADAL" clId="{7895D85D-31EF-4BE8-884B-4853122BE487}" dt="2024-06-06T18:43:33.686" v="138"/>
              <pc2:cmMkLst xmlns:pc2="http://schemas.microsoft.com/office/powerpoint/2019/9/main/command">
                <pc:docMk/>
                <pc:sldMk cId="4248070286" sldId="2147478881"/>
                <pc2:cmMk id="{D4BAA3D6-71AD-4325-B882-AF38AEED8C3D}"/>
              </pc2:cmMkLst>
            </pc226:cmChg>
          </p:ext>
        </pc:extLst>
      </pc:sldChg>
      <pc:sldChg chg="addCm modCm">
        <pc:chgData name="Bush, Melanie E" userId="b47a0c96-d1fe-41f5-a768-549375b87e12" providerId="ADAL" clId="{7895D85D-31EF-4BE8-884B-4853122BE487}" dt="2024-06-06T16:58:02.487" v="38"/>
        <pc:sldMkLst>
          <pc:docMk/>
          <pc:sldMk cId="0" sldId="2147478920"/>
        </pc:sldMkLst>
        <pc:extLst>
          <p:ext xmlns:p="http://schemas.openxmlformats.org/presentationml/2006/main" uri="{D6D511B9-2390-475A-947B-AFAB55BFBCF1}">
            <pc226:cmChg xmlns:pc226="http://schemas.microsoft.com/office/powerpoint/2022/06/main/command" chg="add mod">
              <pc226:chgData name="Bush, Melanie E" userId="b47a0c96-d1fe-41f5-a768-549375b87e12" providerId="ADAL" clId="{7895D85D-31EF-4BE8-884B-4853122BE487}" dt="2024-06-06T16:58:02.487" v="38"/>
              <pc2:cmMkLst xmlns:pc2="http://schemas.microsoft.com/office/powerpoint/2019/9/main/command">
                <pc:docMk/>
                <pc:sldMk cId="0" sldId="2147478920"/>
                <pc2:cmMk id="{253F202E-09BD-44CD-BADC-DDF5A121179C}"/>
              </pc2:cmMkLst>
            </pc226:cmChg>
          </p:ext>
        </pc:extLst>
      </pc:sldChg>
      <pc:sldChg chg="addCm">
        <pc:chgData name="Bush, Melanie E" userId="b47a0c96-d1fe-41f5-a768-549375b87e12" providerId="ADAL" clId="{7895D85D-31EF-4BE8-884B-4853122BE487}" dt="2024-06-06T16:58:43.902" v="39"/>
        <pc:sldMkLst>
          <pc:docMk/>
          <pc:sldMk cId="0" sldId="2147478923"/>
        </pc:sldMkLst>
        <pc:extLst>
          <p:ext xmlns:p="http://schemas.openxmlformats.org/presentationml/2006/main" uri="{D6D511B9-2390-475A-947B-AFAB55BFBCF1}">
            <pc226:cmChg xmlns:pc226="http://schemas.microsoft.com/office/powerpoint/2022/06/main/command" chg="add">
              <pc226:chgData name="Bush, Melanie E" userId="b47a0c96-d1fe-41f5-a768-549375b87e12" providerId="ADAL" clId="{7895D85D-31EF-4BE8-884B-4853122BE487}" dt="2024-06-06T16:58:43.902" v="39"/>
              <pc2:cmMkLst xmlns:pc2="http://schemas.microsoft.com/office/powerpoint/2019/9/main/command">
                <pc:docMk/>
                <pc:sldMk cId="0" sldId="2147478923"/>
                <pc2:cmMk id="{3F934CF0-4F55-48DF-87EE-302CE75EE7A9}"/>
              </pc2:cmMkLst>
            </pc226:cmChg>
          </p:ext>
        </pc:extLst>
      </pc:sldChg>
      <pc:sldChg chg="modSp mod addCm">
        <pc:chgData name="Bush, Melanie E" userId="b47a0c96-d1fe-41f5-a768-549375b87e12" providerId="ADAL" clId="{7895D85D-31EF-4BE8-884B-4853122BE487}" dt="2024-06-06T16:59:42.853" v="41" actId="20577"/>
        <pc:sldMkLst>
          <pc:docMk/>
          <pc:sldMk cId="3915141931" sldId="2147478926"/>
        </pc:sldMkLst>
        <pc:extLst>
          <p:ext xmlns:p="http://schemas.openxmlformats.org/presentationml/2006/main" uri="{D6D511B9-2390-475A-947B-AFAB55BFBCF1}">
            <pc226:cmChg xmlns:pc226="http://schemas.microsoft.com/office/powerpoint/2022/06/main/command" chg="add">
              <pc226:chgData name="Bush, Melanie E" userId="b47a0c96-d1fe-41f5-a768-549375b87e12" providerId="ADAL" clId="{7895D85D-31EF-4BE8-884B-4853122BE487}" dt="2024-06-06T16:59:32.749" v="40"/>
              <pc2:cmMkLst xmlns:pc2="http://schemas.microsoft.com/office/powerpoint/2019/9/main/command">
                <pc:docMk/>
                <pc:sldMk cId="3915141931" sldId="2147478926"/>
                <pc2:cmMk id="{67038A2D-1482-443D-B82E-9E31A2793592}"/>
              </pc2:cmMkLst>
            </pc226:cmChg>
          </p:ext>
        </pc:extLst>
      </pc:sldChg>
      <pc:sldChg chg="modSp mod addCm modCm">
        <pc:chgData name="Bush, Melanie E" userId="b47a0c96-d1fe-41f5-a768-549375b87e12" providerId="ADAL" clId="{7895D85D-31EF-4BE8-884B-4853122BE487}" dt="2024-06-06T18:40:19.763" v="123"/>
        <pc:sldMkLst>
          <pc:docMk/>
          <pc:sldMk cId="0" sldId="2147478928"/>
        </pc:sldMkLst>
        <pc:extLst>
          <p:ext xmlns:p="http://schemas.openxmlformats.org/presentationml/2006/main" uri="{D6D511B9-2390-475A-947B-AFAB55BFBCF1}">
            <pc226:cmChg xmlns:pc226="http://schemas.microsoft.com/office/powerpoint/2022/06/main/command" chg="mod">
              <pc226:chgData name="Bush, Melanie E" userId="b47a0c96-d1fe-41f5-a768-549375b87e12" providerId="ADAL" clId="{7895D85D-31EF-4BE8-884B-4853122BE487}" dt="2024-06-06T18:37:39.254" v="122" actId="20577"/>
              <pc2:cmMkLst xmlns:pc2="http://schemas.microsoft.com/office/powerpoint/2019/9/main/command">
                <pc:docMk/>
                <pc:sldMk cId="0" sldId="2147478928"/>
                <pc2:cmMk id="{1A980368-5F07-49D3-8E69-162B35F09828}"/>
              </pc2:cmMkLst>
            </pc226:cmChg>
            <pc226:cmChg xmlns:pc226="http://schemas.microsoft.com/office/powerpoint/2022/06/main/command" chg="add">
              <pc226:chgData name="Bush, Melanie E" userId="b47a0c96-d1fe-41f5-a768-549375b87e12" providerId="ADAL" clId="{7895D85D-31EF-4BE8-884B-4853122BE487}" dt="2024-06-06T18:40:19.763" v="123"/>
              <pc2:cmMkLst xmlns:pc2="http://schemas.microsoft.com/office/powerpoint/2019/9/main/command">
                <pc:docMk/>
                <pc:sldMk cId="0" sldId="2147478928"/>
                <pc2:cmMk id="{0B3B427D-608B-482E-986F-9EABCBFA04C8}"/>
              </pc2:cmMkLst>
            </pc226:cmChg>
            <pc226:cmChg xmlns:pc226="http://schemas.microsoft.com/office/powerpoint/2022/06/main/command" chg="mod">
              <pc226:chgData name="Bush, Melanie E" userId="b47a0c96-d1fe-41f5-a768-549375b87e12" providerId="ADAL" clId="{7895D85D-31EF-4BE8-884B-4853122BE487}" dt="2024-06-06T18:37:39.254" v="122" actId="20577"/>
              <pc2:cmMkLst xmlns:pc2="http://schemas.microsoft.com/office/powerpoint/2019/9/main/command">
                <pc:docMk/>
                <pc:sldMk cId="0" sldId="2147478928"/>
                <pc2:cmMk id="{9F4BD4CC-9E4A-445F-B046-D2B9AC8AADA5}"/>
              </pc2:cmMkLst>
            </pc226:cmChg>
            <pc226:cmChg xmlns:pc226="http://schemas.microsoft.com/office/powerpoint/2022/06/main/command" chg="mod">
              <pc226:chgData name="Bush, Melanie E" userId="b47a0c96-d1fe-41f5-a768-549375b87e12" providerId="ADAL" clId="{7895D85D-31EF-4BE8-884B-4853122BE487}" dt="2024-06-06T18:37:39.254" v="122" actId="20577"/>
              <pc2:cmMkLst xmlns:pc2="http://schemas.microsoft.com/office/powerpoint/2019/9/main/command">
                <pc:docMk/>
                <pc:sldMk cId="0" sldId="2147478928"/>
                <pc2:cmMk id="{966C99D5-313D-47EB-884C-45052E5C277B}"/>
              </pc2:cmMkLst>
            </pc226:cmChg>
          </p:ext>
        </pc:extLst>
      </pc:sldChg>
      <pc:sldChg chg="modSp mod addCm">
        <pc:chgData name="Bush, Melanie E" userId="b47a0c96-d1fe-41f5-a768-549375b87e12" providerId="ADAL" clId="{7895D85D-31EF-4BE8-884B-4853122BE487}" dt="2024-06-06T18:37:30.494" v="121"/>
        <pc:sldMkLst>
          <pc:docMk/>
          <pc:sldMk cId="0" sldId="2147478929"/>
        </pc:sldMkLst>
        <pc:extLst>
          <p:ext xmlns:p="http://schemas.openxmlformats.org/presentationml/2006/main" uri="{D6D511B9-2390-475A-947B-AFAB55BFBCF1}">
            <pc226:cmChg xmlns:pc226="http://schemas.microsoft.com/office/powerpoint/2022/06/main/command" chg="add">
              <pc226:chgData name="Bush, Melanie E" userId="b47a0c96-d1fe-41f5-a768-549375b87e12" providerId="ADAL" clId="{7895D85D-31EF-4BE8-884B-4853122BE487}" dt="2024-06-06T18:37:30.494" v="121"/>
              <pc2:cmMkLst xmlns:pc2="http://schemas.microsoft.com/office/powerpoint/2019/9/main/command">
                <pc:docMk/>
                <pc:sldMk cId="0" sldId="2147478929"/>
                <pc2:cmMk id="{4ED4DEDE-3352-4751-8CA8-089EC3A57592}"/>
              </pc2:cmMkLst>
            </pc226:cmChg>
          </p:ext>
        </pc:extLst>
      </pc:sldChg>
      <pc:sldChg chg="modSp mod addCm modCm">
        <pc:chgData name="Bush, Melanie E" userId="b47a0c96-d1fe-41f5-a768-549375b87e12" providerId="ADAL" clId="{7895D85D-31EF-4BE8-884B-4853122BE487}" dt="2024-06-06T17:57:32.905" v="117"/>
        <pc:sldMkLst>
          <pc:docMk/>
          <pc:sldMk cId="2786167085" sldId="2147478936"/>
        </pc:sldMkLst>
        <pc:extLst>
          <p:ext xmlns:p="http://schemas.openxmlformats.org/presentationml/2006/main" uri="{D6D511B9-2390-475A-947B-AFAB55BFBCF1}">
            <pc226:cmChg xmlns:pc226="http://schemas.microsoft.com/office/powerpoint/2022/06/main/command" chg="mod">
              <pc226:chgData name="Bush, Melanie E" userId="b47a0c96-d1fe-41f5-a768-549375b87e12" providerId="ADAL" clId="{7895D85D-31EF-4BE8-884B-4853122BE487}" dt="2024-06-06T17:03:38.043" v="115" actId="20577"/>
              <pc2:cmMkLst xmlns:pc2="http://schemas.microsoft.com/office/powerpoint/2019/9/main/command">
                <pc:docMk/>
                <pc:sldMk cId="2786167085" sldId="2147478936"/>
                <pc2:cmMk id="{4460E51E-DEFE-4B67-B004-7F7C3750FE3F}"/>
              </pc2:cmMkLst>
            </pc226:cmChg>
            <pc226:cmChg xmlns:pc226="http://schemas.microsoft.com/office/powerpoint/2022/06/main/command" chg="add mod">
              <pc226:chgData name="Bush, Melanie E" userId="b47a0c96-d1fe-41f5-a768-549375b87e12" providerId="ADAL" clId="{7895D85D-31EF-4BE8-884B-4853122BE487}" dt="2024-06-06T17:57:32.905" v="117"/>
              <pc2:cmMkLst xmlns:pc2="http://schemas.microsoft.com/office/powerpoint/2019/9/main/command">
                <pc:docMk/>
                <pc:sldMk cId="2786167085" sldId="2147478936"/>
                <pc2:cmMk id="{3F080F58-3A35-47A8-A4AB-F170B91CA6D3}"/>
              </pc2:cmMkLst>
            </pc226:cmChg>
            <pc226:cmChg xmlns:pc226="http://schemas.microsoft.com/office/powerpoint/2022/06/main/command" chg="mod">
              <pc226:chgData name="Bush, Melanie E" userId="b47a0c96-d1fe-41f5-a768-549375b87e12" providerId="ADAL" clId="{7895D85D-31EF-4BE8-884B-4853122BE487}" dt="2024-06-06T17:03:38.043" v="115" actId="20577"/>
              <pc2:cmMkLst xmlns:pc2="http://schemas.microsoft.com/office/powerpoint/2019/9/main/command">
                <pc:docMk/>
                <pc:sldMk cId="2786167085" sldId="2147478936"/>
                <pc2:cmMk id="{3C40D3CA-BCC2-42FC-A33D-AD2C17B194C1}"/>
              </pc2:cmMkLst>
            </pc226:cmChg>
          </p:ext>
        </pc:extLst>
      </pc:sldChg>
      <pc:sldChg chg="modSp mod modCm">
        <pc:chgData name="Bush, Melanie E" userId="b47a0c96-d1fe-41f5-a768-549375b87e12" providerId="ADAL" clId="{7895D85D-31EF-4BE8-884B-4853122BE487}" dt="2024-06-06T18:40:51.892" v="124" actId="20577"/>
        <pc:sldMkLst>
          <pc:docMk/>
          <pc:sldMk cId="2401745229" sldId="2147478939"/>
        </pc:sldMkLst>
        <pc:extLst>
          <p:ext xmlns:p="http://schemas.openxmlformats.org/presentationml/2006/main" uri="{D6D511B9-2390-475A-947B-AFAB55BFBCF1}">
            <pc226:cmChg xmlns:pc226="http://schemas.microsoft.com/office/powerpoint/2022/06/main/command" chg="mod">
              <pc226:chgData name="Bush, Melanie E" userId="b47a0c96-d1fe-41f5-a768-549375b87e12" providerId="ADAL" clId="{7895D85D-31EF-4BE8-884B-4853122BE487}" dt="2024-06-06T18:40:51.892" v="124" actId="20577"/>
              <pc2:cmMkLst xmlns:pc2="http://schemas.microsoft.com/office/powerpoint/2019/9/main/command">
                <pc:docMk/>
                <pc:sldMk cId="2401745229" sldId="2147478939"/>
                <pc2:cmMk id="{F3426787-7D0F-4184-80EA-E723F4327B88}"/>
              </pc2:cmMkLst>
            </pc226:cmChg>
            <pc226:cmChg xmlns:pc226="http://schemas.microsoft.com/office/powerpoint/2022/06/main/command" chg="mod">
              <pc226:chgData name="Bush, Melanie E" userId="b47a0c96-d1fe-41f5-a768-549375b87e12" providerId="ADAL" clId="{7895D85D-31EF-4BE8-884B-4853122BE487}" dt="2024-06-06T18:40:51.892" v="124" actId="20577"/>
              <pc2:cmMkLst xmlns:pc2="http://schemas.microsoft.com/office/powerpoint/2019/9/main/command">
                <pc:docMk/>
                <pc:sldMk cId="2401745229" sldId="2147478939"/>
                <pc2:cmMk id="{02B65C8C-3EE8-43E7-9A52-8C0B93FB6BB2}"/>
              </pc2:cmMkLst>
            </pc226:cmChg>
            <pc226:cmChg xmlns:pc226="http://schemas.microsoft.com/office/powerpoint/2022/06/main/command" chg="mod">
              <pc226:chgData name="Bush, Melanie E" userId="b47a0c96-d1fe-41f5-a768-549375b87e12" providerId="ADAL" clId="{7895D85D-31EF-4BE8-884B-4853122BE487}" dt="2024-06-06T18:40:51.892" v="124" actId="20577"/>
              <pc2:cmMkLst xmlns:pc2="http://schemas.microsoft.com/office/powerpoint/2019/9/main/command">
                <pc:docMk/>
                <pc:sldMk cId="2401745229" sldId="2147478939"/>
                <pc2:cmMk id="{127858CA-C61F-4EA3-9079-A2B4FD4F0BAE}"/>
              </pc2:cmMkLst>
            </pc226:cmChg>
            <pc226:cmChg xmlns:pc226="http://schemas.microsoft.com/office/powerpoint/2022/06/main/command" chg="mod">
              <pc226:chgData name="Bush, Melanie E" userId="b47a0c96-d1fe-41f5-a768-549375b87e12" providerId="ADAL" clId="{7895D85D-31EF-4BE8-884B-4853122BE487}" dt="2024-06-06T18:40:51.892" v="124" actId="20577"/>
              <pc2:cmMkLst xmlns:pc2="http://schemas.microsoft.com/office/powerpoint/2019/9/main/command">
                <pc:docMk/>
                <pc:sldMk cId="2401745229" sldId="2147478939"/>
                <pc2:cmMk id="{416CDFD6-38D2-496C-AA1D-B15EAE4BC3A3}"/>
              </pc2:cmMkLst>
            </pc226:cmChg>
            <pc226:cmChg xmlns:pc226="http://schemas.microsoft.com/office/powerpoint/2022/06/main/command" chg="mod">
              <pc226:chgData name="Bush, Melanie E" userId="b47a0c96-d1fe-41f5-a768-549375b87e12" providerId="ADAL" clId="{7895D85D-31EF-4BE8-884B-4853122BE487}" dt="2024-06-06T18:40:51.892" v="124" actId="20577"/>
              <pc2:cmMkLst xmlns:pc2="http://schemas.microsoft.com/office/powerpoint/2019/9/main/command">
                <pc:docMk/>
                <pc:sldMk cId="2401745229" sldId="2147478939"/>
                <pc2:cmMk id="{C39C4DE6-0687-40E5-BC2C-8175B9FD6A8F}"/>
              </pc2:cmMkLst>
            </pc226:cmChg>
          </p:ext>
        </pc:extLst>
      </pc:sldChg>
      <pc:sldChg chg="modSp mod modCm">
        <pc:chgData name="Bush, Melanie E" userId="b47a0c96-d1fe-41f5-a768-549375b87e12" providerId="ADAL" clId="{7895D85D-31EF-4BE8-884B-4853122BE487}" dt="2024-06-06T18:41:40.018" v="131" actId="20577"/>
        <pc:sldMkLst>
          <pc:docMk/>
          <pc:sldMk cId="3536237577" sldId="2147478940"/>
        </pc:sldMkLst>
        <pc:extLst>
          <p:ext xmlns:p="http://schemas.openxmlformats.org/presentationml/2006/main" uri="{D6D511B9-2390-475A-947B-AFAB55BFBCF1}">
            <pc226:cmChg xmlns:pc226="http://schemas.microsoft.com/office/powerpoint/2022/06/main/command" chg="mod">
              <pc226:chgData name="Bush, Melanie E" userId="b47a0c96-d1fe-41f5-a768-549375b87e12" providerId="ADAL" clId="{7895D85D-31EF-4BE8-884B-4853122BE487}" dt="2024-06-06T18:41:40.018" v="131" actId="20577"/>
              <pc2:cmMkLst xmlns:pc2="http://schemas.microsoft.com/office/powerpoint/2019/9/main/command">
                <pc:docMk/>
                <pc:sldMk cId="3536237577" sldId="2147478940"/>
                <pc2:cmMk id="{D167A0DC-013E-47DD-B347-E44DEF06E708}"/>
              </pc2:cmMkLst>
            </pc226:cmChg>
          </p:ext>
        </pc:extLst>
      </pc:sldChg>
      <pc:sldChg chg="addCm">
        <pc:chgData name="Bush, Melanie E" userId="b47a0c96-d1fe-41f5-a768-549375b87e12" providerId="ADAL" clId="{7895D85D-31EF-4BE8-884B-4853122BE487}" dt="2024-06-06T18:36:57.653" v="119"/>
        <pc:sldMkLst>
          <pc:docMk/>
          <pc:sldMk cId="2391752560" sldId="2147478943"/>
        </pc:sldMkLst>
        <pc:extLst>
          <p:ext xmlns:p="http://schemas.openxmlformats.org/presentationml/2006/main" uri="{D6D511B9-2390-475A-947B-AFAB55BFBCF1}">
            <pc226:cmChg xmlns:pc226="http://schemas.microsoft.com/office/powerpoint/2022/06/main/command" chg="add">
              <pc226:chgData name="Bush, Melanie E" userId="b47a0c96-d1fe-41f5-a768-549375b87e12" providerId="ADAL" clId="{7895D85D-31EF-4BE8-884B-4853122BE487}" dt="2024-06-06T18:36:57.653" v="119"/>
              <pc2:cmMkLst xmlns:pc2="http://schemas.microsoft.com/office/powerpoint/2019/9/main/command">
                <pc:docMk/>
                <pc:sldMk cId="2391752560" sldId="2147478943"/>
                <pc2:cmMk id="{ABA37642-7C0A-416C-861C-C49BFC7DB8A6}"/>
              </pc2:cmMkLst>
            </pc226:cmChg>
            <pc226:cmChg xmlns:pc226="http://schemas.microsoft.com/office/powerpoint/2022/06/main/command" chg="add">
              <pc226:chgData name="Bush, Melanie E" userId="b47a0c96-d1fe-41f5-a768-549375b87e12" providerId="ADAL" clId="{7895D85D-31EF-4BE8-884B-4853122BE487}" dt="2024-06-06T18:36:41.849" v="118"/>
              <pc2:cmMkLst xmlns:pc2="http://schemas.microsoft.com/office/powerpoint/2019/9/main/command">
                <pc:docMk/>
                <pc:sldMk cId="2391752560" sldId="2147478943"/>
                <pc2:cmMk id="{5FC4B5FC-567A-45D7-97A9-4714185764E7}"/>
              </pc2:cmMkLst>
            </pc226:cmChg>
          </p:ext>
        </pc:extLst>
      </pc:sldChg>
      <pc:sldChg chg="modSp mod">
        <pc:chgData name="Bush, Melanie E" userId="b47a0c96-d1fe-41f5-a768-549375b87e12" providerId="ADAL" clId="{7895D85D-31EF-4BE8-884B-4853122BE487}" dt="2024-06-06T18:44:27.601" v="170" actId="20577"/>
        <pc:sldMkLst>
          <pc:docMk/>
          <pc:sldMk cId="3983646097" sldId="2147478944"/>
        </pc:sldMkLst>
      </pc:sldChg>
    </pc:docChg>
  </pc:docChgLst>
  <pc:docChgLst>
    <pc:chgData name="Rebecca Diaz-Castrejon" userId="S::rebecca_neimandcollaborative.com#ext#@ncconnect.onmicrosoft.com::2e9df2d5-df92-4e5c-ad51-805d35800e25" providerId="AD" clId="Web-{E6D891AA-8851-A1E8-F24F-06A8992BAEEA}"/>
    <pc:docChg chg="modSld">
      <pc:chgData name="Rebecca Diaz-Castrejon" userId="S::rebecca_neimandcollaborative.com#ext#@ncconnect.onmicrosoft.com::2e9df2d5-df92-4e5c-ad51-805d35800e25" providerId="AD" clId="Web-{E6D891AA-8851-A1E8-F24F-06A8992BAEEA}" dt="2024-07-19T15:21:12.637" v="74"/>
      <pc:docMkLst>
        <pc:docMk/>
      </pc:docMkLst>
    </pc:docChg>
  </pc:docChgLst>
  <pc:docChgLst>
    <pc:chgData name="Rebecca Diaz-Castrejon" userId="S::rebecca_neimandcollaborative.com#ext#@ncconnect.onmicrosoft.com::2e9df2d5-df92-4e5c-ad51-805d35800e25" providerId="AD" clId="Web-{3664A9C8-52E7-1A22-89B6-D523EBD8CBF7}"/>
    <pc:docChg chg="modSld">
      <pc:chgData name="Rebecca Diaz-Castrejon" userId="S::rebecca_neimandcollaborative.com#ext#@ncconnect.onmicrosoft.com::2e9df2d5-df92-4e5c-ad51-805d35800e25" providerId="AD" clId="Web-{3664A9C8-52E7-1A22-89B6-D523EBD8CBF7}" dt="2024-07-21T22:01:27.216" v="6" actId="20577"/>
      <pc:docMkLst>
        <pc:docMk/>
      </pc:docMkLst>
      <pc:sldChg chg="modSp">
        <pc:chgData name="Rebecca Diaz-Castrejon" userId="S::rebecca_neimandcollaborative.com#ext#@ncconnect.onmicrosoft.com::2e9df2d5-df92-4e5c-ad51-805d35800e25" providerId="AD" clId="Web-{3664A9C8-52E7-1A22-89B6-D523EBD8CBF7}" dt="2024-07-21T22:01:27.216" v="6" actId="20577"/>
        <pc:sldMkLst>
          <pc:docMk/>
          <pc:sldMk cId="3983646097" sldId="2147478976"/>
        </pc:sldMkLst>
      </pc:sldChg>
    </pc:docChg>
  </pc:docChgLst>
  <pc:docChgLst>
    <pc:chgData name="Greenspun, Iris" userId="S::iris.greenspun@dhhs.nc.gov::633e7056-f6da-4404-b522-8f8d025d4f4c" providerId="AD" clId="Web-{445C6BB9-6518-CD42-11E6-7D9220E94C04}"/>
    <pc:docChg chg="modSld">
      <pc:chgData name="Greenspun, Iris" userId="S::iris.greenspun@dhhs.nc.gov::633e7056-f6da-4404-b522-8f8d025d4f4c" providerId="AD" clId="Web-{445C6BB9-6518-CD42-11E6-7D9220E94C04}" dt="2025-03-03T18:37:45.622" v="85"/>
      <pc:docMkLst>
        <pc:docMk/>
      </pc:docMkLst>
      <pc:sldChg chg="modSp">
        <pc:chgData name="Greenspun, Iris" userId="S::iris.greenspun@dhhs.nc.gov::633e7056-f6da-4404-b522-8f8d025d4f4c" providerId="AD" clId="Web-{445C6BB9-6518-CD42-11E6-7D9220E94C04}" dt="2025-03-03T18:37:45.622" v="85"/>
        <pc:sldMkLst>
          <pc:docMk/>
          <pc:sldMk cId="3983646097" sldId="2147478976"/>
        </pc:sldMkLst>
      </pc:sldChg>
    </pc:docChg>
  </pc:docChgLst>
  <pc:docChgLst>
    <pc:chgData name="christina.ngo.bui" userId="S::christina.ngo.bui_gmail.com#ext#@ncconnect.onmicrosoft.com::626deb5c-6642-45a9-ad52-0dde63f202a9" providerId="AD" clId="Web-{3F1AC9D6-B26B-C91F-7A1D-D21A2917DCBD}"/>
    <pc:docChg chg="addSld delSld modSld sldOrd">
      <pc:chgData name="christina.ngo.bui" userId="S::christina.ngo.bui_gmail.com#ext#@ncconnect.onmicrosoft.com::626deb5c-6642-45a9-ad52-0dde63f202a9" providerId="AD" clId="Web-{3F1AC9D6-B26B-C91F-7A1D-D21A2917DCBD}" dt="2025-02-05T00:02:23.496" v="1350" actId="1076"/>
      <pc:docMkLst>
        <pc:docMk/>
      </pc:docMkLst>
      <pc:sldChg chg="modSp">
        <pc:chgData name="christina.ngo.bui" userId="S::christina.ngo.bui_gmail.com#ext#@ncconnect.onmicrosoft.com::626deb5c-6642-45a9-ad52-0dde63f202a9" providerId="AD" clId="Web-{3F1AC9D6-B26B-C91F-7A1D-D21A2917DCBD}" dt="2025-02-04T18:23:24.568" v="1"/>
        <pc:sldMkLst>
          <pc:docMk/>
          <pc:sldMk cId="298127689" sldId="2147479001"/>
        </pc:sldMkLst>
      </pc:sldChg>
      <pc:sldChg chg="modSp ord">
        <pc:chgData name="christina.ngo.bui" userId="S::christina.ngo.bui_gmail.com#ext#@ncconnect.onmicrosoft.com::626deb5c-6642-45a9-ad52-0dde63f202a9" providerId="AD" clId="Web-{3F1AC9D6-B26B-C91F-7A1D-D21A2917DCBD}" dt="2025-02-04T23:51:52.486" v="1033"/>
        <pc:sldMkLst>
          <pc:docMk/>
          <pc:sldMk cId="2731326386" sldId="2147479002"/>
        </pc:sldMkLst>
        <pc:spChg chg="mod">
          <ac:chgData name="christina.ngo.bui" userId="S::christina.ngo.bui_gmail.com#ext#@ncconnect.onmicrosoft.com::626deb5c-6642-45a9-ad52-0dde63f202a9" providerId="AD" clId="Web-{3F1AC9D6-B26B-C91F-7A1D-D21A2917DCBD}" dt="2025-02-04T23:51:36.736" v="1031" actId="20577"/>
          <ac:spMkLst>
            <pc:docMk/>
            <pc:sldMk cId="2731326386" sldId="2147479002"/>
            <ac:spMk id="25" creationId="{00000000-0000-0000-0000-000000000000}"/>
          </ac:spMkLst>
        </pc:spChg>
      </pc:sldChg>
      <pc:sldChg chg="modSp">
        <pc:chgData name="christina.ngo.bui" userId="S::christina.ngo.bui_gmail.com#ext#@ncconnect.onmicrosoft.com::626deb5c-6642-45a9-ad52-0dde63f202a9" providerId="AD" clId="Web-{3F1AC9D6-B26B-C91F-7A1D-D21A2917DCBD}" dt="2025-02-04T18:28:06.792" v="234" actId="20577"/>
        <pc:sldMkLst>
          <pc:docMk/>
          <pc:sldMk cId="388810261" sldId="2147479008"/>
        </pc:sldMkLst>
        <pc:spChg chg="mod">
          <ac:chgData name="christina.ngo.bui" userId="S::christina.ngo.bui_gmail.com#ext#@ncconnect.onmicrosoft.com::626deb5c-6642-45a9-ad52-0dde63f202a9" providerId="AD" clId="Web-{3F1AC9D6-B26B-C91F-7A1D-D21A2917DCBD}" dt="2025-02-04T18:28:06.792" v="234" actId="20577"/>
          <ac:spMkLst>
            <pc:docMk/>
            <pc:sldMk cId="388810261" sldId="2147479008"/>
            <ac:spMk id="3" creationId="{12903F18-50A5-73F7-D5D0-C1F1A2614618}"/>
          </ac:spMkLst>
        </pc:spChg>
      </pc:sldChg>
      <pc:sldChg chg="modSp del">
        <pc:chgData name="christina.ngo.bui" userId="S::christina.ngo.bui_gmail.com#ext#@ncconnect.onmicrosoft.com::626deb5c-6642-45a9-ad52-0dde63f202a9" providerId="AD" clId="Web-{3F1AC9D6-B26B-C91F-7A1D-D21A2917DCBD}" dt="2025-02-04T23:34:03.611" v="237"/>
        <pc:sldMkLst>
          <pc:docMk/>
          <pc:sldMk cId="1965730459" sldId="2147479009"/>
        </pc:sldMkLst>
      </pc:sldChg>
      <pc:sldChg chg="modSp">
        <pc:chgData name="christina.ngo.bui" userId="S::christina.ngo.bui_gmail.com#ext#@ncconnect.onmicrosoft.com::626deb5c-6642-45a9-ad52-0dde63f202a9" providerId="AD" clId="Web-{3F1AC9D6-B26B-C91F-7A1D-D21A2917DCBD}" dt="2025-02-04T23:48:11.577" v="919" actId="1076"/>
        <pc:sldMkLst>
          <pc:docMk/>
          <pc:sldMk cId="3697128145" sldId="2147479010"/>
        </pc:sldMkLst>
        <pc:spChg chg="mod">
          <ac:chgData name="christina.ngo.bui" userId="S::christina.ngo.bui_gmail.com#ext#@ncconnect.onmicrosoft.com::626deb5c-6642-45a9-ad52-0dde63f202a9" providerId="AD" clId="Web-{3F1AC9D6-B26B-C91F-7A1D-D21A2917DCBD}" dt="2025-02-04T23:48:11.577" v="919" actId="1076"/>
          <ac:spMkLst>
            <pc:docMk/>
            <pc:sldMk cId="3697128145" sldId="2147479010"/>
            <ac:spMk id="3" creationId="{12903F18-50A5-73F7-D5D0-C1F1A2614618}"/>
          </ac:spMkLst>
        </pc:spChg>
      </pc:sldChg>
      <pc:sldChg chg="del">
        <pc:chgData name="christina.ngo.bui" userId="S::christina.ngo.bui_gmail.com#ext#@ncconnect.onmicrosoft.com::626deb5c-6642-45a9-ad52-0dde63f202a9" providerId="AD" clId="Web-{3F1AC9D6-B26B-C91F-7A1D-D21A2917DCBD}" dt="2025-02-04T23:51:58.361" v="1034"/>
        <pc:sldMkLst>
          <pc:docMk/>
          <pc:sldMk cId="2551655142" sldId="2147479011"/>
        </pc:sldMkLst>
      </pc:sldChg>
      <pc:sldChg chg="addSp modSp add ord replId">
        <pc:chgData name="christina.ngo.bui" userId="S::christina.ngo.bui_gmail.com#ext#@ncconnect.onmicrosoft.com::626deb5c-6642-45a9-ad52-0dde63f202a9" providerId="AD" clId="Web-{3F1AC9D6-B26B-C91F-7A1D-D21A2917DCBD}" dt="2025-02-04T23:43:02.431" v="672" actId="20577"/>
        <pc:sldMkLst>
          <pc:docMk/>
          <pc:sldMk cId="226726391" sldId="2147479016"/>
        </pc:sldMkLst>
        <pc:spChg chg="mod">
          <ac:chgData name="christina.ngo.bui" userId="S::christina.ngo.bui_gmail.com#ext#@ncconnect.onmicrosoft.com::626deb5c-6642-45a9-ad52-0dde63f202a9" providerId="AD" clId="Web-{3F1AC9D6-B26B-C91F-7A1D-D21A2917DCBD}" dt="2025-02-04T23:43:02.431" v="672" actId="20577"/>
          <ac:spMkLst>
            <pc:docMk/>
            <pc:sldMk cId="226726391" sldId="2147479016"/>
            <ac:spMk id="3" creationId="{12903F18-50A5-73F7-D5D0-C1F1A2614618}"/>
          </ac:spMkLst>
        </pc:spChg>
        <pc:spChg chg="mod">
          <ac:chgData name="christina.ngo.bui" userId="S::christina.ngo.bui_gmail.com#ext#@ncconnect.onmicrosoft.com::626deb5c-6642-45a9-ad52-0dde63f202a9" providerId="AD" clId="Web-{3F1AC9D6-B26B-C91F-7A1D-D21A2917DCBD}" dt="2025-02-04T23:34:17.752" v="255" actId="20577"/>
          <ac:spMkLst>
            <pc:docMk/>
            <pc:sldMk cId="226726391" sldId="2147479016"/>
            <ac:spMk id="8" creationId="{00000000-0000-0000-0000-000000000000}"/>
          </ac:spMkLst>
        </pc:spChg>
      </pc:sldChg>
      <pc:sldChg chg="modSp add ord replId">
        <pc:chgData name="christina.ngo.bui" userId="S::christina.ngo.bui_gmail.com#ext#@ncconnect.onmicrosoft.com::626deb5c-6642-45a9-ad52-0dde63f202a9" providerId="AD" clId="Web-{3F1AC9D6-B26B-C91F-7A1D-D21A2917DCBD}" dt="2025-02-04T23:53:41.113" v="1095" actId="20577"/>
        <pc:sldMkLst>
          <pc:docMk/>
          <pc:sldMk cId="4253724431" sldId="2147479017"/>
        </pc:sldMkLst>
      </pc:sldChg>
      <pc:sldChg chg="addSp modSp new">
        <pc:chgData name="christina.ngo.bui" userId="S::christina.ngo.bui_gmail.com#ext#@ncconnect.onmicrosoft.com::626deb5c-6642-45a9-ad52-0dde63f202a9" providerId="AD" clId="Web-{3F1AC9D6-B26B-C91F-7A1D-D21A2917DCBD}" dt="2025-02-05T00:02:23.496" v="1350" actId="1076"/>
        <pc:sldMkLst>
          <pc:docMk/>
          <pc:sldMk cId="2449427989" sldId="2147479018"/>
        </pc:sldMkLst>
        <pc:spChg chg="mod">
          <ac:chgData name="christina.ngo.bui" userId="S::christina.ngo.bui_gmail.com#ext#@ncconnect.onmicrosoft.com::626deb5c-6642-45a9-ad52-0dde63f202a9" providerId="AD" clId="Web-{3F1AC9D6-B26B-C91F-7A1D-D21A2917DCBD}" dt="2025-02-05T00:00:25.181" v="1337" actId="20577"/>
          <ac:spMkLst>
            <pc:docMk/>
            <pc:sldMk cId="2449427989" sldId="2147479018"/>
            <ac:spMk id="2" creationId="{9584CAF2-2569-2EF2-992A-BA78A477019A}"/>
          </ac:spMkLst>
        </pc:spChg>
        <pc:spChg chg="mod">
          <ac:chgData name="christina.ngo.bui" userId="S::christina.ngo.bui_gmail.com#ext#@ncconnect.onmicrosoft.com::626deb5c-6642-45a9-ad52-0dde63f202a9" providerId="AD" clId="Web-{3F1AC9D6-B26B-C91F-7A1D-D21A2917DCBD}" dt="2025-02-04T23:56:56.616" v="1104" actId="20577"/>
          <ac:spMkLst>
            <pc:docMk/>
            <pc:sldMk cId="2449427989" sldId="2147479018"/>
            <ac:spMk id="3" creationId="{E6026A2C-9A4B-70D5-4FDE-79F5A91F6ACF}"/>
          </ac:spMkLst>
        </pc:spChg>
        <pc:picChg chg="add mod">
          <ac:chgData name="christina.ngo.bui" userId="S::christina.ngo.bui_gmail.com#ext#@ncconnect.onmicrosoft.com::626deb5c-6642-45a9-ad52-0dde63f202a9" providerId="AD" clId="Web-{3F1AC9D6-B26B-C91F-7A1D-D21A2917DCBD}" dt="2025-02-05T00:00:56.822" v="1339" actId="14100"/>
          <ac:picMkLst>
            <pc:docMk/>
            <pc:sldMk cId="2449427989" sldId="2147479018"/>
            <ac:picMk id="4" creationId="{FDB46024-29ED-01B2-6E26-D1940F09200F}"/>
          </ac:picMkLst>
        </pc:picChg>
        <pc:picChg chg="add mod">
          <ac:chgData name="christina.ngo.bui" userId="S::christina.ngo.bui_gmail.com#ext#@ncconnect.onmicrosoft.com::626deb5c-6642-45a9-ad52-0dde63f202a9" providerId="AD" clId="Web-{3F1AC9D6-B26B-C91F-7A1D-D21A2917DCBD}" dt="2025-02-05T00:02:23.496" v="1350" actId="1076"/>
          <ac:picMkLst>
            <pc:docMk/>
            <pc:sldMk cId="2449427989" sldId="2147479018"/>
            <ac:picMk id="5" creationId="{3DC4A2D3-33D6-76EC-96AF-CAF13ADC901D}"/>
          </ac:picMkLst>
        </pc:picChg>
        <pc:picChg chg="add mod">
          <ac:chgData name="christina.ngo.bui" userId="S::christina.ngo.bui_gmail.com#ext#@ncconnect.onmicrosoft.com::626deb5c-6642-45a9-ad52-0dde63f202a9" providerId="AD" clId="Web-{3F1AC9D6-B26B-C91F-7A1D-D21A2917DCBD}" dt="2025-02-05T00:01:45.167" v="1344" actId="14100"/>
          <ac:picMkLst>
            <pc:docMk/>
            <pc:sldMk cId="2449427989" sldId="2147479018"/>
            <ac:picMk id="6" creationId="{375E7E58-E4C3-5E25-E358-5AFFDD73094D}"/>
          </ac:picMkLst>
        </pc:picChg>
        <pc:picChg chg="add mod">
          <ac:chgData name="christina.ngo.bui" userId="S::christina.ngo.bui_gmail.com#ext#@ncconnect.onmicrosoft.com::626deb5c-6642-45a9-ad52-0dde63f202a9" providerId="AD" clId="Web-{3F1AC9D6-B26B-C91F-7A1D-D21A2917DCBD}" dt="2025-02-05T00:02:22.308" v="1349" actId="1076"/>
          <ac:picMkLst>
            <pc:docMk/>
            <pc:sldMk cId="2449427989" sldId="2147479018"/>
            <ac:picMk id="7" creationId="{E17E8820-9DAB-1287-92F5-A7779981CEA5}"/>
          </ac:picMkLst>
        </pc:picChg>
      </pc:sldChg>
    </pc:docChg>
  </pc:docChgLst>
  <pc:docChgLst>
    <pc:chgData name="Marnay Meyer" userId="a449fada-48bd-49e2-8bc2-deb5e8b1231b" providerId="ADAL" clId="{5148730F-1CAF-964E-9659-030FEE022BC7}"/>
    <pc:docChg chg="undo redo custSel addSld delSld modSld sldOrd modMainMaster">
      <pc:chgData name="Marnay Meyer" userId="a449fada-48bd-49e2-8bc2-deb5e8b1231b" providerId="ADAL" clId="{5148730F-1CAF-964E-9659-030FEE022BC7}" dt="2025-02-11T03:12:19.980" v="1706" actId="478"/>
      <pc:docMkLst>
        <pc:docMk/>
      </pc:docMkLst>
      <pc:sldChg chg="addSp delSp modSp mod">
        <pc:chgData name="Marnay Meyer" userId="a449fada-48bd-49e2-8bc2-deb5e8b1231b" providerId="ADAL" clId="{5148730F-1CAF-964E-9659-030FEE022BC7}" dt="2025-02-10T17:28:29.274" v="25" actId="167"/>
        <pc:sldMkLst>
          <pc:docMk/>
          <pc:sldMk cId="1886286786" sldId="2147376866"/>
        </pc:sldMkLst>
        <pc:spChg chg="add del mod">
          <ac:chgData name="Marnay Meyer" userId="a449fada-48bd-49e2-8bc2-deb5e8b1231b" providerId="ADAL" clId="{5148730F-1CAF-964E-9659-030FEE022BC7}" dt="2025-02-10T17:27:47.635" v="14" actId="167"/>
          <ac:spMkLst>
            <pc:docMk/>
            <pc:sldMk cId="1886286786" sldId="2147376866"/>
            <ac:spMk id="4" creationId="{4352CE25-F3E1-B0C0-7B1E-F2E806CD9844}"/>
          </ac:spMkLst>
        </pc:spChg>
        <pc:picChg chg="add mod modCrop">
          <ac:chgData name="Marnay Meyer" userId="a449fada-48bd-49e2-8bc2-deb5e8b1231b" providerId="ADAL" clId="{5148730F-1CAF-964E-9659-030FEE022BC7}" dt="2025-02-10T17:28:29.274" v="25" actId="167"/>
          <ac:picMkLst>
            <pc:docMk/>
            <pc:sldMk cId="1886286786" sldId="2147376866"/>
            <ac:picMk id="3" creationId="{E4BE4085-EC6D-8761-A41A-2512735CB7F9}"/>
          </ac:picMkLst>
        </pc:picChg>
        <pc:picChg chg="add mod modCrop">
          <ac:chgData name="Marnay Meyer" userId="a449fada-48bd-49e2-8bc2-deb5e8b1231b" providerId="ADAL" clId="{5148730F-1CAF-964E-9659-030FEE022BC7}" dt="2025-02-10T17:28:29.274" v="25" actId="167"/>
          <ac:picMkLst>
            <pc:docMk/>
            <pc:sldMk cId="1886286786" sldId="2147376866"/>
            <ac:picMk id="8" creationId="{1754B73D-8B73-6F57-B3E5-98A091E7388E}"/>
          </ac:picMkLst>
        </pc:picChg>
      </pc:sldChg>
      <pc:sldChg chg="delSp modSp mod setBg">
        <pc:chgData name="Marnay Meyer" userId="a449fada-48bd-49e2-8bc2-deb5e8b1231b" providerId="ADAL" clId="{5148730F-1CAF-964E-9659-030FEE022BC7}" dt="2025-02-10T21:08:14.094" v="346" actId="20577"/>
        <pc:sldMkLst>
          <pc:docMk/>
          <pc:sldMk cId="1137231823" sldId="2147478919"/>
        </pc:sldMkLst>
        <pc:spChg chg="mod">
          <ac:chgData name="Marnay Meyer" userId="a449fada-48bd-49e2-8bc2-deb5e8b1231b" providerId="ADAL" clId="{5148730F-1CAF-964E-9659-030FEE022BC7}" dt="2025-02-10T21:08:14.094" v="346" actId="20577"/>
          <ac:spMkLst>
            <pc:docMk/>
            <pc:sldMk cId="1137231823" sldId="2147478919"/>
            <ac:spMk id="3" creationId="{FC0C3C2D-3C2C-B95F-90D1-EAE59E59E520}"/>
          </ac:spMkLst>
        </pc:spChg>
      </pc:sldChg>
      <pc:sldChg chg="delSp modSp mod">
        <pc:chgData name="Marnay Meyer" userId="a449fada-48bd-49e2-8bc2-deb5e8b1231b" providerId="ADAL" clId="{5148730F-1CAF-964E-9659-030FEE022BC7}" dt="2025-02-11T03:11:10.404" v="1697" actId="1038"/>
        <pc:sldMkLst>
          <pc:docMk/>
          <pc:sldMk cId="0" sldId="2147478931"/>
        </pc:sldMkLst>
        <pc:spChg chg="mod">
          <ac:chgData name="Marnay Meyer" userId="a449fada-48bd-49e2-8bc2-deb5e8b1231b" providerId="ADAL" clId="{5148730F-1CAF-964E-9659-030FEE022BC7}" dt="2025-02-11T02:53:11.632" v="1580" actId="207"/>
          <ac:spMkLst>
            <pc:docMk/>
            <pc:sldMk cId="0" sldId="2147478931"/>
            <ac:spMk id="2" creationId="{00000000-0000-0000-0000-000000000000}"/>
          </ac:spMkLst>
        </pc:spChg>
        <pc:spChg chg="mod">
          <ac:chgData name="Marnay Meyer" userId="a449fada-48bd-49e2-8bc2-deb5e8b1231b" providerId="ADAL" clId="{5148730F-1CAF-964E-9659-030FEE022BC7}" dt="2025-02-11T02:54:38.404" v="1620" actId="1035"/>
          <ac:spMkLst>
            <pc:docMk/>
            <pc:sldMk cId="0" sldId="2147478931"/>
            <ac:spMk id="4" creationId="{00000000-0000-0000-0000-000000000000}"/>
          </ac:spMkLst>
        </pc:spChg>
        <pc:spChg chg="mod">
          <ac:chgData name="Marnay Meyer" userId="a449fada-48bd-49e2-8bc2-deb5e8b1231b" providerId="ADAL" clId="{5148730F-1CAF-964E-9659-030FEE022BC7}" dt="2025-02-11T02:55:50.410" v="1639" actId="20577"/>
          <ac:spMkLst>
            <pc:docMk/>
            <pc:sldMk cId="0" sldId="2147478931"/>
            <ac:spMk id="5" creationId="{00000000-0000-0000-0000-000000000000}"/>
          </ac:spMkLst>
        </pc:spChg>
        <pc:spChg chg="mod">
          <ac:chgData name="Marnay Meyer" userId="a449fada-48bd-49e2-8bc2-deb5e8b1231b" providerId="ADAL" clId="{5148730F-1CAF-964E-9659-030FEE022BC7}" dt="2025-02-11T02:55:24.772" v="1634" actId="14100"/>
          <ac:spMkLst>
            <pc:docMk/>
            <pc:sldMk cId="0" sldId="2147478931"/>
            <ac:spMk id="6" creationId="{80D68A04-DF9D-56BD-7070-278B0E8F1DE7}"/>
          </ac:spMkLst>
        </pc:spChg>
        <pc:spChg chg="mod">
          <ac:chgData name="Marnay Meyer" userId="a449fada-48bd-49e2-8bc2-deb5e8b1231b" providerId="ADAL" clId="{5148730F-1CAF-964E-9659-030FEE022BC7}" dt="2025-02-11T02:55:05.584" v="1631" actId="1076"/>
          <ac:spMkLst>
            <pc:docMk/>
            <pc:sldMk cId="0" sldId="2147478931"/>
            <ac:spMk id="11" creationId="{661CEF7B-295D-A245-335B-8FBC7D48C567}"/>
          </ac:spMkLst>
        </pc:spChg>
        <pc:spChg chg="mod">
          <ac:chgData name="Marnay Meyer" userId="a449fada-48bd-49e2-8bc2-deb5e8b1231b" providerId="ADAL" clId="{5148730F-1CAF-964E-9659-030FEE022BC7}" dt="2025-02-11T02:55:05.584" v="1631" actId="1076"/>
          <ac:spMkLst>
            <pc:docMk/>
            <pc:sldMk cId="0" sldId="2147478931"/>
            <ac:spMk id="12" creationId="{EBBE6E05-0B3A-9505-590A-15A3155761D6}"/>
          </ac:spMkLst>
        </pc:spChg>
        <pc:spChg chg="mod">
          <ac:chgData name="Marnay Meyer" userId="a449fada-48bd-49e2-8bc2-deb5e8b1231b" providerId="ADAL" clId="{5148730F-1CAF-964E-9659-030FEE022BC7}" dt="2025-02-11T02:55:05.584" v="1631" actId="1076"/>
          <ac:spMkLst>
            <pc:docMk/>
            <pc:sldMk cId="0" sldId="2147478931"/>
            <ac:spMk id="13" creationId="{88ED1BEA-AF8D-07DA-72D5-0F5BE87B766D}"/>
          </ac:spMkLst>
        </pc:spChg>
        <pc:picChg chg="mod">
          <ac:chgData name="Marnay Meyer" userId="a449fada-48bd-49e2-8bc2-deb5e8b1231b" providerId="ADAL" clId="{5148730F-1CAF-964E-9659-030FEE022BC7}" dt="2025-02-11T02:55:05.584" v="1631" actId="1076"/>
          <ac:picMkLst>
            <pc:docMk/>
            <pc:sldMk cId="0" sldId="2147478931"/>
            <ac:picMk id="3" creationId="{AA6A6862-46F0-2239-9F22-F3530E45354C}"/>
          </ac:picMkLst>
        </pc:picChg>
      </pc:sldChg>
      <pc:sldChg chg="addSp modSp mod">
        <pc:chgData name="Marnay Meyer" userId="a449fada-48bd-49e2-8bc2-deb5e8b1231b" providerId="ADAL" clId="{5148730F-1CAF-964E-9659-030FEE022BC7}" dt="2025-02-11T03:09:45.687" v="1658" actId="1036"/>
        <pc:sldMkLst>
          <pc:docMk/>
          <pc:sldMk cId="636725924" sldId="2147478945"/>
        </pc:sldMkLst>
        <pc:spChg chg="mod">
          <ac:chgData name="Marnay Meyer" userId="a449fada-48bd-49e2-8bc2-deb5e8b1231b" providerId="ADAL" clId="{5148730F-1CAF-964E-9659-030FEE022BC7}" dt="2025-02-10T21:08:21.956" v="347" actId="207"/>
          <ac:spMkLst>
            <pc:docMk/>
            <pc:sldMk cId="636725924" sldId="2147478945"/>
            <ac:spMk id="2" creationId="{00000000-0000-0000-0000-000000000000}"/>
          </ac:spMkLst>
        </pc:spChg>
        <pc:spChg chg="mod">
          <ac:chgData name="Marnay Meyer" userId="a449fada-48bd-49e2-8bc2-deb5e8b1231b" providerId="ADAL" clId="{5148730F-1CAF-964E-9659-030FEE022BC7}" dt="2025-02-10T21:09:47.013" v="360"/>
          <ac:spMkLst>
            <pc:docMk/>
            <pc:sldMk cId="636725924" sldId="2147478945"/>
            <ac:spMk id="4" creationId="{95630A4D-AFCD-DE12-4F34-E1084672D3E7}"/>
          </ac:spMkLst>
        </pc:spChg>
        <pc:spChg chg="mod">
          <ac:chgData name="Marnay Meyer" userId="a449fada-48bd-49e2-8bc2-deb5e8b1231b" providerId="ADAL" clId="{5148730F-1CAF-964E-9659-030FEE022BC7}" dt="2025-02-10T21:09:47.013" v="360"/>
          <ac:spMkLst>
            <pc:docMk/>
            <pc:sldMk cId="636725924" sldId="2147478945"/>
            <ac:spMk id="5" creationId="{A7DFF404-9437-70F6-2902-D2220DD35A20}"/>
          </ac:spMkLst>
        </pc:spChg>
        <pc:spChg chg="mod">
          <ac:chgData name="Marnay Meyer" userId="a449fada-48bd-49e2-8bc2-deb5e8b1231b" providerId="ADAL" clId="{5148730F-1CAF-964E-9659-030FEE022BC7}" dt="2025-02-10T21:18:25.779" v="536" actId="255"/>
          <ac:spMkLst>
            <pc:docMk/>
            <pc:sldMk cId="636725924" sldId="2147478945"/>
            <ac:spMk id="6" creationId="{446CC3CB-BC73-7014-B1B5-011B99EE4332}"/>
          </ac:spMkLst>
        </pc:spChg>
        <pc:spChg chg="mod">
          <ac:chgData name="Marnay Meyer" userId="a449fada-48bd-49e2-8bc2-deb5e8b1231b" providerId="ADAL" clId="{5148730F-1CAF-964E-9659-030FEE022BC7}" dt="2025-02-10T21:07:51.542" v="339" actId="1076"/>
          <ac:spMkLst>
            <pc:docMk/>
            <pc:sldMk cId="636725924" sldId="2147478945"/>
            <ac:spMk id="8" creationId="{00000000-0000-0000-0000-000000000000}"/>
          </ac:spMkLst>
        </pc:spChg>
        <pc:spChg chg="mod">
          <ac:chgData name="Marnay Meyer" userId="a449fada-48bd-49e2-8bc2-deb5e8b1231b" providerId="ADAL" clId="{5148730F-1CAF-964E-9659-030FEE022BC7}" dt="2025-02-10T21:17:30.246" v="501" actId="404"/>
          <ac:spMkLst>
            <pc:docMk/>
            <pc:sldMk cId="636725924" sldId="2147478945"/>
            <ac:spMk id="43" creationId="{1EF8A68E-DB43-D854-FC24-68B1CEC1F038}"/>
          </ac:spMkLst>
        </pc:spChg>
        <pc:grpChg chg="add mod">
          <ac:chgData name="Marnay Meyer" userId="a449fada-48bd-49e2-8bc2-deb5e8b1231b" providerId="ADAL" clId="{5148730F-1CAF-964E-9659-030FEE022BC7}" dt="2025-02-10T21:17:34.515" v="514" actId="1036"/>
          <ac:grpSpMkLst>
            <pc:docMk/>
            <pc:sldMk cId="636725924" sldId="2147478945"/>
            <ac:grpSpMk id="3" creationId="{69958532-1B00-2C71-500B-F1BDDDECE1C9}"/>
          </ac:grpSpMkLst>
        </pc:grpChg>
      </pc:sldChg>
      <pc:sldChg chg="addSp delSp modSp mod">
        <pc:chgData name="Marnay Meyer" userId="a449fada-48bd-49e2-8bc2-deb5e8b1231b" providerId="ADAL" clId="{5148730F-1CAF-964E-9659-030FEE022BC7}" dt="2025-02-11T03:09:12.405" v="1652" actId="478"/>
        <pc:sldMkLst>
          <pc:docMk/>
          <pc:sldMk cId="1282052852" sldId="2147478960"/>
        </pc:sldMkLst>
        <pc:spChg chg="add mod">
          <ac:chgData name="Marnay Meyer" userId="a449fada-48bd-49e2-8bc2-deb5e8b1231b" providerId="ADAL" clId="{5148730F-1CAF-964E-9659-030FEE022BC7}" dt="2025-02-10T20:52:22.414" v="244" actId="20577"/>
          <ac:spMkLst>
            <pc:docMk/>
            <pc:sldMk cId="1282052852" sldId="2147478960"/>
            <ac:spMk id="11" creationId="{B3B779C9-9003-662D-2094-3AD7B0189DCC}"/>
          </ac:spMkLst>
        </pc:spChg>
        <pc:spChg chg="add mod">
          <ac:chgData name="Marnay Meyer" userId="a449fada-48bd-49e2-8bc2-deb5e8b1231b" providerId="ADAL" clId="{5148730F-1CAF-964E-9659-030FEE022BC7}" dt="2025-02-10T20:40:04.567" v="177" actId="1076"/>
          <ac:spMkLst>
            <pc:docMk/>
            <pc:sldMk cId="1282052852" sldId="2147478960"/>
            <ac:spMk id="12" creationId="{D43D1702-9DF6-4D47-BE64-4624C68C76CA}"/>
          </ac:spMkLst>
        </pc:spChg>
        <pc:spChg chg="add mod">
          <ac:chgData name="Marnay Meyer" userId="a449fada-48bd-49e2-8bc2-deb5e8b1231b" providerId="ADAL" clId="{5148730F-1CAF-964E-9659-030FEE022BC7}" dt="2025-02-10T20:51:31.552" v="218" actId="1035"/>
          <ac:spMkLst>
            <pc:docMk/>
            <pc:sldMk cId="1282052852" sldId="2147478960"/>
            <ac:spMk id="14" creationId="{7850116E-9475-16A5-6119-3484B2588225}"/>
          </ac:spMkLst>
        </pc:spChg>
        <pc:picChg chg="mod modCrop">
          <ac:chgData name="Marnay Meyer" userId="a449fada-48bd-49e2-8bc2-deb5e8b1231b" providerId="ADAL" clId="{5148730F-1CAF-964E-9659-030FEE022BC7}" dt="2025-02-10T20:58:02.402" v="314" actId="732"/>
          <ac:picMkLst>
            <pc:docMk/>
            <pc:sldMk cId="1282052852" sldId="2147478960"/>
            <ac:picMk id="4" creationId="{02B335DF-A07E-7B6B-91FD-54E5ADE591B2}"/>
          </ac:picMkLst>
        </pc:picChg>
      </pc:sldChg>
      <pc:sldChg chg="add del">
        <pc:chgData name="Marnay Meyer" userId="a449fada-48bd-49e2-8bc2-deb5e8b1231b" providerId="ADAL" clId="{5148730F-1CAF-964E-9659-030FEE022BC7}" dt="2025-02-10T20:34:42.851" v="106" actId="2696"/>
        <pc:sldMkLst>
          <pc:docMk/>
          <pc:sldMk cId="3849133715" sldId="2147478966"/>
        </pc:sldMkLst>
      </pc:sldChg>
      <pc:sldChg chg="addSp delSp modSp mod setBg">
        <pc:chgData name="Marnay Meyer" userId="a449fada-48bd-49e2-8bc2-deb5e8b1231b" providerId="ADAL" clId="{5148730F-1CAF-964E-9659-030FEE022BC7}" dt="2025-02-11T02:28:53.206" v="1284"/>
        <pc:sldMkLst>
          <pc:docMk/>
          <pc:sldMk cId="149173592" sldId="2147478999"/>
        </pc:sldMkLst>
      </pc:sldChg>
      <pc:sldChg chg="addSp delSp modSp mod setBg">
        <pc:chgData name="Marnay Meyer" userId="a449fada-48bd-49e2-8bc2-deb5e8b1231b" providerId="ADAL" clId="{5148730F-1CAF-964E-9659-030FEE022BC7}" dt="2025-02-11T02:28:51.468" v="1283"/>
        <pc:sldMkLst>
          <pc:docMk/>
          <pc:sldMk cId="193262873" sldId="2147479000"/>
        </pc:sldMkLst>
        <pc:spChg chg="add mod">
          <ac:chgData name="Marnay Meyer" userId="a449fada-48bd-49e2-8bc2-deb5e8b1231b" providerId="ADAL" clId="{5148730F-1CAF-964E-9659-030FEE022BC7}" dt="2025-02-11T02:10:39.597" v="1069"/>
          <ac:spMkLst>
            <pc:docMk/>
            <pc:sldMk cId="193262873" sldId="2147479000"/>
            <ac:spMk id="4" creationId="{1ADFC7BE-EC65-EF60-65CF-BD268419E963}"/>
          </ac:spMkLst>
        </pc:spChg>
        <pc:picChg chg="add mod">
          <ac:chgData name="Marnay Meyer" userId="a449fada-48bd-49e2-8bc2-deb5e8b1231b" providerId="ADAL" clId="{5148730F-1CAF-964E-9659-030FEE022BC7}" dt="2025-02-11T02:28:51.468" v="1283"/>
          <ac:picMkLst>
            <pc:docMk/>
            <pc:sldMk cId="193262873" sldId="2147479000"/>
            <ac:picMk id="6" creationId="{400EDC7D-3156-FFDF-B781-558A230E8E45}"/>
          </ac:picMkLst>
        </pc:picChg>
      </pc:sldChg>
      <pc:sldChg chg="delSp modSp mod">
        <pc:chgData name="Marnay Meyer" userId="a449fada-48bd-49e2-8bc2-deb5e8b1231b" providerId="ADAL" clId="{5148730F-1CAF-964E-9659-030FEE022BC7}" dt="2025-02-11T02:10:26.697" v="1063" actId="207"/>
        <pc:sldMkLst>
          <pc:docMk/>
          <pc:sldMk cId="2731326386" sldId="2147479002"/>
        </pc:sldMkLst>
        <pc:spChg chg="mod">
          <ac:chgData name="Marnay Meyer" userId="a449fada-48bd-49e2-8bc2-deb5e8b1231b" providerId="ADAL" clId="{5148730F-1CAF-964E-9659-030FEE022BC7}" dt="2025-02-11T02:09:41.056" v="1052" actId="404"/>
          <ac:spMkLst>
            <pc:docMk/>
            <pc:sldMk cId="2731326386" sldId="2147479002"/>
            <ac:spMk id="25" creationId="{00000000-0000-0000-0000-000000000000}"/>
          </ac:spMkLst>
        </pc:spChg>
        <pc:picChg chg="mod modCrop">
          <ac:chgData name="Marnay Meyer" userId="a449fada-48bd-49e2-8bc2-deb5e8b1231b" providerId="ADAL" clId="{5148730F-1CAF-964E-9659-030FEE022BC7}" dt="2025-02-11T02:09:13.738" v="1035" actId="18131"/>
          <ac:picMkLst>
            <pc:docMk/>
            <pc:sldMk cId="2731326386" sldId="2147479002"/>
            <ac:picMk id="6" creationId="{0A00732B-7674-9E9F-0A89-101199A70A5D}"/>
          </ac:picMkLst>
        </pc:picChg>
      </pc:sldChg>
      <pc:sldChg chg="addSp delSp modSp del mod modClrScheme chgLayout">
        <pc:chgData name="Marnay Meyer" userId="a449fada-48bd-49e2-8bc2-deb5e8b1231b" providerId="ADAL" clId="{5148730F-1CAF-964E-9659-030FEE022BC7}" dt="2025-02-10T20:52:54.393" v="248" actId="2696"/>
        <pc:sldMkLst>
          <pc:docMk/>
          <pc:sldMk cId="2860868888" sldId="2147479003"/>
        </pc:sldMkLst>
      </pc:sldChg>
      <pc:sldChg chg="addSp delSp modSp mod">
        <pc:chgData name="Marnay Meyer" userId="a449fada-48bd-49e2-8bc2-deb5e8b1231b" providerId="ADAL" clId="{5148730F-1CAF-964E-9659-030FEE022BC7}" dt="2025-02-11T03:09:51.511" v="1662"/>
        <pc:sldMkLst>
          <pc:docMk/>
          <pc:sldMk cId="681790896" sldId="2147479005"/>
        </pc:sldMkLst>
        <pc:spChg chg="mod">
          <ac:chgData name="Marnay Meyer" userId="a449fada-48bd-49e2-8bc2-deb5e8b1231b" providerId="ADAL" clId="{5148730F-1CAF-964E-9659-030FEE022BC7}" dt="2025-02-10T21:19:42.872" v="552" actId="207"/>
          <ac:spMkLst>
            <pc:docMk/>
            <pc:sldMk cId="681790896" sldId="2147479005"/>
            <ac:spMk id="2" creationId="{00000000-0000-0000-0000-000000000000}"/>
          </ac:spMkLst>
        </pc:spChg>
        <pc:spChg chg="mod">
          <ac:chgData name="Marnay Meyer" userId="a449fada-48bd-49e2-8bc2-deb5e8b1231b" providerId="ADAL" clId="{5148730F-1CAF-964E-9659-030FEE022BC7}" dt="2025-02-11T01:42:05.160" v="681" actId="14100"/>
          <ac:spMkLst>
            <pc:docMk/>
            <pc:sldMk cId="681790896" sldId="2147479005"/>
            <ac:spMk id="3" creationId="{12903F18-50A5-73F7-D5D0-C1F1A2614618}"/>
          </ac:spMkLst>
        </pc:spChg>
        <pc:spChg chg="mod">
          <ac:chgData name="Marnay Meyer" userId="a449fada-48bd-49e2-8bc2-deb5e8b1231b" providerId="ADAL" clId="{5148730F-1CAF-964E-9659-030FEE022BC7}" dt="2025-02-10T21:34:46.635" v="638" actId="1035"/>
          <ac:spMkLst>
            <pc:docMk/>
            <pc:sldMk cId="681790896" sldId="2147479005"/>
            <ac:spMk id="8" creationId="{00000000-0000-0000-0000-000000000000}"/>
          </ac:spMkLst>
        </pc:spChg>
      </pc:sldChg>
      <pc:sldChg chg="addSp delSp modSp mod">
        <pc:chgData name="Marnay Meyer" userId="a449fada-48bd-49e2-8bc2-deb5e8b1231b" providerId="ADAL" clId="{5148730F-1CAF-964E-9659-030FEE022BC7}" dt="2025-02-11T03:09:53.873" v="1664"/>
        <pc:sldMkLst>
          <pc:docMk/>
          <pc:sldMk cId="868757626" sldId="2147479006"/>
        </pc:sldMkLst>
        <pc:spChg chg="mod">
          <ac:chgData name="Marnay Meyer" userId="a449fada-48bd-49e2-8bc2-deb5e8b1231b" providerId="ADAL" clId="{5148730F-1CAF-964E-9659-030FEE022BC7}" dt="2025-02-10T21:34:39.854" v="634" actId="207"/>
          <ac:spMkLst>
            <pc:docMk/>
            <pc:sldMk cId="868757626" sldId="2147479006"/>
            <ac:spMk id="2" creationId="{00000000-0000-0000-0000-000000000000}"/>
          </ac:spMkLst>
        </pc:spChg>
        <pc:spChg chg="mod">
          <ac:chgData name="Marnay Meyer" userId="a449fada-48bd-49e2-8bc2-deb5e8b1231b" providerId="ADAL" clId="{5148730F-1CAF-964E-9659-030FEE022BC7}" dt="2025-02-10T21:53:04.534" v="662" actId="404"/>
          <ac:spMkLst>
            <pc:docMk/>
            <pc:sldMk cId="868757626" sldId="2147479006"/>
            <ac:spMk id="3" creationId="{12903F18-50A5-73F7-D5D0-C1F1A2614618}"/>
          </ac:spMkLst>
        </pc:spChg>
        <pc:spChg chg="mod">
          <ac:chgData name="Marnay Meyer" userId="a449fada-48bd-49e2-8bc2-deb5e8b1231b" providerId="ADAL" clId="{5148730F-1CAF-964E-9659-030FEE022BC7}" dt="2025-02-10T21:34:58.412" v="641" actId="1035"/>
          <ac:spMkLst>
            <pc:docMk/>
            <pc:sldMk cId="868757626" sldId="2147479006"/>
            <ac:spMk id="8" creationId="{00000000-0000-0000-0000-000000000000}"/>
          </ac:spMkLst>
        </pc:spChg>
      </pc:sldChg>
      <pc:sldChg chg="addSp delSp modSp mod">
        <pc:chgData name="Marnay Meyer" userId="a449fada-48bd-49e2-8bc2-deb5e8b1231b" providerId="ADAL" clId="{5148730F-1CAF-964E-9659-030FEE022BC7}" dt="2025-02-11T03:09:56.118" v="1666"/>
        <pc:sldMkLst>
          <pc:docMk/>
          <pc:sldMk cId="3431465335" sldId="2147479007"/>
        </pc:sldMkLst>
        <pc:spChg chg="mod">
          <ac:chgData name="Marnay Meyer" userId="a449fada-48bd-49e2-8bc2-deb5e8b1231b" providerId="ADAL" clId="{5148730F-1CAF-964E-9659-030FEE022BC7}" dt="2025-02-10T21:54:39.351" v="665" actId="207"/>
          <ac:spMkLst>
            <pc:docMk/>
            <pc:sldMk cId="3431465335" sldId="2147479007"/>
            <ac:spMk id="2" creationId="{00000000-0000-0000-0000-000000000000}"/>
          </ac:spMkLst>
        </pc:spChg>
        <pc:spChg chg="add del mod">
          <ac:chgData name="Marnay Meyer" userId="a449fada-48bd-49e2-8bc2-deb5e8b1231b" providerId="ADAL" clId="{5148730F-1CAF-964E-9659-030FEE022BC7}" dt="2025-02-11T01:45:05.549" v="705" actId="14100"/>
          <ac:spMkLst>
            <pc:docMk/>
            <pc:sldMk cId="3431465335" sldId="2147479007"/>
            <ac:spMk id="3" creationId="{12903F18-50A5-73F7-D5D0-C1F1A2614618}"/>
          </ac:spMkLst>
        </pc:spChg>
        <pc:spChg chg="mod">
          <ac:chgData name="Marnay Meyer" userId="a449fada-48bd-49e2-8bc2-deb5e8b1231b" providerId="ADAL" clId="{5148730F-1CAF-964E-9659-030FEE022BC7}" dt="2025-02-10T21:53:21.922" v="664" actId="2711"/>
          <ac:spMkLst>
            <pc:docMk/>
            <pc:sldMk cId="3431465335" sldId="2147479007"/>
            <ac:spMk id="8" creationId="{00000000-0000-0000-0000-000000000000}"/>
          </ac:spMkLst>
        </pc:spChg>
      </pc:sldChg>
      <pc:sldChg chg="addSp delSp modSp mod">
        <pc:chgData name="Marnay Meyer" userId="a449fada-48bd-49e2-8bc2-deb5e8b1231b" providerId="ADAL" clId="{5148730F-1CAF-964E-9659-030FEE022BC7}" dt="2025-02-11T03:09:58.502" v="1668"/>
        <pc:sldMkLst>
          <pc:docMk/>
          <pc:sldMk cId="388810261" sldId="2147479008"/>
        </pc:sldMkLst>
        <pc:spChg chg="mod">
          <ac:chgData name="Marnay Meyer" userId="a449fada-48bd-49e2-8bc2-deb5e8b1231b" providerId="ADAL" clId="{5148730F-1CAF-964E-9659-030FEE022BC7}" dt="2025-02-10T21:54:54.564" v="667" actId="207"/>
          <ac:spMkLst>
            <pc:docMk/>
            <pc:sldMk cId="388810261" sldId="2147479008"/>
            <ac:spMk id="2" creationId="{00000000-0000-0000-0000-000000000000}"/>
          </ac:spMkLst>
        </pc:spChg>
        <pc:spChg chg="mod">
          <ac:chgData name="Marnay Meyer" userId="a449fada-48bd-49e2-8bc2-deb5e8b1231b" providerId="ADAL" clId="{5148730F-1CAF-964E-9659-030FEE022BC7}" dt="2025-02-11T01:46:01.155" v="724" actId="20577"/>
          <ac:spMkLst>
            <pc:docMk/>
            <pc:sldMk cId="388810261" sldId="2147479008"/>
            <ac:spMk id="3" creationId="{12903F18-50A5-73F7-D5D0-C1F1A2614618}"/>
          </ac:spMkLst>
        </pc:spChg>
        <pc:spChg chg="mod">
          <ac:chgData name="Marnay Meyer" userId="a449fada-48bd-49e2-8bc2-deb5e8b1231b" providerId="ADAL" clId="{5148730F-1CAF-964E-9659-030FEE022BC7}" dt="2025-02-10T21:55:02.761" v="668" actId="2711"/>
          <ac:spMkLst>
            <pc:docMk/>
            <pc:sldMk cId="388810261" sldId="2147479008"/>
            <ac:spMk id="8" creationId="{00000000-0000-0000-0000-000000000000}"/>
          </ac:spMkLst>
        </pc:spChg>
      </pc:sldChg>
      <pc:sldChg chg="addSp delSp modSp mod">
        <pc:chgData name="Marnay Meyer" userId="a449fada-48bd-49e2-8bc2-deb5e8b1231b" providerId="ADAL" clId="{5148730F-1CAF-964E-9659-030FEE022BC7}" dt="2025-02-11T03:10:03.203" v="1672"/>
        <pc:sldMkLst>
          <pc:docMk/>
          <pc:sldMk cId="3697128145" sldId="2147479010"/>
        </pc:sldMkLst>
        <pc:spChg chg="mod">
          <ac:chgData name="Marnay Meyer" userId="a449fada-48bd-49e2-8bc2-deb5e8b1231b" providerId="ADAL" clId="{5148730F-1CAF-964E-9659-030FEE022BC7}" dt="2025-02-10T21:55:18.390" v="671" actId="207"/>
          <ac:spMkLst>
            <pc:docMk/>
            <pc:sldMk cId="3697128145" sldId="2147479010"/>
            <ac:spMk id="2" creationId="{00000000-0000-0000-0000-000000000000}"/>
          </ac:spMkLst>
        </pc:spChg>
        <pc:spChg chg="mod">
          <ac:chgData name="Marnay Meyer" userId="a449fada-48bd-49e2-8bc2-deb5e8b1231b" providerId="ADAL" clId="{5148730F-1CAF-964E-9659-030FEE022BC7}" dt="2025-02-11T01:51:20.364" v="800" actId="1076"/>
          <ac:spMkLst>
            <pc:docMk/>
            <pc:sldMk cId="3697128145" sldId="2147479010"/>
            <ac:spMk id="3" creationId="{12903F18-50A5-73F7-D5D0-C1F1A2614618}"/>
          </ac:spMkLst>
        </pc:spChg>
        <pc:spChg chg="mod">
          <ac:chgData name="Marnay Meyer" userId="a449fada-48bd-49e2-8bc2-deb5e8b1231b" providerId="ADAL" clId="{5148730F-1CAF-964E-9659-030FEE022BC7}" dt="2025-02-10T21:55:25.197" v="672" actId="2711"/>
          <ac:spMkLst>
            <pc:docMk/>
            <pc:sldMk cId="3697128145" sldId="2147479010"/>
            <ac:spMk id="8" creationId="{00000000-0000-0000-0000-000000000000}"/>
          </ac:spMkLst>
        </pc:spChg>
      </pc:sldChg>
      <pc:sldChg chg="modSp del mod">
        <pc:chgData name="Marnay Meyer" userId="a449fada-48bd-49e2-8bc2-deb5e8b1231b" providerId="ADAL" clId="{5148730F-1CAF-964E-9659-030FEE022BC7}" dt="2025-02-10T21:00:14.880" v="330" actId="2696"/>
        <pc:sldMkLst>
          <pc:docMk/>
          <pc:sldMk cId="2329707918" sldId="2147479015"/>
        </pc:sldMkLst>
      </pc:sldChg>
      <pc:sldChg chg="addSp delSp modSp mod">
        <pc:chgData name="Marnay Meyer" userId="a449fada-48bd-49e2-8bc2-deb5e8b1231b" providerId="ADAL" clId="{5148730F-1CAF-964E-9659-030FEE022BC7}" dt="2025-02-11T03:10:01.035" v="1670"/>
        <pc:sldMkLst>
          <pc:docMk/>
          <pc:sldMk cId="226726391" sldId="2147479016"/>
        </pc:sldMkLst>
        <pc:spChg chg="mod">
          <ac:chgData name="Marnay Meyer" userId="a449fada-48bd-49e2-8bc2-deb5e8b1231b" providerId="ADAL" clId="{5148730F-1CAF-964E-9659-030FEE022BC7}" dt="2025-02-10T21:55:07.311" v="669" actId="207"/>
          <ac:spMkLst>
            <pc:docMk/>
            <pc:sldMk cId="226726391" sldId="2147479016"/>
            <ac:spMk id="2" creationId="{00000000-0000-0000-0000-000000000000}"/>
          </ac:spMkLst>
        </pc:spChg>
        <pc:spChg chg="mod">
          <ac:chgData name="Marnay Meyer" userId="a449fada-48bd-49e2-8bc2-deb5e8b1231b" providerId="ADAL" clId="{5148730F-1CAF-964E-9659-030FEE022BC7}" dt="2025-02-11T01:50:11.555" v="774" actId="1036"/>
          <ac:spMkLst>
            <pc:docMk/>
            <pc:sldMk cId="226726391" sldId="2147479016"/>
            <ac:spMk id="3" creationId="{12903F18-50A5-73F7-D5D0-C1F1A2614618}"/>
          </ac:spMkLst>
        </pc:spChg>
        <pc:spChg chg="mod">
          <ac:chgData name="Marnay Meyer" userId="a449fada-48bd-49e2-8bc2-deb5e8b1231b" providerId="ADAL" clId="{5148730F-1CAF-964E-9659-030FEE022BC7}" dt="2025-02-10T21:55:14.086" v="670" actId="2711"/>
          <ac:spMkLst>
            <pc:docMk/>
            <pc:sldMk cId="226726391" sldId="2147479016"/>
            <ac:spMk id="8" creationId="{00000000-0000-0000-0000-000000000000}"/>
          </ac:spMkLst>
        </pc:spChg>
      </pc:sldChg>
      <pc:sldChg chg="addSp delSp modSp mod setBg">
        <pc:chgData name="Marnay Meyer" userId="a449fada-48bd-49e2-8bc2-deb5e8b1231b" providerId="ADAL" clId="{5148730F-1CAF-964E-9659-030FEE022BC7}" dt="2025-02-11T02:35:41.400" v="1327" actId="478"/>
        <pc:sldMkLst>
          <pc:docMk/>
          <pc:sldMk cId="4253724431" sldId="2147479017"/>
        </pc:sldMkLst>
        <pc:spChg chg="add mod">
          <ac:chgData name="Marnay Meyer" userId="a449fada-48bd-49e2-8bc2-deb5e8b1231b" providerId="ADAL" clId="{5148730F-1CAF-964E-9659-030FEE022BC7}" dt="2025-02-11T02:28:45.067" v="1281"/>
          <ac:spMkLst>
            <pc:docMk/>
            <pc:sldMk cId="4253724431" sldId="2147479017"/>
            <ac:spMk id="4" creationId="{B40F37A0-C3C7-9C5A-5660-9723C0B1219F}"/>
          </ac:spMkLst>
        </pc:spChg>
      </pc:sldChg>
      <pc:sldChg chg="addSp delSp modSp mod">
        <pc:chgData name="Marnay Meyer" userId="a449fada-48bd-49e2-8bc2-deb5e8b1231b" providerId="ADAL" clId="{5148730F-1CAF-964E-9659-030FEE022BC7}" dt="2025-02-11T03:08:45.635" v="1645"/>
        <pc:sldMkLst>
          <pc:docMk/>
          <pc:sldMk cId="2449427989" sldId="2147479018"/>
        </pc:sldMkLst>
        <pc:spChg chg="mod">
          <ac:chgData name="Marnay Meyer" userId="a449fada-48bd-49e2-8bc2-deb5e8b1231b" providerId="ADAL" clId="{5148730F-1CAF-964E-9659-030FEE022BC7}" dt="2025-02-11T02:13:24.598" v="1097" actId="207"/>
          <ac:spMkLst>
            <pc:docMk/>
            <pc:sldMk cId="2449427989" sldId="2147479018"/>
            <ac:spMk id="2" creationId="{9584CAF2-2569-2EF2-992A-BA78A477019A}"/>
          </ac:spMkLst>
        </pc:spChg>
        <pc:spChg chg="mod">
          <ac:chgData name="Marnay Meyer" userId="a449fada-48bd-49e2-8bc2-deb5e8b1231b" providerId="ADAL" clId="{5148730F-1CAF-964E-9659-030FEE022BC7}" dt="2025-02-11T02:29:55.192" v="1300" actId="403"/>
          <ac:spMkLst>
            <pc:docMk/>
            <pc:sldMk cId="2449427989" sldId="2147479018"/>
            <ac:spMk id="3" creationId="{E6026A2C-9A4B-70D5-4FDE-79F5A91F6ACF}"/>
          </ac:spMkLst>
        </pc:spChg>
        <pc:spChg chg="mod">
          <ac:chgData name="Marnay Meyer" userId="a449fada-48bd-49e2-8bc2-deb5e8b1231b" providerId="ADAL" clId="{5148730F-1CAF-964E-9659-030FEE022BC7}" dt="2025-02-11T02:14:18.820" v="1128" actId="1035"/>
          <ac:spMkLst>
            <pc:docMk/>
            <pc:sldMk cId="2449427989" sldId="2147479018"/>
            <ac:spMk id="8" creationId="{188A9B20-F9CC-1299-4E51-259B24E7D8A1}"/>
          </ac:spMkLst>
        </pc:spChg>
        <pc:spChg chg="mod">
          <ac:chgData name="Marnay Meyer" userId="a449fada-48bd-49e2-8bc2-deb5e8b1231b" providerId="ADAL" clId="{5148730F-1CAF-964E-9659-030FEE022BC7}" dt="2025-02-11T02:14:18.820" v="1128" actId="1035"/>
          <ac:spMkLst>
            <pc:docMk/>
            <pc:sldMk cId="2449427989" sldId="2147479018"/>
            <ac:spMk id="9" creationId="{F65E6A7A-EBD6-97B2-0D2E-8923E55F983D}"/>
          </ac:spMkLst>
        </pc:spChg>
        <pc:spChg chg="mod">
          <ac:chgData name="Marnay Meyer" userId="a449fada-48bd-49e2-8bc2-deb5e8b1231b" providerId="ADAL" clId="{5148730F-1CAF-964E-9659-030FEE022BC7}" dt="2025-02-11T02:14:18.820" v="1128" actId="1035"/>
          <ac:spMkLst>
            <pc:docMk/>
            <pc:sldMk cId="2449427989" sldId="2147479018"/>
            <ac:spMk id="10" creationId="{352A8CD5-7831-A47D-7F52-6CF1FABF4D6B}"/>
          </ac:spMkLst>
        </pc:spChg>
        <pc:spChg chg="mod">
          <ac:chgData name="Marnay Meyer" userId="a449fada-48bd-49e2-8bc2-deb5e8b1231b" providerId="ADAL" clId="{5148730F-1CAF-964E-9659-030FEE022BC7}" dt="2025-02-11T02:14:18.820" v="1128" actId="1035"/>
          <ac:spMkLst>
            <pc:docMk/>
            <pc:sldMk cId="2449427989" sldId="2147479018"/>
            <ac:spMk id="11" creationId="{54A86A29-6E14-2B44-58B8-4902A27D7D4B}"/>
          </ac:spMkLst>
        </pc:spChg>
        <pc:spChg chg="add mod">
          <ac:chgData name="Marnay Meyer" userId="a449fada-48bd-49e2-8bc2-deb5e8b1231b" providerId="ADAL" clId="{5148730F-1CAF-964E-9659-030FEE022BC7}" dt="2025-02-11T02:14:11.207" v="1121" actId="207"/>
          <ac:spMkLst>
            <pc:docMk/>
            <pc:sldMk cId="2449427989" sldId="2147479018"/>
            <ac:spMk id="13" creationId="{74C85A61-50B1-A352-8BE0-D3385BB42DD9}"/>
          </ac:spMkLst>
        </pc:spChg>
        <pc:picChg chg="mod">
          <ac:chgData name="Marnay Meyer" userId="a449fada-48bd-49e2-8bc2-deb5e8b1231b" providerId="ADAL" clId="{5148730F-1CAF-964E-9659-030FEE022BC7}" dt="2025-02-11T02:14:18.820" v="1128" actId="1035"/>
          <ac:picMkLst>
            <pc:docMk/>
            <pc:sldMk cId="2449427989" sldId="2147479018"/>
            <ac:picMk id="4" creationId="{FDB46024-29ED-01B2-6E26-D1940F09200F}"/>
          </ac:picMkLst>
        </pc:picChg>
        <pc:picChg chg="mod">
          <ac:chgData name="Marnay Meyer" userId="a449fada-48bd-49e2-8bc2-deb5e8b1231b" providerId="ADAL" clId="{5148730F-1CAF-964E-9659-030FEE022BC7}" dt="2025-02-11T02:14:18.820" v="1128" actId="1035"/>
          <ac:picMkLst>
            <pc:docMk/>
            <pc:sldMk cId="2449427989" sldId="2147479018"/>
            <ac:picMk id="5" creationId="{3DC4A2D3-33D6-76EC-96AF-CAF13ADC901D}"/>
          </ac:picMkLst>
        </pc:picChg>
        <pc:picChg chg="mod">
          <ac:chgData name="Marnay Meyer" userId="a449fada-48bd-49e2-8bc2-deb5e8b1231b" providerId="ADAL" clId="{5148730F-1CAF-964E-9659-030FEE022BC7}" dt="2025-02-11T02:14:18.820" v="1128" actId="1035"/>
          <ac:picMkLst>
            <pc:docMk/>
            <pc:sldMk cId="2449427989" sldId="2147479018"/>
            <ac:picMk id="6" creationId="{375E7E58-E4C3-5E25-E358-5AFFDD73094D}"/>
          </ac:picMkLst>
        </pc:picChg>
        <pc:picChg chg="mod">
          <ac:chgData name="Marnay Meyer" userId="a449fada-48bd-49e2-8bc2-deb5e8b1231b" providerId="ADAL" clId="{5148730F-1CAF-964E-9659-030FEE022BC7}" dt="2025-02-11T02:14:18.820" v="1128" actId="1035"/>
          <ac:picMkLst>
            <pc:docMk/>
            <pc:sldMk cId="2449427989" sldId="2147479018"/>
            <ac:picMk id="7" creationId="{E17E8820-9DAB-1287-92F5-A7779981CEA5}"/>
          </ac:picMkLst>
        </pc:picChg>
      </pc:sldChg>
      <pc:sldChg chg="addSp delSp modSp mod">
        <pc:chgData name="Marnay Meyer" userId="a449fada-48bd-49e2-8bc2-deb5e8b1231b" providerId="ADAL" clId="{5148730F-1CAF-964E-9659-030FEE022BC7}" dt="2025-02-11T03:07:02.559" v="1641" actId="14826"/>
        <pc:sldMkLst>
          <pc:docMk/>
          <pc:sldMk cId="612056148" sldId="2147479019"/>
        </pc:sldMkLst>
        <pc:spChg chg="mod">
          <ac:chgData name="Marnay Meyer" userId="a449fada-48bd-49e2-8bc2-deb5e8b1231b" providerId="ADAL" clId="{5148730F-1CAF-964E-9659-030FEE022BC7}" dt="2025-02-11T02:19:48.989" v="1239" actId="113"/>
          <ac:spMkLst>
            <pc:docMk/>
            <pc:sldMk cId="612056148" sldId="2147479019"/>
            <ac:spMk id="2" creationId="{9584CAF2-2569-2EF2-992A-BA78A477019A}"/>
          </ac:spMkLst>
        </pc:spChg>
        <pc:spChg chg="mod">
          <ac:chgData name="Marnay Meyer" userId="a449fada-48bd-49e2-8bc2-deb5e8b1231b" providerId="ADAL" clId="{5148730F-1CAF-964E-9659-030FEE022BC7}" dt="2025-02-11T02:29:57.905" v="1301" actId="403"/>
          <ac:spMkLst>
            <pc:docMk/>
            <pc:sldMk cId="612056148" sldId="2147479019"/>
            <ac:spMk id="3" creationId="{E6026A2C-9A4B-70D5-4FDE-79F5A91F6ACF}"/>
          </ac:spMkLst>
        </pc:spChg>
        <pc:picChg chg="add mod">
          <ac:chgData name="Marnay Meyer" userId="a449fada-48bd-49e2-8bc2-deb5e8b1231b" providerId="ADAL" clId="{5148730F-1CAF-964E-9659-030FEE022BC7}" dt="2025-02-11T03:07:02.559" v="1641" actId="14826"/>
          <ac:picMkLst>
            <pc:docMk/>
            <pc:sldMk cId="612056148" sldId="2147479019"/>
            <ac:picMk id="4" creationId="{980FAD92-E353-219F-22A6-68C956147ADE}"/>
          </ac:picMkLst>
        </pc:picChg>
      </pc:sldChg>
      <pc:sldChg chg="addSp delSp modSp mod">
        <pc:chgData name="Marnay Meyer" userId="a449fada-48bd-49e2-8bc2-deb5e8b1231b" providerId="ADAL" clId="{5148730F-1CAF-964E-9659-030FEE022BC7}" dt="2025-02-11T03:08:10.448" v="1642" actId="14826"/>
        <pc:sldMkLst>
          <pc:docMk/>
          <pc:sldMk cId="769892693" sldId="2147479020"/>
        </pc:sldMkLst>
        <pc:spChg chg="mod">
          <ac:chgData name="Marnay Meyer" userId="a449fada-48bd-49e2-8bc2-deb5e8b1231b" providerId="ADAL" clId="{5148730F-1CAF-964E-9659-030FEE022BC7}" dt="2025-02-11T02:30:02.041" v="1302" actId="403"/>
          <ac:spMkLst>
            <pc:docMk/>
            <pc:sldMk cId="769892693" sldId="2147479020"/>
            <ac:spMk id="3" creationId="{E6026A2C-9A4B-70D5-4FDE-79F5A91F6ACF}"/>
          </ac:spMkLst>
        </pc:spChg>
        <pc:spChg chg="add mod">
          <ac:chgData name="Marnay Meyer" userId="a449fada-48bd-49e2-8bc2-deb5e8b1231b" providerId="ADAL" clId="{5148730F-1CAF-964E-9659-030FEE022BC7}" dt="2025-02-11T02:21:37.312" v="1276" actId="20577"/>
          <ac:spMkLst>
            <pc:docMk/>
            <pc:sldMk cId="769892693" sldId="2147479020"/>
            <ac:spMk id="4" creationId="{E5D4BC75-2FA9-2F5E-F730-62AD83BE5000}"/>
          </ac:spMkLst>
        </pc:spChg>
        <pc:picChg chg="add mod">
          <ac:chgData name="Marnay Meyer" userId="a449fada-48bd-49e2-8bc2-deb5e8b1231b" providerId="ADAL" clId="{5148730F-1CAF-964E-9659-030FEE022BC7}" dt="2025-02-11T03:08:10.448" v="1642" actId="14826"/>
          <ac:picMkLst>
            <pc:docMk/>
            <pc:sldMk cId="769892693" sldId="2147479020"/>
            <ac:picMk id="7" creationId="{DBA52BEB-B067-CEFD-2C68-FFAC0417C8E2}"/>
          </ac:picMkLst>
        </pc:picChg>
      </pc:sldChg>
      <pc:sldChg chg="addSp modSp del mod">
        <pc:chgData name="Marnay Meyer" userId="a449fada-48bd-49e2-8bc2-deb5e8b1231b" providerId="ADAL" clId="{5148730F-1CAF-964E-9659-030FEE022BC7}" dt="2025-02-11T02:38:45.525" v="1359" actId="2696"/>
        <pc:sldMkLst>
          <pc:docMk/>
          <pc:sldMk cId="124235441" sldId="2147479022"/>
        </pc:sldMkLst>
      </pc:sldChg>
      <pc:sldChg chg="addSp delSp modSp mod">
        <pc:chgData name="Marnay Meyer" userId="a449fada-48bd-49e2-8bc2-deb5e8b1231b" providerId="ADAL" clId="{5148730F-1CAF-964E-9659-030FEE022BC7}" dt="2025-02-11T03:10:47.742" v="1689" actId="478"/>
        <pc:sldMkLst>
          <pc:docMk/>
          <pc:sldMk cId="2662311261" sldId="2147479023"/>
        </pc:sldMkLst>
      </pc:sldChg>
      <pc:sldChg chg="modSp mod">
        <pc:chgData name="Marnay Meyer" userId="a449fada-48bd-49e2-8bc2-deb5e8b1231b" providerId="ADAL" clId="{5148730F-1CAF-964E-9659-030FEE022BC7}" dt="2025-02-11T02:53:04.252" v="1579" actId="1038"/>
        <pc:sldMkLst>
          <pc:docMk/>
          <pc:sldMk cId="397469422" sldId="2147479024"/>
        </pc:sldMkLst>
        <pc:spChg chg="mod">
          <ac:chgData name="Marnay Meyer" userId="a449fada-48bd-49e2-8bc2-deb5e8b1231b" providerId="ADAL" clId="{5148730F-1CAF-964E-9659-030FEE022BC7}" dt="2025-02-11T02:51:49.318" v="1550" actId="403"/>
          <ac:spMkLst>
            <pc:docMk/>
            <pc:sldMk cId="397469422" sldId="2147479024"/>
            <ac:spMk id="3" creationId="{F8E42A85-4855-4E74-B73D-21732983BD87}"/>
          </ac:spMkLst>
        </pc:spChg>
        <pc:spChg chg="mod">
          <ac:chgData name="Marnay Meyer" userId="a449fada-48bd-49e2-8bc2-deb5e8b1231b" providerId="ADAL" clId="{5148730F-1CAF-964E-9659-030FEE022BC7}" dt="2025-02-11T02:53:04.252" v="1579" actId="1038"/>
          <ac:spMkLst>
            <pc:docMk/>
            <pc:sldMk cId="397469422" sldId="2147479024"/>
            <ac:spMk id="6" creationId="{AAD5F784-76FB-FDEB-8EFD-248CA39F5234}"/>
          </ac:spMkLst>
        </pc:spChg>
        <pc:picChg chg="mod">
          <ac:chgData name="Marnay Meyer" userId="a449fada-48bd-49e2-8bc2-deb5e8b1231b" providerId="ADAL" clId="{5148730F-1CAF-964E-9659-030FEE022BC7}" dt="2025-02-11T02:52:24.608" v="1560" actId="1036"/>
          <ac:picMkLst>
            <pc:docMk/>
            <pc:sldMk cId="397469422" sldId="2147479024"/>
            <ac:picMk id="2" creationId="{01C49351-12D1-8C30-D4DE-E924D932D798}"/>
          </ac:picMkLst>
        </pc:picChg>
        <pc:picChg chg="mod">
          <ac:chgData name="Marnay Meyer" userId="a449fada-48bd-49e2-8bc2-deb5e8b1231b" providerId="ADAL" clId="{5148730F-1CAF-964E-9659-030FEE022BC7}" dt="2025-02-11T02:52:43.524" v="1568" actId="14100"/>
          <ac:picMkLst>
            <pc:docMk/>
            <pc:sldMk cId="397469422" sldId="2147479024"/>
            <ac:picMk id="4" creationId="{1CEB8CD9-443A-AA5D-AF97-DBEC85CFE0C1}"/>
          </ac:picMkLst>
        </pc:picChg>
      </pc:sldChg>
      <pc:sldChg chg="addSp delSp modSp mod modClrScheme chgLayout">
        <pc:chgData name="Marnay Meyer" userId="a449fada-48bd-49e2-8bc2-deb5e8b1231b" providerId="ADAL" clId="{5148730F-1CAF-964E-9659-030FEE022BC7}" dt="2025-02-11T03:12:19.980" v="1706" actId="478"/>
        <pc:sldMkLst>
          <pc:docMk/>
          <pc:sldMk cId="3408530501" sldId="2147479026"/>
        </pc:sldMkLst>
        <pc:spChg chg="mod ord">
          <ac:chgData name="Marnay Meyer" userId="a449fada-48bd-49e2-8bc2-deb5e8b1231b" providerId="ADAL" clId="{5148730F-1CAF-964E-9659-030FEE022BC7}" dt="2025-02-11T02:29:46.509" v="1299" actId="1035"/>
          <ac:spMkLst>
            <pc:docMk/>
            <pc:sldMk cId="3408530501" sldId="2147479026"/>
            <ac:spMk id="4" creationId="{D9BE1E66-A4A3-7DBE-310F-F02F5FDE4510}"/>
          </ac:spMkLst>
        </pc:spChg>
        <pc:spChg chg="add mod">
          <ac:chgData name="Marnay Meyer" userId="a449fada-48bd-49e2-8bc2-deb5e8b1231b" providerId="ADAL" clId="{5148730F-1CAF-964E-9659-030FEE022BC7}" dt="2025-02-11T02:19:31.215" v="1229" actId="14100"/>
          <ac:spMkLst>
            <pc:docMk/>
            <pc:sldMk cId="3408530501" sldId="2147479026"/>
            <ac:spMk id="8" creationId="{8D4F4646-75CE-8B57-721F-77D221A4E91A}"/>
          </ac:spMkLst>
        </pc:spChg>
        <pc:spChg chg="add mod">
          <ac:chgData name="Marnay Meyer" userId="a449fada-48bd-49e2-8bc2-deb5e8b1231b" providerId="ADAL" clId="{5148730F-1CAF-964E-9659-030FEE022BC7}" dt="2025-02-11T02:19:37.832" v="1237" actId="1036"/>
          <ac:spMkLst>
            <pc:docMk/>
            <pc:sldMk cId="3408530501" sldId="2147479026"/>
            <ac:spMk id="9" creationId="{EBC33342-0650-E023-FE21-D4A2AAE7C658}"/>
          </ac:spMkLst>
        </pc:spChg>
        <pc:picChg chg="add mod">
          <ac:chgData name="Marnay Meyer" userId="a449fada-48bd-49e2-8bc2-deb5e8b1231b" providerId="ADAL" clId="{5148730F-1CAF-964E-9659-030FEE022BC7}" dt="2025-02-11T03:05:41.954" v="1640" actId="14826"/>
          <ac:picMkLst>
            <pc:docMk/>
            <pc:sldMk cId="3408530501" sldId="2147479026"/>
            <ac:picMk id="7" creationId="{CE2E2BA5-47DE-468F-C4A0-25A33A1DF1D4}"/>
          </ac:picMkLst>
        </pc:picChg>
      </pc:sldChg>
      <pc:sldChg chg="del">
        <pc:chgData name="Marnay Meyer" userId="a449fada-48bd-49e2-8bc2-deb5e8b1231b" providerId="ADAL" clId="{5148730F-1CAF-964E-9659-030FEE022BC7}" dt="2025-02-11T02:09:02.988" v="1034" actId="2696"/>
        <pc:sldMkLst>
          <pc:docMk/>
          <pc:sldMk cId="124166163" sldId="2147479027"/>
        </pc:sldMkLst>
      </pc:sldChg>
      <pc:sldChg chg="del">
        <pc:chgData name="Marnay Meyer" userId="a449fada-48bd-49e2-8bc2-deb5e8b1231b" providerId="ADAL" clId="{5148730F-1CAF-964E-9659-030FEE022BC7}" dt="2025-02-11T02:06:38.858" v="998" actId="2696"/>
        <pc:sldMkLst>
          <pc:docMk/>
          <pc:sldMk cId="1698741117" sldId="2147479028"/>
        </pc:sldMkLst>
      </pc:sldChg>
      <pc:sldChg chg="del">
        <pc:chgData name="Marnay Meyer" userId="a449fada-48bd-49e2-8bc2-deb5e8b1231b" providerId="ADAL" clId="{5148730F-1CAF-964E-9659-030FEE022BC7}" dt="2025-02-11T01:59:47.717" v="932" actId="2696"/>
        <pc:sldMkLst>
          <pc:docMk/>
          <pc:sldMk cId="3985877534" sldId="2147479029"/>
        </pc:sldMkLst>
      </pc:sldChg>
      <pc:sldChg chg="addSp delSp modSp mod modCm">
        <pc:chgData name="Marnay Meyer" userId="a449fada-48bd-49e2-8bc2-deb5e8b1231b" providerId="ADAL" clId="{5148730F-1CAF-964E-9659-030FEE022BC7}" dt="2025-02-11T02:38:06.268" v="1346" actId="478"/>
        <pc:sldMkLst>
          <pc:docMk/>
          <pc:sldMk cId="3078700674" sldId="2147479031"/>
        </pc:sldMkLst>
        <pc:spChg chg="mod">
          <ac:chgData name="Marnay Meyer" userId="a449fada-48bd-49e2-8bc2-deb5e8b1231b" providerId="ADAL" clId="{5148730F-1CAF-964E-9659-030FEE022BC7}" dt="2025-02-11T02:35:36.183" v="1326" actId="948"/>
          <ac:spMkLst>
            <pc:docMk/>
            <pc:sldMk cId="3078700674" sldId="2147479031"/>
            <ac:spMk id="2" creationId="{C60BB48A-6AE3-F561-4003-67F8B4E4A276}"/>
          </ac:spMkLst>
        </pc:spChg>
        <pc:spChg chg="mod">
          <ac:chgData name="Marnay Meyer" userId="a449fada-48bd-49e2-8bc2-deb5e8b1231b" providerId="ADAL" clId="{5148730F-1CAF-964E-9659-030FEE022BC7}" dt="2025-02-11T02:35:06.778" v="1322" actId="1035"/>
          <ac:spMkLst>
            <pc:docMk/>
            <pc:sldMk cId="3078700674" sldId="2147479031"/>
            <ac:spMk id="3" creationId="{AE3C5A4A-6025-BF52-FC10-516627D2067C}"/>
          </ac:spMkLst>
        </pc:spChg>
        <pc:extLst>
          <p:ext xmlns:p="http://schemas.openxmlformats.org/presentationml/2006/main" uri="{D6D511B9-2390-475A-947B-AFAB55BFBCF1}">
            <pc226:cmChg xmlns:pc226="http://schemas.microsoft.com/office/powerpoint/2022/06/main/command" chg="mod">
              <pc226:chgData name="Marnay Meyer" userId="a449fada-48bd-49e2-8bc2-deb5e8b1231b" providerId="ADAL" clId="{5148730F-1CAF-964E-9659-030FEE022BC7}" dt="2025-02-11T02:30:26.573" v="1313" actId="20577"/>
              <pc2:cmMkLst xmlns:pc2="http://schemas.microsoft.com/office/powerpoint/2019/9/main/command">
                <pc:docMk/>
                <pc:sldMk cId="3078700674" sldId="2147479031"/>
                <pc2:cmMk id="{84EC21F0-DE7C-9B44-A1C6-89BD05412792}"/>
              </pc2:cmMkLst>
            </pc226:cmChg>
          </p:ext>
        </pc:extLst>
      </pc:sldChg>
      <pc:sldChg chg="addSp delSp modSp mod modCm">
        <pc:chgData name="Marnay Meyer" userId="a449fada-48bd-49e2-8bc2-deb5e8b1231b" providerId="ADAL" clId="{5148730F-1CAF-964E-9659-030FEE022BC7}" dt="2025-02-11T03:09:49.479" v="1660"/>
        <pc:sldMkLst>
          <pc:docMk/>
          <pc:sldMk cId="2594068507" sldId="2147479036"/>
        </pc:sldMkLst>
        <pc:spChg chg="mod">
          <ac:chgData name="Marnay Meyer" userId="a449fada-48bd-49e2-8bc2-deb5e8b1231b" providerId="ADAL" clId="{5148730F-1CAF-964E-9659-030FEE022BC7}" dt="2025-02-10T21:19:20.253" v="547" actId="207"/>
          <ac:spMkLst>
            <pc:docMk/>
            <pc:sldMk cId="2594068507" sldId="2147479036"/>
            <ac:spMk id="2" creationId="{B64F8F4F-0B36-EC32-9683-77B42C63F2B0}"/>
          </ac:spMkLst>
        </pc:spChg>
        <pc:spChg chg="add mod">
          <ac:chgData name="Marnay Meyer" userId="a449fada-48bd-49e2-8bc2-deb5e8b1231b" providerId="ADAL" clId="{5148730F-1CAF-964E-9659-030FEE022BC7}" dt="2025-02-10T21:19:00.565" v="543" actId="1035"/>
          <ac:spMkLst>
            <pc:docMk/>
            <pc:sldMk cId="2594068507" sldId="2147479036"/>
            <ac:spMk id="3" creationId="{90CE2811-3FE3-7CB4-2E6F-FFA84A931803}"/>
          </ac:spMkLst>
        </pc:spChg>
        <pc:spChg chg="mod">
          <ac:chgData name="Marnay Meyer" userId="a449fada-48bd-49e2-8bc2-deb5e8b1231b" providerId="ADAL" clId="{5148730F-1CAF-964E-9659-030FEE022BC7}" dt="2025-02-10T21:19:11.508" v="546" actId="1076"/>
          <ac:spMkLst>
            <pc:docMk/>
            <pc:sldMk cId="2594068507" sldId="2147479036"/>
            <ac:spMk id="8" creationId="{831BBACB-EAD0-1882-F717-E2DE4025AFAA}"/>
          </ac:spMkLst>
        </pc:spChg>
        <pc:spChg chg="mod">
          <ac:chgData name="Marnay Meyer" userId="a449fada-48bd-49e2-8bc2-deb5e8b1231b" providerId="ADAL" clId="{5148730F-1CAF-964E-9659-030FEE022BC7}" dt="2025-02-10T21:18:47.597" v="540" actId="14100"/>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Marnay Meyer" userId="a449fada-48bd-49e2-8bc2-deb5e8b1231b" providerId="ADAL" clId="{5148730F-1CAF-964E-9659-030FEE022BC7}" dt="2025-02-10T21:14:55.805" v="474" actId="20577"/>
              <pc2:cmMkLst xmlns:pc2="http://schemas.microsoft.com/office/powerpoint/2019/9/main/command">
                <pc:docMk/>
                <pc:sldMk cId="2594068507" sldId="2147479036"/>
                <pc2:cmMk id="{D510CF17-4ECA-43EC-9173-32ABBFAF62E0}"/>
              </pc2:cmMkLst>
            </pc226:cmChg>
          </p:ext>
        </pc:extLst>
      </pc:sldChg>
      <pc:sldChg chg="delSp modSp mod">
        <pc:chgData name="Marnay Meyer" userId="a449fada-48bd-49e2-8bc2-deb5e8b1231b" providerId="ADAL" clId="{5148730F-1CAF-964E-9659-030FEE022BC7}" dt="2025-02-11T03:10:37.131" v="1688" actId="478"/>
        <pc:sldMkLst>
          <pc:docMk/>
          <pc:sldMk cId="2293370532" sldId="2147479037"/>
        </pc:sldMkLst>
      </pc:sldChg>
      <pc:sldChg chg="addSp delSp modSp mod">
        <pc:chgData name="Marnay Meyer" userId="a449fada-48bd-49e2-8bc2-deb5e8b1231b" providerId="ADAL" clId="{5148730F-1CAF-964E-9659-030FEE022BC7}" dt="2025-02-11T02:51:38.016" v="1548" actId="14100"/>
        <pc:sldMkLst>
          <pc:docMk/>
          <pc:sldMk cId="3617354974" sldId="2147479039"/>
        </pc:sldMkLst>
        <pc:spChg chg="mod">
          <ac:chgData name="Marnay Meyer" userId="a449fada-48bd-49e2-8bc2-deb5e8b1231b" providerId="ADAL" clId="{5148730F-1CAF-964E-9659-030FEE022BC7}" dt="2025-02-11T02:51:08.910" v="1541" actId="404"/>
          <ac:spMkLst>
            <pc:docMk/>
            <pc:sldMk cId="3617354974" sldId="2147479039"/>
            <ac:spMk id="2" creationId="{EA75F4A7-73C3-4BFF-5AFC-BAB9BE27E150}"/>
          </ac:spMkLst>
        </pc:spChg>
        <pc:spChg chg="mod">
          <ac:chgData name="Marnay Meyer" userId="a449fada-48bd-49e2-8bc2-deb5e8b1231b" providerId="ADAL" clId="{5148730F-1CAF-964E-9659-030FEE022BC7}" dt="2025-02-11T02:48:08.363" v="1484" actId="207"/>
          <ac:spMkLst>
            <pc:docMk/>
            <pc:sldMk cId="3617354974" sldId="2147479039"/>
            <ac:spMk id="3" creationId="{A613E783-C0A4-6C7D-74B7-3770F1655E16}"/>
          </ac:spMkLst>
        </pc:spChg>
        <pc:spChg chg="add mod">
          <ac:chgData name="Marnay Meyer" userId="a449fada-48bd-49e2-8bc2-deb5e8b1231b" providerId="ADAL" clId="{5148730F-1CAF-964E-9659-030FEE022BC7}" dt="2025-02-11T02:51:27.523" v="1544" actId="207"/>
          <ac:spMkLst>
            <pc:docMk/>
            <pc:sldMk cId="3617354974" sldId="2147479039"/>
            <ac:spMk id="4" creationId="{0158A690-E146-B3D6-0E8D-B9D9F3EF3211}"/>
          </ac:spMkLst>
        </pc:spChg>
        <pc:spChg chg="mod">
          <ac:chgData name="Marnay Meyer" userId="a449fada-48bd-49e2-8bc2-deb5e8b1231b" providerId="ADAL" clId="{5148730F-1CAF-964E-9659-030FEE022BC7}" dt="2025-02-11T02:50:11.791" v="1519"/>
          <ac:spMkLst>
            <pc:docMk/>
            <pc:sldMk cId="3617354974" sldId="2147479039"/>
            <ac:spMk id="7" creationId="{64153B1D-E437-6E20-1D16-AF9AEFB0D395}"/>
          </ac:spMkLst>
        </pc:spChg>
        <pc:spChg chg="mod">
          <ac:chgData name="Marnay Meyer" userId="a449fada-48bd-49e2-8bc2-deb5e8b1231b" providerId="ADAL" clId="{5148730F-1CAF-964E-9659-030FEE022BC7}" dt="2025-02-11T02:50:11.791" v="1519"/>
          <ac:spMkLst>
            <pc:docMk/>
            <pc:sldMk cId="3617354974" sldId="2147479039"/>
            <ac:spMk id="8" creationId="{6AF13F07-DB9C-6CBB-EE7A-016E9904E699}"/>
          </ac:spMkLst>
        </pc:spChg>
        <pc:spChg chg="mod">
          <ac:chgData name="Marnay Meyer" userId="a449fada-48bd-49e2-8bc2-deb5e8b1231b" providerId="ADAL" clId="{5148730F-1CAF-964E-9659-030FEE022BC7}" dt="2025-02-11T02:51:38.016" v="1548" actId="14100"/>
          <ac:spMkLst>
            <pc:docMk/>
            <pc:sldMk cId="3617354974" sldId="2147479039"/>
            <ac:spMk id="9" creationId="{5AB96225-E67B-CC0B-3EA1-94F266F21019}"/>
          </ac:spMkLst>
        </pc:spChg>
        <pc:grpChg chg="add mod">
          <ac:chgData name="Marnay Meyer" userId="a449fada-48bd-49e2-8bc2-deb5e8b1231b" providerId="ADAL" clId="{5148730F-1CAF-964E-9659-030FEE022BC7}" dt="2025-02-11T02:51:14.220" v="1543" actId="1035"/>
          <ac:grpSpMkLst>
            <pc:docMk/>
            <pc:sldMk cId="3617354974" sldId="2147479039"/>
            <ac:grpSpMk id="6" creationId="{523F39B4-A80D-CBE6-9392-325D11F8174A}"/>
          </ac:grpSpMkLst>
        </pc:grpChg>
        <pc:picChg chg="mod">
          <ac:chgData name="Marnay Meyer" userId="a449fada-48bd-49e2-8bc2-deb5e8b1231b" providerId="ADAL" clId="{5148730F-1CAF-964E-9659-030FEE022BC7}" dt="2025-02-11T02:51:30.248" v="1545" actId="14100"/>
          <ac:picMkLst>
            <pc:docMk/>
            <pc:sldMk cId="3617354974" sldId="2147479039"/>
            <ac:picMk id="5" creationId="{A2A238D5-9CE4-6519-CCE2-B4B39471C2B5}"/>
          </ac:picMkLst>
        </pc:picChg>
      </pc:sldChg>
      <pc:sldChg chg="addSp delSp modSp mod modCm">
        <pc:chgData name="Marnay Meyer" userId="a449fada-48bd-49e2-8bc2-deb5e8b1231b" providerId="ADAL" clId="{5148730F-1CAF-964E-9659-030FEE022BC7}" dt="2025-02-11T03:10:05.679" v="1674"/>
        <pc:sldMkLst>
          <pc:docMk/>
          <pc:sldMk cId="2309350006" sldId="2147479040"/>
        </pc:sldMkLst>
        <pc:spChg chg="mod">
          <ac:chgData name="Marnay Meyer" userId="a449fada-48bd-49e2-8bc2-deb5e8b1231b" providerId="ADAL" clId="{5148730F-1CAF-964E-9659-030FEE022BC7}" dt="2025-02-10T21:55:43.902" v="674" actId="207"/>
          <ac:spMkLst>
            <pc:docMk/>
            <pc:sldMk cId="2309350006" sldId="2147479040"/>
            <ac:spMk id="2" creationId="{2D8D2601-496F-642F-DA83-72C93C6584F7}"/>
          </ac:spMkLst>
        </pc:spChg>
        <pc:spChg chg="mod">
          <ac:chgData name="Marnay Meyer" userId="a449fada-48bd-49e2-8bc2-deb5e8b1231b" providerId="ADAL" clId="{5148730F-1CAF-964E-9659-030FEE022BC7}" dt="2025-02-11T01:52:37.207" v="815" actId="20577"/>
          <ac:spMkLst>
            <pc:docMk/>
            <pc:sldMk cId="2309350006" sldId="2147479040"/>
            <ac:spMk id="5" creationId="{939E47F3-A44B-6886-97E2-00252DC42964}"/>
          </ac:spMkLst>
        </pc:spChg>
        <pc:spChg chg="mod">
          <ac:chgData name="Marnay Meyer" userId="a449fada-48bd-49e2-8bc2-deb5e8b1231b" providerId="ADAL" clId="{5148730F-1CAF-964E-9659-030FEE022BC7}" dt="2025-02-10T21:56:01.128" v="675" actId="1076"/>
          <ac:spMkLst>
            <pc:docMk/>
            <pc:sldMk cId="2309350006" sldId="2147479040"/>
            <ac:spMk id="8" creationId="{0754831F-A176-E3E8-B67C-9C6BF6EC05ED}"/>
          </ac:spMkLst>
        </pc:spChg>
        <pc:spChg chg="mod">
          <ac:chgData name="Marnay Meyer" userId="a449fada-48bd-49e2-8bc2-deb5e8b1231b" providerId="ADAL" clId="{5148730F-1CAF-964E-9659-030FEE022BC7}" dt="2025-02-11T01:52:44.396" v="816" actId="948"/>
          <ac:spMkLst>
            <pc:docMk/>
            <pc:sldMk cId="2309350006" sldId="2147479040"/>
            <ac:spMk id="43" creationId="{98A6EC58-FDA9-9927-48A8-CC5B13E412AF}"/>
          </ac:spMkLst>
        </pc:spChg>
        <pc:extLst>
          <p:ext xmlns:p="http://schemas.openxmlformats.org/presentationml/2006/main" uri="{D6D511B9-2390-475A-947B-AFAB55BFBCF1}">
            <pc226:cmChg xmlns:pc226="http://schemas.microsoft.com/office/powerpoint/2022/06/main/command" chg="mod">
              <pc226:chgData name="Marnay Meyer" userId="a449fada-48bd-49e2-8bc2-deb5e8b1231b" providerId="ADAL" clId="{5148730F-1CAF-964E-9659-030FEE022BC7}" dt="2025-02-11T01:52:19.163" v="810" actId="20577"/>
              <pc2:cmMkLst xmlns:pc2="http://schemas.microsoft.com/office/powerpoint/2019/9/main/command">
                <pc:docMk/>
                <pc:sldMk cId="2309350006" sldId="2147479040"/>
                <pc2:cmMk id="{5537925E-B156-5C45-9CFF-93A726593221}"/>
              </pc2:cmMkLst>
            </pc226:cmChg>
          </p:ext>
        </pc:extLst>
      </pc:sldChg>
      <pc:sldChg chg="addSp delSp modSp add mod">
        <pc:chgData name="Marnay Meyer" userId="a449fada-48bd-49e2-8bc2-deb5e8b1231b" providerId="ADAL" clId="{5148730F-1CAF-964E-9659-030FEE022BC7}" dt="2025-02-11T03:09:09.944" v="1651" actId="478"/>
        <pc:sldMkLst>
          <pc:docMk/>
          <pc:sldMk cId="3003746408" sldId="2147479046"/>
        </pc:sldMkLst>
        <pc:spChg chg="add mod">
          <ac:chgData name="Marnay Meyer" userId="a449fada-48bd-49e2-8bc2-deb5e8b1231b" providerId="ADAL" clId="{5148730F-1CAF-964E-9659-030FEE022BC7}" dt="2025-02-10T21:20:44.858" v="560" actId="207"/>
          <ac:spMkLst>
            <pc:docMk/>
            <pc:sldMk cId="3003746408" sldId="2147479046"/>
            <ac:spMk id="2" creationId="{DEAA6354-0E58-FF7F-552B-A45CE656E264}"/>
          </ac:spMkLst>
        </pc:spChg>
        <pc:spChg chg="mod">
          <ac:chgData name="Marnay Meyer" userId="a449fada-48bd-49e2-8bc2-deb5e8b1231b" providerId="ADAL" clId="{5148730F-1CAF-964E-9659-030FEE022BC7}" dt="2025-02-10T20:53:28.249" v="257" actId="20577"/>
          <ac:spMkLst>
            <pc:docMk/>
            <pc:sldMk cId="3003746408" sldId="2147479046"/>
            <ac:spMk id="11" creationId="{092CE302-6F2E-3A37-5887-211E601A3185}"/>
          </ac:spMkLst>
        </pc:spChg>
        <pc:picChg chg="add mod modCrop">
          <ac:chgData name="Marnay Meyer" userId="a449fada-48bd-49e2-8bc2-deb5e8b1231b" providerId="ADAL" clId="{5148730F-1CAF-964E-9659-030FEE022BC7}" dt="2025-02-10T20:57:17.242" v="276" actId="732"/>
          <ac:picMkLst>
            <pc:docMk/>
            <pc:sldMk cId="3003746408" sldId="2147479046"/>
            <ac:picMk id="6" creationId="{A02DC44E-5E0A-D1F3-AA25-CC70F65AA3BB}"/>
          </ac:picMkLst>
        </pc:picChg>
      </pc:sldChg>
      <pc:sldChg chg="addSp delSp modSp add del mod">
        <pc:chgData name="Marnay Meyer" userId="a449fada-48bd-49e2-8bc2-deb5e8b1231b" providerId="ADAL" clId="{5148730F-1CAF-964E-9659-030FEE022BC7}" dt="2025-02-10T20:37:45.926" v="137" actId="2696"/>
        <pc:sldMkLst>
          <pc:docMk/>
          <pc:sldMk cId="3660057590" sldId="2147479046"/>
        </pc:sldMkLst>
      </pc:sldChg>
      <pc:sldChg chg="delSp modSp add del mod">
        <pc:chgData name="Marnay Meyer" userId="a449fada-48bd-49e2-8bc2-deb5e8b1231b" providerId="ADAL" clId="{5148730F-1CAF-964E-9659-030FEE022BC7}" dt="2025-02-10T21:00:12.834" v="329" actId="2696"/>
        <pc:sldMkLst>
          <pc:docMk/>
          <pc:sldMk cId="2645579233" sldId="2147479047"/>
        </pc:sldMkLst>
      </pc:sldChg>
      <pc:sldChg chg="delSp modSp add mod">
        <pc:chgData name="Marnay Meyer" userId="a449fada-48bd-49e2-8bc2-deb5e8b1231b" providerId="ADAL" clId="{5148730F-1CAF-964E-9659-030FEE022BC7}" dt="2025-02-11T03:09:18.645" v="1653" actId="478"/>
        <pc:sldMkLst>
          <pc:docMk/>
          <pc:sldMk cId="427780748" sldId="2147479048"/>
        </pc:sldMkLst>
        <pc:spChg chg="mod">
          <ac:chgData name="Marnay Meyer" userId="a449fada-48bd-49e2-8bc2-deb5e8b1231b" providerId="ADAL" clId="{5148730F-1CAF-964E-9659-030FEE022BC7}" dt="2025-02-10T21:20:47.504" v="562" actId="207"/>
          <ac:spMkLst>
            <pc:docMk/>
            <pc:sldMk cId="427780748" sldId="2147479048"/>
            <ac:spMk id="2" creationId="{D63469AB-A7F7-F2F1-2BD4-A0B81AD525AC}"/>
          </ac:spMkLst>
        </pc:spChg>
        <pc:spChg chg="mod">
          <ac:chgData name="Marnay Meyer" userId="a449fada-48bd-49e2-8bc2-deb5e8b1231b" providerId="ADAL" clId="{5148730F-1CAF-964E-9659-030FEE022BC7}" dt="2025-02-10T20:58:17.047" v="317" actId="20577"/>
          <ac:spMkLst>
            <pc:docMk/>
            <pc:sldMk cId="427780748" sldId="2147479048"/>
            <ac:spMk id="11" creationId="{97D4299F-FE4E-C67D-9337-DF9A9EB41019}"/>
          </ac:spMkLst>
        </pc:spChg>
        <pc:picChg chg="mod modCrop">
          <ac:chgData name="Marnay Meyer" userId="a449fada-48bd-49e2-8bc2-deb5e8b1231b" providerId="ADAL" clId="{5148730F-1CAF-964E-9659-030FEE022BC7}" dt="2025-02-10T20:59:59.987" v="328" actId="18131"/>
          <ac:picMkLst>
            <pc:docMk/>
            <pc:sldMk cId="427780748" sldId="2147479048"/>
            <ac:picMk id="6" creationId="{D7E9550C-9EAA-F625-2052-36F29EB99EF3}"/>
          </ac:picMkLst>
        </pc:picChg>
      </pc:sldChg>
      <pc:sldChg chg="addSp delSp modSp add mod ord">
        <pc:chgData name="Marnay Meyer" userId="a449fada-48bd-49e2-8bc2-deb5e8b1231b" providerId="ADAL" clId="{5148730F-1CAF-964E-9659-030FEE022BC7}" dt="2025-02-11T03:10:16.233" v="1686" actId="1035"/>
        <pc:sldMkLst>
          <pc:docMk/>
          <pc:sldMk cId="852367614" sldId="2147479049"/>
        </pc:sldMkLst>
      </pc:sldChg>
      <pc:sldChg chg="addSp delSp modSp add mod">
        <pc:chgData name="Marnay Meyer" userId="a449fada-48bd-49e2-8bc2-deb5e8b1231b" providerId="ADAL" clId="{5148730F-1CAF-964E-9659-030FEE022BC7}" dt="2025-02-11T03:10:26.974" v="1687" actId="948"/>
        <pc:sldMkLst>
          <pc:docMk/>
          <pc:sldMk cId="2840861581" sldId="2147479050"/>
        </pc:sldMkLst>
      </pc:sldChg>
      <pc:sldChg chg="modSp add mod modNotesTx">
        <pc:chgData name="Marnay Meyer" userId="a449fada-48bd-49e2-8bc2-deb5e8b1231b" providerId="ADAL" clId="{5148730F-1CAF-964E-9659-030FEE022BC7}" dt="2025-02-11T02:09:01.915" v="1033"/>
        <pc:sldMkLst>
          <pc:docMk/>
          <pc:sldMk cId="1221919945" sldId="2147479051"/>
        </pc:sldMkLst>
      </pc:sldChg>
      <pc:sldChg chg="addSp modSp add mod ord">
        <pc:chgData name="Marnay Meyer" userId="a449fada-48bd-49e2-8bc2-deb5e8b1231b" providerId="ADAL" clId="{5148730F-1CAF-964E-9659-030FEE022BC7}" dt="2025-02-11T02:38:37.273" v="1358" actId="1036"/>
        <pc:sldMkLst>
          <pc:docMk/>
          <pc:sldMk cId="2357974597" sldId="2147479052"/>
        </pc:sldMkLst>
        <pc:spChg chg="mod">
          <ac:chgData name="Marnay Meyer" userId="a449fada-48bd-49e2-8bc2-deb5e8b1231b" providerId="ADAL" clId="{5148730F-1CAF-964E-9659-030FEE022BC7}" dt="2025-02-11T02:37:14.679" v="1336" actId="20577"/>
          <ac:spMkLst>
            <pc:docMk/>
            <pc:sldMk cId="2357974597" sldId="2147479052"/>
            <ac:spMk id="2" creationId="{C363D697-016C-B5C0-49FA-CC496936DAD6}"/>
          </ac:spMkLst>
        </pc:spChg>
        <pc:spChg chg="mod">
          <ac:chgData name="Marnay Meyer" userId="a449fada-48bd-49e2-8bc2-deb5e8b1231b" providerId="ADAL" clId="{5148730F-1CAF-964E-9659-030FEE022BC7}" dt="2025-02-11T02:37:07.304" v="1330"/>
          <ac:spMkLst>
            <pc:docMk/>
            <pc:sldMk cId="2357974597" sldId="2147479052"/>
            <ac:spMk id="3" creationId="{C26FBBFA-7688-EBA8-93AE-E97485082D16}"/>
          </ac:spMkLst>
        </pc:spChg>
        <pc:spChg chg="mod">
          <ac:chgData name="Marnay Meyer" userId="a449fada-48bd-49e2-8bc2-deb5e8b1231b" providerId="ADAL" clId="{5148730F-1CAF-964E-9659-030FEE022BC7}" dt="2025-02-11T02:38:37.273" v="1358" actId="1036"/>
          <ac:spMkLst>
            <pc:docMk/>
            <pc:sldMk cId="2357974597" sldId="2147479052"/>
            <ac:spMk id="8" creationId="{63C9F0DC-BC5E-CB04-20DD-EB4C2F9C4931}"/>
          </ac:spMkLst>
        </pc:spChg>
        <pc:spChg chg="mod">
          <ac:chgData name="Marnay Meyer" userId="a449fada-48bd-49e2-8bc2-deb5e8b1231b" providerId="ADAL" clId="{5148730F-1CAF-964E-9659-030FEE022BC7}" dt="2025-02-11T02:38:37.273" v="1358" actId="1036"/>
          <ac:spMkLst>
            <pc:docMk/>
            <pc:sldMk cId="2357974597" sldId="2147479052"/>
            <ac:spMk id="9" creationId="{DE8969E7-2BC3-3F44-8941-4112DF8E17F7}"/>
          </ac:spMkLst>
        </pc:spChg>
        <pc:spChg chg="mod">
          <ac:chgData name="Marnay Meyer" userId="a449fada-48bd-49e2-8bc2-deb5e8b1231b" providerId="ADAL" clId="{5148730F-1CAF-964E-9659-030FEE022BC7}" dt="2025-02-11T02:38:37.273" v="1358" actId="1036"/>
          <ac:spMkLst>
            <pc:docMk/>
            <pc:sldMk cId="2357974597" sldId="2147479052"/>
            <ac:spMk id="10" creationId="{150B82E5-19C2-B6CB-18E2-2B03A1023022}"/>
          </ac:spMkLst>
        </pc:spChg>
        <pc:spChg chg="mod">
          <ac:chgData name="Marnay Meyer" userId="a449fada-48bd-49e2-8bc2-deb5e8b1231b" providerId="ADAL" clId="{5148730F-1CAF-964E-9659-030FEE022BC7}" dt="2025-02-11T02:38:37.273" v="1358" actId="1036"/>
          <ac:spMkLst>
            <pc:docMk/>
            <pc:sldMk cId="2357974597" sldId="2147479052"/>
            <ac:spMk id="11" creationId="{9F8B8A71-CFB6-F46A-7179-D25BCE9B41FB}"/>
          </ac:spMkLst>
        </pc:spChg>
        <pc:spChg chg="add mod">
          <ac:chgData name="Marnay Meyer" userId="a449fada-48bd-49e2-8bc2-deb5e8b1231b" providerId="ADAL" clId="{5148730F-1CAF-964E-9659-030FEE022BC7}" dt="2025-02-11T02:38:28.969" v="1354" actId="1035"/>
          <ac:spMkLst>
            <pc:docMk/>
            <pc:sldMk cId="2357974597" sldId="2147479052"/>
            <ac:spMk id="12" creationId="{6A21CCE2-B915-FB8C-3491-4B00B64DA88F}"/>
          </ac:spMkLst>
        </pc:spChg>
        <pc:spChg chg="mod">
          <ac:chgData name="Marnay Meyer" userId="a449fada-48bd-49e2-8bc2-deb5e8b1231b" providerId="ADAL" clId="{5148730F-1CAF-964E-9659-030FEE022BC7}" dt="2025-02-11T02:37:23.485" v="1337" actId="1076"/>
          <ac:spMkLst>
            <pc:docMk/>
            <pc:sldMk cId="2357974597" sldId="2147479052"/>
            <ac:spMk id="13" creationId="{BAA57C34-EECE-C633-32B5-EF21DEFE3555}"/>
          </ac:spMkLst>
        </pc:spChg>
        <pc:picChg chg="mod">
          <ac:chgData name="Marnay Meyer" userId="a449fada-48bd-49e2-8bc2-deb5e8b1231b" providerId="ADAL" clId="{5148730F-1CAF-964E-9659-030FEE022BC7}" dt="2025-02-11T02:38:37.273" v="1358" actId="1036"/>
          <ac:picMkLst>
            <pc:docMk/>
            <pc:sldMk cId="2357974597" sldId="2147479052"/>
            <ac:picMk id="4" creationId="{430BD226-7C91-765C-BE9F-E341EBC17D7A}"/>
          </ac:picMkLst>
        </pc:picChg>
        <pc:picChg chg="mod">
          <ac:chgData name="Marnay Meyer" userId="a449fada-48bd-49e2-8bc2-deb5e8b1231b" providerId="ADAL" clId="{5148730F-1CAF-964E-9659-030FEE022BC7}" dt="2025-02-11T02:38:37.273" v="1358" actId="1036"/>
          <ac:picMkLst>
            <pc:docMk/>
            <pc:sldMk cId="2357974597" sldId="2147479052"/>
            <ac:picMk id="5" creationId="{36C41718-9C7A-6C17-5F17-EB43505D7B4A}"/>
          </ac:picMkLst>
        </pc:picChg>
        <pc:picChg chg="mod">
          <ac:chgData name="Marnay Meyer" userId="a449fada-48bd-49e2-8bc2-deb5e8b1231b" providerId="ADAL" clId="{5148730F-1CAF-964E-9659-030FEE022BC7}" dt="2025-02-11T02:38:37.273" v="1358" actId="1036"/>
          <ac:picMkLst>
            <pc:docMk/>
            <pc:sldMk cId="2357974597" sldId="2147479052"/>
            <ac:picMk id="6" creationId="{D9245554-704A-A38E-4C72-3584B2013401}"/>
          </ac:picMkLst>
        </pc:picChg>
        <pc:picChg chg="mod">
          <ac:chgData name="Marnay Meyer" userId="a449fada-48bd-49e2-8bc2-deb5e8b1231b" providerId="ADAL" clId="{5148730F-1CAF-964E-9659-030FEE022BC7}" dt="2025-02-11T02:38:37.273" v="1358" actId="1036"/>
          <ac:picMkLst>
            <pc:docMk/>
            <pc:sldMk cId="2357974597" sldId="2147479052"/>
            <ac:picMk id="7" creationId="{7A2DD612-71D9-F4E0-E5F0-3C1C3996257D}"/>
          </ac:picMkLst>
        </pc:picChg>
      </pc:sldChg>
      <pc:sldChg chg="addSp delSp modSp add del mod">
        <pc:chgData name="Marnay Meyer" userId="a449fada-48bd-49e2-8bc2-deb5e8b1231b" providerId="ADAL" clId="{5148730F-1CAF-964E-9659-030FEE022BC7}" dt="2025-02-11T02:46:53.178" v="1472" actId="2696"/>
        <pc:sldMkLst>
          <pc:docMk/>
          <pc:sldMk cId="1212447691" sldId="2147479053"/>
        </pc:sldMkLst>
      </pc:sldChg>
      <pc:sldMasterChg chg="modSldLayout">
        <pc:chgData name="Marnay Meyer" userId="a449fada-48bd-49e2-8bc2-deb5e8b1231b" providerId="ADAL" clId="{5148730F-1CAF-964E-9659-030FEE022BC7}" dt="2025-02-11T03:12:00.193" v="1705"/>
        <pc:sldMasterMkLst>
          <pc:docMk/>
          <pc:sldMasterMk cId="2984099687" sldId="2147483744"/>
        </pc:sldMasterMkLst>
        <pc:sldLayoutChg chg="addSp delSp modSp mod">
          <pc:chgData name="Marnay Meyer" userId="a449fada-48bd-49e2-8bc2-deb5e8b1231b" providerId="ADAL" clId="{5148730F-1CAF-964E-9659-030FEE022BC7}" dt="2025-02-11T03:12:00.193" v="1705"/>
          <pc:sldLayoutMkLst>
            <pc:docMk/>
            <pc:sldMasterMk cId="2984099687" sldId="2147483744"/>
            <pc:sldLayoutMk cId="3649959050" sldId="2147483761"/>
          </pc:sldLayoutMkLst>
          <pc:spChg chg="add mod">
            <ac:chgData name="Marnay Meyer" userId="a449fada-48bd-49e2-8bc2-deb5e8b1231b" providerId="ADAL" clId="{5148730F-1CAF-964E-9659-030FEE022BC7}" dt="2025-02-11T03:12:00.193" v="1705"/>
            <ac:spMkLst>
              <pc:docMk/>
              <pc:sldMasterMk cId="2984099687" sldId="2147483744"/>
              <pc:sldLayoutMk cId="3649959050" sldId="2147483761"/>
              <ac:spMk id="5" creationId="{D357FE69-F6D5-EA80-BF31-CEAA46C782D4}"/>
            </ac:spMkLst>
          </pc:spChg>
        </pc:sldLayoutChg>
        <pc:sldLayoutChg chg="addSp delSp modSp mod">
          <pc:chgData name="Marnay Meyer" userId="a449fada-48bd-49e2-8bc2-deb5e8b1231b" providerId="ADAL" clId="{5148730F-1CAF-964E-9659-030FEE022BC7}" dt="2025-02-11T03:11:56.133" v="1703"/>
          <pc:sldLayoutMkLst>
            <pc:docMk/>
            <pc:sldMasterMk cId="2984099687" sldId="2147483744"/>
            <pc:sldLayoutMk cId="3637142885" sldId="2147483762"/>
          </pc:sldLayoutMkLst>
          <pc:spChg chg="add mod">
            <ac:chgData name="Marnay Meyer" userId="a449fada-48bd-49e2-8bc2-deb5e8b1231b" providerId="ADAL" clId="{5148730F-1CAF-964E-9659-030FEE022BC7}" dt="2025-02-11T03:11:56.133" v="1703"/>
            <ac:spMkLst>
              <pc:docMk/>
              <pc:sldMasterMk cId="2984099687" sldId="2147483744"/>
              <pc:sldLayoutMk cId="3637142885" sldId="2147483762"/>
              <ac:spMk id="2" creationId="{30E6684D-B67E-15B0-8D9C-291E25FB537A}"/>
            </ac:spMkLst>
          </pc:spChg>
          <pc:spChg chg="mod">
            <ac:chgData name="Marnay Meyer" userId="a449fada-48bd-49e2-8bc2-deb5e8b1231b" providerId="ADAL" clId="{5148730F-1CAF-964E-9659-030FEE022BC7}" dt="2025-02-11T02:11:02.850" v="1071" actId="207"/>
            <ac:spMkLst>
              <pc:docMk/>
              <pc:sldMasterMk cId="2984099687" sldId="2147483744"/>
              <pc:sldLayoutMk cId="3637142885" sldId="2147483762"/>
              <ac:spMk id="3" creationId="{F7CAADAD-5A13-24E9-197B-97911030BAF1}"/>
            </ac:spMkLst>
          </pc:spChg>
        </pc:sldLayoutChg>
        <pc:sldLayoutChg chg="modSp mod">
          <pc:chgData name="Marnay Meyer" userId="a449fada-48bd-49e2-8bc2-deb5e8b1231b" providerId="ADAL" clId="{5148730F-1CAF-964E-9659-030FEE022BC7}" dt="2025-02-10T21:00:56.209" v="332" actId="207"/>
          <pc:sldLayoutMkLst>
            <pc:docMk/>
            <pc:sldMasterMk cId="2984099687" sldId="2147483744"/>
            <pc:sldLayoutMk cId="180610960" sldId="2147483763"/>
          </pc:sldLayoutMkLst>
          <pc:spChg chg="mod">
            <ac:chgData name="Marnay Meyer" userId="a449fada-48bd-49e2-8bc2-deb5e8b1231b" providerId="ADAL" clId="{5148730F-1CAF-964E-9659-030FEE022BC7}" dt="2025-02-10T21:00:56.209" v="332" actId="207"/>
            <ac:spMkLst>
              <pc:docMk/>
              <pc:sldMasterMk cId="2984099687" sldId="2147483744"/>
              <pc:sldLayoutMk cId="180610960" sldId="2147483763"/>
              <ac:spMk id="2" creationId="{0D0A7D97-F443-3246-77B3-6A2BC74F5D12}"/>
            </ac:spMkLst>
          </pc:spChg>
        </pc:sldLayoutChg>
        <pc:sldLayoutChg chg="addSp delSp modSp mod">
          <pc:chgData name="Marnay Meyer" userId="a449fada-48bd-49e2-8bc2-deb5e8b1231b" providerId="ADAL" clId="{5148730F-1CAF-964E-9659-030FEE022BC7}" dt="2025-02-11T03:11:36.569" v="1699"/>
          <pc:sldLayoutMkLst>
            <pc:docMk/>
            <pc:sldMasterMk cId="2984099687" sldId="2147483744"/>
            <pc:sldLayoutMk cId="2211040077" sldId="2147483764"/>
          </pc:sldLayoutMkLst>
          <pc:spChg chg="add mod">
            <ac:chgData name="Marnay Meyer" userId="a449fada-48bd-49e2-8bc2-deb5e8b1231b" providerId="ADAL" clId="{5148730F-1CAF-964E-9659-030FEE022BC7}" dt="2025-02-11T03:11:36.569" v="1699"/>
            <ac:spMkLst>
              <pc:docMk/>
              <pc:sldMasterMk cId="2984099687" sldId="2147483744"/>
              <pc:sldLayoutMk cId="2211040077" sldId="2147483764"/>
              <ac:spMk id="10" creationId="{7D84E221-4F0E-53B5-62A8-7CB44672791E}"/>
            </ac:spMkLst>
          </pc:spChg>
        </pc:sldLayoutChg>
        <pc:sldLayoutChg chg="addSp modSp">
          <pc:chgData name="Marnay Meyer" userId="a449fada-48bd-49e2-8bc2-deb5e8b1231b" providerId="ADAL" clId="{5148730F-1CAF-964E-9659-030FEE022BC7}" dt="2025-02-11T03:09:01.747" v="1650"/>
          <pc:sldLayoutMkLst>
            <pc:docMk/>
            <pc:sldMasterMk cId="2984099687" sldId="2147483744"/>
            <pc:sldLayoutMk cId="1536553895" sldId="2147483769"/>
          </pc:sldLayoutMkLst>
        </pc:sldLayoutChg>
        <pc:sldLayoutChg chg="addSp delSp modSp mod">
          <pc:chgData name="Marnay Meyer" userId="a449fada-48bd-49e2-8bc2-deb5e8b1231b" providerId="ADAL" clId="{5148730F-1CAF-964E-9659-030FEE022BC7}" dt="2025-02-11T03:11:39.084" v="1701"/>
          <pc:sldLayoutMkLst>
            <pc:docMk/>
            <pc:sldMasterMk cId="2984099687" sldId="2147483744"/>
            <pc:sldLayoutMk cId="92765743" sldId="2147483770"/>
          </pc:sldLayoutMkLst>
          <pc:spChg chg="add mod">
            <ac:chgData name="Marnay Meyer" userId="a449fada-48bd-49e2-8bc2-deb5e8b1231b" providerId="ADAL" clId="{5148730F-1CAF-964E-9659-030FEE022BC7}" dt="2025-02-11T03:11:39.084" v="1701"/>
            <ac:spMkLst>
              <pc:docMk/>
              <pc:sldMasterMk cId="2984099687" sldId="2147483744"/>
              <pc:sldLayoutMk cId="92765743" sldId="2147483770"/>
              <ac:spMk id="8" creationId="{41E8DFA8-3E44-6893-37C0-E104866B0541}"/>
            </ac:spMkLst>
          </pc:spChg>
          <pc:picChg chg="add mod">
            <ac:chgData name="Marnay Meyer" userId="a449fada-48bd-49e2-8bc2-deb5e8b1231b" providerId="ADAL" clId="{5148730F-1CAF-964E-9659-030FEE022BC7}" dt="2025-02-11T03:08:53.736" v="1647"/>
            <ac:picMkLst>
              <pc:docMk/>
              <pc:sldMasterMk cId="2984099687" sldId="2147483744"/>
              <pc:sldLayoutMk cId="92765743" sldId="2147483770"/>
              <ac:picMk id="2" creationId="{AADCCC71-11A2-E5A6-A42E-BEA13D3797AA}"/>
            </ac:picMkLst>
          </pc:picChg>
        </pc:sldLayoutChg>
      </pc:sldMasterChg>
    </pc:docChg>
  </pc:docChgLst>
  <pc:docChgLst>
    <pc:chgData name="Sherrod, Gwendolyn" userId="S::gwen.sherrod@dhhs.nc.gov::a043e69b-bbe2-4318-bdb9-c403b3086222" providerId="AD" clId="Web-{97F7B077-7016-1E5C-D2DB-91A1329BEA92}"/>
    <pc:docChg chg="">
      <pc:chgData name="Sherrod, Gwendolyn" userId="S::gwen.sherrod@dhhs.nc.gov::a043e69b-bbe2-4318-bdb9-c403b3086222" providerId="AD" clId="Web-{97F7B077-7016-1E5C-D2DB-91A1329BEA92}" dt="2024-07-18T13:49:51.077" v="0"/>
      <pc:docMkLst>
        <pc:docMk/>
      </pc:docMkLst>
    </pc:docChg>
  </pc:docChgLst>
  <pc:docChgLst>
    <pc:chgData name="christina.ngo.bui" userId="S::christina.ngo.bui_gmail.com#ext#@ncconnect.onmicrosoft.com::626deb5c-6642-45a9-ad52-0dde63f202a9" providerId="AD" clId="Web-{6F41965F-7DDF-A3C3-D2C8-6A3FA080DD64}"/>
    <pc:docChg chg="modSld">
      <pc:chgData name="christina.ngo.bui" userId="S::christina.ngo.bui_gmail.com#ext#@ncconnect.onmicrosoft.com::626deb5c-6642-45a9-ad52-0dde63f202a9" providerId="AD" clId="Web-{6F41965F-7DDF-A3C3-D2C8-6A3FA080DD64}" dt="2025-02-13T21:33:38.804" v="105" actId="20577"/>
      <pc:docMkLst>
        <pc:docMk/>
      </pc:docMkLst>
      <pc:sldChg chg="modSp">
        <pc:chgData name="christina.ngo.bui" userId="S::christina.ngo.bui_gmail.com#ext#@ncconnect.onmicrosoft.com::626deb5c-6642-45a9-ad52-0dde63f202a9" providerId="AD" clId="Web-{6F41965F-7DDF-A3C3-D2C8-6A3FA080DD64}" dt="2025-02-13T21:33:13.507" v="102" actId="20577"/>
        <pc:sldMkLst>
          <pc:docMk/>
          <pc:sldMk cId="868757626" sldId="2147479006"/>
        </pc:sldMkLst>
        <pc:spChg chg="mod">
          <ac:chgData name="christina.ngo.bui" userId="S::christina.ngo.bui_gmail.com#ext#@ncconnect.onmicrosoft.com::626deb5c-6642-45a9-ad52-0dde63f202a9" providerId="AD" clId="Web-{6F41965F-7DDF-A3C3-D2C8-6A3FA080DD64}" dt="2025-02-13T21:33:13.507" v="102" actId="20577"/>
          <ac:spMkLst>
            <pc:docMk/>
            <pc:sldMk cId="868757626" sldId="2147479006"/>
            <ac:spMk id="3" creationId="{12903F18-50A5-73F7-D5D0-C1F1A2614618}"/>
          </ac:spMkLst>
        </pc:spChg>
      </pc:sldChg>
      <pc:sldChg chg="modSp">
        <pc:chgData name="christina.ngo.bui" userId="S::christina.ngo.bui_gmail.com#ext#@ncconnect.onmicrosoft.com::626deb5c-6642-45a9-ad52-0dde63f202a9" providerId="AD" clId="Web-{6F41965F-7DDF-A3C3-D2C8-6A3FA080DD64}" dt="2025-02-13T21:33:38.804" v="105" actId="20577"/>
        <pc:sldMkLst>
          <pc:docMk/>
          <pc:sldMk cId="226726391" sldId="2147479016"/>
        </pc:sldMkLst>
        <pc:spChg chg="mod">
          <ac:chgData name="christina.ngo.bui" userId="S::christina.ngo.bui_gmail.com#ext#@ncconnect.onmicrosoft.com::626deb5c-6642-45a9-ad52-0dde63f202a9" providerId="AD" clId="Web-{6F41965F-7DDF-A3C3-D2C8-6A3FA080DD64}" dt="2025-02-13T21:33:38.804" v="105" actId="20577"/>
          <ac:spMkLst>
            <pc:docMk/>
            <pc:sldMk cId="226726391" sldId="2147479016"/>
            <ac:spMk id="3" creationId="{12903F18-50A5-73F7-D5D0-C1F1A2614618}"/>
          </ac:spMkLst>
        </pc:spChg>
      </pc:sldChg>
      <pc:sldChg chg="modSp modCm">
        <pc:chgData name="christina.ngo.bui" userId="S::christina.ngo.bui_gmail.com#ext#@ncconnect.onmicrosoft.com::626deb5c-6642-45a9-ad52-0dde63f202a9" providerId="AD" clId="Web-{6F41965F-7DDF-A3C3-D2C8-6A3FA080DD64}" dt="2025-02-13T21:27:47.378" v="40" actId="20577"/>
        <pc:sldMkLst>
          <pc:docMk/>
          <pc:sldMk cId="3003746408" sldId="2147479046"/>
        </pc:sldMkLst>
        <pc:spChg chg="mod">
          <ac:chgData name="christina.ngo.bui" userId="S::christina.ngo.bui_gmail.com#ext#@ncconnect.onmicrosoft.com::626deb5c-6642-45a9-ad52-0dde63f202a9" providerId="AD" clId="Web-{6F41965F-7DDF-A3C3-D2C8-6A3FA080DD64}" dt="2025-02-13T21:27:47.378" v="40" actId="20577"/>
          <ac:spMkLst>
            <pc:docMk/>
            <pc:sldMk cId="3003746408" sldId="2147479046"/>
            <ac:spMk id="2" creationId="{DEAA6354-0E58-FF7F-552B-A45CE656E264}"/>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6F41965F-7DDF-A3C3-D2C8-6A3FA080DD64}" dt="2025-02-13T21:27:36.862" v="38" actId="20577"/>
              <pc2:cmMkLst xmlns:pc2="http://schemas.microsoft.com/office/powerpoint/2019/9/main/command">
                <pc:docMk/>
                <pc:sldMk cId="3003746408" sldId="2147479046"/>
                <pc2:cmMk id="{83342731-862C-1A4A-B367-4FD8789F4D1C}"/>
              </pc2:cmMkLst>
            </pc226:cmChg>
            <pc226:cmChg xmlns:pc226="http://schemas.microsoft.com/office/powerpoint/2022/06/main/command" chg="mod">
              <pc226:chgData name="christina.ngo.bui" userId="S::christina.ngo.bui_gmail.com#ext#@ncconnect.onmicrosoft.com::626deb5c-6642-45a9-ad52-0dde63f202a9" providerId="AD" clId="Web-{6F41965F-7DDF-A3C3-D2C8-6A3FA080DD64}" dt="2025-02-13T21:27:36.862" v="38" actId="20577"/>
              <pc2:cmMkLst xmlns:pc2="http://schemas.microsoft.com/office/powerpoint/2019/9/main/command">
                <pc:docMk/>
                <pc:sldMk cId="3003746408" sldId="2147479046"/>
                <pc2:cmMk id="{E3F6DFC7-8C66-48B4-8EAC-0581122357FF}"/>
              </pc2:cmMkLst>
            </pc226:cmChg>
          </p:ext>
        </pc:extLst>
      </pc:sldChg>
    </pc:docChg>
  </pc:docChgLst>
  <pc:docChgLst>
    <pc:chgData name="Rebecca Diaz-Castrejon" userId="S::rebecca_neimandcollaborative.com#ext#@ncconnect.onmicrosoft.com::2e9df2d5-df92-4e5c-ad51-805d35800e25" providerId="AD" clId="Web-{77B18B76-A6F8-A70B-676D-4D311E0F7C5E}"/>
    <pc:docChg chg="addSld delSld modSld sldOrd">
      <pc:chgData name="Rebecca Diaz-Castrejon" userId="S::rebecca_neimandcollaborative.com#ext#@ncconnect.onmicrosoft.com::2e9df2d5-df92-4e5c-ad51-805d35800e25" providerId="AD" clId="Web-{77B18B76-A6F8-A70B-676D-4D311E0F7C5E}" dt="2024-07-15T18:43:11.874" v="408"/>
      <pc:docMkLst>
        <pc:docMk/>
      </pc:docMkLst>
      <pc:sldChg chg="modSp ord">
        <pc:chgData name="Rebecca Diaz-Castrejon" userId="S::rebecca_neimandcollaborative.com#ext#@ncconnect.onmicrosoft.com::2e9df2d5-df92-4e5c-ad51-805d35800e25" providerId="AD" clId="Web-{77B18B76-A6F8-A70B-676D-4D311E0F7C5E}" dt="2024-07-15T18:21:25.095" v="190" actId="20577"/>
        <pc:sldMkLst>
          <pc:docMk/>
          <pc:sldMk cId="2668841342" sldId="2147478916"/>
        </pc:sldMkLst>
      </pc:sldChg>
      <pc:sldChg chg="addSp delSp modSp modCm">
        <pc:chgData name="Rebecca Diaz-Castrejon" userId="S::rebecca_neimandcollaborative.com#ext#@ncconnect.onmicrosoft.com::2e9df2d5-df92-4e5c-ad51-805d35800e25" providerId="AD" clId="Web-{77B18B76-A6F8-A70B-676D-4D311E0F7C5E}" dt="2024-07-15T18:31:58.625" v="269"/>
        <pc:sldMkLst>
          <pc:docMk/>
          <pc:sldMk cId="3137744759" sldId="2147478952"/>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26:55.243" v="249"/>
              <pc2:cmMkLst xmlns:pc2="http://schemas.microsoft.com/office/powerpoint/2019/9/main/command">
                <pc:docMk/>
                <pc:sldMk cId="3137744759" sldId="2147478952"/>
                <pc2:cmMk id="{ACA99E0D-7E19-4ACD-B26D-E93D7EE8BA7C}"/>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27:13.431" v="254"/>
              <pc2:cmMkLst xmlns:pc2="http://schemas.microsoft.com/office/powerpoint/2019/9/main/command">
                <pc:docMk/>
                <pc:sldMk cId="3137744759" sldId="2147478952"/>
                <pc2:cmMk id="{221FCA59-9744-473F-853E-854D06EFF17A}"/>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27:01.884" v="251"/>
              <pc2:cmMkLst xmlns:pc2="http://schemas.microsoft.com/office/powerpoint/2019/9/main/command">
                <pc:docMk/>
                <pc:sldMk cId="3137744759" sldId="2147478952"/>
                <pc2:cmMk id="{0D5ED686-C9EE-49BE-9E88-92FC833B3BEF}"/>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27:06.415" v="252"/>
              <pc2:cmMkLst xmlns:pc2="http://schemas.microsoft.com/office/powerpoint/2019/9/main/command">
                <pc:docMk/>
                <pc:sldMk cId="3137744759" sldId="2147478952"/>
                <pc2:cmMk id="{D9A55EB2-8E17-42B1-A4E9-AA21DC8D5EC9}"/>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27:09.462" v="253"/>
              <pc2:cmMkLst xmlns:pc2="http://schemas.microsoft.com/office/powerpoint/2019/9/main/command">
                <pc:docMk/>
                <pc:sldMk cId="3137744759" sldId="2147478952"/>
                <pc2:cmMk id="{8CC39BC5-A364-41CC-B6DD-EC584208D4D8}"/>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26:58.587" v="250"/>
              <pc2:cmMkLst xmlns:pc2="http://schemas.microsoft.com/office/powerpoint/2019/9/main/command">
                <pc:docMk/>
                <pc:sldMk cId="3137744759" sldId="2147478952"/>
                <pc2:cmMk id="{61F866EC-D04B-4697-AEA3-F49060159B13}"/>
              </pc2:cmMkLst>
            </pc226:cmChg>
          </p:ext>
        </pc:extLst>
      </pc:sldChg>
      <pc:sldChg chg="modSp modCm">
        <pc:chgData name="Rebecca Diaz-Castrejon" userId="S::rebecca_neimandcollaborative.com#ext#@ncconnect.onmicrosoft.com::2e9df2d5-df92-4e5c-ad51-805d35800e25" providerId="AD" clId="Web-{77B18B76-A6F8-A70B-676D-4D311E0F7C5E}" dt="2024-07-15T18:20:19.625" v="182" actId="20577"/>
        <pc:sldMkLst>
          <pc:docMk/>
          <pc:sldMk cId="2189439341" sldId="2147478961"/>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77B18B76-A6F8-A70B-676D-4D311E0F7C5E}" dt="2024-07-15T18:13:59.289" v="86"/>
              <pc2:cmMkLst xmlns:pc2="http://schemas.microsoft.com/office/powerpoint/2019/9/main/command">
                <pc:docMk/>
                <pc:sldMk cId="2189439341" sldId="2147478961"/>
                <pc2:cmMk id="{78571350-2247-45EA-A14A-8B9E11CD600A}"/>
              </pc2:cmMkLst>
            </pc226:cmChg>
            <pc226:cmChg xmlns:pc226="http://schemas.microsoft.com/office/powerpoint/2022/06/main/command" chg="mod modRxn">
              <pc226:chgData name="Rebecca Diaz-Castrejon" userId="S::rebecca_neimandcollaborative.com#ext#@ncconnect.onmicrosoft.com::2e9df2d5-df92-4e5c-ad51-805d35800e25" providerId="AD" clId="Web-{77B18B76-A6F8-A70B-676D-4D311E0F7C5E}" dt="2024-07-15T18:20:14.047" v="180" actId="20577"/>
              <pc2:cmMkLst xmlns:pc2="http://schemas.microsoft.com/office/powerpoint/2019/9/main/command">
                <pc:docMk/>
                <pc:sldMk cId="2189439341" sldId="2147478961"/>
                <pc2:cmMk id="{C8163075-1AB0-4A10-A7BE-46ACDD0E9EB7}"/>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14:29.227" v="93"/>
              <pc2:cmMkLst xmlns:pc2="http://schemas.microsoft.com/office/powerpoint/2019/9/main/command">
                <pc:docMk/>
                <pc:sldMk cId="2189439341" sldId="2147478961"/>
                <pc2:cmMk id="{1641AD78-53D9-4A8A-B6A8-1D9434B609FE}"/>
              </pc2:cmMkLst>
            </pc226:cmChg>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17:17.668" v="141"/>
              <pc2:cmMkLst xmlns:pc2="http://schemas.microsoft.com/office/powerpoint/2019/9/main/command">
                <pc:docMk/>
                <pc:sldMk cId="2189439341" sldId="2147478961"/>
                <pc2:cmMk id="{A121E1E9-6CC8-4364-951F-A6ADC39D7680}"/>
              </pc2:cmMkLst>
            </pc226:cmChg>
          </p:ext>
        </pc:extLst>
      </pc:sldChg>
      <pc:sldChg chg="modSp modCm">
        <pc:chgData name="Rebecca Diaz-Castrejon" userId="S::rebecca_neimandcollaborative.com#ext#@ncconnect.onmicrosoft.com::2e9df2d5-df92-4e5c-ad51-805d35800e25" providerId="AD" clId="Web-{77B18B76-A6F8-A70B-676D-4D311E0F7C5E}" dt="2024-07-15T18:13:26.132" v="70" actId="20577"/>
        <pc:sldMkLst>
          <pc:docMk/>
          <pc:sldMk cId="2579085756" sldId="2147478963"/>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77B18B76-A6F8-A70B-676D-4D311E0F7C5E}" dt="2024-07-15T18:10:57.660" v="30"/>
              <pc2:cmMkLst xmlns:pc2="http://schemas.microsoft.com/office/powerpoint/2019/9/main/command">
                <pc:docMk/>
                <pc:sldMk cId="2579085756" sldId="2147478963"/>
                <pc2:cmMk id="{5E395411-4B37-41B2-A540-A393D96B3ABA}"/>
              </pc2:cmMkLst>
            </pc226:cmChg>
          </p:ext>
        </pc:extLst>
      </pc:sldChg>
      <pc:sldChg chg="ord">
        <pc:chgData name="Rebecca Diaz-Castrejon" userId="S::rebecca_neimandcollaborative.com#ext#@ncconnect.onmicrosoft.com::2e9df2d5-df92-4e5c-ad51-805d35800e25" providerId="AD" clId="Web-{77B18B76-A6F8-A70B-676D-4D311E0F7C5E}" dt="2024-07-15T18:21:10.126" v="183"/>
        <pc:sldMkLst>
          <pc:docMk/>
          <pc:sldMk cId="1726280427" sldId="2147478965"/>
        </pc:sldMkLst>
      </pc:sldChg>
      <pc:sldChg chg="modSp ord">
        <pc:chgData name="Rebecca Diaz-Castrejon" userId="S::rebecca_neimandcollaborative.com#ext#@ncconnect.onmicrosoft.com::2e9df2d5-df92-4e5c-ad51-805d35800e25" providerId="AD" clId="Web-{77B18B76-A6F8-A70B-676D-4D311E0F7C5E}" dt="2024-07-15T18:35:02.504" v="279"/>
        <pc:sldMkLst>
          <pc:docMk/>
          <pc:sldMk cId="3770936547" sldId="2147478967"/>
        </pc:sldMkLst>
      </pc:sldChg>
      <pc:sldChg chg="delSp ord">
        <pc:chgData name="Rebecca Diaz-Castrejon" userId="S::rebecca_neimandcollaborative.com#ext#@ncconnect.onmicrosoft.com::2e9df2d5-df92-4e5c-ad51-805d35800e25" providerId="AD" clId="Web-{77B18B76-A6F8-A70B-676D-4D311E0F7C5E}" dt="2024-07-15T18:26:37.493" v="248"/>
        <pc:sldMkLst>
          <pc:docMk/>
          <pc:sldMk cId="913957116" sldId="2147478968"/>
        </pc:sldMkLst>
      </pc:sldChg>
      <pc:sldChg chg="del">
        <pc:chgData name="Rebecca Diaz-Castrejon" userId="S::rebecca_neimandcollaborative.com#ext#@ncconnect.onmicrosoft.com::2e9df2d5-df92-4e5c-ad51-805d35800e25" providerId="AD" clId="Web-{77B18B76-A6F8-A70B-676D-4D311E0F7C5E}" dt="2024-07-15T18:28:56.418" v="255"/>
        <pc:sldMkLst>
          <pc:docMk/>
          <pc:sldMk cId="1235028258" sldId="2147478973"/>
        </pc:sldMkLst>
      </pc:sldChg>
      <pc:sldChg chg="del">
        <pc:chgData name="Rebecca Diaz-Castrejon" userId="S::rebecca_neimandcollaborative.com#ext#@ncconnect.onmicrosoft.com::2e9df2d5-df92-4e5c-ad51-805d35800e25" providerId="AD" clId="Web-{77B18B76-A6F8-A70B-676D-4D311E0F7C5E}" dt="2024-07-15T18:35:02.770" v="280"/>
        <pc:sldMkLst>
          <pc:docMk/>
          <pc:sldMk cId="1319802792" sldId="2147478974"/>
        </pc:sldMkLst>
      </pc:sldChg>
      <pc:sldChg chg="add replId">
        <pc:chgData name="Rebecca Diaz-Castrejon" userId="S::rebecca_neimandcollaborative.com#ext#@ncconnect.onmicrosoft.com::2e9df2d5-df92-4e5c-ad51-805d35800e25" providerId="AD" clId="Web-{77B18B76-A6F8-A70B-676D-4D311E0F7C5E}" dt="2024-07-15T18:21:16.564" v="184"/>
        <pc:sldMkLst>
          <pc:docMk/>
          <pc:sldMk cId="988230272" sldId="2147478975"/>
        </pc:sldMkLst>
      </pc:sldChg>
    </pc:docChg>
  </pc:docChgLst>
  <pc:docChgLst>
    <pc:chgData name="christina.ngo.bui" userId="S::christina.ngo.bui_gmail.com#ext#@ncconnect.onmicrosoft.com::626deb5c-6642-45a9-ad52-0dde63f202a9" providerId="AD" clId="Web-{E7774D52-779C-174B-774A-6FD7BA05A184}"/>
    <pc:docChg chg="addSld delSld">
      <pc:chgData name="christina.ngo.bui" userId="S::christina.ngo.bui_gmail.com#ext#@ncconnect.onmicrosoft.com::626deb5c-6642-45a9-ad52-0dde63f202a9" providerId="AD" clId="Web-{E7774D52-779C-174B-774A-6FD7BA05A184}" dt="2025-03-20T19:14:18.447" v="5"/>
      <pc:docMkLst>
        <pc:docMk/>
      </pc:docMkLst>
      <pc:sldChg chg="new del">
        <pc:chgData name="christina.ngo.bui" userId="S::christina.ngo.bui_gmail.com#ext#@ncconnect.onmicrosoft.com::626deb5c-6642-45a9-ad52-0dde63f202a9" providerId="AD" clId="Web-{E7774D52-779C-174B-774A-6FD7BA05A184}" dt="2025-03-20T19:14:08.275" v="4"/>
        <pc:sldMkLst>
          <pc:docMk/>
          <pc:sldMk cId="2250471104" sldId="2147479069"/>
        </pc:sldMkLst>
      </pc:sldChg>
      <pc:sldChg chg="new del">
        <pc:chgData name="christina.ngo.bui" userId="S::christina.ngo.bui_gmail.com#ext#@ncconnect.onmicrosoft.com::626deb5c-6642-45a9-ad52-0dde63f202a9" providerId="AD" clId="Web-{E7774D52-779C-174B-774A-6FD7BA05A184}" dt="2025-03-20T19:13:59.041" v="1"/>
        <pc:sldMkLst>
          <pc:docMk/>
          <pc:sldMk cId="3527364953" sldId="2147479069"/>
        </pc:sldMkLst>
      </pc:sldChg>
      <pc:sldChg chg="new del">
        <pc:chgData name="christina.ngo.bui" userId="S::christina.ngo.bui_gmail.com#ext#@ncconnect.onmicrosoft.com::626deb5c-6642-45a9-ad52-0dde63f202a9" providerId="AD" clId="Web-{E7774D52-779C-174B-774A-6FD7BA05A184}" dt="2025-03-20T19:14:18.447" v="5"/>
        <pc:sldMkLst>
          <pc:docMk/>
          <pc:sldMk cId="2707830372" sldId="2147479070"/>
        </pc:sldMkLst>
      </pc:sldChg>
    </pc:docChg>
  </pc:docChgLst>
  <pc:docChgLst>
    <pc:chgData name="Manly, Regina" userId="S::regina.manly@dhhs.nc.gov::044df17c-186f-44f9-9b99-6a376ee9132a" providerId="AD" clId="Web-{D5A72834-FFA9-7C3A-9512-F5D439774D9A}"/>
    <pc:docChg chg="modSld">
      <pc:chgData name="Manly, Regina" userId="S::regina.manly@dhhs.nc.gov::044df17c-186f-44f9-9b99-6a376ee9132a" providerId="AD" clId="Web-{D5A72834-FFA9-7C3A-9512-F5D439774D9A}" dt="2024-07-18T14:42:37.817" v="5"/>
      <pc:docMkLst>
        <pc:docMk/>
      </pc:docMkLst>
    </pc:docChg>
  </pc:docChgLst>
  <pc:docChgLst>
    <pc:chgData name="Rebecca Diaz-Castrejon" userId="S::rebecca_neimandcollaborative.com#ext#@ncconnect.onmicrosoft.com::2e9df2d5-df92-4e5c-ad51-805d35800e25" providerId="AD" clId="Web-{A472B56B-F8DD-AFEB-D927-EEE1B5C8B8C8}"/>
    <pc:docChg chg="modSld">
      <pc:chgData name="Rebecca Diaz-Castrejon" userId="S::rebecca_neimandcollaborative.com#ext#@ncconnect.onmicrosoft.com::2e9df2d5-df92-4e5c-ad51-805d35800e25" providerId="AD" clId="Web-{A472B56B-F8DD-AFEB-D927-EEE1B5C8B8C8}" dt="2024-07-15T20:53:48.045" v="77" actId="1076"/>
      <pc:docMkLst>
        <pc:docMk/>
      </pc:docMkLst>
      <pc:sldChg chg="addSp delSp modSp">
        <pc:chgData name="Rebecca Diaz-Castrejon" userId="S::rebecca_neimandcollaborative.com#ext#@ncconnect.onmicrosoft.com::2e9df2d5-df92-4e5c-ad51-805d35800e25" providerId="AD" clId="Web-{A472B56B-F8DD-AFEB-D927-EEE1B5C8B8C8}" dt="2024-07-15T20:53:48.045" v="77" actId="1076"/>
        <pc:sldMkLst>
          <pc:docMk/>
          <pc:sldMk cId="3137744759" sldId="2147478952"/>
        </pc:sldMkLst>
      </pc:sldChg>
    </pc:docChg>
  </pc:docChgLst>
  <pc:docChgLst>
    <pc:chgData name="christina.ngo.bui" userId="S::christina.ngo.bui_gmail.com#ext#@ncconnect.onmicrosoft.com::626deb5c-6642-45a9-ad52-0dde63f202a9" providerId="AD" clId="Web-{A8A8341D-CDD5-733D-9B2A-E75333006213}"/>
    <pc:docChg chg="modSld">
      <pc:chgData name="christina.ngo.bui" userId="S::christina.ngo.bui_gmail.com#ext#@ncconnect.onmicrosoft.com::626deb5c-6642-45a9-ad52-0dde63f202a9" providerId="AD" clId="Web-{A8A8341D-CDD5-733D-9B2A-E75333006213}" dt="2025-02-10T16:58:30.730" v="320" actId="20577"/>
      <pc:docMkLst>
        <pc:docMk/>
      </pc:docMkLst>
    </pc:docChg>
  </pc:docChgLst>
  <pc:docChgLst>
    <pc:chgData name="Rebecca Diaz-Castrejon" userId="S::rebecca_neimandcollaborative.com#ext#@ncconnect.onmicrosoft.com::2e9df2d5-df92-4e5c-ad51-805d35800e25" providerId="AD" clId="Web-{0853B5E3-15B2-342D-893B-9589D25A8C54}"/>
    <pc:docChg chg="">
      <pc:chgData name="Rebecca Diaz-Castrejon" userId="S::rebecca_neimandcollaborative.com#ext#@ncconnect.onmicrosoft.com::2e9df2d5-df92-4e5c-ad51-805d35800e25" providerId="AD" clId="Web-{0853B5E3-15B2-342D-893B-9589D25A8C54}" dt="2024-06-06T18:58:02.079" v="0"/>
      <pc:docMkLst>
        <pc:docMk/>
      </pc:docMkLst>
      <pc:sldChg chg="modCm">
        <pc:chgData name="Rebecca Diaz-Castrejon" userId="S::rebecca_neimandcollaborative.com#ext#@ncconnect.onmicrosoft.com::2e9df2d5-df92-4e5c-ad51-805d35800e25" providerId="AD" clId="Web-{0853B5E3-15B2-342D-893B-9589D25A8C54}" dt="2024-06-06T18:58:02.079" v="0"/>
        <pc:sldMkLst>
          <pc:docMk/>
          <pc:sldMk cId="0" sldId="2147478923"/>
        </pc:sldMkLst>
        <pc:extLst>
          <p:ext xmlns:p="http://schemas.openxmlformats.org/presentationml/2006/main" uri="{D6D511B9-2390-475A-947B-AFAB55BFBCF1}">
            <pc226:cmChg xmlns:pc226="http://schemas.microsoft.com/office/powerpoint/2022/06/main/command" chg="">
              <pc226:chgData name="Rebecca Diaz-Castrejon" userId="S::rebecca_neimandcollaborative.com#ext#@ncconnect.onmicrosoft.com::2e9df2d5-df92-4e5c-ad51-805d35800e25" providerId="AD" clId="Web-{0853B5E3-15B2-342D-893B-9589D25A8C54}" dt="2024-06-06T18:58:02.079" v="0"/>
              <pc2:cmMkLst xmlns:pc2="http://schemas.microsoft.com/office/powerpoint/2019/9/main/command">
                <pc:docMk/>
                <pc:sldMk cId="0" sldId="2147478923"/>
                <pc2:cmMk id="{3F934CF0-4F55-48DF-87EE-302CE75EE7A9}"/>
              </pc2:cmMkLst>
              <pc226:cmRplyChg chg="add">
                <pc226:chgData name="Rebecca Diaz-Castrejon" userId="S::rebecca_neimandcollaborative.com#ext#@ncconnect.onmicrosoft.com::2e9df2d5-df92-4e5c-ad51-805d35800e25" providerId="AD" clId="Web-{0853B5E3-15B2-342D-893B-9589D25A8C54}" dt="2024-06-06T18:58:02.079" v="0"/>
                <pc2:cmRplyMkLst xmlns:pc2="http://schemas.microsoft.com/office/powerpoint/2019/9/main/command">
                  <pc:docMk/>
                  <pc:sldMk cId="0" sldId="2147478923"/>
                  <pc2:cmMk id="{3F934CF0-4F55-48DF-87EE-302CE75EE7A9}"/>
                  <pc2:cmRplyMk id="{BF26CE6F-C19E-4F93-8A8C-6CCA8B26DF09}"/>
                </pc2:cmRplyMkLst>
              </pc226:cmRplyChg>
            </pc226:cmChg>
          </p:ext>
        </pc:extLst>
      </pc:sldChg>
    </pc:docChg>
  </pc:docChgLst>
  <pc:docChgLst>
    <pc:chgData name="christina.ngo.bui" userId="S::christina.ngo.bui_gmail.com#ext#@ncconnect.onmicrosoft.com::626deb5c-6642-45a9-ad52-0dde63f202a9" providerId="AD" clId="Web-{7B6763B3-526B-89B7-B3B2-F6002B8FCA50}"/>
    <pc:docChg chg="modSld sldOrd">
      <pc:chgData name="christina.ngo.bui" userId="S::christina.ngo.bui_gmail.com#ext#@ncconnect.onmicrosoft.com::626deb5c-6642-45a9-ad52-0dde63f202a9" providerId="AD" clId="Web-{7B6763B3-526B-89B7-B3B2-F6002B8FCA50}" dt="2024-09-20T17:56:44.384" v="537" actId="20577"/>
      <pc:docMkLst>
        <pc:docMk/>
      </pc:docMkLst>
      <pc:sldChg chg="modSp">
        <pc:chgData name="christina.ngo.bui" userId="S::christina.ngo.bui_gmail.com#ext#@ncconnect.onmicrosoft.com::626deb5c-6642-45a9-ad52-0dde63f202a9" providerId="AD" clId="Web-{7B6763B3-526B-89B7-B3B2-F6002B8FCA50}" dt="2024-09-20T17:51:24.081" v="135" actId="20577"/>
        <pc:sldMkLst>
          <pc:docMk/>
          <pc:sldMk cId="839026232" sldId="2147478993"/>
        </pc:sldMkLst>
      </pc:sldChg>
      <pc:sldChg chg="modSp ord">
        <pc:chgData name="christina.ngo.bui" userId="S::christina.ngo.bui_gmail.com#ext#@ncconnect.onmicrosoft.com::626deb5c-6642-45a9-ad52-0dde63f202a9" providerId="AD" clId="Web-{7B6763B3-526B-89B7-B3B2-F6002B8FCA50}" dt="2024-09-20T17:54:08.631" v="428"/>
        <pc:sldMkLst>
          <pc:docMk/>
          <pc:sldMk cId="1905283109" sldId="2147478994"/>
        </pc:sldMkLst>
      </pc:sldChg>
      <pc:sldChg chg="modSp">
        <pc:chgData name="christina.ngo.bui" userId="S::christina.ngo.bui_gmail.com#ext#@ncconnect.onmicrosoft.com::626deb5c-6642-45a9-ad52-0dde63f202a9" providerId="AD" clId="Web-{7B6763B3-526B-89B7-B3B2-F6002B8FCA50}" dt="2024-09-20T17:55:18.023" v="448" actId="20577"/>
        <pc:sldMkLst>
          <pc:docMk/>
          <pc:sldMk cId="3777539302" sldId="2147478995"/>
        </pc:sldMkLst>
      </pc:sldChg>
      <pc:sldChg chg="modSp">
        <pc:chgData name="christina.ngo.bui" userId="S::christina.ngo.bui_gmail.com#ext#@ncconnect.onmicrosoft.com::626deb5c-6642-45a9-ad52-0dde63f202a9" providerId="AD" clId="Web-{7B6763B3-526B-89B7-B3B2-F6002B8FCA50}" dt="2024-09-20T17:56:44.384" v="537" actId="20577"/>
        <pc:sldMkLst>
          <pc:docMk/>
          <pc:sldMk cId="3962164740" sldId="2147478996"/>
        </pc:sldMkLst>
      </pc:sldChg>
    </pc:docChg>
  </pc:docChgLst>
  <pc:docChgLst>
    <pc:chgData name="christina.ngo.bui" userId="S::christina.ngo.bui_gmail.com#ext#@ncconnect.onmicrosoft.com::626deb5c-6642-45a9-ad52-0dde63f202a9" providerId="AD" clId="Web-{1133ED09-AD1E-3881-6CBC-BDBCC34F6D6F}"/>
    <pc:docChg chg="modSld">
      <pc:chgData name="christina.ngo.bui" userId="S::christina.ngo.bui_gmail.com#ext#@ncconnect.onmicrosoft.com::626deb5c-6642-45a9-ad52-0dde63f202a9" providerId="AD" clId="Web-{1133ED09-AD1E-3881-6CBC-BDBCC34F6D6F}" dt="2025-02-11T17:23:12.672" v="15" actId="20577"/>
      <pc:docMkLst>
        <pc:docMk/>
      </pc:docMkLst>
      <pc:sldChg chg="modSp">
        <pc:chgData name="christina.ngo.bui" userId="S::christina.ngo.bui_gmail.com#ext#@ncconnect.onmicrosoft.com::626deb5c-6642-45a9-ad52-0dde63f202a9" providerId="AD" clId="Web-{1133ED09-AD1E-3881-6CBC-BDBCC34F6D6F}" dt="2025-02-11T17:23:12.672" v="15" actId="20577"/>
        <pc:sldMkLst>
          <pc:docMk/>
          <pc:sldMk cId="3078700674" sldId="2147479031"/>
        </pc:sldMkLst>
        <pc:spChg chg="mod">
          <ac:chgData name="christina.ngo.bui" userId="S::christina.ngo.bui_gmail.com#ext#@ncconnect.onmicrosoft.com::626deb5c-6642-45a9-ad52-0dde63f202a9" providerId="AD" clId="Web-{1133ED09-AD1E-3881-6CBC-BDBCC34F6D6F}" dt="2025-02-11T17:23:12.672" v="15" actId="20577"/>
          <ac:spMkLst>
            <pc:docMk/>
            <pc:sldMk cId="3078700674" sldId="2147479031"/>
            <ac:spMk id="2" creationId="{C60BB48A-6AE3-F561-4003-67F8B4E4A276}"/>
          </ac:spMkLst>
        </pc:spChg>
      </pc:sldChg>
      <pc:sldChg chg="modSp">
        <pc:chgData name="christina.ngo.bui" userId="S::christina.ngo.bui_gmail.com#ext#@ncconnect.onmicrosoft.com::626deb5c-6642-45a9-ad52-0dde63f202a9" providerId="AD" clId="Web-{1133ED09-AD1E-3881-6CBC-BDBCC34F6D6F}" dt="2025-02-11T15:56:20.471" v="7" actId="20577"/>
        <pc:sldMkLst>
          <pc:docMk/>
          <pc:sldMk cId="3617354974" sldId="2147479039"/>
        </pc:sldMkLst>
        <pc:spChg chg="mod">
          <ac:chgData name="christina.ngo.bui" userId="S::christina.ngo.bui_gmail.com#ext#@ncconnect.onmicrosoft.com::626deb5c-6642-45a9-ad52-0dde63f202a9" providerId="AD" clId="Web-{1133ED09-AD1E-3881-6CBC-BDBCC34F6D6F}" dt="2025-02-11T15:56:20.471" v="7" actId="20577"/>
          <ac:spMkLst>
            <pc:docMk/>
            <pc:sldMk cId="3617354974" sldId="2147479039"/>
            <ac:spMk id="2" creationId="{EA75F4A7-73C3-4BFF-5AFC-BAB9BE27E150}"/>
          </ac:spMkLst>
        </pc:spChg>
      </pc:sldChg>
    </pc:docChg>
  </pc:docChgLst>
  <pc:docChgLst>
    <pc:chgData name="Guy, Dan" userId="S::dan.guy@dhhs.nc.gov::296e1cde-e7cb-4eb7-872a-2c7272bce1df" providerId="AD" clId="Web-{D3A6AE04-0449-B4E2-0ACC-7F1BFAE70D37}"/>
    <pc:docChg chg="modSld">
      <pc:chgData name="Guy, Dan" userId="S::dan.guy@dhhs.nc.gov::296e1cde-e7cb-4eb7-872a-2c7272bce1df" providerId="AD" clId="Web-{D3A6AE04-0449-B4E2-0ACC-7F1BFAE70D37}" dt="2025-03-31T17:26:53.458" v="0" actId="1076"/>
      <pc:docMkLst>
        <pc:docMk/>
      </pc:docMkLst>
      <pc:sldChg chg="modSp">
        <pc:chgData name="Guy, Dan" userId="S::dan.guy@dhhs.nc.gov::296e1cde-e7cb-4eb7-872a-2c7272bce1df" providerId="AD" clId="Web-{D3A6AE04-0449-B4E2-0ACC-7F1BFAE70D37}" dt="2025-03-31T17:26:53.458" v="0" actId="1076"/>
        <pc:sldMkLst>
          <pc:docMk/>
          <pc:sldMk cId="3003746408" sldId="2147479046"/>
        </pc:sldMkLst>
        <pc:picChg chg="mod">
          <ac:chgData name="Guy, Dan" userId="S::dan.guy@dhhs.nc.gov::296e1cde-e7cb-4eb7-872a-2c7272bce1df" providerId="AD" clId="Web-{D3A6AE04-0449-B4E2-0ACC-7F1BFAE70D37}" dt="2025-03-31T17:26:53.458" v="0" actId="1076"/>
          <ac:picMkLst>
            <pc:docMk/>
            <pc:sldMk cId="3003746408" sldId="2147479046"/>
            <ac:picMk id="6" creationId="{A02DC44E-5E0A-D1F3-AA25-CC70F65AA3BB}"/>
          </ac:picMkLst>
        </pc:picChg>
      </pc:sldChg>
    </pc:docChg>
  </pc:docChgLst>
  <pc:docChgLst>
    <pc:chgData name="christina.ngo.bui" userId="S::christina.ngo.bui_gmail.com#ext#@ncconnect.onmicrosoft.com::626deb5c-6642-45a9-ad52-0dde63f202a9" providerId="AD" clId="Web-{A3CDDFA7-90CD-4DE7-D22B-76DB10FA8FA3}"/>
    <pc:docChg chg="addSld modSld">
      <pc:chgData name="christina.ngo.bui" userId="S::christina.ngo.bui_gmail.com#ext#@ncconnect.onmicrosoft.com::626deb5c-6642-45a9-ad52-0dde63f202a9" providerId="AD" clId="Web-{A3CDDFA7-90CD-4DE7-D22B-76DB10FA8FA3}" dt="2025-02-18T18:06:37.958" v="1197" actId="20577"/>
      <pc:docMkLst>
        <pc:docMk/>
      </pc:docMkLst>
      <pc:sldChg chg="addSp delSp modSp mod modShow">
        <pc:chgData name="christina.ngo.bui" userId="S::christina.ngo.bui_gmail.com#ext#@ncconnect.onmicrosoft.com::626deb5c-6642-45a9-ad52-0dde63f202a9" providerId="AD" clId="Web-{A3CDDFA7-90CD-4DE7-D22B-76DB10FA8FA3}" dt="2025-02-18T17:03:40.672" v="75"/>
        <pc:sldMkLst>
          <pc:docMk/>
          <pc:sldMk cId="2662311261" sldId="2147479023"/>
        </pc:sldMkLst>
      </pc:sldChg>
      <pc:sldChg chg="modSp modCm">
        <pc:chgData name="christina.ngo.bui" userId="S::christina.ngo.bui_gmail.com#ext#@ncconnect.onmicrosoft.com::626deb5c-6642-45a9-ad52-0dde63f202a9" providerId="AD" clId="Web-{A3CDDFA7-90CD-4DE7-D22B-76DB10FA8FA3}" dt="2025-02-18T18:06:37.958" v="1197" actId="20577"/>
        <pc:sldMkLst>
          <pc:docMk/>
          <pc:sldMk cId="3003746408" sldId="2147479046"/>
        </pc:sldMkLst>
        <pc:spChg chg="mod">
          <ac:chgData name="christina.ngo.bui" userId="S::christina.ngo.bui_gmail.com#ext#@ncconnect.onmicrosoft.com::626deb5c-6642-45a9-ad52-0dde63f202a9" providerId="AD" clId="Web-{A3CDDFA7-90CD-4DE7-D22B-76DB10FA8FA3}" dt="2025-02-18T18:06:37.958" v="1197" actId="20577"/>
          <ac:spMkLst>
            <pc:docMk/>
            <pc:sldMk cId="3003746408" sldId="2147479046"/>
            <ac:spMk id="2" creationId="{DEAA6354-0E58-FF7F-552B-A45CE656E264}"/>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A3CDDFA7-90CD-4DE7-D22B-76DB10FA8FA3}" dt="2025-02-18T18:06:30.989" v="1196" actId="20577"/>
              <pc2:cmMkLst xmlns:pc2="http://schemas.microsoft.com/office/powerpoint/2019/9/main/command">
                <pc:docMk/>
                <pc:sldMk cId="3003746408" sldId="2147479046"/>
                <pc2:cmMk id="{83342731-862C-1A4A-B367-4FD8789F4D1C}"/>
              </pc2:cmMkLst>
            </pc226:cmChg>
            <pc226:cmChg xmlns:pc226="http://schemas.microsoft.com/office/powerpoint/2022/06/main/command" chg="mod">
              <pc226:chgData name="christina.ngo.bui" userId="S::christina.ngo.bui_gmail.com#ext#@ncconnect.onmicrosoft.com::626deb5c-6642-45a9-ad52-0dde63f202a9" providerId="AD" clId="Web-{A3CDDFA7-90CD-4DE7-D22B-76DB10FA8FA3}" dt="2025-02-18T18:06:30.989" v="1196" actId="20577"/>
              <pc2:cmMkLst xmlns:pc2="http://schemas.microsoft.com/office/powerpoint/2019/9/main/command">
                <pc:docMk/>
                <pc:sldMk cId="3003746408" sldId="2147479046"/>
                <pc2:cmMk id="{67EBB962-6C64-4455-A09C-1F61F3048BE7}"/>
              </pc2:cmMkLst>
            </pc226:cmChg>
            <pc226:cmChg xmlns:pc226="http://schemas.microsoft.com/office/powerpoint/2022/06/main/command" chg="mod">
              <pc226:chgData name="christina.ngo.bui" userId="S::christina.ngo.bui_gmail.com#ext#@ncconnect.onmicrosoft.com::626deb5c-6642-45a9-ad52-0dde63f202a9" providerId="AD" clId="Web-{A3CDDFA7-90CD-4DE7-D22B-76DB10FA8FA3}" dt="2025-02-18T18:06:30.989" v="1196" actId="20577"/>
              <pc2:cmMkLst xmlns:pc2="http://schemas.microsoft.com/office/powerpoint/2019/9/main/command">
                <pc:docMk/>
                <pc:sldMk cId="3003746408" sldId="2147479046"/>
                <pc2:cmMk id="{E3F6DFC7-8C66-48B4-8EAC-0581122357FF}"/>
              </pc2:cmMkLst>
            </pc226:cmChg>
          </p:ext>
        </pc:extLst>
      </pc:sldChg>
      <pc:sldChg chg="mod modShow">
        <pc:chgData name="christina.ngo.bui" userId="S::christina.ngo.bui_gmail.com#ext#@ncconnect.onmicrosoft.com::626deb5c-6642-45a9-ad52-0dde63f202a9" providerId="AD" clId="Web-{A3CDDFA7-90CD-4DE7-D22B-76DB10FA8FA3}" dt="2025-02-18T17:01:06.637" v="0"/>
        <pc:sldMkLst>
          <pc:docMk/>
          <pc:sldMk cId="2357974597" sldId="2147479052"/>
        </pc:sldMkLst>
      </pc:sldChg>
      <pc:sldChg chg="delSp modSp add replId">
        <pc:chgData name="christina.ngo.bui" userId="S::christina.ngo.bui_gmail.com#ext#@ncconnect.onmicrosoft.com::626deb5c-6642-45a9-ad52-0dde63f202a9" providerId="AD" clId="Web-{A3CDDFA7-90CD-4DE7-D22B-76DB10FA8FA3}" dt="2025-02-18T17:30:50.319" v="1162" actId="1076"/>
        <pc:sldMkLst>
          <pc:docMk/>
          <pc:sldMk cId="2462999006" sldId="2147479053"/>
        </pc:sldMkLst>
        <pc:spChg chg="mod">
          <ac:chgData name="christina.ngo.bui" userId="S::christina.ngo.bui_gmail.com#ext#@ncconnect.onmicrosoft.com::626deb5c-6642-45a9-ad52-0dde63f202a9" providerId="AD" clId="Web-{A3CDDFA7-90CD-4DE7-D22B-76DB10FA8FA3}" dt="2025-02-18T17:10:19.540" v="637" actId="20577"/>
          <ac:spMkLst>
            <pc:docMk/>
            <pc:sldMk cId="2462999006" sldId="2147479053"/>
            <ac:spMk id="3" creationId="{6D187E74-7E9E-EFC2-D313-29A6D397B82F}"/>
          </ac:spMkLst>
        </pc:spChg>
        <pc:spChg chg="mod">
          <ac:chgData name="christina.ngo.bui" userId="S::christina.ngo.bui_gmail.com#ext#@ncconnect.onmicrosoft.com::626deb5c-6642-45a9-ad52-0dde63f202a9" providerId="AD" clId="Web-{A3CDDFA7-90CD-4DE7-D22B-76DB10FA8FA3}" dt="2025-02-18T17:30:50.319" v="1162" actId="1076"/>
          <ac:spMkLst>
            <pc:docMk/>
            <pc:sldMk cId="2462999006" sldId="2147479053"/>
            <ac:spMk id="13" creationId="{FA9CAB10-3907-C55E-134F-967AA6D8D1C6}"/>
          </ac:spMkLst>
        </pc:spChg>
      </pc:sldChg>
    </pc:docChg>
  </pc:docChgLst>
  <pc:docChgLst>
    <pc:chgData name="Sherrod, Gwendolyn" userId="S::gwen.sherrod@dhhs.nc.gov::a043e69b-bbe2-4318-bdb9-c403b3086222" providerId="AD" clId="Web-{592BBB1C-19B1-AA2B-E5F6-689FD356701F}"/>
    <pc:docChg chg="mod modSld">
      <pc:chgData name="Sherrod, Gwendolyn" userId="S::gwen.sherrod@dhhs.nc.gov::a043e69b-bbe2-4318-bdb9-c403b3086222" providerId="AD" clId="Web-{592BBB1C-19B1-AA2B-E5F6-689FD356701F}" dt="2024-07-18T13:41:52.242" v="42"/>
      <pc:docMkLst>
        <pc:docMk/>
      </pc:docMkLst>
    </pc:docChg>
  </pc:docChgLst>
  <pc:docChgLst>
    <pc:chgData name="christina.ngo.bui" userId="S::christina.ngo.bui_gmail.com#ext#@ncconnect.onmicrosoft.com::626deb5c-6642-45a9-ad52-0dde63f202a9" providerId="AD" clId="Web-{28DBAF38-B39F-2312-EFEE-39EB82FA6F7F}"/>
    <pc:docChg chg="modSld">
      <pc:chgData name="christina.ngo.bui" userId="S::christina.ngo.bui_gmail.com#ext#@ncconnect.onmicrosoft.com::626deb5c-6642-45a9-ad52-0dde63f202a9" providerId="AD" clId="Web-{28DBAF38-B39F-2312-EFEE-39EB82FA6F7F}" dt="2025-02-13T15:14:02.601" v="70" actId="20577"/>
      <pc:docMkLst>
        <pc:docMk/>
      </pc:docMkLst>
      <pc:sldChg chg="modSp">
        <pc:chgData name="christina.ngo.bui" userId="S::christina.ngo.bui_gmail.com#ext#@ncconnect.onmicrosoft.com::626deb5c-6642-45a9-ad52-0dde63f202a9" providerId="AD" clId="Web-{28DBAF38-B39F-2312-EFEE-39EB82FA6F7F}" dt="2025-02-13T15:13:24.695" v="65" actId="20577"/>
        <pc:sldMkLst>
          <pc:docMk/>
          <pc:sldMk cId="149173592" sldId="2147478999"/>
        </pc:sldMkLst>
      </pc:sldChg>
      <pc:sldChg chg="modSp">
        <pc:chgData name="christina.ngo.bui" userId="S::christina.ngo.bui_gmail.com#ext#@ncconnect.onmicrosoft.com::626deb5c-6642-45a9-ad52-0dde63f202a9" providerId="AD" clId="Web-{28DBAF38-B39F-2312-EFEE-39EB82FA6F7F}" dt="2025-02-13T15:04:39.258" v="20" actId="20577"/>
        <pc:sldMkLst>
          <pc:docMk/>
          <pc:sldMk cId="3617354974" sldId="2147479039"/>
        </pc:sldMkLst>
        <pc:spChg chg="mod">
          <ac:chgData name="christina.ngo.bui" userId="S::christina.ngo.bui_gmail.com#ext#@ncconnect.onmicrosoft.com::626deb5c-6642-45a9-ad52-0dde63f202a9" providerId="AD" clId="Web-{28DBAF38-B39F-2312-EFEE-39EB82FA6F7F}" dt="2025-02-13T15:04:39.258" v="20" actId="20577"/>
          <ac:spMkLst>
            <pc:docMk/>
            <pc:sldMk cId="3617354974" sldId="2147479039"/>
            <ac:spMk id="2" creationId="{EA75F4A7-73C3-4BFF-5AFC-BAB9BE27E150}"/>
          </ac:spMkLst>
        </pc:spChg>
      </pc:sldChg>
      <pc:sldChg chg="modSp">
        <pc:chgData name="christina.ngo.bui" userId="S::christina.ngo.bui_gmail.com#ext#@ncconnect.onmicrosoft.com::626deb5c-6642-45a9-ad52-0dde63f202a9" providerId="AD" clId="Web-{28DBAF38-B39F-2312-EFEE-39EB82FA6F7F}" dt="2025-02-13T15:02:34.989" v="4" actId="20577"/>
        <pc:sldMkLst>
          <pc:docMk/>
          <pc:sldMk cId="3003746408" sldId="2147479046"/>
        </pc:sldMkLst>
        <pc:spChg chg="mod">
          <ac:chgData name="christina.ngo.bui" userId="S::christina.ngo.bui_gmail.com#ext#@ncconnect.onmicrosoft.com::626deb5c-6642-45a9-ad52-0dde63f202a9" providerId="AD" clId="Web-{28DBAF38-B39F-2312-EFEE-39EB82FA6F7F}" dt="2025-02-13T15:02:34.989" v="4" actId="20577"/>
          <ac:spMkLst>
            <pc:docMk/>
            <pc:sldMk cId="3003746408" sldId="2147479046"/>
            <ac:spMk id="2" creationId="{DEAA6354-0E58-FF7F-552B-A45CE656E264}"/>
          </ac:spMkLst>
        </pc:spChg>
      </pc:sldChg>
      <pc:sldChg chg="modSp">
        <pc:chgData name="christina.ngo.bui" userId="S::christina.ngo.bui_gmail.com#ext#@ncconnect.onmicrosoft.com::626deb5c-6642-45a9-ad52-0dde63f202a9" providerId="AD" clId="Web-{28DBAF38-B39F-2312-EFEE-39EB82FA6F7F}" dt="2025-02-13T15:12:29.989" v="60" actId="20577"/>
        <pc:sldMkLst>
          <pc:docMk/>
          <pc:sldMk cId="427780748" sldId="2147479048"/>
        </pc:sldMkLst>
        <pc:spChg chg="mod">
          <ac:chgData name="christina.ngo.bui" userId="S::christina.ngo.bui_gmail.com#ext#@ncconnect.onmicrosoft.com::626deb5c-6642-45a9-ad52-0dde63f202a9" providerId="AD" clId="Web-{28DBAF38-B39F-2312-EFEE-39EB82FA6F7F}" dt="2025-02-13T15:12:29.989" v="60" actId="20577"/>
          <ac:spMkLst>
            <pc:docMk/>
            <pc:sldMk cId="427780748" sldId="2147479048"/>
            <ac:spMk id="2" creationId="{D63469AB-A7F7-F2F1-2BD4-A0B81AD525AC}"/>
          </ac:spMkLst>
        </pc:spChg>
      </pc:sldChg>
      <pc:sldChg chg="modSp">
        <pc:chgData name="christina.ngo.bui" userId="S::christina.ngo.bui_gmail.com#ext#@ncconnect.onmicrosoft.com::626deb5c-6642-45a9-ad52-0dde63f202a9" providerId="AD" clId="Web-{28DBAF38-B39F-2312-EFEE-39EB82FA6F7F}" dt="2025-02-13T15:04:20.711" v="13" actId="14100"/>
        <pc:sldMkLst>
          <pc:docMk/>
          <pc:sldMk cId="852367614" sldId="2147479049"/>
        </pc:sldMkLst>
      </pc:sldChg>
    </pc:docChg>
  </pc:docChgLst>
  <pc:docChgLst>
    <pc:chgData name="Greenspun, Iris" userId="S::iris.greenspun@dhhs.nc.gov::633e7056-f6da-4404-b522-8f8d025d4f4c" providerId="AD" clId="Web-{D9E3D6B9-9B17-226D-DFEC-CC7980A776CF}"/>
    <pc:docChg chg="">
      <pc:chgData name="Greenspun, Iris" userId="S::iris.greenspun@dhhs.nc.gov::633e7056-f6da-4404-b522-8f8d025d4f4c" providerId="AD" clId="Web-{D9E3D6B9-9B17-226D-DFEC-CC7980A776CF}" dt="2024-08-02T18:25:53.523" v="1"/>
      <pc:docMkLst>
        <pc:docMk/>
      </pc:docMkLst>
      <pc:sldChg chg="addCm">
        <pc:chgData name="Greenspun, Iris" userId="S::iris.greenspun@dhhs.nc.gov::633e7056-f6da-4404-b522-8f8d025d4f4c" providerId="AD" clId="Web-{D9E3D6B9-9B17-226D-DFEC-CC7980A776CF}" dt="2024-08-02T18:25:53.523" v="1"/>
        <pc:sldMkLst>
          <pc:docMk/>
          <pc:sldMk cId="787076014" sldId="2147478988"/>
        </pc:sldMkLst>
        <pc:extLst>
          <p:ext xmlns:p="http://schemas.openxmlformats.org/presentationml/2006/main" uri="{D6D511B9-2390-475A-947B-AFAB55BFBCF1}">
            <pc226:cmChg xmlns:pc226="http://schemas.microsoft.com/office/powerpoint/2022/06/main/command" chg="add">
              <pc226:chgData name="Greenspun, Iris" userId="S::iris.greenspun@dhhs.nc.gov::633e7056-f6da-4404-b522-8f8d025d4f4c" providerId="AD" clId="Web-{D9E3D6B9-9B17-226D-DFEC-CC7980A776CF}" dt="2024-08-02T18:25:53.523" v="1"/>
              <pc2:cmMkLst xmlns:pc2="http://schemas.microsoft.com/office/powerpoint/2019/9/main/command">
                <pc:docMk/>
                <pc:sldMk cId="787076014" sldId="2147478988"/>
                <pc2:cmMk id="{1CF1C003-2A6F-4AE1-9B7E-462F11521B3A}"/>
              </pc2:cmMkLst>
            </pc226:cmChg>
          </p:ext>
        </pc:extLst>
      </pc:sldChg>
    </pc:docChg>
  </pc:docChgLst>
  <pc:docChgLst>
    <pc:chgData name="Rebecca Diaz-Castrejon" userId="S::rebecca_neimandcollaborative.com#ext#@ncconnect.onmicrosoft.com::2e9df2d5-df92-4e5c-ad51-805d35800e25" providerId="AD" clId="Web-{9DBC799E-59B7-72DE-76C0-9B2E4458BC9E}"/>
    <pc:docChg chg="modSld">
      <pc:chgData name="Rebecca Diaz-Castrejon" userId="S::rebecca_neimandcollaborative.com#ext#@ncconnect.onmicrosoft.com::2e9df2d5-df92-4e5c-ad51-805d35800e25" providerId="AD" clId="Web-{9DBC799E-59B7-72DE-76C0-9B2E4458BC9E}" dt="2024-07-18T19:38:11.444" v="357"/>
      <pc:docMkLst>
        <pc:docMk/>
      </pc:docMkLst>
      <pc:sldChg chg="addSp delSp modSp modCm">
        <pc:chgData name="Rebecca Diaz-Castrejon" userId="S::rebecca_neimandcollaborative.com#ext#@ncconnect.onmicrosoft.com::2e9df2d5-df92-4e5c-ad51-805d35800e25" providerId="AD" clId="Web-{9DBC799E-59B7-72DE-76C0-9B2E4458BC9E}" dt="2024-07-18T19:38:11.444" v="357"/>
        <pc:sldMkLst>
          <pc:docMk/>
          <pc:sldMk cId="1886286786" sldId="214737686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9:38:11.444" v="357"/>
              <pc2:cmMkLst xmlns:pc2="http://schemas.microsoft.com/office/powerpoint/2019/9/main/command">
                <pc:docMk/>
                <pc:sldMk cId="1886286786" sldId="2147376866"/>
                <pc2:cmMk id="{86EC011C-B2F5-473E-AAC9-CF7B6E1FF9EF}"/>
              </pc2:cmMkLst>
              <pc226:cmRplyChg chg="add">
                <pc226:chgData name="Rebecca Diaz-Castrejon" userId="S::rebecca_neimandcollaborative.com#ext#@ncconnect.onmicrosoft.com::2e9df2d5-df92-4e5c-ad51-805d35800e25" providerId="AD" clId="Web-{9DBC799E-59B7-72DE-76C0-9B2E4458BC9E}" dt="2024-07-18T18:31:42.238" v="14"/>
                <pc2:cmRplyMkLst xmlns:pc2="http://schemas.microsoft.com/office/powerpoint/2019/9/main/command">
                  <pc:docMk/>
                  <pc:sldMk cId="1886286786" sldId="2147376866"/>
                  <pc2:cmMk id="{86EC011C-B2F5-473E-AAC9-CF7B6E1FF9EF}"/>
                  <pc2:cmRplyMk id="{320FB986-45C7-4C6C-8717-39B77A9A4B93}"/>
                </pc2:cmRplyMkLst>
              </pc226:cmRplyChg>
            </pc226:cmChg>
          </p:ext>
        </pc:extLst>
      </pc:sldChg>
      <pc:sldChg chg="modCm">
        <pc:chgData name="Rebecca Diaz-Castrejon" userId="S::rebecca_neimandcollaborative.com#ext#@ncconnect.onmicrosoft.com::2e9df2d5-df92-4e5c-ad51-805d35800e25" providerId="AD" clId="Web-{9DBC799E-59B7-72DE-76C0-9B2E4458BC9E}" dt="2024-07-18T18:35:15.039" v="36"/>
        <pc:sldMkLst>
          <pc:docMk/>
          <pc:sldMk cId="1137231823" sldId="214747891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8:35:15.039" v="36"/>
              <pc2:cmMkLst xmlns:pc2="http://schemas.microsoft.com/office/powerpoint/2019/9/main/command">
                <pc:docMk/>
                <pc:sldMk cId="1137231823" sldId="2147478919"/>
                <pc2:cmMk id="{82D77C35-2A62-493E-9B34-B040E39023C6}"/>
              </pc2:cmMkLst>
            </pc226:cmChg>
          </p:ext>
        </pc:extLst>
      </pc:sldChg>
      <pc:sldChg chg="modSp modCm">
        <pc:chgData name="Rebecca Diaz-Castrejon" userId="S::rebecca_neimandcollaborative.com#ext#@ncconnect.onmicrosoft.com::2e9df2d5-df92-4e5c-ad51-805d35800e25" providerId="AD" clId="Web-{9DBC799E-59B7-72DE-76C0-9B2E4458BC9E}" dt="2024-07-18T19:24:36.037" v="267"/>
        <pc:sldMkLst>
          <pc:docMk/>
          <pc:sldMk cId="775686506" sldId="214747896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9:24:36.037" v="267"/>
              <pc2:cmMkLst xmlns:pc2="http://schemas.microsoft.com/office/powerpoint/2019/9/main/command">
                <pc:docMk/>
                <pc:sldMk cId="775686506" sldId="2147478966"/>
                <pc2:cmMk id="{46948788-067B-480D-95BC-66211CC66F88}"/>
              </pc2:cmMkLst>
              <pc226:cmRplyChg chg="add">
                <pc226:chgData name="Rebecca Diaz-Castrejon" userId="S::rebecca_neimandcollaborative.com#ext#@ncconnect.onmicrosoft.com::2e9df2d5-df92-4e5c-ad51-805d35800e25" providerId="AD" clId="Web-{9DBC799E-59B7-72DE-76C0-9B2E4458BC9E}" dt="2024-07-18T18:50:58.762" v="174"/>
                <pc2:cmRplyMkLst xmlns:pc2="http://schemas.microsoft.com/office/powerpoint/2019/9/main/command">
                  <pc:docMk/>
                  <pc:sldMk cId="775686506" sldId="2147478966"/>
                  <pc2:cmMk id="{46948788-067B-480D-95BC-66211CC66F88}"/>
                  <pc2:cmRplyMk id="{8A5262A5-9A93-4425-9A96-55E069669C86}"/>
                </pc2:cmRplyMkLst>
              </pc226:cmRplyChg>
            </pc226:cmChg>
          </p:ext>
        </pc:extLst>
      </pc:sldChg>
      <pc:sldChg chg="modSp modCm">
        <pc:chgData name="Rebecca Diaz-Castrejon" userId="S::rebecca_neimandcollaborative.com#ext#@ncconnect.onmicrosoft.com::2e9df2d5-df92-4e5c-ad51-805d35800e25" providerId="AD" clId="Web-{9DBC799E-59B7-72DE-76C0-9B2E4458BC9E}" dt="2024-07-18T19:37:57.100" v="356"/>
        <pc:sldMkLst>
          <pc:docMk/>
          <pc:sldMk cId="2464339035" sldId="214747896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9:37:27.787" v="340"/>
              <pc2:cmMkLst xmlns:pc2="http://schemas.microsoft.com/office/powerpoint/2019/9/main/command">
                <pc:docMk/>
                <pc:sldMk cId="2464339035" sldId="2147478969"/>
                <pc2:cmMk id="{F1FFE43D-1B28-4A81-BB98-28EEC9FCAD0C}"/>
              </pc2:cmMkLst>
              <pc226:cmRplyChg chg="add">
                <pc226:chgData name="Rebecca Diaz-Castrejon" userId="S::rebecca_neimandcollaborative.com#ext#@ncconnect.onmicrosoft.com::2e9df2d5-df92-4e5c-ad51-805d35800e25" providerId="AD" clId="Web-{9DBC799E-59B7-72DE-76C0-9B2E4458BC9E}" dt="2024-07-18T19:37:20.865" v="339"/>
                <pc2:cmRplyMkLst xmlns:pc2="http://schemas.microsoft.com/office/powerpoint/2019/9/main/command">
                  <pc:docMk/>
                  <pc:sldMk cId="2464339035" sldId="2147478969"/>
                  <pc2:cmMk id="{F1FFE43D-1B28-4A81-BB98-28EEC9FCAD0C}"/>
                  <pc2:cmRplyMk id="{49A070C6-EF3D-489C-8087-6CCABEEA9CFB}"/>
                </pc2:cmRplyMkLst>
              </pc226:cmRplyChg>
            </pc226:cmChg>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9:37:57.100" v="356"/>
              <pc2:cmMkLst xmlns:pc2="http://schemas.microsoft.com/office/powerpoint/2019/9/main/command">
                <pc:docMk/>
                <pc:sldMk cId="2464339035" sldId="2147478969"/>
                <pc2:cmMk id="{0064B887-C0EA-4B01-A7E2-0BD2818FA53A}"/>
              </pc2:cmMkLst>
            </pc226:cmChg>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9:36:02.426" v="316"/>
              <pc2:cmMkLst xmlns:pc2="http://schemas.microsoft.com/office/powerpoint/2019/9/main/command">
                <pc:docMk/>
                <pc:sldMk cId="2464339035" sldId="2147478969"/>
                <pc2:cmMk id="{21FC67D9-5D9D-40E7-A9D8-D3068B744B25}"/>
              </pc2:cmMkLst>
            </pc226:cmChg>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9:37:49.334" v="354" actId="20577"/>
              <pc2:cmMkLst xmlns:pc2="http://schemas.microsoft.com/office/powerpoint/2019/9/main/command">
                <pc:docMk/>
                <pc:sldMk cId="2464339035" sldId="2147478969"/>
                <pc2:cmMk id="{2067D5F7-595C-44F7-9095-EDBDC04E5ECF}"/>
              </pc2:cmMkLst>
            </pc226:cmChg>
          </p:ext>
        </pc:extLst>
      </pc:sldChg>
      <pc:sldChg chg="delSp modSp modCm">
        <pc:chgData name="Rebecca Diaz-Castrejon" userId="S::rebecca_neimandcollaborative.com#ext#@ncconnect.onmicrosoft.com::2e9df2d5-df92-4e5c-ad51-805d35800e25" providerId="AD" clId="Web-{9DBC799E-59B7-72DE-76C0-9B2E4458BC9E}" dt="2024-07-18T18:49:34.400" v="154" actId="20577"/>
        <pc:sldMkLst>
          <pc:docMk/>
          <pc:sldMk cId="3500858486" sldId="2147478977"/>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8:49:34.400" v="153" actId="20577"/>
              <pc2:cmMkLst xmlns:pc2="http://schemas.microsoft.com/office/powerpoint/2019/9/main/command">
                <pc:docMk/>
                <pc:sldMk cId="3500858486" sldId="2147478977"/>
                <pc2:cmMk id="{467320B2-4027-48F4-B5E6-0000BC9BA36E}"/>
              </pc2:cmMkLst>
              <pc226:cmRplyChg chg="add">
                <pc226:chgData name="Rebecca Diaz-Castrejon" userId="S::rebecca_neimandcollaborative.com#ext#@ncconnect.onmicrosoft.com::2e9df2d5-df92-4e5c-ad51-805d35800e25" providerId="AD" clId="Web-{9DBC799E-59B7-72DE-76C0-9B2E4458BC9E}" dt="2024-07-18T18:48:37.806" v="144"/>
                <pc2:cmRplyMkLst xmlns:pc2="http://schemas.microsoft.com/office/powerpoint/2019/9/main/command">
                  <pc:docMk/>
                  <pc:sldMk cId="3500858486" sldId="2147478977"/>
                  <pc2:cmMk id="{467320B2-4027-48F4-B5E6-0000BC9BA36E}"/>
                  <pc2:cmRplyMk id="{2896ECF7-4BF1-464A-86C1-CD50A2EF1A07}"/>
                </pc2:cmRplyMkLst>
              </pc226:cmRplyChg>
            </pc226:cmChg>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8:47:58.086" v="142"/>
              <pc2:cmMkLst xmlns:pc2="http://schemas.microsoft.com/office/powerpoint/2019/9/main/command">
                <pc:docMk/>
                <pc:sldMk cId="3500858486" sldId="2147478977"/>
                <pc2:cmMk id="{974A90B2-1B04-4A37-8C92-F1BA7F1D8430}"/>
              </pc2:cmMkLst>
              <pc226:cmRplyChg chg="mod modRxn">
                <pc226:chgData name="Rebecca Diaz-Castrejon" userId="S::rebecca_neimandcollaborative.com#ext#@ncconnect.onmicrosoft.com::2e9df2d5-df92-4e5c-ad51-805d35800e25" providerId="AD" clId="Web-{9DBC799E-59B7-72DE-76C0-9B2E4458BC9E}" dt="2024-07-18T18:47:26.492" v="138"/>
                <pc2:cmRplyMkLst xmlns:pc2="http://schemas.microsoft.com/office/powerpoint/2019/9/main/command">
                  <pc:docMk/>
                  <pc:sldMk cId="3500858486" sldId="2147478977"/>
                  <pc2:cmMk id="{974A90B2-1B04-4A37-8C92-F1BA7F1D8430}"/>
                  <pc2:cmRplyMk id="{390AAC77-8899-45C5-A35B-470B96C7F71D}"/>
                </pc2:cmRplyMkLst>
              </pc226:cmRplyChg>
            </pc226:cmChg>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8:47:31.617" v="140"/>
              <pc2:cmMkLst xmlns:pc2="http://schemas.microsoft.com/office/powerpoint/2019/9/main/command">
                <pc:docMk/>
                <pc:sldMk cId="3500858486" sldId="2147478977"/>
                <pc2:cmMk id="{97DB16B3-D441-463E-AA8C-EAEDEDC47185}"/>
              </pc2:cmMkLst>
            </pc226:cmChg>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8:49:34.400" v="153" actId="20577"/>
              <pc2:cmMkLst xmlns:pc2="http://schemas.microsoft.com/office/powerpoint/2019/9/main/command">
                <pc:docMk/>
                <pc:sldMk cId="3500858486" sldId="2147478977"/>
                <pc2:cmMk id="{0C0BFCC7-5112-4212-AE4F-1AC33EA58FDA}"/>
              </pc2:cmMkLst>
              <pc226:cmRplyChg chg="add">
                <pc226:chgData name="Rebecca Diaz-Castrejon" userId="S::rebecca_neimandcollaborative.com#ext#@ncconnect.onmicrosoft.com::2e9df2d5-df92-4e5c-ad51-805d35800e25" providerId="AD" clId="Web-{9DBC799E-59B7-72DE-76C0-9B2E4458BC9E}" dt="2024-07-18T18:43:54.534" v="119"/>
                <pc2:cmRplyMkLst xmlns:pc2="http://schemas.microsoft.com/office/powerpoint/2019/9/main/command">
                  <pc:docMk/>
                  <pc:sldMk cId="3500858486" sldId="2147478977"/>
                  <pc2:cmMk id="{0C0BFCC7-5112-4212-AE4F-1AC33EA58FDA}"/>
                  <pc2:cmRplyMk id="{011323F9-E57F-45E7-8515-5B6D3E5F665F}"/>
                </pc2:cmRplyMkLst>
              </pc226:cmRplyChg>
            </pc226:cmChg>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8:35:55.477" v="59"/>
              <pc2:cmMkLst xmlns:pc2="http://schemas.microsoft.com/office/powerpoint/2019/9/main/command">
                <pc:docMk/>
                <pc:sldMk cId="3500858486" sldId="2147478977"/>
                <pc2:cmMk id="{B4FC0FC9-7FA6-44CE-BB93-C3259A01578D}"/>
              </pc2:cmMkLst>
              <pc226:cmRplyChg chg="add">
                <pc226:chgData name="Rebecca Diaz-Castrejon" userId="S::rebecca_neimandcollaborative.com#ext#@ncconnect.onmicrosoft.com::2e9df2d5-df92-4e5c-ad51-805d35800e25" providerId="AD" clId="Web-{9DBC799E-59B7-72DE-76C0-9B2E4458BC9E}" dt="2024-07-18T18:35:53.899" v="58"/>
                <pc2:cmRplyMkLst xmlns:pc2="http://schemas.microsoft.com/office/powerpoint/2019/9/main/command">
                  <pc:docMk/>
                  <pc:sldMk cId="3500858486" sldId="2147478977"/>
                  <pc2:cmMk id="{B4FC0FC9-7FA6-44CE-BB93-C3259A01578D}"/>
                  <pc2:cmRplyMk id="{16C5CCED-BF7A-4E5A-BADC-BB4566DB2CB7}"/>
                </pc2:cmRplyMkLst>
              </pc226:cmRplyChg>
            </pc226:cmChg>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8:47:13.632" v="137" actId="20577"/>
              <pc2:cmMkLst xmlns:pc2="http://schemas.microsoft.com/office/powerpoint/2019/9/main/command">
                <pc:docMk/>
                <pc:sldMk cId="3500858486" sldId="2147478977"/>
                <pc2:cmMk id="{52B43BD4-E1A8-456E-9E48-345D726A10E3}"/>
              </pc2:cmMkLst>
              <pc226:cmRplyChg chg="mod modRxn">
                <pc226:chgData name="Rebecca Diaz-Castrejon" userId="S::rebecca_neimandcollaborative.com#ext#@ncconnect.onmicrosoft.com::2e9df2d5-df92-4e5c-ad51-805d35800e25" providerId="AD" clId="Web-{9DBC799E-59B7-72DE-76C0-9B2E4458BC9E}" dt="2024-07-18T18:45:45.833" v="123"/>
                <pc2:cmRplyMkLst xmlns:pc2="http://schemas.microsoft.com/office/powerpoint/2019/9/main/command">
                  <pc:docMk/>
                  <pc:sldMk cId="3500858486" sldId="2147478977"/>
                  <pc2:cmMk id="{52B43BD4-E1A8-456E-9E48-345D726A10E3}"/>
                  <pc2:cmRplyMk id="{1D974D22-8B80-44EC-9AF0-1202888F26E5}"/>
                </pc2:cmRplyMkLst>
              </pc226:cmRplyChg>
              <pc226:cmRplyChg chg="mod modRxn">
                <pc226:chgData name="Rebecca Diaz-Castrejon" userId="S::rebecca_neimandcollaborative.com#ext#@ncconnect.onmicrosoft.com::2e9df2d5-df92-4e5c-ad51-805d35800e25" providerId="AD" clId="Web-{9DBC799E-59B7-72DE-76C0-9B2E4458BC9E}" dt="2024-07-18T18:45:44.739" v="122"/>
                <pc2:cmRplyMkLst xmlns:pc2="http://schemas.microsoft.com/office/powerpoint/2019/9/main/command">
                  <pc:docMk/>
                  <pc:sldMk cId="3500858486" sldId="2147478977"/>
                  <pc2:cmMk id="{52B43BD4-E1A8-456E-9E48-345D726A10E3}"/>
                  <pc2:cmRplyMk id="{0C0B8DEE-EAB8-4E8D-9FF9-B7E5E3FDDCE4}"/>
                </pc2:cmRplyMkLst>
              </pc226:cmRplyChg>
              <pc226:cmRplyChg chg="add">
                <pc226:chgData name="Rebecca Diaz-Castrejon" userId="S::rebecca_neimandcollaborative.com#ext#@ncconnect.onmicrosoft.com::2e9df2d5-df92-4e5c-ad51-805d35800e25" providerId="AD" clId="Web-{9DBC799E-59B7-72DE-76C0-9B2E4458BC9E}" dt="2024-07-18T18:46:00.912" v="128"/>
                <pc2:cmRplyMkLst xmlns:pc2="http://schemas.microsoft.com/office/powerpoint/2019/9/main/command">
                  <pc:docMk/>
                  <pc:sldMk cId="3500858486" sldId="2147478977"/>
                  <pc2:cmMk id="{52B43BD4-E1A8-456E-9E48-345D726A10E3}"/>
                  <pc2:cmRplyMk id="{86FA83FA-A4AE-4955-A97F-AB5A73232088}"/>
                </pc2:cmRplyMkLst>
              </pc226:cmRplyChg>
            </pc226:cmChg>
          </p:ext>
        </pc:extLst>
      </pc:sldChg>
      <pc:sldChg chg="modSp modCm">
        <pc:chgData name="Rebecca Diaz-Castrejon" userId="S::rebecca_neimandcollaborative.com#ext#@ncconnect.onmicrosoft.com::2e9df2d5-df92-4e5c-ad51-805d35800e25" providerId="AD" clId="Web-{9DBC799E-59B7-72DE-76C0-9B2E4458BC9E}" dt="2024-07-18T19:35:04.440" v="306"/>
        <pc:sldMkLst>
          <pc:docMk/>
          <pc:sldMk cId="4240203115" sldId="2147478978"/>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9:35:04.440" v="306"/>
              <pc2:cmMkLst xmlns:pc2="http://schemas.microsoft.com/office/powerpoint/2019/9/main/command">
                <pc:docMk/>
                <pc:sldMk cId="4240203115" sldId="2147478978"/>
                <pc2:cmMk id="{50922670-BE38-4F01-9CBF-8C88DFDF12AA}"/>
              </pc2:cmMkLst>
            </pc226:cmChg>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9:24:19.380" v="266"/>
              <pc2:cmMkLst xmlns:pc2="http://schemas.microsoft.com/office/powerpoint/2019/9/main/command">
                <pc:docMk/>
                <pc:sldMk cId="4240203115" sldId="2147478978"/>
                <pc2:cmMk id="{167296B2-64E8-41A9-A04B-D6ADEC86FCCC}"/>
              </pc2:cmMkLst>
              <pc226:cmRplyChg chg="add">
                <pc226:chgData name="Rebecca Diaz-Castrejon" userId="S::rebecca_neimandcollaborative.com#ext#@ncconnect.onmicrosoft.com::2e9df2d5-df92-4e5c-ad51-805d35800e25" providerId="AD" clId="Web-{9DBC799E-59B7-72DE-76C0-9B2E4458BC9E}" dt="2024-07-18T19:24:16.818" v="265"/>
                <pc2:cmRplyMkLst xmlns:pc2="http://schemas.microsoft.com/office/powerpoint/2019/9/main/command">
                  <pc:docMk/>
                  <pc:sldMk cId="4240203115" sldId="2147478978"/>
                  <pc2:cmMk id="{167296B2-64E8-41A9-A04B-D6ADEC86FCCC}"/>
                  <pc2:cmRplyMk id="{2D7F636D-83F4-4DD7-9710-E396AD2B9883}"/>
                </pc2:cmRplyMkLst>
              </pc226:cmRplyChg>
            </pc226:cmChg>
          </p:ext>
        </pc:extLst>
      </pc:sldChg>
      <pc:sldChg chg="addSp delSp modSp modCm">
        <pc:chgData name="Rebecca Diaz-Castrejon" userId="S::rebecca_neimandcollaborative.com#ext#@ncconnect.onmicrosoft.com::2e9df2d5-df92-4e5c-ad51-805d35800e25" providerId="AD" clId="Web-{9DBC799E-59B7-72DE-76C0-9B2E4458BC9E}" dt="2024-07-18T19:34:44.096" v="304"/>
        <pc:sldMkLst>
          <pc:docMk/>
          <pc:sldMk cId="1726621376" sldId="214747897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DBC799E-59B7-72DE-76C0-9B2E4458BC9E}" dt="2024-07-18T19:27:15.806" v="286" actId="20577"/>
              <pc2:cmMkLst xmlns:pc2="http://schemas.microsoft.com/office/powerpoint/2019/9/main/command">
                <pc:docMk/>
                <pc:sldMk cId="1726621376" sldId="2147478979"/>
                <pc2:cmMk id="{8F74F42E-A3DD-4DA8-A581-64C1014975F9}"/>
              </pc2:cmMkLst>
              <pc226:cmRplyChg chg="add">
                <pc226:chgData name="Rebecca Diaz-Castrejon" userId="S::rebecca_neimandcollaborative.com#ext#@ncconnect.onmicrosoft.com::2e9df2d5-df92-4e5c-ad51-805d35800e25" providerId="AD" clId="Web-{9DBC799E-59B7-72DE-76C0-9B2E4458BC9E}" dt="2024-07-18T19:26:55.571" v="281"/>
                <pc2:cmRplyMkLst xmlns:pc2="http://schemas.microsoft.com/office/powerpoint/2019/9/main/command">
                  <pc:docMk/>
                  <pc:sldMk cId="1726621376" sldId="2147478979"/>
                  <pc2:cmMk id="{8F74F42E-A3DD-4DA8-A581-64C1014975F9}"/>
                  <pc2:cmRplyMk id="{569F910B-3E36-469A-82DB-4BCD6C74AC70}"/>
                </pc2:cmRplyMkLst>
              </pc226:cmRplyChg>
            </pc226:cmChg>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9:26:02.976" v="279" actId="20577"/>
              <pc2:cmMkLst xmlns:pc2="http://schemas.microsoft.com/office/powerpoint/2019/9/main/command">
                <pc:docMk/>
                <pc:sldMk cId="1726621376" sldId="2147478979"/>
                <pc2:cmMk id="{4C72357D-8FAF-4ABA-A83A-0481BE6F5D31}"/>
              </pc2:cmMkLst>
              <pc226:cmRplyChg chg="add">
                <pc226:chgData name="Rebecca Diaz-Castrejon" userId="S::rebecca_neimandcollaborative.com#ext#@ncconnect.onmicrosoft.com::2e9df2d5-df92-4e5c-ad51-805d35800e25" providerId="AD" clId="Web-{9DBC799E-59B7-72DE-76C0-9B2E4458BC9E}" dt="2024-07-18T19:25:50.616" v="270"/>
                <pc2:cmRplyMkLst xmlns:pc2="http://schemas.microsoft.com/office/powerpoint/2019/9/main/command">
                  <pc:docMk/>
                  <pc:sldMk cId="1726621376" sldId="2147478979"/>
                  <pc2:cmMk id="{4C72357D-8FAF-4ABA-A83A-0481BE6F5D31}"/>
                  <pc2:cmRplyMk id="{D0A5A3D2-B3E1-437A-B78C-AA3F07D6952D}"/>
                </pc2:cmRplyMkLst>
              </pc226:cmRplyChg>
            </pc226:cmChg>
          </p:ext>
        </pc:extLst>
      </pc:sldChg>
      <pc:sldChg chg="modSp modCm">
        <pc:chgData name="Rebecca Diaz-Castrejon" userId="S::rebecca_neimandcollaborative.com#ext#@ncconnect.onmicrosoft.com::2e9df2d5-df92-4e5c-ad51-805d35800e25" providerId="AD" clId="Web-{9DBC799E-59B7-72DE-76C0-9B2E4458BC9E}" dt="2024-07-18T18:35:06.273" v="35" actId="20577"/>
        <pc:sldMkLst>
          <pc:docMk/>
          <pc:sldMk cId="2755150454" sldId="2147478981"/>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9DBC799E-59B7-72DE-76C0-9B2E4458BC9E}" dt="2024-07-18T18:32:45.645" v="34"/>
              <pc2:cmMkLst xmlns:pc2="http://schemas.microsoft.com/office/powerpoint/2019/9/main/command">
                <pc:docMk/>
                <pc:sldMk cId="2755150454" sldId="2147478981"/>
                <pc2:cmMk id="{BEC53B39-C379-458D-A7E2-7672A83BF08C}"/>
              </pc2:cmMkLst>
            </pc226:cmChg>
          </p:ext>
        </pc:extLst>
      </pc:sldChg>
    </pc:docChg>
  </pc:docChgLst>
  <pc:docChgLst>
    <pc:chgData name="Meade, Jennifer" userId="S::jennifer.meade@dhhs.nc.gov::c9a86a1e-3e10-4e85-a83e-9af8a67cd6a8" providerId="AD" clId="Web-{EE1768FF-00DD-B0C2-7B0E-61C57E3C94AF}"/>
    <pc:docChg chg="">
      <pc:chgData name="Meade, Jennifer" userId="S::jennifer.meade@dhhs.nc.gov::c9a86a1e-3e10-4e85-a83e-9af8a67cd6a8" providerId="AD" clId="Web-{EE1768FF-00DD-B0C2-7B0E-61C57E3C94AF}" dt="2024-07-18T14:22:29.549" v="0"/>
      <pc:docMkLst>
        <pc:docMk/>
      </pc:docMkLst>
      <pc:sldChg chg="modCm">
        <pc:chgData name="Meade, Jennifer" userId="S::jennifer.meade@dhhs.nc.gov::c9a86a1e-3e10-4e85-a83e-9af8a67cd6a8" providerId="AD" clId="Web-{EE1768FF-00DD-B0C2-7B0E-61C57E3C94AF}" dt="2024-07-18T14:22:29.549" v="0"/>
        <pc:sldMkLst>
          <pc:docMk/>
          <pc:sldMk cId="2755150454" sldId="2147478981"/>
        </pc:sldMkLst>
        <pc:extLst>
          <p:ext xmlns:p="http://schemas.openxmlformats.org/presentationml/2006/main" uri="{D6D511B9-2390-475A-947B-AFAB55BFBCF1}">
            <pc226:cmChg xmlns:pc226="http://schemas.microsoft.com/office/powerpoint/2022/06/main/command" chg="">
              <pc226:chgData name="Meade, Jennifer" userId="S::jennifer.meade@dhhs.nc.gov::c9a86a1e-3e10-4e85-a83e-9af8a67cd6a8" providerId="AD" clId="Web-{EE1768FF-00DD-B0C2-7B0E-61C57E3C94AF}" dt="2024-07-18T14:22:29.549" v="0"/>
              <pc2:cmMkLst xmlns:pc2="http://schemas.microsoft.com/office/powerpoint/2019/9/main/command">
                <pc:docMk/>
                <pc:sldMk cId="2755150454" sldId="2147478981"/>
                <pc2:cmMk id="{BEC53B39-C379-458D-A7E2-7672A83BF08C}"/>
              </pc2:cmMkLst>
              <pc226:cmRplyChg chg="add">
                <pc226:chgData name="Meade, Jennifer" userId="S::jennifer.meade@dhhs.nc.gov::c9a86a1e-3e10-4e85-a83e-9af8a67cd6a8" providerId="AD" clId="Web-{EE1768FF-00DD-B0C2-7B0E-61C57E3C94AF}" dt="2024-07-18T14:22:29.549" v="0"/>
                <pc2:cmRplyMkLst xmlns:pc2="http://schemas.microsoft.com/office/powerpoint/2019/9/main/command">
                  <pc:docMk/>
                  <pc:sldMk cId="2755150454" sldId="2147478981"/>
                  <pc2:cmMk id="{BEC53B39-C379-458D-A7E2-7672A83BF08C}"/>
                  <pc2:cmRplyMk id="{AA1EF987-16E7-462E-9A36-022E84B99352}"/>
                </pc2:cmRplyMkLst>
              </pc226:cmRplyChg>
            </pc226:cmChg>
          </p:ext>
        </pc:extLst>
      </pc:sldChg>
    </pc:docChg>
  </pc:docChgLst>
  <pc:docChgLst>
    <pc:chgData name="christina.ngo.bui" userId="S::christina.ngo.bui_gmail.com#ext#@ncconnect.onmicrosoft.com::626deb5c-6642-45a9-ad52-0dde63f202a9" providerId="AD" clId="Web-{9A400B9E-1EA2-9632-B96B-457A061C175B}"/>
    <pc:docChg chg="modSld">
      <pc:chgData name="christina.ngo.bui" userId="S::christina.ngo.bui_gmail.com#ext#@ncconnect.onmicrosoft.com::626deb5c-6642-45a9-ad52-0dde63f202a9" providerId="AD" clId="Web-{9A400B9E-1EA2-9632-B96B-457A061C175B}" dt="2025-03-11T16:20:31.729" v="1" actId="20577"/>
      <pc:docMkLst>
        <pc:docMk/>
      </pc:docMkLst>
      <pc:sldChg chg="modSp modCm">
        <pc:chgData name="christina.ngo.bui" userId="S::christina.ngo.bui_gmail.com#ext#@ncconnect.onmicrosoft.com::626deb5c-6642-45a9-ad52-0dde63f202a9" providerId="AD" clId="Web-{9A400B9E-1EA2-9632-B96B-457A061C175B}" dt="2025-03-11T16:20:31.729" v="1" actId="20577"/>
        <pc:sldMkLst>
          <pc:docMk/>
          <pc:sldMk cId="1282052852" sldId="2147478960"/>
        </pc:sldMkLst>
        <pc:spChg chg="mod">
          <ac:chgData name="christina.ngo.bui" userId="S::christina.ngo.bui_gmail.com#ext#@ncconnect.onmicrosoft.com::626deb5c-6642-45a9-ad52-0dde63f202a9" providerId="AD" clId="Web-{9A400B9E-1EA2-9632-B96B-457A061C175B}" dt="2025-03-11T16:20:31.729" v="1" actId="20577"/>
          <ac:spMkLst>
            <pc:docMk/>
            <pc:sldMk cId="1282052852" sldId="2147478960"/>
            <ac:spMk id="14" creationId="{7850116E-9475-16A5-6119-3484B2588225}"/>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9A400B9E-1EA2-9632-B96B-457A061C175B}" dt="2025-03-11T16:20:27.635" v="0" actId="20577"/>
              <pc2:cmMkLst xmlns:pc2="http://schemas.microsoft.com/office/powerpoint/2019/9/main/command">
                <pc:docMk/>
                <pc:sldMk cId="1282052852" sldId="2147478960"/>
                <pc2:cmMk id="{6C622932-F4FA-4E56-AB5F-40CA5826E8A7}"/>
              </pc2:cmMkLst>
            </pc226:cmChg>
          </p:ext>
        </pc:extLst>
      </pc:sldChg>
    </pc:docChg>
  </pc:docChgLst>
  <pc:docChgLst>
    <pc:chgData name="christina.ngo.bui" userId="S::christina.ngo.bui_gmail.com#ext#@ncconnect.onmicrosoft.com::626deb5c-6642-45a9-ad52-0dde63f202a9" providerId="AD" clId="Web-{373CC0CF-7D62-7AE2-17C2-8083D6C3FAE7}"/>
    <pc:docChg chg="addSld modSld sldOrd">
      <pc:chgData name="christina.ngo.bui" userId="S::christina.ngo.bui_gmail.com#ext#@ncconnect.onmicrosoft.com::626deb5c-6642-45a9-ad52-0dde63f202a9" providerId="AD" clId="Web-{373CC0CF-7D62-7AE2-17C2-8083D6C3FAE7}" dt="2025-04-11T14:53:24.875" v="413" actId="14100"/>
      <pc:docMkLst>
        <pc:docMk/>
      </pc:docMkLst>
      <pc:sldChg chg="modSp">
        <pc:chgData name="christina.ngo.bui" userId="S::christina.ngo.bui_gmail.com#ext#@ncconnect.onmicrosoft.com::626deb5c-6642-45a9-ad52-0dde63f202a9" providerId="AD" clId="Web-{373CC0CF-7D62-7AE2-17C2-8083D6C3FAE7}" dt="2025-04-11T14:25:44.979" v="34" actId="20577"/>
        <pc:sldMkLst>
          <pc:docMk/>
          <pc:sldMk cId="1886286786" sldId="2147376866"/>
        </pc:sldMkLst>
        <pc:spChg chg="mod">
          <ac:chgData name="christina.ngo.bui" userId="S::christina.ngo.bui_gmail.com#ext#@ncconnect.onmicrosoft.com::626deb5c-6642-45a9-ad52-0dde63f202a9" providerId="AD" clId="Web-{373CC0CF-7D62-7AE2-17C2-8083D6C3FAE7}" dt="2025-04-11T14:25:44.979" v="34" actId="20577"/>
          <ac:spMkLst>
            <pc:docMk/>
            <pc:sldMk cId="1886286786" sldId="2147376866"/>
            <ac:spMk id="6" creationId="{7AC1AC46-3901-E135-9698-FA5FFB6B8D0A}"/>
          </ac:spMkLst>
        </pc:spChg>
      </pc:sldChg>
      <pc:sldChg chg="modSp">
        <pc:chgData name="christina.ngo.bui" userId="S::christina.ngo.bui_gmail.com#ext#@ncconnect.onmicrosoft.com::626deb5c-6642-45a9-ad52-0dde63f202a9" providerId="AD" clId="Web-{373CC0CF-7D62-7AE2-17C2-8083D6C3FAE7}" dt="2025-04-11T14:51:45.638" v="242" actId="20577"/>
        <pc:sldMkLst>
          <pc:docMk/>
          <pc:sldMk cId="0" sldId="2147478931"/>
        </pc:sldMkLst>
        <pc:spChg chg="mod">
          <ac:chgData name="christina.ngo.bui" userId="S::christina.ngo.bui_gmail.com#ext#@ncconnect.onmicrosoft.com::626deb5c-6642-45a9-ad52-0dde63f202a9" providerId="AD" clId="Web-{373CC0CF-7D62-7AE2-17C2-8083D6C3FAE7}" dt="2025-04-11T14:51:45.638" v="242" actId="20577"/>
          <ac:spMkLst>
            <pc:docMk/>
            <pc:sldMk cId="0" sldId="2147478931"/>
            <ac:spMk id="15" creationId="{00000000-0000-0000-0000-000000000000}"/>
          </ac:spMkLst>
        </pc:spChg>
      </pc:sldChg>
      <pc:sldChg chg="modSp">
        <pc:chgData name="christina.ngo.bui" userId="S::christina.ngo.bui_gmail.com#ext#@ncconnect.onmicrosoft.com::626deb5c-6642-45a9-ad52-0dde63f202a9" providerId="AD" clId="Web-{373CC0CF-7D62-7AE2-17C2-8083D6C3FAE7}" dt="2025-04-11T14:42:36.111" v="101" actId="20577"/>
        <pc:sldMkLst>
          <pc:docMk/>
          <pc:sldMk cId="636725924" sldId="2147478945"/>
        </pc:sldMkLst>
        <pc:spChg chg="mod">
          <ac:chgData name="christina.ngo.bui" userId="S::christina.ngo.bui_gmail.com#ext#@ncconnect.onmicrosoft.com::626deb5c-6642-45a9-ad52-0dde63f202a9" providerId="AD" clId="Web-{373CC0CF-7D62-7AE2-17C2-8083D6C3FAE7}" dt="2025-04-11T14:42:36.111" v="101" actId="20577"/>
          <ac:spMkLst>
            <pc:docMk/>
            <pc:sldMk cId="636725924" sldId="2147478945"/>
            <ac:spMk id="43" creationId="{1EF8A68E-DB43-D854-FC24-68B1CEC1F038}"/>
          </ac:spMkLst>
        </pc:spChg>
      </pc:sldChg>
      <pc:sldChg chg="modSp">
        <pc:chgData name="christina.ngo.bui" userId="S::christina.ngo.bui_gmail.com#ext#@ncconnect.onmicrosoft.com::626deb5c-6642-45a9-ad52-0dde63f202a9" providerId="AD" clId="Web-{373CC0CF-7D62-7AE2-17C2-8083D6C3FAE7}" dt="2025-04-11T14:29:45.281" v="52" actId="20577"/>
        <pc:sldMkLst>
          <pc:docMk/>
          <pc:sldMk cId="1282052852" sldId="2147478960"/>
        </pc:sldMkLst>
        <pc:spChg chg="mod">
          <ac:chgData name="christina.ngo.bui" userId="S::christina.ngo.bui_gmail.com#ext#@ncconnect.onmicrosoft.com::626deb5c-6642-45a9-ad52-0dde63f202a9" providerId="AD" clId="Web-{373CC0CF-7D62-7AE2-17C2-8083D6C3FAE7}" dt="2025-04-11T14:29:45.281" v="52" actId="20577"/>
          <ac:spMkLst>
            <pc:docMk/>
            <pc:sldMk cId="1282052852" sldId="2147478960"/>
            <ac:spMk id="11" creationId="{B3B779C9-9003-662D-2094-3AD7B0189DCC}"/>
          </ac:spMkLst>
        </pc:spChg>
        <pc:spChg chg="mod">
          <ac:chgData name="christina.ngo.bui" userId="S::christina.ngo.bui_gmail.com#ext#@ncconnect.onmicrosoft.com::626deb5c-6642-45a9-ad52-0dde63f202a9" providerId="AD" clId="Web-{373CC0CF-7D62-7AE2-17C2-8083D6C3FAE7}" dt="2025-04-11T14:29:41.531" v="51" actId="20577"/>
          <ac:spMkLst>
            <pc:docMk/>
            <pc:sldMk cId="1282052852" sldId="2147478960"/>
            <ac:spMk id="12" creationId="{D43D1702-9DF6-4D47-BE64-4624C68C76CA}"/>
          </ac:spMkLst>
        </pc:spChg>
      </pc:sldChg>
      <pc:sldChg chg="modSp">
        <pc:chgData name="christina.ngo.bui" userId="S::christina.ngo.bui_gmail.com#ext#@ncconnect.onmicrosoft.com::626deb5c-6642-45a9-ad52-0dde63f202a9" providerId="AD" clId="Web-{373CC0CF-7D62-7AE2-17C2-8083D6C3FAE7}" dt="2025-04-11T14:39:16.200" v="87" actId="20577"/>
        <pc:sldMkLst>
          <pc:docMk/>
          <pc:sldMk cId="681790896" sldId="2147479005"/>
        </pc:sldMkLst>
        <pc:spChg chg="mod">
          <ac:chgData name="christina.ngo.bui" userId="S::christina.ngo.bui_gmail.com#ext#@ncconnect.onmicrosoft.com::626deb5c-6642-45a9-ad52-0dde63f202a9" providerId="AD" clId="Web-{373CC0CF-7D62-7AE2-17C2-8083D6C3FAE7}" dt="2025-04-11T14:39:16.200" v="87" actId="20577"/>
          <ac:spMkLst>
            <pc:docMk/>
            <pc:sldMk cId="681790896" sldId="2147479005"/>
            <ac:spMk id="3" creationId="{12903F18-50A5-73F7-D5D0-C1F1A2614618}"/>
          </ac:spMkLst>
        </pc:spChg>
      </pc:sldChg>
      <pc:sldChg chg="modSp">
        <pc:chgData name="christina.ngo.bui" userId="S::christina.ngo.bui_gmail.com#ext#@ncconnect.onmicrosoft.com::626deb5c-6642-45a9-ad52-0dde63f202a9" providerId="AD" clId="Web-{373CC0CF-7D62-7AE2-17C2-8083D6C3FAE7}" dt="2025-04-11T14:40:17.030" v="91" actId="20577"/>
        <pc:sldMkLst>
          <pc:docMk/>
          <pc:sldMk cId="3697128145" sldId="2147479010"/>
        </pc:sldMkLst>
        <pc:spChg chg="mod">
          <ac:chgData name="christina.ngo.bui" userId="S::christina.ngo.bui_gmail.com#ext#@ncconnect.onmicrosoft.com::626deb5c-6642-45a9-ad52-0dde63f202a9" providerId="AD" clId="Web-{373CC0CF-7D62-7AE2-17C2-8083D6C3FAE7}" dt="2025-04-11T14:40:17.030" v="91" actId="20577"/>
          <ac:spMkLst>
            <pc:docMk/>
            <pc:sldMk cId="3697128145" sldId="2147479010"/>
            <ac:spMk id="3" creationId="{12903F18-50A5-73F7-D5D0-C1F1A2614618}"/>
          </ac:spMkLst>
        </pc:spChg>
      </pc:sldChg>
      <pc:sldChg chg="modSp">
        <pc:chgData name="christina.ngo.bui" userId="S::christina.ngo.bui_gmail.com#ext#@ncconnect.onmicrosoft.com::626deb5c-6642-45a9-ad52-0dde63f202a9" providerId="AD" clId="Web-{373CC0CF-7D62-7AE2-17C2-8083D6C3FAE7}" dt="2025-04-11T14:51:07.981" v="235" actId="20577"/>
        <pc:sldMkLst>
          <pc:docMk/>
          <pc:sldMk cId="397469422" sldId="2147479024"/>
        </pc:sldMkLst>
        <pc:spChg chg="mod">
          <ac:chgData name="christina.ngo.bui" userId="S::christina.ngo.bui_gmail.com#ext#@ncconnect.onmicrosoft.com::626deb5c-6642-45a9-ad52-0dde63f202a9" providerId="AD" clId="Web-{373CC0CF-7D62-7AE2-17C2-8083D6C3FAE7}" dt="2025-04-11T14:51:07.981" v="235" actId="20577"/>
          <ac:spMkLst>
            <pc:docMk/>
            <pc:sldMk cId="397469422" sldId="2147479024"/>
            <ac:spMk id="3" creationId="{F8E42A85-4855-4E74-B73D-21732983BD87}"/>
          </ac:spMkLst>
        </pc:spChg>
      </pc:sldChg>
      <pc:sldChg chg="modSp">
        <pc:chgData name="christina.ngo.bui" userId="S::christina.ngo.bui_gmail.com#ext#@ncconnect.onmicrosoft.com::626deb5c-6642-45a9-ad52-0dde63f202a9" providerId="AD" clId="Web-{373CC0CF-7D62-7AE2-17C2-8083D6C3FAE7}" dt="2025-04-11T14:44:11.847" v="140" actId="20577"/>
        <pc:sldMkLst>
          <pc:docMk/>
          <pc:sldMk cId="3408530501" sldId="2147479026"/>
        </pc:sldMkLst>
        <pc:spChg chg="mod">
          <ac:chgData name="christina.ngo.bui" userId="S::christina.ngo.bui_gmail.com#ext#@ncconnect.onmicrosoft.com::626deb5c-6642-45a9-ad52-0dde63f202a9" providerId="AD" clId="Web-{373CC0CF-7D62-7AE2-17C2-8083D6C3FAE7}" dt="2025-04-11T14:44:11.847" v="140" actId="20577"/>
          <ac:spMkLst>
            <pc:docMk/>
            <pc:sldMk cId="3408530501" sldId="2147479026"/>
            <ac:spMk id="8" creationId="{8D4F4646-75CE-8B57-721F-77D221A4E91A}"/>
          </ac:spMkLst>
        </pc:spChg>
        <pc:spChg chg="mod">
          <ac:chgData name="christina.ngo.bui" userId="S::christina.ngo.bui_gmail.com#ext#@ncconnect.onmicrosoft.com::626deb5c-6642-45a9-ad52-0dde63f202a9" providerId="AD" clId="Web-{373CC0CF-7D62-7AE2-17C2-8083D6C3FAE7}" dt="2025-04-11T14:43:49.128" v="120" actId="20577"/>
          <ac:spMkLst>
            <pc:docMk/>
            <pc:sldMk cId="3408530501" sldId="2147479026"/>
            <ac:spMk id="9" creationId="{EBC33342-0650-E023-FE21-D4A2AAE7C658}"/>
          </ac:spMkLst>
        </pc:spChg>
      </pc:sldChg>
      <pc:sldChg chg="modSp">
        <pc:chgData name="christina.ngo.bui" userId="S::christina.ngo.bui_gmail.com#ext#@ncconnect.onmicrosoft.com::626deb5c-6642-45a9-ad52-0dde63f202a9" providerId="AD" clId="Web-{373CC0CF-7D62-7AE2-17C2-8083D6C3FAE7}" dt="2025-04-11T14:41:08.296" v="95" actId="20577"/>
        <pc:sldMkLst>
          <pc:docMk/>
          <pc:sldMk cId="2309350006" sldId="2147479040"/>
        </pc:sldMkLst>
        <pc:spChg chg="mod">
          <ac:chgData name="christina.ngo.bui" userId="S::christina.ngo.bui_gmail.com#ext#@ncconnect.onmicrosoft.com::626deb5c-6642-45a9-ad52-0dde63f202a9" providerId="AD" clId="Web-{373CC0CF-7D62-7AE2-17C2-8083D6C3FAE7}" dt="2025-04-11T14:41:08.296" v="95" actId="20577"/>
          <ac:spMkLst>
            <pc:docMk/>
            <pc:sldMk cId="2309350006" sldId="2147479040"/>
            <ac:spMk id="43" creationId="{98A6EC58-FDA9-9927-48A8-CC5B13E412AF}"/>
          </ac:spMkLst>
        </pc:spChg>
      </pc:sldChg>
      <pc:sldChg chg="modSp">
        <pc:chgData name="christina.ngo.bui" userId="S::christina.ngo.bui_gmail.com#ext#@ncconnect.onmicrosoft.com::626deb5c-6642-45a9-ad52-0dde63f202a9" providerId="AD" clId="Web-{373CC0CF-7D62-7AE2-17C2-8083D6C3FAE7}" dt="2025-04-11T14:28:05.592" v="46" actId="20577"/>
        <pc:sldMkLst>
          <pc:docMk/>
          <pc:sldMk cId="3003746408" sldId="2147479046"/>
        </pc:sldMkLst>
        <pc:spChg chg="mod">
          <ac:chgData name="christina.ngo.bui" userId="S::christina.ngo.bui_gmail.com#ext#@ncconnect.onmicrosoft.com::626deb5c-6642-45a9-ad52-0dde63f202a9" providerId="AD" clId="Web-{373CC0CF-7D62-7AE2-17C2-8083D6C3FAE7}" dt="2025-04-11T14:28:05.592" v="46" actId="20577"/>
          <ac:spMkLst>
            <pc:docMk/>
            <pc:sldMk cId="3003746408" sldId="2147479046"/>
            <ac:spMk id="2" creationId="{DEAA6354-0E58-FF7F-552B-A45CE656E264}"/>
          </ac:spMkLst>
        </pc:spChg>
      </pc:sldChg>
      <pc:sldChg chg="modSp">
        <pc:chgData name="christina.ngo.bui" userId="S::christina.ngo.bui_gmail.com#ext#@ncconnect.onmicrosoft.com::626deb5c-6642-45a9-ad52-0dde63f202a9" providerId="AD" clId="Web-{373CC0CF-7D62-7AE2-17C2-8083D6C3FAE7}" dt="2025-04-11T14:49:35.636" v="228" actId="20577"/>
        <pc:sldMkLst>
          <pc:docMk/>
          <pc:sldMk cId="2462999006" sldId="2147479053"/>
        </pc:sldMkLst>
        <pc:spChg chg="mod">
          <ac:chgData name="christina.ngo.bui" userId="S::christina.ngo.bui_gmail.com#ext#@ncconnect.onmicrosoft.com::626deb5c-6642-45a9-ad52-0dde63f202a9" providerId="AD" clId="Web-{373CC0CF-7D62-7AE2-17C2-8083D6C3FAE7}" dt="2025-04-11T14:49:35.636" v="228" actId="20577"/>
          <ac:spMkLst>
            <pc:docMk/>
            <pc:sldMk cId="2462999006" sldId="2147479053"/>
            <ac:spMk id="13" creationId="{FA9CAB10-3907-C55E-134F-967AA6D8D1C6}"/>
          </ac:spMkLst>
        </pc:spChg>
      </pc:sldChg>
      <pc:sldChg chg="modSp">
        <pc:chgData name="christina.ngo.bui" userId="S::christina.ngo.bui_gmail.com#ext#@ncconnect.onmicrosoft.com::626deb5c-6642-45a9-ad52-0dde63f202a9" providerId="AD" clId="Web-{373CC0CF-7D62-7AE2-17C2-8083D6C3FAE7}" dt="2025-04-11T14:26:36.168" v="41" actId="1076"/>
        <pc:sldMkLst>
          <pc:docMk/>
          <pc:sldMk cId="1219694780" sldId="2147479059"/>
        </pc:sldMkLst>
        <pc:spChg chg="mod">
          <ac:chgData name="christina.ngo.bui" userId="S::christina.ngo.bui_gmail.com#ext#@ncconnect.onmicrosoft.com::626deb5c-6642-45a9-ad52-0dde63f202a9" providerId="AD" clId="Web-{373CC0CF-7D62-7AE2-17C2-8083D6C3FAE7}" dt="2025-04-11T14:26:36.168" v="41" actId="1076"/>
          <ac:spMkLst>
            <pc:docMk/>
            <pc:sldMk cId="1219694780" sldId="2147479059"/>
            <ac:spMk id="6" creationId="{E377837E-626B-6352-1F36-4602070BADB4}"/>
          </ac:spMkLst>
        </pc:spChg>
        <pc:spChg chg="mod">
          <ac:chgData name="christina.ngo.bui" userId="S::christina.ngo.bui_gmail.com#ext#@ncconnect.onmicrosoft.com::626deb5c-6642-45a9-ad52-0dde63f202a9" providerId="AD" clId="Web-{373CC0CF-7D62-7AE2-17C2-8083D6C3FAE7}" dt="2025-04-11T14:26:33.355" v="40" actId="1076"/>
          <ac:spMkLst>
            <pc:docMk/>
            <pc:sldMk cId="1219694780" sldId="2147479059"/>
            <ac:spMk id="11" creationId="{B750E7E5-DD44-B05D-A856-6BC14907B073}"/>
          </ac:spMkLst>
        </pc:spChg>
      </pc:sldChg>
      <pc:sldChg chg="modSp">
        <pc:chgData name="christina.ngo.bui" userId="S::christina.ngo.bui_gmail.com#ext#@ncconnect.onmicrosoft.com::626deb5c-6642-45a9-ad52-0dde63f202a9" providerId="AD" clId="Web-{373CC0CF-7D62-7AE2-17C2-8083D6C3FAE7}" dt="2025-04-11T14:34:06.490" v="76" actId="20577"/>
        <pc:sldMkLst>
          <pc:docMk/>
          <pc:sldMk cId="334082087" sldId="2147479060"/>
        </pc:sldMkLst>
        <pc:spChg chg="mod">
          <ac:chgData name="christina.ngo.bui" userId="S::christina.ngo.bui_gmail.com#ext#@ncconnect.onmicrosoft.com::626deb5c-6642-45a9-ad52-0dde63f202a9" providerId="AD" clId="Web-{373CC0CF-7D62-7AE2-17C2-8083D6C3FAE7}" dt="2025-04-11T14:31:26.471" v="54" actId="20577"/>
          <ac:spMkLst>
            <pc:docMk/>
            <pc:sldMk cId="334082087" sldId="2147479060"/>
            <ac:spMk id="5" creationId="{1F8D3682-1B87-1C6D-6682-32529A29EFAD}"/>
          </ac:spMkLst>
        </pc:spChg>
        <pc:spChg chg="mod">
          <ac:chgData name="christina.ngo.bui" userId="S::christina.ngo.bui_gmail.com#ext#@ncconnect.onmicrosoft.com::626deb5c-6642-45a9-ad52-0dde63f202a9" providerId="AD" clId="Web-{373CC0CF-7D62-7AE2-17C2-8083D6C3FAE7}" dt="2025-04-11T14:34:06.490" v="76" actId="20577"/>
          <ac:spMkLst>
            <pc:docMk/>
            <pc:sldMk cId="334082087" sldId="2147479060"/>
            <ac:spMk id="12" creationId="{57442E30-504F-9897-4DFC-225861A58A2A}"/>
          </ac:spMkLst>
        </pc:spChg>
      </pc:sldChg>
      <pc:sldChg chg="modSp">
        <pc:chgData name="christina.ngo.bui" userId="S::christina.ngo.bui_gmail.com#ext#@ncconnect.onmicrosoft.com::626deb5c-6642-45a9-ad52-0dde63f202a9" providerId="AD" clId="Web-{373CC0CF-7D62-7AE2-17C2-8083D6C3FAE7}" dt="2025-04-11T14:30:40.080" v="53" actId="20577"/>
        <pc:sldMkLst>
          <pc:docMk/>
          <pc:sldMk cId="293615383" sldId="2147479062"/>
        </pc:sldMkLst>
        <pc:spChg chg="mod">
          <ac:chgData name="christina.ngo.bui" userId="S::christina.ngo.bui_gmail.com#ext#@ncconnect.onmicrosoft.com::626deb5c-6642-45a9-ad52-0dde63f202a9" providerId="AD" clId="Web-{373CC0CF-7D62-7AE2-17C2-8083D6C3FAE7}" dt="2025-04-11T14:30:40.080" v="53" actId="20577"/>
          <ac:spMkLst>
            <pc:docMk/>
            <pc:sldMk cId="293615383" sldId="2147479062"/>
            <ac:spMk id="6" creationId="{5E99BC6A-9CE1-ECB6-9E95-DD1976D81574}"/>
          </ac:spMkLst>
        </pc:spChg>
      </pc:sldChg>
      <pc:sldChg chg="modSp">
        <pc:chgData name="christina.ngo.bui" userId="S::christina.ngo.bui_gmail.com#ext#@ncconnect.onmicrosoft.com::626deb5c-6642-45a9-ad52-0dde63f202a9" providerId="AD" clId="Web-{373CC0CF-7D62-7AE2-17C2-8083D6C3FAE7}" dt="2025-04-11T14:44:44.114" v="148" actId="1076"/>
        <pc:sldMkLst>
          <pc:docMk/>
          <pc:sldMk cId="1117073925" sldId="2147479064"/>
        </pc:sldMkLst>
        <pc:spChg chg="mod">
          <ac:chgData name="christina.ngo.bui" userId="S::christina.ngo.bui_gmail.com#ext#@ncconnect.onmicrosoft.com::626deb5c-6642-45a9-ad52-0dde63f202a9" providerId="AD" clId="Web-{373CC0CF-7D62-7AE2-17C2-8083D6C3FAE7}" dt="2025-04-11T14:44:31.051" v="146" actId="20577"/>
          <ac:spMkLst>
            <pc:docMk/>
            <pc:sldMk cId="1117073925" sldId="2147479064"/>
            <ac:spMk id="7" creationId="{88B29502-FC8E-781A-9396-3D20BA8A9C67}"/>
          </ac:spMkLst>
        </pc:spChg>
        <pc:picChg chg="mod">
          <ac:chgData name="christina.ngo.bui" userId="S::christina.ngo.bui_gmail.com#ext#@ncconnect.onmicrosoft.com::626deb5c-6642-45a9-ad52-0dde63f202a9" providerId="AD" clId="Web-{373CC0CF-7D62-7AE2-17C2-8083D6C3FAE7}" dt="2025-04-11T14:44:44.114" v="148" actId="1076"/>
          <ac:picMkLst>
            <pc:docMk/>
            <pc:sldMk cId="1117073925" sldId="2147479064"/>
            <ac:picMk id="2" creationId="{F42DE9DC-E876-E7F7-5645-7A9A58302631}"/>
          </ac:picMkLst>
        </pc:picChg>
      </pc:sldChg>
      <pc:sldChg chg="modSp">
        <pc:chgData name="christina.ngo.bui" userId="S::christina.ngo.bui_gmail.com#ext#@ncconnect.onmicrosoft.com::626deb5c-6642-45a9-ad52-0dde63f202a9" providerId="AD" clId="Web-{373CC0CF-7D62-7AE2-17C2-8083D6C3FAE7}" dt="2025-04-11T14:24:34.572" v="3" actId="20577"/>
        <pc:sldMkLst>
          <pc:docMk/>
          <pc:sldMk cId="841558023" sldId="2147479068"/>
        </pc:sldMkLst>
        <pc:spChg chg="mod">
          <ac:chgData name="christina.ngo.bui" userId="S::christina.ngo.bui_gmail.com#ext#@ncconnect.onmicrosoft.com::626deb5c-6642-45a9-ad52-0dde63f202a9" providerId="AD" clId="Web-{373CC0CF-7D62-7AE2-17C2-8083D6C3FAE7}" dt="2025-04-11T14:24:34.572" v="3" actId="20577"/>
          <ac:spMkLst>
            <pc:docMk/>
            <pc:sldMk cId="841558023" sldId="2147479068"/>
            <ac:spMk id="8" creationId="{1BA6D0D8-F0E9-5F03-F7DA-1C537F780A70}"/>
          </ac:spMkLst>
        </pc:spChg>
      </pc:sldChg>
      <pc:sldChg chg="addSp modSp new ord">
        <pc:chgData name="christina.ngo.bui" userId="S::christina.ngo.bui_gmail.com#ext#@ncconnect.onmicrosoft.com::626deb5c-6642-45a9-ad52-0dde63f202a9" providerId="AD" clId="Web-{373CC0CF-7D62-7AE2-17C2-8083D6C3FAE7}" dt="2025-04-11T14:53:24.875" v="413" actId="14100"/>
        <pc:sldMkLst>
          <pc:docMk/>
          <pc:sldMk cId="3894450590" sldId="2147479070"/>
        </pc:sldMkLst>
        <pc:spChg chg="add mod">
          <ac:chgData name="christina.ngo.bui" userId="S::christina.ngo.bui_gmail.com#ext#@ncconnect.onmicrosoft.com::626deb5c-6642-45a9-ad52-0dde63f202a9" providerId="AD" clId="Web-{373CC0CF-7D62-7AE2-17C2-8083D6C3FAE7}" dt="2025-04-11T14:53:24.875" v="413" actId="14100"/>
          <ac:spMkLst>
            <pc:docMk/>
            <pc:sldMk cId="3894450590" sldId="2147479070"/>
            <ac:spMk id="2" creationId="{8C768C64-EEA4-0936-0F8F-8245002135D3}"/>
          </ac:spMkLst>
        </pc:spChg>
      </pc:sldChg>
    </pc:docChg>
  </pc:docChgLst>
  <pc:docChgLst>
    <pc:chgData name="Rebecca Diaz-Castrejon" userId="S::rebecca_neimandcollaborative.com#ext#@ncconnect.onmicrosoft.com::2e9df2d5-df92-4e5c-ad51-805d35800e25" providerId="AD" clId="Web-{98C66CCC-983E-2BBC-A787-0DFEA142FC10}"/>
    <pc:docChg chg="modSld">
      <pc:chgData name="Rebecca Diaz-Castrejon" userId="S::rebecca_neimandcollaborative.com#ext#@ncconnect.onmicrosoft.com::2e9df2d5-df92-4e5c-ad51-805d35800e25" providerId="AD" clId="Web-{98C66CCC-983E-2BBC-A787-0DFEA142FC10}" dt="2024-09-18T15:06:57.606" v="420" actId="20577"/>
      <pc:docMkLst>
        <pc:docMk/>
      </pc:docMkLst>
    </pc:docChg>
  </pc:docChgLst>
  <pc:docChgLst>
    <pc:chgData name="Rebecca Diaz-Castrejon" userId="S::rebecca_neimandcollaborative.com#ext#@ncconnect.onmicrosoft.com::2e9df2d5-df92-4e5c-ad51-805d35800e25" providerId="AD" clId="Web-{5E6726CE-B6AB-6CC4-D402-E14A0D61053F}"/>
    <pc:docChg chg="modSld">
      <pc:chgData name="Rebecca Diaz-Castrejon" userId="S::rebecca_neimandcollaborative.com#ext#@ncconnect.onmicrosoft.com::2e9df2d5-df92-4e5c-ad51-805d35800e25" providerId="AD" clId="Web-{5E6726CE-B6AB-6CC4-D402-E14A0D61053F}" dt="2024-08-02T19:05:24.806" v="22" actId="1076"/>
      <pc:docMkLst>
        <pc:docMk/>
      </pc:docMkLst>
      <pc:sldChg chg="modSp modCm">
        <pc:chgData name="Rebecca Diaz-Castrejon" userId="S::rebecca_neimandcollaborative.com#ext#@ncconnect.onmicrosoft.com::2e9df2d5-df92-4e5c-ad51-805d35800e25" providerId="AD" clId="Web-{5E6726CE-B6AB-6CC4-D402-E14A0D61053F}" dt="2024-08-02T19:04:18.524" v="8" actId="20577"/>
        <pc:sldMkLst>
          <pc:docMk/>
          <pc:sldMk cId="787076014" sldId="2147478988"/>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5E6726CE-B6AB-6CC4-D402-E14A0D61053F}" dt="2024-08-02T19:04:03.023" v="1"/>
              <pc2:cmMkLst xmlns:pc2="http://schemas.microsoft.com/office/powerpoint/2019/9/main/command">
                <pc:docMk/>
                <pc:sldMk cId="787076014" sldId="2147478988"/>
                <pc2:cmMk id="{1CF1C003-2A6F-4AE1-9B7E-462F11521B3A}"/>
              </pc2:cmMkLst>
            </pc226:cmChg>
          </p:ext>
        </pc:extLst>
      </pc:sldChg>
      <pc:sldChg chg="modSp">
        <pc:chgData name="Rebecca Diaz-Castrejon" userId="S::rebecca_neimandcollaborative.com#ext#@ncconnect.onmicrosoft.com::2e9df2d5-df92-4e5c-ad51-805d35800e25" providerId="AD" clId="Web-{5E6726CE-B6AB-6CC4-D402-E14A0D61053F}" dt="2024-08-02T19:05:24.806" v="22" actId="1076"/>
        <pc:sldMkLst>
          <pc:docMk/>
          <pc:sldMk cId="1150341760" sldId="2147478989"/>
        </pc:sldMkLst>
      </pc:sldChg>
    </pc:docChg>
  </pc:docChgLst>
  <pc:docChgLst>
    <pc:chgData name="christina.ngo.bui" userId="S::christina.ngo.bui_gmail.com#ext#@ncconnect.onmicrosoft.com::626deb5c-6642-45a9-ad52-0dde63f202a9" providerId="AD" clId="Web-{E472991A-F640-BEE0-5FF0-4475C6F5F48F}"/>
    <pc:docChg chg="modSld sldOrd">
      <pc:chgData name="christina.ngo.bui" userId="S::christina.ngo.bui_gmail.com#ext#@ncconnect.onmicrosoft.com::626deb5c-6642-45a9-ad52-0dde63f202a9" providerId="AD" clId="Web-{E472991A-F640-BEE0-5FF0-4475C6F5F48F}" dt="2025-02-07T19:19:29.778" v="171" actId="1076"/>
      <pc:docMkLst>
        <pc:docMk/>
      </pc:docMkLst>
      <pc:sldChg chg="ord">
        <pc:chgData name="christina.ngo.bui" userId="S::christina.ngo.bui_gmail.com#ext#@ncconnect.onmicrosoft.com::626deb5c-6642-45a9-ad52-0dde63f202a9" providerId="AD" clId="Web-{E472991A-F640-BEE0-5FF0-4475C6F5F48F}" dt="2025-02-07T19:10:51.869" v="32"/>
        <pc:sldMkLst>
          <pc:docMk/>
          <pc:sldMk cId="1327461648" sldId="2147478990"/>
        </pc:sldMkLst>
      </pc:sldChg>
      <pc:sldChg chg="modSp">
        <pc:chgData name="christina.ngo.bui" userId="S::christina.ngo.bui_gmail.com#ext#@ncconnect.onmicrosoft.com::626deb5c-6642-45a9-ad52-0dde63f202a9" providerId="AD" clId="Web-{E472991A-F640-BEE0-5FF0-4475C6F5F48F}" dt="2025-02-07T18:57:56.490" v="18" actId="20577"/>
        <pc:sldMkLst>
          <pc:docMk/>
          <pc:sldMk cId="3697128145" sldId="2147479010"/>
        </pc:sldMkLst>
        <pc:spChg chg="mod">
          <ac:chgData name="christina.ngo.bui" userId="S::christina.ngo.bui_gmail.com#ext#@ncconnect.onmicrosoft.com::626deb5c-6642-45a9-ad52-0dde63f202a9" providerId="AD" clId="Web-{E472991A-F640-BEE0-5FF0-4475C6F5F48F}" dt="2025-02-07T18:57:56.490" v="18" actId="20577"/>
          <ac:spMkLst>
            <pc:docMk/>
            <pc:sldMk cId="3697128145" sldId="2147479010"/>
            <ac:spMk id="3" creationId="{12903F18-50A5-73F7-D5D0-C1F1A2614618}"/>
          </ac:spMkLst>
        </pc:spChg>
      </pc:sldChg>
      <pc:sldChg chg="modSp modCm">
        <pc:chgData name="christina.ngo.bui" userId="S::christina.ngo.bui_gmail.com#ext#@ncconnect.onmicrosoft.com::626deb5c-6642-45a9-ad52-0dde63f202a9" providerId="AD" clId="Web-{E472991A-F640-BEE0-5FF0-4475C6F5F48F}" dt="2025-02-07T18:58:13.928" v="31" actId="20577"/>
        <pc:sldMkLst>
          <pc:docMk/>
          <pc:sldMk cId="2309350006" sldId="2147479040"/>
        </pc:sldMkLst>
        <pc:spChg chg="mod">
          <ac:chgData name="christina.ngo.bui" userId="S::christina.ngo.bui_gmail.com#ext#@ncconnect.onmicrosoft.com::626deb5c-6642-45a9-ad52-0dde63f202a9" providerId="AD" clId="Web-{E472991A-F640-BEE0-5FF0-4475C6F5F48F}" dt="2025-02-07T18:58:13.928" v="31" actId="20577"/>
          <ac:spMkLst>
            <pc:docMk/>
            <pc:sldMk cId="2309350006" sldId="2147479040"/>
            <ac:spMk id="43" creationId="{98A6EC58-FDA9-9927-48A8-CC5B13E412AF}"/>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472991A-F640-BEE0-5FF0-4475C6F5F48F}" dt="2025-02-07T18:58:13.928" v="31" actId="20577"/>
              <pc2:cmMkLst xmlns:pc2="http://schemas.microsoft.com/office/powerpoint/2019/9/main/command">
                <pc:docMk/>
                <pc:sldMk cId="2309350006" sldId="2147479040"/>
                <pc2:cmMk id="{5537925E-B156-5C45-9CFF-93A726593221}"/>
              </pc2:cmMkLst>
            </pc226:cmChg>
          </p:ext>
        </pc:extLst>
      </pc:sldChg>
      <pc:sldChg chg="addSp modSp">
        <pc:chgData name="christina.ngo.bui" userId="S::christina.ngo.bui_gmail.com#ext#@ncconnect.onmicrosoft.com::626deb5c-6642-45a9-ad52-0dde63f202a9" providerId="AD" clId="Web-{E472991A-F640-BEE0-5FF0-4475C6F5F48F}" dt="2025-02-07T19:19:29.778" v="171" actId="1076"/>
        <pc:sldMkLst>
          <pc:docMk/>
          <pc:sldMk cId="3483564631" sldId="2147479045"/>
        </pc:sldMkLst>
      </pc:sldChg>
    </pc:docChg>
  </pc:docChgLst>
  <pc:docChgLst>
    <pc:chgData name="Greenspun, Iris" userId="S::iris.greenspun@dhhs.nc.gov::633e7056-f6da-4404-b522-8f8d025d4f4c" providerId="AD" clId="Web-{ADBD38FF-5957-0530-37C7-87C18BF64817}"/>
    <pc:docChg chg="mod modSld">
      <pc:chgData name="Greenspun, Iris" userId="S::iris.greenspun@dhhs.nc.gov::633e7056-f6da-4404-b522-8f8d025d4f4c" providerId="AD" clId="Web-{ADBD38FF-5957-0530-37C7-87C18BF64817}" dt="2024-07-22T12:31:52.871" v="161"/>
      <pc:docMkLst>
        <pc:docMk/>
      </pc:docMkLst>
      <pc:sldChg chg="addCm">
        <pc:chgData name="Greenspun, Iris" userId="S::iris.greenspun@dhhs.nc.gov::633e7056-f6da-4404-b522-8f8d025d4f4c" providerId="AD" clId="Web-{ADBD38FF-5957-0530-37C7-87C18BF64817}" dt="2024-07-22T12:29:58.229" v="3"/>
        <pc:sldMkLst>
          <pc:docMk/>
          <pc:sldMk cId="4240203115" sldId="2147478978"/>
        </pc:sldMkLst>
        <pc:extLst>
          <p:ext xmlns:p="http://schemas.openxmlformats.org/presentationml/2006/main" uri="{D6D511B9-2390-475A-947B-AFAB55BFBCF1}">
            <pc226:cmChg xmlns:pc226="http://schemas.microsoft.com/office/powerpoint/2022/06/main/command" chg="add">
              <pc226:chgData name="Greenspun, Iris" userId="S::iris.greenspun@dhhs.nc.gov::633e7056-f6da-4404-b522-8f8d025d4f4c" providerId="AD" clId="Web-{ADBD38FF-5957-0530-37C7-87C18BF64817}" dt="2024-07-22T12:29:58.229" v="3"/>
              <pc2:cmMkLst xmlns:pc2="http://schemas.microsoft.com/office/powerpoint/2019/9/main/command">
                <pc:docMk/>
                <pc:sldMk cId="4240203115" sldId="2147478978"/>
                <pc2:cmMk id="{C37A635A-A345-402D-BE6B-6034A6B41B9E}"/>
              </pc2:cmMkLst>
            </pc226:cmChg>
          </p:ext>
        </pc:extLst>
      </pc:sldChg>
      <pc:sldChg chg="addCm">
        <pc:chgData name="Greenspun, Iris" userId="S::iris.greenspun@dhhs.nc.gov::633e7056-f6da-4404-b522-8f8d025d4f4c" providerId="AD" clId="Web-{ADBD38FF-5957-0530-37C7-87C18BF64817}" dt="2024-07-22T12:17:32.803" v="1"/>
        <pc:sldMkLst>
          <pc:docMk/>
          <pc:sldMk cId="2755150454" sldId="2147478981"/>
        </pc:sldMkLst>
        <pc:extLst>
          <p:ext xmlns:p="http://schemas.openxmlformats.org/presentationml/2006/main" uri="{D6D511B9-2390-475A-947B-AFAB55BFBCF1}">
            <pc226:cmChg xmlns:pc226="http://schemas.microsoft.com/office/powerpoint/2022/06/main/command" chg="add">
              <pc226:chgData name="Greenspun, Iris" userId="S::iris.greenspun@dhhs.nc.gov::633e7056-f6da-4404-b522-8f8d025d4f4c" providerId="AD" clId="Web-{ADBD38FF-5957-0530-37C7-87C18BF64817}" dt="2024-07-22T12:17:32.803" v="1"/>
              <pc2:cmMkLst xmlns:pc2="http://schemas.microsoft.com/office/powerpoint/2019/9/main/command">
                <pc:docMk/>
                <pc:sldMk cId="2755150454" sldId="2147478981"/>
                <pc2:cmMk id="{842E712D-1CA0-4609-A00E-0C83F6C233F9}"/>
              </pc2:cmMkLst>
            </pc226:cmChg>
          </p:ext>
        </pc:extLst>
      </pc:sldChg>
    </pc:docChg>
  </pc:docChgLst>
  <pc:docChgLst>
    <pc:chgData name="Batton, Kathleen" userId="4ef56f2e-b55a-4668-b86f-e44055726add" providerId="ADAL" clId="{CF1D798C-6B18-488E-B78D-43902D5FF42B}"/>
    <pc:docChg chg="modSld sldOrd">
      <pc:chgData name="Batton, Kathleen" userId="4ef56f2e-b55a-4668-b86f-e44055726add" providerId="ADAL" clId="{CF1D798C-6B18-488E-B78D-43902D5FF42B}" dt="2025-03-10T17:23:36.252" v="102"/>
      <pc:docMkLst>
        <pc:docMk/>
      </pc:docMkLst>
      <pc:sldChg chg="ord">
        <pc:chgData name="Batton, Kathleen" userId="4ef56f2e-b55a-4668-b86f-e44055726add" providerId="ADAL" clId="{CF1D798C-6B18-488E-B78D-43902D5FF42B}" dt="2025-03-10T17:23:36.252" v="102"/>
        <pc:sldMkLst>
          <pc:docMk/>
          <pc:sldMk cId="1886286786" sldId="2147376866"/>
        </pc:sldMkLst>
      </pc:sldChg>
      <pc:sldChg chg="modSp mod">
        <pc:chgData name="Batton, Kathleen" userId="4ef56f2e-b55a-4668-b86f-e44055726add" providerId="ADAL" clId="{CF1D798C-6B18-488E-B78D-43902D5FF42B}" dt="2025-02-21T20:29:04.428" v="100" actId="20577"/>
        <pc:sldMkLst>
          <pc:docMk/>
          <pc:sldMk cId="3983646097" sldId="2147478976"/>
        </pc:sldMkLst>
      </pc:sldChg>
      <pc:sldChg chg="modSp mod">
        <pc:chgData name="Batton, Kathleen" userId="4ef56f2e-b55a-4668-b86f-e44055726add" providerId="ADAL" clId="{CF1D798C-6B18-488E-B78D-43902D5FF42B}" dt="2025-02-21T20:24:28.052" v="10" actId="207"/>
        <pc:sldMkLst>
          <pc:docMk/>
          <pc:sldMk cId="3408530501" sldId="2147479026"/>
        </pc:sldMkLst>
        <pc:spChg chg="mod">
          <ac:chgData name="Batton, Kathleen" userId="4ef56f2e-b55a-4668-b86f-e44055726add" providerId="ADAL" clId="{CF1D798C-6B18-488E-B78D-43902D5FF42B}" dt="2025-02-21T20:24:28.052" v="10" actId="207"/>
          <ac:spMkLst>
            <pc:docMk/>
            <pc:sldMk cId="3408530501" sldId="2147479026"/>
            <ac:spMk id="9" creationId="{EBC33342-0650-E023-FE21-D4A2AAE7C658}"/>
          </ac:spMkLst>
        </pc:spChg>
      </pc:sldChg>
      <pc:sldChg chg="modSp mod">
        <pc:chgData name="Batton, Kathleen" userId="4ef56f2e-b55a-4668-b86f-e44055726add" providerId="ADAL" clId="{CF1D798C-6B18-488E-B78D-43902D5FF42B}" dt="2025-02-21T20:23:19.895" v="3" actId="400"/>
        <pc:sldMkLst>
          <pc:docMk/>
          <pc:sldMk cId="2840861581" sldId="2147479050"/>
        </pc:sldMkLst>
      </pc:sldChg>
      <pc:sldChg chg="modSp mod">
        <pc:chgData name="Batton, Kathleen" userId="4ef56f2e-b55a-4668-b86f-e44055726add" providerId="ADAL" clId="{CF1D798C-6B18-488E-B78D-43902D5FF42B}" dt="2025-02-21T20:26:25.760" v="12" actId="400"/>
        <pc:sldMkLst>
          <pc:docMk/>
          <pc:sldMk cId="705176444" sldId="2147479055"/>
        </pc:sldMkLst>
        <pc:spChg chg="mod">
          <ac:chgData name="Batton, Kathleen" userId="4ef56f2e-b55a-4668-b86f-e44055726add" providerId="ADAL" clId="{CF1D798C-6B18-488E-B78D-43902D5FF42B}" dt="2025-02-21T20:26:25.760" v="12" actId="400"/>
          <ac:spMkLst>
            <pc:docMk/>
            <pc:sldMk cId="705176444" sldId="2147479055"/>
            <ac:spMk id="5" creationId="{BDBA363D-0DCE-5B59-B274-87296BB6194E}"/>
          </ac:spMkLst>
        </pc:spChg>
      </pc:sldChg>
    </pc:docChg>
  </pc:docChgLst>
  <pc:docChgLst>
    <pc:chgData name="Rebecca Diaz-Castrejon" userId="S::rebecca_neimandcollaborative.com#ext#@ncconnect.onmicrosoft.com::2e9df2d5-df92-4e5c-ad51-805d35800e25" providerId="AD" clId="Web-{6E99FE28-70F2-1F3D-A8CE-47E5BA5FA84B}"/>
    <pc:docChg chg="modSld">
      <pc:chgData name="Rebecca Diaz-Castrejon" userId="S::rebecca_neimandcollaborative.com#ext#@ncconnect.onmicrosoft.com::2e9df2d5-df92-4e5c-ad51-805d35800e25" providerId="AD" clId="Web-{6E99FE28-70F2-1F3D-A8CE-47E5BA5FA84B}" dt="2024-07-15T13:44:19.430" v="37"/>
      <pc:docMkLst>
        <pc:docMk/>
      </pc:docMkLst>
      <pc:sldChg chg="modSp modCm modNotes">
        <pc:chgData name="Rebecca Diaz-Castrejon" userId="S::rebecca_neimandcollaborative.com#ext#@ncconnect.onmicrosoft.com::2e9df2d5-df92-4e5c-ad51-805d35800e25" providerId="AD" clId="Web-{6E99FE28-70F2-1F3D-A8CE-47E5BA5FA84B}" dt="2024-07-15T13:44:19.430" v="37"/>
        <pc:sldMkLst>
          <pc:docMk/>
          <pc:sldMk cId="2103927190" sldId="2147478962"/>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6E99FE28-70F2-1F3D-A8CE-47E5BA5FA84B}" dt="2024-07-15T13:43:12.350" v="31" actId="20577"/>
              <pc2:cmMkLst xmlns:pc2="http://schemas.microsoft.com/office/powerpoint/2019/9/main/command">
                <pc:docMk/>
                <pc:sldMk cId="2103927190" sldId="2147478962"/>
                <pc2:cmMk id="{E1F3CD41-81D0-4814-A156-D2529F7BEAE3}"/>
              </pc2:cmMkLst>
            </pc226:cmChg>
          </p:ext>
        </pc:extLst>
      </pc:sldChg>
      <pc:sldChg chg="modSp">
        <pc:chgData name="Rebecca Diaz-Castrejon" userId="S::rebecca_neimandcollaborative.com#ext#@ncconnect.onmicrosoft.com::2e9df2d5-df92-4e5c-ad51-805d35800e25" providerId="AD" clId="Web-{6E99FE28-70F2-1F3D-A8CE-47E5BA5FA84B}" dt="2024-07-15T13:35:41.416" v="26" actId="20577"/>
        <pc:sldMkLst>
          <pc:docMk/>
          <pc:sldMk cId="775686506" sldId="2147478966"/>
        </pc:sldMkLst>
      </pc:sldChg>
    </pc:docChg>
  </pc:docChgLst>
  <pc:docChgLst>
    <pc:chgData name="Rebecca Diaz-Castrejon" userId="S::rebecca_neimandcollaborative.com#ext#@ncconnect.onmicrosoft.com::2e9df2d5-df92-4e5c-ad51-805d35800e25" providerId="AD" clId="Web-{65639DB1-498A-6862-627E-72B2FFE91239}"/>
    <pc:docChg chg="modSld sldOrd">
      <pc:chgData name="Rebecca Diaz-Castrejon" userId="S::rebecca_neimandcollaborative.com#ext#@ncconnect.onmicrosoft.com::2e9df2d5-df92-4e5c-ad51-805d35800e25" providerId="AD" clId="Web-{65639DB1-498A-6862-627E-72B2FFE91239}" dt="2024-08-07T22:42:54.411" v="100"/>
      <pc:docMkLst>
        <pc:docMk/>
      </pc:docMkLst>
      <pc:sldChg chg="mod modShow addCm">
        <pc:chgData name="Rebecca Diaz-Castrejon" userId="S::rebecca_neimandcollaborative.com#ext#@ncconnect.onmicrosoft.com::2e9df2d5-df92-4e5c-ad51-805d35800e25" providerId="AD" clId="Web-{65639DB1-498A-6862-627E-72B2FFE91239}" dt="2024-08-07T22:09:04.662" v="26"/>
        <pc:sldMkLst>
          <pc:docMk/>
          <pc:sldMk cId="1863474302" sldId="2147478980"/>
        </pc:sldMkLst>
        <pc:extLst>
          <p:ext xmlns:p="http://schemas.openxmlformats.org/presentationml/2006/main" uri="{D6D511B9-2390-475A-947B-AFAB55BFBCF1}">
            <pc226:cmChg xmlns:pc226="http://schemas.microsoft.com/office/powerpoint/2022/06/main/command" chg="add">
              <pc226:chgData name="Rebecca Diaz-Castrejon" userId="S::rebecca_neimandcollaborative.com#ext#@ncconnect.onmicrosoft.com::2e9df2d5-df92-4e5c-ad51-805d35800e25" providerId="AD" clId="Web-{65639DB1-498A-6862-627E-72B2FFE91239}" dt="2024-08-07T22:09:04.662" v="26"/>
              <pc2:cmMkLst xmlns:pc2="http://schemas.microsoft.com/office/powerpoint/2019/9/main/command">
                <pc:docMk/>
                <pc:sldMk cId="1863474302" sldId="2147478980"/>
                <pc2:cmMk id="{AEC54F9F-43DB-420C-AC58-B2C2EE98F6FB}"/>
              </pc2:cmMkLst>
            </pc226:cmChg>
          </p:ext>
        </pc:extLst>
      </pc:sldChg>
      <pc:sldChg chg="mod modShow">
        <pc:chgData name="Rebecca Diaz-Castrejon" userId="S::rebecca_neimandcollaborative.com#ext#@ncconnect.onmicrosoft.com::2e9df2d5-df92-4e5c-ad51-805d35800e25" providerId="AD" clId="Web-{65639DB1-498A-6862-627E-72B2FFE91239}" dt="2024-08-07T22:11:46.288" v="27"/>
        <pc:sldMkLst>
          <pc:docMk/>
          <pc:sldMk cId="14286104" sldId="2147478990"/>
        </pc:sldMkLst>
      </pc:sldChg>
    </pc:docChg>
  </pc:docChgLst>
  <pc:docChgLst>
    <pc:chgData name="Rebecca Diaz-Castrejon" userId="S::rebecca_neimandcollaborative.com#ext#@ncconnect.onmicrosoft.com::2e9df2d5-df92-4e5c-ad51-805d35800e25" providerId="AD" clId="Web-{29925A39-C546-D9B9-A7BA-55D67512A3A0}"/>
    <pc:docChg chg="delSld modSld">
      <pc:chgData name="Rebecca Diaz-Castrejon" userId="S::rebecca_neimandcollaborative.com#ext#@ncconnect.onmicrosoft.com::2e9df2d5-df92-4e5c-ad51-805d35800e25" providerId="AD" clId="Web-{29925A39-C546-D9B9-A7BA-55D67512A3A0}" dt="2024-08-07T22:52:09.380" v="61"/>
      <pc:docMkLst>
        <pc:docMk/>
      </pc:docMkLst>
      <pc:sldChg chg="delCm">
        <pc:chgData name="Rebecca Diaz-Castrejon" userId="S::rebecca_neimandcollaborative.com#ext#@ncconnect.onmicrosoft.com::2e9df2d5-df92-4e5c-ad51-805d35800e25" providerId="AD" clId="Web-{29925A39-C546-D9B9-A7BA-55D67512A3A0}" dt="2024-08-07T22:51:50.333" v="58"/>
        <pc:sldMkLst>
          <pc:docMk/>
          <pc:sldMk cId="2464339035" sldId="214747896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9.411" v="56"/>
              <pc2:cmMkLst xmlns:pc2="http://schemas.microsoft.com/office/powerpoint/2019/9/main/command">
                <pc:docMk/>
                <pc:sldMk cId="2464339035" sldId="2147478969"/>
                <pc2:cmMk id="{F1FFE43D-1B28-4A81-BB98-28EEC9FCAD0C}"/>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50.333" v="58"/>
              <pc2:cmMkLst xmlns:pc2="http://schemas.microsoft.com/office/powerpoint/2019/9/main/command">
                <pc:docMk/>
                <pc:sldMk cId="2464339035" sldId="2147478969"/>
                <pc2:cmMk id="{0064B887-C0EA-4B01-A7E2-0BD2818FA53A}"/>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7.989" v="53"/>
              <pc2:cmMkLst xmlns:pc2="http://schemas.microsoft.com/office/powerpoint/2019/9/main/command">
                <pc:docMk/>
                <pc:sldMk cId="2464339035" sldId="2147478969"/>
                <pc2:cmMk id="{B7491CD6-087F-4EB2-B1F7-1C3B889E578D}"/>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8.942" v="55"/>
              <pc2:cmMkLst xmlns:pc2="http://schemas.microsoft.com/office/powerpoint/2019/9/main/command">
                <pc:docMk/>
                <pc:sldMk cId="2464339035" sldId="2147478969"/>
                <pc2:cmMk id="{21FC67D9-5D9D-40E7-A9D8-D3068B744B25}"/>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8.348" v="54"/>
              <pc2:cmMkLst xmlns:pc2="http://schemas.microsoft.com/office/powerpoint/2019/9/main/command">
                <pc:docMk/>
                <pc:sldMk cId="2464339035" sldId="2147478969"/>
                <pc2:cmMk id="{CA913DEF-8542-D14C-A90A-6BEF282AEB8B}"/>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9.817" v="57"/>
              <pc2:cmMkLst xmlns:pc2="http://schemas.microsoft.com/office/powerpoint/2019/9/main/command">
                <pc:docMk/>
                <pc:sldMk cId="2464339035" sldId="2147478969"/>
                <pc2:cmMk id="{2067D5F7-595C-44F7-9095-EDBDC04E5ECF}"/>
              </pc2:cmMkLst>
            </pc226:cmChg>
          </p:ext>
        </pc:extLst>
      </pc:sldChg>
      <pc:sldChg chg="delCm">
        <pc:chgData name="Rebecca Diaz-Castrejon" userId="S::rebecca_neimandcollaborative.com#ext#@ncconnect.onmicrosoft.com::2e9df2d5-df92-4e5c-ad51-805d35800e25" providerId="AD" clId="Web-{29925A39-C546-D9B9-A7BA-55D67512A3A0}" dt="2024-08-07T22:52:07.380" v="60"/>
        <pc:sldMkLst>
          <pc:docMk/>
          <pc:sldMk cId="988230272" sldId="2147478975"/>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2:07.380" v="60"/>
              <pc2:cmMkLst xmlns:pc2="http://schemas.microsoft.com/office/powerpoint/2019/9/main/command">
                <pc:docMk/>
                <pc:sldMk cId="988230272" sldId="2147478975"/>
                <pc2:cmMk id="{5E51118A-DDF6-CC47-9641-1C8BF337FBBE}"/>
              </pc2:cmMkLst>
            </pc226:cmChg>
          </p:ext>
        </pc:extLst>
      </pc:sldChg>
      <pc:sldChg chg="delCm">
        <pc:chgData name="Rebecca Diaz-Castrejon" userId="S::rebecca_neimandcollaborative.com#ext#@ncconnect.onmicrosoft.com::2e9df2d5-df92-4e5c-ad51-805d35800e25" providerId="AD" clId="Web-{29925A39-C546-D9B9-A7BA-55D67512A3A0}" dt="2024-08-07T22:48:24.922" v="41"/>
        <pc:sldMkLst>
          <pc:docMk/>
          <pc:sldMk cId="4240203115" sldId="2147478978"/>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48:23.203" v="37"/>
              <pc2:cmMkLst xmlns:pc2="http://schemas.microsoft.com/office/powerpoint/2019/9/main/command">
                <pc:docMk/>
                <pc:sldMk cId="4240203115" sldId="2147478978"/>
                <pc2:cmMk id="{C37A635A-A345-402D-BE6B-6034A6B41B9E}"/>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48:23.688" v="38"/>
              <pc2:cmMkLst xmlns:pc2="http://schemas.microsoft.com/office/powerpoint/2019/9/main/command">
                <pc:docMk/>
                <pc:sldMk cId="4240203115" sldId="2147478978"/>
                <pc2:cmMk id="{50922670-BE38-4F01-9CBF-8C88DFDF12AA}"/>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48:24.922" v="41"/>
              <pc2:cmMkLst xmlns:pc2="http://schemas.microsoft.com/office/powerpoint/2019/9/main/command">
                <pc:docMk/>
                <pc:sldMk cId="4240203115" sldId="2147478978"/>
                <pc2:cmMk id="{F34C7C87-F8CB-462F-971D-5198FB7DE51F}"/>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48:24.063" v="39"/>
              <pc2:cmMkLst xmlns:pc2="http://schemas.microsoft.com/office/powerpoint/2019/9/main/command">
                <pc:docMk/>
                <pc:sldMk cId="4240203115" sldId="2147478978"/>
                <pc2:cmMk id="{167296B2-64E8-41A9-A04B-D6ADEC86FCCC}"/>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48:24.406" v="40"/>
              <pc2:cmMkLst xmlns:pc2="http://schemas.microsoft.com/office/powerpoint/2019/9/main/command">
                <pc:docMk/>
                <pc:sldMk cId="4240203115" sldId="2147478978"/>
                <pc2:cmMk id="{AE2FE2EE-521C-41D6-B9C3-F051003F6A8E}"/>
              </pc2:cmMkLst>
            </pc226:cmChg>
          </p:ext>
        </pc:extLst>
      </pc:sldChg>
      <pc:sldChg chg="delCm">
        <pc:chgData name="Rebecca Diaz-Castrejon" userId="S::rebecca_neimandcollaborative.com#ext#@ncconnect.onmicrosoft.com::2e9df2d5-df92-4e5c-ad51-805d35800e25" providerId="AD" clId="Web-{29925A39-C546-D9B9-A7BA-55D67512A3A0}" dt="2024-08-07T22:51:44.145" v="52"/>
        <pc:sldMkLst>
          <pc:docMk/>
          <pc:sldMk cId="1726621376" sldId="214747897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4.145" v="52"/>
              <pc2:cmMkLst xmlns:pc2="http://schemas.microsoft.com/office/powerpoint/2019/9/main/command">
                <pc:docMk/>
                <pc:sldMk cId="1726621376" sldId="2147478979"/>
                <pc2:cmMk id="{8F74F42E-A3DD-4DA8-A581-64C1014975F9}"/>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3.520" v="51"/>
              <pc2:cmMkLst xmlns:pc2="http://schemas.microsoft.com/office/powerpoint/2019/9/main/command">
                <pc:docMk/>
                <pc:sldMk cId="1726621376" sldId="2147478979"/>
                <pc2:cmMk id="{4C72357D-8FAF-4ABA-A83A-0481BE6F5D31}"/>
              </pc2:cmMkLst>
            </pc226:cmChg>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51:42.708" v="50"/>
              <pc2:cmMkLst xmlns:pc2="http://schemas.microsoft.com/office/powerpoint/2019/9/main/command">
                <pc:docMk/>
                <pc:sldMk cId="1726621376" sldId="2147478979"/>
                <pc2:cmMk id="{1232A1EF-912C-4A2E-B2C1-3A5FA299E1B0}"/>
              </pc2:cmMkLst>
            </pc226:cmChg>
          </p:ext>
        </pc:extLst>
      </pc:sldChg>
      <pc:sldChg chg="del">
        <pc:chgData name="Rebecca Diaz-Castrejon" userId="S::rebecca_neimandcollaborative.com#ext#@ncconnect.onmicrosoft.com::2e9df2d5-df92-4e5c-ad51-805d35800e25" providerId="AD" clId="Web-{29925A39-C546-D9B9-A7BA-55D67512A3A0}" dt="2024-08-07T22:46:10.028" v="19"/>
        <pc:sldMkLst>
          <pc:docMk/>
          <pc:sldMk cId="1863474302" sldId="2147478980"/>
        </pc:sldMkLst>
      </pc:sldChg>
      <pc:sldChg chg="modSp delCm">
        <pc:chgData name="Rebecca Diaz-Castrejon" userId="S::rebecca_neimandcollaborative.com#ext#@ncconnect.onmicrosoft.com::2e9df2d5-df92-4e5c-ad51-805d35800e25" providerId="AD" clId="Web-{29925A39-C546-D9B9-A7BA-55D67512A3A0}" dt="2024-08-07T22:48:16.781" v="36"/>
        <pc:sldMkLst>
          <pc:docMk/>
          <pc:sldMk cId="787076014" sldId="2147478988"/>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29925A39-C546-D9B9-A7BA-55D67512A3A0}" dt="2024-08-07T22:48:16.781" v="36"/>
              <pc2:cmMkLst xmlns:pc2="http://schemas.microsoft.com/office/powerpoint/2019/9/main/command">
                <pc:docMk/>
                <pc:sldMk cId="787076014" sldId="2147478988"/>
                <pc2:cmMk id="{1CF1C003-2A6F-4AE1-9B7E-462F11521B3A}"/>
              </pc2:cmMkLst>
            </pc226:cmChg>
          </p:ext>
        </pc:extLst>
      </pc:sldChg>
      <pc:sldChg chg="modSp">
        <pc:chgData name="Rebecca Diaz-Castrejon" userId="S::rebecca_neimandcollaborative.com#ext#@ncconnect.onmicrosoft.com::2e9df2d5-df92-4e5c-ad51-805d35800e25" providerId="AD" clId="Web-{29925A39-C546-D9B9-A7BA-55D67512A3A0}" dt="2024-08-07T22:47:30.593" v="31" actId="20577"/>
        <pc:sldMkLst>
          <pc:docMk/>
          <pc:sldMk cId="1150341760" sldId="2147478989"/>
        </pc:sldMkLst>
      </pc:sldChg>
      <pc:sldChg chg="del">
        <pc:chgData name="Rebecca Diaz-Castrejon" userId="S::rebecca_neimandcollaborative.com#ext#@ncconnect.onmicrosoft.com::2e9df2d5-df92-4e5c-ad51-805d35800e25" providerId="AD" clId="Web-{29925A39-C546-D9B9-A7BA-55D67512A3A0}" dt="2024-08-07T22:52:09.380" v="61"/>
        <pc:sldMkLst>
          <pc:docMk/>
          <pc:sldMk cId="14286104" sldId="2147478990"/>
        </pc:sldMkLst>
      </pc:sldChg>
    </pc:docChg>
  </pc:docChgLst>
  <pc:docChgLst>
    <pc:chgData name="christina.ngo.bui" userId="S::christina.ngo.bui_gmail.com#ext#@ncconnect.onmicrosoft.com::626deb5c-6642-45a9-ad52-0dde63f202a9" providerId="AD" clId="Web-{21649A28-C131-3E56-E8F3-83BFE3230236}"/>
    <pc:docChg chg="addSld delSld modSld sldOrd addMainMaster delMainMaster">
      <pc:chgData name="christina.ngo.bui" userId="S::christina.ngo.bui_gmail.com#ext#@ncconnect.onmicrosoft.com::626deb5c-6642-45a9-ad52-0dde63f202a9" providerId="AD" clId="Web-{21649A28-C131-3E56-E8F3-83BFE3230236}" dt="2024-12-10T21:55:00.848" v="1770"/>
      <pc:docMkLst>
        <pc:docMk/>
      </pc:docMkLst>
      <pc:sldChg chg="modSp mod modClrScheme chgLayout">
        <pc:chgData name="christina.ngo.bui" userId="S::christina.ngo.bui_gmail.com#ext#@ncconnect.onmicrosoft.com::626deb5c-6642-45a9-ad52-0dde63f202a9" providerId="AD" clId="Web-{21649A28-C131-3E56-E8F3-83BFE3230236}" dt="2024-12-10T21:33:29.813" v="16"/>
        <pc:sldMkLst>
          <pc:docMk/>
          <pc:sldMk cId="967207967" sldId="2147376879"/>
        </pc:sldMkLst>
      </pc:sldChg>
      <pc:sldChg chg="modSp mod ord modClrScheme chgLayout">
        <pc:chgData name="christina.ngo.bui" userId="S::christina.ngo.bui_gmail.com#ext#@ncconnect.onmicrosoft.com::626deb5c-6642-45a9-ad52-0dde63f202a9" providerId="AD" clId="Web-{21649A28-C131-3E56-E8F3-83BFE3230236}" dt="2024-12-10T21:51:05.219" v="1701"/>
        <pc:sldMkLst>
          <pc:docMk/>
          <pc:sldMk cId="1137231823" sldId="2147478919"/>
        </pc:sldMkLst>
      </pc:sldChg>
      <pc:sldChg chg="modSp mod modClrScheme chgLayout">
        <pc:chgData name="christina.ngo.bui" userId="S::christina.ngo.bui_gmail.com#ext#@ncconnect.onmicrosoft.com::626deb5c-6642-45a9-ad52-0dde63f202a9" providerId="AD" clId="Web-{21649A28-C131-3E56-E8F3-83BFE3230236}" dt="2024-12-10T21:33:29.813" v="16"/>
        <pc:sldMkLst>
          <pc:docMk/>
          <pc:sldMk cId="988230272" sldId="2147478975"/>
        </pc:sldMkLst>
      </pc:sldChg>
      <pc:sldChg chg="modSp mod modClrScheme chgLayout">
        <pc:chgData name="christina.ngo.bui" userId="S::christina.ngo.bui_gmail.com#ext#@ncconnect.onmicrosoft.com::626deb5c-6642-45a9-ad52-0dde63f202a9" providerId="AD" clId="Web-{21649A28-C131-3E56-E8F3-83BFE3230236}" dt="2024-12-10T21:33:29.813" v="16"/>
        <pc:sldMkLst>
          <pc:docMk/>
          <pc:sldMk cId="1327461648" sldId="2147478990"/>
        </pc:sldMkLst>
      </pc:sldChg>
      <pc:sldChg chg="modSp del mod modClrScheme chgLayout">
        <pc:chgData name="christina.ngo.bui" userId="S::christina.ngo.bui_gmail.com#ext#@ncconnect.onmicrosoft.com::626deb5c-6642-45a9-ad52-0dde63f202a9" providerId="AD" clId="Web-{21649A28-C131-3E56-E8F3-83BFE3230236}" dt="2024-12-10T21:54:11.535" v="1702"/>
        <pc:sldMkLst>
          <pc:docMk/>
          <pc:sldMk cId="2689364342" sldId="2147478991"/>
        </pc:sldMkLst>
      </pc:sldChg>
      <pc:sldChg chg="modSp del mod modClrScheme chgLayout">
        <pc:chgData name="christina.ngo.bui" userId="S::christina.ngo.bui_gmail.com#ext#@ncconnect.onmicrosoft.com::626deb5c-6642-45a9-ad52-0dde63f202a9" providerId="AD" clId="Web-{21649A28-C131-3E56-E8F3-83BFE3230236}" dt="2024-12-10T21:54:31.644" v="1704"/>
        <pc:sldMkLst>
          <pc:docMk/>
          <pc:sldMk cId="2493433909" sldId="2147478992"/>
        </pc:sldMkLst>
      </pc:sldChg>
      <pc:sldChg chg="modSp del mod modClrScheme chgLayout">
        <pc:chgData name="christina.ngo.bui" userId="S::christina.ngo.bui_gmail.com#ext#@ncconnect.onmicrosoft.com::626deb5c-6642-45a9-ad52-0dde63f202a9" providerId="AD" clId="Web-{21649A28-C131-3E56-E8F3-83BFE3230236}" dt="2024-12-10T21:54:40.441" v="1707"/>
        <pc:sldMkLst>
          <pc:docMk/>
          <pc:sldMk cId="839026232" sldId="2147478993"/>
        </pc:sldMkLst>
      </pc:sldChg>
      <pc:sldChg chg="modSp del mod modClrScheme chgLayout">
        <pc:chgData name="christina.ngo.bui" userId="S::christina.ngo.bui_gmail.com#ext#@ncconnect.onmicrosoft.com::626deb5c-6642-45a9-ad52-0dde63f202a9" providerId="AD" clId="Web-{21649A28-C131-3E56-E8F3-83BFE3230236}" dt="2024-12-10T21:54:35.472" v="1705"/>
        <pc:sldMkLst>
          <pc:docMk/>
          <pc:sldMk cId="1905283109" sldId="2147478994"/>
        </pc:sldMkLst>
      </pc:sldChg>
      <pc:sldChg chg="modSp mod modClrScheme chgLayout">
        <pc:chgData name="christina.ngo.bui" userId="S::christina.ngo.bui_gmail.com#ext#@ncconnect.onmicrosoft.com::626deb5c-6642-45a9-ad52-0dde63f202a9" providerId="AD" clId="Web-{21649A28-C131-3E56-E8F3-83BFE3230236}" dt="2024-12-10T21:33:29.813" v="16"/>
        <pc:sldMkLst>
          <pc:docMk/>
          <pc:sldMk cId="3777539302" sldId="2147478995"/>
        </pc:sldMkLst>
      </pc:sldChg>
      <pc:sldChg chg="modSp del mod modClrScheme chgLayout">
        <pc:chgData name="christina.ngo.bui" userId="S::christina.ngo.bui_gmail.com#ext#@ncconnect.onmicrosoft.com::626deb5c-6642-45a9-ad52-0dde63f202a9" providerId="AD" clId="Web-{21649A28-C131-3E56-E8F3-83BFE3230236}" dt="2024-12-10T21:54:38.191" v="1706"/>
        <pc:sldMkLst>
          <pc:docMk/>
          <pc:sldMk cId="3962164740" sldId="2147478996"/>
        </pc:sldMkLst>
      </pc:sldChg>
      <pc:sldChg chg="addSp modSp mod ord modClrScheme chgLayout">
        <pc:chgData name="christina.ngo.bui" userId="S::christina.ngo.bui_gmail.com#ext#@ncconnect.onmicrosoft.com::626deb5c-6642-45a9-ad52-0dde63f202a9" providerId="AD" clId="Web-{21649A28-C131-3E56-E8F3-83BFE3230236}" dt="2024-12-10T21:42:33.790" v="594"/>
        <pc:sldMkLst>
          <pc:docMk/>
          <pc:sldMk cId="1897535770" sldId="2147478997"/>
        </pc:sldMkLst>
      </pc:sldChg>
      <pc:sldChg chg="modSp mod modClrScheme chgLayout">
        <pc:chgData name="christina.ngo.bui" userId="S::christina.ngo.bui_gmail.com#ext#@ncconnect.onmicrosoft.com::626deb5c-6642-45a9-ad52-0dde63f202a9" providerId="AD" clId="Web-{21649A28-C131-3E56-E8F3-83BFE3230236}" dt="2024-12-10T21:33:29.813" v="16"/>
        <pc:sldMkLst>
          <pc:docMk/>
          <pc:sldMk cId="672733711" sldId="2147478998"/>
        </pc:sldMkLst>
      </pc:sldChg>
      <pc:sldChg chg="modSp mod ord modClrScheme chgLayout">
        <pc:chgData name="christina.ngo.bui" userId="S::christina.ngo.bui_gmail.com#ext#@ncconnect.onmicrosoft.com::626deb5c-6642-45a9-ad52-0dde63f202a9" providerId="AD" clId="Web-{21649A28-C131-3E56-E8F3-83BFE3230236}" dt="2024-12-10T21:34:03.329" v="20"/>
        <pc:sldMkLst>
          <pc:docMk/>
          <pc:sldMk cId="149173592" sldId="2147478999"/>
        </pc:sldMkLst>
      </pc:sldChg>
      <pc:sldChg chg="modSp mod modClrScheme chgLayout">
        <pc:chgData name="christina.ngo.bui" userId="S::christina.ngo.bui_gmail.com#ext#@ncconnect.onmicrosoft.com::626deb5c-6642-45a9-ad52-0dde63f202a9" providerId="AD" clId="Web-{21649A28-C131-3E56-E8F3-83BFE3230236}" dt="2024-12-10T21:33:29.813" v="16"/>
        <pc:sldMkLst>
          <pc:docMk/>
          <pc:sldMk cId="193262873" sldId="2147479000"/>
        </pc:sldMkLst>
      </pc:sldChg>
      <pc:sldChg chg="addSp delSp modSp mod modClrScheme chgLayout modNotes">
        <pc:chgData name="christina.ngo.bui" userId="S::christina.ngo.bui_gmail.com#ext#@ncconnect.onmicrosoft.com::626deb5c-6642-45a9-ad52-0dde63f202a9" providerId="AD" clId="Web-{21649A28-C131-3E56-E8F3-83BFE3230236}" dt="2024-12-10T21:50:29.813" v="1692"/>
        <pc:sldMkLst>
          <pc:docMk/>
          <pc:sldMk cId="298127689" sldId="2147479001"/>
        </pc:sldMkLst>
      </pc:sldChg>
      <pc:sldChg chg="modSp del mod modClrScheme chgLayout">
        <pc:chgData name="christina.ngo.bui" userId="S::christina.ngo.bui_gmail.com#ext#@ncconnect.onmicrosoft.com::626deb5c-6642-45a9-ad52-0dde63f202a9" providerId="AD" clId="Web-{21649A28-C131-3E56-E8F3-83BFE3230236}" dt="2024-12-10T21:50:41.828" v="1694"/>
        <pc:sldMkLst>
          <pc:docMk/>
          <pc:sldMk cId="45119768" sldId="2147479002"/>
        </pc:sldMkLst>
      </pc:sldChg>
      <pc:sldChg chg="modSp new del">
        <pc:chgData name="christina.ngo.bui" userId="S::christina.ngo.bui_gmail.com#ext#@ncconnect.onmicrosoft.com::626deb5c-6642-45a9-ad52-0dde63f202a9" providerId="AD" clId="Web-{21649A28-C131-3E56-E8F3-83BFE3230236}" dt="2024-12-10T21:50:31.359" v="1693"/>
        <pc:sldMkLst>
          <pc:docMk/>
          <pc:sldMk cId="1745653765" sldId="2147479003"/>
        </pc:sldMkLst>
      </pc:sldChg>
      <pc:sldChg chg="del">
        <pc:chgData name="christina.ngo.bui" userId="S::christina.ngo.bui_gmail.com#ext#@ncconnect.onmicrosoft.com::626deb5c-6642-45a9-ad52-0dde63f202a9" providerId="AD" clId="Web-{21649A28-C131-3E56-E8F3-83BFE3230236}" dt="2024-12-10T21:31:12.639" v="0"/>
        <pc:sldMkLst>
          <pc:docMk/>
          <pc:sldMk cId="3185502598" sldId="2147479003"/>
        </pc:sldMkLst>
      </pc:sldChg>
      <pc:sldChg chg="new del">
        <pc:chgData name="christina.ngo.bui" userId="S::christina.ngo.bui_gmail.com#ext#@ncconnect.onmicrosoft.com::626deb5c-6642-45a9-ad52-0dde63f202a9" providerId="AD" clId="Web-{21649A28-C131-3E56-E8F3-83BFE3230236}" dt="2024-12-10T21:33:00.656" v="14"/>
        <pc:sldMkLst>
          <pc:docMk/>
          <pc:sldMk cId="3469819264" sldId="2147479003"/>
        </pc:sldMkLst>
      </pc:sldChg>
      <pc:sldChg chg="addSp delSp modSp new del mod modClrScheme chgLayout modNotes">
        <pc:chgData name="christina.ngo.bui" userId="S::christina.ngo.bui_gmail.com#ext#@ncconnect.onmicrosoft.com::626deb5c-6642-45a9-ad52-0dde63f202a9" providerId="AD" clId="Web-{21649A28-C131-3E56-E8F3-83BFE3230236}" dt="2024-12-10T21:42:27.649" v="593"/>
        <pc:sldMkLst>
          <pc:docMk/>
          <pc:sldMk cId="1877612076" sldId="2147479004"/>
        </pc:sldMkLst>
      </pc:sldChg>
      <pc:sldChg chg="new del">
        <pc:chgData name="christina.ngo.bui" userId="S::christina.ngo.bui_gmail.com#ext#@ncconnect.onmicrosoft.com::626deb5c-6642-45a9-ad52-0dde63f202a9" providerId="AD" clId="Web-{21649A28-C131-3E56-E8F3-83BFE3230236}" dt="2024-12-10T21:32:57.172" v="13"/>
        <pc:sldMkLst>
          <pc:docMk/>
          <pc:sldMk cId="4208618831" sldId="2147479005"/>
        </pc:sldMkLst>
      </pc:sldChg>
      <pc:sldMasterChg chg="add del addSldLayout delSldLayout modSldLayout">
        <pc:chgData name="christina.ngo.bui" userId="S::christina.ngo.bui_gmail.com#ext#@ncconnect.onmicrosoft.com::626deb5c-6642-45a9-ad52-0dde63f202a9" providerId="AD" clId="Web-{21649A28-C131-3E56-E8F3-83BFE3230236}" dt="2024-12-10T21:33:29.813" v="16"/>
        <pc:sldMasterMkLst>
          <pc:docMk/>
          <pc:sldMasterMk cId="1142449169" sldId="2147483771"/>
        </pc:sldMasterMkLst>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3650716447" sldId="2147483772"/>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2777626546" sldId="2147483773"/>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3178575223" sldId="2147483774"/>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519857993" sldId="2147483775"/>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2489134231" sldId="2147483776"/>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1618173136" sldId="2147483777"/>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3279423285" sldId="2147483778"/>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4198252135" sldId="2147483779"/>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2167817270" sldId="2147483780"/>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1798183481" sldId="2147483781"/>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4065874746" sldId="2147483782"/>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4077560482" sldId="2147483783"/>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143836061" sldId="2147483784"/>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2989296433" sldId="2147483785"/>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1011168404" sldId="2147483786"/>
          </pc:sldLayoutMkLst>
        </pc:sldLayoutChg>
        <pc:sldLayoutChg chg="add del mod replId">
          <pc:chgData name="christina.ngo.bui" userId="S::christina.ngo.bui_gmail.com#ext#@ncconnect.onmicrosoft.com::626deb5c-6642-45a9-ad52-0dde63f202a9" providerId="AD" clId="Web-{21649A28-C131-3E56-E8F3-83BFE3230236}" dt="2024-12-10T21:33:29.813" v="16"/>
          <pc:sldLayoutMkLst>
            <pc:docMk/>
            <pc:sldMasterMk cId="1142449169" sldId="2147483771"/>
            <pc:sldLayoutMk cId="807702373" sldId="2147483787"/>
          </pc:sldLayoutMkLst>
        </pc:sldLayoutChg>
      </pc:sldMasterChg>
    </pc:docChg>
  </pc:docChgLst>
  <pc:docChgLst>
    <pc:chgData name="Rebecca Diaz-Castrejon" userId="S::rebecca_neimandcollaborative.com#ext#@ncconnect.onmicrosoft.com::2e9df2d5-df92-4e5c-ad51-805d35800e25" providerId="AD" clId="Web-{2581F207-C67A-3CB6-3E54-6A92BCC03948}"/>
    <pc:docChg chg="modSld">
      <pc:chgData name="Rebecca Diaz-Castrejon" userId="S::rebecca_neimandcollaborative.com#ext#@ncconnect.onmicrosoft.com::2e9df2d5-df92-4e5c-ad51-805d35800e25" providerId="AD" clId="Web-{2581F207-C67A-3CB6-3E54-6A92BCC03948}" dt="2024-06-06T14:51:05.440" v="31"/>
      <pc:docMkLst>
        <pc:docMk/>
      </pc:docMkLst>
      <pc:sldChg chg="modSp">
        <pc:chgData name="Rebecca Diaz-Castrejon" userId="S::rebecca_neimandcollaborative.com#ext#@ncconnect.onmicrosoft.com::2e9df2d5-df92-4e5c-ad51-805d35800e25" providerId="AD" clId="Web-{2581F207-C67A-3CB6-3E54-6A92BCC03948}" dt="2024-06-06T14:51:05.440" v="31"/>
        <pc:sldMkLst>
          <pc:docMk/>
          <pc:sldMk cId="3983646097" sldId="2147478944"/>
        </pc:sldMkLst>
      </pc:sldChg>
    </pc:docChg>
  </pc:docChgLst>
  <pc:docChgLst>
    <pc:chgData name="Colby DiMento" userId="S::cdimento_oakhillstrategies.com#ext#@ncconnect.onmicrosoft.com::d8606fec-3bbc-47f4-8f72-bcac598a9043" providerId="AD" clId="Web-{E65D61C9-D9DB-451E-2A7D-78F6CC4D06C9}"/>
    <pc:docChg chg="delSld">
      <pc:chgData name="Colby DiMento" userId="S::cdimento_oakhillstrategies.com#ext#@ncconnect.onmicrosoft.com::d8606fec-3bbc-47f4-8f72-bcac598a9043" providerId="AD" clId="Web-{E65D61C9-D9DB-451E-2A7D-78F6CC4D06C9}" dt="2025-04-22T20:07:53.838" v="0"/>
      <pc:docMkLst>
        <pc:docMk/>
      </pc:docMkLst>
      <pc:sldChg chg="del">
        <pc:chgData name="Colby DiMento" userId="S::cdimento_oakhillstrategies.com#ext#@ncconnect.onmicrosoft.com::d8606fec-3bbc-47f4-8f72-bcac598a9043" providerId="AD" clId="Web-{E65D61C9-D9DB-451E-2A7D-78F6CC4D06C9}" dt="2025-04-22T20:07:53.838" v="0"/>
        <pc:sldMkLst>
          <pc:docMk/>
          <pc:sldMk cId="3894450590" sldId="2147479070"/>
        </pc:sldMkLst>
      </pc:sldChg>
    </pc:docChg>
  </pc:docChgLst>
  <pc:docChgLst>
    <pc:chgData name="christina.ngo.bui" userId="S::christina.ngo.bui_gmail.com#ext#@ncconnect.onmicrosoft.com::626deb5c-6642-45a9-ad52-0dde63f202a9" providerId="AD" clId="Web-{1E2EC85B-ADC0-4422-6B8E-64398BA8D4C9}"/>
    <pc:docChg chg="addSld delSld modSld sldOrd">
      <pc:chgData name="christina.ngo.bui" userId="S::christina.ngo.bui_gmail.com#ext#@ncconnect.onmicrosoft.com::626deb5c-6642-45a9-ad52-0dde63f202a9" providerId="AD" clId="Web-{1E2EC85B-ADC0-4422-6B8E-64398BA8D4C9}" dt="2024-12-18T22:44:57.239" v="2677"/>
      <pc:docMkLst>
        <pc:docMk/>
      </pc:docMkLst>
      <pc:sldChg chg="addSp delSp modSp">
        <pc:chgData name="christina.ngo.bui" userId="S::christina.ngo.bui_gmail.com#ext#@ncconnect.onmicrosoft.com::626deb5c-6642-45a9-ad52-0dde63f202a9" providerId="AD" clId="Web-{1E2EC85B-ADC0-4422-6B8E-64398BA8D4C9}" dt="2024-12-18T22:34:37.184" v="2419" actId="1076"/>
        <pc:sldMkLst>
          <pc:docMk/>
          <pc:sldMk cId="1886286786" sldId="2147376866"/>
        </pc:sldMkLst>
      </pc:sldChg>
      <pc:sldChg chg="ord">
        <pc:chgData name="christina.ngo.bui" userId="S::christina.ngo.bui_gmail.com#ext#@ncconnect.onmicrosoft.com::626deb5c-6642-45a9-ad52-0dde63f202a9" providerId="AD" clId="Web-{1E2EC85B-ADC0-4422-6B8E-64398BA8D4C9}" dt="2024-12-18T21:59:38.970" v="1117"/>
        <pc:sldMkLst>
          <pc:docMk/>
          <pc:sldMk cId="1137231823" sldId="2147478919"/>
        </pc:sldMkLst>
      </pc:sldChg>
      <pc:sldChg chg="delSp modSp ord">
        <pc:chgData name="christina.ngo.bui" userId="S::christina.ngo.bui_gmail.com#ext#@ncconnect.onmicrosoft.com::626deb5c-6642-45a9-ad52-0dde63f202a9" providerId="AD" clId="Web-{1E2EC85B-ADC0-4422-6B8E-64398BA8D4C9}" dt="2024-12-18T20:09:10.099" v="458" actId="1076"/>
        <pc:sldMkLst>
          <pc:docMk/>
          <pc:sldMk cId="0" sldId="2147478931"/>
        </pc:sldMkLst>
      </pc:sldChg>
      <pc:sldChg chg="addSp delSp modSp ord">
        <pc:chgData name="christina.ngo.bui" userId="S::christina.ngo.bui_gmail.com#ext#@ncconnect.onmicrosoft.com::626deb5c-6642-45a9-ad52-0dde63f202a9" providerId="AD" clId="Web-{1E2EC85B-ADC0-4422-6B8E-64398BA8D4C9}" dt="2024-12-18T22:19:03.547" v="1838" actId="1076"/>
        <pc:sldMkLst>
          <pc:docMk/>
          <pc:sldMk cId="636725924" sldId="2147478945"/>
        </pc:sldMkLst>
      </pc:sldChg>
      <pc:sldChg chg="modSp">
        <pc:chgData name="christina.ngo.bui" userId="S::christina.ngo.bui_gmail.com#ext#@ncconnect.onmicrosoft.com::626deb5c-6642-45a9-ad52-0dde63f202a9" providerId="AD" clId="Web-{1E2EC85B-ADC0-4422-6B8E-64398BA8D4C9}" dt="2024-12-18T22:08:08.805" v="1480" actId="1076"/>
        <pc:sldMkLst>
          <pc:docMk/>
          <pc:sldMk cId="1282052852" sldId="2147478960"/>
        </pc:sldMkLst>
      </pc:sldChg>
      <pc:sldChg chg="modSp ord">
        <pc:chgData name="christina.ngo.bui" userId="S::christina.ngo.bui_gmail.com#ext#@ncconnect.onmicrosoft.com::626deb5c-6642-45a9-ad52-0dde63f202a9" providerId="AD" clId="Web-{1E2EC85B-ADC0-4422-6B8E-64398BA8D4C9}" dt="2024-12-18T22:44:13.660" v="2676" actId="20577"/>
        <pc:sldMkLst>
          <pc:docMk/>
          <pc:sldMk cId="1327461648" sldId="2147478990"/>
        </pc:sldMkLst>
      </pc:sldChg>
      <pc:sldChg chg="del">
        <pc:chgData name="christina.ngo.bui" userId="S::christina.ngo.bui_gmail.com#ext#@ncconnect.onmicrosoft.com::626deb5c-6642-45a9-ad52-0dde63f202a9" providerId="AD" clId="Web-{1E2EC85B-ADC0-4422-6B8E-64398BA8D4C9}" dt="2024-12-18T20:03:59.983" v="350"/>
        <pc:sldMkLst>
          <pc:docMk/>
          <pc:sldMk cId="3777539302" sldId="2147478995"/>
        </pc:sldMkLst>
      </pc:sldChg>
      <pc:sldChg chg="addSp delSp modSp del mod ord modClrScheme chgLayout">
        <pc:chgData name="christina.ngo.bui" userId="S::christina.ngo.bui_gmail.com#ext#@ncconnect.onmicrosoft.com::626deb5c-6642-45a9-ad52-0dde63f202a9" providerId="AD" clId="Web-{1E2EC85B-ADC0-4422-6B8E-64398BA8D4C9}" dt="2024-12-18T22:07:59.648" v="1477"/>
        <pc:sldMkLst>
          <pc:docMk/>
          <pc:sldMk cId="1897535770" sldId="2147478997"/>
        </pc:sldMkLst>
      </pc:sldChg>
      <pc:sldChg chg="del">
        <pc:chgData name="christina.ngo.bui" userId="S::christina.ngo.bui_gmail.com#ext#@ncconnect.onmicrosoft.com::626deb5c-6642-45a9-ad52-0dde63f202a9" providerId="AD" clId="Web-{1E2EC85B-ADC0-4422-6B8E-64398BA8D4C9}" dt="2024-12-18T22:42:58.253" v="2611"/>
        <pc:sldMkLst>
          <pc:docMk/>
          <pc:sldMk cId="672733711" sldId="2147478998"/>
        </pc:sldMkLst>
      </pc:sldChg>
      <pc:sldChg chg="addSp delSp modSp mod modClrScheme chgLayout">
        <pc:chgData name="christina.ngo.bui" userId="S::christina.ngo.bui_gmail.com#ext#@ncconnect.onmicrosoft.com::626deb5c-6642-45a9-ad52-0dde63f202a9" providerId="AD" clId="Web-{1E2EC85B-ADC0-4422-6B8E-64398BA8D4C9}" dt="2024-12-18T21:58:54.501" v="1102"/>
        <pc:sldMkLst>
          <pc:docMk/>
          <pc:sldMk cId="298127689" sldId="2147479001"/>
        </pc:sldMkLst>
      </pc:sldChg>
      <pc:sldChg chg="modSp new del">
        <pc:chgData name="christina.ngo.bui" userId="S::christina.ngo.bui_gmail.com#ext#@ncconnect.onmicrosoft.com::626deb5c-6642-45a9-ad52-0dde63f202a9" providerId="AD" clId="Web-{1E2EC85B-ADC0-4422-6B8E-64398BA8D4C9}" dt="2024-12-18T21:50:07.182" v="606"/>
        <pc:sldMkLst>
          <pc:docMk/>
          <pc:sldMk cId="1646367920" sldId="2147479002"/>
        </pc:sldMkLst>
      </pc:sldChg>
      <pc:sldChg chg="delSp modSp add ord replId">
        <pc:chgData name="christina.ngo.bui" userId="S::christina.ngo.bui_gmail.com#ext#@ncconnect.onmicrosoft.com::626deb5c-6642-45a9-ad52-0dde63f202a9" providerId="AD" clId="Web-{1E2EC85B-ADC0-4422-6B8E-64398BA8D4C9}" dt="2024-12-18T21:59:29.517" v="1116" actId="14100"/>
        <pc:sldMkLst>
          <pc:docMk/>
          <pc:sldMk cId="2731326386" sldId="2147479002"/>
        </pc:sldMkLst>
      </pc:sldChg>
      <pc:sldChg chg="delSp modSp new del">
        <pc:chgData name="christina.ngo.bui" userId="S::christina.ngo.bui_gmail.com#ext#@ncconnect.onmicrosoft.com::626deb5c-6642-45a9-ad52-0dde63f202a9" providerId="AD" clId="Web-{1E2EC85B-ADC0-4422-6B8E-64398BA8D4C9}" dt="2024-12-18T21:50:45.573" v="612"/>
        <pc:sldMkLst>
          <pc:docMk/>
          <pc:sldMk cId="902993074" sldId="2147479003"/>
        </pc:sldMkLst>
      </pc:sldChg>
      <pc:sldChg chg="new del">
        <pc:chgData name="christina.ngo.bui" userId="S::christina.ngo.bui_gmail.com#ext#@ncconnect.onmicrosoft.com::626deb5c-6642-45a9-ad52-0dde63f202a9" providerId="AD" clId="Web-{1E2EC85B-ADC0-4422-6B8E-64398BA8D4C9}" dt="2024-12-18T22:01:42.394" v="1149"/>
        <pc:sldMkLst>
          <pc:docMk/>
          <pc:sldMk cId="2356986346" sldId="2147479003"/>
        </pc:sldMkLst>
      </pc:sldChg>
      <pc:sldChg chg="modSp add replId">
        <pc:chgData name="christina.ngo.bui" userId="S::christina.ngo.bui_gmail.com#ext#@ncconnect.onmicrosoft.com::626deb5c-6642-45a9-ad52-0dde63f202a9" providerId="AD" clId="Web-{1E2EC85B-ADC0-4422-6B8E-64398BA8D4C9}" dt="2024-12-18T22:07:32.085" v="1476" actId="20577"/>
        <pc:sldMkLst>
          <pc:docMk/>
          <pc:sldMk cId="2860868888" sldId="2147479003"/>
        </pc:sldMkLst>
      </pc:sldChg>
      <pc:sldChg chg="delSp new del">
        <pc:chgData name="christina.ngo.bui" userId="S::christina.ngo.bui_gmail.com#ext#@ncconnect.onmicrosoft.com::626deb5c-6642-45a9-ad52-0dde63f202a9" providerId="AD" clId="Web-{1E2EC85B-ADC0-4422-6B8E-64398BA8D4C9}" dt="2024-12-18T22:02:30.707" v="1157"/>
        <pc:sldMkLst>
          <pc:docMk/>
          <pc:sldMk cId="3025838140" sldId="2147479003"/>
        </pc:sldMkLst>
      </pc:sldChg>
      <pc:sldChg chg="addSp delSp new del">
        <pc:chgData name="christina.ngo.bui" userId="S::christina.ngo.bui_gmail.com#ext#@ncconnect.onmicrosoft.com::626deb5c-6642-45a9-ad52-0dde63f202a9" providerId="AD" clId="Web-{1E2EC85B-ADC0-4422-6B8E-64398BA8D4C9}" dt="2024-12-18T22:02:53.785" v="1162"/>
        <pc:sldMkLst>
          <pc:docMk/>
          <pc:sldMk cId="3170027421" sldId="2147479003"/>
        </pc:sldMkLst>
      </pc:sldChg>
      <pc:sldChg chg="modSp new del">
        <pc:chgData name="christina.ngo.bui" userId="S::christina.ngo.bui_gmail.com#ext#@ncconnect.onmicrosoft.com::626deb5c-6642-45a9-ad52-0dde63f202a9" providerId="AD" clId="Web-{1E2EC85B-ADC0-4422-6B8E-64398BA8D4C9}" dt="2024-12-18T21:50:52.698" v="614"/>
        <pc:sldMkLst>
          <pc:docMk/>
          <pc:sldMk cId="755350004" sldId="2147479004"/>
        </pc:sldMkLst>
      </pc:sldChg>
      <pc:sldChg chg="add del mod replId setBg">
        <pc:chgData name="christina.ngo.bui" userId="S::christina.ngo.bui_gmail.com#ext#@ncconnect.onmicrosoft.com::626deb5c-6642-45a9-ad52-0dde63f202a9" providerId="AD" clId="Web-{1E2EC85B-ADC0-4422-6B8E-64398BA8D4C9}" dt="2024-12-18T22:02:28.800" v="1156"/>
        <pc:sldMkLst>
          <pc:docMk/>
          <pc:sldMk cId="2040094518" sldId="2147479004"/>
        </pc:sldMkLst>
      </pc:sldChg>
      <pc:sldChg chg="new del">
        <pc:chgData name="christina.ngo.bui" userId="S::christina.ngo.bui_gmail.com#ext#@ncconnect.onmicrosoft.com::626deb5c-6642-45a9-ad52-0dde63f202a9" providerId="AD" clId="Web-{1E2EC85B-ADC0-4422-6B8E-64398BA8D4C9}" dt="2024-12-18T21:50:05.463" v="605"/>
        <pc:sldMkLst>
          <pc:docMk/>
          <pc:sldMk cId="2139342749" sldId="2147479004"/>
        </pc:sldMkLst>
      </pc:sldChg>
      <pc:sldChg chg="new del">
        <pc:chgData name="christina.ngo.bui" userId="S::christina.ngo.bui_gmail.com#ext#@ncconnect.onmicrosoft.com::626deb5c-6642-45a9-ad52-0dde63f202a9" providerId="AD" clId="Web-{1E2EC85B-ADC0-4422-6B8E-64398BA8D4C9}" dt="2024-12-18T21:50:15.947" v="608"/>
        <pc:sldMkLst>
          <pc:docMk/>
          <pc:sldMk cId="2878455048" sldId="2147479004"/>
        </pc:sldMkLst>
      </pc:sldChg>
      <pc:sldChg chg="add del replId">
        <pc:chgData name="christina.ngo.bui" userId="S::christina.ngo.bui_gmail.com#ext#@ncconnect.onmicrosoft.com::626deb5c-6642-45a9-ad52-0dde63f202a9" providerId="AD" clId="Web-{1E2EC85B-ADC0-4422-6B8E-64398BA8D4C9}" dt="2024-12-18T22:36:17.904" v="2420"/>
        <pc:sldMkLst>
          <pc:docMk/>
          <pc:sldMk cId="3683847983" sldId="2147479004"/>
        </pc:sldMkLst>
      </pc:sldChg>
      <pc:sldChg chg="addSp delSp modSp add replId">
        <pc:chgData name="christina.ngo.bui" userId="S::christina.ngo.bui_gmail.com#ext#@ncconnect.onmicrosoft.com::626deb5c-6642-45a9-ad52-0dde63f202a9" providerId="AD" clId="Web-{1E2EC85B-ADC0-4422-6B8E-64398BA8D4C9}" dt="2024-12-18T22:28:56.914" v="2153" actId="1076"/>
        <pc:sldMkLst>
          <pc:docMk/>
          <pc:sldMk cId="681790896" sldId="2147479005"/>
        </pc:sldMkLst>
      </pc:sldChg>
      <pc:sldChg chg="addSp delSp modSp add replId">
        <pc:chgData name="christina.ngo.bui" userId="S::christina.ngo.bui_gmail.com#ext#@ncconnect.onmicrosoft.com::626deb5c-6642-45a9-ad52-0dde63f202a9" providerId="AD" clId="Web-{1E2EC85B-ADC0-4422-6B8E-64398BA8D4C9}" dt="2024-12-18T22:39:25.234" v="2556" actId="20577"/>
        <pc:sldMkLst>
          <pc:docMk/>
          <pc:sldMk cId="868757626" sldId="2147479006"/>
        </pc:sldMkLst>
      </pc:sldChg>
      <pc:sldChg chg="addSp delSp modSp add replId">
        <pc:chgData name="christina.ngo.bui" userId="S::christina.ngo.bui_gmail.com#ext#@ncconnect.onmicrosoft.com::626deb5c-6642-45a9-ad52-0dde63f202a9" providerId="AD" clId="Web-{1E2EC85B-ADC0-4422-6B8E-64398BA8D4C9}" dt="2024-12-18T22:41:02.220" v="2560"/>
        <pc:sldMkLst>
          <pc:docMk/>
          <pc:sldMk cId="3431465335" sldId="2147479007"/>
        </pc:sldMkLst>
      </pc:sldChg>
      <pc:sldChg chg="delSp modSp add replId">
        <pc:chgData name="christina.ngo.bui" userId="S::christina.ngo.bui_gmail.com#ext#@ncconnect.onmicrosoft.com::626deb5c-6642-45a9-ad52-0dde63f202a9" providerId="AD" clId="Web-{1E2EC85B-ADC0-4422-6B8E-64398BA8D4C9}" dt="2024-12-18T22:42:05.643" v="2596" actId="20577"/>
        <pc:sldMkLst>
          <pc:docMk/>
          <pc:sldMk cId="388810261" sldId="2147479008"/>
        </pc:sldMkLst>
      </pc:sldChg>
      <pc:sldChg chg="modSp add replId">
        <pc:chgData name="christina.ngo.bui" userId="S::christina.ngo.bui_gmail.com#ext#@ncconnect.onmicrosoft.com::626deb5c-6642-45a9-ad52-0dde63f202a9" providerId="AD" clId="Web-{1E2EC85B-ADC0-4422-6B8E-64398BA8D4C9}" dt="2024-12-18T22:42:18.940" v="2600" actId="20577"/>
        <pc:sldMkLst>
          <pc:docMk/>
          <pc:sldMk cId="1965730459" sldId="2147479009"/>
        </pc:sldMkLst>
      </pc:sldChg>
      <pc:sldChg chg="modSp add replId">
        <pc:chgData name="christina.ngo.bui" userId="S::christina.ngo.bui_gmail.com#ext#@ncconnect.onmicrosoft.com::626deb5c-6642-45a9-ad52-0dde63f202a9" providerId="AD" clId="Web-{1E2EC85B-ADC0-4422-6B8E-64398BA8D4C9}" dt="2024-12-18T22:42:31.534" v="2610" actId="20577"/>
        <pc:sldMkLst>
          <pc:docMk/>
          <pc:sldMk cId="3697128145" sldId="2147479010"/>
        </pc:sldMkLst>
      </pc:sldChg>
      <pc:sldChg chg="new">
        <pc:chgData name="christina.ngo.bui" userId="S::christina.ngo.bui_gmail.com#ext#@ncconnect.onmicrosoft.com::626deb5c-6642-45a9-ad52-0dde63f202a9" providerId="AD" clId="Web-{1E2EC85B-ADC0-4422-6B8E-64398BA8D4C9}" dt="2024-12-18T22:44:57.239" v="2677"/>
        <pc:sldMkLst>
          <pc:docMk/>
          <pc:sldMk cId="2551655142" sldId="2147479011"/>
        </pc:sldMkLst>
      </pc:sldChg>
    </pc:docChg>
  </pc:docChgLst>
  <pc:docChgLst>
    <pc:chgData name="Colby DiMento" userId="S::cdimento_oakhillstrategies.com#ext#@ncconnect.onmicrosoft.com::d8606fec-3bbc-47f4-8f72-bcac598a9043" providerId="AD" clId="Web-{92A61F96-F82A-7589-E678-4255AD56AFA6}"/>
    <pc:docChg chg="modSld">
      <pc:chgData name="Colby DiMento" userId="S::cdimento_oakhillstrategies.com#ext#@ncconnect.onmicrosoft.com::d8606fec-3bbc-47f4-8f72-bcac598a9043" providerId="AD" clId="Web-{92A61F96-F82A-7589-E678-4255AD56AFA6}" dt="2025-03-05T18:48:30.064" v="29"/>
      <pc:docMkLst>
        <pc:docMk/>
      </pc:docMkLst>
      <pc:sldChg chg="modSp">
        <pc:chgData name="Colby DiMento" userId="S::cdimento_oakhillstrategies.com#ext#@ncconnect.onmicrosoft.com::d8606fec-3bbc-47f4-8f72-bcac598a9043" providerId="AD" clId="Web-{92A61F96-F82A-7589-E678-4255AD56AFA6}" dt="2025-03-05T18:48:30.064" v="29"/>
        <pc:sldMkLst>
          <pc:docMk/>
          <pc:sldMk cId="3983646097" sldId="2147478976"/>
        </pc:sldMkLst>
      </pc:sldChg>
    </pc:docChg>
  </pc:docChgLst>
  <pc:docChgLst>
    <pc:chgData name="Rebecca Diaz-Castrejon" userId="S::rebecca_neimandcollaborative.com#ext#@ncconnect.onmicrosoft.com::2e9df2d5-df92-4e5c-ad51-805d35800e25" providerId="AD" clId="Web-{42690BC3-7660-35BA-62FE-A30AE58D4434}"/>
    <pc:docChg chg="modSld">
      <pc:chgData name="Rebecca Diaz-Castrejon" userId="S::rebecca_neimandcollaborative.com#ext#@ncconnect.onmicrosoft.com::2e9df2d5-df92-4e5c-ad51-805d35800e25" providerId="AD" clId="Web-{42690BC3-7660-35BA-62FE-A30AE58D4434}" dt="2024-08-11T23:58:20.828" v="71"/>
      <pc:docMkLst>
        <pc:docMk/>
      </pc:docMkLst>
      <pc:sldChg chg="modSp">
        <pc:chgData name="Rebecca Diaz-Castrejon" userId="S::rebecca_neimandcollaborative.com#ext#@ncconnect.onmicrosoft.com::2e9df2d5-df92-4e5c-ad51-805d35800e25" providerId="AD" clId="Web-{42690BC3-7660-35BA-62FE-A30AE58D4434}" dt="2024-08-11T23:51:21.537" v="0"/>
        <pc:sldMkLst>
          <pc:docMk/>
          <pc:sldMk cId="884090298" sldId="2147478982"/>
        </pc:sldMkLst>
      </pc:sldChg>
      <pc:sldChg chg="modSp">
        <pc:chgData name="Rebecca Diaz-Castrejon" userId="S::rebecca_neimandcollaborative.com#ext#@ncconnect.onmicrosoft.com::2e9df2d5-df92-4e5c-ad51-805d35800e25" providerId="AD" clId="Web-{42690BC3-7660-35BA-62FE-A30AE58D4434}" dt="2024-08-11T23:53:07.446" v="16"/>
        <pc:sldMkLst>
          <pc:docMk/>
          <pc:sldMk cId="2952464671" sldId="2147478983"/>
        </pc:sldMkLst>
      </pc:sldChg>
      <pc:sldChg chg="modSp">
        <pc:chgData name="Rebecca Diaz-Castrejon" userId="S::rebecca_neimandcollaborative.com#ext#@ncconnect.onmicrosoft.com::2e9df2d5-df92-4e5c-ad51-805d35800e25" providerId="AD" clId="Web-{42690BC3-7660-35BA-62FE-A30AE58D4434}" dt="2024-08-11T23:52:23.554" v="9"/>
        <pc:sldMkLst>
          <pc:docMk/>
          <pc:sldMk cId="1024314912" sldId="2147478984"/>
        </pc:sldMkLst>
      </pc:sldChg>
      <pc:sldChg chg="modSp">
        <pc:chgData name="Rebecca Diaz-Castrejon" userId="S::rebecca_neimandcollaborative.com#ext#@ncconnect.onmicrosoft.com::2e9df2d5-df92-4e5c-ad51-805d35800e25" providerId="AD" clId="Web-{42690BC3-7660-35BA-62FE-A30AE58D4434}" dt="2024-08-11T23:52:57.633" v="15"/>
        <pc:sldMkLst>
          <pc:docMk/>
          <pc:sldMk cId="367831233" sldId="2147478985"/>
        </pc:sldMkLst>
      </pc:sldChg>
    </pc:docChg>
  </pc:docChgLst>
  <pc:docChgLst>
    <pc:chgData name="Jim Webb" userId="659a3323-62c7-4c0f-bc34-ed14bb7b7f37" providerId="ADAL" clId="{3E7BFBCD-946F-7041-8883-E9DC4DFF1B87}"/>
    <pc:docChg chg="undo custSel modSld">
      <pc:chgData name="Jim Webb" userId="659a3323-62c7-4c0f-bc34-ed14bb7b7f37" providerId="ADAL" clId="{3E7BFBCD-946F-7041-8883-E9DC4DFF1B87}" dt="2025-04-01T17:25:04.399" v="5" actId="18331"/>
      <pc:docMkLst>
        <pc:docMk/>
      </pc:docMkLst>
      <pc:sldChg chg="modSp mod modCm">
        <pc:chgData name="Jim Webb" userId="659a3323-62c7-4c0f-bc34-ed14bb7b7f37" providerId="ADAL" clId="{3E7BFBCD-946F-7041-8883-E9DC4DFF1B87}" dt="2025-03-28T14:08:16.618" v="2" actId="20577"/>
        <pc:sldMkLst>
          <pc:docMk/>
          <pc:sldMk cId="0" sldId="2147478931"/>
        </pc:sldMkLst>
        <pc:spChg chg="mod">
          <ac:chgData name="Jim Webb" userId="659a3323-62c7-4c0f-bc34-ed14bb7b7f37" providerId="ADAL" clId="{3E7BFBCD-946F-7041-8883-E9DC4DFF1B87}" dt="2025-03-28T14:08:16.618" v="2" actId="20577"/>
          <ac:spMkLst>
            <pc:docMk/>
            <pc:sldMk cId="0" sldId="2147478931"/>
            <ac:spMk id="5" creationId="{00000000-0000-0000-0000-000000000000}"/>
          </ac:spMkLst>
        </pc:spChg>
        <pc:extLst>
          <p:ext xmlns:p="http://schemas.openxmlformats.org/presentationml/2006/main" uri="{D6D511B9-2390-475A-947B-AFAB55BFBCF1}">
            <pc226:cmChg xmlns:pc226="http://schemas.microsoft.com/office/powerpoint/2022/06/main/command" chg="mod">
              <pc226:chgData name="Jim Webb" userId="659a3323-62c7-4c0f-bc34-ed14bb7b7f37" providerId="ADAL" clId="{3E7BFBCD-946F-7041-8883-E9DC4DFF1B87}" dt="2025-03-28T14:08:16.618" v="2" actId="20577"/>
              <pc2:cmMkLst xmlns:pc2="http://schemas.microsoft.com/office/powerpoint/2019/9/main/command">
                <pc:docMk/>
                <pc:sldMk cId="0" sldId="2147478931"/>
                <pc2:cmMk id="{FA59B3C7-94BB-42BA-A506-6B57C3232BD0}"/>
              </pc2:cmMkLst>
            </pc226:cmChg>
          </p:ext>
        </pc:extLst>
      </pc:sldChg>
      <pc:sldChg chg="modSp mod">
        <pc:chgData name="Jim Webb" userId="659a3323-62c7-4c0f-bc34-ed14bb7b7f37" providerId="ADAL" clId="{3E7BFBCD-946F-7041-8883-E9DC4DFF1B87}" dt="2025-04-01T17:25:04.399" v="5" actId="18331"/>
        <pc:sldMkLst>
          <pc:docMk/>
          <pc:sldMk cId="1282052852" sldId="2147478960"/>
        </pc:sldMkLst>
        <pc:picChg chg="mod">
          <ac:chgData name="Jim Webb" userId="659a3323-62c7-4c0f-bc34-ed14bb7b7f37" providerId="ADAL" clId="{3E7BFBCD-946F-7041-8883-E9DC4DFF1B87}" dt="2025-04-01T17:25:04.399" v="5" actId="18331"/>
          <ac:picMkLst>
            <pc:docMk/>
            <pc:sldMk cId="1282052852" sldId="2147478960"/>
            <ac:picMk id="4" creationId="{02B335DF-A07E-7B6B-91FD-54E5ADE591B2}"/>
          </ac:picMkLst>
        </pc:picChg>
      </pc:sldChg>
      <pc:sldChg chg="delSp modSp mod">
        <pc:chgData name="Jim Webb" userId="659a3323-62c7-4c0f-bc34-ed14bb7b7f37" providerId="ADAL" clId="{3E7BFBCD-946F-7041-8883-E9DC4DFF1B87}" dt="2025-03-28T14:08:03.597" v="1" actId="478"/>
        <pc:sldMkLst>
          <pc:docMk/>
          <pc:sldMk cId="3078700674" sldId="2147479031"/>
        </pc:sldMkLst>
      </pc:sldChg>
    </pc:docChg>
  </pc:docChgLst>
  <pc:docChgLst>
    <pc:chgData name="Colby DiMento" userId="S::cdimento_oakhillstrategies.com#ext#@ncconnect.onmicrosoft.com::d8606fec-3bbc-47f4-8f72-bcac598a9043" providerId="AD" clId="Web-{6A670542-C42C-9FE1-E4B8-5A382BF5B42B}"/>
    <pc:docChg chg="modSld">
      <pc:chgData name="Colby DiMento" userId="S::cdimento_oakhillstrategies.com#ext#@ncconnect.onmicrosoft.com::d8606fec-3bbc-47f4-8f72-bcac598a9043" providerId="AD" clId="Web-{6A670542-C42C-9FE1-E4B8-5A382BF5B42B}" dt="2025-02-27T17:21:53.274" v="2" actId="20577"/>
      <pc:docMkLst>
        <pc:docMk/>
      </pc:docMkLst>
    </pc:docChg>
  </pc:docChgLst>
  <pc:docChgLst>
    <pc:chgData name="Marnay Meyer" userId="a449fada-48bd-49e2-8bc2-deb5e8b1231b" providerId="ADAL" clId="{4337055E-8412-534F-9215-F9DBC86649B0}"/>
    <pc:docChg chg="undo custSel modSld">
      <pc:chgData name="Marnay Meyer" userId="a449fada-48bd-49e2-8bc2-deb5e8b1231b" providerId="ADAL" clId="{4337055E-8412-534F-9215-F9DBC86649B0}" dt="2024-08-14T00:54:36.502" v="1203" actId="962"/>
      <pc:docMkLst>
        <pc:docMk/>
      </pc:docMkLst>
      <pc:sldChg chg="modSp mod">
        <pc:chgData name="Marnay Meyer" userId="a449fada-48bd-49e2-8bc2-deb5e8b1231b" providerId="ADAL" clId="{4337055E-8412-534F-9215-F9DBC86649B0}" dt="2024-08-14T00:40:02.890" v="9" actId="13244"/>
        <pc:sldMkLst>
          <pc:docMk/>
          <pc:sldMk cId="1886286786" sldId="2147376866"/>
        </pc:sldMkLst>
      </pc:sldChg>
      <pc:sldChg chg="modSp mod">
        <pc:chgData name="Marnay Meyer" userId="a449fada-48bd-49e2-8bc2-deb5e8b1231b" providerId="ADAL" clId="{4337055E-8412-534F-9215-F9DBC86649B0}" dt="2024-08-14T00:50:21.002" v="89" actId="13244"/>
        <pc:sldMkLst>
          <pc:docMk/>
          <pc:sldMk cId="0" sldId="2147478931"/>
        </pc:sldMkLst>
      </pc:sldChg>
      <pc:sldChg chg="modSp mod">
        <pc:chgData name="Marnay Meyer" userId="a449fada-48bd-49e2-8bc2-deb5e8b1231b" providerId="ADAL" clId="{4337055E-8412-534F-9215-F9DBC86649B0}" dt="2024-08-14T00:42:59.202" v="33" actId="13244"/>
        <pc:sldMkLst>
          <pc:docMk/>
          <pc:sldMk cId="775686506" sldId="2147478966"/>
        </pc:sldMkLst>
      </pc:sldChg>
      <pc:sldChg chg="modSp mod">
        <pc:chgData name="Marnay Meyer" userId="a449fada-48bd-49e2-8bc2-deb5e8b1231b" providerId="ADAL" clId="{4337055E-8412-534F-9215-F9DBC86649B0}" dt="2024-08-14T00:45:44.960" v="57" actId="13244"/>
        <pc:sldMkLst>
          <pc:docMk/>
          <pc:sldMk cId="4240203115" sldId="2147478978"/>
        </pc:sldMkLst>
      </pc:sldChg>
      <pc:sldChg chg="addSp modSp mod">
        <pc:chgData name="Marnay Meyer" userId="a449fada-48bd-49e2-8bc2-deb5e8b1231b" providerId="ADAL" clId="{4337055E-8412-534F-9215-F9DBC86649B0}" dt="2024-08-14T00:54:36.502" v="1203" actId="962"/>
        <pc:sldMkLst>
          <pc:docMk/>
          <pc:sldMk cId="1726621376" sldId="2147478979"/>
        </pc:sldMkLst>
      </pc:sldChg>
      <pc:sldChg chg="modSp mod">
        <pc:chgData name="Marnay Meyer" userId="a449fada-48bd-49e2-8bc2-deb5e8b1231b" providerId="ADAL" clId="{4337055E-8412-534F-9215-F9DBC86649B0}" dt="2024-08-14T00:42:44.967" v="32" actId="13244"/>
        <pc:sldMkLst>
          <pc:docMk/>
          <pc:sldMk cId="2755150454" sldId="2147478981"/>
        </pc:sldMkLst>
      </pc:sldChg>
      <pc:sldChg chg="modSp mod">
        <pc:chgData name="Marnay Meyer" userId="a449fada-48bd-49e2-8bc2-deb5e8b1231b" providerId="ADAL" clId="{4337055E-8412-534F-9215-F9DBC86649B0}" dt="2024-08-14T00:50:43.151" v="91" actId="13244"/>
        <pc:sldMkLst>
          <pc:docMk/>
          <pc:sldMk cId="884090298" sldId="2147478982"/>
        </pc:sldMkLst>
      </pc:sldChg>
      <pc:sldChg chg="modSp mod">
        <pc:chgData name="Marnay Meyer" userId="a449fada-48bd-49e2-8bc2-deb5e8b1231b" providerId="ADAL" clId="{4337055E-8412-534F-9215-F9DBC86649B0}" dt="2024-08-14T00:50:56.541" v="93" actId="13244"/>
        <pc:sldMkLst>
          <pc:docMk/>
          <pc:sldMk cId="2952464671" sldId="2147478983"/>
        </pc:sldMkLst>
      </pc:sldChg>
      <pc:sldChg chg="modSp mod">
        <pc:chgData name="Marnay Meyer" userId="a449fada-48bd-49e2-8bc2-deb5e8b1231b" providerId="ADAL" clId="{4337055E-8412-534F-9215-F9DBC86649B0}" dt="2024-08-14T00:51:13.315" v="95" actId="13244"/>
        <pc:sldMkLst>
          <pc:docMk/>
          <pc:sldMk cId="1024314912" sldId="2147478984"/>
        </pc:sldMkLst>
      </pc:sldChg>
      <pc:sldChg chg="modSp mod">
        <pc:chgData name="Marnay Meyer" userId="a449fada-48bd-49e2-8bc2-deb5e8b1231b" providerId="ADAL" clId="{4337055E-8412-534F-9215-F9DBC86649B0}" dt="2024-08-14T00:51:33.480" v="97" actId="13244"/>
        <pc:sldMkLst>
          <pc:docMk/>
          <pc:sldMk cId="367831233" sldId="2147478985"/>
        </pc:sldMkLst>
      </pc:sldChg>
      <pc:sldChg chg="addSp modSp mod">
        <pc:chgData name="Marnay Meyer" userId="a449fada-48bd-49e2-8bc2-deb5e8b1231b" providerId="ADAL" clId="{4337055E-8412-534F-9215-F9DBC86649B0}" dt="2024-08-14T00:53:25.109" v="683" actId="962"/>
        <pc:sldMkLst>
          <pc:docMk/>
          <pc:sldMk cId="787076014" sldId="2147478988"/>
        </pc:sldMkLst>
      </pc:sldChg>
      <pc:sldChg chg="addSp modSp mod">
        <pc:chgData name="Marnay Meyer" userId="a449fada-48bd-49e2-8bc2-deb5e8b1231b" providerId="ADAL" clId="{4337055E-8412-534F-9215-F9DBC86649B0}" dt="2024-08-14T00:52:30.639" v="371" actId="962"/>
        <pc:sldMkLst>
          <pc:docMk/>
          <pc:sldMk cId="1150341760" sldId="2147478989"/>
        </pc:sldMkLst>
      </pc:sldChg>
    </pc:docChg>
  </pc:docChgLst>
  <pc:docChgLst>
    <pc:chgData name="Rebecca Diaz-Castrejon" userId="S::rebecca_neimandcollaborative.com#ext#@ncconnect.onmicrosoft.com::2e9df2d5-df92-4e5c-ad51-805d35800e25" providerId="AD" clId="Web-{D77A4869-F33C-B37D-41CD-A27BE47172C0}"/>
    <pc:docChg chg="modSld">
      <pc:chgData name="Rebecca Diaz-Castrejon" userId="S::rebecca_neimandcollaborative.com#ext#@ncconnect.onmicrosoft.com::2e9df2d5-df92-4e5c-ad51-805d35800e25" providerId="AD" clId="Web-{D77A4869-F33C-B37D-41CD-A27BE47172C0}" dt="2024-07-23T11:38:27.864" v="53"/>
      <pc:docMkLst>
        <pc:docMk/>
      </pc:docMkLst>
    </pc:docChg>
  </pc:docChgLst>
  <pc:docChgLst>
    <pc:chgData name="Rebecca Diaz-Castrejon" userId="S::rebecca_neimandcollaborative.com#ext#@ncconnect.onmicrosoft.com::2e9df2d5-df92-4e5c-ad51-805d35800e25" providerId="AD" clId="Web-{9F93C790-13AB-D48C-F65F-03F00E01D6D0}"/>
    <pc:docChg chg="addSld delSld modSld">
      <pc:chgData name="Rebecca Diaz-Castrejon" userId="S::rebecca_neimandcollaborative.com#ext#@ncconnect.onmicrosoft.com::2e9df2d5-df92-4e5c-ad51-805d35800e25" providerId="AD" clId="Web-{9F93C790-13AB-D48C-F65F-03F00E01D6D0}" dt="2024-09-19T18:43:58.143" v="664" actId="20577"/>
      <pc:docMkLst>
        <pc:docMk/>
      </pc:docMkLst>
      <pc:sldChg chg="addSp delSp modSp del">
        <pc:chgData name="Rebecca Diaz-Castrejon" userId="S::rebecca_neimandcollaborative.com#ext#@ncconnect.onmicrosoft.com::2e9df2d5-df92-4e5c-ad51-805d35800e25" providerId="AD" clId="Web-{9F93C790-13AB-D48C-F65F-03F00E01D6D0}" dt="2024-09-19T17:22:32.063" v="449"/>
        <pc:sldMkLst>
          <pc:docMk/>
          <pc:sldMk cId="0" sldId="2147478923"/>
        </pc:sldMkLst>
      </pc:sldChg>
      <pc:sldChg chg="del">
        <pc:chgData name="Rebecca Diaz-Castrejon" userId="S::rebecca_neimandcollaborative.com#ext#@ncconnect.onmicrosoft.com::2e9df2d5-df92-4e5c-ad51-805d35800e25" providerId="AD" clId="Web-{9F93C790-13AB-D48C-F65F-03F00E01D6D0}" dt="2024-09-19T17:22:26.235" v="448"/>
        <pc:sldMkLst>
          <pc:docMk/>
          <pc:sldMk cId="2172255031" sldId="2147478956"/>
        </pc:sldMkLst>
      </pc:sldChg>
      <pc:sldChg chg="modSp">
        <pc:chgData name="Rebecca Diaz-Castrejon" userId="S::rebecca_neimandcollaborative.com#ext#@ncconnect.onmicrosoft.com::2e9df2d5-df92-4e5c-ad51-805d35800e25" providerId="AD" clId="Web-{9F93C790-13AB-D48C-F65F-03F00E01D6D0}" dt="2024-09-19T16:04:12.521" v="396" actId="20577"/>
        <pc:sldMkLst>
          <pc:docMk/>
          <pc:sldMk cId="1327461648" sldId="2147478990"/>
        </pc:sldMkLst>
      </pc:sldChg>
      <pc:sldChg chg="modSp">
        <pc:chgData name="Rebecca Diaz-Castrejon" userId="S::rebecca_neimandcollaborative.com#ext#@ncconnect.onmicrosoft.com::2e9df2d5-df92-4e5c-ad51-805d35800e25" providerId="AD" clId="Web-{9F93C790-13AB-D48C-F65F-03F00E01D6D0}" dt="2024-09-19T16:05:53.195" v="429" actId="20577"/>
        <pc:sldMkLst>
          <pc:docMk/>
          <pc:sldMk cId="2493433909" sldId="2147478992"/>
        </pc:sldMkLst>
      </pc:sldChg>
      <pc:sldChg chg="modSp add replId">
        <pc:chgData name="Rebecca Diaz-Castrejon" userId="S::rebecca_neimandcollaborative.com#ext#@ncconnect.onmicrosoft.com::2e9df2d5-df92-4e5c-ad51-805d35800e25" providerId="AD" clId="Web-{9F93C790-13AB-D48C-F65F-03F00E01D6D0}" dt="2024-09-19T18:24:06.256" v="493" actId="20577"/>
        <pc:sldMkLst>
          <pc:docMk/>
          <pc:sldMk cId="839026232" sldId="2147478993"/>
        </pc:sldMkLst>
      </pc:sldChg>
      <pc:sldChg chg="modSp add replId">
        <pc:chgData name="Rebecca Diaz-Castrejon" userId="S::rebecca_neimandcollaborative.com#ext#@ncconnect.onmicrosoft.com::2e9df2d5-df92-4e5c-ad51-805d35800e25" providerId="AD" clId="Web-{9F93C790-13AB-D48C-F65F-03F00E01D6D0}" dt="2024-09-19T18:24:56.851" v="512" actId="20577"/>
        <pc:sldMkLst>
          <pc:docMk/>
          <pc:sldMk cId="1905283109" sldId="2147478994"/>
        </pc:sldMkLst>
      </pc:sldChg>
    </pc:docChg>
  </pc:docChgLst>
  <pc:docChgLst>
    <pc:chgData name="Meade, Jennifer" userId="S::jennifer.meade@dhhs.nc.gov::c9a86a1e-3e10-4e85-a83e-9af8a67cd6a8" providerId="AD" clId="Web-{F765C069-497D-8FA7-FB74-DC58861751B2}"/>
    <pc:docChg chg="">
      <pc:chgData name="Meade, Jennifer" userId="S::jennifer.meade@dhhs.nc.gov::c9a86a1e-3e10-4e85-a83e-9af8a67cd6a8" providerId="AD" clId="Web-{F765C069-497D-8FA7-FB74-DC58861751B2}" dt="2024-07-18T18:45:39.942" v="1"/>
      <pc:docMkLst>
        <pc:docMk/>
      </pc:docMkLst>
    </pc:docChg>
  </pc:docChgLst>
  <pc:docChgLst>
    <pc:chgData name="Rebecca Diaz-Castrejon" userId="S::rebecca_neimandcollaborative.com#ext#@ncconnect.onmicrosoft.com::2e9df2d5-df92-4e5c-ad51-805d35800e25" providerId="AD" clId="Web-{71733BC1-B6C2-CEB1-2484-A2309190B5BD}"/>
    <pc:docChg chg="addSld modSld sldOrd">
      <pc:chgData name="Rebecca Diaz-Castrejon" userId="S::rebecca_neimandcollaborative.com#ext#@ncconnect.onmicrosoft.com::2e9df2d5-df92-4e5c-ad51-805d35800e25" providerId="AD" clId="Web-{71733BC1-B6C2-CEB1-2484-A2309190B5BD}" dt="2024-09-18T04:06:00.528" v="552" actId="20577"/>
      <pc:docMkLst>
        <pc:docMk/>
      </pc:docMkLst>
    </pc:docChg>
  </pc:docChgLst>
  <pc:docChgLst>
    <pc:chgData name="Bush, Melanie E" userId="S::melanie.bush@dhhs.nc.gov::b47a0c96-d1fe-41f5-a768-549375b87e12" providerId="AD" clId="Web-{96EF0B7E-119E-6011-3F6A-4277F1C90830}"/>
    <pc:docChg chg="modSld">
      <pc:chgData name="Bush, Melanie E" userId="S::melanie.bush@dhhs.nc.gov::b47a0c96-d1fe-41f5-a768-549375b87e12" providerId="AD" clId="Web-{96EF0B7E-119E-6011-3F6A-4277F1C90830}" dt="2024-06-07T12:22:41.660" v="0" actId="20577"/>
      <pc:docMkLst>
        <pc:docMk/>
      </pc:docMkLst>
      <pc:sldChg chg="modSp modCm">
        <pc:chgData name="Bush, Melanie E" userId="S::melanie.bush@dhhs.nc.gov::b47a0c96-d1fe-41f5-a768-549375b87e12" providerId="AD" clId="Web-{96EF0B7E-119E-6011-3F6A-4277F1C90830}" dt="2024-06-07T12:22:41.660" v="0" actId="20577"/>
        <pc:sldMkLst>
          <pc:docMk/>
          <pc:sldMk cId="2391752560" sldId="2147478943"/>
        </pc:sldMkLst>
        <pc:extLst>
          <p:ext xmlns:p="http://schemas.openxmlformats.org/presentationml/2006/main" uri="{D6D511B9-2390-475A-947B-AFAB55BFBCF1}">
            <pc226:cmChg xmlns:pc226="http://schemas.microsoft.com/office/powerpoint/2022/06/main/command" chg="mod">
              <pc226:chgData name="Bush, Melanie E" userId="S::melanie.bush@dhhs.nc.gov::b47a0c96-d1fe-41f5-a768-549375b87e12" providerId="AD" clId="Web-{96EF0B7E-119E-6011-3F6A-4277F1C90830}" dt="2024-06-07T12:22:41.660" v="0" actId="20577"/>
              <pc2:cmMkLst xmlns:pc2="http://schemas.microsoft.com/office/powerpoint/2019/9/main/command">
                <pc:docMk/>
                <pc:sldMk cId="2391752560" sldId="2147478943"/>
                <pc2:cmMk id="{ABA37642-7C0A-416C-861C-C49BFC7DB8A6}"/>
              </pc2:cmMkLst>
            </pc226:cmChg>
            <pc226:cmChg xmlns:pc226="http://schemas.microsoft.com/office/powerpoint/2022/06/main/command" chg="mod">
              <pc226:chgData name="Bush, Melanie E" userId="S::melanie.bush@dhhs.nc.gov::b47a0c96-d1fe-41f5-a768-549375b87e12" providerId="AD" clId="Web-{96EF0B7E-119E-6011-3F6A-4277F1C90830}" dt="2024-06-07T12:22:41.660" v="0" actId="20577"/>
              <pc2:cmMkLst xmlns:pc2="http://schemas.microsoft.com/office/powerpoint/2019/9/main/command">
                <pc:docMk/>
                <pc:sldMk cId="2391752560" sldId="2147478943"/>
                <pc2:cmMk id="{5FC4B5FC-567A-45D7-97A9-4714185764E7}"/>
              </pc2:cmMkLst>
            </pc226:cmChg>
          </p:ext>
        </pc:extLst>
      </pc:sldChg>
    </pc:docChg>
  </pc:docChgLst>
  <pc:docChgLst>
    <pc:chgData name="Rebecca Diaz-Castrejon" userId="S::rebecca_neimandcollaborative.com#ext#@ncconnect.onmicrosoft.com::2e9df2d5-df92-4e5c-ad51-805d35800e25" providerId="AD" clId="Web-{5EB28F5C-E12C-CF6A-5EA5-F20CFA53D0A2}"/>
    <pc:docChg chg="modSld">
      <pc:chgData name="Rebecca Diaz-Castrejon" userId="S::rebecca_neimandcollaborative.com#ext#@ncconnect.onmicrosoft.com::2e9df2d5-df92-4e5c-ad51-805d35800e25" providerId="AD" clId="Web-{5EB28F5C-E12C-CF6A-5EA5-F20CFA53D0A2}" dt="2024-07-17T15:15:44.947" v="81" actId="20577"/>
      <pc:docMkLst>
        <pc:docMk/>
      </pc:docMkLst>
    </pc:docChg>
  </pc:docChgLst>
  <pc:docChgLst>
    <pc:chgData name="christina.ngo.bui" userId="S::christina.ngo.bui_gmail.com#ext#@ncconnect.onmicrosoft.com::626deb5c-6642-45a9-ad52-0dde63f202a9" providerId="AD" clId="Web-{916F3092-F1BF-9539-2802-7B2F4CCA3FC1}"/>
    <pc:docChg chg="modSld">
      <pc:chgData name="christina.ngo.bui" userId="S::christina.ngo.bui_gmail.com#ext#@ncconnect.onmicrosoft.com::626deb5c-6642-45a9-ad52-0dde63f202a9" providerId="AD" clId="Web-{916F3092-F1BF-9539-2802-7B2F4CCA3FC1}" dt="2025-03-25T16:20:39.211" v="34" actId="20577"/>
      <pc:docMkLst>
        <pc:docMk/>
      </pc:docMkLst>
      <pc:sldChg chg="modSp modCm">
        <pc:chgData name="christina.ngo.bui" userId="S::christina.ngo.bui_gmail.com#ext#@ncconnect.onmicrosoft.com::626deb5c-6642-45a9-ad52-0dde63f202a9" providerId="AD" clId="Web-{916F3092-F1BF-9539-2802-7B2F4CCA3FC1}" dt="2025-03-25T16:20:39.211" v="34" actId="20577"/>
        <pc:sldMkLst>
          <pc:docMk/>
          <pc:sldMk cId="841558023" sldId="2147479068"/>
        </pc:sldMkLst>
        <pc:spChg chg="mod">
          <ac:chgData name="christina.ngo.bui" userId="S::christina.ngo.bui_gmail.com#ext#@ncconnect.onmicrosoft.com::626deb5c-6642-45a9-ad52-0dde63f202a9" providerId="AD" clId="Web-{916F3092-F1BF-9539-2802-7B2F4CCA3FC1}" dt="2025-03-25T16:20:39.211" v="34" actId="20577"/>
          <ac:spMkLst>
            <pc:docMk/>
            <pc:sldMk cId="841558023" sldId="2147479068"/>
            <ac:spMk id="8" creationId="{1BA6D0D8-F0E9-5F03-F7DA-1C537F780A70}"/>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916F3092-F1BF-9539-2802-7B2F4CCA3FC1}" dt="2025-03-25T16:20:38.821" v="33" actId="20577"/>
              <pc2:cmMkLst xmlns:pc2="http://schemas.microsoft.com/office/powerpoint/2019/9/main/command">
                <pc:docMk/>
                <pc:sldMk cId="841558023" sldId="2147479068"/>
                <pc2:cmMk id="{9B086A7C-88BE-4D7E-8F8B-9E94BB35DE4C}"/>
              </pc2:cmMkLst>
            </pc226:cmChg>
          </p:ext>
        </pc:extLst>
      </pc:sldChg>
    </pc:docChg>
  </pc:docChgLst>
  <pc:docChgLst>
    <pc:chgData name="christina.ngo.bui" userId="S::christina.ngo.bui_gmail.com#ext#@ncconnect.onmicrosoft.com::626deb5c-6642-45a9-ad52-0dde63f202a9" providerId="AD" clId="Web-{D9436D81-18E1-C996-E940-68257CA16F71}"/>
    <pc:docChg chg="modSld">
      <pc:chgData name="christina.ngo.bui" userId="S::christina.ngo.bui_gmail.com#ext#@ncconnect.onmicrosoft.com::626deb5c-6642-45a9-ad52-0dde63f202a9" providerId="AD" clId="Web-{D9436D81-18E1-C996-E940-68257CA16F71}" dt="2024-07-15T18:40:30.039" v="584" actId="1076"/>
      <pc:docMkLst>
        <pc:docMk/>
      </pc:docMkLst>
      <pc:sldChg chg="modSp modCm">
        <pc:chgData name="christina.ngo.bui" userId="S::christina.ngo.bui_gmail.com#ext#@ncconnect.onmicrosoft.com::626deb5c-6642-45a9-ad52-0dde63f202a9" providerId="AD" clId="Web-{D9436D81-18E1-C996-E940-68257CA16F71}" dt="2024-07-15T18:40:30.039" v="584" actId="1076"/>
        <pc:sldMkLst>
          <pc:docMk/>
          <pc:sldMk cId="0" sldId="2147478931"/>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D9436D81-18E1-C996-E940-68257CA16F71}" dt="2024-07-15T18:40:05.492" v="506" actId="20577"/>
              <pc2:cmMkLst xmlns:pc2="http://schemas.microsoft.com/office/powerpoint/2019/9/main/command">
                <pc:docMk/>
                <pc:sldMk cId="0" sldId="2147478931"/>
                <pc2:cmMk id="{8C7C155B-4D4B-4D11-B2BE-06C46DCF8D9E}"/>
              </pc2:cmMkLst>
            </pc226:cmChg>
          </p:ext>
        </pc:extLst>
      </pc:sldChg>
      <pc:sldChg chg="delSp modSp">
        <pc:chgData name="christina.ngo.bui" userId="S::christina.ngo.bui_gmail.com#ext#@ncconnect.onmicrosoft.com::626deb5c-6642-45a9-ad52-0dde63f202a9" providerId="AD" clId="Web-{D9436D81-18E1-C996-E940-68257CA16F71}" dt="2024-07-15T18:32:22.921" v="505" actId="20577"/>
        <pc:sldMkLst>
          <pc:docMk/>
          <pc:sldMk cId="3137744759" sldId="2147478952"/>
        </pc:sldMkLst>
      </pc:sldChg>
      <pc:sldChg chg="modSp modCm">
        <pc:chgData name="christina.ngo.bui" userId="S::christina.ngo.bui_gmail.com#ext#@ncconnect.onmicrosoft.com::626deb5c-6642-45a9-ad52-0dde63f202a9" providerId="AD" clId="Web-{D9436D81-18E1-C996-E940-68257CA16F71}" dt="2024-07-15T17:43:22.553" v="17" actId="20577"/>
        <pc:sldMkLst>
          <pc:docMk/>
          <pc:sldMk cId="2103927190" sldId="2147478962"/>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D9436D81-18E1-C996-E940-68257CA16F71}" dt="2024-07-15T17:43:21.960" v="16" actId="20577"/>
              <pc2:cmMkLst xmlns:pc2="http://schemas.microsoft.com/office/powerpoint/2019/9/main/command">
                <pc:docMk/>
                <pc:sldMk cId="2103927190" sldId="2147478962"/>
                <pc2:cmMk id="{E1F3CD41-81D0-4814-A156-D2529F7BEAE3}"/>
              </pc2:cmMkLst>
            </pc226:cmChg>
          </p:ext>
        </pc:extLst>
      </pc:sldChg>
      <pc:sldChg chg="modSp">
        <pc:chgData name="christina.ngo.bui" userId="S::christina.ngo.bui_gmail.com#ext#@ncconnect.onmicrosoft.com::626deb5c-6642-45a9-ad52-0dde63f202a9" providerId="AD" clId="Web-{D9436D81-18E1-C996-E940-68257CA16F71}" dt="2024-07-15T17:48:36.418" v="140" actId="20577"/>
        <pc:sldMkLst>
          <pc:docMk/>
          <pc:sldMk cId="2464339035" sldId="2147478969"/>
        </pc:sldMkLst>
      </pc:sldChg>
    </pc:docChg>
  </pc:docChgLst>
  <pc:docChgLst>
    <pc:chgData name="christina.ngo.bui" userId="S::christina.ngo.bui_gmail.com#ext#@ncconnect.onmicrosoft.com::626deb5c-6642-45a9-ad52-0dde63f202a9" providerId="AD" clId="Web-{BD9C4E20-5DA0-772F-634A-3C282FB91A6C}"/>
    <pc:docChg chg="modSld">
      <pc:chgData name="christina.ngo.bui" userId="S::christina.ngo.bui_gmail.com#ext#@ncconnect.onmicrosoft.com::626deb5c-6642-45a9-ad52-0dde63f202a9" providerId="AD" clId="Web-{BD9C4E20-5DA0-772F-634A-3C282FB91A6C}" dt="2025-02-24T14:40:04.494" v="20" actId="20577"/>
      <pc:docMkLst>
        <pc:docMk/>
      </pc:docMkLst>
      <pc:sldChg chg="modSp modCm">
        <pc:chgData name="christina.ngo.bui" userId="S::christina.ngo.bui_gmail.com#ext#@ncconnect.onmicrosoft.com::626deb5c-6642-45a9-ad52-0dde63f202a9" providerId="AD" clId="Web-{BD9C4E20-5DA0-772F-634A-3C282FB91A6C}" dt="2025-02-24T14:40:04.494" v="20" actId="20577"/>
        <pc:sldMkLst>
          <pc:docMk/>
          <pc:sldMk cId="612056148" sldId="2147479019"/>
        </pc:sldMkLst>
        <pc:spChg chg="mod">
          <ac:chgData name="christina.ngo.bui" userId="S::christina.ngo.bui_gmail.com#ext#@ncconnect.onmicrosoft.com::626deb5c-6642-45a9-ad52-0dde63f202a9" providerId="AD" clId="Web-{BD9C4E20-5DA0-772F-634A-3C282FB91A6C}" dt="2025-02-24T14:40:04.494" v="20" actId="20577"/>
          <ac:spMkLst>
            <pc:docMk/>
            <pc:sldMk cId="612056148" sldId="2147479019"/>
            <ac:spMk id="2" creationId="{9584CAF2-2569-2EF2-992A-BA78A477019A}"/>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BD9C4E20-5DA0-772F-634A-3C282FB91A6C}" dt="2025-02-24T14:40:00.541" v="18" actId="20577"/>
              <pc2:cmMkLst xmlns:pc2="http://schemas.microsoft.com/office/powerpoint/2019/9/main/command">
                <pc:docMk/>
                <pc:sldMk cId="612056148" sldId="2147479019"/>
                <pc2:cmMk id="{5807CD55-196F-4FE3-A729-E05300E75822}"/>
              </pc2:cmMkLst>
            </pc226:cmChg>
            <pc226:cmChg xmlns:pc226="http://schemas.microsoft.com/office/powerpoint/2022/06/main/command" chg="mod">
              <pc226:chgData name="christina.ngo.bui" userId="S::christina.ngo.bui_gmail.com#ext#@ncconnect.onmicrosoft.com::626deb5c-6642-45a9-ad52-0dde63f202a9" providerId="AD" clId="Web-{BD9C4E20-5DA0-772F-634A-3C282FB91A6C}" dt="2025-02-24T14:40:00.541" v="18" actId="20577"/>
              <pc2:cmMkLst xmlns:pc2="http://schemas.microsoft.com/office/powerpoint/2019/9/main/command">
                <pc:docMk/>
                <pc:sldMk cId="612056148" sldId="2147479019"/>
                <pc2:cmMk id="{55A73692-C184-45E3-8EDF-119DAC817433}"/>
              </pc2:cmMkLst>
            </pc226:cmChg>
          </p:ext>
        </pc:extLst>
      </pc:sldChg>
    </pc:docChg>
  </pc:docChgLst>
  <pc:docChgLst>
    <pc:chgData name="Meade, Jennifer" userId="S::jennifer.meade@dhhs.nc.gov::c9a86a1e-3e10-4e85-a83e-9af8a67cd6a8" providerId="AD" clId="Web-{57F1B1FA-B2E4-C3F6-1E54-F77380F59308}"/>
    <pc:docChg chg="">
      <pc:chgData name="Meade, Jennifer" userId="S::jennifer.meade@dhhs.nc.gov::c9a86a1e-3e10-4e85-a83e-9af8a67cd6a8" providerId="AD" clId="Web-{57F1B1FA-B2E4-C3F6-1E54-F77380F59308}" dt="2024-07-18T19:58:26.429" v="0"/>
      <pc:docMkLst>
        <pc:docMk/>
      </pc:docMkLst>
      <pc:sldChg chg="modCm">
        <pc:chgData name="Meade, Jennifer" userId="S::jennifer.meade@dhhs.nc.gov::c9a86a1e-3e10-4e85-a83e-9af8a67cd6a8" providerId="AD" clId="Web-{57F1B1FA-B2E4-C3F6-1E54-F77380F59308}" dt="2024-07-18T19:58:26.429" v="0"/>
        <pc:sldMkLst>
          <pc:docMk/>
          <pc:sldMk cId="3500858486" sldId="2147478977"/>
        </pc:sldMkLst>
        <pc:extLst>
          <p:ext xmlns:p="http://schemas.openxmlformats.org/presentationml/2006/main" uri="{D6D511B9-2390-475A-947B-AFAB55BFBCF1}">
            <pc226:cmChg xmlns:pc226="http://schemas.microsoft.com/office/powerpoint/2022/06/main/command" chg="">
              <pc226:chgData name="Meade, Jennifer" userId="S::jennifer.meade@dhhs.nc.gov::c9a86a1e-3e10-4e85-a83e-9af8a67cd6a8" providerId="AD" clId="Web-{57F1B1FA-B2E4-C3F6-1E54-F77380F59308}" dt="2024-07-18T19:58:26.429" v="0"/>
              <pc2:cmMkLst xmlns:pc2="http://schemas.microsoft.com/office/powerpoint/2019/9/main/command">
                <pc:docMk/>
                <pc:sldMk cId="3500858486" sldId="2147478977"/>
                <pc2:cmMk id="{467320B2-4027-48F4-B5E6-0000BC9BA36E}"/>
              </pc2:cmMkLst>
              <pc226:cmRplyChg chg="add">
                <pc226:chgData name="Meade, Jennifer" userId="S::jennifer.meade@dhhs.nc.gov::c9a86a1e-3e10-4e85-a83e-9af8a67cd6a8" providerId="AD" clId="Web-{57F1B1FA-B2E4-C3F6-1E54-F77380F59308}" dt="2024-07-18T19:58:26.429" v="0"/>
                <pc2:cmRplyMkLst xmlns:pc2="http://schemas.microsoft.com/office/powerpoint/2019/9/main/command">
                  <pc:docMk/>
                  <pc:sldMk cId="3500858486" sldId="2147478977"/>
                  <pc2:cmMk id="{467320B2-4027-48F4-B5E6-0000BC9BA36E}"/>
                  <pc2:cmRplyMk id="{C4F454B2-1946-4D87-92A7-33E79DB78BD2}"/>
                </pc2:cmRplyMkLst>
              </pc226:cmRplyChg>
            </pc226:cmChg>
          </p:ext>
        </pc:extLst>
      </pc:sldChg>
    </pc:docChg>
  </pc:docChgLst>
  <pc:docChgLst>
    <pc:chgData name="Strickland, Heather" userId="S::heather.strickland@dhhs.nc.gov::2d2f52c9-8c2a-4b30-aba3-bb0b0290cf1e" providerId="AD" clId="Web-{45B1692A-93E4-630D-A03C-F6915C3E8B8D}"/>
    <pc:docChg chg="modSld">
      <pc:chgData name="Strickland, Heather" userId="S::heather.strickland@dhhs.nc.gov::2d2f52c9-8c2a-4b30-aba3-bb0b0290cf1e" providerId="AD" clId="Web-{45B1692A-93E4-630D-A03C-F6915C3E8B8D}" dt="2024-07-19T20:56:45.452" v="23"/>
      <pc:docMkLst>
        <pc:docMk/>
      </pc:docMkLst>
    </pc:docChg>
  </pc:docChgLst>
  <pc:docChgLst>
    <pc:chgData name="Rebecca Diaz-Castrejon" userId="S::rebecca_neimandcollaborative.com#ext#@ncconnect.onmicrosoft.com::2e9df2d5-df92-4e5c-ad51-805d35800e25" providerId="AD" clId="Web-{AE98276C-5598-05E4-3732-D19E9F53AD89}"/>
    <pc:docChg chg="modSld">
      <pc:chgData name="Rebecca Diaz-Castrejon" userId="S::rebecca_neimandcollaborative.com#ext#@ncconnect.onmicrosoft.com::2e9df2d5-df92-4e5c-ad51-805d35800e25" providerId="AD" clId="Web-{AE98276C-5598-05E4-3732-D19E9F53AD89}" dt="2024-09-20T20:12:52.911" v="71" actId="1076"/>
      <pc:docMkLst>
        <pc:docMk/>
      </pc:docMkLst>
    </pc:docChg>
  </pc:docChgLst>
  <pc:docChgLst>
    <pc:chgData name="christina.ngo.bui" userId="S::christina.ngo.bui_gmail.com#ext#@ncconnect.onmicrosoft.com::626deb5c-6642-45a9-ad52-0dde63f202a9" providerId="AD" clId="Web-{540EDA62-9B00-BBA2-3392-AE3408C42DB2}"/>
    <pc:docChg chg="modSld">
      <pc:chgData name="christina.ngo.bui" userId="S::christina.ngo.bui_gmail.com#ext#@ncconnect.onmicrosoft.com::626deb5c-6642-45a9-ad52-0dde63f202a9" providerId="AD" clId="Web-{540EDA62-9B00-BBA2-3392-AE3408C42DB2}" dt="2025-02-10T16:02:09.045" v="2" actId="20577"/>
      <pc:docMkLst>
        <pc:docMk/>
      </pc:docMkLst>
      <pc:sldChg chg="modSp">
        <pc:chgData name="christina.ngo.bui" userId="S::christina.ngo.bui_gmail.com#ext#@ncconnect.onmicrosoft.com::626deb5c-6642-45a9-ad52-0dde63f202a9" providerId="AD" clId="Web-{540EDA62-9B00-BBA2-3392-AE3408C42DB2}" dt="2025-02-10T16:02:09.045" v="2" actId="20577"/>
        <pc:sldMkLst>
          <pc:docMk/>
          <pc:sldMk cId="1698741117" sldId="2147479028"/>
        </pc:sldMkLst>
      </pc:sldChg>
    </pc:docChg>
  </pc:docChgLst>
  <pc:docChgLst>
    <pc:chgData name="Rebecca Diaz-Castrejon" userId="S::rebecca_neimandcollaborative.com#ext#@ncconnect.onmicrosoft.com::2e9df2d5-df92-4e5c-ad51-805d35800e25" providerId="AD" clId="Web-{3DB66521-D3D6-1BB8-2FD7-2B05DB01D2A6}"/>
    <pc:docChg chg="modSld">
      <pc:chgData name="Rebecca Diaz-Castrejon" userId="S::rebecca_neimandcollaborative.com#ext#@ncconnect.onmicrosoft.com::2e9df2d5-df92-4e5c-ad51-805d35800e25" providerId="AD" clId="Web-{3DB66521-D3D6-1BB8-2FD7-2B05DB01D2A6}" dt="2024-08-15T05:20:43.677" v="33" actId="14100"/>
      <pc:docMkLst>
        <pc:docMk/>
      </pc:docMkLst>
      <pc:sldChg chg="addSp modSp">
        <pc:chgData name="Rebecca Diaz-Castrejon" userId="S::rebecca_neimandcollaborative.com#ext#@ncconnect.onmicrosoft.com::2e9df2d5-df92-4e5c-ad51-805d35800e25" providerId="AD" clId="Web-{3DB66521-D3D6-1BB8-2FD7-2B05DB01D2A6}" dt="2024-08-15T05:20:43.677" v="33" actId="14100"/>
        <pc:sldMkLst>
          <pc:docMk/>
          <pc:sldMk cId="0" sldId="2147478931"/>
        </pc:sldMkLst>
      </pc:sldChg>
    </pc:docChg>
  </pc:docChgLst>
  <pc:docChgLst>
    <pc:chgData name="Rebecca Diaz-Castrejon" userId="S::rebecca_neimandcollaborative.com#ext#@ncconnect.onmicrosoft.com::2e9df2d5-df92-4e5c-ad51-805d35800e25" providerId="AD" clId="Web-{EAEE7976-1812-3B39-B840-0C8FA6A87A43}"/>
    <pc:docChg chg="modSld">
      <pc:chgData name="Rebecca Diaz-Castrejon" userId="S::rebecca_neimandcollaborative.com#ext#@ncconnect.onmicrosoft.com::2e9df2d5-df92-4e5c-ad51-805d35800e25" providerId="AD" clId="Web-{EAEE7976-1812-3B39-B840-0C8FA6A87A43}" dt="2024-07-18T20:02:28.298" v="11" actId="1076"/>
      <pc:docMkLst>
        <pc:docMk/>
      </pc:docMkLst>
    </pc:docChg>
  </pc:docChgLst>
  <pc:docChgLst>
    <pc:chgData name="Rebecca Diaz-Castrejon" userId="S::rebecca_neimandcollaborative.com#ext#@ncconnect.onmicrosoft.com::2e9df2d5-df92-4e5c-ad51-805d35800e25" providerId="AD" clId="Web-{54CB58CE-3AFA-D2B3-B565-42690EA10DF4}"/>
    <pc:docChg chg="modSld">
      <pc:chgData name="Rebecca Diaz-Castrejon" userId="S::rebecca_neimandcollaborative.com#ext#@ncconnect.onmicrosoft.com::2e9df2d5-df92-4e5c-ad51-805d35800e25" providerId="AD" clId="Web-{54CB58CE-3AFA-D2B3-B565-42690EA10DF4}" dt="2024-07-17T06:57:29.847" v="23" actId="20577"/>
      <pc:docMkLst>
        <pc:docMk/>
      </pc:docMkLst>
      <pc:sldChg chg="modSp">
        <pc:chgData name="Rebecca Diaz-Castrejon" userId="S::rebecca_neimandcollaborative.com#ext#@ncconnect.onmicrosoft.com::2e9df2d5-df92-4e5c-ad51-805d35800e25" providerId="AD" clId="Web-{54CB58CE-3AFA-D2B3-B565-42690EA10DF4}" dt="2024-07-17T06:57:29.847" v="23" actId="20577"/>
        <pc:sldMkLst>
          <pc:docMk/>
          <pc:sldMk cId="2755150454" sldId="2147478981"/>
        </pc:sldMkLst>
      </pc:sldChg>
    </pc:docChg>
  </pc:docChgLst>
  <pc:docChgLst>
    <pc:chgData name="Rebecca Diaz-Castrejon" userId="S::rebecca_neimandcollaborative.com#ext#@ncconnect.onmicrosoft.com::2e9df2d5-df92-4e5c-ad51-805d35800e25" providerId="AD" clId="Web-{D3355E8B-0CE6-DB42-8350-65A6B0986278}"/>
    <pc:docChg chg="modSld">
      <pc:chgData name="Rebecca Diaz-Castrejon" userId="S::rebecca_neimandcollaborative.com#ext#@ncconnect.onmicrosoft.com::2e9df2d5-df92-4e5c-ad51-805d35800e25" providerId="AD" clId="Web-{D3355E8B-0CE6-DB42-8350-65A6B0986278}" dt="2024-09-20T16:07:29.034" v="508"/>
      <pc:docMkLst>
        <pc:docMk/>
      </pc:docMkLst>
      <pc:sldChg chg="addSp delSp modSp">
        <pc:chgData name="Rebecca Diaz-Castrejon" userId="S::rebecca_neimandcollaborative.com#ext#@ncconnect.onmicrosoft.com::2e9df2d5-df92-4e5c-ad51-805d35800e25" providerId="AD" clId="Web-{D3355E8B-0CE6-DB42-8350-65A6B0986278}" dt="2024-09-20T15:40:33.584" v="198"/>
        <pc:sldMkLst>
          <pc:docMk/>
          <pc:sldMk cId="636725924" sldId="2147478945"/>
        </pc:sldMkLst>
      </pc:sldChg>
      <pc:sldChg chg="modSp">
        <pc:chgData name="Rebecca Diaz-Castrejon" userId="S::rebecca_neimandcollaborative.com#ext#@ncconnect.onmicrosoft.com::2e9df2d5-df92-4e5c-ad51-805d35800e25" providerId="AD" clId="Web-{D3355E8B-0CE6-DB42-8350-65A6B0986278}" dt="2024-09-20T15:47:51.135" v="307" actId="1076"/>
        <pc:sldMkLst>
          <pc:docMk/>
          <pc:sldMk cId="3500858486" sldId="2147478977"/>
        </pc:sldMkLst>
      </pc:sldChg>
      <pc:sldChg chg="addSp modSp">
        <pc:chgData name="Rebecca Diaz-Castrejon" userId="S::rebecca_neimandcollaborative.com#ext#@ncconnect.onmicrosoft.com::2e9df2d5-df92-4e5c-ad51-805d35800e25" providerId="AD" clId="Web-{D3355E8B-0CE6-DB42-8350-65A6B0986278}" dt="2024-09-20T15:46:54.587" v="299" actId="1076"/>
        <pc:sldMkLst>
          <pc:docMk/>
          <pc:sldMk cId="2755150454" sldId="2147478981"/>
        </pc:sldMkLst>
      </pc:sldChg>
      <pc:sldChg chg="addSp delSp modSp">
        <pc:chgData name="Rebecca Diaz-Castrejon" userId="S::rebecca_neimandcollaborative.com#ext#@ncconnect.onmicrosoft.com::2e9df2d5-df92-4e5c-ad51-805d35800e25" providerId="AD" clId="Web-{D3355E8B-0CE6-DB42-8350-65A6B0986278}" dt="2024-09-20T15:50:49.902" v="336" actId="20577"/>
        <pc:sldMkLst>
          <pc:docMk/>
          <pc:sldMk cId="2493433909" sldId="2147478992"/>
        </pc:sldMkLst>
      </pc:sldChg>
      <pc:sldChg chg="addSp delSp modSp">
        <pc:chgData name="Rebecca Diaz-Castrejon" userId="S::rebecca_neimandcollaborative.com#ext#@ncconnect.onmicrosoft.com::2e9df2d5-df92-4e5c-ad51-805d35800e25" providerId="AD" clId="Web-{D3355E8B-0CE6-DB42-8350-65A6B0986278}" dt="2024-09-20T16:01:53.516" v="421"/>
        <pc:sldMkLst>
          <pc:docMk/>
          <pc:sldMk cId="839026232" sldId="2147478993"/>
        </pc:sldMkLst>
      </pc:sldChg>
      <pc:sldChg chg="addSp delSp modSp">
        <pc:chgData name="Rebecca Diaz-Castrejon" userId="S::rebecca_neimandcollaborative.com#ext#@ncconnect.onmicrosoft.com::2e9df2d5-df92-4e5c-ad51-805d35800e25" providerId="AD" clId="Web-{D3355E8B-0CE6-DB42-8350-65A6B0986278}" dt="2024-09-20T16:02:28.079" v="437" actId="20577"/>
        <pc:sldMkLst>
          <pc:docMk/>
          <pc:sldMk cId="1905283109" sldId="2147478994"/>
        </pc:sldMkLst>
      </pc:sldChg>
      <pc:sldChg chg="addSp delSp modSp">
        <pc:chgData name="Rebecca Diaz-Castrejon" userId="S::rebecca_neimandcollaborative.com#ext#@ncconnect.onmicrosoft.com::2e9df2d5-df92-4e5c-ad51-805d35800e25" providerId="AD" clId="Web-{D3355E8B-0CE6-DB42-8350-65A6B0986278}" dt="2024-09-20T16:07:10.831" v="486"/>
        <pc:sldMkLst>
          <pc:docMk/>
          <pc:sldMk cId="3777539302" sldId="2147478995"/>
        </pc:sldMkLst>
      </pc:sldChg>
      <pc:sldChg chg="addSp delSp">
        <pc:chgData name="Rebecca Diaz-Castrejon" userId="S::rebecca_neimandcollaborative.com#ext#@ncconnect.onmicrosoft.com::2e9df2d5-df92-4e5c-ad51-805d35800e25" providerId="AD" clId="Web-{D3355E8B-0CE6-DB42-8350-65A6B0986278}" dt="2024-09-20T16:07:29.034" v="508"/>
        <pc:sldMkLst>
          <pc:docMk/>
          <pc:sldMk cId="3962164740" sldId="2147478996"/>
        </pc:sldMkLst>
      </pc:sldChg>
    </pc:docChg>
  </pc:docChgLst>
  <pc:docChgLst>
    <pc:chgData name="Rebecca Diaz-Castrejon" userId="S::rebecca_neimandcollaborative.com#ext#@ncconnect.onmicrosoft.com::2e9df2d5-df92-4e5c-ad51-805d35800e25" providerId="AD" clId="Web-{2C700D02-1A22-7EB8-4232-4DC27C0D83ED}"/>
    <pc:docChg chg="modSld">
      <pc:chgData name="Rebecca Diaz-Castrejon" userId="S::rebecca_neimandcollaborative.com#ext#@ncconnect.onmicrosoft.com::2e9df2d5-df92-4e5c-ad51-805d35800e25" providerId="AD" clId="Web-{2C700D02-1A22-7EB8-4232-4DC27C0D83ED}" dt="2024-06-06T16:38:50.647" v="18"/>
      <pc:docMkLst>
        <pc:docMk/>
      </pc:docMkLst>
      <pc:sldChg chg="modSp">
        <pc:chgData name="Rebecca Diaz-Castrejon" userId="S::rebecca_neimandcollaborative.com#ext#@ncconnect.onmicrosoft.com::2e9df2d5-df92-4e5c-ad51-805d35800e25" providerId="AD" clId="Web-{2C700D02-1A22-7EB8-4232-4DC27C0D83ED}" dt="2024-06-06T16:38:50.647" v="18"/>
        <pc:sldMkLst>
          <pc:docMk/>
          <pc:sldMk cId="3983646097" sldId="2147478944"/>
        </pc:sldMkLst>
      </pc:sldChg>
    </pc:docChg>
  </pc:docChgLst>
  <pc:docChgLst>
    <pc:chgData name="christina.ngo.bui" userId="S::christina.ngo.bui_gmail.com#ext#@ncconnect.onmicrosoft.com::626deb5c-6642-45a9-ad52-0dde63f202a9" providerId="AD" clId="Web-{52C51689-8777-9C42-EA24-145CD6E2C031}"/>
    <pc:docChg chg="modSld">
      <pc:chgData name="christina.ngo.bui" userId="S::christina.ngo.bui_gmail.com#ext#@ncconnect.onmicrosoft.com::626deb5c-6642-45a9-ad52-0dde63f202a9" providerId="AD" clId="Web-{52C51689-8777-9C42-EA24-145CD6E2C031}" dt="2025-03-03T15:39:30.497" v="72" actId="20577"/>
      <pc:docMkLst>
        <pc:docMk/>
      </pc:docMkLst>
      <pc:sldChg chg="modSp">
        <pc:chgData name="christina.ngo.bui" userId="S::christina.ngo.bui_gmail.com#ext#@ncconnect.onmicrosoft.com::626deb5c-6642-45a9-ad52-0dde63f202a9" providerId="AD" clId="Web-{52C51689-8777-9C42-EA24-145CD6E2C031}" dt="2025-03-03T15:38:36.886" v="53" actId="20577"/>
        <pc:sldMkLst>
          <pc:docMk/>
          <pc:sldMk cId="2449427989" sldId="2147479018"/>
        </pc:sldMkLst>
        <pc:spChg chg="mod">
          <ac:chgData name="christina.ngo.bui" userId="S::christina.ngo.bui_gmail.com#ext#@ncconnect.onmicrosoft.com::626deb5c-6642-45a9-ad52-0dde63f202a9" providerId="AD" clId="Web-{52C51689-8777-9C42-EA24-145CD6E2C031}" dt="2025-03-03T15:38:36.886" v="53" actId="20577"/>
          <ac:spMkLst>
            <pc:docMk/>
            <pc:sldMk cId="2449427989" sldId="2147479018"/>
            <ac:spMk id="13" creationId="{74C85A61-50B1-A352-8BE0-D3385BB42DD9}"/>
          </ac:spMkLst>
        </pc:spChg>
      </pc:sldChg>
      <pc:sldChg chg="modSp">
        <pc:chgData name="christina.ngo.bui" userId="S::christina.ngo.bui_gmail.com#ext#@ncconnect.onmicrosoft.com::626deb5c-6642-45a9-ad52-0dde63f202a9" providerId="AD" clId="Web-{52C51689-8777-9C42-EA24-145CD6E2C031}" dt="2025-03-03T15:37:47.479" v="25" actId="20577"/>
        <pc:sldMkLst>
          <pc:docMk/>
          <pc:sldMk cId="2293370532" sldId="2147479037"/>
        </pc:sldMkLst>
      </pc:sldChg>
      <pc:sldChg chg="modSp modCm">
        <pc:chgData name="christina.ngo.bui" userId="S::christina.ngo.bui_gmail.com#ext#@ncconnect.onmicrosoft.com::626deb5c-6642-45a9-ad52-0dde63f202a9" providerId="AD" clId="Web-{52C51689-8777-9C42-EA24-145CD6E2C031}" dt="2025-03-03T15:38:59.543" v="63" actId="20577"/>
        <pc:sldMkLst>
          <pc:docMk/>
          <pc:sldMk cId="2357974597" sldId="2147479052"/>
        </pc:sldMkLst>
        <pc:spChg chg="mod">
          <ac:chgData name="christina.ngo.bui" userId="S::christina.ngo.bui_gmail.com#ext#@ncconnect.onmicrosoft.com::626deb5c-6642-45a9-ad52-0dde63f202a9" providerId="AD" clId="Web-{52C51689-8777-9C42-EA24-145CD6E2C031}" dt="2025-03-03T15:38:59.543" v="63" actId="20577"/>
          <ac:spMkLst>
            <pc:docMk/>
            <pc:sldMk cId="2357974597" sldId="2147479052"/>
            <ac:spMk id="13" creationId="{BAA57C34-EECE-C633-32B5-EF21DEFE3555}"/>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52C51689-8777-9C42-EA24-145CD6E2C031}" dt="2025-03-03T15:38:55.746" v="62" actId="20577"/>
              <pc2:cmMkLst xmlns:pc2="http://schemas.microsoft.com/office/powerpoint/2019/9/main/command">
                <pc:docMk/>
                <pc:sldMk cId="2357974597" sldId="2147479052"/>
                <pc2:cmMk id="{9F3BD3DF-87C2-4AD7-8C88-3124E0270133}"/>
              </pc2:cmMkLst>
            </pc226:cmChg>
          </p:ext>
        </pc:extLst>
      </pc:sldChg>
    </pc:docChg>
  </pc:docChgLst>
  <pc:docChgLst>
    <pc:chgData name="Sherrod, Gwendolyn" userId="S::gwen.sherrod@dhhs.nc.gov::a043e69b-bbe2-4318-bdb9-c403b3086222" providerId="AD" clId="Web-{FEE879F0-4B63-27B2-6287-5848D43B08AC}"/>
    <pc:docChg chg="">
      <pc:chgData name="Sherrod, Gwendolyn" userId="S::gwen.sherrod@dhhs.nc.gov::a043e69b-bbe2-4318-bdb9-c403b3086222" providerId="AD" clId="Web-{FEE879F0-4B63-27B2-6287-5848D43B08AC}" dt="2024-07-18T16:09:37.109" v="0"/>
      <pc:docMkLst>
        <pc:docMk/>
      </pc:docMkLst>
      <pc:sldChg chg="modCm">
        <pc:chgData name="Sherrod, Gwendolyn" userId="S::gwen.sherrod@dhhs.nc.gov::a043e69b-bbe2-4318-bdb9-c403b3086222" providerId="AD" clId="Web-{FEE879F0-4B63-27B2-6287-5848D43B08AC}" dt="2024-07-18T16:09:37.109" v="0"/>
        <pc:sldMkLst>
          <pc:docMk/>
          <pc:sldMk cId="3500858486" sldId="2147478977"/>
        </pc:sldMkLst>
        <pc:extLst>
          <p:ext xmlns:p="http://schemas.openxmlformats.org/presentationml/2006/main" uri="{D6D511B9-2390-475A-947B-AFAB55BFBCF1}">
            <pc226:cmChg xmlns:pc226="http://schemas.microsoft.com/office/powerpoint/2022/06/main/command" chg="">
              <pc226:chgData name="Sherrod, Gwendolyn" userId="S::gwen.sherrod@dhhs.nc.gov::a043e69b-bbe2-4318-bdb9-c403b3086222" providerId="AD" clId="Web-{FEE879F0-4B63-27B2-6287-5848D43B08AC}" dt="2024-07-18T16:09:37.109" v="0"/>
              <pc2:cmMkLst xmlns:pc2="http://schemas.microsoft.com/office/powerpoint/2019/9/main/command">
                <pc:docMk/>
                <pc:sldMk cId="3500858486" sldId="2147478977"/>
                <pc2:cmMk id="{52B43BD4-E1A8-456E-9E48-345D726A10E3}"/>
              </pc2:cmMkLst>
              <pc226:cmRplyChg chg="add">
                <pc226:chgData name="Sherrod, Gwendolyn" userId="S::gwen.sherrod@dhhs.nc.gov::a043e69b-bbe2-4318-bdb9-c403b3086222" providerId="AD" clId="Web-{FEE879F0-4B63-27B2-6287-5848D43B08AC}" dt="2024-07-18T16:09:37.109" v="0"/>
                <pc2:cmRplyMkLst xmlns:pc2="http://schemas.microsoft.com/office/powerpoint/2019/9/main/command">
                  <pc:docMk/>
                  <pc:sldMk cId="3500858486" sldId="2147478977"/>
                  <pc2:cmMk id="{52B43BD4-E1A8-456E-9E48-345D726A10E3}"/>
                  <pc2:cmRplyMk id="{0C0B8DEE-EAB8-4E8D-9FF9-B7E5E3FDDCE4}"/>
                </pc2:cmRplyMkLst>
              </pc226:cmRplyChg>
            </pc226:cmChg>
          </p:ext>
        </pc:extLst>
      </pc:sldChg>
    </pc:docChg>
  </pc:docChgLst>
  <pc:docChgLst>
    <pc:chgData name="christina.ngo.bui" userId="S::christina.ngo.bui_gmail.com#ext#@ncconnect.onmicrosoft.com::626deb5c-6642-45a9-ad52-0dde63f202a9" providerId="AD" clId="Web-{D87DA884-E5F1-5394-A3EA-183120C6A93A}"/>
    <pc:docChg chg="addSld delSld modSld sldOrd">
      <pc:chgData name="christina.ngo.bui" userId="S::christina.ngo.bui_gmail.com#ext#@ncconnect.onmicrosoft.com::626deb5c-6642-45a9-ad52-0dde63f202a9" providerId="AD" clId="Web-{D87DA884-E5F1-5394-A3EA-183120C6A93A}" dt="2024-07-15T13:30:27.720" v="330"/>
      <pc:docMkLst>
        <pc:docMk/>
      </pc:docMkLst>
      <pc:sldChg chg="addCm">
        <pc:chgData name="christina.ngo.bui" userId="S::christina.ngo.bui_gmail.com#ext#@ncconnect.onmicrosoft.com::626deb5c-6642-45a9-ad52-0dde63f202a9" providerId="AD" clId="Web-{D87DA884-E5F1-5394-A3EA-183120C6A93A}" dt="2024-07-15T13:06:31.895" v="128"/>
        <pc:sldMkLst>
          <pc:docMk/>
          <pc:sldMk cId="3137744759" sldId="2147478952"/>
        </pc:sldMkLst>
        <pc:extLst>
          <p:ext xmlns:p="http://schemas.openxmlformats.org/presentationml/2006/main" uri="{D6D511B9-2390-475A-947B-AFAB55BFBCF1}">
            <pc226:cmChg xmlns:pc226="http://schemas.microsoft.com/office/powerpoint/2022/06/main/command" chg="add">
              <pc226:chgData name="christina.ngo.bui" userId="S::christina.ngo.bui_gmail.com#ext#@ncconnect.onmicrosoft.com::626deb5c-6642-45a9-ad52-0dde63f202a9" providerId="AD" clId="Web-{D87DA884-E5F1-5394-A3EA-183120C6A93A}" dt="2024-07-15T13:06:31.895" v="128"/>
              <pc2:cmMkLst xmlns:pc2="http://schemas.microsoft.com/office/powerpoint/2019/9/main/command">
                <pc:docMk/>
                <pc:sldMk cId="3137744759" sldId="2147478952"/>
                <pc2:cmMk id="{221FCA59-9744-473F-853E-854D06EFF17A}"/>
              </pc2:cmMkLst>
            </pc226:cmChg>
            <pc226:cmChg xmlns:pc226="http://schemas.microsoft.com/office/powerpoint/2022/06/main/command" chg="add">
              <pc226:chgData name="christina.ngo.bui" userId="S::christina.ngo.bui_gmail.com#ext#@ncconnect.onmicrosoft.com::626deb5c-6642-45a9-ad52-0dde63f202a9" providerId="AD" clId="Web-{D87DA884-E5F1-5394-A3EA-183120C6A93A}" dt="2024-07-15T13:03:39.784" v="122"/>
              <pc2:cmMkLst xmlns:pc2="http://schemas.microsoft.com/office/powerpoint/2019/9/main/command">
                <pc:docMk/>
                <pc:sldMk cId="3137744759" sldId="2147478952"/>
                <pc2:cmMk id="{8CC39BC5-A364-41CC-B6DD-EC584208D4D8}"/>
              </pc2:cmMkLst>
            </pc226:cmChg>
          </p:ext>
        </pc:extLst>
      </pc:sldChg>
      <pc:sldChg chg="addCm delCm">
        <pc:chgData name="christina.ngo.bui" userId="S::christina.ngo.bui_gmail.com#ext#@ncconnect.onmicrosoft.com::626deb5c-6642-45a9-ad52-0dde63f202a9" providerId="AD" clId="Web-{D87DA884-E5F1-5394-A3EA-183120C6A93A}" dt="2024-07-15T13:24:12.045" v="132"/>
        <pc:sldMkLst>
          <pc:docMk/>
          <pc:sldMk cId="2103927190" sldId="2147478962"/>
        </pc:sldMkLst>
        <pc:extLst>
          <p:ext xmlns:p="http://schemas.openxmlformats.org/presentationml/2006/main" uri="{D6D511B9-2390-475A-947B-AFAB55BFBCF1}">
            <pc226:cmChg xmlns:pc226="http://schemas.microsoft.com/office/powerpoint/2022/06/main/command" chg="del">
              <pc226:chgData name="christina.ngo.bui" userId="S::christina.ngo.bui_gmail.com#ext#@ncconnect.onmicrosoft.com::626deb5c-6642-45a9-ad52-0dde63f202a9" providerId="AD" clId="Web-{D87DA884-E5F1-5394-A3EA-183120C6A93A}" dt="2024-07-15T13:19:45.293" v="131"/>
              <pc2:cmMkLst xmlns:pc2="http://schemas.microsoft.com/office/powerpoint/2019/9/main/command">
                <pc:docMk/>
                <pc:sldMk cId="2103927190" sldId="2147478962"/>
                <pc2:cmMk id="{783E6B36-438D-4BCD-8F65-A2DDBFD50479}"/>
              </pc2:cmMkLst>
            </pc226:cmChg>
            <pc226:cmChg xmlns:pc226="http://schemas.microsoft.com/office/powerpoint/2022/06/main/command" chg="add">
              <pc226:chgData name="christina.ngo.bui" userId="S::christina.ngo.bui_gmail.com#ext#@ncconnect.onmicrosoft.com::626deb5c-6642-45a9-ad52-0dde63f202a9" providerId="AD" clId="Web-{D87DA884-E5F1-5394-A3EA-183120C6A93A}" dt="2024-07-15T13:24:12.045" v="132"/>
              <pc2:cmMkLst xmlns:pc2="http://schemas.microsoft.com/office/powerpoint/2019/9/main/command">
                <pc:docMk/>
                <pc:sldMk cId="2103927190" sldId="2147478962"/>
                <pc2:cmMk id="{AC92D7B2-78AD-46C9-B2EE-D7D84BDD8EE6}"/>
              </pc2:cmMkLst>
            </pc226:cmChg>
          </p:ext>
        </pc:extLst>
      </pc:sldChg>
      <pc:sldChg chg="modCm">
        <pc:chgData name="christina.ngo.bui" userId="S::christina.ngo.bui_gmail.com#ext#@ncconnect.onmicrosoft.com::626deb5c-6642-45a9-ad52-0dde63f202a9" providerId="AD" clId="Web-{D87DA884-E5F1-5394-A3EA-183120C6A93A}" dt="2024-07-15T12:55:37.108" v="0"/>
        <pc:sldMkLst>
          <pc:docMk/>
          <pc:sldMk cId="2579085756" sldId="2147478963"/>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D87DA884-E5F1-5394-A3EA-183120C6A93A}" dt="2024-07-15T12:55:37.108" v="0"/>
              <pc2:cmMkLst xmlns:pc2="http://schemas.microsoft.com/office/powerpoint/2019/9/main/command">
                <pc:docMk/>
                <pc:sldMk cId="2579085756" sldId="2147478963"/>
                <pc2:cmMk id="{5E395411-4B37-41B2-A540-A393D96B3ABA}"/>
              </pc2:cmMkLst>
            </pc226:cmChg>
          </p:ext>
        </pc:extLst>
      </pc:sldChg>
      <pc:sldChg chg="ord modCm">
        <pc:chgData name="christina.ngo.bui" userId="S::christina.ngo.bui_gmail.com#ext#@ncconnect.onmicrosoft.com::626deb5c-6642-45a9-ad52-0dde63f202a9" providerId="AD" clId="Web-{D87DA884-E5F1-5394-A3EA-183120C6A93A}" dt="2024-07-15T13:04:29.363" v="125"/>
        <pc:sldMkLst>
          <pc:docMk/>
          <pc:sldMk cId="775686506" sldId="2147478966"/>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D87DA884-E5F1-5394-A3EA-183120C6A93A}" dt="2024-07-15T12:56:19.905" v="1"/>
              <pc2:cmMkLst xmlns:pc2="http://schemas.microsoft.com/office/powerpoint/2019/9/main/command">
                <pc:docMk/>
                <pc:sldMk cId="775686506" sldId="2147478966"/>
                <pc2:cmMk id="{A0F87ACE-2354-465B-9312-19D0FAD3B5B9}"/>
              </pc2:cmMkLst>
            </pc226:cmChg>
          </p:ext>
        </pc:extLst>
      </pc:sldChg>
      <pc:sldChg chg="modSp modCm">
        <pc:chgData name="christina.ngo.bui" userId="S::christina.ngo.bui_gmail.com#ext#@ncconnect.onmicrosoft.com::626deb5c-6642-45a9-ad52-0dde63f202a9" providerId="AD" clId="Web-{D87DA884-E5F1-5394-A3EA-183120C6A93A}" dt="2024-07-15T12:57:25.234" v="6" actId="20577"/>
        <pc:sldMkLst>
          <pc:docMk/>
          <pc:sldMk cId="3770936547" sldId="2147478967"/>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D87DA884-E5F1-5394-A3EA-183120C6A93A}" dt="2024-07-15T12:56:56.031" v="3"/>
              <pc2:cmMkLst xmlns:pc2="http://schemas.microsoft.com/office/powerpoint/2019/9/main/command">
                <pc:docMk/>
                <pc:sldMk cId="3770936547" sldId="2147478967"/>
                <pc2:cmMk id="{96B3F639-BB76-4973-BC5B-C9CC3F06734E}"/>
              </pc2:cmMkLst>
              <pc226:cmRplyChg chg="add">
                <pc226:chgData name="christina.ngo.bui" userId="S::christina.ngo.bui_gmail.com#ext#@ncconnect.onmicrosoft.com::626deb5c-6642-45a9-ad52-0dde63f202a9" providerId="AD" clId="Web-{D87DA884-E5F1-5394-A3EA-183120C6A93A}" dt="2024-07-15T12:56:56.031" v="3"/>
                <pc2:cmRplyMkLst xmlns:pc2="http://schemas.microsoft.com/office/powerpoint/2019/9/main/command">
                  <pc:docMk/>
                  <pc:sldMk cId="3770936547" sldId="2147478967"/>
                  <pc2:cmMk id="{96B3F639-BB76-4973-BC5B-C9CC3F06734E}"/>
                  <pc2:cmRplyMk id="{FB5B8806-EC36-4602-845D-60F91D759750}"/>
                </pc2:cmRplyMkLst>
              </pc226:cmRplyChg>
            </pc226:cmChg>
          </p:ext>
        </pc:extLst>
      </pc:sldChg>
      <pc:sldChg chg="addSp delSp modSp ord addCm modCm">
        <pc:chgData name="christina.ngo.bui" userId="S::christina.ngo.bui_gmail.com#ext#@ncconnect.onmicrosoft.com::626deb5c-6642-45a9-ad52-0dde63f202a9" providerId="AD" clId="Web-{D87DA884-E5F1-5394-A3EA-183120C6A93A}" dt="2024-07-15T13:10:17.428" v="130"/>
        <pc:sldMkLst>
          <pc:docMk/>
          <pc:sldMk cId="913957116" sldId="2147478968"/>
        </pc:sldMkLst>
        <pc:extLst>
          <p:ext xmlns:p="http://schemas.openxmlformats.org/presentationml/2006/main" uri="{D6D511B9-2390-475A-947B-AFAB55BFBCF1}">
            <pc226:cmChg xmlns:pc226="http://schemas.microsoft.com/office/powerpoint/2022/06/main/command" chg="add mod">
              <pc226:chgData name="christina.ngo.bui" userId="S::christina.ngo.bui_gmail.com#ext#@ncconnect.onmicrosoft.com::626deb5c-6642-45a9-ad52-0dde63f202a9" providerId="AD" clId="Web-{D87DA884-E5F1-5394-A3EA-183120C6A93A}" dt="2024-07-15T13:10:17.428" v="130"/>
              <pc2:cmMkLst xmlns:pc2="http://schemas.microsoft.com/office/powerpoint/2019/9/main/command">
                <pc:docMk/>
                <pc:sldMk cId="913957116" sldId="2147478968"/>
                <pc2:cmMk id="{CFA22F65-87F1-40AA-A67B-A130F74B82D1}"/>
              </pc2:cmMkLst>
            </pc226:cmChg>
          </p:ext>
        </pc:extLst>
      </pc:sldChg>
      <pc:sldChg chg="addSp modSp">
        <pc:chgData name="christina.ngo.bui" userId="S::christina.ngo.bui_gmail.com#ext#@ncconnect.onmicrosoft.com::626deb5c-6642-45a9-ad52-0dde63f202a9" providerId="AD" clId="Web-{D87DA884-E5F1-5394-A3EA-183120C6A93A}" dt="2024-07-15T13:30:19.126" v="326" actId="1076"/>
        <pc:sldMkLst>
          <pc:docMk/>
          <pc:sldMk cId="2464339035" sldId="2147478969"/>
        </pc:sldMkLst>
      </pc:sldChg>
      <pc:sldChg chg="del">
        <pc:chgData name="christina.ngo.bui" userId="S::christina.ngo.bui_gmail.com#ext#@ncconnect.onmicrosoft.com::626deb5c-6642-45a9-ad52-0dde63f202a9" providerId="AD" clId="Web-{D87DA884-E5F1-5394-A3EA-183120C6A93A}" dt="2024-07-15T13:30:25.751" v="328"/>
        <pc:sldMkLst>
          <pc:docMk/>
          <pc:sldMk cId="3511690567" sldId="2147478970"/>
        </pc:sldMkLst>
      </pc:sldChg>
      <pc:sldChg chg="del">
        <pc:chgData name="christina.ngo.bui" userId="S::christina.ngo.bui_gmail.com#ext#@ncconnect.onmicrosoft.com::626deb5c-6642-45a9-ad52-0dde63f202a9" providerId="AD" clId="Web-{D87DA884-E5F1-5394-A3EA-183120C6A93A}" dt="2024-07-15T13:30:26.861" v="329"/>
        <pc:sldMkLst>
          <pc:docMk/>
          <pc:sldMk cId="4261453547" sldId="2147478971"/>
        </pc:sldMkLst>
      </pc:sldChg>
      <pc:sldChg chg="del">
        <pc:chgData name="christina.ngo.bui" userId="S::christina.ngo.bui_gmail.com#ext#@ncconnect.onmicrosoft.com::626deb5c-6642-45a9-ad52-0dde63f202a9" providerId="AD" clId="Web-{D87DA884-E5F1-5394-A3EA-183120C6A93A}" dt="2024-07-15T13:30:27.720" v="330"/>
        <pc:sldMkLst>
          <pc:docMk/>
          <pc:sldMk cId="3599253931" sldId="2147478972"/>
        </pc:sldMkLst>
      </pc:sldChg>
      <pc:sldChg chg="modSp">
        <pc:chgData name="christina.ngo.bui" userId="S::christina.ngo.bui_gmail.com#ext#@ncconnect.onmicrosoft.com::626deb5c-6642-45a9-ad52-0dde63f202a9" providerId="AD" clId="Web-{D87DA884-E5F1-5394-A3EA-183120C6A93A}" dt="2024-07-15T13:24:24.873" v="133" actId="20577"/>
        <pc:sldMkLst>
          <pc:docMk/>
          <pc:sldMk cId="1235028258" sldId="2147478973"/>
        </pc:sldMkLst>
      </pc:sldChg>
      <pc:sldChg chg="add replId">
        <pc:chgData name="christina.ngo.bui" userId="S::christina.ngo.bui_gmail.com#ext#@ncconnect.onmicrosoft.com::626deb5c-6642-45a9-ad52-0dde63f202a9" providerId="AD" clId="Web-{D87DA884-E5F1-5394-A3EA-183120C6A93A}" dt="2024-07-15T13:04:19.441" v="123"/>
        <pc:sldMkLst>
          <pc:docMk/>
          <pc:sldMk cId="1319802792" sldId="2147478974"/>
        </pc:sldMkLst>
      </pc:sldChg>
      <pc:sldChg chg="new del ord">
        <pc:chgData name="christina.ngo.bui" userId="S::christina.ngo.bui_gmail.com#ext#@ncconnect.onmicrosoft.com::626deb5c-6642-45a9-ad52-0dde63f202a9" providerId="AD" clId="Web-{D87DA884-E5F1-5394-A3EA-183120C6A93A}" dt="2024-07-15T13:26:50.109" v="136"/>
        <pc:sldMkLst>
          <pc:docMk/>
          <pc:sldMk cId="2000924197" sldId="2147478975"/>
        </pc:sldMkLst>
      </pc:sldChg>
      <pc:sldChg chg="add del replId">
        <pc:chgData name="christina.ngo.bui" userId="S::christina.ngo.bui_gmail.com#ext#@ncconnect.onmicrosoft.com::626deb5c-6642-45a9-ad52-0dde63f202a9" providerId="AD" clId="Web-{D87DA884-E5F1-5394-A3EA-183120C6A93A}" dt="2024-07-15T13:30:24.642" v="327"/>
        <pc:sldMkLst>
          <pc:docMk/>
          <pc:sldMk cId="3905103177" sldId="2147478975"/>
        </pc:sldMkLst>
      </pc:sldChg>
    </pc:docChg>
  </pc:docChgLst>
  <pc:docChgLst>
    <pc:chgData name="Rebecca Diaz-Castrejon" userId="S::rebecca_neimandcollaborative.com#ext#@ncconnect.onmicrosoft.com::2e9df2d5-df92-4e5c-ad51-805d35800e25" providerId="AD" clId="Web-{0F8AFB19-B955-9975-790F-AFD1F73B9713}"/>
    <pc:docChg chg="modSld">
      <pc:chgData name="Rebecca Diaz-Castrejon" userId="S::rebecca_neimandcollaborative.com#ext#@ncconnect.onmicrosoft.com::2e9df2d5-df92-4e5c-ad51-805d35800e25" providerId="AD" clId="Web-{0F8AFB19-B955-9975-790F-AFD1F73B9713}" dt="2024-06-07T01:21:58.556" v="95" actId="20577"/>
      <pc:docMkLst>
        <pc:docMk/>
      </pc:docMkLst>
      <pc:sldChg chg="addSp modSp">
        <pc:chgData name="Rebecca Diaz-Castrejon" userId="S::rebecca_neimandcollaborative.com#ext#@ncconnect.onmicrosoft.com::2e9df2d5-df92-4e5c-ad51-805d35800e25" providerId="AD" clId="Web-{0F8AFB19-B955-9975-790F-AFD1F73B9713}" dt="2024-06-07T01:21:58.556" v="95" actId="20577"/>
        <pc:sldMkLst>
          <pc:docMk/>
          <pc:sldMk cId="0" sldId="257"/>
        </pc:sldMkLst>
      </pc:sldChg>
      <pc:sldChg chg="modSp">
        <pc:chgData name="Rebecca Diaz-Castrejon" userId="S::rebecca_neimandcollaborative.com#ext#@ncconnect.onmicrosoft.com::2e9df2d5-df92-4e5c-ad51-805d35800e25" providerId="AD" clId="Web-{0F8AFB19-B955-9975-790F-AFD1F73B9713}" dt="2024-06-07T01:20:05.914" v="75" actId="1076"/>
        <pc:sldMkLst>
          <pc:docMk/>
          <pc:sldMk cId="3915141931" sldId="2147478926"/>
        </pc:sldMkLst>
      </pc:sldChg>
      <pc:sldChg chg="addSp delSp modSp modCm">
        <pc:chgData name="Rebecca Diaz-Castrejon" userId="S::rebecca_neimandcollaborative.com#ext#@ncconnect.onmicrosoft.com::2e9df2d5-df92-4e5c-ad51-805d35800e25" providerId="AD" clId="Web-{0F8AFB19-B955-9975-790F-AFD1F73B9713}" dt="2024-06-07T01:18:44.990" v="69" actId="1076"/>
        <pc:sldMkLst>
          <pc:docMk/>
          <pc:sldMk cId="2786167085" sldId="214747893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0F8AFB19-B955-9975-790F-AFD1F73B9713}" dt="2024-06-07T01:15:49.253" v="8" actId="20577"/>
              <pc2:cmMkLst xmlns:pc2="http://schemas.microsoft.com/office/powerpoint/2019/9/main/command">
                <pc:docMk/>
                <pc:sldMk cId="2786167085" sldId="2147478936"/>
                <pc2:cmMk id="{4460E51E-DEFE-4B67-B004-7F7C3750FE3F}"/>
              </pc2:cmMkLst>
            </pc226:cmChg>
            <pc226:cmChg xmlns:pc226="http://schemas.microsoft.com/office/powerpoint/2022/06/main/command" chg="mod">
              <pc226:chgData name="Rebecca Diaz-Castrejon" userId="S::rebecca_neimandcollaborative.com#ext#@ncconnect.onmicrosoft.com::2e9df2d5-df92-4e5c-ad51-805d35800e25" providerId="AD" clId="Web-{0F8AFB19-B955-9975-790F-AFD1F73B9713}" dt="2024-06-07T01:15:49.253" v="8" actId="20577"/>
              <pc2:cmMkLst xmlns:pc2="http://schemas.microsoft.com/office/powerpoint/2019/9/main/command">
                <pc:docMk/>
                <pc:sldMk cId="2786167085" sldId="2147478936"/>
                <pc2:cmMk id="{3C40D3CA-BCC2-42FC-A33D-AD2C17B194C1}"/>
              </pc2:cmMkLst>
            </pc226:cmChg>
          </p:ext>
        </pc:extLst>
      </pc:sldChg>
    </pc:docChg>
  </pc:docChgLst>
  <pc:docChgLst>
    <pc:chgData clId="Web-{A3CCD741-D831-89B3-3365-E4C18F5D662C}"/>
    <pc:docChg chg="modSld">
      <pc:chgData name="" userId="" providerId="" clId="Web-{A3CCD741-D831-89B3-3365-E4C18F5D662C}" dt="2025-02-05T18:53:18.385" v="1" actId="20577"/>
      <pc:docMkLst>
        <pc:docMk/>
      </pc:docMkLst>
    </pc:docChg>
  </pc:docChgLst>
  <pc:docChgLst>
    <pc:chgData name="Ludlam, Jay" userId="S::jay.ludlam@dhhs.nc.gov::6c1fc5a2-b90b-4bfa-b0c8-82f1a808e666" providerId="AD" clId="Web-{D5241D4C-5AAC-75A7-15FF-DB4CFACB63A2}"/>
    <pc:docChg chg="">
      <pc:chgData name="Ludlam, Jay" userId="S::jay.ludlam@dhhs.nc.gov::6c1fc5a2-b90b-4bfa-b0c8-82f1a808e666" providerId="AD" clId="Web-{D5241D4C-5AAC-75A7-15FF-DB4CFACB63A2}" dt="2024-07-25T12:27:59.234" v="1"/>
      <pc:docMkLst>
        <pc:docMk/>
      </pc:docMkLst>
    </pc:docChg>
  </pc:docChgLst>
  <pc:docChgLst>
    <pc:chgData name="Jim Webb" userId="659a3323-62c7-4c0f-bc34-ed14bb7b7f37" providerId="ADAL" clId="{8D9EE7B9-FA51-7042-9442-83226542BC9B}"/>
    <pc:docChg chg="undo custSel modSld">
      <pc:chgData name="Jim Webb" userId="659a3323-62c7-4c0f-bc34-ed14bb7b7f37" providerId="ADAL" clId="{8D9EE7B9-FA51-7042-9442-83226542BC9B}" dt="2025-02-27T17:41:54.094" v="98" actId="20577"/>
      <pc:docMkLst>
        <pc:docMk/>
      </pc:docMkLst>
      <pc:sldChg chg="modSp mod modCm">
        <pc:chgData name="Jim Webb" userId="659a3323-62c7-4c0f-bc34-ed14bb7b7f37" providerId="ADAL" clId="{8D9EE7B9-FA51-7042-9442-83226542BC9B}" dt="2025-02-27T17:41:54.094" v="98" actId="20577"/>
        <pc:sldMkLst>
          <pc:docMk/>
          <pc:sldMk cId="2594068507" sldId="2147479036"/>
        </pc:sldMkLst>
        <pc:spChg chg="mod">
          <ac:chgData name="Jim Webb" userId="659a3323-62c7-4c0f-bc34-ed14bb7b7f37" providerId="ADAL" clId="{8D9EE7B9-FA51-7042-9442-83226542BC9B}" dt="2025-02-27T17:41:54.094" v="98" actId="20577"/>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Jim Webb" userId="659a3323-62c7-4c0f-bc34-ed14bb7b7f37" providerId="ADAL" clId="{8D9EE7B9-FA51-7042-9442-83226542BC9B}" dt="2025-02-27T17:41:54.094" v="98" actId="20577"/>
              <pc2:cmMkLst xmlns:pc2="http://schemas.microsoft.com/office/powerpoint/2019/9/main/command">
                <pc:docMk/>
                <pc:sldMk cId="2594068507" sldId="2147479036"/>
                <pc2:cmMk id="{F3FA2DEB-C810-4DA6-88F4-CE185972BBA2}"/>
              </pc2:cmMkLst>
            </pc226:cmChg>
          </p:ext>
        </pc:extLst>
      </pc:sldChg>
    </pc:docChg>
  </pc:docChgLst>
  <pc:docChgLst>
    <pc:chgData name="Rebecca Diaz-Castrejon" userId="S::rebecca_neimandcollaborative.com#ext#@ncconnect.onmicrosoft.com::2e9df2d5-df92-4e5c-ad51-805d35800e25" providerId="AD" clId="Web-{13B10A63-5452-34FD-4427-362CD4563428}"/>
    <pc:docChg chg="modSld">
      <pc:chgData name="Rebecca Diaz-Castrejon" userId="S::rebecca_neimandcollaborative.com#ext#@ncconnect.onmicrosoft.com::2e9df2d5-df92-4e5c-ad51-805d35800e25" providerId="AD" clId="Web-{13B10A63-5452-34FD-4427-362CD4563428}" dt="2024-09-20T19:23:34.478" v="2" actId="20577"/>
      <pc:docMkLst>
        <pc:docMk/>
      </pc:docMkLst>
    </pc:docChg>
  </pc:docChgLst>
  <pc:docChgLst>
    <pc:chgData name="Marnay Meyer" userId="a449fada-48bd-49e2-8bc2-deb5e8b1231b" providerId="ADAL" clId="{9BF3C44A-8CC2-5B44-99E6-2A7A2D8F426B}"/>
    <pc:docChg chg="undo custSel modSld">
      <pc:chgData name="Marnay Meyer" userId="a449fada-48bd-49e2-8bc2-deb5e8b1231b" providerId="ADAL" clId="{9BF3C44A-8CC2-5B44-99E6-2A7A2D8F426B}" dt="2024-09-20T19:33:33.247" v="11" actId="1076"/>
      <pc:docMkLst>
        <pc:docMk/>
      </pc:docMkLst>
    </pc:docChg>
  </pc:docChgLst>
  <pc:docChgLst>
    <pc:chgData name="christina.ngo.bui" userId="S::christina.ngo.bui_gmail.com#ext#@ncconnect.onmicrosoft.com::626deb5c-6642-45a9-ad52-0dde63f202a9" providerId="AD" clId="Web-{5D81DC96-E15E-BD1B-10D7-BE92FB1BC02B}"/>
    <pc:docChg chg="modSld">
      <pc:chgData name="christina.ngo.bui" userId="S::christina.ngo.bui_gmail.com#ext#@ncconnect.onmicrosoft.com::626deb5c-6642-45a9-ad52-0dde63f202a9" providerId="AD" clId="Web-{5D81DC96-E15E-BD1B-10D7-BE92FB1BC02B}" dt="2025-03-12T14:26:20.912" v="2" actId="1076"/>
      <pc:docMkLst>
        <pc:docMk/>
      </pc:docMkLst>
    </pc:docChg>
  </pc:docChgLst>
  <pc:docChgLst>
    <pc:chgData name="christina.ngo.bui" userId="S::christina.ngo.bui_gmail.com#ext#@ncconnect.onmicrosoft.com::626deb5c-6642-45a9-ad52-0dde63f202a9" providerId="AD" clId="Web-{F310A9AE-05AF-5975-59CB-CA164D4BB4D4}"/>
    <pc:docChg chg="modSld">
      <pc:chgData name="christina.ngo.bui" userId="S::christina.ngo.bui_gmail.com#ext#@ncconnect.onmicrosoft.com::626deb5c-6642-45a9-ad52-0dde63f202a9" providerId="AD" clId="Web-{F310A9AE-05AF-5975-59CB-CA164D4BB4D4}" dt="2025-04-02T14:07:27.310" v="15" actId="20577"/>
      <pc:docMkLst>
        <pc:docMk/>
      </pc:docMkLst>
      <pc:sldChg chg="modSp">
        <pc:chgData name="christina.ngo.bui" userId="S::christina.ngo.bui_gmail.com#ext#@ncconnect.onmicrosoft.com::626deb5c-6642-45a9-ad52-0dde63f202a9" providerId="AD" clId="Web-{F310A9AE-05AF-5975-59CB-CA164D4BB4D4}" dt="2025-04-02T14:07:27.310" v="15" actId="20577"/>
        <pc:sldMkLst>
          <pc:docMk/>
          <pc:sldMk cId="1219013534" sldId="2147479061"/>
        </pc:sldMkLst>
        <pc:spChg chg="mod">
          <ac:chgData name="christina.ngo.bui" userId="S::christina.ngo.bui_gmail.com#ext#@ncconnect.onmicrosoft.com::626deb5c-6642-45a9-ad52-0dde63f202a9" providerId="AD" clId="Web-{F310A9AE-05AF-5975-59CB-CA164D4BB4D4}" dt="2025-04-02T14:07:27.310" v="15" actId="20577"/>
          <ac:spMkLst>
            <pc:docMk/>
            <pc:sldMk cId="1219013534" sldId="2147479061"/>
            <ac:spMk id="12" creationId="{BE3B2323-DFD1-9006-1888-E038FBCD693E}"/>
          </ac:spMkLst>
        </pc:spChg>
      </pc:sldChg>
    </pc:docChg>
  </pc:docChgLst>
  <pc:docChgLst>
    <pc:chgData name="McCoy, Keith" userId="S::keith.mccoy@dhhs.nc.gov::78fc0f14-506e-435b-8b40-66be46192535" providerId="AD" clId="Web-{BD8EE569-7763-62CC-E7C1-5A4065491D02}"/>
    <pc:docChg chg="mod modSld">
      <pc:chgData name="McCoy, Keith" userId="S::keith.mccoy@dhhs.nc.gov::78fc0f14-506e-435b-8b40-66be46192535" providerId="AD" clId="Web-{BD8EE569-7763-62CC-E7C1-5A4065491D02}" dt="2025-02-12T15:49:10.090" v="134"/>
      <pc:docMkLst>
        <pc:docMk/>
      </pc:docMkLst>
    </pc:docChg>
  </pc:docChgLst>
  <pc:docChgLst>
    <pc:chgData name="Colby DiMento" userId="S::cdimento_oakhillstrategies.com#ext#@ncconnect.onmicrosoft.com::d8606fec-3bbc-47f4-8f72-bcac598a9043" providerId="AD" clId="Web-{FAC9E5DF-82C0-9075-1954-5F589A1834F6}"/>
    <pc:docChg chg="modSld">
      <pc:chgData name="Colby DiMento" userId="S::cdimento_oakhillstrategies.com#ext#@ncconnect.onmicrosoft.com::d8606fec-3bbc-47f4-8f72-bcac598a9043" providerId="AD" clId="Web-{FAC9E5DF-82C0-9075-1954-5F589A1834F6}" dt="2025-03-07T18:53:48.272" v="1" actId="20577"/>
      <pc:docMkLst>
        <pc:docMk/>
      </pc:docMkLst>
    </pc:docChg>
  </pc:docChgLst>
  <pc:docChgLst>
    <pc:chgData name="christina.ngo.bui" userId="S::christina.ngo.bui_gmail.com#ext#@ncconnect.onmicrosoft.com::626deb5c-6642-45a9-ad52-0dde63f202a9" providerId="AD" clId="Web-{6E4A65D9-962D-A6D0-95AF-523EFCB1AF67}"/>
    <pc:docChg chg="modSld">
      <pc:chgData name="christina.ngo.bui" userId="S::christina.ngo.bui_gmail.com#ext#@ncconnect.onmicrosoft.com::626deb5c-6642-45a9-ad52-0dde63f202a9" providerId="AD" clId="Web-{6E4A65D9-962D-A6D0-95AF-523EFCB1AF67}" dt="2025-03-31T13:39:41.251" v="24" actId="20577"/>
      <pc:docMkLst>
        <pc:docMk/>
      </pc:docMkLst>
      <pc:sldChg chg="modSp modCm">
        <pc:chgData name="christina.ngo.bui" userId="S::christina.ngo.bui_gmail.com#ext#@ncconnect.onmicrosoft.com::626deb5c-6642-45a9-ad52-0dde63f202a9" providerId="AD" clId="Web-{6E4A65D9-962D-A6D0-95AF-523EFCB1AF67}" dt="2025-03-31T13:39:41.251" v="24" actId="20577"/>
        <pc:sldMkLst>
          <pc:docMk/>
          <pc:sldMk cId="868757626" sldId="2147479006"/>
        </pc:sldMkLst>
        <pc:spChg chg="mod">
          <ac:chgData name="christina.ngo.bui" userId="S::christina.ngo.bui_gmail.com#ext#@ncconnect.onmicrosoft.com::626deb5c-6642-45a9-ad52-0dde63f202a9" providerId="AD" clId="Web-{6E4A65D9-962D-A6D0-95AF-523EFCB1AF67}" dt="2025-03-31T13:39:41.251" v="24" actId="20577"/>
          <ac:spMkLst>
            <pc:docMk/>
            <pc:sldMk cId="868757626" sldId="2147479006"/>
            <ac:spMk id="3" creationId="{12903F18-50A5-73F7-D5D0-C1F1A2614618}"/>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6E4A65D9-962D-A6D0-95AF-523EFCB1AF67}" dt="2025-03-31T13:39:41.251" v="24" actId="20577"/>
              <pc2:cmMkLst xmlns:pc2="http://schemas.microsoft.com/office/powerpoint/2019/9/main/command">
                <pc:docMk/>
                <pc:sldMk cId="868757626" sldId="2147479006"/>
                <pc2:cmMk id="{A7D9070C-6DE3-4D8F-9AB2-FB1972232CF8}"/>
              </pc2:cmMkLst>
            </pc226:cmChg>
          </p:ext>
        </pc:extLst>
      </pc:sldChg>
    </pc:docChg>
  </pc:docChgLst>
  <pc:docChgLst>
    <pc:chgData name="Rebecca Diaz-Castrejon" userId="S::rebecca_neimandcollaborative.com#ext#@ncconnect.onmicrosoft.com::2e9df2d5-df92-4e5c-ad51-805d35800e25" providerId="AD" clId="Web-{C05C6263-04DA-C015-2E5B-1D3015D2436C}"/>
    <pc:docChg chg="modSld sldOrd">
      <pc:chgData name="Rebecca Diaz-Castrejon" userId="S::rebecca_neimandcollaborative.com#ext#@ncconnect.onmicrosoft.com::2e9df2d5-df92-4e5c-ad51-805d35800e25" providerId="AD" clId="Web-{C05C6263-04DA-C015-2E5B-1D3015D2436C}" dt="2024-09-20T14:00:40.612" v="404" actId="20577"/>
      <pc:docMkLst>
        <pc:docMk/>
      </pc:docMkLst>
      <pc:sldChg chg="modSp">
        <pc:chgData name="Rebecca Diaz-Castrejon" userId="S::rebecca_neimandcollaborative.com#ext#@ncconnect.onmicrosoft.com::2e9df2d5-df92-4e5c-ad51-805d35800e25" providerId="AD" clId="Web-{C05C6263-04DA-C015-2E5B-1D3015D2436C}" dt="2024-09-20T07:54:36.371" v="45" actId="1076"/>
        <pc:sldMkLst>
          <pc:docMk/>
          <pc:sldMk cId="2493433909" sldId="2147478992"/>
        </pc:sldMkLst>
      </pc:sldChg>
      <pc:sldChg chg="modSp">
        <pc:chgData name="Rebecca Diaz-Castrejon" userId="S::rebecca_neimandcollaborative.com#ext#@ncconnect.onmicrosoft.com::2e9df2d5-df92-4e5c-ad51-805d35800e25" providerId="AD" clId="Web-{C05C6263-04DA-C015-2E5B-1D3015D2436C}" dt="2024-09-20T13:59:56.347" v="383" actId="20577"/>
        <pc:sldMkLst>
          <pc:docMk/>
          <pc:sldMk cId="839026232" sldId="2147478993"/>
        </pc:sldMkLst>
      </pc:sldChg>
      <pc:sldChg chg="addSp delSp modSp">
        <pc:chgData name="Rebecca Diaz-Castrejon" userId="S::rebecca_neimandcollaborative.com#ext#@ncconnect.onmicrosoft.com::2e9df2d5-df92-4e5c-ad51-805d35800e25" providerId="AD" clId="Web-{C05C6263-04DA-C015-2E5B-1D3015D2436C}" dt="2024-09-20T14:00:40.612" v="404" actId="20577"/>
        <pc:sldMkLst>
          <pc:docMk/>
          <pc:sldMk cId="1905283109" sldId="2147478994"/>
        </pc:sldMkLst>
      </pc:sldChg>
      <pc:sldChg chg="modSp ord">
        <pc:chgData name="Rebecca Diaz-Castrejon" userId="S::rebecca_neimandcollaborative.com#ext#@ncconnect.onmicrosoft.com::2e9df2d5-df92-4e5c-ad51-805d35800e25" providerId="AD" clId="Web-{C05C6263-04DA-C015-2E5B-1D3015D2436C}" dt="2024-09-20T13:49:40.272" v="175" actId="14100"/>
        <pc:sldMkLst>
          <pc:docMk/>
          <pc:sldMk cId="3777539302" sldId="2147478995"/>
        </pc:sldMkLst>
      </pc:sldChg>
      <pc:sldChg chg="addSp delSp modSp">
        <pc:chgData name="Rebecca Diaz-Castrejon" userId="S::rebecca_neimandcollaborative.com#ext#@ncconnect.onmicrosoft.com::2e9df2d5-df92-4e5c-ad51-805d35800e25" providerId="AD" clId="Web-{C05C6263-04DA-C015-2E5B-1D3015D2436C}" dt="2024-09-20T13:53:54.396" v="233"/>
        <pc:sldMkLst>
          <pc:docMk/>
          <pc:sldMk cId="3962164740" sldId="2147478996"/>
        </pc:sldMkLst>
      </pc:sldChg>
    </pc:docChg>
  </pc:docChgLst>
  <pc:docChgLst>
    <pc:chgData name="Rebecca Diaz-Castrejon" userId="S::rebecca_neimandcollaborative.com#ext#@ncconnect.onmicrosoft.com::2e9df2d5-df92-4e5c-ad51-805d35800e25" providerId="AD" clId="Web-{1B6AE184-7E51-39FA-F17B-789A137C2E82}"/>
    <pc:docChg chg="modSld sldOrd">
      <pc:chgData name="Rebecca Diaz-Castrejon" userId="S::rebecca_neimandcollaborative.com#ext#@ncconnect.onmicrosoft.com::2e9df2d5-df92-4e5c-ad51-805d35800e25" providerId="AD" clId="Web-{1B6AE184-7E51-39FA-F17B-789A137C2E82}" dt="2024-07-30T00:56:06.207" v="168"/>
      <pc:docMkLst>
        <pc:docMk/>
      </pc:docMkLst>
      <pc:sldChg chg="addSp delSp modSp">
        <pc:chgData name="Rebecca Diaz-Castrejon" userId="S::rebecca_neimandcollaborative.com#ext#@ncconnect.onmicrosoft.com::2e9df2d5-df92-4e5c-ad51-805d35800e25" providerId="AD" clId="Web-{1B6AE184-7E51-39FA-F17B-789A137C2E82}" dt="2024-07-30T00:50:39.107" v="166" actId="1076"/>
        <pc:sldMkLst>
          <pc:docMk/>
          <pc:sldMk cId="1863474302" sldId="2147478980"/>
        </pc:sldMkLst>
      </pc:sldChg>
    </pc:docChg>
  </pc:docChgLst>
  <pc:docChgLst>
    <pc:chgData name="Colby DiMento" userId="S::cdimento_oakhillstrategies.com#ext#@ncconnect.onmicrosoft.com::d8606fec-3bbc-47f4-8f72-bcac598a9043" providerId="AD" clId="Web-{B4304EFC-2590-D3DA-9C5C-46DD20CA70DE}"/>
    <pc:docChg chg="mod modSld">
      <pc:chgData name="Colby DiMento" userId="S::cdimento_oakhillstrategies.com#ext#@ncconnect.onmicrosoft.com::d8606fec-3bbc-47f4-8f72-bcac598a9043" providerId="AD" clId="Web-{B4304EFC-2590-D3DA-9C5C-46DD20CA70DE}" dt="2025-02-07T20:41:16.577" v="42" actId="20577"/>
      <pc:docMkLst>
        <pc:docMk/>
      </pc:docMkLst>
      <pc:sldChg chg="modSp">
        <pc:chgData name="Colby DiMento" userId="S::cdimento_oakhillstrategies.com#ext#@ncconnect.onmicrosoft.com::d8606fec-3bbc-47f4-8f72-bcac598a9043" providerId="AD" clId="Web-{B4304EFC-2590-D3DA-9C5C-46DD20CA70DE}" dt="2025-02-07T20:41:16.577" v="42" actId="20577"/>
        <pc:sldMkLst>
          <pc:docMk/>
          <pc:sldMk cId="2860868888" sldId="2147479003"/>
        </pc:sldMkLst>
      </pc:sldChg>
    </pc:docChg>
  </pc:docChgLst>
  <pc:docChgLst>
    <pc:chgData name="Marnay Meyer" userId="S::marnay_neimandcollaborative.com#ext#@ncconnect.onmicrosoft.com::de0f3405-bd6a-4426-9b9f-096ee515be85" providerId="AD" clId="Web-{811B9BBD-EBDB-72C7-0572-B2482605439F}"/>
    <pc:docChg chg="modSld">
      <pc:chgData name="Marnay Meyer" userId="S::marnay_neimandcollaborative.com#ext#@ncconnect.onmicrosoft.com::de0f3405-bd6a-4426-9b9f-096ee515be85" providerId="AD" clId="Web-{811B9BBD-EBDB-72C7-0572-B2482605439F}" dt="2025-03-27T13:00:16.658" v="1" actId="20577"/>
      <pc:docMkLst>
        <pc:docMk/>
      </pc:docMkLst>
    </pc:docChg>
  </pc:docChgLst>
  <pc:docChgLst>
    <pc:chgData name="christina.ngo.bui" userId="S::christina.ngo.bui_gmail.com#ext#@ncconnect.onmicrosoft.com::626deb5c-6642-45a9-ad52-0dde63f202a9" providerId="AD" clId="Web-{A9E978EB-4453-C6E6-A44F-5F1DDEF2EF8A}"/>
    <pc:docChg chg="addSld modSld sldOrd">
      <pc:chgData name="christina.ngo.bui" userId="S::christina.ngo.bui_gmail.com#ext#@ncconnect.onmicrosoft.com::626deb5c-6642-45a9-ad52-0dde63f202a9" providerId="AD" clId="Web-{A9E978EB-4453-C6E6-A44F-5F1DDEF2EF8A}" dt="2024-08-05T14:48:40.616" v="119" actId="20577"/>
      <pc:docMkLst>
        <pc:docMk/>
      </pc:docMkLst>
      <pc:sldChg chg="modSp">
        <pc:chgData name="christina.ngo.bui" userId="S::christina.ngo.bui_gmail.com#ext#@ncconnect.onmicrosoft.com::626deb5c-6642-45a9-ad52-0dde63f202a9" providerId="AD" clId="Web-{A9E978EB-4453-C6E6-A44F-5F1DDEF2EF8A}" dt="2024-08-05T14:48:40.616" v="119" actId="20577"/>
        <pc:sldMkLst>
          <pc:docMk/>
          <pc:sldMk cId="1150341760" sldId="2147478989"/>
        </pc:sldMkLst>
      </pc:sldChg>
      <pc:sldChg chg="add ord replId">
        <pc:chgData name="christina.ngo.bui" userId="S::christina.ngo.bui_gmail.com#ext#@ncconnect.onmicrosoft.com::626deb5c-6642-45a9-ad52-0dde63f202a9" providerId="AD" clId="Web-{A9E978EB-4453-C6E6-A44F-5F1DDEF2EF8A}" dt="2024-08-05T14:28:30.620" v="118"/>
        <pc:sldMkLst>
          <pc:docMk/>
          <pc:sldMk cId="14286104" sldId="2147478990"/>
        </pc:sldMkLst>
      </pc:sldChg>
    </pc:docChg>
  </pc:docChgLst>
  <pc:docChgLst>
    <pc:chgData name="Sarah Hutchinson" userId="S::sarah_neimandcollaborative.com#ext#@ncconnect.onmicrosoft.com::b58dcbc7-0afa-4a1c-baed-53722a993875" providerId="AD" clId="Web-{943B873A-417E-59BA-1DCC-C6C9A6E2BF91}"/>
    <pc:docChg chg="modSld">
      <pc:chgData name="Sarah Hutchinson" userId="S::sarah_neimandcollaborative.com#ext#@ncconnect.onmicrosoft.com::b58dcbc7-0afa-4a1c-baed-53722a993875" providerId="AD" clId="Web-{943B873A-417E-59BA-1DCC-C6C9A6E2BF91}" dt="2024-07-11T13:13:50.324" v="19"/>
      <pc:docMkLst>
        <pc:docMk/>
      </pc:docMkLst>
      <pc:sldChg chg="addCm">
        <pc:chgData name="Sarah Hutchinson" userId="S::sarah_neimandcollaborative.com#ext#@ncconnect.onmicrosoft.com::b58dcbc7-0afa-4a1c-baed-53722a993875" providerId="AD" clId="Web-{943B873A-417E-59BA-1DCC-C6C9A6E2BF91}" dt="2024-07-11T13:12:19.466" v="10"/>
        <pc:sldMkLst>
          <pc:docMk/>
          <pc:sldMk cId="2189439341" sldId="2147478961"/>
        </pc:sldMkLst>
        <pc:extLst>
          <p:ext xmlns:p="http://schemas.openxmlformats.org/presentationml/2006/main" uri="{D6D511B9-2390-475A-947B-AFAB55BFBCF1}">
            <pc226:cmChg xmlns:pc226="http://schemas.microsoft.com/office/powerpoint/2022/06/main/command" chg="add">
              <pc226:chgData name="Sarah Hutchinson" userId="S::sarah_neimandcollaborative.com#ext#@ncconnect.onmicrosoft.com::b58dcbc7-0afa-4a1c-baed-53722a993875" providerId="AD" clId="Web-{943B873A-417E-59BA-1DCC-C6C9A6E2BF91}" dt="2024-07-11T13:12:19.466" v="10"/>
              <pc2:cmMkLst xmlns:pc2="http://schemas.microsoft.com/office/powerpoint/2019/9/main/command">
                <pc:docMk/>
                <pc:sldMk cId="2189439341" sldId="2147478961"/>
                <pc2:cmMk id="{A121E1E9-6CC8-4364-951F-A6ADC39D7680}"/>
              </pc2:cmMkLst>
            </pc226:cmChg>
          </p:ext>
        </pc:extLst>
      </pc:sldChg>
      <pc:sldChg chg="modSp addCm">
        <pc:chgData name="Sarah Hutchinson" userId="S::sarah_neimandcollaborative.com#ext#@ncconnect.onmicrosoft.com::b58dcbc7-0afa-4a1c-baed-53722a993875" providerId="AD" clId="Web-{943B873A-417E-59BA-1DCC-C6C9A6E2BF91}" dt="2024-07-11T13:10:31.763" v="8" actId="20577"/>
        <pc:sldMkLst>
          <pc:docMk/>
          <pc:sldMk cId="2103927190" sldId="2147478962"/>
        </pc:sldMkLst>
        <pc:extLst>
          <p:ext xmlns:p="http://schemas.openxmlformats.org/presentationml/2006/main" uri="{D6D511B9-2390-475A-947B-AFAB55BFBCF1}">
            <pc226:cmChg xmlns:pc226="http://schemas.microsoft.com/office/powerpoint/2022/06/main/command" chg="add">
              <pc226:chgData name="Sarah Hutchinson" userId="S::sarah_neimandcollaborative.com#ext#@ncconnect.onmicrosoft.com::b58dcbc7-0afa-4a1c-baed-53722a993875" providerId="AD" clId="Web-{943B873A-417E-59BA-1DCC-C6C9A6E2BF91}" dt="2024-07-11T13:09:50.732" v="4"/>
              <pc2:cmMkLst xmlns:pc2="http://schemas.microsoft.com/office/powerpoint/2019/9/main/command">
                <pc:docMk/>
                <pc:sldMk cId="2103927190" sldId="2147478962"/>
                <pc2:cmMk id="{A3C70F56-3009-4CBE-81C4-61BEC12880B5}"/>
              </pc2:cmMkLst>
            </pc226:cmChg>
          </p:ext>
        </pc:extLst>
      </pc:sldChg>
      <pc:sldChg chg="addCm">
        <pc:chgData name="Sarah Hutchinson" userId="S::sarah_neimandcollaborative.com#ext#@ncconnect.onmicrosoft.com::b58dcbc7-0afa-4a1c-baed-53722a993875" providerId="AD" clId="Web-{943B873A-417E-59BA-1DCC-C6C9A6E2BF91}" dt="2024-07-11T13:11:24.169" v="9"/>
        <pc:sldMkLst>
          <pc:docMk/>
          <pc:sldMk cId="2579085756" sldId="2147478963"/>
        </pc:sldMkLst>
        <pc:extLst>
          <p:ext xmlns:p="http://schemas.openxmlformats.org/presentationml/2006/main" uri="{D6D511B9-2390-475A-947B-AFAB55BFBCF1}">
            <pc226:cmChg xmlns:pc226="http://schemas.microsoft.com/office/powerpoint/2022/06/main/command" chg="add">
              <pc226:chgData name="Sarah Hutchinson" userId="S::sarah_neimandcollaborative.com#ext#@ncconnect.onmicrosoft.com::b58dcbc7-0afa-4a1c-baed-53722a993875" providerId="AD" clId="Web-{943B873A-417E-59BA-1DCC-C6C9A6E2BF91}" dt="2024-07-11T13:11:24.169" v="9"/>
              <pc2:cmMkLst xmlns:pc2="http://schemas.microsoft.com/office/powerpoint/2019/9/main/command">
                <pc:docMk/>
                <pc:sldMk cId="2579085756" sldId="2147478963"/>
                <pc2:cmMk id="{07FA10E4-EF83-4E0D-BE2D-5E14A481B4C0}"/>
              </pc2:cmMkLst>
            </pc226:cmChg>
          </p:ext>
        </pc:extLst>
      </pc:sldChg>
      <pc:sldChg chg="modSp">
        <pc:chgData name="Sarah Hutchinson" userId="S::sarah_neimandcollaborative.com#ext#@ncconnect.onmicrosoft.com::b58dcbc7-0afa-4a1c-baed-53722a993875" providerId="AD" clId="Web-{943B873A-417E-59BA-1DCC-C6C9A6E2BF91}" dt="2024-07-11T13:12:54.668" v="17" actId="20577"/>
        <pc:sldMkLst>
          <pc:docMk/>
          <pc:sldMk cId="1726280427" sldId="2147478965"/>
        </pc:sldMkLst>
      </pc:sldChg>
    </pc:docChg>
  </pc:docChgLst>
  <pc:docChgLst>
    <pc:chgData name="christina.ngo.bui" userId="S::christina.ngo.bui_gmail.com#ext#@ncconnect.onmicrosoft.com::626deb5c-6642-45a9-ad52-0dde63f202a9" providerId="AD" clId="Web-{2EC85830-03FC-D323-5C82-1892847328BB}"/>
    <pc:docChg chg="modSld">
      <pc:chgData name="christina.ngo.bui" userId="S::christina.ngo.bui_gmail.com#ext#@ncconnect.onmicrosoft.com::626deb5c-6642-45a9-ad52-0dde63f202a9" providerId="AD" clId="Web-{2EC85830-03FC-D323-5C82-1892847328BB}" dt="2025-02-14T20:52:06.607" v="134" actId="20577"/>
      <pc:docMkLst>
        <pc:docMk/>
      </pc:docMkLst>
      <pc:sldChg chg="modSp modCm">
        <pc:chgData name="christina.ngo.bui" userId="S::christina.ngo.bui_gmail.com#ext#@ncconnect.onmicrosoft.com::626deb5c-6642-45a9-ad52-0dde63f202a9" providerId="AD" clId="Web-{2EC85830-03FC-D323-5C82-1892847328BB}" dt="2025-02-14T20:52:06.607" v="134" actId="20577"/>
        <pc:sldMkLst>
          <pc:docMk/>
          <pc:sldMk cId="3697128145" sldId="2147479010"/>
        </pc:sldMkLst>
        <pc:spChg chg="mod">
          <ac:chgData name="christina.ngo.bui" userId="S::christina.ngo.bui_gmail.com#ext#@ncconnect.onmicrosoft.com::626deb5c-6642-45a9-ad52-0dde63f202a9" providerId="AD" clId="Web-{2EC85830-03FC-D323-5C82-1892847328BB}" dt="2025-02-14T20:52:06.607" v="134" actId="20577"/>
          <ac:spMkLst>
            <pc:docMk/>
            <pc:sldMk cId="3697128145" sldId="2147479010"/>
            <ac:spMk id="3" creationId="{12903F18-50A5-73F7-D5D0-C1F1A2614618}"/>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2EC85830-03FC-D323-5C82-1892847328BB}" dt="2025-02-14T20:51:22.091" v="133" actId="20577"/>
              <pc2:cmMkLst xmlns:pc2="http://schemas.microsoft.com/office/powerpoint/2019/9/main/command">
                <pc:docMk/>
                <pc:sldMk cId="3697128145" sldId="2147479010"/>
                <pc2:cmMk id="{3CE76D3B-6DA4-431B-9036-16690F557700}"/>
              </pc2:cmMkLst>
            </pc226:cmChg>
            <pc226:cmChg xmlns:pc226="http://schemas.microsoft.com/office/powerpoint/2022/06/main/command" chg="mod">
              <pc226:chgData name="christina.ngo.bui" userId="S::christina.ngo.bui_gmail.com#ext#@ncconnect.onmicrosoft.com::626deb5c-6642-45a9-ad52-0dde63f202a9" providerId="AD" clId="Web-{2EC85830-03FC-D323-5C82-1892847328BB}" dt="2025-02-14T20:51:22.091" v="133" actId="20577"/>
              <pc2:cmMkLst xmlns:pc2="http://schemas.microsoft.com/office/powerpoint/2019/9/main/command">
                <pc:docMk/>
                <pc:sldMk cId="3697128145" sldId="2147479010"/>
                <pc2:cmMk id="{48D41BA8-BC41-458F-AC8F-AD0EA997AD4C}"/>
              </pc2:cmMkLst>
            </pc226:cmChg>
          </p:ext>
        </pc:extLst>
      </pc:sldChg>
    </pc:docChg>
  </pc:docChgLst>
  <pc:docChgLst>
    <pc:chgData name="Rebecca Diaz-Castrejon" userId="S::rebecca_neimandcollaborative.com#ext#@ncconnect.onmicrosoft.com::2e9df2d5-df92-4e5c-ad51-805d35800e25" providerId="AD" clId="Web-{FBB008BB-4790-A0CA-C630-E53D4F18EDE1}"/>
    <pc:docChg chg="addSld delSld modSld">
      <pc:chgData name="Rebecca Diaz-Castrejon" userId="S::rebecca_neimandcollaborative.com#ext#@ncconnect.onmicrosoft.com::2e9df2d5-df92-4e5c-ad51-805d35800e25" providerId="AD" clId="Web-{FBB008BB-4790-A0CA-C630-E53D4F18EDE1}" dt="2024-07-15T21:24:21.756" v="130"/>
      <pc:docMkLst>
        <pc:docMk/>
      </pc:docMkLst>
      <pc:sldChg chg="add del replId">
        <pc:chgData name="Rebecca Diaz-Castrejon" userId="S::rebecca_neimandcollaborative.com#ext#@ncconnect.onmicrosoft.com::2e9df2d5-df92-4e5c-ad51-805d35800e25" providerId="AD" clId="Web-{FBB008BB-4790-A0CA-C630-E53D4F18EDE1}" dt="2024-07-15T20:57:06.196" v="28"/>
        <pc:sldMkLst>
          <pc:docMk/>
          <pc:sldMk cId="2251341762" sldId="2147478976"/>
        </pc:sldMkLst>
      </pc:sldChg>
    </pc:docChg>
  </pc:docChgLst>
  <pc:docChgLst>
    <pc:chgData name="Hawkes, Deanna" userId="S::deanna.hawkes@dhhs.nc.gov::3c064f46-76ae-4643-b912-e931f4826ded" providerId="AD" clId="Web-{F4CFCB33-836E-B363-45E0-6F207E3569F5}"/>
    <pc:docChg chg="modSld">
      <pc:chgData name="Hawkes, Deanna" userId="S::deanna.hawkes@dhhs.nc.gov::3c064f46-76ae-4643-b912-e931f4826ded" providerId="AD" clId="Web-{F4CFCB33-836E-B363-45E0-6F207E3569F5}" dt="2025-02-20T22:55:28.836" v="45"/>
      <pc:docMkLst>
        <pc:docMk/>
      </pc:docMkLst>
      <pc:sldChg chg="modSp">
        <pc:chgData name="Hawkes, Deanna" userId="S::deanna.hawkes@dhhs.nc.gov::3c064f46-76ae-4643-b912-e931f4826ded" providerId="AD" clId="Web-{F4CFCB33-836E-B363-45E0-6F207E3569F5}" dt="2025-02-20T22:47:50.471" v="14" actId="20577"/>
        <pc:sldMkLst>
          <pc:docMk/>
          <pc:sldMk cId="2309350006" sldId="2147479040"/>
        </pc:sldMkLst>
        <pc:spChg chg="mod">
          <ac:chgData name="Hawkes, Deanna" userId="S::deanna.hawkes@dhhs.nc.gov::3c064f46-76ae-4643-b912-e931f4826ded" providerId="AD" clId="Web-{F4CFCB33-836E-B363-45E0-6F207E3569F5}" dt="2025-02-20T22:47:50.471" v="14" actId="20577"/>
          <ac:spMkLst>
            <pc:docMk/>
            <pc:sldMk cId="2309350006" sldId="2147479040"/>
            <ac:spMk id="43" creationId="{98A6EC58-FDA9-9927-48A8-CC5B13E412AF}"/>
          </ac:spMkLst>
        </pc:spChg>
      </pc:sldChg>
    </pc:docChg>
  </pc:docChgLst>
  <pc:docChgLst>
    <pc:chgData name="christina.ngo.bui" userId="S::christina.ngo.bui_gmail.com#ext#@ncconnect.onmicrosoft.com::626deb5c-6642-45a9-ad52-0dde63f202a9" providerId="AD" clId="Web-{73CEFAFA-3E3A-A505-0171-B266D1203FB5}"/>
    <pc:docChg chg="delSld modSld">
      <pc:chgData name="christina.ngo.bui" userId="S::christina.ngo.bui_gmail.com#ext#@ncconnect.onmicrosoft.com::626deb5c-6642-45a9-ad52-0dde63f202a9" providerId="AD" clId="Web-{73CEFAFA-3E3A-A505-0171-B266D1203FB5}" dt="2025-03-12T16:13:49.816" v="187" actId="20577"/>
      <pc:docMkLst>
        <pc:docMk/>
      </pc:docMkLst>
      <pc:sldChg chg="mod modShow">
        <pc:chgData name="christina.ngo.bui" userId="S::christina.ngo.bui_gmail.com#ext#@ncconnect.onmicrosoft.com::626deb5c-6642-45a9-ad52-0dde63f202a9" providerId="AD" clId="Web-{73CEFAFA-3E3A-A505-0171-B266D1203FB5}" dt="2025-03-12T16:10:03.841" v="67"/>
        <pc:sldMkLst>
          <pc:docMk/>
          <pc:sldMk cId="967207967" sldId="2147376879"/>
        </pc:sldMkLst>
      </pc:sldChg>
      <pc:sldChg chg="modSp">
        <pc:chgData name="christina.ngo.bui" userId="S::christina.ngo.bui_gmail.com#ext#@ncconnect.onmicrosoft.com::626deb5c-6642-45a9-ad52-0dde63f202a9" providerId="AD" clId="Web-{73CEFAFA-3E3A-A505-0171-B266D1203FB5}" dt="2025-03-12T14:49:10.926" v="51"/>
        <pc:sldMkLst>
          <pc:docMk/>
          <pc:sldMk cId="2449427989" sldId="2147479018"/>
        </pc:sldMkLst>
        <pc:spChg chg="mod">
          <ac:chgData name="christina.ngo.bui" userId="S::christina.ngo.bui_gmail.com#ext#@ncconnect.onmicrosoft.com::626deb5c-6642-45a9-ad52-0dde63f202a9" providerId="AD" clId="Web-{73CEFAFA-3E3A-A505-0171-B266D1203FB5}" dt="2025-03-12T14:49:10.926" v="51"/>
          <ac:spMkLst>
            <pc:docMk/>
            <pc:sldMk cId="2449427989" sldId="2147479018"/>
            <ac:spMk id="9" creationId="{F65E6A7A-EBD6-97B2-0D2E-8923E55F983D}"/>
          </ac:spMkLst>
        </pc:spChg>
      </pc:sldChg>
      <pc:sldChg chg="del">
        <pc:chgData name="christina.ngo.bui" userId="S::christina.ngo.bui_gmail.com#ext#@ncconnect.onmicrosoft.com::626deb5c-6642-45a9-ad52-0dde63f202a9" providerId="AD" clId="Web-{73CEFAFA-3E3A-A505-0171-B266D1203FB5}" dt="2025-03-12T14:49:51.536" v="53"/>
        <pc:sldMkLst>
          <pc:docMk/>
          <pc:sldMk cId="2662311261" sldId="2147479023"/>
        </pc:sldMkLst>
      </pc:sldChg>
      <pc:sldChg chg="modSp modCm">
        <pc:chgData name="christina.ngo.bui" userId="S::christina.ngo.bui_gmail.com#ext#@ncconnect.onmicrosoft.com::626deb5c-6642-45a9-ad52-0dde63f202a9" providerId="AD" clId="Web-{73CEFAFA-3E3A-A505-0171-B266D1203FB5}" dt="2025-03-12T16:13:49.816" v="187" actId="20577"/>
        <pc:sldMkLst>
          <pc:docMk/>
          <pc:sldMk cId="2293370532" sldId="2147479037"/>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73CEFAFA-3E3A-A505-0171-B266D1203FB5}" dt="2025-03-12T16:13:49.816" v="187" actId="20577"/>
              <pc2:cmMkLst xmlns:pc2="http://schemas.microsoft.com/office/powerpoint/2019/9/main/command">
                <pc:docMk/>
                <pc:sldMk cId="2293370532" sldId="2147479037"/>
                <pc2:cmMk id="{0521421F-3804-40AD-AC48-FB919FF00E67}"/>
              </pc2:cmMkLst>
            </pc226:cmChg>
            <pc226:cmChg xmlns:pc226="http://schemas.microsoft.com/office/powerpoint/2022/06/main/command" chg="mod">
              <pc226:chgData name="christina.ngo.bui" userId="S::christina.ngo.bui_gmail.com#ext#@ncconnect.onmicrosoft.com::626deb5c-6642-45a9-ad52-0dde63f202a9" providerId="AD" clId="Web-{73CEFAFA-3E3A-A505-0171-B266D1203FB5}" dt="2025-03-12T16:13:49.816" v="187" actId="20577"/>
              <pc2:cmMkLst xmlns:pc2="http://schemas.microsoft.com/office/powerpoint/2019/9/main/command">
                <pc:docMk/>
                <pc:sldMk cId="2293370532" sldId="2147479037"/>
                <pc2:cmMk id="{7DAF3C8F-F8B6-4DD4-B45C-E4C79673E2C6}"/>
              </pc2:cmMkLst>
            </pc226:cmChg>
          </p:ext>
        </pc:extLst>
      </pc:sldChg>
      <pc:sldChg chg="modSp modCm">
        <pc:chgData name="christina.ngo.bui" userId="S::christina.ngo.bui_gmail.com#ext#@ncconnect.onmicrosoft.com::626deb5c-6642-45a9-ad52-0dde63f202a9" providerId="AD" clId="Web-{73CEFAFA-3E3A-A505-0171-B266D1203FB5}" dt="2025-03-12T14:33:28.748" v="6" actId="20577"/>
        <pc:sldMkLst>
          <pc:docMk/>
          <pc:sldMk cId="852367614" sldId="2147479049"/>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73CEFAFA-3E3A-A505-0171-B266D1203FB5}" dt="2025-03-12T14:33:28.530" v="5" actId="20577"/>
              <pc2:cmMkLst xmlns:pc2="http://schemas.microsoft.com/office/powerpoint/2019/9/main/command">
                <pc:docMk/>
                <pc:sldMk cId="852367614" sldId="2147479049"/>
                <pc2:cmMk id="{6FD5D9B1-7221-439A-857A-E6652B255279}"/>
              </pc2:cmMkLst>
            </pc226:cmChg>
          </p:ext>
        </pc:extLst>
      </pc:sldChg>
      <pc:sldChg chg="addSp delSp modSp">
        <pc:chgData name="christina.ngo.bui" userId="S::christina.ngo.bui_gmail.com#ext#@ncconnect.onmicrosoft.com::626deb5c-6642-45a9-ad52-0dde63f202a9" providerId="AD" clId="Web-{73CEFAFA-3E3A-A505-0171-B266D1203FB5}" dt="2025-03-12T14:34:23.031" v="15" actId="20577"/>
        <pc:sldMkLst>
          <pc:docMk/>
          <pc:sldMk cId="1221919945" sldId="2147479051"/>
        </pc:sldMkLst>
      </pc:sldChg>
      <pc:sldChg chg="modSp">
        <pc:chgData name="christina.ngo.bui" userId="S::christina.ngo.bui_gmail.com#ext#@ncconnect.onmicrosoft.com::626deb5c-6642-45a9-ad52-0dde63f202a9" providerId="AD" clId="Web-{73CEFAFA-3E3A-A505-0171-B266D1203FB5}" dt="2025-03-12T14:48:59.582" v="50" actId="20577"/>
        <pc:sldMkLst>
          <pc:docMk/>
          <pc:sldMk cId="2357974597" sldId="2147479052"/>
        </pc:sldMkLst>
        <pc:spChg chg="mod">
          <ac:chgData name="christina.ngo.bui" userId="S::christina.ngo.bui_gmail.com#ext#@ncconnect.onmicrosoft.com::626deb5c-6642-45a9-ad52-0dde63f202a9" providerId="AD" clId="Web-{73CEFAFA-3E3A-A505-0171-B266D1203FB5}" dt="2025-03-12T14:48:59.582" v="50" actId="20577"/>
          <ac:spMkLst>
            <pc:docMk/>
            <pc:sldMk cId="2357974597" sldId="2147479052"/>
            <ac:spMk id="9" creationId="{DE8969E7-2BC3-3F44-8941-4112DF8E17F7}"/>
          </ac:spMkLst>
        </pc:spChg>
      </pc:sldChg>
      <pc:sldChg chg="del">
        <pc:chgData name="christina.ngo.bui" userId="S::christina.ngo.bui_gmail.com#ext#@ncconnect.onmicrosoft.com::626deb5c-6642-45a9-ad52-0dde63f202a9" providerId="AD" clId="Web-{73CEFAFA-3E3A-A505-0171-B266D1203FB5}" dt="2025-03-12T14:49:53.645" v="54"/>
        <pc:sldMkLst>
          <pc:docMk/>
          <pc:sldMk cId="2687172832" sldId="2147479056"/>
        </pc:sldMkLst>
      </pc:sldChg>
      <pc:sldChg chg="del">
        <pc:chgData name="christina.ngo.bui" userId="S::christina.ngo.bui_gmail.com#ext#@ncconnect.onmicrosoft.com::626deb5c-6642-45a9-ad52-0dde63f202a9" providerId="AD" clId="Web-{73CEFAFA-3E3A-A505-0171-B266D1203FB5}" dt="2025-03-12T14:49:49.317" v="52"/>
        <pc:sldMkLst>
          <pc:docMk/>
          <pc:sldMk cId="507511925" sldId="2147479057"/>
        </pc:sldMkLst>
      </pc:sldChg>
      <pc:sldChg chg="modSp">
        <pc:chgData name="christina.ngo.bui" userId="S::christina.ngo.bui_gmail.com#ext#@ncconnect.onmicrosoft.com::626deb5c-6642-45a9-ad52-0dde63f202a9" providerId="AD" clId="Web-{73CEFAFA-3E3A-A505-0171-B266D1203FB5}" dt="2025-03-12T14:55:31.200" v="64" actId="20577"/>
        <pc:sldMkLst>
          <pc:docMk/>
          <pc:sldMk cId="184541921" sldId="2147479058"/>
        </pc:sldMkLst>
        <pc:spChg chg="mod">
          <ac:chgData name="christina.ngo.bui" userId="S::christina.ngo.bui_gmail.com#ext#@ncconnect.onmicrosoft.com::626deb5c-6642-45a9-ad52-0dde63f202a9" providerId="AD" clId="Web-{73CEFAFA-3E3A-A505-0171-B266D1203FB5}" dt="2025-03-12T14:55:31.200" v="64" actId="20577"/>
          <ac:spMkLst>
            <pc:docMk/>
            <pc:sldMk cId="184541921" sldId="2147479058"/>
            <ac:spMk id="43" creationId="{8ABD961B-D7E9-4154-77E4-BE01307144F8}"/>
          </ac:spMkLst>
        </pc:spChg>
      </pc:sldChg>
    </pc:docChg>
  </pc:docChgLst>
  <pc:docChgLst>
    <pc:chgData name="christina.ngo.bui" userId="S::christina.ngo.bui_gmail.com#ext#@ncconnect.onmicrosoft.com::626deb5c-6642-45a9-ad52-0dde63f202a9" providerId="AD" clId="Web-{AE981933-70A3-8DFE-E13E-165F3A0575B1}"/>
    <pc:docChg chg="modSld">
      <pc:chgData name="christina.ngo.bui" userId="S::christina.ngo.bui_gmail.com#ext#@ncconnect.onmicrosoft.com::626deb5c-6642-45a9-ad52-0dde63f202a9" providerId="AD" clId="Web-{AE981933-70A3-8DFE-E13E-165F3A0575B1}" dt="2025-02-07T15:11:05.677" v="169" actId="14100"/>
      <pc:docMkLst>
        <pc:docMk/>
      </pc:docMkLst>
      <pc:sldChg chg="addSp modSp">
        <pc:chgData name="christina.ngo.bui" userId="S::christina.ngo.bui_gmail.com#ext#@ncconnect.onmicrosoft.com::626deb5c-6642-45a9-ad52-0dde63f202a9" providerId="AD" clId="Web-{AE981933-70A3-8DFE-E13E-165F3A0575B1}" dt="2025-02-07T15:11:05.677" v="169" actId="14100"/>
        <pc:sldMkLst>
          <pc:docMk/>
          <pc:sldMk cId="1282052852" sldId="2147478960"/>
        </pc:sldMkLst>
        <pc:picChg chg="add mod ord modCrop">
          <ac:chgData name="christina.ngo.bui" userId="S::christina.ngo.bui_gmail.com#ext#@ncconnect.onmicrosoft.com::626deb5c-6642-45a9-ad52-0dde63f202a9" providerId="AD" clId="Web-{AE981933-70A3-8DFE-E13E-165F3A0575B1}" dt="2025-02-07T15:10:52.583" v="166" actId="1076"/>
          <ac:picMkLst>
            <pc:docMk/>
            <pc:sldMk cId="1282052852" sldId="2147478960"/>
            <ac:picMk id="4" creationId="{02B335DF-A07E-7B6B-91FD-54E5ADE591B2}"/>
          </ac:picMkLst>
        </pc:picChg>
      </pc:sldChg>
      <pc:sldChg chg="modSp modCm">
        <pc:chgData name="christina.ngo.bui" userId="S::christina.ngo.bui_gmail.com#ext#@ncconnect.onmicrosoft.com::626deb5c-6642-45a9-ad52-0dde63f202a9" providerId="AD" clId="Web-{AE981933-70A3-8DFE-E13E-165F3A0575B1}" dt="2025-02-07T15:02:13.728" v="142" actId="20577"/>
        <pc:sldMkLst>
          <pc:docMk/>
          <pc:sldMk cId="2309350006" sldId="2147479040"/>
        </pc:sldMkLst>
        <pc:spChg chg="mod">
          <ac:chgData name="christina.ngo.bui" userId="S::christina.ngo.bui_gmail.com#ext#@ncconnect.onmicrosoft.com::626deb5c-6642-45a9-ad52-0dde63f202a9" providerId="AD" clId="Web-{AE981933-70A3-8DFE-E13E-165F3A0575B1}" dt="2025-02-07T15:02:13.728" v="142" actId="20577"/>
          <ac:spMkLst>
            <pc:docMk/>
            <pc:sldMk cId="2309350006" sldId="2147479040"/>
            <ac:spMk id="43" creationId="{98A6EC58-FDA9-9927-48A8-CC5B13E412AF}"/>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AE981933-70A3-8DFE-E13E-165F3A0575B1}" dt="2025-02-07T15:02:01.649" v="141" actId="20577"/>
              <pc2:cmMkLst xmlns:pc2="http://schemas.microsoft.com/office/powerpoint/2019/9/main/command">
                <pc:docMk/>
                <pc:sldMk cId="2309350006" sldId="2147479040"/>
                <pc2:cmMk id="{6A3CA850-21F3-C947-A806-7F75244DAF56}"/>
              </pc2:cmMkLst>
            </pc226:cmChg>
            <pc226:cmChg xmlns:pc226="http://schemas.microsoft.com/office/powerpoint/2022/06/main/command" chg="mod">
              <pc226:chgData name="christina.ngo.bui" userId="S::christina.ngo.bui_gmail.com#ext#@ncconnect.onmicrosoft.com::626deb5c-6642-45a9-ad52-0dde63f202a9" providerId="AD" clId="Web-{AE981933-70A3-8DFE-E13E-165F3A0575B1}" dt="2025-02-07T15:02:01.649" v="141" actId="20577"/>
              <pc2:cmMkLst xmlns:pc2="http://schemas.microsoft.com/office/powerpoint/2019/9/main/command">
                <pc:docMk/>
                <pc:sldMk cId="2309350006" sldId="2147479040"/>
                <pc2:cmMk id="{5537925E-B156-5C45-9CFF-93A726593221}"/>
              </pc2:cmMkLst>
            </pc226:cmChg>
          </p:ext>
        </pc:extLst>
      </pc:sldChg>
    </pc:docChg>
  </pc:docChgLst>
  <pc:docChgLst>
    <pc:chgData name="christina.ngo.bui" userId="S::christina.ngo.bui_gmail.com#ext#@ncconnect.onmicrosoft.com::626deb5c-6642-45a9-ad52-0dde63f202a9" providerId="AD" clId="Web-{876179B6-D853-66AC-717F-A9AD6D379E58}"/>
    <pc:docChg chg="addSld delSld modSld sldOrd">
      <pc:chgData name="christina.ngo.bui" userId="S::christina.ngo.bui_gmail.com#ext#@ncconnect.onmicrosoft.com::626deb5c-6642-45a9-ad52-0dde63f202a9" providerId="AD" clId="Web-{876179B6-D853-66AC-717F-A9AD6D379E58}" dt="2025-02-21T21:09:04.609" v="2098" actId="20577"/>
      <pc:docMkLst>
        <pc:docMk/>
      </pc:docMkLst>
      <pc:sldChg chg="modSp">
        <pc:chgData name="christina.ngo.bui" userId="S::christina.ngo.bui_gmail.com#ext#@ncconnect.onmicrosoft.com::626deb5c-6642-45a9-ad52-0dde63f202a9" providerId="AD" clId="Web-{876179B6-D853-66AC-717F-A9AD6D379E58}" dt="2025-02-21T17:35:31.971" v="304" actId="20577"/>
        <pc:sldMkLst>
          <pc:docMk/>
          <pc:sldMk cId="636725924" sldId="2147478945"/>
        </pc:sldMkLst>
        <pc:spChg chg="mod">
          <ac:chgData name="christina.ngo.bui" userId="S::christina.ngo.bui_gmail.com#ext#@ncconnect.onmicrosoft.com::626deb5c-6642-45a9-ad52-0dde63f202a9" providerId="AD" clId="Web-{876179B6-D853-66AC-717F-A9AD6D379E58}" dt="2025-02-21T17:35:31.971" v="304" actId="20577"/>
          <ac:spMkLst>
            <pc:docMk/>
            <pc:sldMk cId="636725924" sldId="2147478945"/>
            <ac:spMk id="43" creationId="{1EF8A68E-DB43-D854-FC24-68B1CEC1F038}"/>
          </ac:spMkLst>
        </pc:spChg>
      </pc:sldChg>
      <pc:sldChg chg="modSp modCm">
        <pc:chgData name="christina.ngo.bui" userId="S::christina.ngo.bui_gmail.com#ext#@ncconnect.onmicrosoft.com::626deb5c-6642-45a9-ad52-0dde63f202a9" providerId="AD" clId="Web-{876179B6-D853-66AC-717F-A9AD6D379E58}" dt="2025-02-21T17:23:55.778" v="75" actId="20577"/>
        <pc:sldMkLst>
          <pc:docMk/>
          <pc:sldMk cId="1282052852" sldId="2147478960"/>
        </pc:sldMkLst>
        <pc:spChg chg="mod">
          <ac:chgData name="christina.ngo.bui" userId="S::christina.ngo.bui_gmail.com#ext#@ncconnect.onmicrosoft.com::626deb5c-6642-45a9-ad52-0dde63f202a9" providerId="AD" clId="Web-{876179B6-D853-66AC-717F-A9AD6D379E58}" dt="2025-02-21T17:23:55.778" v="75" actId="20577"/>
          <ac:spMkLst>
            <pc:docMk/>
            <pc:sldMk cId="1282052852" sldId="2147478960"/>
            <ac:spMk id="12" creationId="{D43D1702-9DF6-4D47-BE64-4624C68C76CA}"/>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876179B6-D853-66AC-717F-A9AD6D379E58}" dt="2025-02-21T17:23:48.606" v="72" actId="20577"/>
              <pc2:cmMkLst xmlns:pc2="http://schemas.microsoft.com/office/powerpoint/2019/9/main/command">
                <pc:docMk/>
                <pc:sldMk cId="1282052852" sldId="2147478960"/>
                <pc2:cmMk id="{5C661852-B52A-BC40-8B62-B76EC5E83A32}"/>
              </pc2:cmMkLst>
            </pc226:cmChg>
            <pc226:cmChg xmlns:pc226="http://schemas.microsoft.com/office/powerpoint/2022/06/main/command" chg="mod">
              <pc226:chgData name="christina.ngo.bui" userId="S::christina.ngo.bui_gmail.com#ext#@ncconnect.onmicrosoft.com::626deb5c-6642-45a9-ad52-0dde63f202a9" providerId="AD" clId="Web-{876179B6-D853-66AC-717F-A9AD6D379E58}" dt="2025-02-21T17:23:48.606" v="72" actId="20577"/>
              <pc2:cmMkLst xmlns:pc2="http://schemas.microsoft.com/office/powerpoint/2019/9/main/command">
                <pc:docMk/>
                <pc:sldMk cId="1282052852" sldId="2147478960"/>
                <pc2:cmMk id="{503A38A3-F2D6-4CB1-A8C9-1DED82C54EC3}"/>
              </pc2:cmMkLst>
            </pc226:cmChg>
          </p:ext>
        </pc:extLst>
      </pc:sldChg>
      <pc:sldChg chg="modSp">
        <pc:chgData name="christina.ngo.bui" userId="S::christina.ngo.bui_gmail.com#ext#@ncconnect.onmicrosoft.com::626deb5c-6642-45a9-ad52-0dde63f202a9" providerId="AD" clId="Web-{876179B6-D853-66AC-717F-A9AD6D379E58}" dt="2025-02-21T20:58:42.510" v="1706" actId="20577"/>
        <pc:sldMkLst>
          <pc:docMk/>
          <pc:sldMk cId="681790896" sldId="2147479005"/>
        </pc:sldMkLst>
        <pc:spChg chg="mod">
          <ac:chgData name="christina.ngo.bui" userId="S::christina.ngo.bui_gmail.com#ext#@ncconnect.onmicrosoft.com::626deb5c-6642-45a9-ad52-0dde63f202a9" providerId="AD" clId="Web-{876179B6-D853-66AC-717F-A9AD6D379E58}" dt="2025-02-21T20:58:42.510" v="1706" actId="20577"/>
          <ac:spMkLst>
            <pc:docMk/>
            <pc:sldMk cId="681790896" sldId="2147479005"/>
            <ac:spMk id="3" creationId="{12903F18-50A5-73F7-D5D0-C1F1A2614618}"/>
          </ac:spMkLst>
        </pc:spChg>
      </pc:sldChg>
      <pc:sldChg chg="modSp modCm">
        <pc:chgData name="christina.ngo.bui" userId="S::christina.ngo.bui_gmail.com#ext#@ncconnect.onmicrosoft.com::626deb5c-6642-45a9-ad52-0dde63f202a9" providerId="AD" clId="Web-{876179B6-D853-66AC-717F-A9AD6D379E58}" dt="2025-02-21T17:55:45.763" v="618" actId="20577"/>
        <pc:sldMkLst>
          <pc:docMk/>
          <pc:sldMk cId="612056148" sldId="2147479019"/>
        </pc:sldMkLst>
        <pc:spChg chg="mod">
          <ac:chgData name="christina.ngo.bui" userId="S::christina.ngo.bui_gmail.com#ext#@ncconnect.onmicrosoft.com::626deb5c-6642-45a9-ad52-0dde63f202a9" providerId="AD" clId="Web-{876179B6-D853-66AC-717F-A9AD6D379E58}" dt="2025-02-21T17:55:45.763" v="618" actId="20577"/>
          <ac:spMkLst>
            <pc:docMk/>
            <pc:sldMk cId="612056148" sldId="2147479019"/>
            <ac:spMk id="2" creationId="{9584CAF2-2569-2EF2-992A-BA78A477019A}"/>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876179B6-D853-66AC-717F-A9AD6D379E58}" dt="2025-02-21T17:55:32.200" v="617" actId="20577"/>
              <pc2:cmMkLst xmlns:pc2="http://schemas.microsoft.com/office/powerpoint/2019/9/main/command">
                <pc:docMk/>
                <pc:sldMk cId="612056148" sldId="2147479019"/>
                <pc2:cmMk id="{5807CD55-196F-4FE3-A729-E05300E75822}"/>
              </pc2:cmMkLst>
            </pc226:cmChg>
          </p:ext>
        </pc:extLst>
      </pc:sldChg>
      <pc:sldChg chg="modSp">
        <pc:chgData name="christina.ngo.bui" userId="S::christina.ngo.bui_gmail.com#ext#@ncconnect.onmicrosoft.com::626deb5c-6642-45a9-ad52-0dde63f202a9" providerId="AD" clId="Web-{876179B6-D853-66AC-717F-A9AD6D379E58}" dt="2025-02-21T20:49:35.177" v="1430" actId="20577"/>
        <pc:sldMkLst>
          <pc:docMk/>
          <pc:sldMk cId="3078700674" sldId="2147479031"/>
        </pc:sldMkLst>
        <pc:spChg chg="mod">
          <ac:chgData name="christina.ngo.bui" userId="S::christina.ngo.bui_gmail.com#ext#@ncconnect.onmicrosoft.com::626deb5c-6642-45a9-ad52-0dde63f202a9" providerId="AD" clId="Web-{876179B6-D853-66AC-717F-A9AD6D379E58}" dt="2025-02-21T20:49:35.177" v="1430" actId="20577"/>
          <ac:spMkLst>
            <pc:docMk/>
            <pc:sldMk cId="3078700674" sldId="2147479031"/>
            <ac:spMk id="2" creationId="{C60BB48A-6AE3-F561-4003-67F8B4E4A276}"/>
          </ac:spMkLst>
        </pc:spChg>
      </pc:sldChg>
      <pc:sldChg chg="modSp modCm">
        <pc:chgData name="christina.ngo.bui" userId="S::christina.ngo.bui_gmail.com#ext#@ncconnect.onmicrosoft.com::626deb5c-6642-45a9-ad52-0dde63f202a9" providerId="AD" clId="Web-{876179B6-D853-66AC-717F-A9AD6D379E58}" dt="2025-02-21T20:58:06.853" v="1703" actId="20577"/>
        <pc:sldMkLst>
          <pc:docMk/>
          <pc:sldMk cId="2594068507" sldId="2147479036"/>
        </pc:sldMkLst>
        <pc:spChg chg="mod">
          <ac:chgData name="christina.ngo.bui" userId="S::christina.ngo.bui_gmail.com#ext#@ncconnect.onmicrosoft.com::626deb5c-6642-45a9-ad52-0dde63f202a9" providerId="AD" clId="Web-{876179B6-D853-66AC-717F-A9AD6D379E58}" dt="2025-02-21T20:57:35.994" v="1684" actId="20577"/>
          <ac:spMkLst>
            <pc:docMk/>
            <pc:sldMk cId="2594068507" sldId="2147479036"/>
            <ac:spMk id="3" creationId="{90CE2811-3FE3-7CB4-2E6F-FFA84A931803}"/>
          </ac:spMkLst>
        </pc:spChg>
        <pc:spChg chg="mod">
          <ac:chgData name="christina.ngo.bui" userId="S::christina.ngo.bui_gmail.com#ext#@ncconnect.onmicrosoft.com::626deb5c-6642-45a9-ad52-0dde63f202a9" providerId="AD" clId="Web-{876179B6-D853-66AC-717F-A9AD6D379E58}" dt="2025-02-21T20:58:06.853" v="1703" actId="20577"/>
          <ac:spMkLst>
            <pc:docMk/>
            <pc:sldMk cId="2594068507" sldId="2147479036"/>
            <ac:spMk id="43" creationId="{F1B0ED45-6400-96CB-6E04-467BFDE21A6D}"/>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876179B6-D853-66AC-717F-A9AD6D379E58}" dt="2025-02-21T20:57:41.791" v="1701" actId="20577"/>
              <pc2:cmMkLst xmlns:pc2="http://schemas.microsoft.com/office/powerpoint/2019/9/main/command">
                <pc:docMk/>
                <pc:sldMk cId="2594068507" sldId="2147479036"/>
                <pc2:cmMk id="{F3FA2DEB-C810-4DA6-88F4-CE185972BBA2}"/>
              </pc2:cmMkLst>
            </pc226:cmChg>
          </p:ext>
        </pc:extLst>
      </pc:sldChg>
      <pc:sldChg chg="modSp">
        <pc:chgData name="christina.ngo.bui" userId="S::christina.ngo.bui_gmail.com#ext#@ncconnect.onmicrosoft.com::626deb5c-6642-45a9-ad52-0dde63f202a9" providerId="AD" clId="Web-{876179B6-D853-66AC-717F-A9AD6D379E58}" dt="2025-02-21T20:51:33.350" v="1483" actId="20577"/>
        <pc:sldMkLst>
          <pc:docMk/>
          <pc:sldMk cId="3617354974" sldId="2147479039"/>
        </pc:sldMkLst>
        <pc:spChg chg="mod">
          <ac:chgData name="christina.ngo.bui" userId="S::christina.ngo.bui_gmail.com#ext#@ncconnect.onmicrosoft.com::626deb5c-6642-45a9-ad52-0dde63f202a9" providerId="AD" clId="Web-{876179B6-D853-66AC-717F-A9AD6D379E58}" dt="2025-02-21T20:51:33.350" v="1483" actId="20577"/>
          <ac:spMkLst>
            <pc:docMk/>
            <pc:sldMk cId="3617354974" sldId="2147479039"/>
            <ac:spMk id="3" creationId="{A613E783-C0A4-6C7D-74B7-3770F1655E16}"/>
          </ac:spMkLst>
        </pc:spChg>
      </pc:sldChg>
      <pc:sldChg chg="modSp">
        <pc:chgData name="christina.ngo.bui" userId="S::christina.ngo.bui_gmail.com#ext#@ncconnect.onmicrosoft.com::626deb5c-6642-45a9-ad52-0dde63f202a9" providerId="AD" clId="Web-{876179B6-D853-66AC-717F-A9AD6D379E58}" dt="2025-02-21T20:55:26.196" v="1668" actId="20577"/>
        <pc:sldMkLst>
          <pc:docMk/>
          <pc:sldMk cId="427780748" sldId="2147479048"/>
        </pc:sldMkLst>
        <pc:spChg chg="mod">
          <ac:chgData name="christina.ngo.bui" userId="S::christina.ngo.bui_gmail.com#ext#@ncconnect.onmicrosoft.com::626deb5c-6642-45a9-ad52-0dde63f202a9" providerId="AD" clId="Web-{876179B6-D853-66AC-717F-A9AD6D379E58}" dt="2025-02-21T20:55:26.196" v="1668" actId="20577"/>
          <ac:spMkLst>
            <pc:docMk/>
            <pc:sldMk cId="427780748" sldId="2147479048"/>
            <ac:spMk id="2" creationId="{D63469AB-A7F7-F2F1-2BD4-A0B81AD525AC}"/>
          </ac:spMkLst>
        </pc:spChg>
      </pc:sldChg>
      <pc:sldChg chg="modSp modCm">
        <pc:chgData name="christina.ngo.bui" userId="S::christina.ngo.bui_gmail.com#ext#@ncconnect.onmicrosoft.com::626deb5c-6642-45a9-ad52-0dde63f202a9" providerId="AD" clId="Web-{876179B6-D853-66AC-717F-A9AD6D379E58}" dt="2025-02-21T21:09:04.609" v="2098" actId="20577"/>
        <pc:sldMkLst>
          <pc:docMk/>
          <pc:sldMk cId="852367614" sldId="2147479049"/>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876179B6-D853-66AC-717F-A9AD6D379E58}" dt="2025-02-21T21:04:28.560" v="1828" actId="20577"/>
              <pc2:cmMkLst xmlns:pc2="http://schemas.microsoft.com/office/powerpoint/2019/9/main/command">
                <pc:docMk/>
                <pc:sldMk cId="852367614" sldId="2147479049"/>
                <pc2:cmMk id="{9B6CA4CF-6171-4A99-9C5A-05BF155D7028}"/>
              </pc2:cmMkLst>
            </pc226:cmChg>
          </p:ext>
        </pc:extLst>
      </pc:sldChg>
      <pc:sldChg chg="modSp">
        <pc:chgData name="christina.ngo.bui" userId="S::christina.ngo.bui_gmail.com#ext#@ncconnect.onmicrosoft.com::626deb5c-6642-45a9-ad52-0dde63f202a9" providerId="AD" clId="Web-{876179B6-D853-66AC-717F-A9AD6D379E58}" dt="2025-02-21T21:07:07.780" v="2060" actId="20577"/>
        <pc:sldMkLst>
          <pc:docMk/>
          <pc:sldMk cId="1221919945" sldId="2147479051"/>
        </pc:sldMkLst>
      </pc:sldChg>
      <pc:sldChg chg="modSp mod modShow">
        <pc:chgData name="christina.ngo.bui" userId="S::christina.ngo.bui_gmail.com#ext#@ncconnect.onmicrosoft.com::626deb5c-6642-45a9-ad52-0dde63f202a9" providerId="AD" clId="Web-{876179B6-D853-66AC-717F-A9AD6D379E58}" dt="2025-02-21T17:57:45.764" v="739"/>
        <pc:sldMkLst>
          <pc:docMk/>
          <pc:sldMk cId="2357974597" sldId="2147479052"/>
        </pc:sldMkLst>
        <pc:spChg chg="mod">
          <ac:chgData name="christina.ngo.bui" userId="S::christina.ngo.bui_gmail.com#ext#@ncconnect.onmicrosoft.com::626deb5c-6642-45a9-ad52-0dde63f202a9" providerId="AD" clId="Web-{876179B6-D853-66AC-717F-A9AD6D379E58}" dt="2025-02-21T17:57:32.186" v="737" actId="20577"/>
          <ac:spMkLst>
            <pc:docMk/>
            <pc:sldMk cId="2357974597" sldId="2147479052"/>
            <ac:spMk id="2" creationId="{C363D697-016C-B5C0-49FA-CC496936DAD6}"/>
          </ac:spMkLst>
        </pc:spChg>
        <pc:spChg chg="mod">
          <ac:chgData name="christina.ngo.bui" userId="S::christina.ngo.bui_gmail.com#ext#@ncconnect.onmicrosoft.com::626deb5c-6642-45a9-ad52-0dde63f202a9" providerId="AD" clId="Web-{876179B6-D853-66AC-717F-A9AD6D379E58}" dt="2025-02-21T17:57:22.498" v="728" actId="20577"/>
          <ac:spMkLst>
            <pc:docMk/>
            <pc:sldMk cId="2357974597" sldId="2147479052"/>
            <ac:spMk id="3" creationId="{C26FBBFA-7688-EBA8-93AE-E97485082D16}"/>
          </ac:spMkLst>
        </pc:spChg>
      </pc:sldChg>
      <pc:sldChg chg="modSp ord">
        <pc:chgData name="christina.ngo.bui" userId="S::christina.ngo.bui_gmail.com#ext#@ncconnect.onmicrosoft.com::626deb5c-6642-45a9-ad52-0dde63f202a9" providerId="AD" clId="Web-{876179B6-D853-66AC-717F-A9AD6D379E58}" dt="2025-02-21T20:43:44.784" v="1153" actId="20577"/>
        <pc:sldMkLst>
          <pc:docMk/>
          <pc:sldMk cId="2462999006" sldId="2147479053"/>
        </pc:sldMkLst>
        <pc:spChg chg="mod">
          <ac:chgData name="christina.ngo.bui" userId="S::christina.ngo.bui_gmail.com#ext#@ncconnect.onmicrosoft.com::626deb5c-6642-45a9-ad52-0dde63f202a9" providerId="AD" clId="Web-{876179B6-D853-66AC-717F-A9AD6D379E58}" dt="2025-02-21T20:43:44.143" v="1151" actId="20577"/>
          <ac:spMkLst>
            <pc:docMk/>
            <pc:sldMk cId="2462999006" sldId="2147479053"/>
            <ac:spMk id="3" creationId="{6D187E74-7E9E-EFC2-D313-29A6D397B82F}"/>
          </ac:spMkLst>
        </pc:spChg>
        <pc:spChg chg="mod">
          <ac:chgData name="christina.ngo.bui" userId="S::christina.ngo.bui_gmail.com#ext#@ncconnect.onmicrosoft.com::626deb5c-6642-45a9-ad52-0dde63f202a9" providerId="AD" clId="Web-{876179B6-D853-66AC-717F-A9AD6D379E58}" dt="2025-02-21T20:43:44.784" v="1153" actId="20577"/>
          <ac:spMkLst>
            <pc:docMk/>
            <pc:sldMk cId="2462999006" sldId="2147479053"/>
            <ac:spMk id="13" creationId="{FA9CAB10-3907-C55E-134F-967AA6D8D1C6}"/>
          </ac:spMkLst>
        </pc:spChg>
      </pc:sldChg>
      <pc:sldChg chg="modSp add del replId">
        <pc:chgData name="christina.ngo.bui" userId="S::christina.ngo.bui_gmail.com#ext#@ncconnect.onmicrosoft.com::626deb5c-6642-45a9-ad52-0dde63f202a9" providerId="AD" clId="Web-{876179B6-D853-66AC-717F-A9AD6D379E58}" dt="2025-02-21T20:49:47.287" v="1431"/>
        <pc:sldMkLst>
          <pc:docMk/>
          <pc:sldMk cId="2375269373" sldId="2147479054"/>
        </pc:sldMkLst>
      </pc:sldChg>
      <pc:sldChg chg="modSp add del replId">
        <pc:chgData name="christina.ngo.bui" userId="S::christina.ngo.bui_gmail.com#ext#@ncconnect.onmicrosoft.com::626deb5c-6642-45a9-ad52-0dde63f202a9" providerId="AD" clId="Web-{876179B6-D853-66AC-717F-A9AD6D379E58}" dt="2025-02-21T17:57:40.858" v="738"/>
        <pc:sldMkLst>
          <pc:docMk/>
          <pc:sldMk cId="3408206327" sldId="2147479054"/>
        </pc:sldMkLst>
      </pc:sldChg>
      <pc:sldChg chg="addSp modSp add ord replId">
        <pc:chgData name="christina.ngo.bui" userId="S::christina.ngo.bui_gmail.com#ext#@ncconnect.onmicrosoft.com::626deb5c-6642-45a9-ad52-0dde63f202a9" providerId="AD" clId="Web-{876179B6-D853-66AC-717F-A9AD6D379E58}" dt="2025-02-21T20:50:04.318" v="1436" actId="20577"/>
        <pc:sldMkLst>
          <pc:docMk/>
          <pc:sldMk cId="705176444" sldId="2147479055"/>
        </pc:sldMkLst>
        <pc:spChg chg="mod">
          <ac:chgData name="christina.ngo.bui" userId="S::christina.ngo.bui_gmail.com#ext#@ncconnect.onmicrosoft.com::626deb5c-6642-45a9-ad52-0dde63f202a9" providerId="AD" clId="Web-{876179B6-D853-66AC-717F-A9AD6D379E58}" dt="2025-02-21T18:02:15.344" v="799" actId="20577"/>
          <ac:spMkLst>
            <pc:docMk/>
            <pc:sldMk cId="705176444" sldId="2147479055"/>
            <ac:spMk id="3" creationId="{6999991B-D842-0F3F-BECF-6EE14E826CFB}"/>
          </ac:spMkLst>
        </pc:spChg>
        <pc:spChg chg="add mod">
          <ac:chgData name="christina.ngo.bui" userId="S::christina.ngo.bui_gmail.com#ext#@ncconnect.onmicrosoft.com::626deb5c-6642-45a9-ad52-0dde63f202a9" providerId="AD" clId="Web-{876179B6-D853-66AC-717F-A9AD6D379E58}" dt="2025-02-21T20:49:58.646" v="1432"/>
          <ac:spMkLst>
            <pc:docMk/>
            <pc:sldMk cId="705176444" sldId="2147479055"/>
            <ac:spMk id="5" creationId="{BDBA363D-0DCE-5B59-B274-87296BB6194E}"/>
          </ac:spMkLst>
        </pc:spChg>
      </pc:sldChg>
      <pc:sldChg chg="add del replId">
        <pc:chgData name="christina.ngo.bui" userId="S::christina.ngo.bui_gmail.com#ext#@ncconnect.onmicrosoft.com::626deb5c-6642-45a9-ad52-0dde63f202a9" providerId="AD" clId="Web-{876179B6-D853-66AC-717F-A9AD6D379E58}" dt="2025-02-21T18:01:58.235" v="773"/>
        <pc:sldMkLst>
          <pc:docMk/>
          <pc:sldMk cId="2362171517" sldId="2147479055"/>
        </pc:sldMkLst>
      </pc:sldChg>
      <pc:sldChg chg="add mod replId modShow">
        <pc:chgData name="christina.ngo.bui" userId="S::christina.ngo.bui_gmail.com#ext#@ncconnect.onmicrosoft.com::626deb5c-6642-45a9-ad52-0dde63f202a9" providerId="AD" clId="Web-{876179B6-D853-66AC-717F-A9AD6D379E58}" dt="2025-02-21T21:05:38.294" v="1937"/>
        <pc:sldMkLst>
          <pc:docMk/>
          <pc:sldMk cId="2687172832" sldId="2147479056"/>
        </pc:sldMkLst>
      </pc:sldChg>
    </pc:docChg>
  </pc:docChgLst>
  <pc:docChgLst>
    <pc:chgData name="christina.ngo.bui" userId="S::christina.ngo.bui_gmail.com#ext#@ncconnect.onmicrosoft.com::626deb5c-6642-45a9-ad52-0dde63f202a9" providerId="AD" clId="Web-{39D0A58A-F5FF-C6CD-6FB9-26E27DC24982}"/>
    <pc:docChg chg="addSld modSld">
      <pc:chgData name="christina.ngo.bui" userId="S::christina.ngo.bui_gmail.com#ext#@ncconnect.onmicrosoft.com::626deb5c-6642-45a9-ad52-0dde63f202a9" providerId="AD" clId="Web-{39D0A58A-F5FF-C6CD-6FB9-26E27DC24982}" dt="2025-02-06T15:56:30.911" v="164" actId="20577"/>
      <pc:docMkLst>
        <pc:docMk/>
      </pc:docMkLst>
      <pc:sldChg chg="modSp">
        <pc:chgData name="christina.ngo.bui" userId="S::christina.ngo.bui_gmail.com#ext#@ncconnect.onmicrosoft.com::626deb5c-6642-45a9-ad52-0dde63f202a9" providerId="AD" clId="Web-{39D0A58A-F5FF-C6CD-6FB9-26E27DC24982}" dt="2025-02-06T15:56:30.911" v="164" actId="20577"/>
        <pc:sldMkLst>
          <pc:docMk/>
          <pc:sldMk cId="2860868888" sldId="2147479003"/>
        </pc:sldMkLst>
      </pc:sldChg>
      <pc:sldChg chg="delSp modSp add replId">
        <pc:chgData name="christina.ngo.bui" userId="S::christina.ngo.bui_gmail.com#ext#@ncconnect.onmicrosoft.com::626deb5c-6642-45a9-ad52-0dde63f202a9" providerId="AD" clId="Web-{39D0A58A-F5FF-C6CD-6FB9-26E27DC24982}" dt="2025-02-06T15:55:58.629" v="161" actId="20577"/>
        <pc:sldMkLst>
          <pc:docMk/>
          <pc:sldMk cId="2309350006" sldId="2147479040"/>
        </pc:sldMkLst>
        <pc:spChg chg="mod">
          <ac:chgData name="christina.ngo.bui" userId="S::christina.ngo.bui_gmail.com#ext#@ncconnect.onmicrosoft.com::626deb5c-6642-45a9-ad52-0dde63f202a9" providerId="AD" clId="Web-{39D0A58A-F5FF-C6CD-6FB9-26E27DC24982}" dt="2025-02-06T15:55:58.629" v="161" actId="20577"/>
          <ac:spMkLst>
            <pc:docMk/>
            <pc:sldMk cId="2309350006" sldId="2147479040"/>
            <ac:spMk id="8" creationId="{0754831F-A176-E3E8-B67C-9C6BF6EC05ED}"/>
          </ac:spMkLst>
        </pc:spChg>
        <pc:spChg chg="mod">
          <ac:chgData name="christina.ngo.bui" userId="S::christina.ngo.bui_gmail.com#ext#@ncconnect.onmicrosoft.com::626deb5c-6642-45a9-ad52-0dde63f202a9" providerId="AD" clId="Web-{39D0A58A-F5FF-C6CD-6FB9-26E27DC24982}" dt="2025-02-06T15:52:57.610" v="140" actId="20577"/>
          <ac:spMkLst>
            <pc:docMk/>
            <pc:sldMk cId="2309350006" sldId="2147479040"/>
            <ac:spMk id="43" creationId="{98A6EC58-FDA9-9927-48A8-CC5B13E412AF}"/>
          </ac:spMkLst>
        </pc:spChg>
      </pc:sldChg>
    </pc:docChg>
  </pc:docChgLst>
  <pc:docChgLst>
    <pc:chgData name="Meade, Jennifer" userId="S::jennifer.meade@dhhs.nc.gov::c9a86a1e-3e10-4e85-a83e-9af8a67cd6a8" providerId="AD" clId="Web-{6EF8A60D-58F6-17CE-9FD0-62AD7F0F4122}"/>
    <pc:docChg chg="modSld">
      <pc:chgData name="Meade, Jennifer" userId="S::jennifer.meade@dhhs.nc.gov::c9a86a1e-3e10-4e85-a83e-9af8a67cd6a8" providerId="AD" clId="Web-{6EF8A60D-58F6-17CE-9FD0-62AD7F0F4122}" dt="2025-02-25T16:01:25.159" v="5"/>
      <pc:docMkLst>
        <pc:docMk/>
      </pc:docMkLst>
    </pc:docChg>
  </pc:docChgLst>
  <pc:docChgLst>
    <pc:chgData name="Rebecca Diaz-Castrejon" userId="S::rebecca_neimandcollaborative.com#ext#@ncconnect.onmicrosoft.com::2e9df2d5-df92-4e5c-ad51-805d35800e25" providerId="AD" clId="Web-{37AAB993-4707-9486-E275-EDC0F368C607}"/>
    <pc:docChg chg="modSld">
      <pc:chgData name="Rebecca Diaz-Castrejon" userId="S::rebecca_neimandcollaborative.com#ext#@ncconnect.onmicrosoft.com::2e9df2d5-df92-4e5c-ad51-805d35800e25" providerId="AD" clId="Web-{37AAB993-4707-9486-E275-EDC0F368C607}" dt="2024-08-02T18:40:13.276" v="11" actId="20577"/>
      <pc:docMkLst>
        <pc:docMk/>
      </pc:docMkLst>
      <pc:sldChg chg="modSp modCm">
        <pc:chgData name="Rebecca Diaz-Castrejon" userId="S::rebecca_neimandcollaborative.com#ext#@ncconnect.onmicrosoft.com::2e9df2d5-df92-4e5c-ad51-805d35800e25" providerId="AD" clId="Web-{37AAB993-4707-9486-E275-EDC0F368C607}" dt="2024-08-02T18:40:13.276" v="11" actId="20577"/>
        <pc:sldMkLst>
          <pc:docMk/>
          <pc:sldMk cId="1282052852" sldId="2147478960"/>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37AAB993-4707-9486-E275-EDC0F368C607}" dt="2024-08-02T18:40:11.057" v="10"/>
              <pc2:cmMkLst xmlns:pc2="http://schemas.microsoft.com/office/powerpoint/2019/9/main/command">
                <pc:docMk/>
                <pc:sldMk cId="1282052852" sldId="2147478960"/>
                <pc2:cmMk id="{640F72A3-93FC-48E9-BD65-A12D1ACD8E63}"/>
              </pc2:cmMkLst>
              <pc226:cmRplyChg chg="add">
                <pc226:chgData name="Rebecca Diaz-Castrejon" userId="S::rebecca_neimandcollaborative.com#ext#@ncconnect.onmicrosoft.com::2e9df2d5-df92-4e5c-ad51-805d35800e25" providerId="AD" clId="Web-{37AAB993-4707-9486-E275-EDC0F368C607}" dt="2024-08-02T18:40:09.307" v="9"/>
                <pc2:cmRplyMkLst xmlns:pc2="http://schemas.microsoft.com/office/powerpoint/2019/9/main/command">
                  <pc:docMk/>
                  <pc:sldMk cId="1282052852" sldId="2147478960"/>
                  <pc2:cmMk id="{640F72A3-93FC-48E9-BD65-A12D1ACD8E63}"/>
                  <pc2:cmRplyMk id="{1AC541C3-EF33-4A15-9BA2-2A2E74E374F5}"/>
                </pc2:cmRplyMkLst>
              </pc226:cmRplyChg>
            </pc226:cmChg>
          </p:ext>
        </pc:extLst>
      </pc:sldChg>
      <pc:sldChg chg="modCm">
        <pc:chgData name="Rebecca Diaz-Castrejon" userId="S::rebecca_neimandcollaborative.com#ext#@ncconnect.onmicrosoft.com::2e9df2d5-df92-4e5c-ad51-805d35800e25" providerId="AD" clId="Web-{37AAB993-4707-9486-E275-EDC0F368C607}" dt="2024-08-02T18:39:46.854" v="0"/>
        <pc:sldMkLst>
          <pc:docMk/>
          <pc:sldMk cId="787076014" sldId="2147478988"/>
        </pc:sldMkLst>
        <pc:extLst>
          <p:ext xmlns:p="http://schemas.openxmlformats.org/presentationml/2006/main" uri="{D6D511B9-2390-475A-947B-AFAB55BFBCF1}">
            <pc226:cmChg xmlns:pc226="http://schemas.microsoft.com/office/powerpoint/2022/06/main/command" chg="">
              <pc226:chgData name="Rebecca Diaz-Castrejon" userId="S::rebecca_neimandcollaborative.com#ext#@ncconnect.onmicrosoft.com::2e9df2d5-df92-4e5c-ad51-805d35800e25" providerId="AD" clId="Web-{37AAB993-4707-9486-E275-EDC0F368C607}" dt="2024-08-02T18:39:46.854" v="0"/>
              <pc2:cmMkLst xmlns:pc2="http://schemas.microsoft.com/office/powerpoint/2019/9/main/command">
                <pc:docMk/>
                <pc:sldMk cId="787076014" sldId="2147478988"/>
                <pc2:cmMk id="{1CF1C003-2A6F-4AE1-9B7E-462F11521B3A}"/>
              </pc2:cmMkLst>
              <pc226:cmRplyChg chg="add">
                <pc226:chgData name="Rebecca Diaz-Castrejon" userId="S::rebecca_neimandcollaborative.com#ext#@ncconnect.onmicrosoft.com::2e9df2d5-df92-4e5c-ad51-805d35800e25" providerId="AD" clId="Web-{37AAB993-4707-9486-E275-EDC0F368C607}" dt="2024-08-02T18:39:46.854" v="0"/>
                <pc2:cmRplyMkLst xmlns:pc2="http://schemas.microsoft.com/office/powerpoint/2019/9/main/command">
                  <pc:docMk/>
                  <pc:sldMk cId="787076014" sldId="2147478988"/>
                  <pc2:cmMk id="{1CF1C003-2A6F-4AE1-9B7E-462F11521B3A}"/>
                  <pc2:cmRplyMk id="{87BA1ED6-EAE2-4FB7-868B-E28455C3623C}"/>
                </pc2:cmRplyMkLst>
              </pc226:cmRplyChg>
            </pc226:cmChg>
          </p:ext>
        </pc:extLst>
      </pc:sldChg>
    </pc:docChg>
  </pc:docChgLst>
  <pc:docChgLst>
    <pc:chgData name="Guy, Dan" userId="S::dan.guy@dhhs.nc.gov::296e1cde-e7cb-4eb7-872a-2c7272bce1df" providerId="AD" clId="Web-{41F35AC1-CED5-BE38-486D-91B25EB09FBF}"/>
    <pc:docChg chg="modSld">
      <pc:chgData name="Guy, Dan" userId="S::dan.guy@dhhs.nc.gov::296e1cde-e7cb-4eb7-872a-2c7272bce1df" providerId="AD" clId="Web-{41F35AC1-CED5-BE38-486D-91B25EB09FBF}" dt="2025-02-12T15:44:17.432" v="19"/>
      <pc:docMkLst>
        <pc:docMk/>
      </pc:docMkLst>
    </pc:docChg>
  </pc:docChgLst>
  <pc:docChgLst>
    <pc:chgData name="Colby DiMento" userId="S::cdimento_oakhillstrategies.com#ext#@ncconnect.onmicrosoft.com::d8606fec-3bbc-47f4-8f72-bcac598a9043" providerId="AD" clId="Web-{9502848F-3546-BBAF-53EF-22507B7DB5D0}"/>
    <pc:docChg chg="modSld">
      <pc:chgData name="Colby DiMento" userId="S::cdimento_oakhillstrategies.com#ext#@ncconnect.onmicrosoft.com::d8606fec-3bbc-47f4-8f72-bcac598a9043" providerId="AD" clId="Web-{9502848F-3546-BBAF-53EF-22507B7DB5D0}" dt="2025-04-22T21:13:02.280" v="86" actId="20577"/>
      <pc:docMkLst>
        <pc:docMk/>
      </pc:docMkLst>
      <pc:sldChg chg="modSp">
        <pc:chgData name="Colby DiMento" userId="S::cdimento_oakhillstrategies.com#ext#@ncconnect.onmicrosoft.com::d8606fec-3bbc-47f4-8f72-bcac598a9043" providerId="AD" clId="Web-{9502848F-3546-BBAF-53EF-22507B7DB5D0}" dt="2025-04-22T21:07:09.830" v="6" actId="20577"/>
        <pc:sldMkLst>
          <pc:docMk/>
          <pc:sldMk cId="1886286786" sldId="2147376866"/>
        </pc:sldMkLst>
        <pc:spChg chg="mod">
          <ac:chgData name="Colby DiMento" userId="S::cdimento_oakhillstrategies.com#ext#@ncconnect.onmicrosoft.com::d8606fec-3bbc-47f4-8f72-bcac598a9043" providerId="AD" clId="Web-{9502848F-3546-BBAF-53EF-22507B7DB5D0}" dt="2025-04-22T21:07:09.830" v="6" actId="20577"/>
          <ac:spMkLst>
            <pc:docMk/>
            <pc:sldMk cId="1886286786" sldId="2147376866"/>
            <ac:spMk id="6" creationId="{7AC1AC46-3901-E135-9698-FA5FFB6B8D0A}"/>
          </ac:spMkLst>
        </pc:spChg>
      </pc:sldChg>
      <pc:sldChg chg="modSp">
        <pc:chgData name="Colby DiMento" userId="S::cdimento_oakhillstrategies.com#ext#@ncconnect.onmicrosoft.com::d8606fec-3bbc-47f4-8f72-bcac598a9043" providerId="AD" clId="Web-{9502848F-3546-BBAF-53EF-22507B7DB5D0}" dt="2025-04-22T21:10:54.088" v="81" actId="20577"/>
        <pc:sldMkLst>
          <pc:docMk/>
          <pc:sldMk cId="0" sldId="2147478931"/>
        </pc:sldMkLst>
        <pc:spChg chg="mod">
          <ac:chgData name="Colby DiMento" userId="S::cdimento_oakhillstrategies.com#ext#@ncconnect.onmicrosoft.com::d8606fec-3bbc-47f4-8f72-bcac598a9043" providerId="AD" clId="Web-{9502848F-3546-BBAF-53EF-22507B7DB5D0}" dt="2025-04-22T21:10:54.088" v="81" actId="20577"/>
          <ac:spMkLst>
            <pc:docMk/>
            <pc:sldMk cId="0" sldId="2147478931"/>
            <ac:spMk id="15" creationId="{00000000-0000-0000-0000-000000000000}"/>
          </ac:spMkLst>
        </pc:spChg>
      </pc:sldChg>
      <pc:sldChg chg="modSp modCm">
        <pc:chgData name="Colby DiMento" userId="S::cdimento_oakhillstrategies.com#ext#@ncconnect.onmicrosoft.com::d8606fec-3bbc-47f4-8f72-bcac598a9043" providerId="AD" clId="Web-{9502848F-3546-BBAF-53EF-22507B7DB5D0}" dt="2025-04-22T21:09:22.163" v="31" actId="20577"/>
        <pc:sldMkLst>
          <pc:docMk/>
          <pc:sldMk cId="636725924" sldId="2147478945"/>
        </pc:sldMkLst>
        <pc:spChg chg="mod">
          <ac:chgData name="Colby DiMento" userId="S::cdimento_oakhillstrategies.com#ext#@ncconnect.onmicrosoft.com::d8606fec-3bbc-47f4-8f72-bcac598a9043" providerId="AD" clId="Web-{9502848F-3546-BBAF-53EF-22507B7DB5D0}" dt="2025-04-22T21:09:22.163" v="31" actId="20577"/>
          <ac:spMkLst>
            <pc:docMk/>
            <pc:sldMk cId="636725924" sldId="2147478945"/>
            <ac:spMk id="43" creationId="{1EF8A68E-DB43-D854-FC24-68B1CEC1F038}"/>
          </ac:spMkLst>
        </pc:spChg>
        <pc:extLst>
          <p:ext xmlns:p="http://schemas.openxmlformats.org/presentationml/2006/main" uri="{D6D511B9-2390-475A-947B-AFAB55BFBCF1}">
            <pc226:cmChg xmlns:pc226="http://schemas.microsoft.com/office/powerpoint/2022/06/main/command" chg="mod">
              <pc226:chgData name="Colby DiMento" userId="S::cdimento_oakhillstrategies.com#ext#@ncconnect.onmicrosoft.com::d8606fec-3bbc-47f4-8f72-bcac598a9043" providerId="AD" clId="Web-{9502848F-3546-BBAF-53EF-22507B7DB5D0}" dt="2025-04-22T21:09:19.382" v="30" actId="20577"/>
              <pc2:cmMkLst xmlns:pc2="http://schemas.microsoft.com/office/powerpoint/2019/9/main/command">
                <pc:docMk/>
                <pc:sldMk cId="636725924" sldId="2147478945"/>
                <pc2:cmMk id="{5680673E-9418-4671-9BC8-50F0FEBFE1E1}"/>
              </pc2:cmMkLst>
            </pc226:cmChg>
          </p:ext>
        </pc:extLst>
      </pc:sldChg>
      <pc:sldChg chg="modSp">
        <pc:chgData name="Colby DiMento" userId="S::cdimento_oakhillstrategies.com#ext#@ncconnect.onmicrosoft.com::d8606fec-3bbc-47f4-8f72-bcac598a9043" providerId="AD" clId="Web-{9502848F-3546-BBAF-53EF-22507B7DB5D0}" dt="2025-04-22T21:07:39.237" v="13" actId="20577"/>
        <pc:sldMkLst>
          <pc:docMk/>
          <pc:sldMk cId="1282052852" sldId="2147478960"/>
        </pc:sldMkLst>
        <pc:spChg chg="mod">
          <ac:chgData name="Colby DiMento" userId="S::cdimento_oakhillstrategies.com#ext#@ncconnect.onmicrosoft.com::d8606fec-3bbc-47f4-8f72-bcac598a9043" providerId="AD" clId="Web-{9502848F-3546-BBAF-53EF-22507B7DB5D0}" dt="2025-04-22T21:07:22.111" v="9" actId="20577"/>
          <ac:spMkLst>
            <pc:docMk/>
            <pc:sldMk cId="1282052852" sldId="2147478960"/>
            <ac:spMk id="11" creationId="{B3B779C9-9003-662D-2094-3AD7B0189DCC}"/>
          </ac:spMkLst>
        </pc:spChg>
        <pc:spChg chg="mod">
          <ac:chgData name="Colby DiMento" userId="S::cdimento_oakhillstrategies.com#ext#@ncconnect.onmicrosoft.com::d8606fec-3bbc-47f4-8f72-bcac598a9043" providerId="AD" clId="Web-{9502848F-3546-BBAF-53EF-22507B7DB5D0}" dt="2025-04-22T21:07:39.237" v="13" actId="20577"/>
          <ac:spMkLst>
            <pc:docMk/>
            <pc:sldMk cId="1282052852" sldId="2147478960"/>
            <ac:spMk id="12" creationId="{D43D1702-9DF6-4D47-BE64-4624C68C76CA}"/>
          </ac:spMkLst>
        </pc:spChg>
      </pc:sldChg>
      <pc:sldChg chg="modSp">
        <pc:chgData name="Colby DiMento" userId="S::cdimento_oakhillstrategies.com#ext#@ncconnect.onmicrosoft.com::d8606fec-3bbc-47f4-8f72-bcac598a9043" providerId="AD" clId="Web-{9502848F-3546-BBAF-53EF-22507B7DB5D0}" dt="2025-04-22T21:08:55.896" v="16" actId="20577"/>
        <pc:sldMkLst>
          <pc:docMk/>
          <pc:sldMk cId="3697128145" sldId="2147479010"/>
        </pc:sldMkLst>
        <pc:spChg chg="mod">
          <ac:chgData name="Colby DiMento" userId="S::cdimento_oakhillstrategies.com#ext#@ncconnect.onmicrosoft.com::d8606fec-3bbc-47f4-8f72-bcac598a9043" providerId="AD" clId="Web-{9502848F-3546-BBAF-53EF-22507B7DB5D0}" dt="2025-04-22T21:08:55.896" v="16" actId="20577"/>
          <ac:spMkLst>
            <pc:docMk/>
            <pc:sldMk cId="3697128145" sldId="2147479010"/>
            <ac:spMk id="3" creationId="{12903F18-50A5-73F7-D5D0-C1F1A2614618}"/>
          </ac:spMkLst>
        </pc:spChg>
      </pc:sldChg>
      <pc:sldChg chg="modSp modCm">
        <pc:chgData name="Colby DiMento" userId="S::cdimento_oakhillstrategies.com#ext#@ncconnect.onmicrosoft.com::d8606fec-3bbc-47f4-8f72-bcac598a9043" providerId="AD" clId="Web-{9502848F-3546-BBAF-53EF-22507B7DB5D0}" dt="2025-04-22T21:10:44.838" v="73" actId="20577"/>
        <pc:sldMkLst>
          <pc:docMk/>
          <pc:sldMk cId="397469422" sldId="2147479024"/>
        </pc:sldMkLst>
        <pc:spChg chg="mod">
          <ac:chgData name="Colby DiMento" userId="S::cdimento_oakhillstrategies.com#ext#@ncconnect.onmicrosoft.com::d8606fec-3bbc-47f4-8f72-bcac598a9043" providerId="AD" clId="Web-{9502848F-3546-BBAF-53EF-22507B7DB5D0}" dt="2025-04-22T21:10:44.838" v="73" actId="20577"/>
          <ac:spMkLst>
            <pc:docMk/>
            <pc:sldMk cId="397469422" sldId="2147479024"/>
            <ac:spMk id="3" creationId="{F8E42A85-4855-4E74-B73D-21732983BD87}"/>
          </ac:spMkLst>
        </pc:spChg>
        <pc:extLst>
          <p:ext xmlns:p="http://schemas.openxmlformats.org/presentationml/2006/main" uri="{D6D511B9-2390-475A-947B-AFAB55BFBCF1}">
            <pc226:cmChg xmlns:pc226="http://schemas.microsoft.com/office/powerpoint/2022/06/main/command" chg="mod">
              <pc226:chgData name="Colby DiMento" userId="S::cdimento_oakhillstrategies.com#ext#@ncconnect.onmicrosoft.com::d8606fec-3bbc-47f4-8f72-bcac598a9043" providerId="AD" clId="Web-{9502848F-3546-BBAF-53EF-22507B7DB5D0}" dt="2025-04-22T21:10:41.885" v="72" actId="20577"/>
              <pc2:cmMkLst xmlns:pc2="http://schemas.microsoft.com/office/powerpoint/2019/9/main/command">
                <pc:docMk/>
                <pc:sldMk cId="397469422" sldId="2147479024"/>
                <pc2:cmMk id="{9C3BC496-E5DE-4EF5-8EEC-B0973C8C04F7}"/>
              </pc2:cmMkLst>
            </pc226:cmChg>
          </p:ext>
        </pc:extLst>
      </pc:sldChg>
      <pc:sldChg chg="modSp">
        <pc:chgData name="Colby DiMento" userId="S::cdimento_oakhillstrategies.com#ext#@ncconnect.onmicrosoft.com::d8606fec-3bbc-47f4-8f72-bcac598a9043" providerId="AD" clId="Web-{9502848F-3546-BBAF-53EF-22507B7DB5D0}" dt="2025-04-22T21:09:41.304" v="34" actId="20577"/>
        <pc:sldMkLst>
          <pc:docMk/>
          <pc:sldMk cId="3408530501" sldId="2147479026"/>
        </pc:sldMkLst>
        <pc:spChg chg="mod">
          <ac:chgData name="Colby DiMento" userId="S::cdimento_oakhillstrategies.com#ext#@ncconnect.onmicrosoft.com::d8606fec-3bbc-47f4-8f72-bcac598a9043" providerId="AD" clId="Web-{9502848F-3546-BBAF-53EF-22507B7DB5D0}" dt="2025-04-22T21:09:31.804" v="32" actId="20577"/>
          <ac:spMkLst>
            <pc:docMk/>
            <pc:sldMk cId="3408530501" sldId="2147479026"/>
            <ac:spMk id="8" creationId="{8D4F4646-75CE-8B57-721F-77D221A4E91A}"/>
          </ac:spMkLst>
        </pc:spChg>
        <pc:spChg chg="mod">
          <ac:chgData name="Colby DiMento" userId="S::cdimento_oakhillstrategies.com#ext#@ncconnect.onmicrosoft.com::d8606fec-3bbc-47f4-8f72-bcac598a9043" providerId="AD" clId="Web-{9502848F-3546-BBAF-53EF-22507B7DB5D0}" dt="2025-04-22T21:09:41.304" v="34" actId="20577"/>
          <ac:spMkLst>
            <pc:docMk/>
            <pc:sldMk cId="3408530501" sldId="2147479026"/>
            <ac:spMk id="9" creationId="{EBC33342-0650-E023-FE21-D4A2AAE7C658}"/>
          </ac:spMkLst>
        </pc:spChg>
      </pc:sldChg>
      <pc:sldChg chg="modSp modCm">
        <pc:chgData name="Colby DiMento" userId="S::cdimento_oakhillstrategies.com#ext#@ncconnect.onmicrosoft.com::d8606fec-3bbc-47f4-8f72-bcac598a9043" providerId="AD" clId="Web-{9502848F-3546-BBAF-53EF-22507B7DB5D0}" dt="2025-04-22T21:09:06.287" v="21" actId="20577"/>
        <pc:sldMkLst>
          <pc:docMk/>
          <pc:sldMk cId="2309350006" sldId="2147479040"/>
        </pc:sldMkLst>
        <pc:spChg chg="mod">
          <ac:chgData name="Colby DiMento" userId="S::cdimento_oakhillstrategies.com#ext#@ncconnect.onmicrosoft.com::d8606fec-3bbc-47f4-8f72-bcac598a9043" providerId="AD" clId="Web-{9502848F-3546-BBAF-53EF-22507B7DB5D0}" dt="2025-04-22T21:09:06.287" v="21" actId="20577"/>
          <ac:spMkLst>
            <pc:docMk/>
            <pc:sldMk cId="2309350006" sldId="2147479040"/>
            <ac:spMk id="43" creationId="{98A6EC58-FDA9-9927-48A8-CC5B13E412AF}"/>
          </ac:spMkLst>
        </pc:spChg>
        <pc:extLst>
          <p:ext xmlns:p="http://schemas.openxmlformats.org/presentationml/2006/main" uri="{D6D511B9-2390-475A-947B-AFAB55BFBCF1}">
            <pc226:cmChg xmlns:pc226="http://schemas.microsoft.com/office/powerpoint/2022/06/main/command" chg="mod">
              <pc226:chgData name="Colby DiMento" userId="S::cdimento_oakhillstrategies.com#ext#@ncconnect.onmicrosoft.com::d8606fec-3bbc-47f4-8f72-bcac598a9043" providerId="AD" clId="Web-{9502848F-3546-BBAF-53EF-22507B7DB5D0}" dt="2025-04-22T21:09:03.100" v="20" actId="20577"/>
              <pc2:cmMkLst xmlns:pc2="http://schemas.microsoft.com/office/powerpoint/2019/9/main/command">
                <pc:docMk/>
                <pc:sldMk cId="2309350006" sldId="2147479040"/>
                <pc2:cmMk id="{70C8A9B7-76DE-4FD7-AB0D-69305295A7A1}"/>
              </pc2:cmMkLst>
            </pc226:cmChg>
          </p:ext>
        </pc:extLst>
      </pc:sldChg>
      <pc:sldChg chg="modSp">
        <pc:chgData name="Colby DiMento" userId="S::cdimento_oakhillstrategies.com#ext#@ncconnect.onmicrosoft.com::d8606fec-3bbc-47f4-8f72-bcac598a9043" providerId="AD" clId="Web-{9502848F-3546-BBAF-53EF-22507B7DB5D0}" dt="2025-04-22T21:13:02.280" v="86" actId="20577"/>
        <pc:sldMkLst>
          <pc:docMk/>
          <pc:sldMk cId="2462999006" sldId="2147479053"/>
        </pc:sldMkLst>
        <pc:spChg chg="mod">
          <ac:chgData name="Colby DiMento" userId="S::cdimento_oakhillstrategies.com#ext#@ncconnect.onmicrosoft.com::d8606fec-3bbc-47f4-8f72-bcac598a9043" providerId="AD" clId="Web-{9502848F-3546-BBAF-53EF-22507B7DB5D0}" dt="2025-04-22T21:13:02.280" v="86" actId="20577"/>
          <ac:spMkLst>
            <pc:docMk/>
            <pc:sldMk cId="2462999006" sldId="2147479053"/>
            <ac:spMk id="13" creationId="{FA9CAB10-3907-C55E-134F-967AA6D8D1C6}"/>
          </ac:spMkLst>
        </pc:spChg>
      </pc:sldChg>
      <pc:sldChg chg="modSp">
        <pc:chgData name="Colby DiMento" userId="S::cdimento_oakhillstrategies.com#ext#@ncconnect.onmicrosoft.com::d8606fec-3bbc-47f4-8f72-bcac598a9043" providerId="AD" clId="Web-{9502848F-3546-BBAF-53EF-22507B7DB5D0}" dt="2025-04-22T21:12:32.857" v="83" actId="20577"/>
        <pc:sldMkLst>
          <pc:docMk/>
          <pc:sldMk cId="705176444" sldId="2147479055"/>
        </pc:sldMkLst>
        <pc:spChg chg="mod">
          <ac:chgData name="Colby DiMento" userId="S::cdimento_oakhillstrategies.com#ext#@ncconnect.onmicrosoft.com::d8606fec-3bbc-47f4-8f72-bcac598a9043" providerId="AD" clId="Web-{9502848F-3546-BBAF-53EF-22507B7DB5D0}" dt="2025-04-22T21:12:32.857" v="83" actId="20577"/>
          <ac:spMkLst>
            <pc:docMk/>
            <pc:sldMk cId="705176444" sldId="2147479055"/>
            <ac:spMk id="5" creationId="{BDBA363D-0DCE-5B59-B274-87296BB6194E}"/>
          </ac:spMkLst>
        </pc:spChg>
      </pc:sldChg>
      <pc:sldChg chg="modSp">
        <pc:chgData name="Colby DiMento" userId="S::cdimento_oakhillstrategies.com#ext#@ncconnect.onmicrosoft.com::d8606fec-3bbc-47f4-8f72-bcac598a9043" providerId="AD" clId="Web-{9502848F-3546-BBAF-53EF-22507B7DB5D0}" dt="2025-04-22T21:08:10.410" v="14" actId="20577"/>
        <pc:sldMkLst>
          <pc:docMk/>
          <pc:sldMk cId="293615383" sldId="2147479062"/>
        </pc:sldMkLst>
        <pc:spChg chg="mod">
          <ac:chgData name="Colby DiMento" userId="S::cdimento_oakhillstrategies.com#ext#@ncconnect.onmicrosoft.com::d8606fec-3bbc-47f4-8f72-bcac598a9043" providerId="AD" clId="Web-{9502848F-3546-BBAF-53EF-22507B7DB5D0}" dt="2025-04-22T21:08:10.410" v="14" actId="20577"/>
          <ac:spMkLst>
            <pc:docMk/>
            <pc:sldMk cId="293615383" sldId="2147479062"/>
            <ac:spMk id="6" creationId="{5E99BC6A-9CE1-ECB6-9E95-DD1976D81574}"/>
          </ac:spMkLst>
        </pc:spChg>
      </pc:sldChg>
      <pc:sldChg chg="modSp">
        <pc:chgData name="Colby DiMento" userId="S::cdimento_oakhillstrategies.com#ext#@ncconnect.onmicrosoft.com::d8606fec-3bbc-47f4-8f72-bcac598a9043" providerId="AD" clId="Web-{9502848F-3546-BBAF-53EF-22507B7DB5D0}" dt="2025-04-22T21:09:53.383" v="38" actId="20577"/>
        <pc:sldMkLst>
          <pc:docMk/>
          <pc:sldMk cId="1117073925" sldId="2147479064"/>
        </pc:sldMkLst>
        <pc:spChg chg="mod">
          <ac:chgData name="Colby DiMento" userId="S::cdimento_oakhillstrategies.com#ext#@ncconnect.onmicrosoft.com::d8606fec-3bbc-47f4-8f72-bcac598a9043" providerId="AD" clId="Web-{9502848F-3546-BBAF-53EF-22507B7DB5D0}" dt="2025-04-22T21:09:53.383" v="38" actId="20577"/>
          <ac:spMkLst>
            <pc:docMk/>
            <pc:sldMk cId="1117073925" sldId="2147479064"/>
            <ac:spMk id="7" creationId="{88B29502-FC8E-781A-9396-3D20BA8A9C67}"/>
          </ac:spMkLst>
        </pc:spChg>
      </pc:sldChg>
    </pc:docChg>
  </pc:docChgLst>
  <pc:docChgLst>
    <pc:chgData name="Bush, Melanie E" userId="S::melanie.bush@dhhs.nc.gov::b47a0c96-d1fe-41f5-a768-549375b87e12" providerId="AD" clId="Web-{0868082D-C361-9A2F-4F06-2775DCAC2F8F}"/>
    <pc:docChg chg="modSld">
      <pc:chgData name="Bush, Melanie E" userId="S::melanie.bush@dhhs.nc.gov::b47a0c96-d1fe-41f5-a768-549375b87e12" providerId="AD" clId="Web-{0868082D-C361-9A2F-4F06-2775DCAC2F8F}" dt="2024-06-06T19:56:15.753" v="42"/>
      <pc:docMkLst>
        <pc:docMk/>
      </pc:docMkLst>
      <pc:sldChg chg="modSp modCm">
        <pc:chgData name="Bush, Melanie E" userId="S::melanie.bush@dhhs.nc.gov::b47a0c96-d1fe-41f5-a768-549375b87e12" providerId="AD" clId="Web-{0868082D-C361-9A2F-4F06-2775DCAC2F8F}" dt="2024-06-06T19:56:15.753" v="42"/>
        <pc:sldMkLst>
          <pc:docMk/>
          <pc:sldMk cId="2786167085" sldId="2147478936"/>
        </pc:sldMkLst>
        <pc:extLst>
          <p:ext xmlns:p="http://schemas.openxmlformats.org/presentationml/2006/main" uri="{D6D511B9-2390-475A-947B-AFAB55BFBCF1}">
            <pc226:cmChg xmlns:pc226="http://schemas.microsoft.com/office/powerpoint/2022/06/main/command" chg="mod">
              <pc226:chgData name="Bush, Melanie E" userId="S::melanie.bush@dhhs.nc.gov::b47a0c96-d1fe-41f5-a768-549375b87e12" providerId="AD" clId="Web-{0868082D-C361-9A2F-4F06-2775DCAC2F8F}" dt="2024-06-06T19:55:49.456" v="41" actId="20577"/>
              <pc2:cmMkLst xmlns:pc2="http://schemas.microsoft.com/office/powerpoint/2019/9/main/command">
                <pc:docMk/>
                <pc:sldMk cId="2786167085" sldId="2147478936"/>
                <pc2:cmMk id="{4460E51E-DEFE-4B67-B004-7F7C3750FE3F}"/>
              </pc2:cmMkLst>
            </pc226:cmChg>
            <pc226:cmChg xmlns:pc226="http://schemas.microsoft.com/office/powerpoint/2022/06/main/command" chg="">
              <pc226:chgData name="Bush, Melanie E" userId="S::melanie.bush@dhhs.nc.gov::b47a0c96-d1fe-41f5-a768-549375b87e12" providerId="AD" clId="Web-{0868082D-C361-9A2F-4F06-2775DCAC2F8F}" dt="2024-06-06T19:56:15.753" v="42"/>
              <pc2:cmMkLst xmlns:pc2="http://schemas.microsoft.com/office/powerpoint/2019/9/main/command">
                <pc:docMk/>
                <pc:sldMk cId="2786167085" sldId="2147478936"/>
                <pc2:cmMk id="{3F080F58-3A35-47A8-A4AB-F170B91CA6D3}"/>
              </pc2:cmMkLst>
              <pc226:cmRplyChg chg="add">
                <pc226:chgData name="Bush, Melanie E" userId="S::melanie.bush@dhhs.nc.gov::b47a0c96-d1fe-41f5-a768-549375b87e12" providerId="AD" clId="Web-{0868082D-C361-9A2F-4F06-2775DCAC2F8F}" dt="2024-06-06T19:56:15.753" v="42"/>
                <pc2:cmRplyMkLst xmlns:pc2="http://schemas.microsoft.com/office/powerpoint/2019/9/main/command">
                  <pc:docMk/>
                  <pc:sldMk cId="2786167085" sldId="2147478936"/>
                  <pc2:cmMk id="{3F080F58-3A35-47A8-A4AB-F170B91CA6D3}"/>
                  <pc2:cmRplyMk id="{1C7DF8CE-349B-407D-8491-8E926ED2354D}"/>
                </pc2:cmRplyMkLst>
              </pc226:cmRplyChg>
            </pc226:cmChg>
            <pc226:cmChg xmlns:pc226="http://schemas.microsoft.com/office/powerpoint/2022/06/main/command" chg="mod">
              <pc226:chgData name="Bush, Melanie E" userId="S::melanie.bush@dhhs.nc.gov::b47a0c96-d1fe-41f5-a768-549375b87e12" providerId="AD" clId="Web-{0868082D-C361-9A2F-4F06-2775DCAC2F8F}" dt="2024-06-06T19:55:49.456" v="41" actId="20577"/>
              <pc2:cmMkLst xmlns:pc2="http://schemas.microsoft.com/office/powerpoint/2019/9/main/command">
                <pc:docMk/>
                <pc:sldMk cId="2786167085" sldId="2147478936"/>
                <pc2:cmMk id="{3C40D3CA-BCC2-42FC-A33D-AD2C17B194C1}"/>
              </pc2:cmMkLst>
            </pc226:cmChg>
          </p:ext>
        </pc:extLst>
      </pc:sldChg>
    </pc:docChg>
  </pc:docChgLst>
  <pc:docChgLst>
    <pc:chgData name="Rebecca Diaz-Castrejon" userId="S::rebecca_neimandcollaborative.com#ext#@ncconnect.onmicrosoft.com::2e9df2d5-df92-4e5c-ad51-805d35800e25" providerId="AD" clId="Web-{0AB55B9C-A4BD-9396-F15E-03D52043B4DC}"/>
    <pc:docChg chg="addSld delSld modSld">
      <pc:chgData name="Rebecca Diaz-Castrejon" userId="S::rebecca_neimandcollaborative.com#ext#@ncconnect.onmicrosoft.com::2e9df2d5-df92-4e5c-ad51-805d35800e25" providerId="AD" clId="Web-{0AB55B9C-A4BD-9396-F15E-03D52043B4DC}" dt="2024-06-11T18:56:45.780" v="124"/>
      <pc:docMkLst>
        <pc:docMk/>
      </pc:docMkLst>
      <pc:sldChg chg="modSp del delCm">
        <pc:chgData name="Rebecca Diaz-Castrejon" userId="S::rebecca_neimandcollaborative.com#ext#@ncconnect.onmicrosoft.com::2e9df2d5-df92-4e5c-ad51-805d35800e25" providerId="AD" clId="Web-{0AB55B9C-A4BD-9396-F15E-03D52043B4DC}" dt="2024-06-11T18:56:04.451" v="118"/>
        <pc:sldMkLst>
          <pc:docMk/>
          <pc:sldMk cId="0" sldId="256"/>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34.528" v="51"/>
              <pc2:cmMkLst xmlns:pc2="http://schemas.microsoft.com/office/powerpoint/2019/9/main/command">
                <pc:docMk/>
                <pc:sldMk cId="0" sldId="256"/>
                <pc2:cmMk id="{A6D27468-979B-477D-94B7-B206D49A39F0}"/>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33.997" v="48"/>
              <pc2:cmMkLst xmlns:pc2="http://schemas.microsoft.com/office/powerpoint/2019/9/main/command">
                <pc:docMk/>
                <pc:sldMk cId="0" sldId="256"/>
                <pc2:cmMk id="{89873176-EAE9-414E-A3D8-1B0B6C20F02C}"/>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34.325" v="49"/>
              <pc2:cmMkLst xmlns:pc2="http://schemas.microsoft.com/office/powerpoint/2019/9/main/command">
                <pc:docMk/>
                <pc:sldMk cId="0" sldId="256"/>
                <pc2:cmMk id="{D3B58C7D-9229-43C5-B789-208012FFDBDB}"/>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34.950" v="52"/>
              <pc2:cmMkLst xmlns:pc2="http://schemas.microsoft.com/office/powerpoint/2019/9/main/command">
                <pc:docMk/>
                <pc:sldMk cId="0" sldId="256"/>
                <pc2:cmMk id="{2EC0817E-CD49-4A9B-96D2-294A49A89121}"/>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34.403" v="50"/>
              <pc2:cmMkLst xmlns:pc2="http://schemas.microsoft.com/office/powerpoint/2019/9/main/command">
                <pc:docMk/>
                <pc:sldMk cId="0" sldId="256"/>
                <pc2:cmMk id="{8E49B4ED-A86E-4F6F-8F3E-8A54248A6D50}"/>
              </pc2:cmMkLst>
            </pc226:cmChg>
          </p:ext>
        </pc:extLst>
      </pc:sldChg>
      <pc:sldChg chg="modSp">
        <pc:chgData name="Rebecca Diaz-Castrejon" userId="S::rebecca_neimandcollaborative.com#ext#@ncconnect.onmicrosoft.com::2e9df2d5-df92-4e5c-ad51-805d35800e25" providerId="AD" clId="Web-{0AB55B9C-A4BD-9396-F15E-03D52043B4DC}" dt="2024-06-11T17:59:54.155" v="11"/>
        <pc:sldMkLst>
          <pc:docMk/>
          <pc:sldMk cId="0" sldId="257"/>
        </pc:sldMkLst>
      </pc:sldChg>
      <pc:sldChg chg="modSp delCm">
        <pc:chgData name="Rebecca Diaz-Castrejon" userId="S::rebecca_neimandcollaborative.com#ext#@ncconnect.onmicrosoft.com::2e9df2d5-df92-4e5c-ad51-805d35800e25" providerId="AD" clId="Web-{0AB55B9C-A4BD-9396-F15E-03D52043B4DC}" dt="2024-06-11T18:37:41.551" v="112" actId="20577"/>
        <pc:sldMkLst>
          <pc:docMk/>
          <pc:sldMk cId="1858875103" sldId="2147376844"/>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37.379" v="111"/>
              <pc2:cmMkLst xmlns:pc2="http://schemas.microsoft.com/office/powerpoint/2019/9/main/command">
                <pc:docMk/>
                <pc:sldMk cId="1858875103" sldId="2147376844"/>
                <pc2:cmMk id="{0B08B527-9497-4634-AAF8-EAF117681467}"/>
              </pc2:cmMkLst>
            </pc226:cmChg>
          </p:ext>
        </pc:extLst>
      </pc:sldChg>
      <pc:sldChg chg="modSp">
        <pc:chgData name="Rebecca Diaz-Castrejon" userId="S::rebecca_neimandcollaborative.com#ext#@ncconnect.onmicrosoft.com::2e9df2d5-df92-4e5c-ad51-805d35800e25" providerId="AD" clId="Web-{0AB55B9C-A4BD-9396-F15E-03D52043B4DC}" dt="2024-06-11T18:08:17.643" v="43" actId="20577"/>
        <pc:sldMkLst>
          <pc:docMk/>
          <pc:sldMk cId="967207967" sldId="2147376879"/>
        </pc:sldMkLst>
      </pc:sldChg>
      <pc:sldChg chg="delSp delCm">
        <pc:chgData name="Rebecca Diaz-Castrejon" userId="S::rebecca_neimandcollaborative.com#ext#@ncconnect.onmicrosoft.com::2e9df2d5-df92-4e5c-ad51-805d35800e25" providerId="AD" clId="Web-{0AB55B9C-A4BD-9396-F15E-03D52043B4DC}" dt="2024-06-11T18:33:30.389" v="64"/>
        <pc:sldMkLst>
          <pc:docMk/>
          <pc:sldMk cId="3838879139" sldId="2147478871"/>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30.389" v="64"/>
              <pc2:cmMkLst xmlns:pc2="http://schemas.microsoft.com/office/powerpoint/2019/9/main/command">
                <pc:docMk/>
                <pc:sldMk cId="3838879139" sldId="2147478871"/>
                <pc2:cmMk id="{9524CA45-2A6E-429E-82EA-C8BB4024BC76}"/>
              </pc2:cmMkLst>
            </pc226:cmChg>
          </p:ext>
        </pc:extLst>
      </pc:sldChg>
      <pc:sldChg chg="modSp">
        <pc:chgData name="Rebecca Diaz-Castrejon" userId="S::rebecca_neimandcollaborative.com#ext#@ncconnect.onmicrosoft.com::2e9df2d5-df92-4e5c-ad51-805d35800e25" providerId="AD" clId="Web-{0AB55B9C-A4BD-9396-F15E-03D52043B4DC}" dt="2024-06-11T18:37:04.597" v="102" actId="20577"/>
        <pc:sldMkLst>
          <pc:docMk/>
          <pc:sldMk cId="939944174" sldId="2147478885"/>
        </pc:sldMkLst>
      </pc:sldChg>
      <pc:sldChg chg="modSp delCm">
        <pc:chgData name="Rebecca Diaz-Castrejon" userId="S::rebecca_neimandcollaborative.com#ext#@ncconnect.onmicrosoft.com::2e9df2d5-df92-4e5c-ad51-805d35800e25" providerId="AD" clId="Web-{0AB55B9C-A4BD-9396-F15E-03D52043B4DC}" dt="2024-06-11T18:37:12.222" v="105"/>
        <pc:sldMkLst>
          <pc:docMk/>
          <pc:sldMk cId="1410294647" sldId="2147478886"/>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12.222" v="105"/>
              <pc2:cmMkLst xmlns:pc2="http://schemas.microsoft.com/office/powerpoint/2019/9/main/command">
                <pc:docMk/>
                <pc:sldMk cId="1410294647" sldId="2147478886"/>
                <pc2:cmMk id="{A0E27462-39BC-445B-A812-6FE1B56A9DE5}"/>
              </pc2:cmMkLst>
            </pc226:cmChg>
          </p:ext>
        </pc:extLst>
      </pc:sldChg>
      <pc:sldChg chg="del delCm">
        <pc:chgData name="Rebecca Diaz-Castrejon" userId="S::rebecca_neimandcollaborative.com#ext#@ncconnect.onmicrosoft.com::2e9df2d5-df92-4e5c-ad51-805d35800e25" providerId="AD" clId="Web-{0AB55B9C-A4BD-9396-F15E-03D52043B4DC}" dt="2024-06-11T18:56:45.780" v="124"/>
        <pc:sldMkLst>
          <pc:docMk/>
          <pc:sldMk cId="2225150093" sldId="2147478887"/>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21.535" v="106"/>
              <pc2:cmMkLst xmlns:pc2="http://schemas.microsoft.com/office/powerpoint/2019/9/main/command">
                <pc:docMk/>
                <pc:sldMk cId="2225150093" sldId="2147478887"/>
                <pc2:cmMk id="{D0CDC430-5B49-4167-9CDA-4162F448118A}"/>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21.847" v="107"/>
              <pc2:cmMkLst xmlns:pc2="http://schemas.microsoft.com/office/powerpoint/2019/9/main/command">
                <pc:docMk/>
                <pc:sldMk cId="2225150093" sldId="2147478887"/>
                <pc2:cmMk id="{0AA762B4-89DD-4009-82F8-8D66F0EDEDC4}"/>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22.363" v="108"/>
              <pc2:cmMkLst xmlns:pc2="http://schemas.microsoft.com/office/powerpoint/2019/9/main/command">
                <pc:docMk/>
                <pc:sldMk cId="2225150093" sldId="2147478887"/>
                <pc2:cmMk id="{A7F0B6E0-B4E7-4EB1-BBB4-144F7FAD2904}"/>
              </pc2:cmMkLst>
            </pc226:cmChg>
          </p:ext>
        </pc:extLst>
      </pc:sldChg>
      <pc:sldChg chg="delCm">
        <pc:chgData name="Rebecca Diaz-Castrejon" userId="S::rebecca_neimandcollaborative.com#ext#@ncconnect.onmicrosoft.com::2e9df2d5-df92-4e5c-ad51-805d35800e25" providerId="AD" clId="Web-{0AB55B9C-A4BD-9396-F15E-03D52043B4DC}" dt="2024-06-11T18:37:29.613" v="110"/>
        <pc:sldMkLst>
          <pc:docMk/>
          <pc:sldMk cId="4172441890" sldId="2147478915"/>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29.613" v="110"/>
              <pc2:cmMkLst xmlns:pc2="http://schemas.microsoft.com/office/powerpoint/2019/9/main/command">
                <pc:docMk/>
                <pc:sldMk cId="4172441890" sldId="2147478915"/>
                <pc2:cmMk id="{D0EC818C-292D-334F-9BA1-024F745C000D}"/>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7:28.113" v="109"/>
              <pc2:cmMkLst xmlns:pc2="http://schemas.microsoft.com/office/powerpoint/2019/9/main/command">
                <pc:docMk/>
                <pc:sldMk cId="4172441890" sldId="2147478915"/>
                <pc2:cmMk id="{3D4FABDB-178F-401D-9F26-2C968A7252BC}"/>
              </pc2:cmMkLst>
            </pc226:cmChg>
          </p:ext>
        </pc:extLst>
      </pc:sldChg>
      <pc:sldChg chg="del delCm">
        <pc:chgData name="Rebecca Diaz-Castrejon" userId="S::rebecca_neimandcollaborative.com#ext#@ncconnect.onmicrosoft.com::2e9df2d5-df92-4e5c-ad51-805d35800e25" providerId="AD" clId="Web-{0AB55B9C-A4BD-9396-F15E-03D52043B4DC}" dt="2024-06-11T18:56:12.123" v="120"/>
        <pc:sldMkLst>
          <pc:docMk/>
          <pc:sldMk cId="0" sldId="2147478920"/>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42.497" v="54"/>
              <pc2:cmMkLst xmlns:pc2="http://schemas.microsoft.com/office/powerpoint/2019/9/main/command">
                <pc:docMk/>
                <pc:sldMk cId="0" sldId="2147478920"/>
                <pc2:cmMk id="{253F202E-09BD-44CD-BADC-DDF5A121179C}"/>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49.435" v="56"/>
              <pc2:cmMkLst xmlns:pc2="http://schemas.microsoft.com/office/powerpoint/2019/9/main/command">
                <pc:docMk/>
                <pc:sldMk cId="0" sldId="2147478920"/>
                <pc2:cmMk id="{8AB64B4D-B76D-4E37-B3C8-35B187B9E8D9}"/>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41.778" v="53"/>
              <pc2:cmMkLst xmlns:pc2="http://schemas.microsoft.com/office/powerpoint/2019/9/main/command">
                <pc:docMk/>
                <pc:sldMk cId="0" sldId="2147478920"/>
                <pc2:cmMk id="{FE1D4FBD-4873-455E-9D08-8300E39B0107}"/>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49.294" v="55"/>
              <pc2:cmMkLst xmlns:pc2="http://schemas.microsoft.com/office/powerpoint/2019/9/main/command">
                <pc:docMk/>
                <pc:sldMk cId="0" sldId="2147478920"/>
                <pc2:cmMk id="{974F62D0-C6FD-415E-BFDC-38AECF254524}"/>
              </pc2:cmMkLst>
            </pc226:cmChg>
          </p:ext>
        </pc:extLst>
      </pc:sldChg>
      <pc:sldChg chg="modSp delCm">
        <pc:chgData name="Rebecca Diaz-Castrejon" userId="S::rebecca_neimandcollaborative.com#ext#@ncconnect.onmicrosoft.com::2e9df2d5-df92-4e5c-ad51-805d35800e25" providerId="AD" clId="Web-{0AB55B9C-A4BD-9396-F15E-03D52043B4DC}" dt="2024-06-11T18:32:59.075" v="57"/>
        <pc:sldMkLst>
          <pc:docMk/>
          <pc:sldMk cId="0" sldId="2147478923"/>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2:59.075" v="57"/>
              <pc2:cmMkLst xmlns:pc2="http://schemas.microsoft.com/office/powerpoint/2019/9/main/command">
                <pc:docMk/>
                <pc:sldMk cId="0" sldId="2147478923"/>
                <pc2:cmMk id="{3F934CF0-4F55-48DF-87EE-302CE75EE7A9}"/>
              </pc2:cmMkLst>
            </pc226:cmChg>
          </p:ext>
        </pc:extLst>
      </pc:sldChg>
      <pc:sldChg chg="modSp delCm">
        <pc:chgData name="Rebecca Diaz-Castrejon" userId="S::rebecca_neimandcollaborative.com#ext#@ncconnect.onmicrosoft.com::2e9df2d5-df92-4e5c-ad51-805d35800e25" providerId="AD" clId="Web-{0AB55B9C-A4BD-9396-F15E-03D52043B4DC}" dt="2024-06-11T18:33:24.889" v="62" actId="20577"/>
        <pc:sldMkLst>
          <pc:docMk/>
          <pc:sldMk cId="3915141931" sldId="2147478926"/>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14.841" v="60"/>
              <pc2:cmMkLst xmlns:pc2="http://schemas.microsoft.com/office/powerpoint/2019/9/main/command">
                <pc:docMk/>
                <pc:sldMk cId="3915141931" sldId="2147478926"/>
                <pc2:cmMk id="{67038A2D-1482-443D-B82E-9E31A2793592}"/>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14.763" v="59"/>
              <pc2:cmMkLst xmlns:pc2="http://schemas.microsoft.com/office/powerpoint/2019/9/main/command">
                <pc:docMk/>
                <pc:sldMk cId="3915141931" sldId="2147478926"/>
                <pc2:cmMk id="{A6F655A0-789B-439B-B066-573B4EB8673C}"/>
              </pc2:cmMkLst>
            </pc226:cmChg>
          </p:ext>
        </pc:extLst>
      </pc:sldChg>
      <pc:sldChg chg="modSp del delCm">
        <pc:chgData name="Rebecca Diaz-Castrejon" userId="S::rebecca_neimandcollaborative.com#ext#@ncconnect.onmicrosoft.com::2e9df2d5-df92-4e5c-ad51-805d35800e25" providerId="AD" clId="Web-{0AB55B9C-A4BD-9396-F15E-03D52043B4DC}" dt="2024-06-11T18:55:48.341" v="114"/>
        <pc:sldMkLst>
          <pc:docMk/>
          <pc:sldMk cId="0" sldId="2147478928"/>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5:34.767" v="81"/>
              <pc2:cmMkLst xmlns:pc2="http://schemas.microsoft.com/office/powerpoint/2019/9/main/command">
                <pc:docMk/>
                <pc:sldMk cId="0" sldId="2147478928"/>
                <pc2:cmMk id="{8757814A-4006-40E6-B1DB-39FE78A7928C}"/>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5:40.501" v="83"/>
              <pc2:cmMkLst xmlns:pc2="http://schemas.microsoft.com/office/powerpoint/2019/9/main/command">
                <pc:docMk/>
                <pc:sldMk cId="0" sldId="2147478928"/>
                <pc2:cmMk id="{1A980368-5F07-49D3-8E69-162B35F09828}"/>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5:47.173" v="84"/>
              <pc2:cmMkLst xmlns:pc2="http://schemas.microsoft.com/office/powerpoint/2019/9/main/command">
                <pc:docMk/>
                <pc:sldMk cId="0" sldId="2147478928"/>
                <pc2:cmMk id="{0B3B427D-608B-482E-986F-9EABCBFA04C8}"/>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5:33.157" v="80"/>
              <pc2:cmMkLst xmlns:pc2="http://schemas.microsoft.com/office/powerpoint/2019/9/main/command">
                <pc:docMk/>
                <pc:sldMk cId="0" sldId="2147478928"/>
                <pc2:cmMk id="{9F4BD4CC-9E4A-445F-B046-D2B9AC8AADA5}"/>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5:35.767" v="82"/>
              <pc2:cmMkLst xmlns:pc2="http://schemas.microsoft.com/office/powerpoint/2019/9/main/command">
                <pc:docMk/>
                <pc:sldMk cId="0" sldId="2147478928"/>
                <pc2:cmMk id="{966C99D5-313D-47EB-884C-45052E5C277B}"/>
              </pc2:cmMkLst>
            </pc226:cmChg>
          </p:ext>
        </pc:extLst>
      </pc:sldChg>
      <pc:sldChg chg="modSp delCm">
        <pc:chgData name="Rebecca Diaz-Castrejon" userId="S::rebecca_neimandcollaborative.com#ext#@ncconnect.onmicrosoft.com::2e9df2d5-df92-4e5c-ad51-805d35800e25" providerId="AD" clId="Web-{0AB55B9C-A4BD-9396-F15E-03D52043B4DC}" dt="2024-06-11T18:35:25.204" v="79" actId="20577"/>
        <pc:sldMkLst>
          <pc:docMk/>
          <pc:sldMk cId="0" sldId="214747892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5:15.735" v="77"/>
              <pc2:cmMkLst xmlns:pc2="http://schemas.microsoft.com/office/powerpoint/2019/9/main/command">
                <pc:docMk/>
                <pc:sldMk cId="0" sldId="2147478929"/>
                <pc2:cmMk id="{4ED4DEDE-3352-4751-8CA8-089EC3A57592}"/>
              </pc2:cmMkLst>
            </pc226:cmChg>
          </p:ext>
        </pc:extLst>
      </pc:sldChg>
      <pc:sldChg chg="modSp delCm">
        <pc:chgData name="Rebecca Diaz-Castrejon" userId="S::rebecca_neimandcollaborative.com#ext#@ncconnect.onmicrosoft.com::2e9df2d5-df92-4e5c-ad51-805d35800e25" providerId="AD" clId="Web-{0AB55B9C-A4BD-9396-F15E-03D52043B4DC}" dt="2024-06-11T18:33:45.077" v="68"/>
        <pc:sldMkLst>
          <pc:docMk/>
          <pc:sldMk cId="2786167085" sldId="2147478936"/>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40.639" v="66"/>
              <pc2:cmMkLst xmlns:pc2="http://schemas.microsoft.com/office/powerpoint/2019/9/main/command">
                <pc:docMk/>
                <pc:sldMk cId="2786167085" sldId="2147478936"/>
                <pc2:cmMk id="{4460E51E-DEFE-4B67-B004-7F7C3750FE3F}"/>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43.139" v="67"/>
              <pc2:cmMkLst xmlns:pc2="http://schemas.microsoft.com/office/powerpoint/2019/9/main/command">
                <pc:docMk/>
                <pc:sldMk cId="2786167085" sldId="2147478936"/>
                <pc2:cmMk id="{3F080F58-3A35-47A8-A4AB-F170B91CA6D3}"/>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45.077" v="68"/>
              <pc2:cmMkLst xmlns:pc2="http://schemas.microsoft.com/office/powerpoint/2019/9/main/command">
                <pc:docMk/>
                <pc:sldMk cId="2786167085" sldId="2147478936"/>
                <pc2:cmMk id="{3C40D3CA-BCC2-42FC-A33D-AD2C17B194C1}"/>
              </pc2:cmMkLst>
            </pc226:cmChg>
          </p:ext>
        </pc:extLst>
      </pc:sldChg>
      <pc:sldChg chg="modSp">
        <pc:chgData name="Rebecca Diaz-Castrejon" userId="S::rebecca_neimandcollaborative.com#ext#@ncconnect.onmicrosoft.com::2e9df2d5-df92-4e5c-ad51-805d35800e25" providerId="AD" clId="Web-{0AB55B9C-A4BD-9396-F15E-03D52043B4DC}" dt="2024-06-11T18:00:47.468" v="24"/>
        <pc:sldMkLst>
          <pc:docMk/>
          <pc:sldMk cId="2649561426" sldId="2147478937"/>
        </pc:sldMkLst>
      </pc:sldChg>
      <pc:sldChg chg="delSp del delCm">
        <pc:chgData name="Rebecca Diaz-Castrejon" userId="S::rebecca_neimandcollaborative.com#ext#@ncconnect.onmicrosoft.com::2e9df2d5-df92-4e5c-ad51-805d35800e25" providerId="AD" clId="Web-{0AB55B9C-A4BD-9396-F15E-03D52043B4DC}" dt="2024-06-11T18:55:54.951" v="116"/>
        <pc:sldMkLst>
          <pc:docMk/>
          <pc:sldMk cId="2401745229" sldId="214747893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03.158" v="90"/>
              <pc2:cmMkLst xmlns:pc2="http://schemas.microsoft.com/office/powerpoint/2019/9/main/command">
                <pc:docMk/>
                <pc:sldMk cId="2401745229" sldId="2147478939"/>
                <pc2:cmMk id="{F3426787-7D0F-4184-80EA-E723F4327B88}"/>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02.595" v="89"/>
              <pc2:cmMkLst xmlns:pc2="http://schemas.microsoft.com/office/powerpoint/2019/9/main/command">
                <pc:docMk/>
                <pc:sldMk cId="2401745229" sldId="2147478939"/>
                <pc2:cmMk id="{02B65C8C-3EE8-43E7-9A52-8C0B93FB6BB2}"/>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00.830" v="87"/>
              <pc2:cmMkLst xmlns:pc2="http://schemas.microsoft.com/office/powerpoint/2019/9/main/command">
                <pc:docMk/>
                <pc:sldMk cId="2401745229" sldId="2147478939"/>
                <pc2:cmMk id="{127858CA-C61F-4EA3-9079-A2B4FD4F0BAE}"/>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00.377" v="86"/>
              <pc2:cmMkLst xmlns:pc2="http://schemas.microsoft.com/office/powerpoint/2019/9/main/command">
                <pc:docMk/>
                <pc:sldMk cId="2401745229" sldId="2147478939"/>
                <pc2:cmMk id="{416CDFD6-38D2-496C-AA1D-B15EAE4BC3A3}"/>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02.252" v="88"/>
              <pc2:cmMkLst xmlns:pc2="http://schemas.microsoft.com/office/powerpoint/2019/9/main/command">
                <pc:docMk/>
                <pc:sldMk cId="2401745229" sldId="2147478939"/>
                <pc2:cmMk id="{C39C4DE6-0687-40E5-BC2C-8175B9FD6A8F}"/>
              </pc2:cmMkLst>
            </pc226:cmChg>
          </p:ext>
        </pc:extLst>
      </pc:sldChg>
      <pc:sldChg chg="delSp modSp del delCm">
        <pc:chgData name="Rebecca Diaz-Castrejon" userId="S::rebecca_neimandcollaborative.com#ext#@ncconnect.onmicrosoft.com::2e9df2d5-df92-4e5c-ad51-805d35800e25" providerId="AD" clId="Web-{0AB55B9C-A4BD-9396-F15E-03D52043B4DC}" dt="2024-06-11T18:56:34.858" v="122"/>
        <pc:sldMkLst>
          <pc:docMk/>
          <pc:sldMk cId="3536237577" sldId="2147478940"/>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21.627" v="96"/>
              <pc2:cmMkLst xmlns:pc2="http://schemas.microsoft.com/office/powerpoint/2019/9/main/command">
                <pc:docMk/>
                <pc:sldMk cId="3536237577" sldId="2147478940"/>
                <pc2:cmMk id="{74321641-69ED-40F8-AF1A-F8CFBB12DDD9}"/>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20.518" v="94"/>
              <pc2:cmMkLst xmlns:pc2="http://schemas.microsoft.com/office/powerpoint/2019/9/main/command">
                <pc:docMk/>
                <pc:sldMk cId="3536237577" sldId="2147478940"/>
                <pc2:cmMk id="{7874E542-8994-45A6-BDFA-DBCD4C4D4F67}"/>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25.221" v="97"/>
              <pc2:cmMkLst xmlns:pc2="http://schemas.microsoft.com/office/powerpoint/2019/9/main/command">
                <pc:docMk/>
                <pc:sldMk cId="3536237577" sldId="2147478940"/>
                <pc2:cmMk id="{F8251898-2CCF-4958-8C39-344A38108FB5}"/>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26.205" v="98"/>
              <pc2:cmMkLst xmlns:pc2="http://schemas.microsoft.com/office/powerpoint/2019/9/main/command">
                <pc:docMk/>
                <pc:sldMk cId="3536237577" sldId="2147478940"/>
                <pc2:cmMk id="{68C7BAC5-A4B5-4EAE-B082-6E50D950785F}"/>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6:21.127" v="95"/>
              <pc2:cmMkLst xmlns:pc2="http://schemas.microsoft.com/office/powerpoint/2019/9/main/command">
                <pc:docMk/>
                <pc:sldMk cId="3536237577" sldId="2147478940"/>
                <pc2:cmMk id="{D167A0DC-013E-47DD-B347-E44DEF06E708}"/>
              </pc2:cmMkLst>
            </pc226:cmChg>
          </p:ext>
        </pc:extLst>
      </pc:sldChg>
      <pc:sldChg chg="delSp modSp delCm">
        <pc:chgData name="Rebecca Diaz-Castrejon" userId="S::rebecca_neimandcollaborative.com#ext#@ncconnect.onmicrosoft.com::2e9df2d5-df92-4e5c-ad51-805d35800e25" providerId="AD" clId="Web-{0AB55B9C-A4BD-9396-F15E-03D52043B4DC}" dt="2024-06-11T18:33:55.217" v="70"/>
        <pc:sldMkLst>
          <pc:docMk/>
          <pc:sldMk cId="2231854475" sldId="2147478942"/>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3:55.217" v="70"/>
              <pc2:cmMkLst xmlns:pc2="http://schemas.microsoft.com/office/powerpoint/2019/9/main/command">
                <pc:docMk/>
                <pc:sldMk cId="2231854475" sldId="2147478942"/>
                <pc2:cmMk id="{E1E6100C-5ADD-4CAB-8EBD-1AEAC0062BB9}"/>
              </pc2:cmMkLst>
            </pc226:cmChg>
          </p:ext>
        </pc:extLst>
      </pc:sldChg>
      <pc:sldChg chg="delSp modSp delCm">
        <pc:chgData name="Rebecca Diaz-Castrejon" userId="S::rebecca_neimandcollaborative.com#ext#@ncconnect.onmicrosoft.com::2e9df2d5-df92-4e5c-ad51-805d35800e25" providerId="AD" clId="Web-{0AB55B9C-A4BD-9396-F15E-03D52043B4DC}" dt="2024-06-11T18:34:38.218" v="76"/>
        <pc:sldMkLst>
          <pc:docMk/>
          <pc:sldMk cId="2391752560" sldId="2147478943"/>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4:38.218" v="76"/>
              <pc2:cmMkLst xmlns:pc2="http://schemas.microsoft.com/office/powerpoint/2019/9/main/command">
                <pc:docMk/>
                <pc:sldMk cId="2391752560" sldId="2147478943"/>
                <pc2:cmMk id="{ABA37642-7C0A-416C-861C-C49BFC7DB8A6}"/>
              </pc2:cmMkLst>
            </pc226:cmChg>
            <pc226:cmChg xmlns:pc226="http://schemas.microsoft.com/office/powerpoint/2022/06/main/command" chg="del">
              <pc226:chgData name="Rebecca Diaz-Castrejon" userId="S::rebecca_neimandcollaborative.com#ext#@ncconnect.onmicrosoft.com::2e9df2d5-df92-4e5c-ad51-805d35800e25" providerId="AD" clId="Web-{0AB55B9C-A4BD-9396-F15E-03D52043B4DC}" dt="2024-06-11T18:34:37.625" v="75"/>
              <pc2:cmMkLst xmlns:pc2="http://schemas.microsoft.com/office/powerpoint/2019/9/main/command">
                <pc:docMk/>
                <pc:sldMk cId="2391752560" sldId="2147478943"/>
                <pc2:cmMk id="{5FC4B5FC-567A-45D7-97A9-4714185764E7}"/>
              </pc2:cmMkLst>
            </pc226:cmChg>
          </p:ext>
        </pc:extLst>
      </pc:sldChg>
      <pc:sldChg chg="del">
        <pc:chgData name="Rebecca Diaz-Castrejon" userId="S::rebecca_neimandcollaborative.com#ext#@ncconnect.onmicrosoft.com::2e9df2d5-df92-4e5c-ad51-805d35800e25" providerId="AD" clId="Web-{0AB55B9C-A4BD-9396-F15E-03D52043B4DC}" dt="2024-06-11T17:57:17.982" v="0"/>
        <pc:sldMkLst>
          <pc:docMk/>
          <pc:sldMk cId="3983646097" sldId="2147478944"/>
        </pc:sldMkLst>
      </pc:sldChg>
      <pc:sldChg chg="delSp modSp">
        <pc:chgData name="Rebecca Diaz-Castrejon" userId="S::rebecca_neimandcollaborative.com#ext#@ncconnect.onmicrosoft.com::2e9df2d5-df92-4e5c-ad51-805d35800e25" providerId="AD" clId="Web-{0AB55B9C-A4BD-9396-F15E-03D52043B4DC}" dt="2024-06-11T18:36:31.487" v="99"/>
        <pc:sldMkLst>
          <pc:docMk/>
          <pc:sldMk cId="636725924" sldId="2147478945"/>
        </pc:sldMkLst>
      </pc:sldChg>
      <pc:sldChg chg="modSp">
        <pc:chgData name="Rebecca Diaz-Castrejon" userId="S::rebecca_neimandcollaborative.com#ext#@ncconnect.onmicrosoft.com::2e9df2d5-df92-4e5c-ad51-805d35800e25" providerId="AD" clId="Web-{0AB55B9C-A4BD-9396-F15E-03D52043B4DC}" dt="2024-06-11T18:33:10.576" v="58" actId="20577"/>
        <pc:sldMkLst>
          <pc:docMk/>
          <pc:sldMk cId="2293370532" sldId="2147478947"/>
        </pc:sldMkLst>
      </pc:sldChg>
      <pc:sldChg chg="delSp">
        <pc:chgData name="Rebecca Diaz-Castrejon" userId="S::rebecca_neimandcollaborative.com#ext#@ncconnect.onmicrosoft.com::2e9df2d5-df92-4e5c-ad51-805d35800e25" providerId="AD" clId="Web-{0AB55B9C-A4BD-9396-F15E-03D52043B4DC}" dt="2024-06-11T18:36:09.002" v="91"/>
        <pc:sldMkLst>
          <pc:docMk/>
          <pc:sldMk cId="226602334" sldId="2147478949"/>
        </pc:sldMkLst>
      </pc:sldChg>
      <pc:sldChg chg="delSp modSp">
        <pc:chgData name="Rebecca Diaz-Castrejon" userId="S::rebecca_neimandcollaborative.com#ext#@ncconnect.onmicrosoft.com::2e9df2d5-df92-4e5c-ad51-805d35800e25" providerId="AD" clId="Web-{0AB55B9C-A4BD-9396-F15E-03D52043B4DC}" dt="2024-06-11T18:36:15.627" v="92"/>
        <pc:sldMkLst>
          <pc:docMk/>
          <pc:sldMk cId="4000978392" sldId="2147478950"/>
        </pc:sldMkLst>
      </pc:sldChg>
      <pc:sldChg chg="modSp">
        <pc:chgData name="Rebecca Diaz-Castrejon" userId="S::rebecca_neimandcollaborative.com#ext#@ncconnect.onmicrosoft.com::2e9df2d5-df92-4e5c-ad51-805d35800e25" providerId="AD" clId="Web-{0AB55B9C-A4BD-9396-F15E-03D52043B4DC}" dt="2024-06-11T18:36:59.081" v="101" actId="20577"/>
        <pc:sldMkLst>
          <pc:docMk/>
          <pc:sldMk cId="1895314786" sldId="2147478951"/>
        </pc:sldMkLst>
      </pc:sldChg>
      <pc:sldChg chg="add replId">
        <pc:chgData name="Rebecca Diaz-Castrejon" userId="S::rebecca_neimandcollaborative.com#ext#@ncconnect.onmicrosoft.com::2e9df2d5-df92-4e5c-ad51-805d35800e25" providerId="AD" clId="Web-{0AB55B9C-A4BD-9396-F15E-03D52043B4DC}" dt="2024-06-11T18:55:44.576" v="113"/>
        <pc:sldMkLst>
          <pc:docMk/>
          <pc:sldMk cId="3137744759" sldId="2147478952"/>
        </pc:sldMkLst>
      </pc:sldChg>
      <pc:sldChg chg="add replId">
        <pc:chgData name="Rebecca Diaz-Castrejon" userId="S::rebecca_neimandcollaborative.com#ext#@ncconnect.onmicrosoft.com::2e9df2d5-df92-4e5c-ad51-805d35800e25" providerId="AD" clId="Web-{0AB55B9C-A4BD-9396-F15E-03D52043B4DC}" dt="2024-06-11T18:55:51.998" v="115"/>
        <pc:sldMkLst>
          <pc:docMk/>
          <pc:sldMk cId="840785751" sldId="2147478953"/>
        </pc:sldMkLst>
      </pc:sldChg>
      <pc:sldChg chg="add replId">
        <pc:chgData name="Rebecca Diaz-Castrejon" userId="S::rebecca_neimandcollaborative.com#ext#@ncconnect.onmicrosoft.com::2e9df2d5-df92-4e5c-ad51-805d35800e25" providerId="AD" clId="Web-{0AB55B9C-A4BD-9396-F15E-03D52043B4DC}" dt="2024-06-11T18:56:02.264" v="117"/>
        <pc:sldMkLst>
          <pc:docMk/>
          <pc:sldMk cId="3605026460" sldId="2147478954"/>
        </pc:sldMkLst>
      </pc:sldChg>
      <pc:sldChg chg="add replId">
        <pc:chgData name="Rebecca Diaz-Castrejon" userId="S::rebecca_neimandcollaborative.com#ext#@ncconnect.onmicrosoft.com::2e9df2d5-df92-4e5c-ad51-805d35800e25" providerId="AD" clId="Web-{0AB55B9C-A4BD-9396-F15E-03D52043B4DC}" dt="2024-06-11T18:56:07.576" v="119"/>
        <pc:sldMkLst>
          <pc:docMk/>
          <pc:sldMk cId="299508755" sldId="2147478955"/>
        </pc:sldMkLst>
      </pc:sldChg>
      <pc:sldChg chg="add replId">
        <pc:chgData name="Rebecca Diaz-Castrejon" userId="S::rebecca_neimandcollaborative.com#ext#@ncconnect.onmicrosoft.com::2e9df2d5-df92-4e5c-ad51-805d35800e25" providerId="AD" clId="Web-{0AB55B9C-A4BD-9396-F15E-03D52043B4DC}" dt="2024-06-11T18:56:32.577" v="121"/>
        <pc:sldMkLst>
          <pc:docMk/>
          <pc:sldMk cId="2172255031" sldId="2147478956"/>
        </pc:sldMkLst>
      </pc:sldChg>
      <pc:sldChg chg="add replId">
        <pc:chgData name="Rebecca Diaz-Castrejon" userId="S::rebecca_neimandcollaborative.com#ext#@ncconnect.onmicrosoft.com::2e9df2d5-df92-4e5c-ad51-805d35800e25" providerId="AD" clId="Web-{0AB55B9C-A4BD-9396-F15E-03D52043B4DC}" dt="2024-06-11T18:56:42.968" v="123"/>
        <pc:sldMkLst>
          <pc:docMk/>
          <pc:sldMk cId="56806530" sldId="2147478957"/>
        </pc:sldMkLst>
      </pc:sldChg>
    </pc:docChg>
  </pc:docChgLst>
  <pc:docChgLst>
    <pc:chgData name="Colby DiMento" userId="S::cdimento_oakhillstrategies.com#ext#@ncconnect.onmicrosoft.com::d8606fec-3bbc-47f4-8f72-bcac598a9043" providerId="AD" clId="Web-{EE26CC69-D9BB-910F-00D5-3B77E03B4C7B}"/>
    <pc:docChg chg="modSld">
      <pc:chgData name="Colby DiMento" userId="S::cdimento_oakhillstrategies.com#ext#@ncconnect.onmicrosoft.com::d8606fec-3bbc-47f4-8f72-bcac598a9043" providerId="AD" clId="Web-{EE26CC69-D9BB-910F-00D5-3B77E03B4C7B}" dt="2025-03-07T18:17:42.823" v="151" actId="20577"/>
      <pc:docMkLst>
        <pc:docMk/>
      </pc:docMkLst>
    </pc:docChg>
  </pc:docChgLst>
  <pc:docChgLst>
    <pc:chgData name="Marnay Meyer" userId="S::marnay_neimandcollaborative.com#ext#@ncconnect.onmicrosoft.com::de0f3405-bd6a-4426-9b9f-096ee515be85" providerId="AD" clId="Web-{C9307C94-80DF-B9B3-F8EE-7B5D2F082367}"/>
    <pc:docChg chg="modSld">
      <pc:chgData name="Marnay Meyer" userId="S::marnay_neimandcollaborative.com#ext#@ncconnect.onmicrosoft.com::de0f3405-bd6a-4426-9b9f-096ee515be85" providerId="AD" clId="Web-{C9307C94-80DF-B9B3-F8EE-7B5D2F082367}" dt="2025-02-10T20:49:16.103" v="0" actId="20577"/>
      <pc:docMkLst>
        <pc:docMk/>
      </pc:docMkLst>
      <pc:sldChg chg="modSp">
        <pc:chgData name="Marnay Meyer" userId="S::marnay_neimandcollaborative.com#ext#@ncconnect.onmicrosoft.com::de0f3405-bd6a-4426-9b9f-096ee515be85" providerId="AD" clId="Web-{C9307C94-80DF-B9B3-F8EE-7B5D2F082367}" dt="2025-02-10T20:49:16.103" v="0" actId="20577"/>
        <pc:sldMkLst>
          <pc:docMk/>
          <pc:sldMk cId="2860868888" sldId="2147479003"/>
        </pc:sldMkLst>
      </pc:sldChg>
    </pc:docChg>
  </pc:docChgLst>
  <pc:docChgLst>
    <pc:chgData name="christina.ngo.bui" userId="S::christina.ngo.bui_gmail.com#ext#@ncconnect.onmicrosoft.com::626deb5c-6642-45a9-ad52-0dde63f202a9" providerId="AD" clId="Web-{41C45A71-548B-8A49-6E44-B0F015644AB5}"/>
    <pc:docChg chg="modSld">
      <pc:chgData name="christina.ngo.bui" userId="S::christina.ngo.bui_gmail.com#ext#@ncconnect.onmicrosoft.com::626deb5c-6642-45a9-ad52-0dde63f202a9" providerId="AD" clId="Web-{41C45A71-548B-8A49-6E44-B0F015644AB5}" dt="2024-09-20T19:06:53.437" v="288"/>
      <pc:docMkLst>
        <pc:docMk/>
      </pc:docMkLst>
      <pc:sldChg chg="modSp">
        <pc:chgData name="christina.ngo.bui" userId="S::christina.ngo.bui_gmail.com#ext#@ncconnect.onmicrosoft.com::626deb5c-6642-45a9-ad52-0dde63f202a9" providerId="AD" clId="Web-{41C45A71-548B-8A49-6E44-B0F015644AB5}" dt="2024-09-20T19:02:24.234" v="210" actId="20577"/>
        <pc:sldMkLst>
          <pc:docMk/>
          <pc:sldMk cId="839026232" sldId="2147478993"/>
        </pc:sldMkLst>
      </pc:sldChg>
      <pc:sldChg chg="modSp">
        <pc:chgData name="christina.ngo.bui" userId="S::christina.ngo.bui_gmail.com#ext#@ncconnect.onmicrosoft.com::626deb5c-6642-45a9-ad52-0dde63f202a9" providerId="AD" clId="Web-{41C45A71-548B-8A49-6E44-B0F015644AB5}" dt="2024-09-20T19:00:40.172" v="78" actId="20577"/>
        <pc:sldMkLst>
          <pc:docMk/>
          <pc:sldMk cId="1905283109" sldId="2147478994"/>
        </pc:sldMkLst>
      </pc:sldChg>
      <pc:sldChg chg="modSp">
        <pc:chgData name="christina.ngo.bui" userId="S::christina.ngo.bui_gmail.com#ext#@ncconnect.onmicrosoft.com::626deb5c-6642-45a9-ad52-0dde63f202a9" providerId="AD" clId="Web-{41C45A71-548B-8A49-6E44-B0F015644AB5}" dt="2024-09-20T19:06:19.453" v="276" actId="20577"/>
        <pc:sldMkLst>
          <pc:docMk/>
          <pc:sldMk cId="3777539302" sldId="2147478995"/>
        </pc:sldMkLst>
      </pc:sldChg>
      <pc:sldChg chg="addSp delSp modSp">
        <pc:chgData name="christina.ngo.bui" userId="S::christina.ngo.bui_gmail.com#ext#@ncconnect.onmicrosoft.com::626deb5c-6642-45a9-ad52-0dde63f202a9" providerId="AD" clId="Web-{41C45A71-548B-8A49-6E44-B0F015644AB5}" dt="2024-09-20T19:06:53.437" v="288"/>
        <pc:sldMkLst>
          <pc:docMk/>
          <pc:sldMk cId="3962164740" sldId="2147478996"/>
        </pc:sldMkLst>
      </pc:sldChg>
    </pc:docChg>
  </pc:docChgLst>
  <pc:docChgLst>
    <pc:chgData name="christina.ngo.bui" userId="S::christina.ngo.bui_gmail.com#ext#@ncconnect.onmicrosoft.com::626deb5c-6642-45a9-ad52-0dde63f202a9" providerId="AD" clId="Web-{7614A521-4580-BE81-A01F-4040A9DB241B}"/>
    <pc:docChg chg="sldOrd">
      <pc:chgData name="christina.ngo.bui" userId="S::christina.ngo.bui_gmail.com#ext#@ncconnect.onmicrosoft.com::626deb5c-6642-45a9-ad52-0dde63f202a9" providerId="AD" clId="Web-{7614A521-4580-BE81-A01F-4040A9DB241B}" dt="2025-02-11T15:24:01.430" v="1"/>
      <pc:docMkLst>
        <pc:docMk/>
      </pc:docMkLst>
      <pc:sldChg chg="ord">
        <pc:chgData name="christina.ngo.bui" userId="S::christina.ngo.bui_gmail.com#ext#@ncconnect.onmicrosoft.com::626deb5c-6642-45a9-ad52-0dde63f202a9" providerId="AD" clId="Web-{7614A521-4580-BE81-A01F-4040A9DB241B}" dt="2025-02-11T15:24:01.430" v="1"/>
        <pc:sldMkLst>
          <pc:docMk/>
          <pc:sldMk cId="967207967" sldId="2147376879"/>
        </pc:sldMkLst>
      </pc:sldChg>
    </pc:docChg>
  </pc:docChgLst>
  <pc:docChgLst>
    <pc:chgData name="christina.ngo.bui" userId="S::christina.ngo.bui_gmail.com#ext#@ncconnect.onmicrosoft.com::626deb5c-6642-45a9-ad52-0dde63f202a9" providerId="AD" clId="Web-{99D02B3A-5B23-C947-198F-5F02BDE12719}"/>
    <pc:docChg chg="addSld delSld modSld">
      <pc:chgData name="christina.ngo.bui" userId="S::christina.ngo.bui_gmail.com#ext#@ncconnect.onmicrosoft.com::626deb5c-6642-45a9-ad52-0dde63f202a9" providerId="AD" clId="Web-{99D02B3A-5B23-C947-198F-5F02BDE12719}" dt="2025-03-24T20:52:29.203" v="175"/>
      <pc:docMkLst>
        <pc:docMk/>
      </pc:docMkLst>
      <pc:sldChg chg="del">
        <pc:chgData name="christina.ngo.bui" userId="S::christina.ngo.bui_gmail.com#ext#@ncconnect.onmicrosoft.com::626deb5c-6642-45a9-ad52-0dde63f202a9" providerId="AD" clId="Web-{99D02B3A-5B23-C947-198F-5F02BDE12719}" dt="2025-03-24T20:47:58.824" v="173"/>
        <pc:sldMkLst>
          <pc:docMk/>
          <pc:sldMk cId="967207967" sldId="2147376879"/>
        </pc:sldMkLst>
      </pc:sldChg>
      <pc:sldChg chg="modSp">
        <pc:chgData name="christina.ngo.bui" userId="S::christina.ngo.bui_gmail.com#ext#@ncconnect.onmicrosoft.com::626deb5c-6642-45a9-ad52-0dde63f202a9" providerId="AD" clId="Web-{99D02B3A-5B23-C947-198F-5F02BDE12719}" dt="2025-03-24T20:39:37.706" v="14" actId="20577"/>
        <pc:sldMkLst>
          <pc:docMk/>
          <pc:sldMk cId="1219013534" sldId="2147479061"/>
        </pc:sldMkLst>
        <pc:spChg chg="mod">
          <ac:chgData name="christina.ngo.bui" userId="S::christina.ngo.bui_gmail.com#ext#@ncconnect.onmicrosoft.com::626deb5c-6642-45a9-ad52-0dde63f202a9" providerId="AD" clId="Web-{99D02B3A-5B23-C947-198F-5F02BDE12719}" dt="2025-03-24T20:39:37.706" v="14" actId="20577"/>
          <ac:spMkLst>
            <pc:docMk/>
            <pc:sldMk cId="1219013534" sldId="2147479061"/>
            <ac:spMk id="12" creationId="{BE3B2323-DFD1-9006-1888-E038FBCD693E}"/>
          </ac:spMkLst>
        </pc:spChg>
      </pc:sldChg>
      <pc:sldChg chg="addSp delSp modSp">
        <pc:chgData name="christina.ngo.bui" userId="S::christina.ngo.bui_gmail.com#ext#@ncconnect.onmicrosoft.com::626deb5c-6642-45a9-ad52-0dde63f202a9" providerId="AD" clId="Web-{99D02B3A-5B23-C947-198F-5F02BDE12719}" dt="2025-03-24T20:41:50.489" v="27" actId="1076"/>
        <pc:sldMkLst>
          <pc:docMk/>
          <pc:sldMk cId="1117073925" sldId="2147479064"/>
        </pc:sldMkLst>
        <pc:spChg chg="mod">
          <ac:chgData name="christina.ngo.bui" userId="S::christina.ngo.bui_gmail.com#ext#@ncconnect.onmicrosoft.com::626deb5c-6642-45a9-ad52-0dde63f202a9" providerId="AD" clId="Web-{99D02B3A-5B23-C947-198F-5F02BDE12719}" dt="2025-03-24T20:41:50.489" v="27" actId="1076"/>
          <ac:spMkLst>
            <pc:docMk/>
            <pc:sldMk cId="1117073925" sldId="2147479064"/>
            <ac:spMk id="6" creationId="{E7C27D51-C0F4-404E-4352-CF4BBED4C77A}"/>
          </ac:spMkLst>
        </pc:spChg>
        <pc:cxnChg chg="add mod">
          <ac:chgData name="christina.ngo.bui" userId="S::christina.ngo.bui_gmail.com#ext#@ncconnect.onmicrosoft.com::626deb5c-6642-45a9-ad52-0dde63f202a9" providerId="AD" clId="Web-{99D02B3A-5B23-C947-198F-5F02BDE12719}" dt="2025-03-24T20:41:21.520" v="25"/>
          <ac:cxnSpMkLst>
            <pc:docMk/>
            <pc:sldMk cId="1117073925" sldId="2147479064"/>
            <ac:cxnSpMk id="10" creationId="{F9356337-F7C1-D67E-9D11-16B17E247EF2}"/>
          </ac:cxnSpMkLst>
        </pc:cxnChg>
      </pc:sldChg>
      <pc:sldChg chg="del">
        <pc:chgData name="christina.ngo.bui" userId="S::christina.ngo.bui_gmail.com#ext#@ncconnect.onmicrosoft.com::626deb5c-6642-45a9-ad52-0dde63f202a9" providerId="AD" clId="Web-{99D02B3A-5B23-C947-198F-5F02BDE12719}" dt="2025-03-24T20:52:29.203" v="175"/>
        <pc:sldMkLst>
          <pc:docMk/>
          <pc:sldMk cId="543724442" sldId="2147479067"/>
        </pc:sldMkLst>
      </pc:sldChg>
      <pc:sldChg chg="addSp delSp modSp new">
        <pc:chgData name="christina.ngo.bui" userId="S::christina.ngo.bui_gmail.com#ext#@ncconnect.onmicrosoft.com::626deb5c-6642-45a9-ad52-0dde63f202a9" providerId="AD" clId="Web-{99D02B3A-5B23-C947-198F-5F02BDE12719}" dt="2025-03-24T20:48:58.934" v="174" actId="14100"/>
        <pc:sldMkLst>
          <pc:docMk/>
          <pc:sldMk cId="1783586551" sldId="2147479069"/>
        </pc:sldMkLst>
        <pc:spChg chg="mod">
          <ac:chgData name="christina.ngo.bui" userId="S::christina.ngo.bui_gmail.com#ext#@ncconnect.onmicrosoft.com::626deb5c-6642-45a9-ad52-0dde63f202a9" providerId="AD" clId="Web-{99D02B3A-5B23-C947-198F-5F02BDE12719}" dt="2025-03-24T20:46:50.979" v="165" actId="1076"/>
          <ac:spMkLst>
            <pc:docMk/>
            <pc:sldMk cId="1783586551" sldId="2147479069"/>
            <ac:spMk id="3" creationId="{90293D52-190F-34C9-F01F-855248DBA870}"/>
          </ac:spMkLst>
        </pc:spChg>
        <pc:spChg chg="add mod">
          <ac:chgData name="christina.ngo.bui" userId="S::christina.ngo.bui_gmail.com#ext#@ncconnect.onmicrosoft.com::626deb5c-6642-45a9-ad52-0dde63f202a9" providerId="AD" clId="Web-{99D02B3A-5B23-C947-198F-5F02BDE12719}" dt="2025-03-24T20:48:58.934" v="174" actId="14100"/>
          <ac:spMkLst>
            <pc:docMk/>
            <pc:sldMk cId="1783586551" sldId="2147479069"/>
            <ac:spMk id="4" creationId="{EA135EB0-9C67-59BF-F2DE-B563951D3DCD}"/>
          </ac:spMkLst>
        </pc:spChg>
      </pc:sldChg>
      <pc:sldChg chg="modSp new del">
        <pc:chgData name="christina.ngo.bui" userId="S::christina.ngo.bui_gmail.com#ext#@ncconnect.onmicrosoft.com::626deb5c-6642-45a9-ad52-0dde63f202a9" providerId="AD" clId="Web-{99D02B3A-5B23-C947-198F-5F02BDE12719}" dt="2025-03-24T20:43:07.522" v="32"/>
        <pc:sldMkLst>
          <pc:docMk/>
          <pc:sldMk cId="2999068582" sldId="2147479069"/>
        </pc:sldMkLst>
      </pc:sldChg>
      <pc:sldChg chg="modSp new del">
        <pc:chgData name="christina.ngo.bui" userId="S::christina.ngo.bui_gmail.com#ext#@ncconnect.onmicrosoft.com::626deb5c-6642-45a9-ad52-0dde63f202a9" providerId="AD" clId="Web-{99D02B3A-5B23-C947-198F-5F02BDE12719}" dt="2025-03-24T20:47:28.933" v="172"/>
        <pc:sldMkLst>
          <pc:docMk/>
          <pc:sldMk cId="3408538821" sldId="2147479070"/>
        </pc:sldMkLst>
      </pc:sldChg>
    </pc:docChg>
  </pc:docChgLst>
  <pc:docChgLst>
    <pc:chgData name="Allen, Racine M" userId="S::racine.allen@dhhs.nc.gov::703b69b9-657d-4bbe-a59a-ac7190657f8e" providerId="AD" clId="Web-{96E16E53-B646-1A0A-446A-6AD19FC7CDBF}"/>
    <pc:docChg chg="modSld">
      <pc:chgData name="Allen, Racine M" userId="S::racine.allen@dhhs.nc.gov::703b69b9-657d-4bbe-a59a-ac7190657f8e" providerId="AD" clId="Web-{96E16E53-B646-1A0A-446A-6AD19FC7CDBF}" dt="2025-02-13T22:13:25.531" v="27"/>
      <pc:docMkLst>
        <pc:docMk/>
      </pc:docMkLst>
    </pc:docChg>
  </pc:docChgLst>
  <pc:docChgLst>
    <pc:chgData name="christina.ngo.bui" userId="S::christina.ngo.bui_gmail.com#ext#@ncconnect.onmicrosoft.com::626deb5c-6642-45a9-ad52-0dde63f202a9" providerId="AD" clId="Web-{05A5A342-1BD6-0B9C-F0FB-69201AFA3473}"/>
    <pc:docChg chg="modSld">
      <pc:chgData name="christina.ngo.bui" userId="S::christina.ngo.bui_gmail.com#ext#@ncconnect.onmicrosoft.com::626deb5c-6642-45a9-ad52-0dde63f202a9" providerId="AD" clId="Web-{05A5A342-1BD6-0B9C-F0FB-69201AFA3473}" dt="2025-03-07T18:51:29.739" v="301" actId="20577"/>
      <pc:docMkLst>
        <pc:docMk/>
      </pc:docMkLst>
      <pc:sldChg chg="modSp modCm">
        <pc:chgData name="christina.ngo.bui" userId="S::christina.ngo.bui_gmail.com#ext#@ncconnect.onmicrosoft.com::626deb5c-6642-45a9-ad52-0dde63f202a9" providerId="AD" clId="Web-{05A5A342-1BD6-0B9C-F0FB-69201AFA3473}" dt="2025-03-07T18:50:04.488" v="173" actId="20577"/>
        <pc:sldMkLst>
          <pc:docMk/>
          <pc:sldMk cId="612056148" sldId="2147479019"/>
        </pc:sldMkLst>
        <pc:spChg chg="mod">
          <ac:chgData name="christina.ngo.bui" userId="S::christina.ngo.bui_gmail.com#ext#@ncconnect.onmicrosoft.com::626deb5c-6642-45a9-ad52-0dde63f202a9" providerId="AD" clId="Web-{05A5A342-1BD6-0B9C-F0FB-69201AFA3473}" dt="2025-03-07T18:50:04.488" v="173" actId="20577"/>
          <ac:spMkLst>
            <pc:docMk/>
            <pc:sldMk cId="612056148" sldId="2147479019"/>
            <ac:spMk id="2" creationId="{9584CAF2-2569-2EF2-992A-BA78A477019A}"/>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05A5A342-1BD6-0B9C-F0FB-69201AFA3473}" dt="2025-03-07T18:50:01.566" v="171" actId="20577"/>
              <pc2:cmMkLst xmlns:pc2="http://schemas.microsoft.com/office/powerpoint/2019/9/main/command">
                <pc:docMk/>
                <pc:sldMk cId="612056148" sldId="2147479019"/>
                <pc2:cmMk id="{5807CD55-196F-4FE3-A729-E05300E75822}"/>
              </pc2:cmMkLst>
            </pc226:cmChg>
            <pc226:cmChg xmlns:pc226="http://schemas.microsoft.com/office/powerpoint/2022/06/main/command" chg="mod">
              <pc226:chgData name="christina.ngo.bui" userId="S::christina.ngo.bui_gmail.com#ext#@ncconnect.onmicrosoft.com::626deb5c-6642-45a9-ad52-0dde63f202a9" providerId="AD" clId="Web-{05A5A342-1BD6-0B9C-F0FB-69201AFA3473}" dt="2025-03-07T18:50:01.566" v="171" actId="20577"/>
              <pc2:cmMkLst xmlns:pc2="http://schemas.microsoft.com/office/powerpoint/2019/9/main/command">
                <pc:docMk/>
                <pc:sldMk cId="612056148" sldId="2147479019"/>
                <pc2:cmMk id="{55A73692-C184-45E3-8EDF-119DAC817433}"/>
              </pc2:cmMkLst>
            </pc226:cmChg>
          </p:ext>
        </pc:extLst>
      </pc:sldChg>
      <pc:sldChg chg="modSp">
        <pc:chgData name="christina.ngo.bui" userId="S::christina.ngo.bui_gmail.com#ext#@ncconnect.onmicrosoft.com::626deb5c-6642-45a9-ad52-0dde63f202a9" providerId="AD" clId="Web-{05A5A342-1BD6-0B9C-F0FB-69201AFA3473}" dt="2025-03-07T18:51:29.739" v="301" actId="20577"/>
        <pc:sldMkLst>
          <pc:docMk/>
          <pc:sldMk cId="3078700674" sldId="2147479031"/>
        </pc:sldMkLst>
        <pc:spChg chg="mod">
          <ac:chgData name="christina.ngo.bui" userId="S::christina.ngo.bui_gmail.com#ext#@ncconnect.onmicrosoft.com::626deb5c-6642-45a9-ad52-0dde63f202a9" providerId="AD" clId="Web-{05A5A342-1BD6-0B9C-F0FB-69201AFA3473}" dt="2025-03-07T18:51:29.739" v="301" actId="20577"/>
          <ac:spMkLst>
            <pc:docMk/>
            <pc:sldMk cId="3078700674" sldId="2147479031"/>
            <ac:spMk id="2" creationId="{C60BB48A-6AE3-F561-4003-67F8B4E4A276}"/>
          </ac:spMkLst>
        </pc:spChg>
      </pc:sldChg>
    </pc:docChg>
  </pc:docChgLst>
  <pc:docChgLst>
    <pc:chgData name="Heasley, Tara" userId="S::tara.heasley@dhhs.nc.gov::906cced8-c4ac-41b7-aa00-8a8a03f02442" providerId="AD" clId="Web-{0F601880-6E7E-FC46-872C-848678125E11}"/>
    <pc:docChg chg="mod modSld">
      <pc:chgData name="Heasley, Tara" userId="S::tara.heasley@dhhs.nc.gov::906cced8-c4ac-41b7-aa00-8a8a03f02442" providerId="AD" clId="Web-{0F601880-6E7E-FC46-872C-848678125E11}" dt="2025-02-21T20:22:26.354" v="2" actId="20577"/>
      <pc:docMkLst>
        <pc:docMk/>
      </pc:docMkLst>
    </pc:docChg>
  </pc:docChgLst>
  <pc:docChgLst>
    <pc:chgData name="christina.ngo.bui" userId="S::christina.ngo.bui_gmail.com#ext#@ncconnect.onmicrosoft.com::626deb5c-6642-45a9-ad52-0dde63f202a9" providerId="AD" clId="Web-{F015B8C2-A6C6-DB21-C472-571274D00729}"/>
    <pc:docChg chg="modSld">
      <pc:chgData name="christina.ngo.bui" userId="S::christina.ngo.bui_gmail.com#ext#@ncconnect.onmicrosoft.com::626deb5c-6642-45a9-ad52-0dde63f202a9" providerId="AD" clId="Web-{F015B8C2-A6C6-DB21-C472-571274D00729}" dt="2025-04-10T13:50:33.240" v="1" actId="20577"/>
      <pc:docMkLst>
        <pc:docMk/>
      </pc:docMkLst>
      <pc:sldChg chg="modSp">
        <pc:chgData name="christina.ngo.bui" userId="S::christina.ngo.bui_gmail.com#ext#@ncconnect.onmicrosoft.com::626deb5c-6642-45a9-ad52-0dde63f202a9" providerId="AD" clId="Web-{F015B8C2-A6C6-DB21-C472-571274D00729}" dt="2025-04-10T13:50:33.240" v="1" actId="20577"/>
        <pc:sldMkLst>
          <pc:docMk/>
          <pc:sldMk cId="841558023" sldId="2147479068"/>
        </pc:sldMkLst>
        <pc:spChg chg="mod">
          <ac:chgData name="christina.ngo.bui" userId="S::christina.ngo.bui_gmail.com#ext#@ncconnect.onmicrosoft.com::626deb5c-6642-45a9-ad52-0dde63f202a9" providerId="AD" clId="Web-{F015B8C2-A6C6-DB21-C472-571274D00729}" dt="2025-04-10T13:50:33.240" v="1" actId="20577"/>
          <ac:spMkLst>
            <pc:docMk/>
            <pc:sldMk cId="841558023" sldId="2147479068"/>
            <ac:spMk id="8" creationId="{1BA6D0D8-F0E9-5F03-F7DA-1C537F780A70}"/>
          </ac:spMkLst>
        </pc:spChg>
      </pc:sldChg>
    </pc:docChg>
  </pc:docChgLst>
  <pc:docChgLst>
    <pc:chgData name="christina.ngo.bui" userId="S::christina.ngo.bui_gmail.com#ext#@ncconnect.onmicrosoft.com::626deb5c-6642-45a9-ad52-0dde63f202a9" providerId="AD" clId="Web-{CE18EB02-0655-86CF-37DA-C280B0BD4486}"/>
    <pc:docChg chg="modSld">
      <pc:chgData name="christina.ngo.bui" userId="S::christina.ngo.bui_gmail.com#ext#@ncconnect.onmicrosoft.com::626deb5c-6642-45a9-ad52-0dde63f202a9" providerId="AD" clId="Web-{CE18EB02-0655-86CF-37DA-C280B0BD4486}" dt="2025-03-26T17:11:28.421" v="0" actId="20577"/>
      <pc:docMkLst>
        <pc:docMk/>
      </pc:docMkLst>
    </pc:docChg>
  </pc:docChgLst>
  <pc:docChgLst>
    <pc:chgData name="Colby DiMento" userId="S::cdimento_oakhillstrategies.com#ext#@ncconnect.onmicrosoft.com::d8606fec-3bbc-47f4-8f72-bcac598a9043" providerId="AD" clId="Web-{5114F128-3EBB-4049-351A-23C749413DE7}"/>
    <pc:docChg chg="modSld">
      <pc:chgData name="Colby DiMento" userId="S::cdimento_oakhillstrategies.com#ext#@ncconnect.onmicrosoft.com::d8606fec-3bbc-47f4-8f72-bcac598a9043" providerId="AD" clId="Web-{5114F128-3EBB-4049-351A-23C749413DE7}" dt="2025-02-07T21:22:48.171" v="24" actId="20577"/>
      <pc:docMkLst>
        <pc:docMk/>
      </pc:docMkLst>
      <pc:sldChg chg="modSp">
        <pc:chgData name="Colby DiMento" userId="S::cdimento_oakhillstrategies.com#ext#@ncconnect.onmicrosoft.com::d8606fec-3bbc-47f4-8f72-bcac598a9043" providerId="AD" clId="Web-{5114F128-3EBB-4049-351A-23C749413DE7}" dt="2025-02-07T20:45:10.446" v="4" actId="20577"/>
        <pc:sldMkLst>
          <pc:docMk/>
          <pc:sldMk cId="681790896" sldId="2147479005"/>
        </pc:sldMkLst>
        <pc:spChg chg="mod">
          <ac:chgData name="Colby DiMento" userId="S::cdimento_oakhillstrategies.com#ext#@ncconnect.onmicrosoft.com::d8606fec-3bbc-47f4-8f72-bcac598a9043" providerId="AD" clId="Web-{5114F128-3EBB-4049-351A-23C749413DE7}" dt="2025-02-07T20:45:10.446" v="4" actId="20577"/>
          <ac:spMkLst>
            <pc:docMk/>
            <pc:sldMk cId="681790896" sldId="2147479005"/>
            <ac:spMk id="3" creationId="{12903F18-50A5-73F7-D5D0-C1F1A2614618}"/>
          </ac:spMkLst>
        </pc:spChg>
      </pc:sldChg>
      <pc:sldChg chg="modSp">
        <pc:chgData name="Colby DiMento" userId="S::cdimento_oakhillstrategies.com#ext#@ncconnect.onmicrosoft.com::d8606fec-3bbc-47f4-8f72-bcac598a9043" providerId="AD" clId="Web-{5114F128-3EBB-4049-351A-23C749413DE7}" dt="2025-02-07T20:46:56.586" v="6" actId="20577"/>
        <pc:sldMkLst>
          <pc:docMk/>
          <pc:sldMk cId="3431465335" sldId="2147479007"/>
        </pc:sldMkLst>
        <pc:spChg chg="mod">
          <ac:chgData name="Colby DiMento" userId="S::cdimento_oakhillstrategies.com#ext#@ncconnect.onmicrosoft.com::d8606fec-3bbc-47f4-8f72-bcac598a9043" providerId="AD" clId="Web-{5114F128-3EBB-4049-351A-23C749413DE7}" dt="2025-02-07T20:46:56.586" v="6" actId="20577"/>
          <ac:spMkLst>
            <pc:docMk/>
            <pc:sldMk cId="3431465335" sldId="2147479007"/>
            <ac:spMk id="3" creationId="{12903F18-50A5-73F7-D5D0-C1F1A2614618}"/>
          </ac:spMkLst>
        </pc:spChg>
      </pc:sldChg>
      <pc:sldChg chg="modSp">
        <pc:chgData name="Colby DiMento" userId="S::cdimento_oakhillstrategies.com#ext#@ncconnect.onmicrosoft.com::d8606fec-3bbc-47f4-8f72-bcac598a9043" providerId="AD" clId="Web-{5114F128-3EBB-4049-351A-23C749413DE7}" dt="2025-02-07T20:55:49.111" v="22" actId="20577"/>
        <pc:sldMkLst>
          <pc:docMk/>
          <pc:sldMk cId="124166163" sldId="2147479027"/>
        </pc:sldMkLst>
      </pc:sldChg>
      <pc:sldChg chg="modSp">
        <pc:chgData name="Colby DiMento" userId="S::cdimento_oakhillstrategies.com#ext#@ncconnect.onmicrosoft.com::d8606fec-3bbc-47f4-8f72-bcac598a9043" providerId="AD" clId="Web-{5114F128-3EBB-4049-351A-23C749413DE7}" dt="2025-02-07T20:55:20.111" v="20"/>
        <pc:sldMkLst>
          <pc:docMk/>
          <pc:sldMk cId="1698741117" sldId="2147479028"/>
        </pc:sldMkLst>
      </pc:sldChg>
      <pc:sldChg chg="modSp">
        <pc:chgData name="Colby DiMento" userId="S::cdimento_oakhillstrategies.com#ext#@ncconnect.onmicrosoft.com::d8606fec-3bbc-47f4-8f72-bcac598a9043" providerId="AD" clId="Web-{5114F128-3EBB-4049-351A-23C749413DE7}" dt="2025-02-07T21:22:48.171" v="24" actId="20577"/>
        <pc:sldMkLst>
          <pc:docMk/>
          <pc:sldMk cId="3617354974" sldId="2147479039"/>
        </pc:sldMkLst>
        <pc:spChg chg="mod">
          <ac:chgData name="Colby DiMento" userId="S::cdimento_oakhillstrategies.com#ext#@ncconnect.onmicrosoft.com::d8606fec-3bbc-47f4-8f72-bcac598a9043" providerId="AD" clId="Web-{5114F128-3EBB-4049-351A-23C749413DE7}" dt="2025-02-07T21:22:48.171" v="24" actId="20577"/>
          <ac:spMkLst>
            <pc:docMk/>
            <pc:sldMk cId="3617354974" sldId="2147479039"/>
            <ac:spMk id="3" creationId="{A613E783-C0A4-6C7D-74B7-3770F1655E16}"/>
          </ac:spMkLst>
        </pc:spChg>
      </pc:sldChg>
    </pc:docChg>
  </pc:docChgLst>
  <pc:docChgLst>
    <pc:chgData name="christina.ngo.bui" userId="S::christina.ngo.bui_gmail.com#ext#@ncconnect.onmicrosoft.com::626deb5c-6642-45a9-ad52-0dde63f202a9" providerId="AD" clId="Web-{F2460E0C-DC0E-4A03-A8F2-61773FEF7D23}"/>
    <pc:docChg chg="modSld">
      <pc:chgData name="christina.ngo.bui" userId="S::christina.ngo.bui_gmail.com#ext#@ncconnect.onmicrosoft.com::626deb5c-6642-45a9-ad52-0dde63f202a9" providerId="AD" clId="Web-{F2460E0C-DC0E-4A03-A8F2-61773FEF7D23}" dt="2025-02-19T20:31:56.418" v="352" actId="20577"/>
      <pc:docMkLst>
        <pc:docMk/>
      </pc:docMkLst>
      <pc:sldChg chg="modSp">
        <pc:chgData name="christina.ngo.bui" userId="S::christina.ngo.bui_gmail.com#ext#@ncconnect.onmicrosoft.com::626deb5c-6642-45a9-ad52-0dde63f202a9" providerId="AD" clId="Web-{F2460E0C-DC0E-4A03-A8F2-61773FEF7D23}" dt="2025-02-19T20:31:56.418" v="352" actId="20577"/>
        <pc:sldMkLst>
          <pc:docMk/>
          <pc:sldMk cId="3408530501" sldId="2147479026"/>
        </pc:sldMkLst>
        <pc:spChg chg="mod">
          <ac:chgData name="christina.ngo.bui" userId="S::christina.ngo.bui_gmail.com#ext#@ncconnect.onmicrosoft.com::626deb5c-6642-45a9-ad52-0dde63f202a9" providerId="AD" clId="Web-{F2460E0C-DC0E-4A03-A8F2-61773FEF7D23}" dt="2025-02-19T20:31:56.418" v="352" actId="20577"/>
          <ac:spMkLst>
            <pc:docMk/>
            <pc:sldMk cId="3408530501" sldId="2147479026"/>
            <ac:spMk id="8" creationId="{8D4F4646-75CE-8B57-721F-77D221A4E91A}"/>
          </ac:spMkLst>
        </pc:spChg>
      </pc:sldChg>
      <pc:sldChg chg="modSp">
        <pc:chgData name="christina.ngo.bui" userId="S::christina.ngo.bui_gmail.com#ext#@ncconnect.onmicrosoft.com::626deb5c-6642-45a9-ad52-0dde63f202a9" providerId="AD" clId="Web-{F2460E0C-DC0E-4A03-A8F2-61773FEF7D23}" dt="2025-02-19T20:26:59.098" v="330" actId="20577"/>
        <pc:sldMkLst>
          <pc:docMk/>
          <pc:sldMk cId="427780748" sldId="2147479048"/>
        </pc:sldMkLst>
        <pc:spChg chg="mod">
          <ac:chgData name="christina.ngo.bui" userId="S::christina.ngo.bui_gmail.com#ext#@ncconnect.onmicrosoft.com::626deb5c-6642-45a9-ad52-0dde63f202a9" providerId="AD" clId="Web-{F2460E0C-DC0E-4A03-A8F2-61773FEF7D23}" dt="2025-02-19T20:26:59.098" v="330" actId="20577"/>
          <ac:spMkLst>
            <pc:docMk/>
            <pc:sldMk cId="427780748" sldId="2147479048"/>
            <ac:spMk id="2" creationId="{D63469AB-A7F7-F2F1-2BD4-A0B81AD525AC}"/>
          </ac:spMkLst>
        </pc:spChg>
      </pc:sldChg>
    </pc:docChg>
  </pc:docChgLst>
  <pc:docChgLst>
    <pc:chgData name="christina.ngo.bui" userId="S::christina.ngo.bui_gmail.com#ext#@ncconnect.onmicrosoft.com::626deb5c-6642-45a9-ad52-0dde63f202a9" providerId="AD" clId="Web-{5DF323EF-7D0D-B9B8-4B4B-CCF8DFC51C8E}"/>
    <pc:docChg chg="modSld">
      <pc:chgData name="christina.ngo.bui" userId="S::christina.ngo.bui_gmail.com#ext#@ncconnect.onmicrosoft.com::626deb5c-6642-45a9-ad52-0dde63f202a9" providerId="AD" clId="Web-{5DF323EF-7D0D-B9B8-4B4B-CCF8DFC51C8E}" dt="2025-03-25T16:56:35.534" v="4"/>
      <pc:docMkLst>
        <pc:docMk/>
      </pc:docMkLst>
      <pc:sldChg chg="modNotes">
        <pc:chgData name="christina.ngo.bui" userId="S::christina.ngo.bui_gmail.com#ext#@ncconnect.onmicrosoft.com::626deb5c-6642-45a9-ad52-0dde63f202a9" providerId="AD" clId="Web-{5DF323EF-7D0D-B9B8-4B4B-CCF8DFC51C8E}" dt="2025-03-25T16:56:35.534" v="4"/>
        <pc:sldMkLst>
          <pc:docMk/>
          <pc:sldMk cId="184541921" sldId="2147479058"/>
        </pc:sldMkLst>
      </pc:sldChg>
      <pc:sldChg chg="modNotes">
        <pc:chgData name="christina.ngo.bui" userId="S::christina.ngo.bui_gmail.com#ext#@ncconnect.onmicrosoft.com::626deb5c-6642-45a9-ad52-0dde63f202a9" providerId="AD" clId="Web-{5DF323EF-7D0D-B9B8-4B4B-CCF8DFC51C8E}" dt="2025-03-25T16:56:16.424" v="2"/>
        <pc:sldMkLst>
          <pc:docMk/>
          <pc:sldMk cId="334082087" sldId="2147479060"/>
        </pc:sldMkLst>
      </pc:sldChg>
    </pc:docChg>
  </pc:docChgLst>
  <pc:docChgLst>
    <pc:chgData name="Jim Webb" userId="659a3323-62c7-4c0f-bc34-ed14bb7b7f37" providerId="ADAL" clId="{4CED7F4D-A9A8-4044-8D9E-62E1DA708AA8}"/>
    <pc:docChg chg="undo redo custSel addSld delSld modSld sldOrd">
      <pc:chgData name="Jim Webb" userId="659a3323-62c7-4c0f-bc34-ed14bb7b7f37" providerId="ADAL" clId="{4CED7F4D-A9A8-4044-8D9E-62E1DA708AA8}" dt="2025-02-07T19:50:16.732" v="2940" actId="14100"/>
      <pc:docMkLst>
        <pc:docMk/>
      </pc:docMkLst>
      <pc:sldChg chg="modSp mod">
        <pc:chgData name="Jim Webb" userId="659a3323-62c7-4c0f-bc34-ed14bb7b7f37" providerId="ADAL" clId="{4CED7F4D-A9A8-4044-8D9E-62E1DA708AA8}" dt="2025-02-05T18:12:19.282" v="11" actId="313"/>
        <pc:sldMkLst>
          <pc:docMk/>
          <pc:sldMk cId="967207967" sldId="2147376879"/>
        </pc:sldMkLst>
      </pc:sldChg>
      <pc:sldChg chg="addSp delSp modSp mod ord">
        <pc:chgData name="Jim Webb" userId="659a3323-62c7-4c0f-bc34-ed14bb7b7f37" providerId="ADAL" clId="{4CED7F4D-A9A8-4044-8D9E-62E1DA708AA8}" dt="2025-02-05T18:42:45.235" v="402" actId="20577"/>
        <pc:sldMkLst>
          <pc:docMk/>
          <pc:sldMk cId="2860868888" sldId="2147479003"/>
        </pc:sldMkLst>
      </pc:sldChg>
      <pc:sldChg chg="modSp mod ord">
        <pc:chgData name="Jim Webb" userId="659a3323-62c7-4c0f-bc34-ed14bb7b7f37" providerId="ADAL" clId="{4CED7F4D-A9A8-4044-8D9E-62E1DA708AA8}" dt="2025-02-05T18:14:03.353" v="37" actId="20578"/>
        <pc:sldMkLst>
          <pc:docMk/>
          <pc:sldMk cId="2329707918" sldId="2147479015"/>
        </pc:sldMkLst>
      </pc:sldChg>
      <pc:sldChg chg="modSp mod">
        <pc:chgData name="Jim Webb" userId="659a3323-62c7-4c0f-bc34-ed14bb7b7f37" providerId="ADAL" clId="{4CED7F4D-A9A8-4044-8D9E-62E1DA708AA8}" dt="2025-02-05T18:59:22.723" v="434" actId="20577"/>
        <pc:sldMkLst>
          <pc:docMk/>
          <pc:sldMk cId="2449427989" sldId="2147479018"/>
        </pc:sldMkLst>
        <pc:spChg chg="mod">
          <ac:chgData name="Jim Webb" userId="659a3323-62c7-4c0f-bc34-ed14bb7b7f37" providerId="ADAL" clId="{4CED7F4D-A9A8-4044-8D9E-62E1DA708AA8}" dt="2025-02-05T18:59:22.723" v="434" actId="20577"/>
          <ac:spMkLst>
            <pc:docMk/>
            <pc:sldMk cId="2449427989" sldId="2147479018"/>
            <ac:spMk id="3" creationId="{E6026A2C-9A4B-70D5-4FDE-79F5A91F6ACF}"/>
          </ac:spMkLst>
        </pc:spChg>
      </pc:sldChg>
      <pc:sldChg chg="modSp mod">
        <pc:chgData name="Jim Webb" userId="659a3323-62c7-4c0f-bc34-ed14bb7b7f37" providerId="ADAL" clId="{4CED7F4D-A9A8-4044-8D9E-62E1DA708AA8}" dt="2025-02-05T19:19:25.937" v="440" actId="20577"/>
        <pc:sldMkLst>
          <pc:docMk/>
          <pc:sldMk cId="769892693" sldId="2147479020"/>
        </pc:sldMkLst>
      </pc:sldChg>
      <pc:sldChg chg="modSp mod">
        <pc:chgData name="Jim Webb" userId="659a3323-62c7-4c0f-bc34-ed14bb7b7f37" providerId="ADAL" clId="{4CED7F4D-A9A8-4044-8D9E-62E1DA708AA8}" dt="2025-02-05T19:20:04.003" v="441" actId="14100"/>
        <pc:sldMkLst>
          <pc:docMk/>
          <pc:sldMk cId="3810147055" sldId="2147479021"/>
        </pc:sldMkLst>
      </pc:sldChg>
      <pc:sldChg chg="modSp mod">
        <pc:chgData name="Jim Webb" userId="659a3323-62c7-4c0f-bc34-ed14bb7b7f37" providerId="ADAL" clId="{4CED7F4D-A9A8-4044-8D9E-62E1DA708AA8}" dt="2025-02-06T13:32:16.591" v="1666" actId="20577"/>
        <pc:sldMkLst>
          <pc:docMk/>
          <pc:sldMk cId="2662311261" sldId="2147479023"/>
        </pc:sldMkLst>
      </pc:sldChg>
      <pc:sldChg chg="modSp mod">
        <pc:chgData name="Jim Webb" userId="659a3323-62c7-4c0f-bc34-ed14bb7b7f37" providerId="ADAL" clId="{4CED7F4D-A9A8-4044-8D9E-62E1DA708AA8}" dt="2025-02-05T18:59:15.933" v="427" actId="20577"/>
        <pc:sldMkLst>
          <pc:docMk/>
          <pc:sldMk cId="3408530501" sldId="2147479026"/>
        </pc:sldMkLst>
      </pc:sldChg>
      <pc:sldChg chg="add">
        <pc:chgData name="Jim Webb" userId="659a3323-62c7-4c0f-bc34-ed14bb7b7f37" providerId="ADAL" clId="{4CED7F4D-A9A8-4044-8D9E-62E1DA708AA8}" dt="2025-02-05T18:20:36.023" v="330"/>
        <pc:sldMkLst>
          <pc:docMk/>
          <pc:sldMk cId="1830755965" sldId="2147479030"/>
        </pc:sldMkLst>
      </pc:sldChg>
      <pc:sldChg chg="ord">
        <pc:chgData name="Jim Webb" userId="659a3323-62c7-4c0f-bc34-ed14bb7b7f37" providerId="ADAL" clId="{4CED7F4D-A9A8-4044-8D9E-62E1DA708AA8}" dt="2025-02-07T15:35:15.034" v="2860" actId="20578"/>
        <pc:sldMkLst>
          <pc:docMk/>
          <pc:sldMk cId="2791395970" sldId="2147479035"/>
        </pc:sldMkLst>
      </pc:sldChg>
      <pc:sldChg chg="add del ord">
        <pc:chgData name="Jim Webb" userId="659a3323-62c7-4c0f-bc34-ed14bb7b7f37" providerId="ADAL" clId="{4CED7F4D-A9A8-4044-8D9E-62E1DA708AA8}" dt="2025-02-06T13:45:49.761" v="2498" actId="2696"/>
        <pc:sldMkLst>
          <pc:docMk/>
          <pc:sldMk cId="607364914" sldId="2147479038"/>
        </pc:sldMkLst>
      </pc:sldChg>
      <pc:sldChg chg="add del setBg">
        <pc:chgData name="Jim Webb" userId="659a3323-62c7-4c0f-bc34-ed14bb7b7f37" providerId="ADAL" clId="{4CED7F4D-A9A8-4044-8D9E-62E1DA708AA8}" dt="2025-02-06T13:30:40.869" v="1619"/>
        <pc:sldMkLst>
          <pc:docMk/>
          <pc:sldMk cId="3242920773" sldId="2147479038"/>
        </pc:sldMkLst>
      </pc:sldChg>
      <pc:sldChg chg="modSp mod modCm">
        <pc:chgData name="Jim Webb" userId="659a3323-62c7-4c0f-bc34-ed14bb7b7f37" providerId="ADAL" clId="{4CED7F4D-A9A8-4044-8D9E-62E1DA708AA8}" dt="2025-02-07T15:34:05.865" v="2842" actId="20577"/>
        <pc:sldMkLst>
          <pc:docMk/>
          <pc:sldMk cId="2309350006" sldId="2147479040"/>
        </pc:sldMkLst>
        <pc:spChg chg="mod">
          <ac:chgData name="Jim Webb" userId="659a3323-62c7-4c0f-bc34-ed14bb7b7f37" providerId="ADAL" clId="{4CED7F4D-A9A8-4044-8D9E-62E1DA708AA8}" dt="2025-02-07T15:34:05.865" v="2842" actId="20577"/>
          <ac:spMkLst>
            <pc:docMk/>
            <pc:sldMk cId="2309350006" sldId="2147479040"/>
            <ac:spMk id="43" creationId="{98A6EC58-FDA9-9927-48A8-CC5B13E412AF}"/>
          </ac:spMkLst>
        </pc:spChg>
        <pc:extLst>
          <p:ext xmlns:p="http://schemas.openxmlformats.org/presentationml/2006/main" uri="{D6D511B9-2390-475A-947B-AFAB55BFBCF1}">
            <pc226:cmChg xmlns:pc226="http://schemas.microsoft.com/office/powerpoint/2022/06/main/command" chg="mod">
              <pc226:chgData name="Jim Webb" userId="659a3323-62c7-4c0f-bc34-ed14bb7b7f37" providerId="ADAL" clId="{4CED7F4D-A9A8-4044-8D9E-62E1DA708AA8}" dt="2025-02-07T15:33:42.120" v="2798" actId="20577"/>
              <pc2:cmMkLst xmlns:pc2="http://schemas.microsoft.com/office/powerpoint/2019/9/main/command">
                <pc:docMk/>
                <pc:sldMk cId="2309350006" sldId="2147479040"/>
                <pc2:cmMk id="{6A3CA850-21F3-C947-A806-7F75244DAF56}"/>
              </pc2:cmMkLst>
            </pc226:cmChg>
            <pc226:cmChg xmlns:pc226="http://schemas.microsoft.com/office/powerpoint/2022/06/main/command" chg="mod">
              <pc226:chgData name="Jim Webb" userId="659a3323-62c7-4c0f-bc34-ed14bb7b7f37" providerId="ADAL" clId="{4CED7F4D-A9A8-4044-8D9E-62E1DA708AA8}" dt="2025-02-07T15:34:05.865" v="2842" actId="20577"/>
              <pc2:cmMkLst xmlns:pc2="http://schemas.microsoft.com/office/powerpoint/2019/9/main/command">
                <pc:docMk/>
                <pc:sldMk cId="2309350006" sldId="2147479040"/>
                <pc2:cmMk id="{5537925E-B156-5C45-9CFF-93A726593221}"/>
              </pc2:cmMkLst>
            </pc226:cmChg>
          </p:ext>
        </pc:extLst>
      </pc:sldChg>
      <pc:sldChg chg="ord">
        <pc:chgData name="Jim Webb" userId="659a3323-62c7-4c0f-bc34-ed14bb7b7f37" providerId="ADAL" clId="{4CED7F4D-A9A8-4044-8D9E-62E1DA708AA8}" dt="2025-02-07T15:36:23.473" v="2876" actId="20578"/>
        <pc:sldMkLst>
          <pc:docMk/>
          <pc:sldMk cId="59190857" sldId="2147479044"/>
        </pc:sldMkLst>
      </pc:sldChg>
      <pc:sldChg chg="ord">
        <pc:chgData name="Jim Webb" userId="659a3323-62c7-4c0f-bc34-ed14bb7b7f37" providerId="ADAL" clId="{4CED7F4D-A9A8-4044-8D9E-62E1DA708AA8}" dt="2025-02-07T15:36:23.473" v="2876" actId="20578"/>
        <pc:sldMkLst>
          <pc:docMk/>
          <pc:sldMk cId="3483564631" sldId="2147479045"/>
        </pc:sldMkLst>
      </pc:sldChg>
    </pc:docChg>
  </pc:docChgLst>
  <pc:docChgLst>
    <pc:chgData name="christina.ngo.bui" userId="S::christina.ngo.bui_gmail.com#ext#@ncconnect.onmicrosoft.com::626deb5c-6642-45a9-ad52-0dde63f202a9" providerId="AD" clId="Web-{92039338-FA2A-FF5E-DFAC-2BAB48A09F2A}"/>
    <pc:docChg chg="addSld delSld modSld sldOrd">
      <pc:chgData name="christina.ngo.bui" userId="S::christina.ngo.bui_gmail.com#ext#@ncconnect.onmicrosoft.com::626deb5c-6642-45a9-ad52-0dde63f202a9" providerId="AD" clId="Web-{92039338-FA2A-FF5E-DFAC-2BAB48A09F2A}" dt="2024-12-10T21:28:25.232" v="1720"/>
      <pc:docMkLst>
        <pc:docMk/>
      </pc:docMkLst>
      <pc:sldChg chg="modSp add replId">
        <pc:chgData name="christina.ngo.bui" userId="S::christina.ngo.bui_gmail.com#ext#@ncconnect.onmicrosoft.com::626deb5c-6642-45a9-ad52-0dde63f202a9" providerId="AD" clId="Web-{92039338-FA2A-FF5E-DFAC-2BAB48A09F2A}" dt="2024-12-10T21:10:17.678" v="1155" actId="20577"/>
        <pc:sldMkLst>
          <pc:docMk/>
          <pc:sldMk cId="1897535770" sldId="2147478997"/>
        </pc:sldMkLst>
      </pc:sldChg>
      <pc:sldChg chg="addSp modSp new">
        <pc:chgData name="christina.ngo.bui" userId="S::christina.ngo.bui_gmail.com#ext#@ncconnect.onmicrosoft.com::626deb5c-6642-45a9-ad52-0dde63f202a9" providerId="AD" clId="Web-{92039338-FA2A-FF5E-DFAC-2BAB48A09F2A}" dt="2024-12-10T21:24:30.899" v="1591" actId="20577"/>
        <pc:sldMkLst>
          <pc:docMk/>
          <pc:sldMk cId="672733711" sldId="2147478998"/>
        </pc:sldMkLst>
      </pc:sldChg>
      <pc:sldChg chg="modSp add ord replId">
        <pc:chgData name="christina.ngo.bui" userId="S::christina.ngo.bui_gmail.com#ext#@ncconnect.onmicrosoft.com::626deb5c-6642-45a9-ad52-0dde63f202a9" providerId="AD" clId="Web-{92039338-FA2A-FF5E-DFAC-2BAB48A09F2A}" dt="2024-12-10T21:26:48.089" v="1654"/>
        <pc:sldMkLst>
          <pc:docMk/>
          <pc:sldMk cId="149173592" sldId="2147478999"/>
        </pc:sldMkLst>
      </pc:sldChg>
      <pc:sldChg chg="modSp add ord replId">
        <pc:chgData name="christina.ngo.bui" userId="S::christina.ngo.bui_gmail.com#ext#@ncconnect.onmicrosoft.com::626deb5c-6642-45a9-ad52-0dde63f202a9" providerId="AD" clId="Web-{92039338-FA2A-FF5E-DFAC-2BAB48A09F2A}" dt="2024-12-10T21:26:24.963" v="1648" actId="20577"/>
        <pc:sldMkLst>
          <pc:docMk/>
          <pc:sldMk cId="193262873" sldId="2147479000"/>
        </pc:sldMkLst>
      </pc:sldChg>
      <pc:sldChg chg="modSp new">
        <pc:chgData name="christina.ngo.bui" userId="S::christina.ngo.bui_gmail.com#ext#@ncconnect.onmicrosoft.com::626deb5c-6642-45a9-ad52-0dde63f202a9" providerId="AD" clId="Web-{92039338-FA2A-FF5E-DFAC-2BAB48A09F2A}" dt="2024-12-10T21:28:07.825" v="1719" actId="20577"/>
        <pc:sldMkLst>
          <pc:docMk/>
          <pc:sldMk cId="298127689" sldId="2147479001"/>
        </pc:sldMkLst>
      </pc:sldChg>
      <pc:sldChg chg="new">
        <pc:chgData name="christina.ngo.bui" userId="S::christina.ngo.bui_gmail.com#ext#@ncconnect.onmicrosoft.com::626deb5c-6642-45a9-ad52-0dde63f202a9" providerId="AD" clId="Web-{92039338-FA2A-FF5E-DFAC-2BAB48A09F2A}" dt="2024-12-10T21:28:25.232" v="1720"/>
        <pc:sldMkLst>
          <pc:docMk/>
          <pc:sldMk cId="45119768" sldId="2147479002"/>
        </pc:sldMkLst>
      </pc:sldChg>
    </pc:docChg>
  </pc:docChgLst>
  <pc:docChgLst>
    <pc:chgData name="Rebecca Diaz-Castrejon" userId="S::rebecca_neimandcollaborative.com#ext#@ncconnect.onmicrosoft.com::2e9df2d5-df92-4e5c-ad51-805d35800e25" providerId="AD" clId="Web-{9712810B-4510-CDA6-C210-ADA24D15D74A}"/>
    <pc:docChg chg="modSld">
      <pc:chgData name="Rebecca Diaz-Castrejon" userId="S::rebecca_neimandcollaborative.com#ext#@ncconnect.onmicrosoft.com::2e9df2d5-df92-4e5c-ad51-805d35800e25" providerId="AD" clId="Web-{9712810B-4510-CDA6-C210-ADA24D15D74A}" dt="2024-06-07T15:21:40.476" v="34"/>
      <pc:docMkLst>
        <pc:docMk/>
      </pc:docMkLst>
      <pc:sldChg chg="modSp modCm">
        <pc:chgData name="Rebecca Diaz-Castrejon" userId="S::rebecca_neimandcollaborative.com#ext#@ncconnect.onmicrosoft.com::2e9df2d5-df92-4e5c-ad51-805d35800e25" providerId="AD" clId="Web-{9712810B-4510-CDA6-C210-ADA24D15D74A}" dt="2024-06-07T15:21:40.476" v="34"/>
        <pc:sldMkLst>
          <pc:docMk/>
          <pc:sldMk cId="0" sldId="214747892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9712810B-4510-CDA6-C210-ADA24D15D74A}" dt="2024-06-07T15:21:40.476" v="34"/>
              <pc2:cmMkLst xmlns:pc2="http://schemas.microsoft.com/office/powerpoint/2019/9/main/command">
                <pc:docMk/>
                <pc:sldMk cId="0" sldId="2147478929"/>
                <pc2:cmMk id="{4ED4DEDE-3352-4751-8CA8-089EC3A57592}"/>
              </pc2:cmMkLst>
              <pc226:cmRplyChg chg="add">
                <pc226:chgData name="Rebecca Diaz-Castrejon" userId="S::rebecca_neimandcollaborative.com#ext#@ncconnect.onmicrosoft.com::2e9df2d5-df92-4e5c-ad51-805d35800e25" providerId="AD" clId="Web-{9712810B-4510-CDA6-C210-ADA24D15D74A}" dt="2024-06-07T15:20:50.007" v="31"/>
                <pc2:cmRplyMkLst xmlns:pc2="http://schemas.microsoft.com/office/powerpoint/2019/9/main/command">
                  <pc:docMk/>
                  <pc:sldMk cId="0" sldId="2147478929"/>
                  <pc2:cmMk id="{4ED4DEDE-3352-4751-8CA8-089EC3A57592}"/>
                  <pc2:cmRplyMk id="{790AB923-292B-48C3-95FF-2C13247C453D}"/>
                </pc2:cmRplyMkLst>
              </pc226:cmRplyChg>
              <pc226:cmRplyChg chg="add mod">
                <pc226:chgData name="Rebecca Diaz-Castrejon" userId="S::rebecca_neimandcollaborative.com#ext#@ncconnect.onmicrosoft.com::2e9df2d5-df92-4e5c-ad51-805d35800e25" providerId="AD" clId="Web-{9712810B-4510-CDA6-C210-ADA24D15D74A}" dt="2024-06-07T15:21:37.929" v="33"/>
                <pc2:cmRplyMkLst xmlns:pc2="http://schemas.microsoft.com/office/powerpoint/2019/9/main/command">
                  <pc:docMk/>
                  <pc:sldMk cId="0" sldId="2147478929"/>
                  <pc2:cmMk id="{4ED4DEDE-3352-4751-8CA8-089EC3A57592}"/>
                  <pc2:cmRplyMk id="{36A08CF0-1738-48E3-A6D4-E644AE6B4794}"/>
                </pc2:cmRplyMkLst>
              </pc226:cmRplyChg>
            </pc226:cmChg>
          </p:ext>
        </pc:extLst>
      </pc:sldChg>
    </pc:docChg>
  </pc:docChgLst>
  <pc:docChgLst>
    <pc:chgData name="christina.ngo.bui" userId="S::christina.ngo.bui_gmail.com#ext#@ncconnect.onmicrosoft.com::626deb5c-6642-45a9-ad52-0dde63f202a9" providerId="AD" clId="Web-{950E594A-95F1-19C4-D689-BC97FFA16A37}"/>
    <pc:docChg chg="modSld">
      <pc:chgData name="christina.ngo.bui" userId="S::christina.ngo.bui_gmail.com#ext#@ncconnect.onmicrosoft.com::626deb5c-6642-45a9-ad52-0dde63f202a9" providerId="AD" clId="Web-{950E594A-95F1-19C4-D689-BC97FFA16A37}" dt="2024-07-18T20:32:18.096" v="111" actId="20577"/>
      <pc:docMkLst>
        <pc:docMk/>
      </pc:docMkLst>
    </pc:docChg>
  </pc:docChgLst>
  <pc:docChgLst>
    <pc:chgData name="christina.ngo.bui" userId="S::christina.ngo.bui_gmail.com#ext#@ncconnect.onmicrosoft.com::626deb5c-6642-45a9-ad52-0dde63f202a9" providerId="AD" clId="Web-{0536B3A0-F2DF-76EF-32C6-356CC0FDA890}"/>
    <pc:docChg chg="modSld">
      <pc:chgData name="christina.ngo.bui" userId="S::christina.ngo.bui_gmail.com#ext#@ncconnect.onmicrosoft.com::626deb5c-6642-45a9-ad52-0dde63f202a9" providerId="AD" clId="Web-{0536B3A0-F2DF-76EF-32C6-356CC0FDA890}" dt="2024-09-20T18:18:45.568" v="131" actId="20577"/>
      <pc:docMkLst>
        <pc:docMk/>
      </pc:docMkLst>
      <pc:sldChg chg="modSp">
        <pc:chgData name="christina.ngo.bui" userId="S::christina.ngo.bui_gmail.com#ext#@ncconnect.onmicrosoft.com::626deb5c-6642-45a9-ad52-0dde63f202a9" providerId="AD" clId="Web-{0536B3A0-F2DF-76EF-32C6-356CC0FDA890}" dt="2024-09-20T18:01:21.452" v="18" actId="20577"/>
        <pc:sldMkLst>
          <pc:docMk/>
          <pc:sldMk cId="1327461648" sldId="2147478990"/>
        </pc:sldMkLst>
      </pc:sldChg>
      <pc:sldChg chg="modSp">
        <pc:chgData name="christina.ngo.bui" userId="S::christina.ngo.bui_gmail.com#ext#@ncconnect.onmicrosoft.com::626deb5c-6642-45a9-ad52-0dde63f202a9" providerId="AD" clId="Web-{0536B3A0-F2DF-76EF-32C6-356CC0FDA890}" dt="2024-09-20T18:18:17.708" v="105" actId="20577"/>
        <pc:sldMkLst>
          <pc:docMk/>
          <pc:sldMk cId="839026232" sldId="2147478993"/>
        </pc:sldMkLst>
      </pc:sldChg>
      <pc:sldChg chg="modSp">
        <pc:chgData name="christina.ngo.bui" userId="S::christina.ngo.bui_gmail.com#ext#@ncconnect.onmicrosoft.com::626deb5c-6642-45a9-ad52-0dde63f202a9" providerId="AD" clId="Web-{0536B3A0-F2DF-76EF-32C6-356CC0FDA890}" dt="2024-09-20T18:18:25.739" v="116" actId="20577"/>
        <pc:sldMkLst>
          <pc:docMk/>
          <pc:sldMk cId="1905283109" sldId="2147478994"/>
        </pc:sldMkLst>
      </pc:sldChg>
      <pc:sldChg chg="modSp">
        <pc:chgData name="christina.ngo.bui" userId="S::christina.ngo.bui_gmail.com#ext#@ncconnect.onmicrosoft.com::626deb5c-6642-45a9-ad52-0dde63f202a9" providerId="AD" clId="Web-{0536B3A0-F2DF-76EF-32C6-356CC0FDA890}" dt="2024-09-20T18:18:32.427" v="122" actId="20577"/>
        <pc:sldMkLst>
          <pc:docMk/>
          <pc:sldMk cId="3777539302" sldId="2147478995"/>
        </pc:sldMkLst>
      </pc:sldChg>
      <pc:sldChg chg="modSp">
        <pc:chgData name="christina.ngo.bui" userId="S::christina.ngo.bui_gmail.com#ext#@ncconnect.onmicrosoft.com::626deb5c-6642-45a9-ad52-0dde63f202a9" providerId="AD" clId="Web-{0536B3A0-F2DF-76EF-32C6-356CC0FDA890}" dt="2024-09-20T18:18:45.568" v="131" actId="20577"/>
        <pc:sldMkLst>
          <pc:docMk/>
          <pc:sldMk cId="3962164740" sldId="2147478996"/>
        </pc:sldMkLst>
      </pc:sldChg>
    </pc:docChg>
  </pc:docChgLst>
  <pc:docChgLst>
    <pc:chgData name="Rebecca Diaz-Castrejon" userId="S::rebecca_neimandcollaborative.com#ext#@ncconnect.onmicrosoft.com::2e9df2d5-df92-4e5c-ad51-805d35800e25" providerId="AD" clId="Web-{189A6BD3-A7CD-0E94-F0B7-A6B56C5DA699}"/>
    <pc:docChg chg="addSld modSld sldOrd">
      <pc:chgData name="Rebecca Diaz-Castrejon" userId="S::rebecca_neimandcollaborative.com#ext#@ncconnect.onmicrosoft.com::2e9df2d5-df92-4e5c-ad51-805d35800e25" providerId="AD" clId="Web-{189A6BD3-A7CD-0E94-F0B7-A6B56C5DA699}" dt="2024-07-15T11:26:33.018" v="53"/>
      <pc:docMkLst>
        <pc:docMk/>
      </pc:docMkLst>
      <pc:sldChg chg="ord">
        <pc:chgData name="Rebecca Diaz-Castrejon" userId="S::rebecca_neimandcollaborative.com#ext#@ncconnect.onmicrosoft.com::2e9df2d5-df92-4e5c-ad51-805d35800e25" providerId="AD" clId="Web-{189A6BD3-A7CD-0E94-F0B7-A6B56C5DA699}" dt="2024-07-15T11:25:17.079" v="1"/>
        <pc:sldMkLst>
          <pc:docMk/>
          <pc:sldMk cId="3137744759" sldId="2147478952"/>
        </pc:sldMkLst>
      </pc:sldChg>
      <pc:sldChg chg="ord">
        <pc:chgData name="Rebecca Diaz-Castrejon" userId="S::rebecca_neimandcollaborative.com#ext#@ncconnect.onmicrosoft.com::2e9df2d5-df92-4e5c-ad51-805d35800e25" providerId="AD" clId="Web-{189A6BD3-A7CD-0E94-F0B7-A6B56C5DA699}" dt="2024-07-15T11:25:19.361" v="2"/>
        <pc:sldMkLst>
          <pc:docMk/>
          <pc:sldMk cId="1726280427" sldId="2147478965"/>
        </pc:sldMkLst>
      </pc:sldChg>
      <pc:sldChg chg="addSp modSp new">
        <pc:chgData name="Rebecca Diaz-Castrejon" userId="S::rebecca_neimandcollaborative.com#ext#@ncconnect.onmicrosoft.com::2e9df2d5-df92-4e5c-ad51-805d35800e25" providerId="AD" clId="Web-{189A6BD3-A7CD-0E94-F0B7-A6B56C5DA699}" dt="2024-07-15T11:26:33.018" v="53"/>
        <pc:sldMkLst>
          <pc:docMk/>
          <pc:sldMk cId="1235028258" sldId="2147478973"/>
        </pc:sldMkLst>
      </pc:sldChg>
    </pc:docChg>
  </pc:docChgLst>
  <pc:docChgLst>
    <pc:chgData name="Rebecca Diaz-Castrejon" userId="S::rebecca_neimandcollaborative.com#ext#@ncconnect.onmicrosoft.com::2e9df2d5-df92-4e5c-ad51-805d35800e25" providerId="AD" clId="Web-{E82AFB7A-4B65-1107-C037-5E2781EF31EB}"/>
    <pc:docChg chg="">
      <pc:chgData name="Rebecca Diaz-Castrejon" userId="S::rebecca_neimandcollaborative.com#ext#@ncconnect.onmicrosoft.com::2e9df2d5-df92-4e5c-ad51-805d35800e25" providerId="AD" clId="Web-{E82AFB7A-4B65-1107-C037-5E2781EF31EB}" dt="2024-07-31T11:19:19.590" v="0"/>
      <pc:docMkLst>
        <pc:docMk/>
      </pc:docMkLst>
      <pc:sldChg chg="addCm">
        <pc:chgData name="Rebecca Diaz-Castrejon" userId="S::rebecca_neimandcollaborative.com#ext#@ncconnect.onmicrosoft.com::2e9df2d5-df92-4e5c-ad51-805d35800e25" providerId="AD" clId="Web-{E82AFB7A-4B65-1107-C037-5E2781EF31EB}" dt="2024-07-31T11:19:19.590" v="0"/>
        <pc:sldMkLst>
          <pc:docMk/>
          <pc:sldMk cId="1150341760" sldId="2147478989"/>
        </pc:sldMkLst>
        <pc:extLst>
          <p:ext xmlns:p="http://schemas.openxmlformats.org/presentationml/2006/main" uri="{D6D511B9-2390-475A-947B-AFAB55BFBCF1}">
            <pc226:cmChg xmlns:pc226="http://schemas.microsoft.com/office/powerpoint/2022/06/main/command" chg="add">
              <pc226:chgData name="Rebecca Diaz-Castrejon" userId="S::rebecca_neimandcollaborative.com#ext#@ncconnect.onmicrosoft.com::2e9df2d5-df92-4e5c-ad51-805d35800e25" providerId="AD" clId="Web-{E82AFB7A-4B65-1107-C037-5E2781EF31EB}" dt="2024-07-31T11:19:19.590" v="0"/>
              <pc2:cmMkLst xmlns:pc2="http://schemas.microsoft.com/office/powerpoint/2019/9/main/command">
                <pc:docMk/>
                <pc:sldMk cId="1150341760" sldId="2147478989"/>
                <pc2:cmMk id="{9C6AE27C-F92E-46EE-ADA8-3CAADD631B6B}"/>
              </pc2:cmMkLst>
            </pc226:cmChg>
          </p:ext>
        </pc:extLst>
      </pc:sldChg>
    </pc:docChg>
  </pc:docChgLst>
  <pc:docChgLst>
    <pc:chgData name="christina.ngo.bui" userId="S::christina.ngo.bui_gmail.com#ext#@ncconnect.onmicrosoft.com::626deb5c-6642-45a9-ad52-0dde63f202a9" providerId="AD" clId="Web-{89A76395-FA37-009A-0DF7-E639CCFAE12F}"/>
    <pc:docChg chg="modSld">
      <pc:chgData name="christina.ngo.bui" userId="S::christina.ngo.bui_gmail.com#ext#@ncconnect.onmicrosoft.com::626deb5c-6642-45a9-ad52-0dde63f202a9" providerId="AD" clId="Web-{89A76395-FA37-009A-0DF7-E639CCFAE12F}" dt="2025-03-18T16:01:13.087" v="1" actId="20577"/>
      <pc:docMkLst>
        <pc:docMk/>
      </pc:docMkLst>
      <pc:sldChg chg="modSp">
        <pc:chgData name="christina.ngo.bui" userId="S::christina.ngo.bui_gmail.com#ext#@ncconnect.onmicrosoft.com::626deb5c-6642-45a9-ad52-0dde63f202a9" providerId="AD" clId="Web-{89A76395-FA37-009A-0DF7-E639CCFAE12F}" dt="2025-03-18T16:01:13.087" v="1" actId="20577"/>
        <pc:sldMkLst>
          <pc:docMk/>
          <pc:sldMk cId="852367614" sldId="2147479049"/>
        </pc:sldMkLst>
      </pc:sldChg>
    </pc:docChg>
  </pc:docChgLst>
  <pc:docChgLst>
    <pc:chgData name="Dubay, Kristen" userId="S::kristen.dubay@dhhs.nc.gov::8e8c63b0-303b-4363-93c7-e6b1dff98525" providerId="AD" clId="Web-{F24F154C-A487-D0A3-5CB8-1E159109CFCF}"/>
    <pc:docChg chg="modSld">
      <pc:chgData name="Dubay, Kristen" userId="S::kristen.dubay@dhhs.nc.gov::8e8c63b0-303b-4363-93c7-e6b1dff98525" providerId="AD" clId="Web-{F24F154C-A487-D0A3-5CB8-1E159109CFCF}" dt="2024-07-19T16:13:49.846" v="13"/>
      <pc:docMkLst>
        <pc:docMk/>
      </pc:docMkLst>
    </pc:docChg>
  </pc:docChgLst>
  <pc:docChgLst>
    <pc:chgData name="christina.ngo.bui" userId="S::christina.ngo.bui_gmail.com#ext#@ncconnect.onmicrosoft.com::626deb5c-6642-45a9-ad52-0dde63f202a9" providerId="AD" clId="Web-{365A568F-4932-0921-D158-134196503B2C}"/>
    <pc:docChg chg="modSld">
      <pc:chgData name="christina.ngo.bui" userId="S::christina.ngo.bui_gmail.com#ext#@ncconnect.onmicrosoft.com::626deb5c-6642-45a9-ad52-0dde63f202a9" providerId="AD" clId="Web-{365A568F-4932-0921-D158-134196503B2C}" dt="2025-02-24T14:38:38.957" v="27" actId="20577"/>
      <pc:docMkLst>
        <pc:docMk/>
      </pc:docMkLst>
    </pc:docChg>
  </pc:docChgLst>
  <pc:docChgLst>
    <pc:chgData name="Rebecca Diaz-Castrejon" userId="S::rebecca_neimandcollaborative.com#ext#@ncconnect.onmicrosoft.com::2e9df2d5-df92-4e5c-ad51-805d35800e25" providerId="AD" clId="Web-{D926D526-5232-CCC3-230C-5DA415814296}"/>
    <pc:docChg chg="modSld">
      <pc:chgData name="Rebecca Diaz-Castrejon" userId="S::rebecca_neimandcollaborative.com#ext#@ncconnect.onmicrosoft.com::2e9df2d5-df92-4e5c-ad51-805d35800e25" providerId="AD" clId="Web-{D926D526-5232-CCC3-230C-5DA415814296}" dt="2024-09-20T07:49:59.566" v="30" actId="1076"/>
      <pc:docMkLst>
        <pc:docMk/>
      </pc:docMkLst>
    </pc:docChg>
  </pc:docChgLst>
  <pc:docChgLst>
    <pc:chgData name="Allen, Racine M" userId="S::racine.allen@dhhs.nc.gov::703b69b9-657d-4bbe-a59a-ac7190657f8e" providerId="AD" clId="Web-{D9CE8F98-A758-EB7C-A997-2AB25CA2FD81}"/>
    <pc:docChg chg="mod">
      <pc:chgData name="Allen, Racine M" userId="S::racine.allen@dhhs.nc.gov::703b69b9-657d-4bbe-a59a-ac7190657f8e" providerId="AD" clId="Web-{D9CE8F98-A758-EB7C-A997-2AB25CA2FD81}" dt="2025-02-13T16:19:53.661" v="0"/>
      <pc:docMkLst>
        <pc:docMk/>
      </pc:docMkLst>
    </pc:docChg>
  </pc:docChgLst>
  <pc:docChgLst>
    <pc:chgData name="christina.ngo.bui" userId="S::christina.ngo.bui_gmail.com#ext#@ncconnect.onmicrosoft.com::626deb5c-6642-45a9-ad52-0dde63f202a9" providerId="AD" clId="Web-{C7558267-A9C1-4EB2-B396-C1BD9276D6EF}"/>
    <pc:docChg chg="modSld">
      <pc:chgData name="christina.ngo.bui" userId="S::christina.ngo.bui_gmail.com#ext#@ncconnect.onmicrosoft.com::626deb5c-6642-45a9-ad52-0dde63f202a9" providerId="AD" clId="Web-{C7558267-A9C1-4EB2-B396-C1BD9276D6EF}" dt="2025-03-03T20:30:20.630" v="3" actId="20577"/>
      <pc:docMkLst>
        <pc:docMk/>
      </pc:docMkLst>
    </pc:docChg>
  </pc:docChgLst>
  <pc:docChgLst>
    <pc:chgData name="Rebecca Diaz-Castrejon" userId="S::rebecca_neimandcollaborative.com#ext#@ncconnect.onmicrosoft.com::2e9df2d5-df92-4e5c-ad51-805d35800e25" providerId="AD" clId="Web-{FCF29732-5DD0-C365-79AB-03B3A76BF140}"/>
    <pc:docChg chg="modSld">
      <pc:chgData name="Rebecca Diaz-Castrejon" userId="S::rebecca_neimandcollaborative.com#ext#@ncconnect.onmicrosoft.com::2e9df2d5-df92-4e5c-ad51-805d35800e25" providerId="AD" clId="Web-{FCF29732-5DD0-C365-79AB-03B3A76BF140}" dt="2024-06-06T19:16:06.140" v="48"/>
      <pc:docMkLst>
        <pc:docMk/>
      </pc:docMkLst>
      <pc:sldChg chg="addSp">
        <pc:chgData name="Rebecca Diaz-Castrejon" userId="S::rebecca_neimandcollaborative.com#ext#@ncconnect.onmicrosoft.com::2e9df2d5-df92-4e5c-ad51-805d35800e25" providerId="AD" clId="Web-{FCF29732-5DD0-C365-79AB-03B3A76BF140}" dt="2024-06-06T19:16:06.140" v="48"/>
        <pc:sldMkLst>
          <pc:docMk/>
          <pc:sldMk cId="0" sldId="2147478924"/>
        </pc:sldMkLst>
      </pc:sldChg>
      <pc:sldChg chg="modSp modCm">
        <pc:chgData name="Rebecca Diaz-Castrejon" userId="S::rebecca_neimandcollaborative.com#ext#@ncconnect.onmicrosoft.com::2e9df2d5-df92-4e5c-ad51-805d35800e25" providerId="AD" clId="Web-{FCF29732-5DD0-C365-79AB-03B3A76BF140}" dt="2024-06-06T19:15:12.170" v="47" actId="20577"/>
        <pc:sldMkLst>
          <pc:docMk/>
          <pc:sldMk cId="2786167085" sldId="214747893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FCF29732-5DD0-C365-79AB-03B3A76BF140}" dt="2024-06-06T19:14:48.545" v="45" actId="20577"/>
              <pc2:cmMkLst xmlns:pc2="http://schemas.microsoft.com/office/powerpoint/2019/9/main/command">
                <pc:docMk/>
                <pc:sldMk cId="2786167085" sldId="2147478936"/>
                <pc2:cmMk id="{4460E51E-DEFE-4B67-B004-7F7C3750FE3F}"/>
              </pc2:cmMkLst>
            </pc226:cmChg>
            <pc226:cmChg xmlns:pc226="http://schemas.microsoft.com/office/powerpoint/2022/06/main/command" chg="">
              <pc226:chgData name="Rebecca Diaz-Castrejon" userId="S::rebecca_neimandcollaborative.com#ext#@ncconnect.onmicrosoft.com::2e9df2d5-df92-4e5c-ad51-805d35800e25" providerId="AD" clId="Web-{FCF29732-5DD0-C365-79AB-03B3A76BF140}" dt="2024-06-06T19:15:10.076" v="46"/>
              <pc2:cmMkLst xmlns:pc2="http://schemas.microsoft.com/office/powerpoint/2019/9/main/command">
                <pc:docMk/>
                <pc:sldMk cId="2786167085" sldId="2147478936"/>
                <pc2:cmMk id="{3F080F58-3A35-47A8-A4AB-F170B91CA6D3}"/>
              </pc2:cmMkLst>
              <pc226:cmRplyChg chg="add">
                <pc226:chgData name="Rebecca Diaz-Castrejon" userId="S::rebecca_neimandcollaborative.com#ext#@ncconnect.onmicrosoft.com::2e9df2d5-df92-4e5c-ad51-805d35800e25" providerId="AD" clId="Web-{FCF29732-5DD0-C365-79AB-03B3A76BF140}" dt="2024-06-06T19:15:10.076" v="46"/>
                <pc2:cmRplyMkLst xmlns:pc2="http://schemas.microsoft.com/office/powerpoint/2019/9/main/command">
                  <pc:docMk/>
                  <pc:sldMk cId="2786167085" sldId="2147478936"/>
                  <pc2:cmMk id="{3F080F58-3A35-47A8-A4AB-F170B91CA6D3}"/>
                  <pc2:cmRplyMk id="{759C3BE3-0481-4EA5-BD01-495CEDD9A68B}"/>
                </pc2:cmRplyMkLst>
              </pc226:cmRplyChg>
            </pc226:cmChg>
            <pc226:cmChg xmlns:pc226="http://schemas.microsoft.com/office/powerpoint/2022/06/main/command" chg="mod">
              <pc226:chgData name="Rebecca Diaz-Castrejon" userId="S::rebecca_neimandcollaborative.com#ext#@ncconnect.onmicrosoft.com::2e9df2d5-df92-4e5c-ad51-805d35800e25" providerId="AD" clId="Web-{FCF29732-5DD0-C365-79AB-03B3A76BF140}" dt="2024-06-06T19:14:48.545" v="45" actId="20577"/>
              <pc2:cmMkLst xmlns:pc2="http://schemas.microsoft.com/office/powerpoint/2019/9/main/command">
                <pc:docMk/>
                <pc:sldMk cId="2786167085" sldId="2147478936"/>
                <pc2:cmMk id="{3C40D3CA-BCC2-42FC-A33D-AD2C17B194C1}"/>
              </pc2:cmMkLst>
            </pc226:cmChg>
          </p:ext>
        </pc:extLst>
      </pc:sldChg>
      <pc:sldChg chg="addSp modSp addCm modCm">
        <pc:chgData name="Rebecca Diaz-Castrejon" userId="S::rebecca_neimandcollaborative.com#ext#@ncconnect.onmicrosoft.com::2e9df2d5-df92-4e5c-ad51-805d35800e25" providerId="AD" clId="Web-{FCF29732-5DD0-C365-79AB-03B3A76BF140}" dt="2024-06-06T19:12:19.792" v="10"/>
        <pc:sldMkLst>
          <pc:docMk/>
          <pc:sldMk cId="3536237577" sldId="2147478940"/>
        </pc:sldMkLst>
        <pc:extLst>
          <p:ext xmlns:p="http://schemas.openxmlformats.org/presentationml/2006/main" uri="{D6D511B9-2390-475A-947B-AFAB55BFBCF1}">
            <pc226:cmChg xmlns:pc226="http://schemas.microsoft.com/office/powerpoint/2022/06/main/command" chg="add">
              <pc226:chgData name="Rebecca Diaz-Castrejon" userId="S::rebecca_neimandcollaborative.com#ext#@ncconnect.onmicrosoft.com::2e9df2d5-df92-4e5c-ad51-805d35800e25" providerId="AD" clId="Web-{FCF29732-5DD0-C365-79AB-03B3A76BF140}" dt="2024-06-06T19:12:19.792" v="10"/>
              <pc2:cmMkLst xmlns:pc2="http://schemas.microsoft.com/office/powerpoint/2019/9/main/command">
                <pc:docMk/>
                <pc:sldMk cId="3536237577" sldId="2147478940"/>
                <pc2:cmMk id="{74321641-69ED-40F8-AF1A-F8CFBB12DDD9}"/>
              </pc2:cmMkLst>
            </pc226:cmChg>
            <pc226:cmChg xmlns:pc226="http://schemas.microsoft.com/office/powerpoint/2022/06/main/command" chg="mod">
              <pc226:chgData name="Rebecca Diaz-Castrejon" userId="S::rebecca_neimandcollaborative.com#ext#@ncconnect.onmicrosoft.com::2e9df2d5-df92-4e5c-ad51-805d35800e25" providerId="AD" clId="Web-{FCF29732-5DD0-C365-79AB-03B3A76BF140}" dt="2024-06-06T19:06:52.818" v="0"/>
              <pc2:cmMkLst xmlns:pc2="http://schemas.microsoft.com/office/powerpoint/2019/9/main/command">
                <pc:docMk/>
                <pc:sldMk cId="3536237577" sldId="2147478940"/>
                <pc2:cmMk id="{F8251898-2CCF-4958-8C39-344A38108FB5}"/>
              </pc2:cmMkLst>
            </pc226:cmChg>
          </p:ext>
        </pc:extLst>
      </pc:sldChg>
    </pc:docChg>
  </pc:docChgLst>
  <pc:docChgLst>
    <pc:chgData name="Rebecca Diaz-Castrejon" userId="S::rebecca_neimandcollaborative.com#ext#@ncconnect.onmicrosoft.com::2e9df2d5-df92-4e5c-ad51-805d35800e25" providerId="AD" clId="Web-{3152541B-4F23-D988-2717-7CFCB4F28783}"/>
    <pc:docChg chg="modSld">
      <pc:chgData name="Rebecca Diaz-Castrejon" userId="S::rebecca_neimandcollaborative.com#ext#@ncconnect.onmicrosoft.com::2e9df2d5-df92-4e5c-ad51-805d35800e25" providerId="AD" clId="Web-{3152541B-4F23-D988-2717-7CFCB4F28783}" dt="2024-06-10T19:20:24.761" v="143"/>
      <pc:docMkLst>
        <pc:docMk/>
      </pc:docMkLst>
      <pc:sldChg chg="modSp">
        <pc:chgData name="Rebecca Diaz-Castrejon" userId="S::rebecca_neimandcollaborative.com#ext#@ncconnect.onmicrosoft.com::2e9df2d5-df92-4e5c-ad51-805d35800e25" providerId="AD" clId="Web-{3152541B-4F23-D988-2717-7CFCB4F28783}" dt="2024-06-10T19:20:24.761" v="143"/>
        <pc:sldMkLst>
          <pc:docMk/>
          <pc:sldMk cId="0" sldId="256"/>
        </pc:sldMkLst>
      </pc:sldChg>
      <pc:sldChg chg="modSp">
        <pc:chgData name="Rebecca Diaz-Castrejon" userId="S::rebecca_neimandcollaborative.com#ext#@ncconnect.onmicrosoft.com::2e9df2d5-df92-4e5c-ad51-805d35800e25" providerId="AD" clId="Web-{3152541B-4F23-D988-2717-7CFCB4F28783}" dt="2024-06-10T16:56:16.408" v="27" actId="20577"/>
        <pc:sldMkLst>
          <pc:docMk/>
          <pc:sldMk cId="3838879139" sldId="2147478871"/>
        </pc:sldMkLst>
      </pc:sldChg>
      <pc:sldChg chg="modSp modCm">
        <pc:chgData name="Rebecca Diaz-Castrejon" userId="S::rebecca_neimandcollaborative.com#ext#@ncconnect.onmicrosoft.com::2e9df2d5-df92-4e5c-ad51-805d35800e25" providerId="AD" clId="Web-{3152541B-4F23-D988-2717-7CFCB4F28783}" dt="2024-06-10T18:05:45.917" v="36" actId="20577"/>
        <pc:sldMkLst>
          <pc:docMk/>
          <pc:sldMk cId="0" sldId="214747892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3152541B-4F23-D988-2717-7CFCB4F28783}" dt="2024-06-10T18:05:43.589" v="35" actId="20577"/>
              <pc2:cmMkLst xmlns:pc2="http://schemas.microsoft.com/office/powerpoint/2019/9/main/command">
                <pc:docMk/>
                <pc:sldMk cId="0" sldId="2147478929"/>
                <pc2:cmMk id="{4ED4DEDE-3352-4751-8CA8-089EC3A57592}"/>
              </pc2:cmMkLst>
            </pc226:cmChg>
          </p:ext>
        </pc:extLst>
      </pc:sldChg>
      <pc:sldChg chg="modSp">
        <pc:chgData name="Rebecca Diaz-Castrejon" userId="S::rebecca_neimandcollaborative.com#ext#@ncconnect.onmicrosoft.com::2e9df2d5-df92-4e5c-ad51-805d35800e25" providerId="AD" clId="Web-{3152541B-4F23-D988-2717-7CFCB4F28783}" dt="2024-06-10T19:20:23.980" v="142" actId="20577"/>
        <pc:sldMkLst>
          <pc:docMk/>
          <pc:sldMk cId="3536237577" sldId="2147478940"/>
        </pc:sldMkLst>
      </pc:sldChg>
      <pc:sldChg chg="modSp">
        <pc:chgData name="Rebecca Diaz-Castrejon" userId="S::rebecca_neimandcollaborative.com#ext#@ncconnect.onmicrosoft.com::2e9df2d5-df92-4e5c-ad51-805d35800e25" providerId="AD" clId="Web-{3152541B-4F23-D988-2717-7CFCB4F28783}" dt="2024-06-10T17:45:42.452" v="28"/>
        <pc:sldMkLst>
          <pc:docMk/>
          <pc:sldMk cId="2231854475" sldId="2147478942"/>
        </pc:sldMkLst>
      </pc:sldChg>
    </pc:docChg>
  </pc:docChgLst>
  <pc:docChgLst>
    <pc:chgData name="Rebecca Diaz-Castrejon" userId="S::rebecca_neimandcollaborative.com#ext#@ncconnect.onmicrosoft.com::2e9df2d5-df92-4e5c-ad51-805d35800e25" providerId="AD" clId="Web-{7C4087A5-852A-0E62-E847-699A9F8AAE0F}"/>
    <pc:docChg chg="modSld">
      <pc:chgData name="Rebecca Diaz-Castrejon" userId="S::rebecca_neimandcollaborative.com#ext#@ncconnect.onmicrosoft.com::2e9df2d5-df92-4e5c-ad51-805d35800e25" providerId="AD" clId="Web-{7C4087A5-852A-0E62-E847-699A9F8AAE0F}" dt="2024-08-11T22:02:10.012" v="110"/>
      <pc:docMkLst>
        <pc:docMk/>
      </pc:docMkLst>
      <pc:sldChg chg="modSp">
        <pc:chgData name="Rebecca Diaz-Castrejon" userId="S::rebecca_neimandcollaborative.com#ext#@ncconnect.onmicrosoft.com::2e9df2d5-df92-4e5c-ad51-805d35800e25" providerId="AD" clId="Web-{7C4087A5-852A-0E62-E847-699A9F8AAE0F}" dt="2024-08-11T21:55:01.067" v="55"/>
        <pc:sldMkLst>
          <pc:docMk/>
          <pc:sldMk cId="1137231823" sldId="2147478919"/>
        </pc:sldMkLst>
      </pc:sldChg>
      <pc:sldChg chg="modSp">
        <pc:chgData name="Rebecca Diaz-Castrejon" userId="S::rebecca_neimandcollaborative.com#ext#@ncconnect.onmicrosoft.com::2e9df2d5-df92-4e5c-ad51-805d35800e25" providerId="AD" clId="Web-{7C4087A5-852A-0E62-E847-699A9F8AAE0F}" dt="2024-08-11T21:53:24.764" v="34"/>
        <pc:sldMkLst>
          <pc:docMk/>
          <pc:sldMk cId="775686506" sldId="2147478966"/>
        </pc:sldMkLst>
      </pc:sldChg>
      <pc:sldChg chg="modSp">
        <pc:chgData name="Rebecca Diaz-Castrejon" userId="S::rebecca_neimandcollaborative.com#ext#@ncconnect.onmicrosoft.com::2e9df2d5-df92-4e5c-ad51-805d35800e25" providerId="AD" clId="Web-{7C4087A5-852A-0E62-E847-699A9F8AAE0F}" dt="2024-08-11T21:57:14.866" v="73"/>
        <pc:sldMkLst>
          <pc:docMk/>
          <pc:sldMk cId="2464339035" sldId="2147478969"/>
        </pc:sldMkLst>
      </pc:sldChg>
      <pc:sldChg chg="modSp">
        <pc:chgData name="Rebecca Diaz-Castrejon" userId="S::rebecca_neimandcollaborative.com#ext#@ncconnect.onmicrosoft.com::2e9df2d5-df92-4e5c-ad51-805d35800e25" providerId="AD" clId="Web-{7C4087A5-852A-0E62-E847-699A9F8AAE0F}" dt="2024-08-11T21:55:18.317" v="60"/>
        <pc:sldMkLst>
          <pc:docMk/>
          <pc:sldMk cId="3500858486" sldId="2147478977"/>
        </pc:sldMkLst>
      </pc:sldChg>
      <pc:sldChg chg="modSp">
        <pc:chgData name="Rebecca Diaz-Castrejon" userId="S::rebecca_neimandcollaborative.com#ext#@ncconnect.onmicrosoft.com::2e9df2d5-df92-4e5c-ad51-805d35800e25" providerId="AD" clId="Web-{7C4087A5-852A-0E62-E847-699A9F8AAE0F}" dt="2024-08-11T21:59:41.711" v="100"/>
        <pc:sldMkLst>
          <pc:docMk/>
          <pc:sldMk cId="4240203115" sldId="2147478978"/>
        </pc:sldMkLst>
      </pc:sldChg>
      <pc:sldChg chg="modSp">
        <pc:chgData name="Rebecca Diaz-Castrejon" userId="S::rebecca_neimandcollaborative.com#ext#@ncconnect.onmicrosoft.com::2e9df2d5-df92-4e5c-ad51-805d35800e25" providerId="AD" clId="Web-{7C4087A5-852A-0E62-E847-699A9F8AAE0F}" dt="2024-08-11T21:56:59.553" v="68"/>
        <pc:sldMkLst>
          <pc:docMk/>
          <pc:sldMk cId="1726621376" sldId="2147478979"/>
        </pc:sldMkLst>
      </pc:sldChg>
      <pc:sldChg chg="modSp">
        <pc:chgData name="Rebecca Diaz-Castrejon" userId="S::rebecca_neimandcollaborative.com#ext#@ncconnect.onmicrosoft.com::2e9df2d5-df92-4e5c-ad51-805d35800e25" providerId="AD" clId="Web-{7C4087A5-852A-0E62-E847-699A9F8AAE0F}" dt="2024-08-11T21:52:52.170" v="25"/>
        <pc:sldMkLst>
          <pc:docMk/>
          <pc:sldMk cId="2755150454" sldId="2147478981"/>
        </pc:sldMkLst>
      </pc:sldChg>
      <pc:sldChg chg="modSp">
        <pc:chgData name="Rebecca Diaz-Castrejon" userId="S::rebecca_neimandcollaborative.com#ext#@ncconnect.onmicrosoft.com::2e9df2d5-df92-4e5c-ad51-805d35800e25" providerId="AD" clId="Web-{7C4087A5-852A-0E62-E847-699A9F8AAE0F}" dt="2024-08-11T22:01:47.325" v="105"/>
        <pc:sldMkLst>
          <pc:docMk/>
          <pc:sldMk cId="884090298" sldId="2147478982"/>
        </pc:sldMkLst>
      </pc:sldChg>
      <pc:sldChg chg="modSp">
        <pc:chgData name="Rebecca Diaz-Castrejon" userId="S::rebecca_neimandcollaborative.com#ext#@ncconnect.onmicrosoft.com::2e9df2d5-df92-4e5c-ad51-805d35800e25" providerId="AD" clId="Web-{7C4087A5-852A-0E62-E847-699A9F8AAE0F}" dt="2024-08-11T22:02:10.012" v="110"/>
        <pc:sldMkLst>
          <pc:docMk/>
          <pc:sldMk cId="2952464671" sldId="2147478983"/>
        </pc:sldMkLst>
      </pc:sldChg>
      <pc:sldChg chg="modSp">
        <pc:chgData name="Rebecca Diaz-Castrejon" userId="S::rebecca_neimandcollaborative.com#ext#@ncconnect.onmicrosoft.com::2e9df2d5-df92-4e5c-ad51-805d35800e25" providerId="AD" clId="Web-{7C4087A5-852A-0E62-E847-699A9F8AAE0F}" dt="2024-08-11T21:54:09.655" v="48"/>
        <pc:sldMkLst>
          <pc:docMk/>
          <pc:sldMk cId="787076014" sldId="2147478988"/>
        </pc:sldMkLst>
      </pc:sldChg>
      <pc:sldChg chg="modSp">
        <pc:chgData name="Rebecca Diaz-Castrejon" userId="S::rebecca_neimandcollaborative.com#ext#@ncconnect.onmicrosoft.com::2e9df2d5-df92-4e5c-ad51-805d35800e25" providerId="AD" clId="Web-{7C4087A5-852A-0E62-E847-699A9F8AAE0F}" dt="2024-08-11T21:53:43.170" v="39"/>
        <pc:sldMkLst>
          <pc:docMk/>
          <pc:sldMk cId="1150341760" sldId="2147478989"/>
        </pc:sldMkLst>
      </pc:sldChg>
    </pc:docChg>
  </pc:docChgLst>
  <pc:docChgLst>
    <pc:chgData name="Rebecca Diaz-Castrejon" userId="S::rebecca_neimandcollaborative.com#ext#@ncconnect.onmicrosoft.com::2e9df2d5-df92-4e5c-ad51-805d35800e25" providerId="AD" clId="Web-{0451D5EA-C105-CB20-B052-C6DE870E8898}"/>
    <pc:docChg chg="modSld">
      <pc:chgData name="Rebecca Diaz-Castrejon" userId="S::rebecca_neimandcollaborative.com#ext#@ncconnect.onmicrosoft.com::2e9df2d5-df92-4e5c-ad51-805d35800e25" providerId="AD" clId="Web-{0451D5EA-C105-CB20-B052-C6DE870E8898}" dt="2024-07-18T13:49:18.446" v="6"/>
      <pc:docMkLst>
        <pc:docMk/>
      </pc:docMkLst>
    </pc:docChg>
  </pc:docChgLst>
  <pc:docChgLst>
    <pc:chgData name="christina.ngo.bui" userId="S::christina.ngo.bui_gmail.com#ext#@ncconnect.onmicrosoft.com::626deb5c-6642-45a9-ad52-0dde63f202a9" providerId="AD" clId="Web-{95D8798F-726A-11A5-6DE1-9C09D1DAD1BB}"/>
    <pc:docChg chg="addSld modSld sldOrd">
      <pc:chgData name="christina.ngo.bui" userId="S::christina.ngo.bui_gmail.com#ext#@ncconnect.onmicrosoft.com::626deb5c-6642-45a9-ad52-0dde63f202a9" providerId="AD" clId="Web-{95D8798F-726A-11A5-6DE1-9C09D1DAD1BB}" dt="2025-03-05T19:56:27.213" v="1332" actId="20577"/>
      <pc:docMkLst>
        <pc:docMk/>
      </pc:docMkLst>
      <pc:sldChg chg="modSp modCm">
        <pc:chgData name="christina.ngo.bui" userId="S::christina.ngo.bui_gmail.com#ext#@ncconnect.onmicrosoft.com::626deb5c-6642-45a9-ad52-0dde63f202a9" providerId="AD" clId="Web-{95D8798F-726A-11A5-6DE1-9C09D1DAD1BB}" dt="2025-03-05T19:26:31.314" v="859" actId="20577"/>
        <pc:sldMkLst>
          <pc:docMk/>
          <pc:sldMk cId="612056148" sldId="2147479019"/>
        </pc:sldMkLst>
        <pc:spChg chg="mod">
          <ac:chgData name="christina.ngo.bui" userId="S::christina.ngo.bui_gmail.com#ext#@ncconnect.onmicrosoft.com::626deb5c-6642-45a9-ad52-0dde63f202a9" providerId="AD" clId="Web-{95D8798F-726A-11A5-6DE1-9C09D1DAD1BB}" dt="2025-03-05T19:26:31.314" v="859" actId="20577"/>
          <ac:spMkLst>
            <pc:docMk/>
            <pc:sldMk cId="612056148" sldId="2147479019"/>
            <ac:spMk id="2" creationId="{9584CAF2-2569-2EF2-992A-BA78A477019A}"/>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95D8798F-726A-11A5-6DE1-9C09D1DAD1BB}" dt="2025-03-05T19:26:28.674" v="858" actId="20577"/>
              <pc2:cmMkLst xmlns:pc2="http://schemas.microsoft.com/office/powerpoint/2019/9/main/command">
                <pc:docMk/>
                <pc:sldMk cId="612056148" sldId="2147479019"/>
                <pc2:cmMk id="{5807CD55-196F-4FE3-A729-E05300E75822}"/>
              </pc2:cmMkLst>
            </pc226:cmChg>
            <pc226:cmChg xmlns:pc226="http://schemas.microsoft.com/office/powerpoint/2022/06/main/command" chg="mod">
              <pc226:chgData name="christina.ngo.bui" userId="S::christina.ngo.bui_gmail.com#ext#@ncconnect.onmicrosoft.com::626deb5c-6642-45a9-ad52-0dde63f202a9" providerId="AD" clId="Web-{95D8798F-726A-11A5-6DE1-9C09D1DAD1BB}" dt="2025-03-05T19:26:28.674" v="858" actId="20577"/>
              <pc2:cmMkLst xmlns:pc2="http://schemas.microsoft.com/office/powerpoint/2019/9/main/command">
                <pc:docMk/>
                <pc:sldMk cId="612056148" sldId="2147479019"/>
                <pc2:cmMk id="{55A73692-C184-45E3-8EDF-119DAC817433}"/>
              </pc2:cmMkLst>
            </pc226:cmChg>
          </p:ext>
        </pc:extLst>
      </pc:sldChg>
      <pc:sldChg chg="ord">
        <pc:chgData name="christina.ngo.bui" userId="S::christina.ngo.bui_gmail.com#ext#@ncconnect.onmicrosoft.com::626deb5c-6642-45a9-ad52-0dde63f202a9" providerId="AD" clId="Web-{95D8798F-726A-11A5-6DE1-9C09D1DAD1BB}" dt="2025-03-05T19:14:59.558" v="819"/>
        <pc:sldMkLst>
          <pc:docMk/>
          <pc:sldMk cId="2662311261" sldId="2147479023"/>
        </pc:sldMkLst>
      </pc:sldChg>
      <pc:sldChg chg="modSp">
        <pc:chgData name="christina.ngo.bui" userId="S::christina.ngo.bui_gmail.com#ext#@ncconnect.onmicrosoft.com::626deb5c-6642-45a9-ad52-0dde63f202a9" providerId="AD" clId="Web-{95D8798F-726A-11A5-6DE1-9C09D1DAD1BB}" dt="2025-03-05T19:09:46.509" v="575" actId="20577"/>
        <pc:sldMkLst>
          <pc:docMk/>
          <pc:sldMk cId="427780748" sldId="2147479048"/>
        </pc:sldMkLst>
        <pc:spChg chg="mod">
          <ac:chgData name="christina.ngo.bui" userId="S::christina.ngo.bui_gmail.com#ext#@ncconnect.onmicrosoft.com::626deb5c-6642-45a9-ad52-0dde63f202a9" providerId="AD" clId="Web-{95D8798F-726A-11A5-6DE1-9C09D1DAD1BB}" dt="2025-03-05T19:09:46.509" v="575" actId="20577"/>
          <ac:spMkLst>
            <pc:docMk/>
            <pc:sldMk cId="427780748" sldId="2147479048"/>
            <ac:spMk id="2" creationId="{D63469AB-A7F7-F2F1-2BD4-A0B81AD525AC}"/>
          </ac:spMkLst>
        </pc:spChg>
      </pc:sldChg>
      <pc:sldChg chg="addSp modSp">
        <pc:chgData name="christina.ngo.bui" userId="S::christina.ngo.bui_gmail.com#ext#@ncconnect.onmicrosoft.com::626deb5c-6642-45a9-ad52-0dde63f202a9" providerId="AD" clId="Web-{95D8798F-726A-11A5-6DE1-9C09D1DAD1BB}" dt="2025-03-05T19:13:55.308" v="803" actId="20577"/>
        <pc:sldMkLst>
          <pc:docMk/>
          <pc:sldMk cId="1221919945" sldId="2147479051"/>
        </pc:sldMkLst>
      </pc:sldChg>
      <pc:sldChg chg="modSp ord modCm">
        <pc:chgData name="christina.ngo.bui" userId="S::christina.ngo.bui_gmail.com#ext#@ncconnect.onmicrosoft.com::626deb5c-6642-45a9-ad52-0dde63f202a9" providerId="AD" clId="Web-{95D8798F-726A-11A5-6DE1-9C09D1DAD1BB}" dt="2025-03-05T19:28:00.284" v="875" actId="20577"/>
        <pc:sldMkLst>
          <pc:docMk/>
          <pc:sldMk cId="2357974597" sldId="2147479052"/>
        </pc:sldMkLst>
        <pc:spChg chg="mod">
          <ac:chgData name="christina.ngo.bui" userId="S::christina.ngo.bui_gmail.com#ext#@ncconnect.onmicrosoft.com::626deb5c-6642-45a9-ad52-0dde63f202a9" providerId="AD" clId="Web-{95D8798F-726A-11A5-6DE1-9C09D1DAD1BB}" dt="2025-03-05T19:28:00.284" v="875" actId="20577"/>
          <ac:spMkLst>
            <pc:docMk/>
            <pc:sldMk cId="2357974597" sldId="2147479052"/>
            <ac:spMk id="12" creationId="{6A21CCE2-B915-FB8C-3491-4B00B64DA88F}"/>
          </ac:spMkLst>
        </pc:spChg>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95D8798F-726A-11A5-6DE1-9C09D1DAD1BB}" dt="2025-03-05T19:27:44.487" v="874" actId="20577"/>
              <pc2:cmMkLst xmlns:pc2="http://schemas.microsoft.com/office/powerpoint/2019/9/main/command">
                <pc:docMk/>
                <pc:sldMk cId="2357974597" sldId="2147479052"/>
                <pc2:cmMk id="{497DA404-1F8F-4564-B503-B7FFF9DFB250}"/>
              </pc2:cmMkLst>
            </pc226:cmChg>
          </p:ext>
        </pc:extLst>
      </pc:sldChg>
      <pc:sldChg chg="modSp">
        <pc:chgData name="christina.ngo.bui" userId="S::christina.ngo.bui_gmail.com#ext#@ncconnect.onmicrosoft.com::626deb5c-6642-45a9-ad52-0dde63f202a9" providerId="AD" clId="Web-{95D8798F-726A-11A5-6DE1-9C09D1DAD1BB}" dt="2025-03-05T19:56:27.213" v="1332" actId="20577"/>
        <pc:sldMkLst>
          <pc:docMk/>
          <pc:sldMk cId="705176444" sldId="2147479055"/>
        </pc:sldMkLst>
        <pc:spChg chg="mod">
          <ac:chgData name="christina.ngo.bui" userId="S::christina.ngo.bui_gmail.com#ext#@ncconnect.onmicrosoft.com::626deb5c-6642-45a9-ad52-0dde63f202a9" providerId="AD" clId="Web-{95D8798F-726A-11A5-6DE1-9C09D1DAD1BB}" dt="2025-03-05T19:29:18.722" v="930" actId="20577"/>
          <ac:spMkLst>
            <pc:docMk/>
            <pc:sldMk cId="705176444" sldId="2147479055"/>
            <ac:spMk id="3" creationId="{6999991B-D842-0F3F-BECF-6EE14E826CFB}"/>
          </ac:spMkLst>
        </pc:spChg>
        <pc:spChg chg="mod">
          <ac:chgData name="christina.ngo.bui" userId="S::christina.ngo.bui_gmail.com#ext#@ncconnect.onmicrosoft.com::626deb5c-6642-45a9-ad52-0dde63f202a9" providerId="AD" clId="Web-{95D8798F-726A-11A5-6DE1-9C09D1DAD1BB}" dt="2025-03-05T19:55:16.602" v="1135" actId="20577"/>
          <ac:spMkLst>
            <pc:docMk/>
            <pc:sldMk cId="705176444" sldId="2147479055"/>
            <ac:spMk id="5" creationId="{BDBA363D-0DCE-5B59-B274-87296BB6194E}"/>
          </ac:spMkLst>
        </pc:spChg>
      </pc:sldChg>
      <pc:sldChg chg="ord">
        <pc:chgData name="christina.ngo.bui" userId="S::christina.ngo.bui_gmail.com#ext#@ncconnect.onmicrosoft.com::626deb5c-6642-45a9-ad52-0dde63f202a9" providerId="AD" clId="Web-{95D8798F-726A-11A5-6DE1-9C09D1DAD1BB}" dt="2025-03-05T19:14:47.199" v="816"/>
        <pc:sldMkLst>
          <pc:docMk/>
          <pc:sldMk cId="2687172832" sldId="2147479056"/>
        </pc:sldMkLst>
      </pc:sldChg>
      <pc:sldChg chg="delSp modSp new">
        <pc:chgData name="christina.ngo.bui" userId="S::christina.ngo.bui_gmail.com#ext#@ncconnect.onmicrosoft.com::626deb5c-6642-45a9-ad52-0dde63f202a9" providerId="AD" clId="Web-{95D8798F-726A-11A5-6DE1-9C09D1DAD1BB}" dt="2025-03-05T19:14:16.246" v="807" actId="1076"/>
        <pc:sldMkLst>
          <pc:docMk/>
          <pc:sldMk cId="507511925" sldId="2147479057"/>
        </pc:sldMkLst>
      </pc:sldChg>
    </pc:docChg>
  </pc:docChgLst>
  <pc:docChgLst>
    <pc:chgData name="Rebecca Diaz-Castrejon" userId="S::rebecca_neimandcollaborative.com#ext#@ncconnect.onmicrosoft.com::2e9df2d5-df92-4e5c-ad51-805d35800e25" providerId="AD" clId="Web-{A36863C9-45DE-1B52-3852-E86F75635AA5}"/>
    <pc:docChg chg="modSld">
      <pc:chgData name="Rebecca Diaz-Castrejon" userId="S::rebecca_neimandcollaborative.com#ext#@ncconnect.onmicrosoft.com::2e9df2d5-df92-4e5c-ad51-805d35800e25" providerId="AD" clId="Web-{A36863C9-45DE-1B52-3852-E86F75635AA5}" dt="2024-08-01T19:06:26.226" v="20" actId="20577"/>
      <pc:docMkLst>
        <pc:docMk/>
      </pc:docMkLst>
    </pc:docChg>
  </pc:docChgLst>
  <pc:docChgLst>
    <pc:chgData name="Sarah Hutchinson" userId="S::sarah_neimandcollaborative.com#ext#@ncconnect.onmicrosoft.com::b58dcbc7-0afa-4a1c-baed-53722a993875" providerId="AD" clId="Web-{A1E59FF4-2F22-031F-1768-8D5E8B838D25}"/>
    <pc:docChg chg="modSld">
      <pc:chgData name="Sarah Hutchinson" userId="S::sarah_neimandcollaborative.com#ext#@ncconnect.onmicrosoft.com::b58dcbc7-0afa-4a1c-baed-53722a993875" providerId="AD" clId="Web-{A1E59FF4-2F22-031F-1768-8D5E8B838D25}" dt="2024-09-20T14:06:10.169" v="8" actId="20577"/>
      <pc:docMkLst>
        <pc:docMk/>
      </pc:docMkLst>
    </pc:docChg>
  </pc:docChgLst>
  <pc:docChgLst>
    <pc:chgData name="Marnay Meyer" userId="a449fada-48bd-49e2-8bc2-deb5e8b1231b" providerId="ADAL" clId="{C7AD0BA9-15C5-C346-B611-5266C55C68F5}"/>
    <pc:docChg chg="undo custSel modSld modMainMaster">
      <pc:chgData name="Marnay Meyer" userId="a449fada-48bd-49e2-8bc2-deb5e8b1231b" providerId="ADAL" clId="{C7AD0BA9-15C5-C346-B611-5266C55C68F5}" dt="2025-03-27T03:06:58.379" v="1287"/>
      <pc:docMkLst>
        <pc:docMk/>
      </pc:docMkLst>
      <pc:sldChg chg="modSp mod modTransition">
        <pc:chgData name="Marnay Meyer" userId="a449fada-48bd-49e2-8bc2-deb5e8b1231b" providerId="ADAL" clId="{C7AD0BA9-15C5-C346-B611-5266C55C68F5}" dt="2025-03-26T01:58:16.995" v="1269"/>
        <pc:sldMkLst>
          <pc:docMk/>
          <pc:sldMk cId="193262873" sldId="2147479000"/>
        </pc:sldMkLst>
        <pc:spChg chg="mod ord">
          <ac:chgData name="Marnay Meyer" userId="a449fada-48bd-49e2-8bc2-deb5e8b1231b" providerId="ADAL" clId="{C7AD0BA9-15C5-C346-B611-5266C55C68F5}" dt="2025-03-26T01:46:17.806" v="1016" actId="13244"/>
          <ac:spMkLst>
            <pc:docMk/>
            <pc:sldMk cId="193262873" sldId="2147479000"/>
            <ac:spMk id="4" creationId="{1ADFC7BE-EC65-EF60-65CF-BD268419E963}"/>
          </ac:spMkLst>
        </pc:spChg>
      </pc:sldChg>
      <pc:sldChg chg="modSp mod modTransition">
        <pc:chgData name="Marnay Meyer" userId="a449fada-48bd-49e2-8bc2-deb5e8b1231b" providerId="ADAL" clId="{C7AD0BA9-15C5-C346-B611-5266C55C68F5}" dt="2025-03-26T01:58:16.995" v="1269"/>
        <pc:sldMkLst>
          <pc:docMk/>
          <pc:sldMk cId="2731326386" sldId="2147479002"/>
        </pc:sldMkLst>
        <pc:spChg chg="ord">
          <ac:chgData name="Marnay Meyer" userId="a449fada-48bd-49e2-8bc2-deb5e8b1231b" providerId="ADAL" clId="{C7AD0BA9-15C5-C346-B611-5266C55C68F5}" dt="2025-03-26T01:46:27.826" v="1019" actId="13244"/>
          <ac:spMkLst>
            <pc:docMk/>
            <pc:sldMk cId="2731326386" sldId="2147479002"/>
            <ac:spMk id="8" creationId="{DC66256A-A976-3621-A03C-744206151E74}"/>
          </ac:spMkLst>
        </pc:spChg>
        <pc:spChg chg="mod ord">
          <ac:chgData name="Marnay Meyer" userId="a449fada-48bd-49e2-8bc2-deb5e8b1231b" providerId="ADAL" clId="{C7AD0BA9-15C5-C346-B611-5266C55C68F5}" dt="2025-03-26T01:46:35.076" v="1020" actId="13244"/>
          <ac:spMkLst>
            <pc:docMk/>
            <pc:sldMk cId="2731326386" sldId="2147479002"/>
            <ac:spMk id="25" creationId="{00000000-0000-0000-0000-000000000000}"/>
          </ac:spMkLst>
        </pc:spChg>
        <pc:picChg chg="mod modCrop">
          <ac:chgData name="Marnay Meyer" userId="a449fada-48bd-49e2-8bc2-deb5e8b1231b" providerId="ADAL" clId="{C7AD0BA9-15C5-C346-B611-5266C55C68F5}" dt="2025-03-25T20:40:50.519" v="218" actId="1035"/>
          <ac:picMkLst>
            <pc:docMk/>
            <pc:sldMk cId="2731326386" sldId="2147479002"/>
            <ac:picMk id="6" creationId="{0A00732B-7674-9E9F-0A89-101199A70A5D}"/>
          </ac:picMkLst>
        </pc:picChg>
      </pc:sldChg>
      <pc:sldChg chg="addSp delSp modSp mod modTransition modClrScheme chgLayout">
        <pc:chgData name="Marnay Meyer" userId="a449fada-48bd-49e2-8bc2-deb5e8b1231b" providerId="ADAL" clId="{C7AD0BA9-15C5-C346-B611-5266C55C68F5}" dt="2025-03-26T01:58:16.995" v="1269"/>
        <pc:sldMkLst>
          <pc:docMk/>
          <pc:sldMk cId="681790896" sldId="2147479005"/>
        </pc:sldMkLst>
        <pc:spChg chg="mod">
          <ac:chgData name="Marnay Meyer" userId="a449fada-48bd-49e2-8bc2-deb5e8b1231b" providerId="ADAL" clId="{C7AD0BA9-15C5-C346-B611-5266C55C68F5}" dt="2025-03-25T20:38:00.286" v="157" actId="14100"/>
          <ac:spMkLst>
            <pc:docMk/>
            <pc:sldMk cId="681790896" sldId="2147479005"/>
            <ac:spMk id="2" creationId="{00000000-0000-0000-0000-000000000000}"/>
          </ac:spMkLst>
        </pc:spChg>
        <pc:spChg chg="mod">
          <ac:chgData name="Marnay Meyer" userId="a449fada-48bd-49e2-8bc2-deb5e8b1231b" providerId="ADAL" clId="{C7AD0BA9-15C5-C346-B611-5266C55C68F5}" dt="2025-03-25T20:48:06.700" v="365" actId="20577"/>
          <ac:spMkLst>
            <pc:docMk/>
            <pc:sldMk cId="681790896" sldId="2147479005"/>
            <ac:spMk id="3" creationId="{12903F18-50A5-73F7-D5D0-C1F1A2614618}"/>
          </ac:spMkLst>
        </pc:spChg>
        <pc:spChg chg="mod ord">
          <ac:chgData name="Marnay Meyer" userId="a449fada-48bd-49e2-8bc2-deb5e8b1231b" providerId="ADAL" clId="{C7AD0BA9-15C5-C346-B611-5266C55C68F5}" dt="2025-03-25T20:38:06.355" v="159" actId="1076"/>
          <ac:spMkLst>
            <pc:docMk/>
            <pc:sldMk cId="681790896" sldId="2147479005"/>
            <ac:spMk id="8" creationId="{00000000-0000-0000-0000-000000000000}"/>
          </ac:spMkLst>
        </pc:spChg>
        <pc:picChg chg="add mod">
          <ac:chgData name="Marnay Meyer" userId="a449fada-48bd-49e2-8bc2-deb5e8b1231b" providerId="ADAL" clId="{C7AD0BA9-15C5-C346-B611-5266C55C68F5}" dt="2025-03-26T01:42:13.761" v="967" actId="962"/>
          <ac:picMkLst>
            <pc:docMk/>
            <pc:sldMk cId="681790896" sldId="2147479005"/>
            <ac:picMk id="4" creationId="{D4FDE184-0563-0AC5-50F8-6754360A67C1}"/>
          </ac:picMkLst>
        </pc:picChg>
        <pc:picChg chg="mod ord modCrop">
          <ac:chgData name="Marnay Meyer" userId="a449fada-48bd-49e2-8bc2-deb5e8b1231b" providerId="ADAL" clId="{C7AD0BA9-15C5-C346-B611-5266C55C68F5}" dt="2025-03-26T01:45:15.738" v="1008" actId="13244"/>
          <ac:picMkLst>
            <pc:docMk/>
            <pc:sldMk cId="681790896" sldId="2147479005"/>
            <ac:picMk id="6" creationId="{AD76375E-F415-EF94-D434-3B4479D44662}"/>
          </ac:picMkLst>
        </pc:picChg>
      </pc:sldChg>
      <pc:sldChg chg="addSp delSp modSp mod modTransition modClrScheme chgLayout">
        <pc:chgData name="Marnay Meyer" userId="a449fada-48bd-49e2-8bc2-deb5e8b1231b" providerId="ADAL" clId="{C7AD0BA9-15C5-C346-B611-5266C55C68F5}" dt="2025-03-26T01:58:16.995" v="1269"/>
        <pc:sldMkLst>
          <pc:docMk/>
          <pc:sldMk cId="3431465335" sldId="2147479007"/>
        </pc:sldMkLst>
        <pc:spChg chg="mod">
          <ac:chgData name="Marnay Meyer" userId="a449fada-48bd-49e2-8bc2-deb5e8b1231b" providerId="ADAL" clId="{C7AD0BA9-15C5-C346-B611-5266C55C68F5}" dt="2025-03-25T20:38:23.740" v="166" actId="14100"/>
          <ac:spMkLst>
            <pc:docMk/>
            <pc:sldMk cId="3431465335" sldId="2147479007"/>
            <ac:spMk id="2" creationId="{00000000-0000-0000-0000-000000000000}"/>
          </ac:spMkLst>
        </pc:spChg>
        <pc:spChg chg="mod">
          <ac:chgData name="Marnay Meyer" userId="a449fada-48bd-49e2-8bc2-deb5e8b1231b" providerId="ADAL" clId="{C7AD0BA9-15C5-C346-B611-5266C55C68F5}" dt="2025-03-25T20:48:42.589" v="393" actId="404"/>
          <ac:spMkLst>
            <pc:docMk/>
            <pc:sldMk cId="3431465335" sldId="2147479007"/>
            <ac:spMk id="3" creationId="{12903F18-50A5-73F7-D5D0-C1F1A2614618}"/>
          </ac:spMkLst>
        </pc:spChg>
        <pc:spChg chg="mod ord">
          <ac:chgData name="Marnay Meyer" userId="a449fada-48bd-49e2-8bc2-deb5e8b1231b" providerId="ADAL" clId="{C7AD0BA9-15C5-C346-B611-5266C55C68F5}" dt="2025-03-25T20:38:34.621" v="170" actId="1076"/>
          <ac:spMkLst>
            <pc:docMk/>
            <pc:sldMk cId="3431465335" sldId="2147479007"/>
            <ac:spMk id="8" creationId="{00000000-0000-0000-0000-000000000000}"/>
          </ac:spMkLst>
        </pc:spChg>
        <pc:picChg chg="mod ord modCrop">
          <ac:chgData name="Marnay Meyer" userId="a449fada-48bd-49e2-8bc2-deb5e8b1231b" providerId="ADAL" clId="{C7AD0BA9-15C5-C346-B611-5266C55C68F5}" dt="2025-03-26T01:45:25.394" v="1009" actId="13244"/>
          <ac:picMkLst>
            <pc:docMk/>
            <pc:sldMk cId="3431465335" sldId="2147479007"/>
            <ac:picMk id="5" creationId="{5B2DDB20-91F5-45DD-62E5-B37A29F52342}"/>
          </ac:picMkLst>
        </pc:picChg>
        <pc:picChg chg="add mod">
          <ac:chgData name="Marnay Meyer" userId="a449fada-48bd-49e2-8bc2-deb5e8b1231b" providerId="ADAL" clId="{C7AD0BA9-15C5-C346-B611-5266C55C68F5}" dt="2025-03-26T01:42:15.541" v="969" actId="962"/>
          <ac:picMkLst>
            <pc:docMk/>
            <pc:sldMk cId="3431465335" sldId="2147479007"/>
            <ac:picMk id="6" creationId="{BF1BBF05-084C-A937-22F4-1A993381D4E7}"/>
          </ac:picMkLst>
        </pc:picChg>
      </pc:sldChg>
      <pc:sldChg chg="addSp delSp modSp mod modTransition modClrScheme chgLayout">
        <pc:chgData name="Marnay Meyer" userId="a449fada-48bd-49e2-8bc2-deb5e8b1231b" providerId="ADAL" clId="{C7AD0BA9-15C5-C346-B611-5266C55C68F5}" dt="2025-03-26T01:58:16.995" v="1269"/>
        <pc:sldMkLst>
          <pc:docMk/>
          <pc:sldMk cId="388810261" sldId="2147479008"/>
        </pc:sldMkLst>
        <pc:spChg chg="mod">
          <ac:chgData name="Marnay Meyer" userId="a449fada-48bd-49e2-8bc2-deb5e8b1231b" providerId="ADAL" clId="{C7AD0BA9-15C5-C346-B611-5266C55C68F5}" dt="2025-03-25T20:38:47.882" v="173" actId="14100"/>
          <ac:spMkLst>
            <pc:docMk/>
            <pc:sldMk cId="388810261" sldId="2147479008"/>
            <ac:spMk id="2" creationId="{00000000-0000-0000-0000-000000000000}"/>
          </ac:spMkLst>
        </pc:spChg>
        <pc:spChg chg="mod">
          <ac:chgData name="Marnay Meyer" userId="a449fada-48bd-49e2-8bc2-deb5e8b1231b" providerId="ADAL" clId="{C7AD0BA9-15C5-C346-B611-5266C55C68F5}" dt="2025-03-25T20:48:57.537" v="396" actId="1076"/>
          <ac:spMkLst>
            <pc:docMk/>
            <pc:sldMk cId="388810261" sldId="2147479008"/>
            <ac:spMk id="3" creationId="{12903F18-50A5-73F7-D5D0-C1F1A2614618}"/>
          </ac:spMkLst>
        </pc:spChg>
        <pc:spChg chg="mod ord">
          <ac:chgData name="Marnay Meyer" userId="a449fada-48bd-49e2-8bc2-deb5e8b1231b" providerId="ADAL" clId="{C7AD0BA9-15C5-C346-B611-5266C55C68F5}" dt="2025-03-25T20:38:52.686" v="176" actId="1076"/>
          <ac:spMkLst>
            <pc:docMk/>
            <pc:sldMk cId="388810261" sldId="2147479008"/>
            <ac:spMk id="8" creationId="{00000000-0000-0000-0000-000000000000}"/>
          </ac:spMkLst>
        </pc:spChg>
        <pc:picChg chg="mod ord modCrop">
          <ac:chgData name="Marnay Meyer" userId="a449fada-48bd-49e2-8bc2-deb5e8b1231b" providerId="ADAL" clId="{C7AD0BA9-15C5-C346-B611-5266C55C68F5}" dt="2025-03-26T01:45:33.059" v="1010" actId="13244"/>
          <ac:picMkLst>
            <pc:docMk/>
            <pc:sldMk cId="388810261" sldId="2147479008"/>
            <ac:picMk id="4" creationId="{7B744D3B-F047-BB3F-18A2-86E67BC6DC9D}"/>
          </ac:picMkLst>
        </pc:picChg>
        <pc:picChg chg="add mod">
          <ac:chgData name="Marnay Meyer" userId="a449fada-48bd-49e2-8bc2-deb5e8b1231b" providerId="ADAL" clId="{C7AD0BA9-15C5-C346-B611-5266C55C68F5}" dt="2025-03-26T01:42:17.250" v="971" actId="962"/>
          <ac:picMkLst>
            <pc:docMk/>
            <pc:sldMk cId="388810261" sldId="2147479008"/>
            <ac:picMk id="6" creationId="{D0B71F62-2539-3EF8-F693-46531A358B00}"/>
          </ac:picMkLst>
        </pc:picChg>
      </pc:sldChg>
      <pc:sldChg chg="modSp mod modTransition">
        <pc:chgData name="Marnay Meyer" userId="a449fada-48bd-49e2-8bc2-deb5e8b1231b" providerId="ADAL" clId="{C7AD0BA9-15C5-C346-B611-5266C55C68F5}" dt="2025-03-26T01:58:16.995" v="1269"/>
        <pc:sldMkLst>
          <pc:docMk/>
          <pc:sldMk cId="4253724431" sldId="2147479017"/>
        </pc:sldMkLst>
        <pc:spChg chg="mod">
          <ac:chgData name="Marnay Meyer" userId="a449fada-48bd-49e2-8bc2-deb5e8b1231b" providerId="ADAL" clId="{C7AD0BA9-15C5-C346-B611-5266C55C68F5}" dt="2025-03-26T01:43:25.218" v="997" actId="33553"/>
          <ac:spMkLst>
            <pc:docMk/>
            <pc:sldMk cId="4253724431" sldId="2147479017"/>
            <ac:spMk id="4" creationId="{B40F37A0-C3C7-9C5A-5660-9723C0B1219F}"/>
          </ac:spMkLst>
        </pc:spChg>
        <pc:picChg chg="ord">
          <ac:chgData name="Marnay Meyer" userId="a449fada-48bd-49e2-8bc2-deb5e8b1231b" providerId="ADAL" clId="{C7AD0BA9-15C5-C346-B611-5266C55C68F5}" dt="2025-03-26T01:50:57.798" v="1058" actId="13244"/>
          <ac:picMkLst>
            <pc:docMk/>
            <pc:sldMk cId="4253724431" sldId="2147479017"/>
            <ac:picMk id="2" creationId="{941558D2-8734-2AC5-2D1C-74F5671E7D6D}"/>
          </ac:picMkLst>
        </pc:picChg>
        <pc:picChg chg="ord">
          <ac:chgData name="Marnay Meyer" userId="a449fada-48bd-49e2-8bc2-deb5e8b1231b" providerId="ADAL" clId="{C7AD0BA9-15C5-C346-B611-5266C55C68F5}" dt="2025-03-26T01:50:55.829" v="1057" actId="13244"/>
          <ac:picMkLst>
            <pc:docMk/>
            <pc:sldMk cId="4253724431" sldId="2147479017"/>
            <ac:picMk id="5" creationId="{3097DA5A-A2ED-8257-CFCB-407FD24BA7C0}"/>
          </ac:picMkLst>
        </pc:picChg>
      </pc:sldChg>
      <pc:sldChg chg="modSp mod modTransition modClrScheme chgLayout">
        <pc:chgData name="Marnay Meyer" userId="a449fada-48bd-49e2-8bc2-deb5e8b1231b" providerId="ADAL" clId="{C7AD0BA9-15C5-C346-B611-5266C55C68F5}" dt="2025-03-26T01:58:16.995" v="1269"/>
        <pc:sldMkLst>
          <pc:docMk/>
          <pc:sldMk cId="2449427989" sldId="2147479018"/>
        </pc:sldMkLst>
        <pc:spChg chg="mod ord">
          <ac:chgData name="Marnay Meyer" userId="a449fada-48bd-49e2-8bc2-deb5e8b1231b" providerId="ADAL" clId="{C7AD0BA9-15C5-C346-B611-5266C55C68F5}" dt="2025-03-25T20:55:34.273" v="576" actId="20577"/>
          <ac:spMkLst>
            <pc:docMk/>
            <pc:sldMk cId="2449427989" sldId="2147479018"/>
            <ac:spMk id="2" creationId="{9584CAF2-2569-2EF2-992A-BA78A477019A}"/>
          </ac:spMkLst>
        </pc:spChg>
        <pc:spChg chg="mod ord">
          <ac:chgData name="Marnay Meyer" userId="a449fada-48bd-49e2-8bc2-deb5e8b1231b" providerId="ADAL" clId="{C7AD0BA9-15C5-C346-B611-5266C55C68F5}" dt="2025-03-26T01:50:03.379" v="1050" actId="13244"/>
          <ac:spMkLst>
            <pc:docMk/>
            <pc:sldMk cId="2449427989" sldId="2147479018"/>
            <ac:spMk id="3" creationId="{E6026A2C-9A4B-70D5-4FDE-79F5A91F6ACF}"/>
          </ac:spMkLst>
        </pc:spChg>
        <pc:spChg chg="mod ord">
          <ac:chgData name="Marnay Meyer" userId="a449fada-48bd-49e2-8bc2-deb5e8b1231b" providerId="ADAL" clId="{C7AD0BA9-15C5-C346-B611-5266C55C68F5}" dt="2025-03-26T01:50:10.720" v="1051" actId="13244"/>
          <ac:spMkLst>
            <pc:docMk/>
            <pc:sldMk cId="2449427989" sldId="2147479018"/>
            <ac:spMk id="8" creationId="{188A9B20-F9CC-1299-4E51-259B24E7D8A1}"/>
          </ac:spMkLst>
        </pc:spChg>
        <pc:spChg chg="mod ord">
          <ac:chgData name="Marnay Meyer" userId="a449fada-48bd-49e2-8bc2-deb5e8b1231b" providerId="ADAL" clId="{C7AD0BA9-15C5-C346-B611-5266C55C68F5}" dt="2025-03-26T01:50:13.033" v="1052" actId="13244"/>
          <ac:spMkLst>
            <pc:docMk/>
            <pc:sldMk cId="2449427989" sldId="2147479018"/>
            <ac:spMk id="9" creationId="{F65E6A7A-EBD6-97B2-0D2E-8923E55F983D}"/>
          </ac:spMkLst>
        </pc:spChg>
        <pc:spChg chg="mod ord">
          <ac:chgData name="Marnay Meyer" userId="a449fada-48bd-49e2-8bc2-deb5e8b1231b" providerId="ADAL" clId="{C7AD0BA9-15C5-C346-B611-5266C55C68F5}" dt="2025-03-26T01:50:16.436" v="1053" actId="13244"/>
          <ac:spMkLst>
            <pc:docMk/>
            <pc:sldMk cId="2449427989" sldId="2147479018"/>
            <ac:spMk id="10" creationId="{352A8CD5-7831-A47D-7F52-6CF1FABF4D6B}"/>
          </ac:spMkLst>
        </pc:spChg>
        <pc:spChg chg="mod">
          <ac:chgData name="Marnay Meyer" userId="a449fada-48bd-49e2-8bc2-deb5e8b1231b" providerId="ADAL" clId="{C7AD0BA9-15C5-C346-B611-5266C55C68F5}" dt="2025-03-25T20:55:31.491" v="575" actId="1035"/>
          <ac:spMkLst>
            <pc:docMk/>
            <pc:sldMk cId="2449427989" sldId="2147479018"/>
            <ac:spMk id="11" creationId="{54A86A29-6E14-2B44-58B8-4902A27D7D4B}"/>
          </ac:spMkLst>
        </pc:spChg>
        <pc:spChg chg="mod">
          <ac:chgData name="Marnay Meyer" userId="a449fada-48bd-49e2-8bc2-deb5e8b1231b" providerId="ADAL" clId="{C7AD0BA9-15C5-C346-B611-5266C55C68F5}" dt="2025-03-25T20:55:46.913" v="580" actId="207"/>
          <ac:spMkLst>
            <pc:docMk/>
            <pc:sldMk cId="2449427989" sldId="2147479018"/>
            <ac:spMk id="13" creationId="{74C85A61-50B1-A352-8BE0-D3385BB42DD9}"/>
          </ac:spMkLst>
        </pc:spChg>
        <pc:spChg chg="mod ord">
          <ac:chgData name="Marnay Meyer" userId="a449fada-48bd-49e2-8bc2-deb5e8b1231b" providerId="ADAL" clId="{C7AD0BA9-15C5-C346-B611-5266C55C68F5}" dt="2025-03-26T01:50:28.905" v="1054" actId="13244"/>
          <ac:spMkLst>
            <pc:docMk/>
            <pc:sldMk cId="2449427989" sldId="2147479018"/>
            <ac:spMk id="14" creationId="{1D448434-10A5-25F3-7A41-5989C441484D}"/>
          </ac:spMkLst>
        </pc:spChg>
        <pc:spChg chg="mod ord">
          <ac:chgData name="Marnay Meyer" userId="a449fada-48bd-49e2-8bc2-deb5e8b1231b" providerId="ADAL" clId="{C7AD0BA9-15C5-C346-B611-5266C55C68F5}" dt="2025-03-26T01:50:28.905" v="1054" actId="13244"/>
          <ac:spMkLst>
            <pc:docMk/>
            <pc:sldMk cId="2449427989" sldId="2147479018"/>
            <ac:spMk id="16" creationId="{51268399-AEED-BA53-4995-D2C34104E38C}"/>
          </ac:spMkLst>
        </pc:spChg>
        <pc:picChg chg="mod">
          <ac:chgData name="Marnay Meyer" userId="a449fada-48bd-49e2-8bc2-deb5e8b1231b" providerId="ADAL" clId="{C7AD0BA9-15C5-C346-B611-5266C55C68F5}" dt="2025-03-25T20:55:31.491" v="575" actId="1035"/>
          <ac:picMkLst>
            <pc:docMk/>
            <pc:sldMk cId="2449427989" sldId="2147479018"/>
            <ac:picMk id="4" creationId="{FDB46024-29ED-01B2-6E26-D1940F09200F}"/>
          </ac:picMkLst>
        </pc:picChg>
        <pc:picChg chg="mod">
          <ac:chgData name="Marnay Meyer" userId="a449fada-48bd-49e2-8bc2-deb5e8b1231b" providerId="ADAL" clId="{C7AD0BA9-15C5-C346-B611-5266C55C68F5}" dt="2025-03-25T20:55:31.491" v="575" actId="1035"/>
          <ac:picMkLst>
            <pc:docMk/>
            <pc:sldMk cId="2449427989" sldId="2147479018"/>
            <ac:picMk id="5" creationId="{3DC4A2D3-33D6-76EC-96AF-CAF13ADC901D}"/>
          </ac:picMkLst>
        </pc:picChg>
        <pc:picChg chg="mod">
          <ac:chgData name="Marnay Meyer" userId="a449fada-48bd-49e2-8bc2-deb5e8b1231b" providerId="ADAL" clId="{C7AD0BA9-15C5-C346-B611-5266C55C68F5}" dt="2025-03-25T20:55:31.491" v="575" actId="1035"/>
          <ac:picMkLst>
            <pc:docMk/>
            <pc:sldMk cId="2449427989" sldId="2147479018"/>
            <ac:picMk id="6" creationId="{375E7E58-E4C3-5E25-E358-5AFFDD73094D}"/>
          </ac:picMkLst>
        </pc:picChg>
        <pc:picChg chg="mod">
          <ac:chgData name="Marnay Meyer" userId="a449fada-48bd-49e2-8bc2-deb5e8b1231b" providerId="ADAL" clId="{C7AD0BA9-15C5-C346-B611-5266C55C68F5}" dt="2025-03-25T20:55:31.491" v="575" actId="1035"/>
          <ac:picMkLst>
            <pc:docMk/>
            <pc:sldMk cId="2449427989" sldId="2147479018"/>
            <ac:picMk id="7" creationId="{E17E8820-9DAB-1287-92F5-A7779981CEA5}"/>
          </ac:picMkLst>
        </pc:picChg>
      </pc:sldChg>
      <pc:sldChg chg="addSp delSp modSp mod modTransition modClrScheme chgLayout">
        <pc:chgData name="Marnay Meyer" userId="a449fada-48bd-49e2-8bc2-deb5e8b1231b" providerId="ADAL" clId="{C7AD0BA9-15C5-C346-B611-5266C55C68F5}" dt="2025-03-26T01:58:16.995" v="1269"/>
        <pc:sldMkLst>
          <pc:docMk/>
          <pc:sldMk cId="612056148" sldId="2147479019"/>
        </pc:sldMkLst>
        <pc:spChg chg="mod ord">
          <ac:chgData name="Marnay Meyer" userId="a449fada-48bd-49e2-8bc2-deb5e8b1231b" providerId="ADAL" clId="{C7AD0BA9-15C5-C346-B611-5266C55C68F5}" dt="2025-03-26T01:50:44.232" v="1056" actId="13244"/>
          <ac:spMkLst>
            <pc:docMk/>
            <pc:sldMk cId="612056148" sldId="2147479019"/>
            <ac:spMk id="2" creationId="{9584CAF2-2569-2EF2-992A-BA78A477019A}"/>
          </ac:spMkLst>
        </pc:spChg>
        <pc:spChg chg="mod ord">
          <ac:chgData name="Marnay Meyer" userId="a449fada-48bd-49e2-8bc2-deb5e8b1231b" providerId="ADAL" clId="{C7AD0BA9-15C5-C346-B611-5266C55C68F5}" dt="2025-03-25T20:58:01.826" v="685" actId="1076"/>
          <ac:spMkLst>
            <pc:docMk/>
            <pc:sldMk cId="612056148" sldId="2147479019"/>
            <ac:spMk id="3" creationId="{E6026A2C-9A4B-70D5-4FDE-79F5A91F6ACF}"/>
          </ac:spMkLst>
        </pc:spChg>
        <pc:spChg chg="mod">
          <ac:chgData name="Marnay Meyer" userId="a449fada-48bd-49e2-8bc2-deb5e8b1231b" providerId="ADAL" clId="{C7AD0BA9-15C5-C346-B611-5266C55C68F5}" dt="2025-03-26T01:42:47.423" v="983" actId="962"/>
          <ac:spMkLst>
            <pc:docMk/>
            <pc:sldMk cId="612056148" sldId="2147479019"/>
            <ac:spMk id="7" creationId="{D43E446F-87CC-81E8-5AF8-A25BEADBF8F1}"/>
          </ac:spMkLst>
        </pc:spChg>
        <pc:spChg chg="mod">
          <ac:chgData name="Marnay Meyer" userId="a449fada-48bd-49e2-8bc2-deb5e8b1231b" providerId="ADAL" clId="{C7AD0BA9-15C5-C346-B611-5266C55C68F5}" dt="2025-03-25T20:56:31.426" v="602" actId="1036"/>
          <ac:spMkLst>
            <pc:docMk/>
            <pc:sldMk cId="612056148" sldId="2147479019"/>
            <ac:spMk id="9" creationId="{6A05D8DE-1C36-9570-10E9-757CFCDB70E4}"/>
          </ac:spMkLst>
        </pc:spChg>
        <pc:picChg chg="mod ord">
          <ac:chgData name="Marnay Meyer" userId="a449fada-48bd-49e2-8bc2-deb5e8b1231b" providerId="ADAL" clId="{C7AD0BA9-15C5-C346-B611-5266C55C68F5}" dt="2025-03-26T01:57:54.670" v="1245" actId="962"/>
          <ac:picMkLst>
            <pc:docMk/>
            <pc:sldMk cId="612056148" sldId="2147479019"/>
            <ac:picMk id="4" creationId="{980FAD92-E353-219F-22A6-68C956147ADE}"/>
          </ac:picMkLst>
        </pc:picChg>
      </pc:sldChg>
      <pc:sldChg chg="addSp delSp modSp mod modTransition modClrScheme chgLayout">
        <pc:chgData name="Marnay Meyer" userId="a449fada-48bd-49e2-8bc2-deb5e8b1231b" providerId="ADAL" clId="{C7AD0BA9-15C5-C346-B611-5266C55C68F5}" dt="2025-03-26T01:58:16.995" v="1269"/>
        <pc:sldMkLst>
          <pc:docMk/>
          <pc:sldMk cId="769892693" sldId="2147479020"/>
        </pc:sldMkLst>
        <pc:spChg chg="mod ord">
          <ac:chgData name="Marnay Meyer" userId="a449fada-48bd-49e2-8bc2-deb5e8b1231b" providerId="ADAL" clId="{C7AD0BA9-15C5-C346-B611-5266C55C68F5}" dt="2025-03-25T20:58:45.977" v="702" actId="1076"/>
          <ac:spMkLst>
            <pc:docMk/>
            <pc:sldMk cId="769892693" sldId="2147479020"/>
            <ac:spMk id="3" creationId="{E6026A2C-9A4B-70D5-4FDE-79F5A91F6ACF}"/>
          </ac:spMkLst>
        </pc:spChg>
        <pc:spChg chg="mod">
          <ac:chgData name="Marnay Meyer" userId="a449fada-48bd-49e2-8bc2-deb5e8b1231b" providerId="ADAL" clId="{C7AD0BA9-15C5-C346-B611-5266C55C68F5}" dt="2025-03-25T20:58:45.977" v="702" actId="1076"/>
          <ac:spMkLst>
            <pc:docMk/>
            <pc:sldMk cId="769892693" sldId="2147479020"/>
            <ac:spMk id="4" creationId="{E5D4BC75-2FA9-2F5E-F730-62AD83BE5000}"/>
          </ac:spMkLst>
        </pc:spChg>
        <pc:picChg chg="mod">
          <ac:chgData name="Marnay Meyer" userId="a449fada-48bd-49e2-8bc2-deb5e8b1231b" providerId="ADAL" clId="{C7AD0BA9-15C5-C346-B611-5266C55C68F5}" dt="2025-03-26T01:58:01.238" v="1268" actId="962"/>
          <ac:picMkLst>
            <pc:docMk/>
            <pc:sldMk cId="769892693" sldId="2147479020"/>
            <ac:picMk id="7" creationId="{DBA52BEB-B067-CEFD-2C68-FFAC0417C8E2}"/>
          </ac:picMkLst>
        </pc:picChg>
      </pc:sldChg>
      <pc:sldChg chg="modSp mod modTransition modClrScheme chgLayout">
        <pc:chgData name="Marnay Meyer" userId="a449fada-48bd-49e2-8bc2-deb5e8b1231b" providerId="ADAL" clId="{C7AD0BA9-15C5-C346-B611-5266C55C68F5}" dt="2025-03-26T01:58:16.995" v="1269"/>
        <pc:sldMkLst>
          <pc:docMk/>
          <pc:sldMk cId="397469422" sldId="2147479024"/>
        </pc:sldMkLst>
        <pc:spChg chg="mod ord">
          <ac:chgData name="Marnay Meyer" userId="a449fada-48bd-49e2-8bc2-deb5e8b1231b" providerId="ADAL" clId="{C7AD0BA9-15C5-C346-B611-5266C55C68F5}" dt="2025-03-25T21:03:23.074" v="896" actId="1076"/>
          <ac:spMkLst>
            <pc:docMk/>
            <pc:sldMk cId="397469422" sldId="2147479024"/>
            <ac:spMk id="3" creationId="{F8E42A85-4855-4E74-B73D-21732983BD87}"/>
          </ac:spMkLst>
        </pc:spChg>
        <pc:spChg chg="mod ord">
          <ac:chgData name="Marnay Meyer" userId="a449fada-48bd-49e2-8bc2-deb5e8b1231b" providerId="ADAL" clId="{C7AD0BA9-15C5-C346-B611-5266C55C68F5}" dt="2025-03-25T21:03:33.175" v="899" actId="20577"/>
          <ac:spMkLst>
            <pc:docMk/>
            <pc:sldMk cId="397469422" sldId="2147479024"/>
            <ac:spMk id="6" creationId="{AAD5F784-76FB-FDEB-8EFD-248CA39F5234}"/>
          </ac:spMkLst>
        </pc:spChg>
        <pc:picChg chg="mod">
          <ac:chgData name="Marnay Meyer" userId="a449fada-48bd-49e2-8bc2-deb5e8b1231b" providerId="ADAL" clId="{C7AD0BA9-15C5-C346-B611-5266C55C68F5}" dt="2025-03-25T21:03:31.932" v="898" actId="1076"/>
          <ac:picMkLst>
            <pc:docMk/>
            <pc:sldMk cId="397469422" sldId="2147479024"/>
            <ac:picMk id="2" creationId="{01C49351-12D1-8C30-D4DE-E924D932D798}"/>
          </ac:picMkLst>
        </pc:picChg>
        <pc:picChg chg="mod ord">
          <ac:chgData name="Marnay Meyer" userId="a449fada-48bd-49e2-8bc2-deb5e8b1231b" providerId="ADAL" clId="{C7AD0BA9-15C5-C346-B611-5266C55C68F5}" dt="2025-03-26T01:51:43.385" v="1064" actId="13244"/>
          <ac:picMkLst>
            <pc:docMk/>
            <pc:sldMk cId="397469422" sldId="2147479024"/>
            <ac:picMk id="4" creationId="{1CEB8CD9-443A-AA5D-AF97-DBEC85CFE0C1}"/>
          </ac:picMkLst>
        </pc:picChg>
      </pc:sldChg>
      <pc:sldChg chg="modSp mod modTransition modClrScheme chgLayout">
        <pc:chgData name="Marnay Meyer" userId="a449fada-48bd-49e2-8bc2-deb5e8b1231b" providerId="ADAL" clId="{C7AD0BA9-15C5-C346-B611-5266C55C68F5}" dt="2025-03-26T01:58:16.995" v="1269"/>
        <pc:sldMkLst>
          <pc:docMk/>
          <pc:sldMk cId="3408530501" sldId="2147479026"/>
        </pc:sldMkLst>
        <pc:spChg chg="mod ord">
          <ac:chgData name="Marnay Meyer" userId="a449fada-48bd-49e2-8bc2-deb5e8b1231b" providerId="ADAL" clId="{C7AD0BA9-15C5-C346-B611-5266C55C68F5}" dt="2025-03-25T20:51:59.440" v="465" actId="1076"/>
          <ac:spMkLst>
            <pc:docMk/>
            <pc:sldMk cId="3408530501" sldId="2147479026"/>
            <ac:spMk id="4" creationId="{D9BE1E66-A4A3-7DBE-310F-F02F5FDE4510}"/>
          </ac:spMkLst>
        </pc:spChg>
        <pc:spChg chg="mod">
          <ac:chgData name="Marnay Meyer" userId="a449fada-48bd-49e2-8bc2-deb5e8b1231b" providerId="ADAL" clId="{C7AD0BA9-15C5-C346-B611-5266C55C68F5}" dt="2025-03-25T20:52:05.387" v="466" actId="1076"/>
          <ac:spMkLst>
            <pc:docMk/>
            <pc:sldMk cId="3408530501" sldId="2147479026"/>
            <ac:spMk id="8" creationId="{8D4F4646-75CE-8B57-721F-77D221A4E91A}"/>
          </ac:spMkLst>
        </pc:spChg>
        <pc:spChg chg="mod">
          <ac:chgData name="Marnay Meyer" userId="a449fada-48bd-49e2-8bc2-deb5e8b1231b" providerId="ADAL" clId="{C7AD0BA9-15C5-C346-B611-5266C55C68F5}" dt="2025-03-25T20:52:05.387" v="466" actId="1076"/>
          <ac:spMkLst>
            <pc:docMk/>
            <pc:sldMk cId="3408530501" sldId="2147479026"/>
            <ac:spMk id="9" creationId="{EBC33342-0650-E023-FE21-D4A2AAE7C658}"/>
          </ac:spMkLst>
        </pc:spChg>
        <pc:picChg chg="mod">
          <ac:chgData name="Marnay Meyer" userId="a449fada-48bd-49e2-8bc2-deb5e8b1231b" providerId="ADAL" clId="{C7AD0BA9-15C5-C346-B611-5266C55C68F5}" dt="2025-03-26T01:57:31.190" v="1214" actId="962"/>
          <ac:picMkLst>
            <pc:docMk/>
            <pc:sldMk cId="3408530501" sldId="2147479026"/>
            <ac:picMk id="7" creationId="{CE2E2BA5-47DE-468F-C4A0-25A33A1DF1D4}"/>
          </ac:picMkLst>
        </pc:picChg>
      </pc:sldChg>
      <pc:sldChg chg="modSp mod modTransition">
        <pc:chgData name="Marnay Meyer" userId="a449fada-48bd-49e2-8bc2-deb5e8b1231b" providerId="ADAL" clId="{C7AD0BA9-15C5-C346-B611-5266C55C68F5}" dt="2025-03-26T01:58:16.995" v="1269"/>
        <pc:sldMkLst>
          <pc:docMk/>
          <pc:sldMk cId="427780748" sldId="2147479048"/>
        </pc:sldMkLst>
        <pc:spChg chg="mod">
          <ac:chgData name="Marnay Meyer" userId="a449fada-48bd-49e2-8bc2-deb5e8b1231b" providerId="ADAL" clId="{C7AD0BA9-15C5-C346-B611-5266C55C68F5}" dt="2025-03-26T01:43:11.224" v="990" actId="33553"/>
          <ac:spMkLst>
            <pc:docMk/>
            <pc:sldMk cId="427780748" sldId="2147479048"/>
            <ac:spMk id="11" creationId="{97D4299F-FE4E-C67D-9337-DF9A9EB41019}"/>
          </ac:spMkLst>
        </pc:spChg>
        <pc:picChg chg="mod modCrop">
          <ac:chgData name="Marnay Meyer" userId="a449fada-48bd-49e2-8bc2-deb5e8b1231b" providerId="ADAL" clId="{C7AD0BA9-15C5-C346-B611-5266C55C68F5}" dt="2025-03-26T01:41:21.837" v="953" actId="962"/>
          <ac:picMkLst>
            <pc:docMk/>
            <pc:sldMk cId="427780748" sldId="2147479048"/>
            <ac:picMk id="6" creationId="{D7E9550C-9EAA-F625-2052-36F29EB99EF3}"/>
          </ac:picMkLst>
        </pc:picChg>
      </pc:sldChg>
      <pc:sldChg chg="delSp modSp mod modTransition modClrScheme chgLayout">
        <pc:chgData name="Marnay Meyer" userId="a449fada-48bd-49e2-8bc2-deb5e8b1231b" providerId="ADAL" clId="{C7AD0BA9-15C5-C346-B611-5266C55C68F5}" dt="2025-03-26T01:58:16.995" v="1269"/>
        <pc:sldMkLst>
          <pc:docMk/>
          <pc:sldMk cId="2357974597" sldId="2147479052"/>
        </pc:sldMkLst>
        <pc:spChg chg="mod ord">
          <ac:chgData name="Marnay Meyer" userId="a449fada-48bd-49e2-8bc2-deb5e8b1231b" providerId="ADAL" clId="{C7AD0BA9-15C5-C346-B611-5266C55C68F5}" dt="2025-03-25T20:59:54.079" v="767" actId="1036"/>
          <ac:spMkLst>
            <pc:docMk/>
            <pc:sldMk cId="2357974597" sldId="2147479052"/>
            <ac:spMk id="2" creationId="{C363D697-016C-B5C0-49FA-CC496936DAD6}"/>
          </ac:spMkLst>
        </pc:spChg>
        <pc:spChg chg="mod ord">
          <ac:chgData name="Marnay Meyer" userId="a449fada-48bd-49e2-8bc2-deb5e8b1231b" providerId="ADAL" clId="{C7AD0BA9-15C5-C346-B611-5266C55C68F5}" dt="2025-03-26T01:51:04.789" v="1059" actId="13244"/>
          <ac:spMkLst>
            <pc:docMk/>
            <pc:sldMk cId="2357974597" sldId="2147479052"/>
            <ac:spMk id="3" creationId="{C26FBBFA-7688-EBA8-93AE-E97485082D16}"/>
          </ac:spMkLst>
        </pc:spChg>
        <pc:spChg chg="mod ord">
          <ac:chgData name="Marnay Meyer" userId="a449fada-48bd-49e2-8bc2-deb5e8b1231b" providerId="ADAL" clId="{C7AD0BA9-15C5-C346-B611-5266C55C68F5}" dt="2025-03-26T01:51:11.003" v="1060" actId="13244"/>
          <ac:spMkLst>
            <pc:docMk/>
            <pc:sldMk cId="2357974597" sldId="2147479052"/>
            <ac:spMk id="8" creationId="{63C9F0DC-BC5E-CB04-20DD-EB4C2F9C4931}"/>
          </ac:spMkLst>
        </pc:spChg>
        <pc:spChg chg="mod ord">
          <ac:chgData name="Marnay Meyer" userId="a449fada-48bd-49e2-8bc2-deb5e8b1231b" providerId="ADAL" clId="{C7AD0BA9-15C5-C346-B611-5266C55C68F5}" dt="2025-03-26T01:51:14.805" v="1061" actId="13244"/>
          <ac:spMkLst>
            <pc:docMk/>
            <pc:sldMk cId="2357974597" sldId="2147479052"/>
            <ac:spMk id="9" creationId="{DE8969E7-2BC3-3F44-8941-4112DF8E17F7}"/>
          </ac:spMkLst>
        </pc:spChg>
        <pc:spChg chg="mod ord">
          <ac:chgData name="Marnay Meyer" userId="a449fada-48bd-49e2-8bc2-deb5e8b1231b" providerId="ADAL" clId="{C7AD0BA9-15C5-C346-B611-5266C55C68F5}" dt="2025-03-26T01:51:16.557" v="1062" actId="13244"/>
          <ac:spMkLst>
            <pc:docMk/>
            <pc:sldMk cId="2357974597" sldId="2147479052"/>
            <ac:spMk id="10" creationId="{150B82E5-19C2-B6CB-18E2-2B03A1023022}"/>
          </ac:spMkLst>
        </pc:spChg>
        <pc:spChg chg="mod">
          <ac:chgData name="Marnay Meyer" userId="a449fada-48bd-49e2-8bc2-deb5e8b1231b" providerId="ADAL" clId="{C7AD0BA9-15C5-C346-B611-5266C55C68F5}" dt="2025-03-25T20:59:54.079" v="767" actId="1036"/>
          <ac:spMkLst>
            <pc:docMk/>
            <pc:sldMk cId="2357974597" sldId="2147479052"/>
            <ac:spMk id="11" creationId="{9F8B8A71-CFB6-F46A-7179-D25BCE9B41FB}"/>
          </ac:spMkLst>
        </pc:spChg>
        <pc:spChg chg="mod">
          <ac:chgData name="Marnay Meyer" userId="a449fada-48bd-49e2-8bc2-deb5e8b1231b" providerId="ADAL" clId="{C7AD0BA9-15C5-C346-B611-5266C55C68F5}" dt="2025-03-25T20:59:54.079" v="767" actId="1036"/>
          <ac:spMkLst>
            <pc:docMk/>
            <pc:sldMk cId="2357974597" sldId="2147479052"/>
            <ac:spMk id="12" creationId="{6A21CCE2-B915-FB8C-3491-4B00B64DA88F}"/>
          </ac:spMkLst>
        </pc:spChg>
        <pc:spChg chg="mod">
          <ac:chgData name="Marnay Meyer" userId="a449fada-48bd-49e2-8bc2-deb5e8b1231b" providerId="ADAL" clId="{C7AD0BA9-15C5-C346-B611-5266C55C68F5}" dt="2025-03-25T20:59:54.079" v="767" actId="1036"/>
          <ac:spMkLst>
            <pc:docMk/>
            <pc:sldMk cId="2357974597" sldId="2147479052"/>
            <ac:spMk id="13" creationId="{BAA57C34-EECE-C633-32B5-EF21DEFE3555}"/>
          </ac:spMkLst>
        </pc:spChg>
        <pc:picChg chg="mod">
          <ac:chgData name="Marnay Meyer" userId="a449fada-48bd-49e2-8bc2-deb5e8b1231b" providerId="ADAL" clId="{C7AD0BA9-15C5-C346-B611-5266C55C68F5}" dt="2025-03-25T20:59:54.079" v="767" actId="1036"/>
          <ac:picMkLst>
            <pc:docMk/>
            <pc:sldMk cId="2357974597" sldId="2147479052"/>
            <ac:picMk id="4" creationId="{430BD226-7C91-765C-BE9F-E341EBC17D7A}"/>
          </ac:picMkLst>
        </pc:picChg>
        <pc:picChg chg="mod">
          <ac:chgData name="Marnay Meyer" userId="a449fada-48bd-49e2-8bc2-deb5e8b1231b" providerId="ADAL" clId="{C7AD0BA9-15C5-C346-B611-5266C55C68F5}" dt="2025-03-25T20:59:54.079" v="767" actId="1036"/>
          <ac:picMkLst>
            <pc:docMk/>
            <pc:sldMk cId="2357974597" sldId="2147479052"/>
            <ac:picMk id="5" creationId="{36C41718-9C7A-6C17-5F17-EB43505D7B4A}"/>
          </ac:picMkLst>
        </pc:picChg>
        <pc:picChg chg="mod">
          <ac:chgData name="Marnay Meyer" userId="a449fada-48bd-49e2-8bc2-deb5e8b1231b" providerId="ADAL" clId="{C7AD0BA9-15C5-C346-B611-5266C55C68F5}" dt="2025-03-25T20:59:52.373" v="761" actId="1036"/>
          <ac:picMkLst>
            <pc:docMk/>
            <pc:sldMk cId="2357974597" sldId="2147479052"/>
            <ac:picMk id="6" creationId="{D9245554-704A-A38E-4C72-3584B2013401}"/>
          </ac:picMkLst>
        </pc:picChg>
        <pc:picChg chg="mod">
          <ac:chgData name="Marnay Meyer" userId="a449fada-48bd-49e2-8bc2-deb5e8b1231b" providerId="ADAL" clId="{C7AD0BA9-15C5-C346-B611-5266C55C68F5}" dt="2025-03-25T20:59:54.079" v="767" actId="1036"/>
          <ac:picMkLst>
            <pc:docMk/>
            <pc:sldMk cId="2357974597" sldId="2147479052"/>
            <ac:picMk id="7" creationId="{7A2DD612-71D9-F4E0-E5F0-3C1C3996257D}"/>
          </ac:picMkLst>
        </pc:picChg>
      </pc:sldChg>
      <pc:sldChg chg="modSp mod modTransition modClrScheme chgLayout">
        <pc:chgData name="Marnay Meyer" userId="a449fada-48bd-49e2-8bc2-deb5e8b1231b" providerId="ADAL" clId="{C7AD0BA9-15C5-C346-B611-5266C55C68F5}" dt="2025-03-26T01:58:16.995" v="1269"/>
        <pc:sldMkLst>
          <pc:docMk/>
          <pc:sldMk cId="2462999006" sldId="2147479053"/>
        </pc:sldMkLst>
        <pc:spChg chg="mod ord">
          <ac:chgData name="Marnay Meyer" userId="a449fada-48bd-49e2-8bc2-deb5e8b1231b" providerId="ADAL" clId="{C7AD0BA9-15C5-C346-B611-5266C55C68F5}" dt="2025-03-25T21:00:56.582" v="813" actId="1038"/>
          <ac:spMkLst>
            <pc:docMk/>
            <pc:sldMk cId="2462999006" sldId="2147479053"/>
            <ac:spMk id="3" creationId="{6D187E74-7E9E-EFC2-D313-29A6D397B82F}"/>
          </ac:spMkLst>
        </pc:spChg>
        <pc:spChg chg="mod ord">
          <ac:chgData name="Marnay Meyer" userId="a449fada-48bd-49e2-8bc2-deb5e8b1231b" providerId="ADAL" clId="{C7AD0BA9-15C5-C346-B611-5266C55C68F5}" dt="2025-03-25T21:00:56.582" v="813" actId="1038"/>
          <ac:spMkLst>
            <pc:docMk/>
            <pc:sldMk cId="2462999006" sldId="2147479053"/>
            <ac:spMk id="13" creationId="{FA9CAB10-3907-C55E-134F-967AA6D8D1C6}"/>
          </ac:spMkLst>
        </pc:spChg>
      </pc:sldChg>
      <pc:sldChg chg="delSp modSp mod modTransition modClrScheme chgLayout">
        <pc:chgData name="Marnay Meyer" userId="a449fada-48bd-49e2-8bc2-deb5e8b1231b" providerId="ADAL" clId="{C7AD0BA9-15C5-C346-B611-5266C55C68F5}" dt="2025-03-26T01:58:16.995" v="1269"/>
        <pc:sldMkLst>
          <pc:docMk/>
          <pc:sldMk cId="705176444" sldId="2147479055"/>
        </pc:sldMkLst>
        <pc:spChg chg="mod ord">
          <ac:chgData name="Marnay Meyer" userId="a449fada-48bd-49e2-8bc2-deb5e8b1231b" providerId="ADAL" clId="{C7AD0BA9-15C5-C346-B611-5266C55C68F5}" dt="2025-03-25T21:00:20.440" v="788" actId="1038"/>
          <ac:spMkLst>
            <pc:docMk/>
            <pc:sldMk cId="705176444" sldId="2147479055"/>
            <ac:spMk id="3" creationId="{6999991B-D842-0F3F-BECF-6EE14E826CFB}"/>
          </ac:spMkLst>
        </pc:spChg>
        <pc:spChg chg="mod">
          <ac:chgData name="Marnay Meyer" userId="a449fada-48bd-49e2-8bc2-deb5e8b1231b" providerId="ADAL" clId="{C7AD0BA9-15C5-C346-B611-5266C55C68F5}" dt="2025-03-25T21:00:20.440" v="788" actId="1038"/>
          <ac:spMkLst>
            <pc:docMk/>
            <pc:sldMk cId="705176444" sldId="2147479055"/>
            <ac:spMk id="5" creationId="{BDBA363D-0DCE-5B59-B274-87296BB6194E}"/>
          </ac:spMkLst>
        </pc:spChg>
      </pc:sldChg>
      <pc:sldChg chg="addSp delSp modSp mod modTransition modClrScheme chgLayout">
        <pc:chgData name="Marnay Meyer" userId="a449fada-48bd-49e2-8bc2-deb5e8b1231b" providerId="ADAL" clId="{C7AD0BA9-15C5-C346-B611-5266C55C68F5}" dt="2025-03-26T01:58:16.995" v="1269"/>
        <pc:sldMkLst>
          <pc:docMk/>
          <pc:sldMk cId="184541921" sldId="2147479058"/>
        </pc:sldMkLst>
        <pc:spChg chg="mod">
          <ac:chgData name="Marnay Meyer" userId="a449fada-48bd-49e2-8bc2-deb5e8b1231b" providerId="ADAL" clId="{C7AD0BA9-15C5-C346-B611-5266C55C68F5}" dt="2025-03-25T20:36:06.638" v="102" actId="14100"/>
          <ac:spMkLst>
            <pc:docMk/>
            <pc:sldMk cId="184541921" sldId="2147479058"/>
            <ac:spMk id="2" creationId="{77D25790-9C37-87EF-6F76-98446E0959EA}"/>
          </ac:spMkLst>
        </pc:spChg>
        <pc:spChg chg="mod ord">
          <ac:chgData name="Marnay Meyer" userId="a449fada-48bd-49e2-8bc2-deb5e8b1231b" providerId="ADAL" clId="{C7AD0BA9-15C5-C346-B611-5266C55C68F5}" dt="2025-03-25T20:36:15.644" v="105" actId="1076"/>
          <ac:spMkLst>
            <pc:docMk/>
            <pc:sldMk cId="184541921" sldId="2147479058"/>
            <ac:spMk id="8" creationId="{0336192A-CCC1-37A4-D700-983187006D3E}"/>
          </ac:spMkLst>
        </pc:spChg>
        <pc:spChg chg="mod">
          <ac:chgData name="Marnay Meyer" userId="a449fada-48bd-49e2-8bc2-deb5e8b1231b" providerId="ADAL" clId="{C7AD0BA9-15C5-C346-B611-5266C55C68F5}" dt="2025-03-25T20:47:37.449" v="358" actId="20577"/>
          <ac:spMkLst>
            <pc:docMk/>
            <pc:sldMk cId="184541921" sldId="2147479058"/>
            <ac:spMk id="43" creationId="{8ABD961B-D7E9-4154-77E4-BE01307144F8}"/>
          </ac:spMkLst>
        </pc:spChg>
        <pc:picChg chg="mod modCrop">
          <ac:chgData name="Marnay Meyer" userId="a449fada-48bd-49e2-8bc2-deb5e8b1231b" providerId="ADAL" clId="{C7AD0BA9-15C5-C346-B611-5266C55C68F5}" dt="2025-03-25T20:37:36.703" v="149" actId="1036"/>
          <ac:picMkLst>
            <pc:docMk/>
            <pc:sldMk cId="184541921" sldId="2147479058"/>
            <ac:picMk id="4" creationId="{33448D42-4B8C-D9D2-E253-3A7500FECC3A}"/>
          </ac:picMkLst>
        </pc:picChg>
        <pc:picChg chg="add mod">
          <ac:chgData name="Marnay Meyer" userId="a449fada-48bd-49e2-8bc2-deb5e8b1231b" providerId="ADAL" clId="{C7AD0BA9-15C5-C346-B611-5266C55C68F5}" dt="2025-03-26T01:42:10.073" v="963" actId="962"/>
          <ac:picMkLst>
            <pc:docMk/>
            <pc:sldMk cId="184541921" sldId="2147479058"/>
            <ac:picMk id="5" creationId="{86D708B8-97D7-BBC7-1C1F-ECEB524B1640}"/>
          </ac:picMkLst>
        </pc:picChg>
      </pc:sldChg>
      <pc:sldChg chg="delSp modSp mod modTransition">
        <pc:chgData name="Marnay Meyer" userId="a449fada-48bd-49e2-8bc2-deb5e8b1231b" providerId="ADAL" clId="{C7AD0BA9-15C5-C346-B611-5266C55C68F5}" dt="2025-03-26T01:58:16.995" v="1269"/>
        <pc:sldMkLst>
          <pc:docMk/>
          <pc:sldMk cId="1219694780" sldId="2147479059"/>
        </pc:sldMkLst>
        <pc:spChg chg="mod">
          <ac:chgData name="Marnay Meyer" userId="a449fada-48bd-49e2-8bc2-deb5e8b1231b" providerId="ADAL" clId="{C7AD0BA9-15C5-C346-B611-5266C55C68F5}" dt="2025-03-25T20:42:54.235" v="258" actId="1076"/>
          <ac:spMkLst>
            <pc:docMk/>
            <pc:sldMk cId="1219694780" sldId="2147479059"/>
            <ac:spMk id="6" creationId="{E377837E-626B-6352-1F36-4602070BADB4}"/>
          </ac:spMkLst>
        </pc:spChg>
        <pc:spChg chg="mod">
          <ac:chgData name="Marnay Meyer" userId="a449fada-48bd-49e2-8bc2-deb5e8b1231b" providerId="ADAL" clId="{C7AD0BA9-15C5-C346-B611-5266C55C68F5}" dt="2025-03-26T01:43:06.338" v="988" actId="33553"/>
          <ac:spMkLst>
            <pc:docMk/>
            <pc:sldMk cId="1219694780" sldId="2147479059"/>
            <ac:spMk id="11" creationId="{B750E7E5-DD44-B05D-A856-6BC14907B073}"/>
          </ac:spMkLst>
        </pc:spChg>
        <pc:picChg chg="mod modCrop">
          <ac:chgData name="Marnay Meyer" userId="a449fada-48bd-49e2-8bc2-deb5e8b1231b" providerId="ADAL" clId="{C7AD0BA9-15C5-C346-B611-5266C55C68F5}" dt="2025-03-25T20:32:09.753" v="46" actId="732"/>
          <ac:picMkLst>
            <pc:docMk/>
            <pc:sldMk cId="1219694780" sldId="2147479059"/>
            <ac:picMk id="7" creationId="{5AAD3238-4C73-DF05-1CCD-3F49A866CF5E}"/>
          </ac:picMkLst>
        </pc:picChg>
      </pc:sldChg>
      <pc:sldChg chg="addSp delSp modSp mod modTransition">
        <pc:chgData name="Marnay Meyer" userId="a449fada-48bd-49e2-8bc2-deb5e8b1231b" providerId="ADAL" clId="{C7AD0BA9-15C5-C346-B611-5266C55C68F5}" dt="2025-03-26T01:58:16.995" v="1269"/>
        <pc:sldMkLst>
          <pc:docMk/>
          <pc:sldMk cId="334082087" sldId="2147479060"/>
        </pc:sldMkLst>
        <pc:spChg chg="add mod ord">
          <ac:chgData name="Marnay Meyer" userId="a449fada-48bd-49e2-8bc2-deb5e8b1231b" providerId="ADAL" clId="{C7AD0BA9-15C5-C346-B611-5266C55C68F5}" dt="2025-03-26T01:44:48.815" v="1005" actId="13244"/>
          <ac:spMkLst>
            <pc:docMk/>
            <pc:sldMk cId="334082087" sldId="2147479060"/>
            <ac:spMk id="5" creationId="{1F8D3682-1B87-1C6D-6682-32529A29EFAD}"/>
          </ac:spMkLst>
        </pc:spChg>
        <pc:spChg chg="add mod">
          <ac:chgData name="Marnay Meyer" userId="a449fada-48bd-49e2-8bc2-deb5e8b1231b" providerId="ADAL" clId="{C7AD0BA9-15C5-C346-B611-5266C55C68F5}" dt="2025-03-25T20:45:51.880" v="331" actId="20577"/>
          <ac:spMkLst>
            <pc:docMk/>
            <pc:sldMk cId="334082087" sldId="2147479060"/>
            <ac:spMk id="6" creationId="{EE685507-7645-CA72-2975-25F6090582DB}"/>
          </ac:spMkLst>
        </pc:spChg>
        <pc:spChg chg="mod ord">
          <ac:chgData name="Marnay Meyer" userId="a449fada-48bd-49e2-8bc2-deb5e8b1231b" providerId="ADAL" clId="{C7AD0BA9-15C5-C346-B611-5266C55C68F5}" dt="2025-03-26T01:44:45.612" v="1004" actId="13244"/>
          <ac:spMkLst>
            <pc:docMk/>
            <pc:sldMk cId="334082087" sldId="2147479060"/>
            <ac:spMk id="12" creationId="{57442E30-504F-9897-4DFC-225861A58A2A}"/>
          </ac:spMkLst>
        </pc:spChg>
        <pc:picChg chg="mod ord modCrop">
          <ac:chgData name="Marnay Meyer" userId="a449fada-48bd-49e2-8bc2-deb5e8b1231b" providerId="ADAL" clId="{C7AD0BA9-15C5-C346-B611-5266C55C68F5}" dt="2025-03-26T01:44:43.360" v="1003" actId="13244"/>
          <ac:picMkLst>
            <pc:docMk/>
            <pc:sldMk cId="334082087" sldId="2147479060"/>
            <ac:picMk id="4" creationId="{8285B551-F4A9-C516-84EC-EC3ED9247696}"/>
          </ac:picMkLst>
        </pc:picChg>
      </pc:sldChg>
      <pc:sldChg chg="addSp delSp modSp mod modTransition">
        <pc:chgData name="Marnay Meyer" userId="a449fada-48bd-49e2-8bc2-deb5e8b1231b" providerId="ADAL" clId="{C7AD0BA9-15C5-C346-B611-5266C55C68F5}" dt="2025-03-26T01:58:16.995" v="1269"/>
        <pc:sldMkLst>
          <pc:docMk/>
          <pc:sldMk cId="1219013534" sldId="2147479061"/>
        </pc:sldMkLst>
        <pc:spChg chg="mod">
          <ac:chgData name="Marnay Meyer" userId="a449fada-48bd-49e2-8bc2-deb5e8b1231b" providerId="ADAL" clId="{C7AD0BA9-15C5-C346-B611-5266C55C68F5}" dt="2025-03-25T20:44:38.228" v="302" actId="1037"/>
          <ac:spMkLst>
            <pc:docMk/>
            <pc:sldMk cId="1219013534" sldId="2147479061"/>
            <ac:spMk id="2" creationId="{0CF3649C-D3F6-03D9-70FA-F484EFA8725A}"/>
          </ac:spMkLst>
        </pc:spChg>
        <pc:spChg chg="mod">
          <ac:chgData name="Marnay Meyer" userId="a449fada-48bd-49e2-8bc2-deb5e8b1231b" providerId="ADAL" clId="{C7AD0BA9-15C5-C346-B611-5266C55C68F5}" dt="2025-03-26T01:43:17.517" v="993" actId="33553"/>
          <ac:spMkLst>
            <pc:docMk/>
            <pc:sldMk cId="1219013534" sldId="2147479061"/>
            <ac:spMk id="11" creationId="{A0D38BFB-E784-F644-BB7F-A63E0D44CDFA}"/>
          </ac:spMkLst>
        </pc:spChg>
        <pc:spChg chg="mod">
          <ac:chgData name="Marnay Meyer" userId="a449fada-48bd-49e2-8bc2-deb5e8b1231b" providerId="ADAL" clId="{C7AD0BA9-15C5-C346-B611-5266C55C68F5}" dt="2025-03-25T20:45:21.328" v="323" actId="1076"/>
          <ac:spMkLst>
            <pc:docMk/>
            <pc:sldMk cId="1219013534" sldId="2147479061"/>
            <ac:spMk id="12" creationId="{BE3B2323-DFD1-9006-1888-E038FBCD693E}"/>
          </ac:spMkLst>
        </pc:spChg>
        <pc:picChg chg="mod modCrop">
          <ac:chgData name="Marnay Meyer" userId="a449fada-48bd-49e2-8bc2-deb5e8b1231b" providerId="ADAL" clId="{C7AD0BA9-15C5-C346-B611-5266C55C68F5}" dt="2025-03-26T01:41:28.376" v="955" actId="962"/>
          <ac:picMkLst>
            <pc:docMk/>
            <pc:sldMk cId="1219013534" sldId="2147479061"/>
            <ac:picMk id="4" creationId="{D36A19A6-5901-C507-8BAF-1C556993C84B}"/>
          </ac:picMkLst>
        </pc:picChg>
      </pc:sldChg>
      <pc:sldChg chg="modSp mod modTransition">
        <pc:chgData name="Marnay Meyer" userId="a449fada-48bd-49e2-8bc2-deb5e8b1231b" providerId="ADAL" clId="{C7AD0BA9-15C5-C346-B611-5266C55C68F5}" dt="2025-03-26T01:58:16.995" v="1269"/>
        <pc:sldMkLst>
          <pc:docMk/>
          <pc:sldMk cId="293615383" sldId="2147479062"/>
        </pc:sldMkLst>
        <pc:spChg chg="mod">
          <ac:chgData name="Marnay Meyer" userId="a449fada-48bd-49e2-8bc2-deb5e8b1231b" providerId="ADAL" clId="{C7AD0BA9-15C5-C346-B611-5266C55C68F5}" dt="2025-03-25T20:43:31.458" v="266" actId="404"/>
          <ac:spMkLst>
            <pc:docMk/>
            <pc:sldMk cId="293615383" sldId="2147479062"/>
            <ac:spMk id="2" creationId="{31C32352-5467-AB1D-F045-8A5BB1B3D726}"/>
          </ac:spMkLst>
        </pc:spChg>
        <pc:spChg chg="mod">
          <ac:chgData name="Marnay Meyer" userId="a449fada-48bd-49e2-8bc2-deb5e8b1231b" providerId="ADAL" clId="{C7AD0BA9-15C5-C346-B611-5266C55C68F5}" dt="2025-03-25T20:46:44.619" v="349" actId="207"/>
          <ac:spMkLst>
            <pc:docMk/>
            <pc:sldMk cId="293615383" sldId="2147479062"/>
            <ac:spMk id="3" creationId="{FE5C0C94-4E77-CA51-8EEB-346B719EC7D8}"/>
          </ac:spMkLst>
        </pc:spChg>
        <pc:spChg chg="mod">
          <ac:chgData name="Marnay Meyer" userId="a449fada-48bd-49e2-8bc2-deb5e8b1231b" providerId="ADAL" clId="{C7AD0BA9-15C5-C346-B611-5266C55C68F5}" dt="2025-03-25T20:43:53.157" v="284" actId="1035"/>
          <ac:spMkLst>
            <pc:docMk/>
            <pc:sldMk cId="293615383" sldId="2147479062"/>
            <ac:spMk id="5" creationId="{B714D83A-DB76-828A-42D2-01C678C924EE}"/>
          </ac:spMkLst>
        </pc:spChg>
        <pc:spChg chg="mod">
          <ac:chgData name="Marnay Meyer" userId="a449fada-48bd-49e2-8bc2-deb5e8b1231b" providerId="ADAL" clId="{C7AD0BA9-15C5-C346-B611-5266C55C68F5}" dt="2025-03-25T20:46:47.817" v="352" actId="207"/>
          <ac:spMkLst>
            <pc:docMk/>
            <pc:sldMk cId="293615383" sldId="2147479062"/>
            <ac:spMk id="6" creationId="{5E99BC6A-9CE1-ECB6-9E95-DD1976D81574}"/>
          </ac:spMkLst>
        </pc:spChg>
        <pc:spChg chg="mod">
          <ac:chgData name="Marnay Meyer" userId="a449fada-48bd-49e2-8bc2-deb5e8b1231b" providerId="ADAL" clId="{C7AD0BA9-15C5-C346-B611-5266C55C68F5}" dt="2025-03-25T20:43:55.893" v="285" actId="1076"/>
          <ac:spMkLst>
            <pc:docMk/>
            <pc:sldMk cId="293615383" sldId="2147479062"/>
            <ac:spMk id="8" creationId="{BA979936-D8C8-8BD0-E025-BB25ADF8631D}"/>
          </ac:spMkLst>
        </pc:spChg>
        <pc:spChg chg="mod">
          <ac:chgData name="Marnay Meyer" userId="a449fada-48bd-49e2-8bc2-deb5e8b1231b" providerId="ADAL" clId="{C7AD0BA9-15C5-C346-B611-5266C55C68F5}" dt="2025-03-26T01:43:15.172" v="992" actId="33553"/>
          <ac:spMkLst>
            <pc:docMk/>
            <pc:sldMk cId="293615383" sldId="2147479062"/>
            <ac:spMk id="11" creationId="{CEAACDC5-19AF-DE10-4CB7-28B102341CA6}"/>
          </ac:spMkLst>
        </pc:spChg>
      </pc:sldChg>
      <pc:sldChg chg="modSp mod modTransition">
        <pc:chgData name="Marnay Meyer" userId="a449fada-48bd-49e2-8bc2-deb5e8b1231b" providerId="ADAL" clId="{C7AD0BA9-15C5-C346-B611-5266C55C68F5}" dt="2025-03-26T01:58:16.995" v="1269"/>
        <pc:sldMkLst>
          <pc:docMk/>
          <pc:sldMk cId="4162707479" sldId="2147479063"/>
        </pc:sldMkLst>
        <pc:spChg chg="mod ord">
          <ac:chgData name="Marnay Meyer" userId="a449fada-48bd-49e2-8bc2-deb5e8b1231b" providerId="ADAL" clId="{C7AD0BA9-15C5-C346-B611-5266C55C68F5}" dt="2025-03-26T01:44:33.987" v="1002" actId="13244"/>
          <ac:spMkLst>
            <pc:docMk/>
            <pc:sldMk cId="4162707479" sldId="2147479063"/>
            <ac:spMk id="4" creationId="{4A8EF098-4421-D3D4-A7EA-06175DF24F3D}"/>
          </ac:spMkLst>
        </pc:spChg>
      </pc:sldChg>
      <pc:sldChg chg="addSp delSp modSp mod modTransition modClrScheme chgLayout">
        <pc:chgData name="Marnay Meyer" userId="a449fada-48bd-49e2-8bc2-deb5e8b1231b" providerId="ADAL" clId="{C7AD0BA9-15C5-C346-B611-5266C55C68F5}" dt="2025-03-26T01:58:16.995" v="1269"/>
        <pc:sldMkLst>
          <pc:docMk/>
          <pc:sldMk cId="1117073925" sldId="2147479064"/>
        </pc:sldMkLst>
        <pc:spChg chg="mod ord modVis">
          <ac:chgData name="Marnay Meyer" userId="a449fada-48bd-49e2-8bc2-deb5e8b1231b" providerId="ADAL" clId="{C7AD0BA9-15C5-C346-B611-5266C55C68F5}" dt="2025-03-26T01:54:27.702" v="1084" actId="164"/>
          <ac:spMkLst>
            <pc:docMk/>
            <pc:sldMk cId="1117073925" sldId="2147479064"/>
            <ac:spMk id="3" creationId="{18021E2D-56D8-02D2-C286-D73249F9951B}"/>
          </ac:spMkLst>
        </pc:spChg>
        <pc:spChg chg="mod ord modVis">
          <ac:chgData name="Marnay Meyer" userId="a449fada-48bd-49e2-8bc2-deb5e8b1231b" providerId="ADAL" clId="{C7AD0BA9-15C5-C346-B611-5266C55C68F5}" dt="2025-03-26T01:54:27.702" v="1084" actId="164"/>
          <ac:spMkLst>
            <pc:docMk/>
            <pc:sldMk cId="1117073925" sldId="2147479064"/>
            <ac:spMk id="4" creationId="{7A397F7F-E97E-00F3-2A3A-13A322C2E672}"/>
          </ac:spMkLst>
        </pc:spChg>
        <pc:spChg chg="mod ord modVis">
          <ac:chgData name="Marnay Meyer" userId="a449fada-48bd-49e2-8bc2-deb5e8b1231b" providerId="ADAL" clId="{C7AD0BA9-15C5-C346-B611-5266C55C68F5}" dt="2025-03-26T01:54:34.212" v="1085" actId="164"/>
          <ac:spMkLst>
            <pc:docMk/>
            <pc:sldMk cId="1117073925" sldId="2147479064"/>
            <ac:spMk id="6" creationId="{E7C27D51-C0F4-404E-4352-CF4BBED4C77A}"/>
          </ac:spMkLst>
        </pc:spChg>
        <pc:spChg chg="mod modVis">
          <ac:chgData name="Marnay Meyer" userId="a449fada-48bd-49e2-8bc2-deb5e8b1231b" providerId="ADAL" clId="{C7AD0BA9-15C5-C346-B611-5266C55C68F5}" dt="2025-03-26T01:49:36.741" v="1047" actId="14429"/>
          <ac:spMkLst>
            <pc:docMk/>
            <pc:sldMk cId="1117073925" sldId="2147479064"/>
            <ac:spMk id="7" creationId="{88B29502-FC8E-781A-9396-3D20BA8A9C67}"/>
          </ac:spMkLst>
        </pc:spChg>
        <pc:spChg chg="mod ord modVis">
          <ac:chgData name="Marnay Meyer" userId="a449fada-48bd-49e2-8bc2-deb5e8b1231b" providerId="ADAL" clId="{C7AD0BA9-15C5-C346-B611-5266C55C68F5}" dt="2025-03-26T01:49:05.596" v="1037" actId="14429"/>
          <ac:spMkLst>
            <pc:docMk/>
            <pc:sldMk cId="1117073925" sldId="2147479064"/>
            <ac:spMk id="8" creationId="{9815FFD9-D224-DD53-3325-0D58BD6312B7}"/>
          </ac:spMkLst>
        </pc:spChg>
        <pc:grpChg chg="add mod">
          <ac:chgData name="Marnay Meyer" userId="a449fada-48bd-49e2-8bc2-deb5e8b1231b" providerId="ADAL" clId="{C7AD0BA9-15C5-C346-B611-5266C55C68F5}" dt="2025-03-26T01:55:00.169" v="1087" actId="962"/>
          <ac:grpSpMkLst>
            <pc:docMk/>
            <pc:sldMk cId="1117073925" sldId="2147479064"/>
            <ac:grpSpMk id="9" creationId="{F9AF3B1E-F9C2-2D7A-35BC-7142038513E9}"/>
          </ac:grpSpMkLst>
        </pc:grpChg>
        <pc:grpChg chg="add mod">
          <ac:chgData name="Marnay Meyer" userId="a449fada-48bd-49e2-8bc2-deb5e8b1231b" providerId="ADAL" clId="{C7AD0BA9-15C5-C346-B611-5266C55C68F5}" dt="2025-03-26T01:55:09.512" v="1089" actId="962"/>
          <ac:grpSpMkLst>
            <pc:docMk/>
            <pc:sldMk cId="1117073925" sldId="2147479064"/>
            <ac:grpSpMk id="11" creationId="{41D322C0-00EB-A200-1A62-E8F653B0F4C4}"/>
          </ac:grpSpMkLst>
        </pc:grpChg>
        <pc:picChg chg="mod ord modVis">
          <ac:chgData name="Marnay Meyer" userId="a449fada-48bd-49e2-8bc2-deb5e8b1231b" providerId="ADAL" clId="{C7AD0BA9-15C5-C346-B611-5266C55C68F5}" dt="2025-03-26T01:49:11.175" v="1039" actId="14429"/>
          <ac:picMkLst>
            <pc:docMk/>
            <pc:sldMk cId="1117073925" sldId="2147479064"/>
            <ac:picMk id="2" creationId="{F42DE9DC-E876-E7F7-5645-7A9A58302631}"/>
          </ac:picMkLst>
        </pc:picChg>
        <pc:picChg chg="mod ord modVis">
          <ac:chgData name="Marnay Meyer" userId="a449fada-48bd-49e2-8bc2-deb5e8b1231b" providerId="ADAL" clId="{C7AD0BA9-15C5-C346-B611-5266C55C68F5}" dt="2025-03-26T01:49:49.446" v="1049" actId="13244"/>
          <ac:picMkLst>
            <pc:docMk/>
            <pc:sldMk cId="1117073925" sldId="2147479064"/>
            <ac:picMk id="5" creationId="{4293E079-63CE-E73A-7398-0D13E136F3C0}"/>
          </ac:picMkLst>
        </pc:picChg>
        <pc:cxnChg chg="mod modVis">
          <ac:chgData name="Marnay Meyer" userId="a449fada-48bd-49e2-8bc2-deb5e8b1231b" providerId="ADAL" clId="{C7AD0BA9-15C5-C346-B611-5266C55C68F5}" dt="2025-03-26T01:54:34.212" v="1085" actId="164"/>
          <ac:cxnSpMkLst>
            <pc:docMk/>
            <pc:sldMk cId="1117073925" sldId="2147479064"/>
            <ac:cxnSpMk id="10" creationId="{F9356337-F7C1-D67E-9D11-16B17E247EF2}"/>
          </ac:cxnSpMkLst>
        </pc:cxnChg>
      </pc:sldChg>
      <pc:sldChg chg="addSp delSp modSp mod modTransition modClrScheme chgLayout">
        <pc:chgData name="Marnay Meyer" userId="a449fada-48bd-49e2-8bc2-deb5e8b1231b" providerId="ADAL" clId="{C7AD0BA9-15C5-C346-B611-5266C55C68F5}" dt="2025-03-26T01:58:16.995" v="1269"/>
        <pc:sldMkLst>
          <pc:docMk/>
          <pc:sldMk cId="841558023" sldId="2147479068"/>
        </pc:sldMkLst>
        <pc:spChg chg="ord">
          <ac:chgData name="Marnay Meyer" userId="a449fada-48bd-49e2-8bc2-deb5e8b1231b" providerId="ADAL" clId="{C7AD0BA9-15C5-C346-B611-5266C55C68F5}" dt="2025-03-26T01:44:09.538" v="999" actId="13244"/>
          <ac:spMkLst>
            <pc:docMk/>
            <pc:sldMk cId="841558023" sldId="2147479068"/>
            <ac:spMk id="6" creationId="{9FAE8FBD-D556-ACAE-2191-B4BC8B47733B}"/>
          </ac:spMkLst>
        </pc:spChg>
        <pc:spChg chg="ord">
          <ac:chgData name="Marnay Meyer" userId="a449fada-48bd-49e2-8bc2-deb5e8b1231b" providerId="ADAL" clId="{C7AD0BA9-15C5-C346-B611-5266C55C68F5}" dt="2025-03-26T01:44:11.548" v="1000" actId="13244"/>
          <ac:spMkLst>
            <pc:docMk/>
            <pc:sldMk cId="841558023" sldId="2147479068"/>
            <ac:spMk id="8" creationId="{1BA6D0D8-F0E9-5F03-F7DA-1C537F780A70}"/>
          </ac:spMkLst>
        </pc:spChg>
        <pc:spChg chg="add mod">
          <ac:chgData name="Marnay Meyer" userId="a449fada-48bd-49e2-8bc2-deb5e8b1231b" providerId="ADAL" clId="{C7AD0BA9-15C5-C346-B611-5266C55C68F5}" dt="2025-03-26T01:40:20.226" v="940" actId="962"/>
          <ac:spMkLst>
            <pc:docMk/>
            <pc:sldMk cId="841558023" sldId="2147479068"/>
            <ac:spMk id="10" creationId="{06C2EEC3-B453-03F7-84EF-FC7ABABEE9EC}"/>
          </ac:spMkLst>
        </pc:spChg>
        <pc:spChg chg="add mod">
          <ac:chgData name="Marnay Meyer" userId="a449fada-48bd-49e2-8bc2-deb5e8b1231b" providerId="ADAL" clId="{C7AD0BA9-15C5-C346-B611-5266C55C68F5}" dt="2025-03-26T01:42:58.869" v="986" actId="33553"/>
          <ac:spMkLst>
            <pc:docMk/>
            <pc:sldMk cId="841558023" sldId="2147479068"/>
            <ac:spMk id="11" creationId="{5F4EEEFC-0276-CC0E-8196-30F696B799B4}"/>
          </ac:spMkLst>
        </pc:spChg>
      </pc:sldChg>
      <pc:sldChg chg="modSp mod modTransition modClrScheme chgLayout">
        <pc:chgData name="Marnay Meyer" userId="a449fada-48bd-49e2-8bc2-deb5e8b1231b" providerId="ADAL" clId="{C7AD0BA9-15C5-C346-B611-5266C55C68F5}" dt="2025-03-26T01:58:16.995" v="1269"/>
        <pc:sldMkLst>
          <pc:docMk/>
          <pc:sldMk cId="1783586551" sldId="2147479069"/>
        </pc:sldMkLst>
        <pc:spChg chg="mod ord">
          <ac:chgData name="Marnay Meyer" userId="a449fada-48bd-49e2-8bc2-deb5e8b1231b" providerId="ADAL" clId="{C7AD0BA9-15C5-C346-B611-5266C55C68F5}" dt="2025-03-25T21:01:07.417" v="827" actId="1036"/>
          <ac:spMkLst>
            <pc:docMk/>
            <pc:sldMk cId="1783586551" sldId="2147479069"/>
            <ac:spMk id="3" creationId="{90293D52-190F-34C9-F01F-855248DBA870}"/>
          </ac:spMkLst>
        </pc:spChg>
        <pc:spChg chg="mod">
          <ac:chgData name="Marnay Meyer" userId="a449fada-48bd-49e2-8bc2-deb5e8b1231b" providerId="ADAL" clId="{C7AD0BA9-15C5-C346-B611-5266C55C68F5}" dt="2025-03-25T21:02:19.115" v="869" actId="948"/>
          <ac:spMkLst>
            <pc:docMk/>
            <pc:sldMk cId="1783586551" sldId="2147479069"/>
            <ac:spMk id="4" creationId="{EA135EB0-9C67-59BF-F2DE-B563951D3DCD}"/>
          </ac:spMkLst>
        </pc:spChg>
      </pc:sldChg>
      <pc:sldMasterChg chg="addSldLayout modSldLayout">
        <pc:chgData name="Marnay Meyer" userId="a449fada-48bd-49e2-8bc2-deb5e8b1231b" providerId="ADAL" clId="{C7AD0BA9-15C5-C346-B611-5266C55C68F5}" dt="2025-03-27T03:06:58.379" v="1287"/>
        <pc:sldMasterMkLst>
          <pc:docMk/>
          <pc:sldMasterMk cId="2984099687" sldId="2147483744"/>
        </pc:sldMasterMkLst>
        <pc:sldLayoutChg chg="addSp delSp modSp mod">
          <pc:chgData name="Marnay Meyer" userId="a449fada-48bd-49e2-8bc2-deb5e8b1231b" providerId="ADAL" clId="{C7AD0BA9-15C5-C346-B611-5266C55C68F5}" dt="2025-03-27T03:06:35.695" v="1286" actId="207"/>
          <pc:sldLayoutMkLst>
            <pc:docMk/>
            <pc:sldMasterMk cId="2984099687" sldId="2147483744"/>
            <pc:sldLayoutMk cId="1536553895" sldId="2147483769"/>
          </pc:sldLayoutMkLst>
          <pc:spChg chg="add mod">
            <ac:chgData name="Marnay Meyer" userId="a449fada-48bd-49e2-8bc2-deb5e8b1231b" providerId="ADAL" clId="{C7AD0BA9-15C5-C346-B611-5266C55C68F5}" dt="2025-03-27T03:06:35.695" v="1286" actId="207"/>
            <ac:spMkLst>
              <pc:docMk/>
              <pc:sldMasterMk cId="2984099687" sldId="2147483744"/>
              <pc:sldLayoutMk cId="1536553895" sldId="2147483769"/>
              <ac:spMk id="6" creationId="{C1137ADB-B28E-ABD9-23F4-083A74A95D48}"/>
            </ac:spMkLst>
          </pc:spChg>
          <pc:spChg chg="add mod">
            <ac:chgData name="Marnay Meyer" userId="a449fada-48bd-49e2-8bc2-deb5e8b1231b" providerId="ADAL" clId="{C7AD0BA9-15C5-C346-B611-5266C55C68F5}" dt="2025-03-25T20:31:14.805" v="24"/>
            <ac:spMkLst>
              <pc:docMk/>
              <pc:sldMasterMk cId="2984099687" sldId="2147483744"/>
              <pc:sldLayoutMk cId="1536553895" sldId="2147483769"/>
              <ac:spMk id="12" creationId="{F1253FC2-6A9E-D4E2-BA3B-61E8BF3F107E}"/>
            </ac:spMkLst>
          </pc:spChg>
          <pc:spChg chg="add mod">
            <ac:chgData name="Marnay Meyer" userId="a449fada-48bd-49e2-8bc2-deb5e8b1231b" providerId="ADAL" clId="{C7AD0BA9-15C5-C346-B611-5266C55C68F5}" dt="2025-03-27T03:06:26.887" v="1284" actId="1076"/>
            <ac:spMkLst>
              <pc:docMk/>
              <pc:sldMasterMk cId="2984099687" sldId="2147483744"/>
              <pc:sldLayoutMk cId="1536553895" sldId="2147483769"/>
              <ac:spMk id="13" creationId="{BC004635-1397-747D-1844-917A200F95E1}"/>
            </ac:spMkLst>
          </pc:spChg>
          <pc:spChg chg="add mod">
            <ac:chgData name="Marnay Meyer" userId="a449fada-48bd-49e2-8bc2-deb5e8b1231b" providerId="ADAL" clId="{C7AD0BA9-15C5-C346-B611-5266C55C68F5}" dt="2025-03-25T20:31:14.805" v="24"/>
            <ac:spMkLst>
              <pc:docMk/>
              <pc:sldMasterMk cId="2984099687" sldId="2147483744"/>
              <pc:sldLayoutMk cId="1536553895" sldId="2147483769"/>
              <ac:spMk id="16" creationId="{DB27A483-C036-ADBB-12C8-164E3C4C1893}"/>
            </ac:spMkLst>
          </pc:spChg>
          <pc:picChg chg="add mod">
            <ac:chgData name="Marnay Meyer" userId="a449fada-48bd-49e2-8bc2-deb5e8b1231b" providerId="ADAL" clId="{C7AD0BA9-15C5-C346-B611-5266C55C68F5}" dt="2025-03-25T20:31:14.805" v="24"/>
            <ac:picMkLst>
              <pc:docMk/>
              <pc:sldMasterMk cId="2984099687" sldId="2147483744"/>
              <pc:sldLayoutMk cId="1536553895" sldId="2147483769"/>
              <ac:picMk id="14" creationId="{5CC74261-69E1-5663-4A47-9A57D8A375B5}"/>
            </ac:picMkLst>
          </pc:picChg>
          <pc:picChg chg="add mod">
            <ac:chgData name="Marnay Meyer" userId="a449fada-48bd-49e2-8bc2-deb5e8b1231b" providerId="ADAL" clId="{C7AD0BA9-15C5-C346-B611-5266C55C68F5}" dt="2025-03-25T20:31:14.805" v="24"/>
            <ac:picMkLst>
              <pc:docMk/>
              <pc:sldMasterMk cId="2984099687" sldId="2147483744"/>
              <pc:sldLayoutMk cId="1536553895" sldId="2147483769"/>
              <ac:picMk id="15" creationId="{CA055FEE-2776-9449-CEE4-3DD4523D72E3}"/>
            </ac:picMkLst>
          </pc:picChg>
        </pc:sldLayoutChg>
        <pc:sldLayoutChg chg="addSp delSp modSp add mod modTransition">
          <pc:chgData name="Marnay Meyer" userId="a449fada-48bd-49e2-8bc2-deb5e8b1231b" providerId="ADAL" clId="{C7AD0BA9-15C5-C346-B611-5266C55C68F5}" dt="2025-03-27T03:06:58.379" v="1287"/>
          <pc:sldLayoutMkLst>
            <pc:docMk/>
            <pc:sldMasterMk cId="2984099687" sldId="2147483744"/>
            <pc:sldLayoutMk cId="408093279" sldId="2147483771"/>
          </pc:sldLayoutMkLst>
          <pc:spChg chg="add mod">
            <ac:chgData name="Marnay Meyer" userId="a449fada-48bd-49e2-8bc2-deb5e8b1231b" providerId="ADAL" clId="{C7AD0BA9-15C5-C346-B611-5266C55C68F5}" dt="2025-03-27T03:06:58.379" v="1287"/>
            <ac:spMkLst>
              <pc:docMk/>
              <pc:sldMasterMk cId="2984099687" sldId="2147483744"/>
              <pc:sldLayoutMk cId="408093279" sldId="2147483771"/>
              <ac:spMk id="5" creationId="{055B606D-9BF3-939F-F1D6-1442FD437936}"/>
            </ac:spMkLst>
          </pc:spChg>
        </pc:sldLayoutChg>
      </pc:sldMasterChg>
    </pc:docChg>
  </pc:docChgLst>
  <pc:docChgLst>
    <pc:chgData name="christina.ngo.bui" userId="S::christina.ngo.bui_gmail.com#ext#@ncconnect.onmicrosoft.com::626deb5c-6642-45a9-ad52-0dde63f202a9" providerId="AD" clId="Web-{EFA0C455-9CE7-4DD5-AA02-272149761191}"/>
    <pc:docChg chg="modSld sldOrd">
      <pc:chgData name="christina.ngo.bui" userId="S::christina.ngo.bui_gmail.com#ext#@ncconnect.onmicrosoft.com::626deb5c-6642-45a9-ad52-0dde63f202a9" providerId="AD" clId="Web-{EFA0C455-9CE7-4DD5-AA02-272149761191}" dt="2025-03-04T20:39:55.039" v="645" actId="1076"/>
      <pc:docMkLst>
        <pc:docMk/>
      </pc:docMkLst>
      <pc:sldChg chg="addSp delSp modSp modCm">
        <pc:chgData name="christina.ngo.bui" userId="S::christina.ngo.bui_gmail.com#ext#@ncconnect.onmicrosoft.com::626deb5c-6642-45a9-ad52-0dde63f202a9" providerId="AD" clId="Web-{EFA0C455-9CE7-4DD5-AA02-272149761191}" dt="2025-03-04T20:39:40.085" v="641" actId="1076"/>
        <pc:sldMkLst>
          <pc:docMk/>
          <pc:sldMk cId="2293370532" sldId="2147479037"/>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EFA0C455-9CE7-4DD5-AA02-272149761191}" dt="2025-03-04T20:39:02.507" v="627" actId="20577"/>
              <pc2:cmMkLst xmlns:pc2="http://schemas.microsoft.com/office/powerpoint/2019/9/main/command">
                <pc:docMk/>
                <pc:sldMk cId="2293370532" sldId="2147479037"/>
                <pc2:cmMk id="{58C98F85-C2F2-433A-9210-38C43946C0F3}"/>
              </pc2:cmMkLst>
            </pc226:cmChg>
            <pc226:cmChg xmlns:pc226="http://schemas.microsoft.com/office/powerpoint/2022/06/main/command" chg="mod">
              <pc226:chgData name="christina.ngo.bui" userId="S::christina.ngo.bui_gmail.com#ext#@ncconnect.onmicrosoft.com::626deb5c-6642-45a9-ad52-0dde63f202a9" providerId="AD" clId="Web-{EFA0C455-9CE7-4DD5-AA02-272149761191}" dt="2025-03-04T20:34:46.207" v="343" actId="20577"/>
              <pc2:cmMkLst xmlns:pc2="http://schemas.microsoft.com/office/powerpoint/2019/9/main/command">
                <pc:docMk/>
                <pc:sldMk cId="2293370532" sldId="2147479037"/>
                <pc2:cmMk id="{7DAF3C8F-F8B6-4DD4-B45C-E4C79673E2C6}"/>
              </pc2:cmMkLst>
            </pc226:cmChg>
          </p:ext>
        </pc:extLst>
      </pc:sldChg>
      <pc:sldChg chg="modSp">
        <pc:chgData name="christina.ngo.bui" userId="S::christina.ngo.bui_gmail.com#ext#@ncconnect.onmicrosoft.com::626deb5c-6642-45a9-ad52-0dde63f202a9" providerId="AD" clId="Web-{EFA0C455-9CE7-4DD5-AA02-272149761191}" dt="2025-03-04T20:26:54.466" v="55" actId="20577"/>
        <pc:sldMkLst>
          <pc:docMk/>
          <pc:sldMk cId="852367614" sldId="2147479049"/>
        </pc:sldMkLst>
      </pc:sldChg>
    </pc:docChg>
  </pc:docChgLst>
  <pc:docChgLst>
    <pc:chgData name="christina.ngo.bui" userId="S::christina.ngo.bui_gmail.com#ext#@ncconnect.onmicrosoft.com::626deb5c-6642-45a9-ad52-0dde63f202a9" providerId="AD" clId="Web-{9D7F302F-64B3-1D1A-6ADC-79953B564D29}"/>
    <pc:docChg chg="modSld">
      <pc:chgData name="christina.ngo.bui" userId="S::christina.ngo.bui_gmail.com#ext#@ncconnect.onmicrosoft.com::626deb5c-6642-45a9-ad52-0dde63f202a9" providerId="AD" clId="Web-{9D7F302F-64B3-1D1A-6ADC-79953B564D29}" dt="2025-02-25T16:01:24.136" v="82" actId="20577"/>
      <pc:docMkLst>
        <pc:docMk/>
      </pc:docMkLst>
    </pc:docChg>
  </pc:docChgLst>
  <pc:docChgLst>
    <pc:chgData name="christina.ngo.bui" userId="S::christina.ngo.bui_gmail.com#ext#@ncconnect.onmicrosoft.com::626deb5c-6642-45a9-ad52-0dde63f202a9" providerId="AD" clId="Web-{AC3B7DC7-A5CA-C4AF-3DD7-D09E9C3B1548}"/>
    <pc:docChg chg="modSld">
      <pc:chgData name="christina.ngo.bui" userId="S::christina.ngo.bui_gmail.com#ext#@ncconnect.onmicrosoft.com::626deb5c-6642-45a9-ad52-0dde63f202a9" providerId="AD" clId="Web-{AC3B7DC7-A5CA-C4AF-3DD7-D09E9C3B1548}" dt="2024-09-20T13:44:07.799" v="36" actId="20577"/>
      <pc:docMkLst>
        <pc:docMk/>
      </pc:docMkLst>
    </pc:docChg>
  </pc:docChgLst>
  <pc:docChgLst>
    <pc:chgData name="Rebecca Diaz-Castrejon" userId="S::rebecca_neimandcollaborative.com#ext#@ncconnect.onmicrosoft.com::2e9df2d5-df92-4e5c-ad51-805d35800e25" providerId="AD" clId="Web-{63B8DA3E-5E81-410B-B856-9B9262F8C6B4}"/>
    <pc:docChg chg="addSld delSld modSld sldOrd">
      <pc:chgData name="Rebecca Diaz-Castrejon" userId="S::rebecca_neimandcollaborative.com#ext#@ncconnect.onmicrosoft.com::2e9df2d5-df92-4e5c-ad51-805d35800e25" providerId="AD" clId="Web-{63B8DA3E-5E81-410B-B856-9B9262F8C6B4}" dt="2024-07-16T17:18:44.390" v="540"/>
      <pc:docMkLst>
        <pc:docMk/>
      </pc:docMkLst>
      <pc:sldChg chg="del">
        <pc:chgData name="Rebecca Diaz-Castrejon" userId="S::rebecca_neimandcollaborative.com#ext#@ncconnect.onmicrosoft.com::2e9df2d5-df92-4e5c-ad51-805d35800e25" providerId="AD" clId="Web-{63B8DA3E-5E81-410B-B856-9B9262F8C6B4}" dt="2024-07-16T16:59:26.901" v="296"/>
        <pc:sldMkLst>
          <pc:docMk/>
          <pc:sldMk cId="1858875103" sldId="2147376844"/>
        </pc:sldMkLst>
      </pc:sldChg>
      <pc:sldChg chg="del">
        <pc:chgData name="Rebecca Diaz-Castrejon" userId="S::rebecca_neimandcollaborative.com#ext#@ncconnect.onmicrosoft.com::2e9df2d5-df92-4e5c-ad51-805d35800e25" providerId="AD" clId="Web-{63B8DA3E-5E81-410B-B856-9B9262F8C6B4}" dt="2024-07-16T16:59:28.401" v="315"/>
        <pc:sldMkLst>
          <pc:docMk/>
          <pc:sldMk cId="3838879139" sldId="2147478871"/>
        </pc:sldMkLst>
      </pc:sldChg>
      <pc:sldChg chg="del">
        <pc:chgData name="Rebecca Diaz-Castrejon" userId="S::rebecca_neimandcollaborative.com#ext#@ncconnect.onmicrosoft.com::2e9df2d5-df92-4e5c-ad51-805d35800e25" providerId="AD" clId="Web-{63B8DA3E-5E81-410B-B856-9B9262F8C6B4}" dt="2024-07-16T16:59:26.948" v="301"/>
        <pc:sldMkLst>
          <pc:docMk/>
          <pc:sldMk cId="2141003304" sldId="2147478884"/>
        </pc:sldMkLst>
      </pc:sldChg>
      <pc:sldChg chg="del">
        <pc:chgData name="Rebecca Diaz-Castrejon" userId="S::rebecca_neimandcollaborative.com#ext#@ncconnect.onmicrosoft.com::2e9df2d5-df92-4e5c-ad51-805d35800e25" providerId="AD" clId="Web-{63B8DA3E-5E81-410B-B856-9B9262F8C6B4}" dt="2024-07-16T16:59:26.932" v="300"/>
        <pc:sldMkLst>
          <pc:docMk/>
          <pc:sldMk cId="939944174" sldId="2147478885"/>
        </pc:sldMkLst>
      </pc:sldChg>
      <pc:sldChg chg="del">
        <pc:chgData name="Rebecca Diaz-Castrejon" userId="S::rebecca_neimandcollaborative.com#ext#@ncconnect.onmicrosoft.com::2e9df2d5-df92-4e5c-ad51-805d35800e25" providerId="AD" clId="Web-{63B8DA3E-5E81-410B-B856-9B9262F8C6B4}" dt="2024-07-16T16:59:26.917" v="299"/>
        <pc:sldMkLst>
          <pc:docMk/>
          <pc:sldMk cId="1410294647" sldId="2147478886"/>
        </pc:sldMkLst>
      </pc:sldChg>
      <pc:sldChg chg="del">
        <pc:chgData name="Rebecca Diaz-Castrejon" userId="S::rebecca_neimandcollaborative.com#ext#@ncconnect.onmicrosoft.com::2e9df2d5-df92-4e5c-ad51-805d35800e25" providerId="AD" clId="Web-{63B8DA3E-5E81-410B-B856-9B9262F8C6B4}" dt="2024-07-16T16:59:26.901" v="297"/>
        <pc:sldMkLst>
          <pc:docMk/>
          <pc:sldMk cId="4172441890" sldId="2147478915"/>
        </pc:sldMkLst>
      </pc:sldChg>
      <pc:sldChg chg="del">
        <pc:chgData name="Rebecca Diaz-Castrejon" userId="S::rebecca_neimandcollaborative.com#ext#@ncconnect.onmicrosoft.com::2e9df2d5-df92-4e5c-ad51-805d35800e25" providerId="AD" clId="Web-{63B8DA3E-5E81-410B-B856-9B9262F8C6B4}" dt="2024-07-16T16:59:26.901" v="295"/>
        <pc:sldMkLst>
          <pc:docMk/>
          <pc:sldMk cId="2668841342" sldId="2147478916"/>
        </pc:sldMkLst>
      </pc:sldChg>
      <pc:sldChg chg="del">
        <pc:chgData name="Rebecca Diaz-Castrejon" userId="S::rebecca_neimandcollaborative.com#ext#@ncconnect.onmicrosoft.com::2e9df2d5-df92-4e5c-ad51-805d35800e25" providerId="AD" clId="Web-{63B8DA3E-5E81-410B-B856-9B9262F8C6B4}" dt="2024-07-16T16:59:28.464" v="318"/>
        <pc:sldMkLst>
          <pc:docMk/>
          <pc:sldMk cId="0" sldId="2147478923"/>
        </pc:sldMkLst>
      </pc:sldChg>
      <pc:sldChg chg="del">
        <pc:chgData name="Rebecca Diaz-Castrejon" userId="S::rebecca_neimandcollaborative.com#ext#@ncconnect.onmicrosoft.com::2e9df2d5-df92-4e5c-ad51-805d35800e25" providerId="AD" clId="Web-{63B8DA3E-5E81-410B-B856-9B9262F8C6B4}" dt="2024-07-16T16:59:28.417" v="316"/>
        <pc:sldMkLst>
          <pc:docMk/>
          <pc:sldMk cId="3915141931" sldId="2147478926"/>
        </pc:sldMkLst>
      </pc:sldChg>
      <pc:sldChg chg="del">
        <pc:chgData name="Rebecca Diaz-Castrejon" userId="S::rebecca_neimandcollaborative.com#ext#@ncconnect.onmicrosoft.com::2e9df2d5-df92-4e5c-ad51-805d35800e25" providerId="AD" clId="Web-{63B8DA3E-5E81-410B-B856-9B9262F8C6B4}" dt="2024-07-16T16:59:27.589" v="311"/>
        <pc:sldMkLst>
          <pc:docMk/>
          <pc:sldMk cId="0" sldId="2147478929"/>
        </pc:sldMkLst>
      </pc:sldChg>
      <pc:sldChg chg="del">
        <pc:chgData name="Rebecca Diaz-Castrejon" userId="S::rebecca_neimandcollaborative.com#ext#@ncconnect.onmicrosoft.com::2e9df2d5-df92-4e5c-ad51-805d35800e25" providerId="AD" clId="Web-{63B8DA3E-5E81-410B-B856-9B9262F8C6B4}" dt="2024-07-16T16:59:26.964" v="303"/>
        <pc:sldMkLst>
          <pc:docMk/>
          <pc:sldMk cId="2526152422" sldId="2147478930"/>
        </pc:sldMkLst>
      </pc:sldChg>
      <pc:sldChg chg="del">
        <pc:chgData name="Rebecca Diaz-Castrejon" userId="S::rebecca_neimandcollaborative.com#ext#@ncconnect.onmicrosoft.com::2e9df2d5-df92-4e5c-ad51-805d35800e25" providerId="AD" clId="Web-{63B8DA3E-5E81-410B-B856-9B9262F8C6B4}" dt="2024-07-16T16:59:26.979" v="309"/>
        <pc:sldMkLst>
          <pc:docMk/>
          <pc:sldMk cId="0" sldId="2147478933"/>
        </pc:sldMkLst>
      </pc:sldChg>
      <pc:sldChg chg="del">
        <pc:chgData name="Rebecca Diaz-Castrejon" userId="S::rebecca_neimandcollaborative.com#ext#@ncconnect.onmicrosoft.com::2e9df2d5-df92-4e5c-ad51-805d35800e25" providerId="AD" clId="Web-{63B8DA3E-5E81-410B-B856-9B9262F8C6B4}" dt="2024-07-16T16:59:28.401" v="314"/>
        <pc:sldMkLst>
          <pc:docMk/>
          <pc:sldMk cId="2786167085" sldId="2147478936"/>
        </pc:sldMkLst>
      </pc:sldChg>
      <pc:sldChg chg="del">
        <pc:chgData name="Rebecca Diaz-Castrejon" userId="S::rebecca_neimandcollaborative.com#ext#@ncconnect.onmicrosoft.com::2e9df2d5-df92-4e5c-ad51-805d35800e25" providerId="AD" clId="Web-{63B8DA3E-5E81-410B-B856-9B9262F8C6B4}" dt="2024-07-16T16:59:26.979" v="310"/>
        <pc:sldMkLst>
          <pc:docMk/>
          <pc:sldMk cId="2649561426" sldId="2147478937"/>
        </pc:sldMkLst>
      </pc:sldChg>
      <pc:sldChg chg="del">
        <pc:chgData name="Rebecca Diaz-Castrejon" userId="S::rebecca_neimandcollaborative.com#ext#@ncconnect.onmicrosoft.com::2e9df2d5-df92-4e5c-ad51-805d35800e25" providerId="AD" clId="Web-{63B8DA3E-5E81-410B-B856-9B9262F8C6B4}" dt="2024-07-16T16:59:27.604" v="313"/>
        <pc:sldMkLst>
          <pc:docMk/>
          <pc:sldMk cId="2231854475" sldId="2147478942"/>
        </pc:sldMkLst>
      </pc:sldChg>
      <pc:sldChg chg="del">
        <pc:chgData name="Rebecca Diaz-Castrejon" userId="S::rebecca_neimandcollaborative.com#ext#@ncconnect.onmicrosoft.com::2e9df2d5-df92-4e5c-ad51-805d35800e25" providerId="AD" clId="Web-{63B8DA3E-5E81-410B-B856-9B9262F8C6B4}" dt="2024-07-16T16:59:27.604" v="312"/>
        <pc:sldMkLst>
          <pc:docMk/>
          <pc:sldMk cId="2391752560" sldId="2147478943"/>
        </pc:sldMkLst>
      </pc:sldChg>
      <pc:sldChg chg="del">
        <pc:chgData name="Rebecca Diaz-Castrejon" userId="S::rebecca_neimandcollaborative.com#ext#@ncconnect.onmicrosoft.com::2e9df2d5-df92-4e5c-ad51-805d35800e25" providerId="AD" clId="Web-{63B8DA3E-5E81-410B-B856-9B9262F8C6B4}" dt="2024-07-16T16:59:28.464" v="317"/>
        <pc:sldMkLst>
          <pc:docMk/>
          <pc:sldMk cId="2293370532" sldId="2147478947"/>
        </pc:sldMkLst>
      </pc:sldChg>
      <pc:sldChg chg="del">
        <pc:chgData name="Rebecca Diaz-Castrejon" userId="S::rebecca_neimandcollaborative.com#ext#@ncconnect.onmicrosoft.com::2e9df2d5-df92-4e5c-ad51-805d35800e25" providerId="AD" clId="Web-{63B8DA3E-5E81-410B-B856-9B9262F8C6B4}" dt="2024-07-16T16:59:26.979" v="307"/>
        <pc:sldMkLst>
          <pc:docMk/>
          <pc:sldMk cId="226602334" sldId="2147478949"/>
        </pc:sldMkLst>
      </pc:sldChg>
      <pc:sldChg chg="del">
        <pc:chgData name="Rebecca Diaz-Castrejon" userId="S::rebecca_neimandcollaborative.com#ext#@ncconnect.onmicrosoft.com::2e9df2d5-df92-4e5c-ad51-805d35800e25" providerId="AD" clId="Web-{63B8DA3E-5E81-410B-B856-9B9262F8C6B4}" dt="2024-07-16T16:59:26.979" v="306"/>
        <pc:sldMkLst>
          <pc:docMk/>
          <pc:sldMk cId="4000978392" sldId="2147478950"/>
        </pc:sldMkLst>
      </pc:sldChg>
      <pc:sldChg chg="del">
        <pc:chgData name="Rebecca Diaz-Castrejon" userId="S::rebecca_neimandcollaborative.com#ext#@ncconnect.onmicrosoft.com::2e9df2d5-df92-4e5c-ad51-805d35800e25" providerId="AD" clId="Web-{63B8DA3E-5E81-410B-B856-9B9262F8C6B4}" dt="2024-07-16T16:59:26.964" v="302"/>
        <pc:sldMkLst>
          <pc:docMk/>
          <pc:sldMk cId="1895314786" sldId="2147478951"/>
        </pc:sldMkLst>
      </pc:sldChg>
      <pc:sldChg chg="del delCm">
        <pc:chgData name="Rebecca Diaz-Castrejon" userId="S::rebecca_neimandcollaborative.com#ext#@ncconnect.onmicrosoft.com::2e9df2d5-df92-4e5c-ad51-805d35800e25" providerId="AD" clId="Web-{63B8DA3E-5E81-410B-B856-9B9262F8C6B4}" dt="2024-07-16T17:04:43.891" v="513"/>
        <pc:sldMkLst>
          <pc:docMk/>
          <pc:sldMk cId="3137744759" sldId="2147478952"/>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9.244" v="281"/>
              <pc2:cmMkLst xmlns:pc2="http://schemas.microsoft.com/office/powerpoint/2019/9/main/command">
                <pc:docMk/>
                <pc:sldMk cId="3137744759" sldId="2147478952"/>
                <pc2:cmMk id="{ACA99E0D-7E19-4ACD-B26D-E93D7EE8BA7C}"/>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9.963" v="285"/>
              <pc2:cmMkLst xmlns:pc2="http://schemas.microsoft.com/office/powerpoint/2019/9/main/command">
                <pc:docMk/>
                <pc:sldMk cId="3137744759" sldId="2147478952"/>
                <pc2:cmMk id="{221FCA59-9744-473F-853E-854D06EFF17A}"/>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9.353" v="282"/>
              <pc2:cmMkLst xmlns:pc2="http://schemas.microsoft.com/office/powerpoint/2019/9/main/command">
                <pc:docMk/>
                <pc:sldMk cId="3137744759" sldId="2147478952"/>
                <pc2:cmMk id="{0D5ED686-C9EE-49BE-9E88-92FC833B3BEF}"/>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9.463" v="283"/>
              <pc2:cmMkLst xmlns:pc2="http://schemas.microsoft.com/office/powerpoint/2019/9/main/command">
                <pc:docMk/>
                <pc:sldMk cId="3137744759" sldId="2147478952"/>
                <pc2:cmMk id="{D9A55EB2-8E17-42B1-A4E9-AA21DC8D5EC9}"/>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9.556" v="284"/>
              <pc2:cmMkLst xmlns:pc2="http://schemas.microsoft.com/office/powerpoint/2019/9/main/command">
                <pc:docMk/>
                <pc:sldMk cId="3137744759" sldId="2147478952"/>
                <pc2:cmMk id="{8CC39BC5-A364-41CC-B6DD-EC584208D4D8}"/>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7.119" v="280"/>
              <pc2:cmMkLst xmlns:pc2="http://schemas.microsoft.com/office/powerpoint/2019/9/main/command">
                <pc:docMk/>
                <pc:sldMk cId="3137744759" sldId="2147478952"/>
                <pc2:cmMk id="{61F866EC-D04B-4697-AEA3-F49060159B13}"/>
              </pc2:cmMkLst>
            </pc226:cmChg>
          </p:ext>
        </pc:extLst>
      </pc:sldChg>
      <pc:sldChg chg="del">
        <pc:chgData name="Rebecca Diaz-Castrejon" userId="S::rebecca_neimandcollaborative.com#ext#@ncconnect.onmicrosoft.com::2e9df2d5-df92-4e5c-ad51-805d35800e25" providerId="AD" clId="Web-{63B8DA3E-5E81-410B-B856-9B9262F8C6B4}" dt="2024-07-16T16:59:26.979" v="308"/>
        <pc:sldMkLst>
          <pc:docMk/>
          <pc:sldMk cId="840785751" sldId="2147478953"/>
        </pc:sldMkLst>
      </pc:sldChg>
      <pc:sldChg chg="del">
        <pc:chgData name="Rebecca Diaz-Castrejon" userId="S::rebecca_neimandcollaborative.com#ext#@ncconnect.onmicrosoft.com::2e9df2d5-df92-4e5c-ad51-805d35800e25" providerId="AD" clId="Web-{63B8DA3E-5E81-410B-B856-9B9262F8C6B4}" dt="2024-07-16T16:59:31.511" v="322"/>
        <pc:sldMkLst>
          <pc:docMk/>
          <pc:sldMk cId="3605026460" sldId="2147478954"/>
        </pc:sldMkLst>
      </pc:sldChg>
      <pc:sldChg chg="del">
        <pc:chgData name="Rebecca Diaz-Castrejon" userId="S::rebecca_neimandcollaborative.com#ext#@ncconnect.onmicrosoft.com::2e9df2d5-df92-4e5c-ad51-805d35800e25" providerId="AD" clId="Web-{63B8DA3E-5E81-410B-B856-9B9262F8C6B4}" dt="2024-07-16T16:59:31.042" v="321"/>
        <pc:sldMkLst>
          <pc:docMk/>
          <pc:sldMk cId="299508755" sldId="2147478955"/>
        </pc:sldMkLst>
      </pc:sldChg>
      <pc:sldChg chg="del">
        <pc:chgData name="Rebecca Diaz-Castrejon" userId="S::rebecca_neimandcollaborative.com#ext#@ncconnect.onmicrosoft.com::2e9df2d5-df92-4e5c-ad51-805d35800e25" providerId="AD" clId="Web-{63B8DA3E-5E81-410B-B856-9B9262F8C6B4}" dt="2024-07-16T16:59:26.979" v="305"/>
        <pc:sldMkLst>
          <pc:docMk/>
          <pc:sldMk cId="2172255031" sldId="2147478956"/>
        </pc:sldMkLst>
      </pc:sldChg>
      <pc:sldChg chg="del">
        <pc:chgData name="Rebecca Diaz-Castrejon" userId="S::rebecca_neimandcollaborative.com#ext#@ncconnect.onmicrosoft.com::2e9df2d5-df92-4e5c-ad51-805d35800e25" providerId="AD" clId="Web-{63B8DA3E-5E81-410B-B856-9B9262F8C6B4}" dt="2024-07-16T16:59:26.917" v="298"/>
        <pc:sldMkLst>
          <pc:docMk/>
          <pc:sldMk cId="56806530" sldId="2147478957"/>
        </pc:sldMkLst>
      </pc:sldChg>
      <pc:sldChg chg="del">
        <pc:chgData name="Rebecca Diaz-Castrejon" userId="S::rebecca_neimandcollaborative.com#ext#@ncconnect.onmicrosoft.com::2e9df2d5-df92-4e5c-ad51-805d35800e25" providerId="AD" clId="Web-{63B8DA3E-5E81-410B-B856-9B9262F8C6B4}" dt="2024-07-16T16:59:31.511" v="323"/>
        <pc:sldMkLst>
          <pc:docMk/>
          <pc:sldMk cId="1655817047" sldId="2147478958"/>
        </pc:sldMkLst>
      </pc:sldChg>
      <pc:sldChg chg="del">
        <pc:chgData name="Rebecca Diaz-Castrejon" userId="S::rebecca_neimandcollaborative.com#ext#@ncconnect.onmicrosoft.com::2e9df2d5-df92-4e5c-ad51-805d35800e25" providerId="AD" clId="Web-{63B8DA3E-5E81-410B-B856-9B9262F8C6B4}" dt="2024-07-16T16:59:29.823" v="319"/>
        <pc:sldMkLst>
          <pc:docMk/>
          <pc:sldMk cId="292978478" sldId="2147478959"/>
        </pc:sldMkLst>
      </pc:sldChg>
      <pc:sldChg chg="del delCm">
        <pc:chgData name="Rebecca Diaz-Castrejon" userId="S::rebecca_neimandcollaborative.com#ext#@ncconnect.onmicrosoft.com::2e9df2d5-df92-4e5c-ad51-805d35800e25" providerId="AD" clId="Web-{63B8DA3E-5E81-410B-B856-9B9262F8C6B4}" dt="2024-07-16T17:04:30.047" v="509"/>
        <pc:sldMkLst>
          <pc:docMk/>
          <pc:sldMk cId="2189439341" sldId="2147478961"/>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10.150" v="276"/>
              <pc2:cmMkLst xmlns:pc2="http://schemas.microsoft.com/office/powerpoint/2019/9/main/command">
                <pc:docMk/>
                <pc:sldMk cId="2189439341" sldId="2147478961"/>
                <pc2:cmMk id="{78571350-2247-45EA-A14A-8B9E11CD600A}"/>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09.556" v="275"/>
              <pc2:cmMkLst xmlns:pc2="http://schemas.microsoft.com/office/powerpoint/2019/9/main/command">
                <pc:docMk/>
                <pc:sldMk cId="2189439341" sldId="2147478961"/>
                <pc2:cmMk id="{C8163075-1AB0-4A10-A7BE-46ACDD0E9EB7}"/>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09.244" v="274"/>
              <pc2:cmMkLst xmlns:pc2="http://schemas.microsoft.com/office/powerpoint/2019/9/main/command">
                <pc:docMk/>
                <pc:sldMk cId="2189439341" sldId="2147478961"/>
                <pc2:cmMk id="{1641AD78-53D9-4A8A-B6A8-1D9434B609FE}"/>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10.462" v="277"/>
              <pc2:cmMkLst xmlns:pc2="http://schemas.microsoft.com/office/powerpoint/2019/9/main/command">
                <pc:docMk/>
                <pc:sldMk cId="2189439341" sldId="2147478961"/>
                <pc2:cmMk id="{A121E1E9-6CC8-4364-951F-A6ADC39D7680}"/>
              </pc2:cmMkLst>
            </pc226:cmChg>
          </p:ext>
        </pc:extLst>
      </pc:sldChg>
      <pc:sldChg chg="del delCm">
        <pc:chgData name="Rebecca Diaz-Castrejon" userId="S::rebecca_neimandcollaborative.com#ext#@ncconnect.onmicrosoft.com::2e9df2d5-df92-4e5c-ad51-805d35800e25" providerId="AD" clId="Web-{63B8DA3E-5E81-410B-B856-9B9262F8C6B4}" dt="2024-07-16T17:05:05.391" v="516"/>
        <pc:sldMkLst>
          <pc:docMk/>
          <pc:sldMk cId="2103927190" sldId="2147478962"/>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7:54.025" v="269"/>
              <pc2:cmMkLst xmlns:pc2="http://schemas.microsoft.com/office/powerpoint/2019/9/main/command">
                <pc:docMk/>
                <pc:sldMk cId="2103927190" sldId="2147478962"/>
                <pc2:cmMk id="{CB7A9626-B382-4237-A5D7-E1CBFD2BE1F4}"/>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7:54.384" v="270"/>
              <pc2:cmMkLst xmlns:pc2="http://schemas.microsoft.com/office/powerpoint/2019/9/main/command">
                <pc:docMk/>
                <pc:sldMk cId="2103927190" sldId="2147478962"/>
                <pc2:cmMk id="{E1F3CD41-81D0-4814-A156-D2529F7BEAE3}"/>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7:53.571" v="268"/>
              <pc2:cmMkLst xmlns:pc2="http://schemas.microsoft.com/office/powerpoint/2019/9/main/command">
                <pc:docMk/>
                <pc:sldMk cId="2103927190" sldId="2147478962"/>
                <pc2:cmMk id="{A3C70F56-3009-4CBE-81C4-61BEC12880B5}"/>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7:52.978" v="267"/>
              <pc2:cmMkLst xmlns:pc2="http://schemas.microsoft.com/office/powerpoint/2019/9/main/command">
                <pc:docMk/>
                <pc:sldMk cId="2103927190" sldId="2147478962"/>
                <pc2:cmMk id="{AC92D7B2-78AD-46C9-B2EE-D7D84BDD8EE6}"/>
              </pc2:cmMkLst>
            </pc226:cmChg>
          </p:ext>
        </pc:extLst>
      </pc:sldChg>
      <pc:sldChg chg="del delCm">
        <pc:chgData name="Rebecca Diaz-Castrejon" userId="S::rebecca_neimandcollaborative.com#ext#@ncconnect.onmicrosoft.com::2e9df2d5-df92-4e5c-ad51-805d35800e25" providerId="AD" clId="Web-{63B8DA3E-5E81-410B-B856-9B9262F8C6B4}" dt="2024-07-16T17:05:12.860" v="518"/>
        <pc:sldMkLst>
          <pc:docMk/>
          <pc:sldMk cId="2579085756" sldId="2147478963"/>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02.665" v="271"/>
              <pc2:cmMkLst xmlns:pc2="http://schemas.microsoft.com/office/powerpoint/2019/9/main/command">
                <pc:docMk/>
                <pc:sldMk cId="2579085756" sldId="2147478963"/>
                <pc2:cmMk id="{46660610-4279-4A4E-9F26-4CD0DE683F20}"/>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04.509" v="272"/>
              <pc2:cmMkLst xmlns:pc2="http://schemas.microsoft.com/office/powerpoint/2019/9/main/command">
                <pc:docMk/>
                <pc:sldMk cId="2579085756" sldId="2147478963"/>
                <pc2:cmMk id="{5E395411-4B37-41B2-A540-A393D96B3ABA}"/>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04.744" v="273"/>
              <pc2:cmMkLst xmlns:pc2="http://schemas.microsoft.com/office/powerpoint/2019/9/main/command">
                <pc:docMk/>
                <pc:sldMk cId="2579085756" sldId="2147478963"/>
                <pc2:cmMk id="{07FA10E4-EF83-4E0D-BE2D-5E14A481B4C0}"/>
              </pc2:cmMkLst>
            </pc226:cmChg>
          </p:ext>
        </pc:extLst>
      </pc:sldChg>
      <pc:sldChg chg="del">
        <pc:chgData name="Rebecca Diaz-Castrejon" userId="S::rebecca_neimandcollaborative.com#ext#@ncconnect.onmicrosoft.com::2e9df2d5-df92-4e5c-ad51-805d35800e25" providerId="AD" clId="Web-{63B8DA3E-5E81-410B-B856-9B9262F8C6B4}" dt="2024-07-16T16:59:29.823" v="320"/>
        <pc:sldMkLst>
          <pc:docMk/>
          <pc:sldMk cId="3005475534" sldId="2147478964"/>
        </pc:sldMkLst>
      </pc:sldChg>
      <pc:sldChg chg="del">
        <pc:chgData name="Rebecca Diaz-Castrejon" userId="S::rebecca_neimandcollaborative.com#ext#@ncconnect.onmicrosoft.com::2e9df2d5-df92-4e5c-ad51-805d35800e25" providerId="AD" clId="Web-{63B8DA3E-5E81-410B-B856-9B9262F8C6B4}" dt="2024-07-16T16:59:25.870" v="293"/>
        <pc:sldMkLst>
          <pc:docMk/>
          <pc:sldMk cId="1726280427" sldId="2147478965"/>
        </pc:sldMkLst>
      </pc:sldChg>
      <pc:sldChg chg="delCm">
        <pc:chgData name="Rebecca Diaz-Castrejon" userId="S::rebecca_neimandcollaborative.com#ext#@ncconnect.onmicrosoft.com::2e9df2d5-df92-4e5c-ad51-805d35800e25" providerId="AD" clId="Web-{63B8DA3E-5E81-410B-B856-9B9262F8C6B4}" dt="2024-07-16T16:58:12.978" v="278"/>
        <pc:sldMkLst>
          <pc:docMk/>
          <pc:sldMk cId="775686506" sldId="2147478966"/>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12.978" v="278"/>
              <pc2:cmMkLst xmlns:pc2="http://schemas.microsoft.com/office/powerpoint/2019/9/main/command">
                <pc:docMk/>
                <pc:sldMk cId="775686506" sldId="2147478966"/>
                <pc2:cmMk id="{A0F87ACE-2354-465B-9312-19D0FAD3B5B9}"/>
              </pc2:cmMkLst>
            </pc226:cmChg>
          </p:ext>
        </pc:extLst>
      </pc:sldChg>
      <pc:sldChg chg="del delCm">
        <pc:chgData name="Rebecca Diaz-Castrejon" userId="S::rebecca_neimandcollaborative.com#ext#@ncconnect.onmicrosoft.com::2e9df2d5-df92-4e5c-ad51-805d35800e25" providerId="AD" clId="Web-{63B8DA3E-5E81-410B-B856-9B9262F8C6B4}" dt="2024-07-16T17:04:37.297" v="511"/>
        <pc:sldMkLst>
          <pc:docMk/>
          <pc:sldMk cId="3770936547" sldId="2147478967"/>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20.478" v="279"/>
              <pc2:cmMkLst xmlns:pc2="http://schemas.microsoft.com/office/powerpoint/2019/9/main/command">
                <pc:docMk/>
                <pc:sldMk cId="3770936547" sldId="2147478967"/>
                <pc2:cmMk id="{96B3F639-BB76-4973-BC5B-C9CC3F06734E}"/>
              </pc2:cmMkLst>
            </pc226:cmChg>
          </p:ext>
        </pc:extLst>
      </pc:sldChg>
      <pc:sldChg chg="del">
        <pc:chgData name="Rebecca Diaz-Castrejon" userId="S::rebecca_neimandcollaborative.com#ext#@ncconnect.onmicrosoft.com::2e9df2d5-df92-4e5c-ad51-805d35800e25" providerId="AD" clId="Web-{63B8DA3E-5E81-410B-B856-9B9262F8C6B4}" dt="2024-07-16T16:59:26.886" v="294"/>
        <pc:sldMkLst>
          <pc:docMk/>
          <pc:sldMk cId="913957116" sldId="2147478968"/>
        </pc:sldMkLst>
      </pc:sldChg>
      <pc:sldChg chg="delSp delCm">
        <pc:chgData name="Rebecca Diaz-Castrejon" userId="S::rebecca_neimandcollaborative.com#ext#@ncconnect.onmicrosoft.com::2e9df2d5-df92-4e5c-ad51-805d35800e25" providerId="AD" clId="Web-{63B8DA3E-5E81-410B-B856-9B9262F8C6B4}" dt="2024-07-16T17:04:51.141" v="514"/>
        <pc:sldMkLst>
          <pc:docMk/>
          <pc:sldMk cId="2464339035" sldId="2147478969"/>
        </pc:sldMkLst>
        <pc:extLst>
          <p:ext xmlns:p="http://schemas.openxmlformats.org/presentationml/2006/main" uri="{D6D511B9-2390-475A-947B-AFAB55BFBCF1}">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36.994" v="286"/>
              <pc2:cmMkLst xmlns:pc2="http://schemas.microsoft.com/office/powerpoint/2019/9/main/command">
                <pc:docMk/>
                <pc:sldMk cId="2464339035" sldId="2147478969"/>
                <pc2:cmMk id="{90277572-481D-4C86-90B5-79385523540B}"/>
              </pc2:cmMkLst>
            </pc226:cmChg>
            <pc226:cmChg xmlns:pc226="http://schemas.microsoft.com/office/powerpoint/2022/06/main/command" chg="del">
              <pc226:chgData name="Rebecca Diaz-Castrejon" userId="S::rebecca_neimandcollaborative.com#ext#@ncconnect.onmicrosoft.com::2e9df2d5-df92-4e5c-ad51-805d35800e25" providerId="AD" clId="Web-{63B8DA3E-5E81-410B-B856-9B9262F8C6B4}" dt="2024-07-16T16:58:38.916" v="287"/>
              <pc2:cmMkLst xmlns:pc2="http://schemas.microsoft.com/office/powerpoint/2019/9/main/command">
                <pc:docMk/>
                <pc:sldMk cId="2464339035" sldId="2147478969"/>
                <pc2:cmMk id="{E321BDA3-D5E7-42ED-ACC3-C73C9C11078E}"/>
              </pc2:cmMkLst>
            </pc226:cmChg>
          </p:ext>
        </pc:extLst>
      </pc:sldChg>
      <pc:sldChg chg="add replId">
        <pc:chgData name="Rebecca Diaz-Castrejon" userId="S::rebecca_neimandcollaborative.com#ext#@ncconnect.onmicrosoft.com::2e9df2d5-df92-4e5c-ad51-805d35800e25" providerId="AD" clId="Web-{63B8DA3E-5E81-410B-B856-9B9262F8C6B4}" dt="2024-07-16T17:04:35.094" v="510"/>
        <pc:sldMkLst>
          <pc:docMk/>
          <pc:sldMk cId="4240203115" sldId="2147478978"/>
        </pc:sldMkLst>
      </pc:sldChg>
      <pc:sldChg chg="add replId">
        <pc:chgData name="Rebecca Diaz-Castrejon" userId="S::rebecca_neimandcollaborative.com#ext#@ncconnect.onmicrosoft.com::2e9df2d5-df92-4e5c-ad51-805d35800e25" providerId="AD" clId="Web-{63B8DA3E-5E81-410B-B856-9B9262F8C6B4}" dt="2024-07-16T17:04:41.500" v="512"/>
        <pc:sldMkLst>
          <pc:docMk/>
          <pc:sldMk cId="1726621376" sldId="2147478979"/>
        </pc:sldMkLst>
      </pc:sldChg>
      <pc:sldChg chg="add replId">
        <pc:chgData name="Rebecca Diaz-Castrejon" userId="S::rebecca_neimandcollaborative.com#ext#@ncconnect.onmicrosoft.com::2e9df2d5-df92-4e5c-ad51-805d35800e25" providerId="AD" clId="Web-{63B8DA3E-5E81-410B-B856-9B9262F8C6B4}" dt="2024-07-16T17:05:02.969" v="515"/>
        <pc:sldMkLst>
          <pc:docMk/>
          <pc:sldMk cId="1863474302" sldId="2147478980"/>
        </pc:sldMkLst>
      </pc:sldChg>
    </pc:docChg>
  </pc:docChgLst>
  <pc:docChgLst>
    <pc:chgData name="Bush, Melanie E" userId="S::melanie.bush@dhhs.nc.gov::b47a0c96-d1fe-41f5-a768-549375b87e12" providerId="AD" clId="Web-{7699FAA6-D61E-218B-E325-715288E8C077}"/>
    <pc:docChg chg="">
      <pc:chgData name="Bush, Melanie E" userId="S::melanie.bush@dhhs.nc.gov::b47a0c96-d1fe-41f5-a768-549375b87e12" providerId="AD" clId="Web-{7699FAA6-D61E-218B-E325-715288E8C077}" dt="2024-07-26T13:29:03.046" v="0"/>
      <pc:docMkLst>
        <pc:docMk/>
      </pc:docMkLst>
      <pc:sldChg chg="modCm">
        <pc:chgData name="Bush, Melanie E" userId="S::melanie.bush@dhhs.nc.gov::b47a0c96-d1fe-41f5-a768-549375b87e12" providerId="AD" clId="Web-{7699FAA6-D61E-218B-E325-715288E8C077}" dt="2024-07-26T13:29:03.046" v="0"/>
        <pc:sldMkLst>
          <pc:docMk/>
          <pc:sldMk cId="4240203115" sldId="2147478978"/>
        </pc:sldMkLst>
        <pc:extLst>
          <p:ext xmlns:p="http://schemas.openxmlformats.org/presentationml/2006/main" uri="{D6D511B9-2390-475A-947B-AFAB55BFBCF1}">
            <pc226:cmChg xmlns:pc226="http://schemas.microsoft.com/office/powerpoint/2022/06/main/command" chg="">
              <pc226:chgData name="Bush, Melanie E" userId="S::melanie.bush@dhhs.nc.gov::b47a0c96-d1fe-41f5-a768-549375b87e12" providerId="AD" clId="Web-{7699FAA6-D61E-218B-E325-715288E8C077}" dt="2024-07-26T13:29:03.046" v="0"/>
              <pc2:cmMkLst xmlns:pc2="http://schemas.microsoft.com/office/powerpoint/2019/9/main/command">
                <pc:docMk/>
                <pc:sldMk cId="4240203115" sldId="2147478978"/>
                <pc2:cmMk id="{50922670-BE38-4F01-9CBF-8C88DFDF12AA}"/>
              </pc2:cmMkLst>
              <pc226:cmRplyChg chg="mod modRxn">
                <pc226:chgData name="Bush, Melanie E" userId="S::melanie.bush@dhhs.nc.gov::b47a0c96-d1fe-41f5-a768-549375b87e12" providerId="AD" clId="Web-{7699FAA6-D61E-218B-E325-715288E8C077}" dt="2024-07-26T13:29:03.046" v="0"/>
                <pc2:cmRplyMkLst xmlns:pc2="http://schemas.microsoft.com/office/powerpoint/2019/9/main/command">
                  <pc:docMk/>
                  <pc:sldMk cId="4240203115" sldId="2147478978"/>
                  <pc2:cmMk id="{50922670-BE38-4F01-9CBF-8C88DFDF12AA}"/>
                  <pc2:cmRplyMk id="{5615C51C-8839-44A9-A2D6-501CD7CD1588}"/>
                </pc2:cmRplyMkLst>
              </pc226:cmRplyChg>
            </pc226:cmChg>
          </p:ext>
        </pc:extLst>
      </pc:sldChg>
    </pc:docChg>
  </pc:docChgLst>
  <pc:docChgLst>
    <pc:chgData name="christina.ngo.bui" userId="S::christina.ngo.bui_gmail.com#ext#@ncconnect.onmicrosoft.com::626deb5c-6642-45a9-ad52-0dde63f202a9" providerId="AD" clId="Web-{5C8CB822-E1E2-451B-84F4-D7F30A6B0523}"/>
    <pc:docChg chg="modSld">
      <pc:chgData name="christina.ngo.bui" userId="S::christina.ngo.bui_gmail.com#ext#@ncconnect.onmicrosoft.com::626deb5c-6642-45a9-ad52-0dde63f202a9" providerId="AD" clId="Web-{5C8CB822-E1E2-451B-84F4-D7F30A6B0523}" dt="2025-02-10T15:41:00.173" v="264" actId="1076"/>
      <pc:docMkLst>
        <pc:docMk/>
      </pc:docMkLst>
      <pc:sldChg chg="addSp modSp">
        <pc:chgData name="christina.ngo.bui" userId="S::christina.ngo.bui_gmail.com#ext#@ncconnect.onmicrosoft.com::626deb5c-6642-45a9-ad52-0dde63f202a9" providerId="AD" clId="Web-{5C8CB822-E1E2-451B-84F4-D7F30A6B0523}" dt="2025-02-10T14:17:17.722" v="264" actId="1076"/>
        <pc:sldMkLst>
          <pc:docMk/>
          <pc:sldMk cId="1327461648" sldId="2147478990"/>
        </pc:sldMkLst>
      </pc:sldChg>
      <pc:sldChg chg="modSp">
        <pc:chgData name="christina.ngo.bui" userId="S::christina.ngo.bui_gmail.com#ext#@ncconnect.onmicrosoft.com::626deb5c-6642-45a9-ad52-0dde63f202a9" providerId="AD" clId="Web-{5C8CB822-E1E2-451B-84F4-D7F30A6B0523}" dt="2025-02-10T14:14:50.671" v="256" actId="20577"/>
        <pc:sldMkLst>
          <pc:docMk/>
          <pc:sldMk cId="1698741117" sldId="2147479028"/>
        </pc:sldMkLst>
      </pc:sldChg>
    </pc:docChg>
  </pc:docChgLst>
  <pc:docChgLst>
    <pc:chgData name="christina.ngo.bui" userId="S::christina.ngo.bui_gmail.com#ext#@ncconnect.onmicrosoft.com::626deb5c-6642-45a9-ad52-0dde63f202a9" providerId="AD" clId="Web-{E38737FB-E8DC-DCBC-A45A-1BDBCAB47116}"/>
    <pc:docChg chg="addSld">
      <pc:chgData name="christina.ngo.bui" userId="S::christina.ngo.bui_gmail.com#ext#@ncconnect.onmicrosoft.com::626deb5c-6642-45a9-ad52-0dde63f202a9" providerId="AD" clId="Web-{E38737FB-E8DC-DCBC-A45A-1BDBCAB47116}" dt="2024-12-10T21:29:52.311" v="0"/>
      <pc:docMkLst>
        <pc:docMk/>
      </pc:docMkLst>
      <pc:sldChg chg="new">
        <pc:chgData name="christina.ngo.bui" userId="S::christina.ngo.bui_gmail.com#ext#@ncconnect.onmicrosoft.com::626deb5c-6642-45a9-ad52-0dde63f202a9" providerId="AD" clId="Web-{E38737FB-E8DC-DCBC-A45A-1BDBCAB47116}" dt="2024-12-10T21:29:52.311" v="0"/>
        <pc:sldMkLst>
          <pc:docMk/>
          <pc:sldMk cId="3185502598" sldId="2147479003"/>
        </pc:sldMkLst>
      </pc:sldChg>
    </pc:docChg>
  </pc:docChgLst>
  <pc:docChgLst>
    <pc:chgData name="Rebecca Diaz-Castrejon" userId="S::rebecca_neimandcollaborative.com#ext#@ncconnect.onmicrosoft.com::2e9df2d5-df92-4e5c-ad51-805d35800e25" providerId="AD" clId="Web-{8A652073-68A3-0D28-807A-723566E27EE8}"/>
    <pc:docChg chg="modSld">
      <pc:chgData name="Rebecca Diaz-Castrejon" userId="S::rebecca_neimandcollaborative.com#ext#@ncconnect.onmicrosoft.com::2e9df2d5-df92-4e5c-ad51-805d35800e25" providerId="AD" clId="Web-{8A652073-68A3-0D28-807A-723566E27EE8}" dt="2024-07-11T14:23:43.698" v="5"/>
      <pc:docMkLst>
        <pc:docMk/>
      </pc:docMkLst>
    </pc:docChg>
  </pc:docChgLst>
  <pc:docChgLst>
    <pc:chgData name="Barrett, Tina L" userId="S::tina.l.barrett@dhhs.nc.gov::4432046f-07b9-4b4e-9963-35fb7dcc3833" providerId="AD" clId="Web-{E4DCA140-C031-A9FD-F853-036F98DD4E38}"/>
    <pc:docChg chg="mod modSld">
      <pc:chgData name="Barrett, Tina L" userId="S::tina.l.barrett@dhhs.nc.gov::4432046f-07b9-4b4e-9963-35fb7dcc3833" providerId="AD" clId="Web-{E4DCA140-C031-A9FD-F853-036F98DD4E38}" dt="2024-07-18T12:16:35.229" v="36"/>
      <pc:docMkLst>
        <pc:docMk/>
      </pc:docMkLst>
      <pc:sldChg chg="addCm">
        <pc:chgData name="Barrett, Tina L" userId="S::tina.l.barrett@dhhs.nc.gov::4432046f-07b9-4b4e-9963-35fb7dcc3833" providerId="AD" clId="Web-{E4DCA140-C031-A9FD-F853-036F98DD4E38}" dt="2024-07-18T12:12:01.824" v="3"/>
        <pc:sldMkLst>
          <pc:docMk/>
          <pc:sldMk cId="775686506" sldId="2147478966"/>
        </pc:sldMkLst>
        <pc:extLst>
          <p:ext xmlns:p="http://schemas.openxmlformats.org/presentationml/2006/main" uri="{D6D511B9-2390-475A-947B-AFAB55BFBCF1}">
            <pc226:cmChg xmlns:pc226="http://schemas.microsoft.com/office/powerpoint/2022/06/main/command" chg="add">
              <pc226:chgData name="Barrett, Tina L" userId="S::tina.l.barrett@dhhs.nc.gov::4432046f-07b9-4b4e-9963-35fb7dcc3833" providerId="AD" clId="Web-{E4DCA140-C031-A9FD-F853-036F98DD4E38}" dt="2024-07-18T12:12:01.824" v="3"/>
              <pc2:cmMkLst xmlns:pc2="http://schemas.microsoft.com/office/powerpoint/2019/9/main/command">
                <pc:docMk/>
                <pc:sldMk cId="775686506" sldId="2147478966"/>
                <pc2:cmMk id="{46948788-067B-480D-95BC-66211CC66F88}"/>
              </pc2:cmMkLst>
            </pc226:cmChg>
          </p:ext>
        </pc:extLst>
      </pc:sldChg>
      <pc:sldChg chg="modCm">
        <pc:chgData name="Barrett, Tina L" userId="S::tina.l.barrett@dhhs.nc.gov::4432046f-07b9-4b4e-9963-35fb7dcc3833" providerId="AD" clId="Web-{E4DCA140-C031-A9FD-F853-036F98DD4E38}" dt="2024-07-18T12:15:38.292" v="4"/>
        <pc:sldMkLst>
          <pc:docMk/>
          <pc:sldMk cId="2464339035" sldId="2147478969"/>
        </pc:sldMkLst>
        <pc:extLst>
          <p:ext xmlns:p="http://schemas.openxmlformats.org/presentationml/2006/main" uri="{D6D511B9-2390-475A-947B-AFAB55BFBCF1}">
            <pc226:cmChg xmlns:pc226="http://schemas.microsoft.com/office/powerpoint/2022/06/main/command" chg="">
              <pc226:chgData name="Barrett, Tina L" userId="S::tina.l.barrett@dhhs.nc.gov::4432046f-07b9-4b4e-9963-35fb7dcc3833" providerId="AD" clId="Web-{E4DCA140-C031-A9FD-F853-036F98DD4E38}" dt="2024-07-18T12:15:38.292" v="4"/>
              <pc2:cmMkLst xmlns:pc2="http://schemas.microsoft.com/office/powerpoint/2019/9/main/command">
                <pc:docMk/>
                <pc:sldMk cId="2464339035" sldId="2147478969"/>
                <pc2:cmMk id="{21FC67D9-5D9D-40E7-A9D8-D3068B744B25}"/>
              </pc2:cmMkLst>
              <pc226:cmRplyChg chg="add">
                <pc226:chgData name="Barrett, Tina L" userId="S::tina.l.barrett@dhhs.nc.gov::4432046f-07b9-4b4e-9963-35fb7dcc3833" providerId="AD" clId="Web-{E4DCA140-C031-A9FD-F853-036F98DD4E38}" dt="2024-07-18T12:15:38.292" v="4"/>
                <pc2:cmRplyMkLst xmlns:pc2="http://schemas.microsoft.com/office/powerpoint/2019/9/main/command">
                  <pc:docMk/>
                  <pc:sldMk cId="2464339035" sldId="2147478969"/>
                  <pc2:cmMk id="{21FC67D9-5D9D-40E7-A9D8-D3068B744B25}"/>
                  <pc2:cmRplyMk id="{05476ADF-8AA2-4767-9433-609C00BC38A4}"/>
                </pc2:cmRplyMkLst>
              </pc226:cmRplyChg>
            </pc226:cmChg>
          </p:ext>
        </pc:extLst>
      </pc:sldChg>
      <pc:sldChg chg="addCm">
        <pc:chgData name="Barrett, Tina L" userId="S::tina.l.barrett@dhhs.nc.gov::4432046f-07b9-4b4e-9963-35fb7dcc3833" providerId="AD" clId="Web-{E4DCA140-C031-A9FD-F853-036F98DD4E38}" dt="2024-07-18T12:06:52.810" v="2"/>
        <pc:sldMkLst>
          <pc:docMk/>
          <pc:sldMk cId="3500858486" sldId="2147478977"/>
        </pc:sldMkLst>
        <pc:extLst>
          <p:ext xmlns:p="http://schemas.openxmlformats.org/presentationml/2006/main" uri="{D6D511B9-2390-475A-947B-AFAB55BFBCF1}">
            <pc226:cmChg xmlns:pc226="http://schemas.microsoft.com/office/powerpoint/2022/06/main/command" chg="add">
              <pc226:chgData name="Barrett, Tina L" userId="S::tina.l.barrett@dhhs.nc.gov::4432046f-07b9-4b4e-9963-35fb7dcc3833" providerId="AD" clId="Web-{E4DCA140-C031-A9FD-F853-036F98DD4E38}" dt="2024-07-18T12:06:52.810" v="2"/>
              <pc2:cmMkLst xmlns:pc2="http://schemas.microsoft.com/office/powerpoint/2019/9/main/command">
                <pc:docMk/>
                <pc:sldMk cId="3500858486" sldId="2147478977"/>
                <pc2:cmMk id="{0C0BFCC7-5112-4212-AE4F-1AC33EA58FDA}"/>
              </pc2:cmMkLst>
            </pc226:cmChg>
            <pc226:cmChg xmlns:pc226="http://schemas.microsoft.com/office/powerpoint/2022/06/main/command" chg="add">
              <pc226:chgData name="Barrett, Tina L" userId="S::tina.l.barrett@dhhs.nc.gov::4432046f-07b9-4b4e-9963-35fb7dcc3833" providerId="AD" clId="Web-{E4DCA140-C031-A9FD-F853-036F98DD4E38}" dt="2024-07-18T12:05:00.935" v="1"/>
              <pc2:cmMkLst xmlns:pc2="http://schemas.microsoft.com/office/powerpoint/2019/9/main/command">
                <pc:docMk/>
                <pc:sldMk cId="3500858486" sldId="2147478977"/>
                <pc2:cmMk id="{52B43BD4-E1A8-456E-9E48-345D726A10E3}"/>
              </pc2:cmMkLst>
            </pc226:cmChg>
          </p:ext>
        </pc:extLst>
      </pc:sldChg>
    </pc:docChg>
  </pc:docChgLst>
  <pc:docChgLst>
    <pc:chgData name="christina.ngo.bui" userId="S::christina.ngo.bui_gmail.com#ext#@ncconnect.onmicrosoft.com::626deb5c-6642-45a9-ad52-0dde63f202a9" providerId="AD" clId="Web-{21B1F1A1-E131-D623-C4AF-1041CB1115FC}"/>
    <pc:docChg chg="modSld">
      <pc:chgData name="christina.ngo.bui" userId="S::christina.ngo.bui_gmail.com#ext#@ncconnect.onmicrosoft.com::626deb5c-6642-45a9-ad52-0dde63f202a9" providerId="AD" clId="Web-{21B1F1A1-E131-D623-C4AF-1041CB1115FC}" dt="2025-03-07T15:42:50.806" v="17" actId="20577"/>
      <pc:docMkLst>
        <pc:docMk/>
      </pc:docMkLst>
      <pc:sldChg chg="modSp modCm">
        <pc:chgData name="christina.ngo.bui" userId="S::christina.ngo.bui_gmail.com#ext#@ncconnect.onmicrosoft.com::626deb5c-6642-45a9-ad52-0dde63f202a9" providerId="AD" clId="Web-{21B1F1A1-E131-D623-C4AF-1041CB1115FC}" dt="2025-03-07T15:42:50.806" v="17" actId="20577"/>
        <pc:sldMkLst>
          <pc:docMk/>
          <pc:sldMk cId="1221919945" sldId="2147479051"/>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21B1F1A1-E131-D623-C4AF-1041CB1115FC}" dt="2025-03-07T15:42:50.806" v="17" actId="20577"/>
              <pc2:cmMkLst xmlns:pc2="http://schemas.microsoft.com/office/powerpoint/2019/9/main/command">
                <pc:docMk/>
                <pc:sldMk cId="1221919945" sldId="2147479051"/>
                <pc2:cmMk id="{96DAB832-C854-4C31-8947-435BF79AE4BF}"/>
              </pc2:cmMkLst>
            </pc226:cmChg>
          </p:ext>
        </pc:extLst>
      </pc:sldChg>
    </pc:docChg>
  </pc:docChgLst>
  <pc:docChgLst>
    <pc:chgData name="Rebecca Diaz-Castrejon" userId="S::rebecca_neimandcollaborative.com#ext#@ncconnect.onmicrosoft.com::2e9df2d5-df92-4e5c-ad51-805d35800e25" providerId="AD" clId="Web-{5C3880D7-7651-958C-0A63-4EFE7BC671D9}"/>
    <pc:docChg chg="">
      <pc:chgData name="Rebecca Diaz-Castrejon" userId="S::rebecca_neimandcollaborative.com#ext#@ncconnect.onmicrosoft.com::2e9df2d5-df92-4e5c-ad51-805d35800e25" providerId="AD" clId="Web-{5C3880D7-7651-958C-0A63-4EFE7BC671D9}" dt="2024-08-07T22:52:39.394" v="0"/>
      <pc:docMkLst>
        <pc:docMk/>
      </pc:docMkLst>
    </pc:docChg>
  </pc:docChgLst>
  <pc:docChgLst>
    <pc:chgData name="Hawkes, Deanna" userId="S::deanna.hawkes@dhhs.nc.gov::3c064f46-76ae-4643-b912-e931f4826ded" providerId="AD" clId="Web-{200E34C0-9565-647E-C785-A12C80B10E7C}"/>
    <pc:docChg chg="modSld">
      <pc:chgData name="Hawkes, Deanna" userId="S::deanna.hawkes@dhhs.nc.gov::3c064f46-76ae-4643-b912-e931f4826ded" providerId="AD" clId="Web-{200E34C0-9565-647E-C785-A12C80B10E7C}" dt="2024-07-16T20:03:14.969" v="60"/>
      <pc:docMkLst>
        <pc:docMk/>
      </pc:docMkLst>
    </pc:docChg>
  </pc:docChgLst>
  <pc:docChgLst>
    <pc:chgData name="Rebecca Diaz-Castrejon" userId="S::rebecca_neimandcollaborative.com#ext#@ncconnect.onmicrosoft.com::2e9df2d5-df92-4e5c-ad51-805d35800e25" providerId="AD" clId="Web-{F036F22C-8054-DBC9-1211-A67A51144F6D}"/>
    <pc:docChg chg="addSld modSld sldOrd">
      <pc:chgData name="Rebecca Diaz-Castrejon" userId="S::rebecca_neimandcollaborative.com#ext#@ncconnect.onmicrosoft.com::2e9df2d5-df92-4e5c-ad51-805d35800e25" providerId="AD" clId="Web-{F036F22C-8054-DBC9-1211-A67A51144F6D}" dt="2024-07-11T02:35:32.103" v="739" actId="14100"/>
      <pc:docMkLst>
        <pc:docMk/>
      </pc:docMkLst>
      <pc:sldChg chg="addSp delSp modSp">
        <pc:chgData name="Rebecca Diaz-Castrejon" userId="S::rebecca_neimandcollaborative.com#ext#@ncconnect.onmicrosoft.com::2e9df2d5-df92-4e5c-ad51-805d35800e25" providerId="AD" clId="Web-{F036F22C-8054-DBC9-1211-A67A51144F6D}" dt="2024-07-11T00:21:40.850" v="231" actId="20577"/>
        <pc:sldMkLst>
          <pc:docMk/>
          <pc:sldMk cId="0" sldId="257"/>
        </pc:sldMkLst>
      </pc:sldChg>
      <pc:sldChg chg="addSp delSp modSp add replId">
        <pc:chgData name="Rebecca Diaz-Castrejon" userId="S::rebecca_neimandcollaborative.com#ext#@ncconnect.onmicrosoft.com::2e9df2d5-df92-4e5c-ad51-805d35800e25" providerId="AD" clId="Web-{F036F22C-8054-DBC9-1211-A67A51144F6D}" dt="2024-07-11T00:23:05.882" v="235" actId="20577"/>
        <pc:sldMkLst>
          <pc:docMk/>
          <pc:sldMk cId="2189439341" sldId="2147478961"/>
        </pc:sldMkLst>
      </pc:sldChg>
      <pc:sldChg chg="addSp delSp modSp add replId">
        <pc:chgData name="Rebecca Diaz-Castrejon" userId="S::rebecca_neimandcollaborative.com#ext#@ncconnect.onmicrosoft.com::2e9df2d5-df92-4e5c-ad51-805d35800e25" providerId="AD" clId="Web-{F036F22C-8054-DBC9-1211-A67A51144F6D}" dt="2024-07-11T02:31:21.630" v="690" actId="1076"/>
        <pc:sldMkLst>
          <pc:docMk/>
          <pc:sldMk cId="2103927190" sldId="2147478962"/>
        </pc:sldMkLst>
      </pc:sldChg>
      <pc:sldChg chg="addSp delSp modSp add replId">
        <pc:chgData name="Rebecca Diaz-Castrejon" userId="S::rebecca_neimandcollaborative.com#ext#@ncconnect.onmicrosoft.com::2e9df2d5-df92-4e5c-ad51-805d35800e25" providerId="AD" clId="Web-{F036F22C-8054-DBC9-1211-A67A51144F6D}" dt="2024-07-11T02:35:32.103" v="739" actId="14100"/>
        <pc:sldMkLst>
          <pc:docMk/>
          <pc:sldMk cId="2579085756" sldId="2147478963"/>
        </pc:sldMkLst>
      </pc:sldChg>
    </pc:docChg>
  </pc:docChgLst>
  <pc:docChgLst>
    <pc:chgData name="Rebecca Diaz-Castrejon" userId="S::rebecca_neimandcollaborative.com#ext#@ncconnect.onmicrosoft.com::2e9df2d5-df92-4e5c-ad51-805d35800e25" providerId="AD" clId="Web-{9AAED294-BDED-7107-203B-5E038E927114}"/>
    <pc:docChg chg="addSld delSld modSld sldOrd">
      <pc:chgData name="Rebecca Diaz-Castrejon" userId="S::rebecca_neimandcollaborative.com#ext#@ncconnect.onmicrosoft.com::2e9df2d5-df92-4e5c-ad51-805d35800e25" providerId="AD" clId="Web-{9AAED294-BDED-7107-203B-5E038E927114}" dt="2024-07-26T11:21:19.732" v="286"/>
      <pc:docMkLst>
        <pc:docMk/>
      </pc:docMkLst>
      <pc:sldChg chg="modSp modCm">
        <pc:chgData name="Rebecca Diaz-Castrejon" userId="S::rebecca_neimandcollaborative.com#ext#@ncconnect.onmicrosoft.com::2e9df2d5-df92-4e5c-ad51-805d35800e25" providerId="AD" clId="Web-{9AAED294-BDED-7107-203B-5E038E927114}" dt="2024-07-26T10:41:04.016" v="12" actId="20577"/>
        <pc:sldMkLst>
          <pc:docMk/>
          <pc:sldMk cId="988230272" sldId="2147478975"/>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9AAED294-BDED-7107-203B-5E038E927114}" dt="2024-07-26T10:40:37.953" v="8"/>
              <pc2:cmMkLst xmlns:pc2="http://schemas.microsoft.com/office/powerpoint/2019/9/main/command">
                <pc:docMk/>
                <pc:sldMk cId="988230272" sldId="2147478975"/>
                <pc2:cmMk id="{5E51118A-DDF6-CC47-9641-1C8BF337FBBE}"/>
              </pc2:cmMkLst>
            </pc226:cmChg>
          </p:ext>
        </pc:extLst>
      </pc:sldChg>
      <pc:sldChg chg="modSp">
        <pc:chgData name="Rebecca Diaz-Castrejon" userId="S::rebecca_neimandcollaborative.com#ext#@ncconnect.onmicrosoft.com::2e9df2d5-df92-4e5c-ad51-805d35800e25" providerId="AD" clId="Web-{9AAED294-BDED-7107-203B-5E038E927114}" dt="2024-07-26T11:11:56.314" v="243" actId="14100"/>
        <pc:sldMkLst>
          <pc:docMk/>
          <pc:sldMk cId="1863474302" sldId="2147478980"/>
        </pc:sldMkLst>
      </pc:sldChg>
      <pc:sldChg chg="add del replId">
        <pc:chgData name="Rebecca Diaz-Castrejon" userId="S::rebecca_neimandcollaborative.com#ext#@ncconnect.onmicrosoft.com::2e9df2d5-df92-4e5c-ad51-805d35800e25" providerId="AD" clId="Web-{9AAED294-BDED-7107-203B-5E038E927114}" dt="2024-07-26T10:40:53.359" v="9"/>
        <pc:sldMkLst>
          <pc:docMk/>
          <pc:sldMk cId="796546945" sldId="2147478982"/>
        </pc:sldMkLst>
      </pc:sldChg>
      <pc:sldChg chg="addSp delSp modSp add ord replId">
        <pc:chgData name="Rebecca Diaz-Castrejon" userId="S::rebecca_neimandcollaborative.com#ext#@ncconnect.onmicrosoft.com::2e9df2d5-df92-4e5c-ad51-805d35800e25" providerId="AD" clId="Web-{9AAED294-BDED-7107-203B-5E038E927114}" dt="2024-07-26T11:19:22.370" v="285"/>
        <pc:sldMkLst>
          <pc:docMk/>
          <pc:sldMk cId="884090298" sldId="2147478982"/>
        </pc:sldMkLst>
      </pc:sldChg>
      <pc:sldChg chg="add del replId">
        <pc:chgData name="Rebecca Diaz-Castrejon" userId="S::rebecca_neimandcollaborative.com#ext#@ncconnect.onmicrosoft.com::2e9df2d5-df92-4e5c-ad51-805d35800e25" providerId="AD" clId="Web-{9AAED294-BDED-7107-203B-5E038E927114}" dt="2024-07-26T10:47:45.179" v="24"/>
        <pc:sldMkLst>
          <pc:docMk/>
          <pc:sldMk cId="1740018061" sldId="2147478982"/>
        </pc:sldMkLst>
      </pc:sldChg>
      <pc:sldChg chg="addSp delSp modSp add ord replId">
        <pc:chgData name="Rebecca Diaz-Castrejon" userId="S::rebecca_neimandcollaborative.com#ext#@ncconnect.onmicrosoft.com::2e9df2d5-df92-4e5c-ad51-805d35800e25" providerId="AD" clId="Web-{9AAED294-BDED-7107-203B-5E038E927114}" dt="2024-07-26T11:19:22.370" v="284"/>
        <pc:sldMkLst>
          <pc:docMk/>
          <pc:sldMk cId="2952464671" sldId="2147478983"/>
        </pc:sldMkLst>
      </pc:sldChg>
      <pc:sldChg chg="addSp delSp modSp add ord replId">
        <pc:chgData name="Rebecca Diaz-Castrejon" userId="S::rebecca_neimandcollaborative.com#ext#@ncconnect.onmicrosoft.com::2e9df2d5-df92-4e5c-ad51-805d35800e25" providerId="AD" clId="Web-{9AAED294-BDED-7107-203B-5E038E927114}" dt="2024-07-26T11:19:22.370" v="283"/>
        <pc:sldMkLst>
          <pc:docMk/>
          <pc:sldMk cId="1024314912" sldId="2147478984"/>
        </pc:sldMkLst>
      </pc:sldChg>
      <pc:sldChg chg="addSp delSp modSp add ord replId">
        <pc:chgData name="Rebecca Diaz-Castrejon" userId="S::rebecca_neimandcollaborative.com#ext#@ncconnect.onmicrosoft.com::2e9df2d5-df92-4e5c-ad51-805d35800e25" providerId="AD" clId="Web-{9AAED294-BDED-7107-203B-5E038E927114}" dt="2024-07-26T11:19:22.370" v="282"/>
        <pc:sldMkLst>
          <pc:docMk/>
          <pc:sldMk cId="367831233" sldId="2147478985"/>
        </pc:sldMkLst>
      </pc:sldChg>
    </pc:docChg>
  </pc:docChgLst>
  <pc:docChgLst>
    <pc:chgData name="Rebecca Diaz-Castrejon" userId="S::rebecca_neimandcollaborative.com#ext#@ncconnect.onmicrosoft.com::2e9df2d5-df92-4e5c-ad51-805d35800e25" providerId="AD" clId="Web-{3C6CD530-2BDD-A3A4-8527-E27757C5B8E8}"/>
    <pc:docChg chg="modSld">
      <pc:chgData name="Rebecca Diaz-Castrejon" userId="S::rebecca_neimandcollaborative.com#ext#@ncconnect.onmicrosoft.com::2e9df2d5-df92-4e5c-ad51-805d35800e25" providerId="AD" clId="Web-{3C6CD530-2BDD-A3A4-8527-E27757C5B8E8}" dt="2024-08-15T20:04:34.459" v="5" actId="20577"/>
      <pc:docMkLst>
        <pc:docMk/>
      </pc:docMkLst>
      <pc:sldChg chg="modSp">
        <pc:chgData name="Rebecca Diaz-Castrejon" userId="S::rebecca_neimandcollaborative.com#ext#@ncconnect.onmicrosoft.com::2e9df2d5-df92-4e5c-ad51-805d35800e25" providerId="AD" clId="Web-{3C6CD530-2BDD-A3A4-8527-E27757C5B8E8}" dt="2024-08-15T20:04:34.459" v="5" actId="20577"/>
        <pc:sldMkLst>
          <pc:docMk/>
          <pc:sldMk cId="2755150454" sldId="2147478981"/>
        </pc:sldMkLst>
      </pc:sldChg>
    </pc:docChg>
  </pc:docChgLst>
  <pc:docChgLst>
    <pc:chgData name="Bush, Melanie E" userId="b47a0c96-d1fe-41f5-a768-549375b87e12" providerId="ADAL" clId="{6BA2215C-4A7B-419B-AEE6-90E1BA12D807}"/>
    <pc:docChg chg="modSld">
      <pc:chgData name="Bush, Melanie E" userId="b47a0c96-d1fe-41f5-a768-549375b87e12" providerId="ADAL" clId="{6BA2215C-4A7B-419B-AEE6-90E1BA12D807}" dt="2024-07-25T22:11:17.444" v="28" actId="20577"/>
      <pc:docMkLst>
        <pc:docMk/>
      </pc:docMkLst>
      <pc:sldChg chg="modSp mod modCm">
        <pc:chgData name="Bush, Melanie E" userId="b47a0c96-d1fe-41f5-a768-549375b87e12" providerId="ADAL" clId="{6BA2215C-4A7B-419B-AEE6-90E1BA12D807}" dt="2024-07-25T22:10:45.607" v="3" actId="20577"/>
        <pc:sldMkLst>
          <pc:docMk/>
          <pc:sldMk cId="1726621376" sldId="2147478979"/>
        </pc:sldMkLst>
        <pc:extLst>
          <p:ext xmlns:p="http://schemas.openxmlformats.org/presentationml/2006/main" uri="{D6D511B9-2390-475A-947B-AFAB55BFBCF1}">
            <pc226:cmChg xmlns:pc226="http://schemas.microsoft.com/office/powerpoint/2022/06/main/command" chg="mod">
              <pc226:chgData name="Bush, Melanie E" userId="b47a0c96-d1fe-41f5-a768-549375b87e12" providerId="ADAL" clId="{6BA2215C-4A7B-419B-AEE6-90E1BA12D807}" dt="2024-07-25T22:10:44.353" v="2" actId="6549"/>
              <pc2:cmMkLst xmlns:pc2="http://schemas.microsoft.com/office/powerpoint/2019/9/main/command">
                <pc:docMk/>
                <pc:sldMk cId="1726621376" sldId="2147478979"/>
                <pc2:cmMk id="{8F74F42E-A3DD-4DA8-A581-64C1014975F9}"/>
              </pc2:cmMkLst>
            </pc226:cmChg>
            <pc226:cmChg xmlns:pc226="http://schemas.microsoft.com/office/powerpoint/2022/06/main/command" chg="mod">
              <pc226:chgData name="Bush, Melanie E" userId="b47a0c96-d1fe-41f5-a768-549375b87e12" providerId="ADAL" clId="{6BA2215C-4A7B-419B-AEE6-90E1BA12D807}" dt="2024-07-25T22:10:44.353" v="2" actId="6549"/>
              <pc2:cmMkLst xmlns:pc2="http://schemas.microsoft.com/office/powerpoint/2019/9/main/command">
                <pc:docMk/>
                <pc:sldMk cId="1726621376" sldId="2147478979"/>
                <pc2:cmMk id="{4C72357D-8FAF-4ABA-A83A-0481BE6F5D31}"/>
              </pc2:cmMkLst>
            </pc226:cmChg>
          </p:ext>
        </pc:extLst>
      </pc:sldChg>
    </pc:docChg>
  </pc:docChgLst>
  <pc:docChgLst>
    <pc:chgData name="christina.ngo.bui" userId="S::christina.ngo.bui_gmail.com#ext#@ncconnect.onmicrosoft.com::626deb5c-6642-45a9-ad52-0dde63f202a9" providerId="AD" clId="Web-{D6CE954E-3746-EDB8-129C-C96E25936FC9}"/>
    <pc:docChg chg="modSld">
      <pc:chgData name="christina.ngo.bui" userId="S::christina.ngo.bui_gmail.com#ext#@ncconnect.onmicrosoft.com::626deb5c-6642-45a9-ad52-0dde63f202a9" providerId="AD" clId="Web-{D6CE954E-3746-EDB8-129C-C96E25936FC9}" dt="2025-03-20T19:01:28.958" v="37" actId="20577"/>
      <pc:docMkLst>
        <pc:docMk/>
      </pc:docMkLst>
      <pc:sldChg chg="modSp">
        <pc:chgData name="christina.ngo.bui" userId="S::christina.ngo.bui_gmail.com#ext#@ncconnect.onmicrosoft.com::626deb5c-6642-45a9-ad52-0dde63f202a9" providerId="AD" clId="Web-{D6CE954E-3746-EDB8-129C-C96E25936FC9}" dt="2025-03-20T18:58:18.891" v="21" actId="20577"/>
        <pc:sldMkLst>
          <pc:docMk/>
          <pc:sldMk cId="184541921" sldId="2147479058"/>
        </pc:sldMkLst>
        <pc:spChg chg="mod">
          <ac:chgData name="christina.ngo.bui" userId="S::christina.ngo.bui_gmail.com#ext#@ncconnect.onmicrosoft.com::626deb5c-6642-45a9-ad52-0dde63f202a9" providerId="AD" clId="Web-{D6CE954E-3746-EDB8-129C-C96E25936FC9}" dt="2025-03-20T18:58:18.891" v="21" actId="20577"/>
          <ac:spMkLst>
            <pc:docMk/>
            <pc:sldMk cId="184541921" sldId="2147479058"/>
            <ac:spMk id="43" creationId="{8ABD961B-D7E9-4154-77E4-BE01307144F8}"/>
          </ac:spMkLst>
        </pc:spChg>
      </pc:sldChg>
    </pc:docChg>
  </pc:docChgLst>
  <pc:docChgLst>
    <pc:chgData name="Manly, Regina" userId="S::regina.manly@dhhs.nc.gov::044df17c-186f-44f9-9b99-6a376ee9132a" providerId="AD" clId="Web-{47E6813F-E5CC-8C1E-99E6-C66BFEC0ED2C}"/>
    <pc:docChg chg="mod modSld">
      <pc:chgData name="Manly, Regina" userId="S::regina.manly@dhhs.nc.gov::044df17c-186f-44f9-9b99-6a376ee9132a" providerId="AD" clId="Web-{47E6813F-E5CC-8C1E-99E6-C66BFEC0ED2C}" dt="2024-07-18T10:29:41.780" v="20"/>
      <pc:docMkLst>
        <pc:docMk/>
      </pc:docMkLst>
      <pc:sldChg chg="addCm">
        <pc:chgData name="Manly, Regina" userId="S::regina.manly@dhhs.nc.gov::044df17c-186f-44f9-9b99-6a376ee9132a" providerId="AD" clId="Web-{47E6813F-E5CC-8C1E-99E6-C66BFEC0ED2C}" dt="2024-07-18T10:26:16.936" v="1"/>
        <pc:sldMkLst>
          <pc:docMk/>
          <pc:sldMk cId="2464339035" sldId="2147478969"/>
        </pc:sldMkLst>
        <pc:extLst>
          <p:ext xmlns:p="http://schemas.openxmlformats.org/presentationml/2006/main" uri="{D6D511B9-2390-475A-947B-AFAB55BFBCF1}">
            <pc226:cmChg xmlns:pc226="http://schemas.microsoft.com/office/powerpoint/2022/06/main/command" chg="add">
              <pc226:chgData name="Manly, Regina" userId="S::regina.manly@dhhs.nc.gov::044df17c-186f-44f9-9b99-6a376ee9132a" providerId="AD" clId="Web-{47E6813F-E5CC-8C1E-99E6-C66BFEC0ED2C}" dt="2024-07-18T10:26:16.936" v="1"/>
              <pc2:cmMkLst xmlns:pc2="http://schemas.microsoft.com/office/powerpoint/2019/9/main/command">
                <pc:docMk/>
                <pc:sldMk cId="2464339035" sldId="2147478969"/>
                <pc2:cmMk id="{21FC67D9-5D9D-40E7-A9D8-D3068B744B25}"/>
              </pc2:cmMkLst>
            </pc226:cmChg>
          </p:ext>
        </pc:extLst>
      </pc:sldChg>
      <pc:sldChg chg="addCm">
        <pc:chgData name="Manly, Regina" userId="S::regina.manly@dhhs.nc.gov::044df17c-186f-44f9-9b99-6a376ee9132a" providerId="AD" clId="Web-{47E6813F-E5CC-8C1E-99E6-C66BFEC0ED2C}" dt="2024-07-18T10:28:19.435" v="2"/>
        <pc:sldMkLst>
          <pc:docMk/>
          <pc:sldMk cId="1726621376" sldId="2147478979"/>
        </pc:sldMkLst>
        <pc:extLst>
          <p:ext xmlns:p="http://schemas.openxmlformats.org/presentationml/2006/main" uri="{D6D511B9-2390-475A-947B-AFAB55BFBCF1}">
            <pc226:cmChg xmlns:pc226="http://schemas.microsoft.com/office/powerpoint/2022/06/main/command" chg="add">
              <pc226:chgData name="Manly, Regina" userId="S::regina.manly@dhhs.nc.gov::044df17c-186f-44f9-9b99-6a376ee9132a" providerId="AD" clId="Web-{47E6813F-E5CC-8C1E-99E6-C66BFEC0ED2C}" dt="2024-07-18T10:28:19.435" v="2"/>
              <pc2:cmMkLst xmlns:pc2="http://schemas.microsoft.com/office/powerpoint/2019/9/main/command">
                <pc:docMk/>
                <pc:sldMk cId="1726621376" sldId="2147478979"/>
                <pc2:cmMk id="{4C72357D-8FAF-4ABA-A83A-0481BE6F5D31}"/>
              </pc2:cmMkLst>
            </pc226:cmChg>
          </p:ext>
        </pc:extLst>
      </pc:sldChg>
    </pc:docChg>
  </pc:docChgLst>
  <pc:docChgLst>
    <pc:chgData name="Barrett, Tina L" userId="S::tina.l.barrett@dhhs.nc.gov::4432046f-07b9-4b4e-9963-35fb7dcc3833" providerId="AD" clId="Web-{F1BDD4D4-6C79-DF44-BE0B-33EB79E1A506}"/>
    <pc:docChg chg="">
      <pc:chgData name="Barrett, Tina L" userId="S::tina.l.barrett@dhhs.nc.gov::4432046f-07b9-4b4e-9963-35fb7dcc3833" providerId="AD" clId="Web-{F1BDD4D4-6C79-DF44-BE0B-33EB79E1A506}" dt="2024-07-18T13:42:11.462" v="0"/>
      <pc:docMkLst>
        <pc:docMk/>
      </pc:docMkLst>
    </pc:docChg>
  </pc:docChgLst>
  <pc:docChgLst>
    <pc:chgData name="christina.ngo.bui" userId="S::christina.ngo.bui_gmail.com#ext#@ncconnect.onmicrosoft.com::626deb5c-6642-45a9-ad52-0dde63f202a9" providerId="AD" clId="Web-{CD456954-C144-679D-4CB6-D403B3C758E4}"/>
    <pc:docChg chg="modSld">
      <pc:chgData name="christina.ngo.bui" userId="S::christina.ngo.bui_gmail.com#ext#@ncconnect.onmicrosoft.com::626deb5c-6642-45a9-ad52-0dde63f202a9" providerId="AD" clId="Web-{CD456954-C144-679D-4CB6-D403B3C758E4}" dt="2024-09-19T20:47:01.725" v="933" actId="20577"/>
      <pc:docMkLst>
        <pc:docMk/>
      </pc:docMkLst>
      <pc:sldChg chg="modSp">
        <pc:chgData name="christina.ngo.bui" userId="S::christina.ngo.bui_gmail.com#ext#@ncconnect.onmicrosoft.com::626deb5c-6642-45a9-ad52-0dde63f202a9" providerId="AD" clId="Web-{CD456954-C144-679D-4CB6-D403B3C758E4}" dt="2024-09-19T20:14:23.091" v="18" actId="1076"/>
        <pc:sldMkLst>
          <pc:docMk/>
          <pc:sldMk cId="2689364342" sldId="2147478991"/>
        </pc:sldMkLst>
      </pc:sldChg>
    </pc:docChg>
  </pc:docChgLst>
  <pc:docChgLst>
    <pc:chgData name="Rebecca Diaz-Castrejon" userId="S::rebecca_neimandcollaborative.com#ext#@ncconnect.onmicrosoft.com::2e9df2d5-df92-4e5c-ad51-805d35800e25" providerId="AD" clId="Web-{AE05EA61-4165-D0DF-D638-73C7B8ACBC97}"/>
    <pc:docChg chg="modSld">
      <pc:chgData name="Rebecca Diaz-Castrejon" userId="S::rebecca_neimandcollaborative.com#ext#@ncconnect.onmicrosoft.com::2e9df2d5-df92-4e5c-ad51-805d35800e25" providerId="AD" clId="Web-{AE05EA61-4165-D0DF-D638-73C7B8ACBC97}" dt="2024-08-12T23:37:05.685" v="0" actId="20577"/>
      <pc:docMkLst>
        <pc:docMk/>
      </pc:docMkLst>
      <pc:sldChg chg="modSp">
        <pc:chgData name="Rebecca Diaz-Castrejon" userId="S::rebecca_neimandcollaborative.com#ext#@ncconnect.onmicrosoft.com::2e9df2d5-df92-4e5c-ad51-805d35800e25" providerId="AD" clId="Web-{AE05EA61-4165-D0DF-D638-73C7B8ACBC97}" dt="2024-08-12T23:37:05.685" v="0" actId="20577"/>
        <pc:sldMkLst>
          <pc:docMk/>
          <pc:sldMk cId="787076014" sldId="2147478988"/>
        </pc:sldMkLst>
      </pc:sldChg>
    </pc:docChg>
  </pc:docChgLst>
  <pc:docChgLst>
    <pc:chgData name="Marnay Meyer" userId="a449fada-48bd-49e2-8bc2-deb5e8b1231b" providerId="ADAL" clId="{3F19A12C-73E3-8748-93F2-07EE8A38F7AE}"/>
    <pc:docChg chg="undo custSel addSld delSld modSld">
      <pc:chgData name="Marnay Meyer" userId="a449fada-48bd-49e2-8bc2-deb5e8b1231b" providerId="ADAL" clId="{3F19A12C-73E3-8748-93F2-07EE8A38F7AE}" dt="2024-06-11T01:02:37.113" v="367" actId="13244"/>
      <pc:docMkLst>
        <pc:docMk/>
      </pc:docMkLst>
      <pc:sldChg chg="modSp mod">
        <pc:chgData name="Marnay Meyer" userId="a449fada-48bd-49e2-8bc2-deb5e8b1231b" providerId="ADAL" clId="{3F19A12C-73E3-8748-93F2-07EE8A38F7AE}" dt="2024-06-10T20:50:19.595" v="18" actId="13244"/>
        <pc:sldMkLst>
          <pc:docMk/>
          <pc:sldMk cId="0" sldId="256"/>
        </pc:sldMkLst>
      </pc:sldChg>
      <pc:sldChg chg="delSp modSp mod">
        <pc:chgData name="Marnay Meyer" userId="a449fada-48bd-49e2-8bc2-deb5e8b1231b" providerId="ADAL" clId="{3F19A12C-73E3-8748-93F2-07EE8A38F7AE}" dt="2024-06-11T01:02:37.113" v="367" actId="13244"/>
        <pc:sldMkLst>
          <pc:docMk/>
          <pc:sldMk cId="1858875103" sldId="2147376844"/>
        </pc:sldMkLst>
      </pc:sldChg>
      <pc:sldChg chg="addSp delSp modSp mod">
        <pc:chgData name="Marnay Meyer" userId="a449fada-48bd-49e2-8bc2-deb5e8b1231b" providerId="ADAL" clId="{3F19A12C-73E3-8748-93F2-07EE8A38F7AE}" dt="2024-06-11T00:16:29.205" v="106" actId="13244"/>
        <pc:sldMkLst>
          <pc:docMk/>
          <pc:sldMk cId="3838879139" sldId="2147478871"/>
        </pc:sldMkLst>
      </pc:sldChg>
      <pc:sldChg chg="delSp modSp del mod">
        <pc:chgData name="Marnay Meyer" userId="a449fada-48bd-49e2-8bc2-deb5e8b1231b" providerId="ADAL" clId="{3F19A12C-73E3-8748-93F2-07EE8A38F7AE}" dt="2024-06-11T00:50:27.677" v="333" actId="2696"/>
        <pc:sldMkLst>
          <pc:docMk/>
          <pc:sldMk cId="4248070286" sldId="2147478881"/>
        </pc:sldMkLst>
      </pc:sldChg>
      <pc:sldChg chg="addSp delSp modSp mod modClrScheme chgLayout">
        <pc:chgData name="Marnay Meyer" userId="a449fada-48bd-49e2-8bc2-deb5e8b1231b" providerId="ADAL" clId="{3F19A12C-73E3-8748-93F2-07EE8A38F7AE}" dt="2024-06-11T00:57:22.843" v="350" actId="13244"/>
        <pc:sldMkLst>
          <pc:docMk/>
          <pc:sldMk cId="2141003304" sldId="2147478884"/>
        </pc:sldMkLst>
      </pc:sldChg>
      <pc:sldChg chg="modSp mod">
        <pc:chgData name="Marnay Meyer" userId="a449fada-48bd-49e2-8bc2-deb5e8b1231b" providerId="ADAL" clId="{3F19A12C-73E3-8748-93F2-07EE8A38F7AE}" dt="2024-06-11T00:57:43.689" v="353" actId="13244"/>
        <pc:sldMkLst>
          <pc:docMk/>
          <pc:sldMk cId="939944174" sldId="2147478885"/>
        </pc:sldMkLst>
      </pc:sldChg>
      <pc:sldChg chg="modSp mod">
        <pc:chgData name="Marnay Meyer" userId="a449fada-48bd-49e2-8bc2-deb5e8b1231b" providerId="ADAL" clId="{3F19A12C-73E3-8748-93F2-07EE8A38F7AE}" dt="2024-06-11T00:58:02.298" v="356" actId="13244"/>
        <pc:sldMkLst>
          <pc:docMk/>
          <pc:sldMk cId="1410294647" sldId="2147478886"/>
        </pc:sldMkLst>
      </pc:sldChg>
      <pc:sldChg chg="modSp mod">
        <pc:chgData name="Marnay Meyer" userId="a449fada-48bd-49e2-8bc2-deb5e8b1231b" providerId="ADAL" clId="{3F19A12C-73E3-8748-93F2-07EE8A38F7AE}" dt="2024-06-11T01:01:46.567" v="359" actId="13244"/>
        <pc:sldMkLst>
          <pc:docMk/>
          <pc:sldMk cId="2225150093" sldId="2147478887"/>
        </pc:sldMkLst>
      </pc:sldChg>
      <pc:sldChg chg="modSp mod">
        <pc:chgData name="Marnay Meyer" userId="a449fada-48bd-49e2-8bc2-deb5e8b1231b" providerId="ADAL" clId="{3F19A12C-73E3-8748-93F2-07EE8A38F7AE}" dt="2024-06-11T01:02:04.306" v="362" actId="13244"/>
        <pc:sldMkLst>
          <pc:docMk/>
          <pc:sldMk cId="4172441890" sldId="2147478915"/>
        </pc:sldMkLst>
      </pc:sldChg>
      <pc:sldChg chg="modSp mod">
        <pc:chgData name="Marnay Meyer" userId="a449fada-48bd-49e2-8bc2-deb5e8b1231b" providerId="ADAL" clId="{3F19A12C-73E3-8748-93F2-07EE8A38F7AE}" dt="2024-06-10T20:50:59.063" v="23" actId="13244"/>
        <pc:sldMkLst>
          <pc:docMk/>
          <pc:sldMk cId="0" sldId="2147478920"/>
        </pc:sldMkLst>
      </pc:sldChg>
      <pc:sldChg chg="modSp mod">
        <pc:chgData name="Marnay Meyer" userId="a449fada-48bd-49e2-8bc2-deb5e8b1231b" providerId="ADAL" clId="{3F19A12C-73E3-8748-93F2-07EE8A38F7AE}" dt="2024-06-10T21:05:14.183" v="30" actId="13244"/>
        <pc:sldMkLst>
          <pc:docMk/>
          <pc:sldMk cId="0" sldId="2147478923"/>
        </pc:sldMkLst>
      </pc:sldChg>
      <pc:sldChg chg="addSp delSp modSp del mod">
        <pc:chgData name="Marnay Meyer" userId="a449fada-48bd-49e2-8bc2-deb5e8b1231b" providerId="ADAL" clId="{3F19A12C-73E3-8748-93F2-07EE8A38F7AE}" dt="2024-06-10T21:09:30.730" v="79" actId="2696"/>
        <pc:sldMkLst>
          <pc:docMk/>
          <pc:sldMk cId="0" sldId="2147478924"/>
        </pc:sldMkLst>
      </pc:sldChg>
      <pc:sldChg chg="modSp mod">
        <pc:chgData name="Marnay Meyer" userId="a449fada-48bd-49e2-8bc2-deb5e8b1231b" providerId="ADAL" clId="{3F19A12C-73E3-8748-93F2-07EE8A38F7AE}" dt="2024-06-11T00:15:45.723" v="97" actId="13244"/>
        <pc:sldMkLst>
          <pc:docMk/>
          <pc:sldMk cId="3915141931" sldId="2147478926"/>
        </pc:sldMkLst>
      </pc:sldChg>
      <pc:sldChg chg="addSp delSp modSp mod">
        <pc:chgData name="Marnay Meyer" userId="a449fada-48bd-49e2-8bc2-deb5e8b1231b" providerId="ADAL" clId="{3F19A12C-73E3-8748-93F2-07EE8A38F7AE}" dt="2024-06-11T00:20:51.855" v="139" actId="13244"/>
        <pc:sldMkLst>
          <pc:docMk/>
          <pc:sldMk cId="0" sldId="2147478929"/>
        </pc:sldMkLst>
      </pc:sldChg>
      <pc:sldChg chg="addSp delSp modSp mod">
        <pc:chgData name="Marnay Meyer" userId="a449fada-48bd-49e2-8bc2-deb5e8b1231b" providerId="ADAL" clId="{3F19A12C-73E3-8748-93F2-07EE8A38F7AE}" dt="2024-06-11T00:21:15.723" v="142" actId="478"/>
        <pc:sldMkLst>
          <pc:docMk/>
          <pc:sldMk cId="0" sldId="2147478933"/>
        </pc:sldMkLst>
      </pc:sldChg>
      <pc:sldChg chg="modSp mod">
        <pc:chgData name="Marnay Meyer" userId="a449fada-48bd-49e2-8bc2-deb5e8b1231b" providerId="ADAL" clId="{3F19A12C-73E3-8748-93F2-07EE8A38F7AE}" dt="2024-06-11T00:16:56.107" v="113" actId="13244"/>
        <pc:sldMkLst>
          <pc:docMk/>
          <pc:sldMk cId="2786167085" sldId="2147478936"/>
        </pc:sldMkLst>
      </pc:sldChg>
      <pc:sldChg chg="del">
        <pc:chgData name="Marnay Meyer" userId="a449fada-48bd-49e2-8bc2-deb5e8b1231b" providerId="ADAL" clId="{3F19A12C-73E3-8748-93F2-07EE8A38F7AE}" dt="2024-06-11T00:38:56.885" v="260" actId="2696"/>
        <pc:sldMkLst>
          <pc:docMk/>
          <pc:sldMk cId="1062497065" sldId="2147478938"/>
        </pc:sldMkLst>
      </pc:sldChg>
      <pc:sldChg chg="modSp mod">
        <pc:chgData name="Marnay Meyer" userId="a449fada-48bd-49e2-8bc2-deb5e8b1231b" providerId="ADAL" clId="{3F19A12C-73E3-8748-93F2-07EE8A38F7AE}" dt="2024-06-11T00:23:32.090" v="153" actId="13244"/>
        <pc:sldMkLst>
          <pc:docMk/>
          <pc:sldMk cId="2401745229" sldId="2147478939"/>
        </pc:sldMkLst>
      </pc:sldChg>
      <pc:sldChg chg="delSp modSp mod">
        <pc:chgData name="Marnay Meyer" userId="a449fada-48bd-49e2-8bc2-deb5e8b1231b" providerId="ADAL" clId="{3F19A12C-73E3-8748-93F2-07EE8A38F7AE}" dt="2024-06-11T00:39:35.571" v="268" actId="478"/>
        <pc:sldMkLst>
          <pc:docMk/>
          <pc:sldMk cId="3536237577" sldId="2147478940"/>
        </pc:sldMkLst>
      </pc:sldChg>
      <pc:sldChg chg="addSp delSp modSp mod">
        <pc:chgData name="Marnay Meyer" userId="a449fada-48bd-49e2-8bc2-deb5e8b1231b" providerId="ADAL" clId="{3F19A12C-73E3-8748-93F2-07EE8A38F7AE}" dt="2024-06-11T00:21:46.848" v="145"/>
        <pc:sldMkLst>
          <pc:docMk/>
          <pc:sldMk cId="2231854475" sldId="2147478942"/>
        </pc:sldMkLst>
      </pc:sldChg>
      <pc:sldChg chg="modSp mod">
        <pc:chgData name="Marnay Meyer" userId="a449fada-48bd-49e2-8bc2-deb5e8b1231b" providerId="ADAL" clId="{3F19A12C-73E3-8748-93F2-07EE8A38F7AE}" dt="2024-06-11T00:19:43.262" v="129" actId="13244"/>
        <pc:sldMkLst>
          <pc:docMk/>
          <pc:sldMk cId="2391752560" sldId="2147478943"/>
        </pc:sldMkLst>
      </pc:sldChg>
      <pc:sldChg chg="modSp mod">
        <pc:chgData name="Marnay Meyer" userId="a449fada-48bd-49e2-8bc2-deb5e8b1231b" providerId="ADAL" clId="{3F19A12C-73E3-8748-93F2-07EE8A38F7AE}" dt="2024-06-10T21:03:23.904" v="24" actId="13244"/>
        <pc:sldMkLst>
          <pc:docMk/>
          <pc:sldMk cId="3983646097" sldId="2147478944"/>
        </pc:sldMkLst>
      </pc:sldChg>
      <pc:sldChg chg="addSp delSp modSp del mod">
        <pc:chgData name="Marnay Meyer" userId="a449fada-48bd-49e2-8bc2-deb5e8b1231b" providerId="ADAL" clId="{3F19A12C-73E3-8748-93F2-07EE8A38F7AE}" dt="2024-06-11T00:35:23.017" v="248" actId="2696"/>
        <pc:sldMkLst>
          <pc:docMk/>
          <pc:sldMk cId="4132649152" sldId="2147478946"/>
        </pc:sldMkLst>
      </pc:sldChg>
      <pc:sldChg chg="addSp delSp modSp add mod">
        <pc:chgData name="Marnay Meyer" userId="a449fada-48bd-49e2-8bc2-deb5e8b1231b" providerId="ADAL" clId="{3F19A12C-73E3-8748-93F2-07EE8A38F7AE}" dt="2024-06-10T21:09:13.153" v="78"/>
        <pc:sldMkLst>
          <pc:docMk/>
          <pc:sldMk cId="2293370532" sldId="2147478947"/>
        </pc:sldMkLst>
      </pc:sldChg>
      <pc:sldChg chg="addSp delSp modSp add del mod">
        <pc:chgData name="Marnay Meyer" userId="a449fada-48bd-49e2-8bc2-deb5e8b1231b" providerId="ADAL" clId="{3F19A12C-73E3-8748-93F2-07EE8A38F7AE}" dt="2024-06-11T00:35:27.777" v="249" actId="2696"/>
        <pc:sldMkLst>
          <pc:docMk/>
          <pc:sldMk cId="342872324" sldId="2147478948"/>
        </pc:sldMkLst>
      </pc:sldChg>
      <pc:sldChg chg="addSp delSp modSp add del mod">
        <pc:chgData name="Marnay Meyer" userId="a449fada-48bd-49e2-8bc2-deb5e8b1231b" providerId="ADAL" clId="{3F19A12C-73E3-8748-93F2-07EE8A38F7AE}" dt="2024-06-11T00:33:26.377" v="225" actId="2696"/>
        <pc:sldMkLst>
          <pc:docMk/>
          <pc:sldMk cId="69208755" sldId="2147478949"/>
        </pc:sldMkLst>
      </pc:sldChg>
      <pc:sldChg chg="delSp modSp add mod">
        <pc:chgData name="Marnay Meyer" userId="a449fada-48bd-49e2-8bc2-deb5e8b1231b" providerId="ADAL" clId="{3F19A12C-73E3-8748-93F2-07EE8A38F7AE}" dt="2024-06-11T00:35:20.114" v="247" actId="14100"/>
        <pc:sldMkLst>
          <pc:docMk/>
          <pc:sldMk cId="226602334" sldId="2147478949"/>
        </pc:sldMkLst>
      </pc:sldChg>
      <pc:sldChg chg="addSp delSp modSp add del mod">
        <pc:chgData name="Marnay Meyer" userId="a449fada-48bd-49e2-8bc2-deb5e8b1231b" providerId="ADAL" clId="{3F19A12C-73E3-8748-93F2-07EE8A38F7AE}" dt="2024-06-11T00:31:23.722" v="200" actId="2696"/>
        <pc:sldMkLst>
          <pc:docMk/>
          <pc:sldMk cId="3639443056" sldId="2147478949"/>
        </pc:sldMkLst>
      </pc:sldChg>
      <pc:sldChg chg="addSp delSp modSp add mod">
        <pc:chgData name="Marnay Meyer" userId="a449fada-48bd-49e2-8bc2-deb5e8b1231b" providerId="ADAL" clId="{3F19A12C-73E3-8748-93F2-07EE8A38F7AE}" dt="2024-06-11T00:38:51.754" v="259"/>
        <pc:sldMkLst>
          <pc:docMk/>
          <pc:sldMk cId="4000978392" sldId="2147478950"/>
        </pc:sldMkLst>
      </pc:sldChg>
      <pc:sldChg chg="add">
        <pc:chgData name="Marnay Meyer" userId="a449fada-48bd-49e2-8bc2-deb5e8b1231b" providerId="ADAL" clId="{3F19A12C-73E3-8748-93F2-07EE8A38F7AE}" dt="2024-06-11T00:48:28.442" v="306" actId="2890"/>
        <pc:sldMkLst>
          <pc:docMk/>
          <pc:sldMk cId="1895314786" sldId="2147478951"/>
        </pc:sldMkLst>
      </pc:sldChg>
      <pc:sldChg chg="addSp delSp modSp add del mod modClrScheme chgLayout">
        <pc:chgData name="Marnay Meyer" userId="a449fada-48bd-49e2-8bc2-deb5e8b1231b" providerId="ADAL" clId="{3F19A12C-73E3-8748-93F2-07EE8A38F7AE}" dt="2024-06-11T00:56:53.911" v="347" actId="2696"/>
        <pc:sldMkLst>
          <pc:docMk/>
          <pc:sldMk cId="166325200" sldId="2147478952"/>
        </pc:sldMkLst>
      </pc:sldChg>
      <pc:sldChg chg="add del">
        <pc:chgData name="Marnay Meyer" userId="a449fada-48bd-49e2-8bc2-deb5e8b1231b" providerId="ADAL" clId="{3F19A12C-73E3-8748-93F2-07EE8A38F7AE}" dt="2024-06-11T00:50:44.880" v="335" actId="2890"/>
        <pc:sldMkLst>
          <pc:docMk/>
          <pc:sldMk cId="3155083468" sldId="2147478952"/>
        </pc:sldMkLst>
      </pc:sldChg>
    </pc:docChg>
  </pc:docChgLst>
  <pc:docChgLst>
    <pc:chgData name="christina.ngo.bui" userId="S::christina.ngo.bui_gmail.com#ext#@ncconnect.onmicrosoft.com::626deb5c-6642-45a9-ad52-0dde63f202a9" providerId="AD" clId="Web-{031BCB2C-9EF8-F1BA-3AA4-663B1AF64F32}"/>
    <pc:docChg chg="addSld delSld modSld sldOrd">
      <pc:chgData name="christina.ngo.bui" userId="S::christina.ngo.bui_gmail.com#ext#@ncconnect.onmicrosoft.com::626deb5c-6642-45a9-ad52-0dde63f202a9" providerId="AD" clId="Web-{031BCB2C-9EF8-F1BA-3AA4-663B1AF64F32}" dt="2025-02-05T17:27:53.584" v="38"/>
      <pc:docMkLst>
        <pc:docMk/>
      </pc:docMkLst>
      <pc:sldChg chg="del">
        <pc:chgData name="christina.ngo.bui" userId="S::christina.ngo.bui_gmail.com#ext#@ncconnect.onmicrosoft.com::626deb5c-6642-45a9-ad52-0dde63f202a9" providerId="AD" clId="Web-{031BCB2C-9EF8-F1BA-3AA4-663B1AF64F32}" dt="2025-02-05T17:03:59.980" v="13"/>
        <pc:sldMkLst>
          <pc:docMk/>
          <pc:sldMk cId="298127689" sldId="2147479001"/>
        </pc:sldMkLst>
      </pc:sldChg>
      <pc:sldChg chg="addSp modSp">
        <pc:chgData name="christina.ngo.bui" userId="S::christina.ngo.bui_gmail.com#ext#@ncconnect.onmicrosoft.com::626deb5c-6642-45a9-ad52-0dde63f202a9" providerId="AD" clId="Web-{031BCB2C-9EF8-F1BA-3AA4-663B1AF64F32}" dt="2025-02-05T17:23:28.035" v="24"/>
        <pc:sldMkLst>
          <pc:docMk/>
          <pc:sldMk cId="388810261" sldId="2147479008"/>
        </pc:sldMkLst>
        <pc:picChg chg="add mod modCrop">
          <ac:chgData name="christina.ngo.bui" userId="S::christina.ngo.bui_gmail.com#ext#@ncconnect.onmicrosoft.com::626deb5c-6642-45a9-ad52-0dde63f202a9" providerId="AD" clId="Web-{031BCB2C-9EF8-F1BA-3AA4-663B1AF64F32}" dt="2025-02-05T17:23:28.035" v="24"/>
          <ac:picMkLst>
            <pc:docMk/>
            <pc:sldMk cId="388810261" sldId="2147479008"/>
            <ac:picMk id="4" creationId="{7B744D3B-F047-BB3F-18A2-86E67BC6DC9D}"/>
          </ac:picMkLst>
        </pc:picChg>
      </pc:sldChg>
      <pc:sldChg chg="del">
        <pc:chgData name="christina.ngo.bui" userId="S::christina.ngo.bui_gmail.com#ext#@ncconnect.onmicrosoft.com::626deb5c-6642-45a9-ad52-0dde63f202a9" providerId="AD" clId="Web-{031BCB2C-9EF8-F1BA-3AA4-663B1AF64F32}" dt="2025-02-05T17:03:59.980" v="14"/>
        <pc:sldMkLst>
          <pc:docMk/>
          <pc:sldMk cId="549716038" sldId="2147479013"/>
        </pc:sldMkLst>
      </pc:sldChg>
      <pc:sldChg chg="del">
        <pc:chgData name="christina.ngo.bui" userId="S::christina.ngo.bui_gmail.com#ext#@ncconnect.onmicrosoft.com::626deb5c-6642-45a9-ad52-0dde63f202a9" providerId="AD" clId="Web-{031BCB2C-9EF8-F1BA-3AA4-663B1AF64F32}" dt="2025-02-05T17:03:59.980" v="12"/>
        <pc:sldMkLst>
          <pc:docMk/>
          <pc:sldMk cId="3688352711" sldId="2147479014"/>
        </pc:sldMkLst>
      </pc:sldChg>
      <pc:sldChg chg="del">
        <pc:chgData name="christina.ngo.bui" userId="S::christina.ngo.bui_gmail.com#ext#@ncconnect.onmicrosoft.com::626deb5c-6642-45a9-ad52-0dde63f202a9" providerId="AD" clId="Web-{031BCB2C-9EF8-F1BA-3AA4-663B1AF64F32}" dt="2025-02-05T17:02:38.870" v="0"/>
        <pc:sldMkLst>
          <pc:docMk/>
          <pc:sldMk cId="3577400361" sldId="2147479025"/>
        </pc:sldMkLst>
      </pc:sldChg>
      <pc:sldChg chg="add replId">
        <pc:chgData name="christina.ngo.bui" userId="S::christina.ngo.bui_gmail.com#ext#@ncconnect.onmicrosoft.com::626deb5c-6642-45a9-ad52-0dde63f202a9" providerId="AD" clId="Web-{031BCB2C-9EF8-F1BA-3AA4-663B1AF64F32}" dt="2025-02-05T17:03:47.183" v="9"/>
        <pc:sldMkLst>
          <pc:docMk/>
          <pc:sldMk cId="124166163" sldId="2147479027"/>
        </pc:sldMkLst>
      </pc:sldChg>
      <pc:sldChg chg="add replId">
        <pc:chgData name="christina.ngo.bui" userId="S::christina.ngo.bui_gmail.com#ext#@ncconnect.onmicrosoft.com::626deb5c-6642-45a9-ad52-0dde63f202a9" providerId="AD" clId="Web-{031BCB2C-9EF8-F1BA-3AA4-663B1AF64F32}" dt="2025-02-05T17:03:47.261" v="10"/>
        <pc:sldMkLst>
          <pc:docMk/>
          <pc:sldMk cId="1698741117" sldId="2147479028"/>
        </pc:sldMkLst>
      </pc:sldChg>
      <pc:sldChg chg="add replId">
        <pc:chgData name="christina.ngo.bui" userId="S::christina.ngo.bui_gmail.com#ext#@ncconnect.onmicrosoft.com::626deb5c-6642-45a9-ad52-0dde63f202a9" providerId="AD" clId="Web-{031BCB2C-9EF8-F1BA-3AA4-663B1AF64F32}" dt="2025-02-05T17:03:47.339" v="11"/>
        <pc:sldMkLst>
          <pc:docMk/>
          <pc:sldMk cId="3985877534" sldId="2147479029"/>
        </pc:sldMkLst>
      </pc:sldChg>
    </pc:docChg>
  </pc:docChgLst>
  <pc:docChgLst>
    <pc:chgData name="Rebecca Diaz-Castrejon" userId="S::rebecca_neimandcollaborative.com#ext#@ncconnect.onmicrosoft.com::2e9df2d5-df92-4e5c-ad51-805d35800e25" providerId="AD" clId="Web-{0C019585-14FF-A660-C128-8DF209A93682}"/>
    <pc:docChg chg="modSld">
      <pc:chgData name="Rebecca Diaz-Castrejon" userId="S::rebecca_neimandcollaborative.com#ext#@ncconnect.onmicrosoft.com::2e9df2d5-df92-4e5c-ad51-805d35800e25" providerId="AD" clId="Web-{0C019585-14FF-A660-C128-8DF209A93682}" dt="2024-07-22T17:23:28.823" v="23"/>
      <pc:docMkLst>
        <pc:docMk/>
      </pc:docMkLst>
    </pc:docChg>
  </pc:docChgLst>
  <pc:docChgLst>
    <pc:chgData name="christina.ngo.bui" userId="S::christina.ngo.bui_gmail.com#ext#@ncconnect.onmicrosoft.com::626deb5c-6642-45a9-ad52-0dde63f202a9" providerId="AD" clId="Web-{D7E300C0-304C-6D1E-9DD0-2090D1A06744}"/>
    <pc:docChg chg="addSld delSld modSld sldOrd">
      <pc:chgData name="christina.ngo.bui" userId="S::christina.ngo.bui_gmail.com#ext#@ncconnect.onmicrosoft.com::626deb5c-6642-45a9-ad52-0dde63f202a9" providerId="AD" clId="Web-{D7E300C0-304C-6D1E-9DD0-2090D1A06744}" dt="2025-02-06T18:42:20.411" v="3500"/>
      <pc:docMkLst>
        <pc:docMk/>
      </pc:docMkLst>
      <pc:sldChg chg="modSp">
        <pc:chgData name="christina.ngo.bui" userId="S::christina.ngo.bui_gmail.com#ext#@ncconnect.onmicrosoft.com::626deb5c-6642-45a9-ad52-0dde63f202a9" providerId="AD" clId="Web-{D7E300C0-304C-6D1E-9DD0-2090D1A06744}" dt="2025-02-06T17:07:45.162" v="11" actId="20577"/>
        <pc:sldMkLst>
          <pc:docMk/>
          <pc:sldMk cId="2860868888" sldId="2147479003"/>
        </pc:sldMkLst>
      </pc:sldChg>
      <pc:sldChg chg="modSp">
        <pc:chgData name="christina.ngo.bui" userId="S::christina.ngo.bui_gmail.com#ext#@ncconnect.onmicrosoft.com::626deb5c-6642-45a9-ad52-0dde63f202a9" providerId="AD" clId="Web-{D7E300C0-304C-6D1E-9DD0-2090D1A06744}" dt="2025-02-06T18:37:23.174" v="3487" actId="1076"/>
        <pc:sldMkLst>
          <pc:docMk/>
          <pc:sldMk cId="124235441" sldId="2147479022"/>
        </pc:sldMkLst>
      </pc:sldChg>
      <pc:sldChg chg="modSp ord">
        <pc:chgData name="christina.ngo.bui" userId="S::christina.ngo.bui_gmail.com#ext#@ncconnect.onmicrosoft.com::626deb5c-6642-45a9-ad52-0dde63f202a9" providerId="AD" clId="Web-{D7E300C0-304C-6D1E-9DD0-2090D1A06744}" dt="2025-02-06T18:37:43.253" v="3494"/>
        <pc:sldMkLst>
          <pc:docMk/>
          <pc:sldMk cId="2791395970" sldId="2147479035"/>
        </pc:sldMkLst>
      </pc:sldChg>
      <pc:sldChg chg="addSp delSp modSp add del ord replId">
        <pc:chgData name="christina.ngo.bui" userId="S::christina.ngo.bui_gmail.com#ext#@ncconnect.onmicrosoft.com::626deb5c-6642-45a9-ad52-0dde63f202a9" providerId="AD" clId="Web-{D7E300C0-304C-6D1E-9DD0-2090D1A06744}" dt="2025-02-06T17:56:43.826" v="1941"/>
        <pc:sldMkLst>
          <pc:docMk/>
          <pc:sldMk cId="2635531422" sldId="2147479041"/>
        </pc:sldMkLst>
      </pc:sldChg>
      <pc:sldChg chg="addSp delSp modSp add del replId">
        <pc:chgData name="christina.ngo.bui" userId="S::christina.ngo.bui_gmail.com#ext#@ncconnect.onmicrosoft.com::626deb5c-6642-45a9-ad52-0dde63f202a9" providerId="AD" clId="Web-{D7E300C0-304C-6D1E-9DD0-2090D1A06744}" dt="2025-02-06T18:23:07.745" v="3210"/>
        <pc:sldMkLst>
          <pc:docMk/>
          <pc:sldMk cId="3470156811" sldId="2147479042"/>
        </pc:sldMkLst>
      </pc:sldChg>
      <pc:sldChg chg="add del replId">
        <pc:chgData name="christina.ngo.bui" userId="S::christina.ngo.bui_gmail.com#ext#@ncconnect.onmicrosoft.com::626deb5c-6642-45a9-ad52-0dde63f202a9" providerId="AD" clId="Web-{D7E300C0-304C-6D1E-9DD0-2090D1A06744}" dt="2025-02-06T17:56:41.435" v="1940"/>
        <pc:sldMkLst>
          <pc:docMk/>
          <pc:sldMk cId="3641772209" sldId="2147479043"/>
        </pc:sldMkLst>
      </pc:sldChg>
      <pc:sldChg chg="addSp delSp modSp add replId">
        <pc:chgData name="christina.ngo.bui" userId="S::christina.ngo.bui_gmail.com#ext#@ncconnect.onmicrosoft.com::626deb5c-6642-45a9-ad52-0dde63f202a9" providerId="AD" clId="Web-{D7E300C0-304C-6D1E-9DD0-2090D1A06744}" dt="2025-02-06T18:37:50.034" v="3496" actId="20577"/>
        <pc:sldMkLst>
          <pc:docMk/>
          <pc:sldMk cId="59190857" sldId="2147479044"/>
        </pc:sldMkLst>
      </pc:sldChg>
      <pc:sldChg chg="addSp delSp modSp add ord replId">
        <pc:chgData name="christina.ngo.bui" userId="S::christina.ngo.bui_gmail.com#ext#@ncconnect.onmicrosoft.com::626deb5c-6642-45a9-ad52-0dde63f202a9" providerId="AD" clId="Web-{D7E300C0-304C-6D1E-9DD0-2090D1A06744}" dt="2025-02-06T18:42:20.411" v="3500"/>
        <pc:sldMkLst>
          <pc:docMk/>
          <pc:sldMk cId="3483564631" sldId="2147479045"/>
        </pc:sldMkLst>
      </pc:sldChg>
    </pc:docChg>
  </pc:docChgLst>
  <pc:docChgLst>
    <pc:chgData name="Barrett, Tina L" userId="S::tina.l.barrett@dhhs.nc.gov::4432046f-07b9-4b4e-9963-35fb7dcc3833" providerId="AD" clId="Web-{F04ABBE1-D310-1AE4-BD04-CEB57C83C8DE}"/>
    <pc:docChg chg="">
      <pc:chgData name="Barrett, Tina L" userId="S::tina.l.barrett@dhhs.nc.gov::4432046f-07b9-4b4e-9963-35fb7dcc3833" providerId="AD" clId="Web-{F04ABBE1-D310-1AE4-BD04-CEB57C83C8DE}" dt="2024-07-18T20:04:02.287" v="0"/>
      <pc:docMkLst>
        <pc:docMk/>
      </pc:docMkLst>
    </pc:docChg>
  </pc:docChgLst>
  <pc:docChgLst>
    <pc:chgData name="christina.ngo.bui" userId="S::christina.ngo.bui_gmail.com#ext#@ncconnect.onmicrosoft.com::626deb5c-6642-45a9-ad52-0dde63f202a9" providerId="AD" clId="Web-{ED49A702-8AE5-6B61-265D-5A9EDF91752A}"/>
    <pc:docChg chg="modSld">
      <pc:chgData name="christina.ngo.bui" userId="S::christina.ngo.bui_gmail.com#ext#@ncconnect.onmicrosoft.com::626deb5c-6642-45a9-ad52-0dde63f202a9" providerId="AD" clId="Web-{ED49A702-8AE5-6B61-265D-5A9EDF91752A}" dt="2024-08-15T14:29:47.543" v="28" actId="20577"/>
      <pc:docMkLst>
        <pc:docMk/>
      </pc:docMkLst>
    </pc:docChg>
  </pc:docChgLst>
  <pc:docChgLst>
    <pc:chgData name="Rebecca Diaz-Castrejon" userId="S::rebecca_neimandcollaborative.com#ext#@ncconnect.onmicrosoft.com::2e9df2d5-df92-4e5c-ad51-805d35800e25" providerId="AD" clId="Web-{D17C25FE-15D2-D0BA-9143-AF5A708F54B8}"/>
    <pc:docChg chg="modSld">
      <pc:chgData name="Rebecca Diaz-Castrejon" userId="S::rebecca_neimandcollaborative.com#ext#@ncconnect.onmicrosoft.com::2e9df2d5-df92-4e5c-ad51-805d35800e25" providerId="AD" clId="Web-{D17C25FE-15D2-D0BA-9143-AF5A708F54B8}" dt="2024-07-15T20:33:50.625" v="292"/>
      <pc:docMkLst>
        <pc:docMk/>
      </pc:docMkLst>
      <pc:sldChg chg="delSp">
        <pc:chgData name="Rebecca Diaz-Castrejon" userId="S::rebecca_neimandcollaborative.com#ext#@ncconnect.onmicrosoft.com::2e9df2d5-df92-4e5c-ad51-805d35800e25" providerId="AD" clId="Web-{D17C25FE-15D2-D0BA-9143-AF5A708F54B8}" dt="2024-07-15T19:24:53.652" v="52"/>
        <pc:sldMkLst>
          <pc:docMk/>
          <pc:sldMk cId="2189439341" sldId="2147478961"/>
        </pc:sldMkLst>
      </pc:sldChg>
      <pc:sldChg chg="modSp modCm">
        <pc:chgData name="Rebecca Diaz-Castrejon" userId="S::rebecca_neimandcollaborative.com#ext#@ncconnect.onmicrosoft.com::2e9df2d5-df92-4e5c-ad51-805d35800e25" providerId="AD" clId="Web-{D17C25FE-15D2-D0BA-9143-AF5A708F54B8}" dt="2024-07-15T19:45:30.603" v="180"/>
        <pc:sldMkLst>
          <pc:docMk/>
          <pc:sldMk cId="2579085756" sldId="2147478963"/>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D17C25FE-15D2-D0BA-9143-AF5A708F54B8}" dt="2024-07-15T19:45:30.603" v="180"/>
              <pc2:cmMkLst xmlns:pc2="http://schemas.microsoft.com/office/powerpoint/2019/9/main/command">
                <pc:docMk/>
                <pc:sldMk cId="2579085756" sldId="2147478963"/>
                <pc2:cmMk id="{07FA10E4-EF83-4E0D-BE2D-5E14A481B4C0}"/>
              </pc2:cmMkLst>
            </pc226:cmChg>
          </p:ext>
        </pc:extLst>
      </pc:sldChg>
      <pc:sldChg chg="addSp delSp modSp">
        <pc:chgData name="Rebecca Diaz-Castrejon" userId="S::rebecca_neimandcollaborative.com#ext#@ncconnect.onmicrosoft.com::2e9df2d5-df92-4e5c-ad51-805d35800e25" providerId="AD" clId="Web-{D17C25FE-15D2-D0BA-9143-AF5A708F54B8}" dt="2024-07-15T20:14:14.441" v="288" actId="14100"/>
        <pc:sldMkLst>
          <pc:docMk/>
          <pc:sldMk cId="3770936547" sldId="2147478967"/>
        </pc:sldMkLst>
      </pc:sldChg>
    </pc:docChg>
  </pc:docChgLst>
  <pc:docChgLst>
    <pc:chgData name="christina.ngo.bui" userId="S::christina.ngo.bui_gmail.com#ext#@ncconnect.onmicrosoft.com::626deb5c-6642-45a9-ad52-0dde63f202a9" providerId="AD" clId="Web-{3CB74FDC-619F-1D94-6961-E74EE58ECE67}"/>
    <pc:docChg chg="modSld">
      <pc:chgData name="christina.ngo.bui" userId="S::christina.ngo.bui_gmail.com#ext#@ncconnect.onmicrosoft.com::626deb5c-6642-45a9-ad52-0dde63f202a9" providerId="AD" clId="Web-{3CB74FDC-619F-1D94-6961-E74EE58ECE67}" dt="2025-03-03T20:41:03.192" v="18" actId="20577"/>
      <pc:docMkLst>
        <pc:docMk/>
      </pc:docMkLst>
    </pc:docChg>
  </pc:docChgLst>
  <pc:docChgLst>
    <pc:chgData name="Jim Webb" userId="S::jim_jimwebb.com#ext#@ncconnect.onmicrosoft.com::ab6200f0-fa0e-49e3-97e0-b779493993a9" providerId="AD" clId="Web-{268977DC-4290-9F9A-9DFC-F549D2D1912A}"/>
    <pc:docChg chg="modSld">
      <pc:chgData name="Jim Webb" userId="S::jim_jimwebb.com#ext#@ncconnect.onmicrosoft.com::ab6200f0-fa0e-49e3-97e0-b779493993a9" providerId="AD" clId="Web-{268977DC-4290-9F9A-9DFC-F549D2D1912A}" dt="2025-03-24T20:43:37.180" v="44" actId="14100"/>
      <pc:docMkLst>
        <pc:docMk/>
      </pc:docMkLst>
      <pc:sldChg chg="modSp">
        <pc:chgData name="Jim Webb" userId="S::jim_jimwebb.com#ext#@ncconnect.onmicrosoft.com::ab6200f0-fa0e-49e3-97e0-b779493993a9" providerId="AD" clId="Web-{268977DC-4290-9F9A-9DFC-F549D2D1912A}" dt="2025-03-24T20:39:51.935" v="11" actId="14100"/>
        <pc:sldMkLst>
          <pc:docMk/>
          <pc:sldMk cId="2462999006" sldId="2147479053"/>
        </pc:sldMkLst>
        <pc:spChg chg="mod">
          <ac:chgData name="Jim Webb" userId="S::jim_jimwebb.com#ext#@ncconnect.onmicrosoft.com::ab6200f0-fa0e-49e3-97e0-b779493993a9" providerId="AD" clId="Web-{268977DC-4290-9F9A-9DFC-F549D2D1912A}" dt="2025-03-24T20:39:51.935" v="11" actId="14100"/>
          <ac:spMkLst>
            <pc:docMk/>
            <pc:sldMk cId="2462999006" sldId="2147479053"/>
            <ac:spMk id="13" creationId="{FA9CAB10-3907-C55E-134F-967AA6D8D1C6}"/>
          </ac:spMkLst>
        </pc:spChg>
      </pc:sldChg>
      <pc:sldChg chg="modSp">
        <pc:chgData name="Jim Webb" userId="S::jim_jimwebb.com#ext#@ncconnect.onmicrosoft.com::ab6200f0-fa0e-49e3-97e0-b779493993a9" providerId="AD" clId="Web-{268977DC-4290-9F9A-9DFC-F549D2D1912A}" dt="2025-03-24T20:34:36.389" v="6" actId="20577"/>
        <pc:sldMkLst>
          <pc:docMk/>
          <pc:sldMk cId="293615383" sldId="2147479062"/>
        </pc:sldMkLst>
        <pc:spChg chg="mod">
          <ac:chgData name="Jim Webb" userId="S::jim_jimwebb.com#ext#@ncconnect.onmicrosoft.com::ab6200f0-fa0e-49e3-97e0-b779493993a9" providerId="AD" clId="Web-{268977DC-4290-9F9A-9DFC-F549D2D1912A}" dt="2025-03-24T20:34:36.389" v="6" actId="20577"/>
          <ac:spMkLst>
            <pc:docMk/>
            <pc:sldMk cId="293615383" sldId="2147479062"/>
            <ac:spMk id="11" creationId="{CEAACDC5-19AF-DE10-4CB7-28B102341CA6}"/>
          </ac:spMkLst>
        </pc:spChg>
      </pc:sldChg>
    </pc:docChg>
  </pc:docChgLst>
  <pc:docChgLst>
    <pc:chgData name="christina.ngo.bui" userId="S::christina.ngo.bui_gmail.com#ext#@ncconnect.onmicrosoft.com::626deb5c-6642-45a9-ad52-0dde63f202a9" providerId="AD" clId="Web-{7F90D8A4-89B2-81B2-5B67-6A36F32F451F}"/>
    <pc:docChg chg="addSld modSld">
      <pc:chgData name="christina.ngo.bui" userId="S::christina.ngo.bui_gmail.com#ext#@ncconnect.onmicrosoft.com::626deb5c-6642-45a9-ad52-0dde63f202a9" providerId="AD" clId="Web-{7F90D8A4-89B2-81B2-5B67-6A36F32F451F}" dt="2024-07-12T16:48:11.436" v="3871" actId="20577"/>
      <pc:docMkLst>
        <pc:docMk/>
      </pc:docMkLst>
      <pc:sldChg chg="addCm delCm modCm">
        <pc:chgData name="christina.ngo.bui" userId="S::christina.ngo.bui_gmail.com#ext#@ncconnect.onmicrosoft.com::626deb5c-6642-45a9-ad52-0dde63f202a9" providerId="AD" clId="Web-{7F90D8A4-89B2-81B2-5B67-6A36F32F451F}" dt="2024-07-12T16:36:30.325" v="2852"/>
        <pc:sldMkLst>
          <pc:docMk/>
          <pc:sldMk cId="3137744759" sldId="2147478952"/>
        </pc:sldMkLst>
        <pc:extLst>
          <p:ext xmlns:p="http://schemas.openxmlformats.org/presentationml/2006/main" uri="{D6D511B9-2390-475A-947B-AFAB55BFBCF1}">
            <pc226:cmChg xmlns:pc226="http://schemas.microsoft.com/office/powerpoint/2022/06/main/command" chg="add">
              <pc226:chgData name="christina.ngo.bui" userId="S::christina.ngo.bui_gmail.com#ext#@ncconnect.onmicrosoft.com::626deb5c-6642-45a9-ad52-0dde63f202a9" providerId="AD" clId="Web-{7F90D8A4-89B2-81B2-5B67-6A36F32F451F}" dt="2024-07-12T16:10:24.429" v="1276"/>
              <pc2:cmMkLst xmlns:pc2="http://schemas.microsoft.com/office/powerpoint/2019/9/main/command">
                <pc:docMk/>
                <pc:sldMk cId="3137744759" sldId="2147478952"/>
                <pc2:cmMk id="{ACA99E0D-7E19-4ACD-B26D-E93D7EE8BA7C}"/>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6:10:39.507" v="1277"/>
              <pc2:cmMkLst xmlns:pc2="http://schemas.microsoft.com/office/powerpoint/2019/9/main/command">
                <pc:docMk/>
                <pc:sldMk cId="3137744759" sldId="2147478952"/>
                <pc2:cmMk id="{0D5ED686-C9EE-49BE-9E88-92FC833B3BEF}"/>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6:24:25.714" v="1970"/>
              <pc2:cmMkLst xmlns:pc2="http://schemas.microsoft.com/office/powerpoint/2019/9/main/command">
                <pc:docMk/>
                <pc:sldMk cId="3137744759" sldId="2147478952"/>
                <pc2:cmMk id="{D9A55EB2-8E17-42B1-A4E9-AA21DC8D5EC9}"/>
              </pc2:cmMkLst>
              <pc226:cmRplyChg chg="add">
                <pc226:chgData name="christina.ngo.bui" userId="S::christina.ngo.bui_gmail.com#ext#@ncconnect.onmicrosoft.com::626deb5c-6642-45a9-ad52-0dde63f202a9" providerId="AD" clId="Web-{7F90D8A4-89B2-81B2-5B67-6A36F32F451F}" dt="2024-07-12T16:24:25.714" v="1970"/>
                <pc2:cmRplyMkLst xmlns:pc2="http://schemas.microsoft.com/office/powerpoint/2019/9/main/command">
                  <pc:docMk/>
                  <pc:sldMk cId="3137744759" sldId="2147478952"/>
                  <pc2:cmMk id="{D9A55EB2-8E17-42B1-A4E9-AA21DC8D5EC9}"/>
                  <pc2:cmRplyMk id="{769B178A-2271-4408-BDFB-CE27E7ACA695}"/>
                </pc2:cmRplyMkLst>
              </pc226:cmRplyChg>
            </pc226:cmChg>
            <pc226:cmChg xmlns:pc226="http://schemas.microsoft.com/office/powerpoint/2022/06/main/command" chg="add del mod">
              <pc226:chgData name="christina.ngo.bui" userId="S::christina.ngo.bui_gmail.com#ext#@ncconnect.onmicrosoft.com::626deb5c-6642-45a9-ad52-0dde63f202a9" providerId="AD" clId="Web-{7F90D8A4-89B2-81B2-5B67-6A36F32F451F}" dt="2024-07-12T16:36:30.325" v="2852"/>
              <pc2:cmMkLst xmlns:pc2="http://schemas.microsoft.com/office/powerpoint/2019/9/main/command">
                <pc:docMk/>
                <pc:sldMk cId="3137744759" sldId="2147478952"/>
                <pc2:cmMk id="{07F0AAC1-9B40-4560-9E6A-F87C9A0A2E8A}"/>
              </pc2:cmMkLst>
            </pc226:cmChg>
            <pc226:cmChg xmlns:pc226="http://schemas.microsoft.com/office/powerpoint/2022/06/main/command" chg="add mod">
              <pc226:chgData name="christina.ngo.bui" userId="S::christina.ngo.bui_gmail.com#ext#@ncconnect.onmicrosoft.com::626deb5c-6642-45a9-ad52-0dde63f202a9" providerId="AD" clId="Web-{7F90D8A4-89B2-81B2-5B67-6A36F32F451F}" dt="2024-07-12T16:14:01.449" v="1280"/>
              <pc2:cmMkLst xmlns:pc2="http://schemas.microsoft.com/office/powerpoint/2019/9/main/command">
                <pc:docMk/>
                <pc:sldMk cId="3137744759" sldId="2147478952"/>
                <pc2:cmMk id="{61F866EC-D04B-4697-AEA3-F49060159B13}"/>
              </pc2:cmMkLst>
            </pc226:cmChg>
          </p:ext>
        </pc:extLst>
      </pc:sldChg>
      <pc:sldChg chg="addCm delCm modCm">
        <pc:chgData name="christina.ngo.bui" userId="S::christina.ngo.bui_gmail.com#ext#@ncconnect.onmicrosoft.com::626deb5c-6642-45a9-ad52-0dde63f202a9" providerId="AD" clId="Web-{7F90D8A4-89B2-81B2-5B67-6A36F32F451F}" dt="2024-07-12T15:07:54.361" v="19"/>
        <pc:sldMkLst>
          <pc:docMk/>
          <pc:sldMk cId="2189439341" sldId="2147478961"/>
        </pc:sldMkLst>
        <pc:extLst>
          <p:ext xmlns:p="http://schemas.openxmlformats.org/presentationml/2006/main" uri="{D6D511B9-2390-475A-947B-AFAB55BFBCF1}">
            <pc226:cmChg xmlns:pc226="http://schemas.microsoft.com/office/powerpoint/2022/06/main/command" chg="add del mod">
              <pc226:chgData name="christina.ngo.bui" userId="S::christina.ngo.bui_gmail.com#ext#@ncconnect.onmicrosoft.com::626deb5c-6642-45a9-ad52-0dde63f202a9" providerId="AD" clId="Web-{7F90D8A4-89B2-81B2-5B67-6A36F32F451F}" dt="2024-07-12T15:06:40.047" v="17"/>
              <pc2:cmMkLst xmlns:pc2="http://schemas.microsoft.com/office/powerpoint/2019/9/main/command">
                <pc:docMk/>
                <pc:sldMk cId="2189439341" sldId="2147478961"/>
                <pc2:cmMk id="{7737951F-8E78-49AD-8328-1C49FDBD64D4}"/>
              </pc2:cmMkLst>
            </pc226:cmChg>
            <pc226:cmChg xmlns:pc226="http://schemas.microsoft.com/office/powerpoint/2022/06/main/command" chg="add mod">
              <pc226:chgData name="christina.ngo.bui" userId="S::christina.ngo.bui_gmail.com#ext#@ncconnect.onmicrosoft.com::626deb5c-6642-45a9-ad52-0dde63f202a9" providerId="AD" clId="Web-{7F90D8A4-89B2-81B2-5B67-6A36F32F451F}" dt="2024-07-12T15:07:09.704" v="18"/>
              <pc2:cmMkLst xmlns:pc2="http://schemas.microsoft.com/office/powerpoint/2019/9/main/command">
                <pc:docMk/>
                <pc:sldMk cId="2189439341" sldId="2147478961"/>
                <pc2:cmMk id="{78571350-2247-45EA-A14A-8B9E11CD600A}"/>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5:00:35.884" v="12"/>
              <pc2:cmMkLst xmlns:pc2="http://schemas.microsoft.com/office/powerpoint/2019/9/main/command">
                <pc:docMk/>
                <pc:sldMk cId="2189439341" sldId="2147478961"/>
                <pc2:cmMk id="{C8163075-1AB0-4A10-A7BE-46ACDD0E9EB7}"/>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5:07:54.361" v="19"/>
              <pc2:cmMkLst xmlns:pc2="http://schemas.microsoft.com/office/powerpoint/2019/9/main/command">
                <pc:docMk/>
                <pc:sldMk cId="2189439341" sldId="2147478961"/>
                <pc2:cmMk id="{1641AD78-53D9-4A8A-B6A8-1D9434B609FE}"/>
              </pc2:cmMkLst>
            </pc226:cmChg>
            <pc226:cmChg xmlns:pc226="http://schemas.microsoft.com/office/powerpoint/2022/06/main/command" chg="">
              <pc226:chgData name="christina.ngo.bui" userId="S::christina.ngo.bui_gmail.com#ext#@ncconnect.onmicrosoft.com::626deb5c-6642-45a9-ad52-0dde63f202a9" providerId="AD" clId="Web-{7F90D8A4-89B2-81B2-5B67-6A36F32F451F}" dt="2024-07-12T15:06:36.219" v="16"/>
              <pc2:cmMkLst xmlns:pc2="http://schemas.microsoft.com/office/powerpoint/2019/9/main/command">
                <pc:docMk/>
                <pc:sldMk cId="2189439341" sldId="2147478961"/>
                <pc2:cmMk id="{A121E1E9-6CC8-4364-951F-A6ADC39D7680}"/>
              </pc2:cmMkLst>
              <pc226:cmRplyChg chg="add">
                <pc226:chgData name="christina.ngo.bui" userId="S::christina.ngo.bui_gmail.com#ext#@ncconnect.onmicrosoft.com::626deb5c-6642-45a9-ad52-0dde63f202a9" providerId="AD" clId="Web-{7F90D8A4-89B2-81B2-5B67-6A36F32F451F}" dt="2024-07-12T15:06:36.219" v="16"/>
                <pc2:cmRplyMkLst xmlns:pc2="http://schemas.microsoft.com/office/powerpoint/2019/9/main/command">
                  <pc:docMk/>
                  <pc:sldMk cId="2189439341" sldId="2147478961"/>
                  <pc2:cmMk id="{A121E1E9-6CC8-4364-951F-A6ADC39D7680}"/>
                  <pc2:cmRplyMk id="{6EA6FDE5-48A6-470A-A782-DC9217FAD04D}"/>
                </pc2:cmRplyMkLst>
              </pc226:cmRplyChg>
            </pc226:cmChg>
          </p:ext>
        </pc:extLst>
      </pc:sldChg>
      <pc:sldChg chg="addCm modCm">
        <pc:chgData name="christina.ngo.bui" userId="S::christina.ngo.bui_gmail.com#ext#@ncconnect.onmicrosoft.com::626deb5c-6642-45a9-ad52-0dde63f202a9" providerId="AD" clId="Web-{7F90D8A4-89B2-81B2-5B67-6A36F32F451F}" dt="2024-07-12T14:47:35.651" v="7"/>
        <pc:sldMkLst>
          <pc:docMk/>
          <pc:sldMk cId="2103927190" sldId="2147478962"/>
        </pc:sldMkLst>
        <pc:extLst>
          <p:ext xmlns:p="http://schemas.openxmlformats.org/presentationml/2006/main" uri="{D6D511B9-2390-475A-947B-AFAB55BFBCF1}">
            <pc226:cmChg xmlns:pc226="http://schemas.microsoft.com/office/powerpoint/2022/06/main/command" chg="add">
              <pc226:chgData name="christina.ngo.bui" userId="S::christina.ngo.bui_gmail.com#ext#@ncconnect.onmicrosoft.com::626deb5c-6642-45a9-ad52-0dde63f202a9" providerId="AD" clId="Web-{7F90D8A4-89B2-81B2-5B67-6A36F32F451F}" dt="2024-07-12T14:42:43.708" v="4"/>
              <pc2:cmMkLst xmlns:pc2="http://schemas.microsoft.com/office/powerpoint/2019/9/main/command">
                <pc:docMk/>
                <pc:sldMk cId="2103927190" sldId="2147478962"/>
                <pc2:cmMk id="{CB7A9626-B382-4237-A5D7-E1CBFD2BE1F4}"/>
              </pc2:cmMkLst>
            </pc226:cmChg>
            <pc226:cmChg xmlns:pc226="http://schemas.microsoft.com/office/powerpoint/2022/06/main/command" chg="add mod">
              <pc226:chgData name="christina.ngo.bui" userId="S::christina.ngo.bui_gmail.com#ext#@ncconnect.onmicrosoft.com::626deb5c-6642-45a9-ad52-0dde63f202a9" providerId="AD" clId="Web-{7F90D8A4-89B2-81B2-5B67-6A36F32F451F}" dt="2024-07-12T14:46:40.853" v="6"/>
              <pc2:cmMkLst xmlns:pc2="http://schemas.microsoft.com/office/powerpoint/2019/9/main/command">
                <pc:docMk/>
                <pc:sldMk cId="2103927190" sldId="2147478962"/>
                <pc2:cmMk id="{783E6B36-438D-4BCD-8F65-A2DDBFD50479}"/>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4:47:35.651" v="7"/>
              <pc2:cmMkLst xmlns:pc2="http://schemas.microsoft.com/office/powerpoint/2019/9/main/command">
                <pc:docMk/>
                <pc:sldMk cId="2103927190" sldId="2147478962"/>
                <pc2:cmMk id="{E1F3CD41-81D0-4814-A156-D2529F7BEAE3}"/>
              </pc2:cmMkLst>
            </pc226:cmChg>
            <pc226:cmChg xmlns:pc226="http://schemas.microsoft.com/office/powerpoint/2022/06/main/command" chg="mod">
              <pc226:chgData name="christina.ngo.bui" userId="S::christina.ngo.bui_gmail.com#ext#@ncconnect.onmicrosoft.com::626deb5c-6642-45a9-ad52-0dde63f202a9" providerId="AD" clId="Web-{7F90D8A4-89B2-81B2-5B67-6A36F32F451F}" dt="2024-07-12T14:41:05.863" v="3"/>
              <pc2:cmMkLst xmlns:pc2="http://schemas.microsoft.com/office/powerpoint/2019/9/main/command">
                <pc:docMk/>
                <pc:sldMk cId="2103927190" sldId="2147478962"/>
                <pc2:cmMk id="{A3C70F56-3009-4CBE-81C4-61BEC12880B5}"/>
              </pc2:cmMkLst>
              <pc226:cmRplyChg chg="add mod">
                <pc226:chgData name="christina.ngo.bui" userId="S::christina.ngo.bui_gmail.com#ext#@ncconnect.onmicrosoft.com::626deb5c-6642-45a9-ad52-0dde63f202a9" providerId="AD" clId="Web-{7F90D8A4-89B2-81B2-5B67-6A36F32F451F}" dt="2024-07-12T14:41:05.863" v="3"/>
                <pc2:cmRplyMkLst xmlns:pc2="http://schemas.microsoft.com/office/powerpoint/2019/9/main/command">
                  <pc:docMk/>
                  <pc:sldMk cId="2103927190" sldId="2147478962"/>
                  <pc2:cmMk id="{A3C70F56-3009-4CBE-81C4-61BEC12880B5}"/>
                  <pc2:cmRplyMk id="{A2FF9511-E6A7-44C8-94D3-FA83DE3C063F}"/>
                </pc2:cmRplyMkLst>
              </pc226:cmRplyChg>
            </pc226:cmChg>
          </p:ext>
        </pc:extLst>
      </pc:sldChg>
      <pc:sldChg chg="addCm modCm">
        <pc:chgData name="christina.ngo.bui" userId="S::christina.ngo.bui_gmail.com#ext#@ncconnect.onmicrosoft.com::626deb5c-6642-45a9-ad52-0dde63f202a9" providerId="AD" clId="Web-{7F90D8A4-89B2-81B2-5B67-6A36F32F451F}" dt="2024-07-12T14:58:45.335" v="11"/>
        <pc:sldMkLst>
          <pc:docMk/>
          <pc:sldMk cId="2579085756" sldId="2147478963"/>
        </pc:sldMkLst>
        <pc:extLst>
          <p:ext xmlns:p="http://schemas.openxmlformats.org/presentationml/2006/main" uri="{D6D511B9-2390-475A-947B-AFAB55BFBCF1}">
            <pc226:cmChg xmlns:pc226="http://schemas.microsoft.com/office/powerpoint/2022/06/main/command" chg="add mod">
              <pc226:chgData name="christina.ngo.bui" userId="S::christina.ngo.bui_gmail.com#ext#@ncconnect.onmicrosoft.com::626deb5c-6642-45a9-ad52-0dde63f202a9" providerId="AD" clId="Web-{7F90D8A4-89B2-81B2-5B67-6A36F32F451F}" dt="2024-07-12T14:56:32.380" v="10"/>
              <pc2:cmMkLst xmlns:pc2="http://schemas.microsoft.com/office/powerpoint/2019/9/main/command">
                <pc:docMk/>
                <pc:sldMk cId="2579085756" sldId="2147478963"/>
                <pc2:cmMk id="{46660610-4279-4A4E-9F26-4CD0DE683F20}"/>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4:58:45.335" v="11"/>
              <pc2:cmMkLst xmlns:pc2="http://schemas.microsoft.com/office/powerpoint/2019/9/main/command">
                <pc:docMk/>
                <pc:sldMk cId="2579085756" sldId="2147478963"/>
                <pc2:cmMk id="{5E395411-4B37-41B2-A540-A393D96B3ABA}"/>
              </pc2:cmMkLst>
            </pc226:cmChg>
            <pc226:cmChg xmlns:pc226="http://schemas.microsoft.com/office/powerpoint/2022/06/main/command" chg="">
              <pc226:chgData name="christina.ngo.bui" userId="S::christina.ngo.bui_gmail.com#ext#@ncconnect.onmicrosoft.com::626deb5c-6642-45a9-ad52-0dde63f202a9" providerId="AD" clId="Web-{7F90D8A4-89B2-81B2-5B67-6A36F32F451F}" dt="2024-07-12T14:52:03.172" v="8"/>
              <pc2:cmMkLst xmlns:pc2="http://schemas.microsoft.com/office/powerpoint/2019/9/main/command">
                <pc:docMk/>
                <pc:sldMk cId="2579085756" sldId="2147478963"/>
                <pc2:cmMk id="{07FA10E4-EF83-4E0D-BE2D-5E14A481B4C0}"/>
              </pc2:cmMkLst>
              <pc226:cmRplyChg chg="add">
                <pc226:chgData name="christina.ngo.bui" userId="S::christina.ngo.bui_gmail.com#ext#@ncconnect.onmicrosoft.com::626deb5c-6642-45a9-ad52-0dde63f202a9" providerId="AD" clId="Web-{7F90D8A4-89B2-81B2-5B67-6A36F32F451F}" dt="2024-07-12T14:52:03.172" v="8"/>
                <pc2:cmRplyMkLst xmlns:pc2="http://schemas.microsoft.com/office/powerpoint/2019/9/main/command">
                  <pc:docMk/>
                  <pc:sldMk cId="2579085756" sldId="2147478963"/>
                  <pc2:cmMk id="{07FA10E4-EF83-4E0D-BE2D-5E14A481B4C0}"/>
                  <pc2:cmRplyMk id="{5346A712-CA5C-4261-BEF6-4CDFB1CF986E}"/>
                </pc2:cmRplyMkLst>
              </pc226:cmRplyChg>
            </pc226:cmChg>
          </p:ext>
        </pc:extLst>
      </pc:sldChg>
      <pc:sldChg chg="addCm delCm">
        <pc:chgData name="christina.ngo.bui" userId="S::christina.ngo.bui_gmail.com#ext#@ncconnect.onmicrosoft.com::626deb5c-6642-45a9-ad52-0dde63f202a9" providerId="AD" clId="Web-{7F90D8A4-89B2-81B2-5B67-6A36F32F451F}" dt="2024-07-12T16:02:54.496" v="1236"/>
        <pc:sldMkLst>
          <pc:docMk/>
          <pc:sldMk cId="1726280427" sldId="2147478965"/>
        </pc:sldMkLst>
        <pc:extLst>
          <p:ext xmlns:p="http://schemas.openxmlformats.org/presentationml/2006/main" uri="{D6D511B9-2390-475A-947B-AFAB55BFBCF1}">
            <pc226:cmChg xmlns:pc226="http://schemas.microsoft.com/office/powerpoint/2022/06/main/command" chg="add">
              <pc226:chgData name="christina.ngo.bui" userId="S::christina.ngo.bui_gmail.com#ext#@ncconnect.onmicrosoft.com::626deb5c-6642-45a9-ad52-0dde63f202a9" providerId="AD" clId="Web-{7F90D8A4-89B2-81B2-5B67-6A36F32F451F}" dt="2024-07-12T16:02:54.496" v="1236"/>
              <pc2:cmMkLst xmlns:pc2="http://schemas.microsoft.com/office/powerpoint/2019/9/main/command">
                <pc:docMk/>
                <pc:sldMk cId="1726280427" sldId="2147478965"/>
                <pc2:cmMk id="{B973E905-0778-4524-AD87-95640421981B}"/>
              </pc2:cmMkLst>
            </pc226:cmChg>
            <pc226:cmChg xmlns:pc226="http://schemas.microsoft.com/office/powerpoint/2022/06/main/command" chg="add del">
              <pc226:chgData name="christina.ngo.bui" userId="S::christina.ngo.bui_gmail.com#ext#@ncconnect.onmicrosoft.com::626deb5c-6642-45a9-ad52-0dde63f202a9" providerId="AD" clId="Web-{7F90D8A4-89B2-81B2-5B67-6A36F32F451F}" dt="2024-07-12T15:28:11.712" v="23"/>
              <pc2:cmMkLst xmlns:pc2="http://schemas.microsoft.com/office/powerpoint/2019/9/main/command">
                <pc:docMk/>
                <pc:sldMk cId="1726280427" sldId="2147478965"/>
                <pc2:cmMk id="{F7647E27-CA73-47DC-8F3E-1D0F9EACE814}"/>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5:28:15.399" v="24"/>
              <pc2:cmMkLst xmlns:pc2="http://schemas.microsoft.com/office/powerpoint/2019/9/main/command">
                <pc:docMk/>
                <pc:sldMk cId="1726280427" sldId="2147478965"/>
                <pc2:cmMk id="{68A28A3C-91EA-4E6D-B44D-3D755E989D38}"/>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5:26:53.819" v="20"/>
              <pc2:cmMkLst xmlns:pc2="http://schemas.microsoft.com/office/powerpoint/2019/9/main/command">
                <pc:docMk/>
                <pc:sldMk cId="1726280427" sldId="2147478965"/>
                <pc2:cmMk id="{378DBC65-2232-4B25-AA59-0CEF457B3280}"/>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5:27:08.351" v="21"/>
              <pc2:cmMkLst xmlns:pc2="http://schemas.microsoft.com/office/powerpoint/2019/9/main/command">
                <pc:docMk/>
                <pc:sldMk cId="1726280427" sldId="2147478965"/>
                <pc2:cmMk id="{94A96A86-41D6-4319-88B5-A12BD96D630E}"/>
              </pc2:cmMkLst>
            </pc226:cmChg>
          </p:ext>
        </pc:extLst>
      </pc:sldChg>
      <pc:sldChg chg="addSp delSp modSp add replId addCm delCm modCm">
        <pc:chgData name="christina.ngo.bui" userId="S::christina.ngo.bui_gmail.com#ext#@ncconnect.onmicrosoft.com::626deb5c-6642-45a9-ad52-0dde63f202a9" providerId="AD" clId="Web-{7F90D8A4-89B2-81B2-5B67-6A36F32F451F}" dt="2024-07-12T16:03:36.622" v="1268" actId="20577"/>
        <pc:sldMkLst>
          <pc:docMk/>
          <pc:sldMk cId="775686506" sldId="2147478966"/>
        </pc:sldMkLst>
        <pc:extLst>
          <p:ext xmlns:p="http://schemas.openxmlformats.org/presentationml/2006/main" uri="{D6D511B9-2390-475A-947B-AFAB55BFBCF1}">
            <pc226:cmChg xmlns:pc226="http://schemas.microsoft.com/office/powerpoint/2022/06/main/command" chg="del mod">
              <pc226:chgData name="christina.ngo.bui" userId="S::christina.ngo.bui_gmail.com#ext#@ncconnect.onmicrosoft.com::626deb5c-6642-45a9-ad52-0dde63f202a9" providerId="AD" clId="Web-{7F90D8A4-89B2-81B2-5B67-6A36F32F451F}" dt="2024-07-12T15:30:18.199" v="48"/>
              <pc2:cmMkLst xmlns:pc2="http://schemas.microsoft.com/office/powerpoint/2019/9/main/command">
                <pc:docMk/>
                <pc:sldMk cId="775686506" sldId="2147478966"/>
                <pc2:cmMk id="{B3FC8F30-12AE-4926-94EA-1C924F9A27CE}"/>
              </pc2:cmMkLst>
            </pc226:cmChg>
            <pc226:cmChg xmlns:pc226="http://schemas.microsoft.com/office/powerpoint/2022/06/main/command" chg="del">
              <pc226:chgData name="christina.ngo.bui" userId="S::christina.ngo.bui_gmail.com#ext#@ncconnect.onmicrosoft.com::626deb5c-6642-45a9-ad52-0dde63f202a9" providerId="AD" clId="Web-{7F90D8A4-89B2-81B2-5B67-6A36F32F451F}" dt="2024-07-12T15:30:20.652" v="49"/>
              <pc2:cmMkLst xmlns:pc2="http://schemas.microsoft.com/office/powerpoint/2019/9/main/command">
                <pc:docMk/>
                <pc:sldMk cId="775686506" sldId="2147478966"/>
                <pc2:cmMk id="{2D2A0D32-3568-4BE7-8A7B-0BF940E886A8}"/>
              </pc2:cmMkLst>
            </pc226:cmChg>
            <pc226:cmChg xmlns:pc226="http://schemas.microsoft.com/office/powerpoint/2022/06/main/command" chg="del mod">
              <pc226:chgData name="christina.ngo.bui" userId="S::christina.ngo.bui_gmail.com#ext#@ncconnect.onmicrosoft.com::626deb5c-6642-45a9-ad52-0dde63f202a9" providerId="AD" clId="Web-{7F90D8A4-89B2-81B2-5B67-6A36F32F451F}" dt="2024-07-12T15:30:15.621" v="47"/>
              <pc2:cmMkLst xmlns:pc2="http://schemas.microsoft.com/office/powerpoint/2019/9/main/command">
                <pc:docMk/>
                <pc:sldMk cId="775686506" sldId="2147478966"/>
                <pc2:cmMk id="{68444A7C-6257-403D-8BBE-E1DD733345A0}"/>
              </pc2:cmMkLst>
            </pc226:cmChg>
            <pc226:cmChg xmlns:pc226="http://schemas.microsoft.com/office/powerpoint/2022/06/main/command" chg="add mod">
              <pc226:chgData name="christina.ngo.bui" userId="S::christina.ngo.bui_gmail.com#ext#@ncconnect.onmicrosoft.com::626deb5c-6642-45a9-ad52-0dde63f202a9" providerId="AD" clId="Web-{7F90D8A4-89B2-81B2-5B67-6A36F32F451F}" dt="2024-07-12T15:53:55.624" v="842"/>
              <pc2:cmMkLst xmlns:pc2="http://schemas.microsoft.com/office/powerpoint/2019/9/main/command">
                <pc:docMk/>
                <pc:sldMk cId="775686506" sldId="2147478966"/>
                <pc2:cmMk id="{A0F87ACE-2354-465B-9312-19D0FAD3B5B9}"/>
              </pc2:cmMkLst>
            </pc226:cmChg>
          </p:ext>
        </pc:extLst>
      </pc:sldChg>
      <pc:sldChg chg="addSp delSp modSp add replId addCm">
        <pc:chgData name="christina.ngo.bui" userId="S::christina.ngo.bui_gmail.com#ext#@ncconnect.onmicrosoft.com::626deb5c-6642-45a9-ad52-0dde63f202a9" providerId="AD" clId="Web-{7F90D8A4-89B2-81B2-5B67-6A36F32F451F}" dt="2024-07-12T16:01:49.776" v="1235" actId="1076"/>
        <pc:sldMkLst>
          <pc:docMk/>
          <pc:sldMk cId="3770936547" sldId="2147478967"/>
        </pc:sldMkLst>
        <pc:extLst>
          <p:ext xmlns:p="http://schemas.openxmlformats.org/presentationml/2006/main" uri="{D6D511B9-2390-475A-947B-AFAB55BFBCF1}">
            <pc226:cmChg xmlns:pc226="http://schemas.microsoft.com/office/powerpoint/2022/06/main/command" chg="add">
              <pc226:chgData name="christina.ngo.bui" userId="S::christina.ngo.bui_gmail.com#ext#@ncconnect.onmicrosoft.com::626deb5c-6642-45a9-ad52-0dde63f202a9" providerId="AD" clId="Web-{7F90D8A4-89B2-81B2-5B67-6A36F32F451F}" dt="2024-07-12T16:01:17.587" v="1215"/>
              <pc2:cmMkLst xmlns:pc2="http://schemas.microsoft.com/office/powerpoint/2019/9/main/command">
                <pc:docMk/>
                <pc:sldMk cId="3770936547" sldId="2147478967"/>
                <pc2:cmMk id="{96B3F639-BB76-4973-BC5B-C9CC3F06734E}"/>
              </pc2:cmMkLst>
            </pc226:cmChg>
          </p:ext>
        </pc:extLst>
      </pc:sldChg>
      <pc:sldChg chg="addSp delSp modSp add replId delCm">
        <pc:chgData name="christina.ngo.bui" userId="S::christina.ngo.bui_gmail.com#ext#@ncconnect.onmicrosoft.com::626deb5c-6642-45a9-ad52-0dde63f202a9" providerId="AD" clId="Web-{7F90D8A4-89B2-81B2-5B67-6A36F32F451F}" dt="2024-07-12T16:37:02.732" v="2870" actId="20577"/>
        <pc:sldMkLst>
          <pc:docMk/>
          <pc:sldMk cId="913957116" sldId="2147478968"/>
        </pc:sldMkLst>
        <pc:extLst>
          <p:ext xmlns:p="http://schemas.openxmlformats.org/presentationml/2006/main" uri="{D6D511B9-2390-475A-947B-AFAB55BFBCF1}">
            <pc226:cmChg xmlns:pc226="http://schemas.microsoft.com/office/powerpoint/2022/06/main/command" chg="del">
              <pc226:chgData name="christina.ngo.bui" userId="S::christina.ngo.bui_gmail.com#ext#@ncconnect.onmicrosoft.com::626deb5c-6642-45a9-ad52-0dde63f202a9" providerId="AD" clId="Web-{7F90D8A4-89B2-81B2-5B67-6A36F32F451F}" dt="2024-07-12T16:20:09.786" v="1834"/>
              <pc2:cmMkLst xmlns:pc2="http://schemas.microsoft.com/office/powerpoint/2019/9/main/command">
                <pc:docMk/>
                <pc:sldMk cId="913957116" sldId="2147478968"/>
                <pc2:cmMk id="{622DC029-FE68-4DF2-92D5-5613FECA33BC}"/>
              </pc2:cmMkLst>
            </pc226:cmChg>
            <pc226:cmChg xmlns:pc226="http://schemas.microsoft.com/office/powerpoint/2022/06/main/command" chg="del">
              <pc226:chgData name="christina.ngo.bui" userId="S::christina.ngo.bui_gmail.com#ext#@ncconnect.onmicrosoft.com::626deb5c-6642-45a9-ad52-0dde63f202a9" providerId="AD" clId="Web-{7F90D8A4-89B2-81B2-5B67-6A36F32F451F}" dt="2024-07-12T16:20:06.224" v="1832"/>
              <pc2:cmMkLst xmlns:pc2="http://schemas.microsoft.com/office/powerpoint/2019/9/main/command">
                <pc:docMk/>
                <pc:sldMk cId="913957116" sldId="2147478968"/>
                <pc2:cmMk id="{0B0620AE-0C4A-430E-A7D1-1A6319847AEA}"/>
              </pc2:cmMkLst>
            </pc226:cmChg>
            <pc226:cmChg xmlns:pc226="http://schemas.microsoft.com/office/powerpoint/2022/06/main/command" chg="del">
              <pc226:chgData name="christina.ngo.bui" userId="S::christina.ngo.bui_gmail.com#ext#@ncconnect.onmicrosoft.com::626deb5c-6642-45a9-ad52-0dde63f202a9" providerId="AD" clId="Web-{7F90D8A4-89B2-81B2-5B67-6A36F32F451F}" dt="2024-07-12T16:20:07.442" v="1833"/>
              <pc2:cmMkLst xmlns:pc2="http://schemas.microsoft.com/office/powerpoint/2019/9/main/command">
                <pc:docMk/>
                <pc:sldMk cId="913957116" sldId="2147478968"/>
                <pc2:cmMk id="{0B4A2BCC-6A0B-4844-A9E7-F199FE47F877}"/>
              </pc2:cmMkLst>
            </pc226:cmChg>
            <pc226:cmChg xmlns:pc226="http://schemas.microsoft.com/office/powerpoint/2022/06/main/command" chg="del">
              <pc226:chgData name="christina.ngo.bui" userId="S::christina.ngo.bui_gmail.com#ext#@ncconnect.onmicrosoft.com::626deb5c-6642-45a9-ad52-0dde63f202a9" providerId="AD" clId="Web-{7F90D8A4-89B2-81B2-5B67-6A36F32F451F}" dt="2024-07-12T16:20:02.755" v="1831"/>
              <pc2:cmMkLst xmlns:pc2="http://schemas.microsoft.com/office/powerpoint/2019/9/main/command">
                <pc:docMk/>
                <pc:sldMk cId="913957116" sldId="2147478968"/>
                <pc2:cmMk id="{AB750DD8-A37B-4D8B-80AE-0D0374765891}"/>
              </pc2:cmMkLst>
            </pc226:cmChg>
            <pc226:cmChg xmlns:pc226="http://schemas.microsoft.com/office/powerpoint/2022/06/main/command" chg="del">
              <pc226:chgData name="christina.ngo.bui" userId="S::christina.ngo.bui_gmail.com#ext#@ncconnect.onmicrosoft.com::626deb5c-6642-45a9-ad52-0dde63f202a9" providerId="AD" clId="Web-{7F90D8A4-89B2-81B2-5B67-6A36F32F451F}" dt="2024-07-12T16:20:00.895" v="1830"/>
              <pc2:cmMkLst xmlns:pc2="http://schemas.microsoft.com/office/powerpoint/2019/9/main/command">
                <pc:docMk/>
                <pc:sldMk cId="913957116" sldId="2147478968"/>
                <pc2:cmMk id="{BD98DAF3-1E9B-4943-AD92-5241324ADE52}"/>
              </pc2:cmMkLst>
            </pc226:cmChg>
          </p:ext>
        </pc:extLst>
      </pc:sldChg>
      <pc:sldChg chg="addSp delSp modSp add replId addCm">
        <pc:chgData name="christina.ngo.bui" userId="S::christina.ngo.bui_gmail.com#ext#@ncconnect.onmicrosoft.com::626deb5c-6642-45a9-ad52-0dde63f202a9" providerId="AD" clId="Web-{7F90D8A4-89B2-81B2-5B67-6A36F32F451F}" dt="2024-07-12T16:46:23.621" v="3765" actId="20577"/>
        <pc:sldMkLst>
          <pc:docMk/>
          <pc:sldMk cId="2464339035" sldId="2147478969"/>
        </pc:sldMkLst>
        <pc:extLst>
          <p:ext xmlns:p="http://schemas.openxmlformats.org/presentationml/2006/main" uri="{D6D511B9-2390-475A-947B-AFAB55BFBCF1}">
            <pc226:cmChg xmlns:pc226="http://schemas.microsoft.com/office/powerpoint/2022/06/main/command" chg="add">
              <pc226:chgData name="christina.ngo.bui" userId="S::christina.ngo.bui_gmail.com#ext#@ncconnect.onmicrosoft.com::626deb5c-6642-45a9-ad52-0dde63f202a9" providerId="AD" clId="Web-{7F90D8A4-89B2-81B2-5B67-6A36F32F451F}" dt="2024-07-12T16:37:33.295" v="2871"/>
              <pc2:cmMkLst xmlns:pc2="http://schemas.microsoft.com/office/powerpoint/2019/9/main/command">
                <pc:docMk/>
                <pc:sldMk cId="2464339035" sldId="2147478969"/>
                <pc2:cmMk id="{90277572-481D-4C86-90B5-79385523540B}"/>
              </pc2:cmMkLst>
            </pc226:cmChg>
            <pc226:cmChg xmlns:pc226="http://schemas.microsoft.com/office/powerpoint/2022/06/main/command" chg="add">
              <pc226:chgData name="christina.ngo.bui" userId="S::christina.ngo.bui_gmail.com#ext#@ncconnect.onmicrosoft.com::626deb5c-6642-45a9-ad52-0dde63f202a9" providerId="AD" clId="Web-{7F90D8A4-89B2-81B2-5B67-6A36F32F451F}" dt="2024-07-12T16:40:38.237" v="3087"/>
              <pc2:cmMkLst xmlns:pc2="http://schemas.microsoft.com/office/powerpoint/2019/9/main/command">
                <pc:docMk/>
                <pc:sldMk cId="2464339035" sldId="2147478969"/>
                <pc2:cmMk id="{E321BDA3-D5E7-42ED-ACC3-C73C9C11078E}"/>
              </pc2:cmMkLst>
            </pc226:cmChg>
          </p:ext>
        </pc:extLst>
      </pc:sldChg>
      <pc:sldChg chg="modSp add replId">
        <pc:chgData name="christina.ngo.bui" userId="S::christina.ngo.bui_gmail.com#ext#@ncconnect.onmicrosoft.com::626deb5c-6642-45a9-ad52-0dde63f202a9" providerId="AD" clId="Web-{7F90D8A4-89B2-81B2-5B67-6A36F32F451F}" dt="2024-07-12T16:46:31.886" v="3785" actId="20577"/>
        <pc:sldMkLst>
          <pc:docMk/>
          <pc:sldMk cId="3511690567" sldId="2147478970"/>
        </pc:sldMkLst>
      </pc:sldChg>
      <pc:sldChg chg="modSp add replId">
        <pc:chgData name="christina.ngo.bui" userId="S::christina.ngo.bui_gmail.com#ext#@ncconnect.onmicrosoft.com::626deb5c-6642-45a9-ad52-0dde63f202a9" providerId="AD" clId="Web-{7F90D8A4-89B2-81B2-5B67-6A36F32F451F}" dt="2024-07-12T16:47:35.732" v="3823" actId="20577"/>
        <pc:sldMkLst>
          <pc:docMk/>
          <pc:sldMk cId="4261453547" sldId="2147478971"/>
        </pc:sldMkLst>
      </pc:sldChg>
      <pc:sldChg chg="modSp add replId">
        <pc:chgData name="christina.ngo.bui" userId="S::christina.ngo.bui_gmail.com#ext#@ncconnect.onmicrosoft.com::626deb5c-6642-45a9-ad52-0dde63f202a9" providerId="AD" clId="Web-{7F90D8A4-89B2-81B2-5B67-6A36F32F451F}" dt="2024-07-12T16:48:11.436" v="3871" actId="20577"/>
        <pc:sldMkLst>
          <pc:docMk/>
          <pc:sldMk cId="3599253931" sldId="2147478972"/>
        </pc:sldMkLst>
      </pc:sldChg>
    </pc:docChg>
  </pc:docChgLst>
  <pc:docChgLst>
    <pc:chgData name="christina.ngo.bui" userId="S::christina.ngo.bui_gmail.com#ext#@ncconnect.onmicrosoft.com::626deb5c-6642-45a9-ad52-0dde63f202a9" providerId="AD" clId="Web-{ED42014C-4E20-A619-F650-6A7E58B06B0E}"/>
    <pc:docChg chg="delSld modSld">
      <pc:chgData name="christina.ngo.bui" userId="S::christina.ngo.bui_gmail.com#ext#@ncconnect.onmicrosoft.com::626deb5c-6642-45a9-ad52-0dde63f202a9" providerId="AD" clId="Web-{ED42014C-4E20-A619-F650-6A7E58B06B0E}" dt="2025-02-11T15:16:10.986" v="293" actId="20577"/>
      <pc:docMkLst>
        <pc:docMk/>
      </pc:docMkLst>
      <pc:sldChg chg="del">
        <pc:chgData name="christina.ngo.bui" userId="S::christina.ngo.bui_gmail.com#ext#@ncconnect.onmicrosoft.com::626deb5c-6642-45a9-ad52-0dde63f202a9" providerId="AD" clId="Web-{ED42014C-4E20-A619-F650-6A7E58B06B0E}" dt="2025-02-11T15:11:20.902" v="5"/>
        <pc:sldMkLst>
          <pc:docMk/>
          <pc:sldMk cId="988230272" sldId="2147478975"/>
        </pc:sldMkLst>
      </pc:sldChg>
      <pc:sldChg chg="del">
        <pc:chgData name="christina.ngo.bui" userId="S::christina.ngo.bui_gmail.com#ext#@ncconnect.onmicrosoft.com::626deb5c-6642-45a9-ad52-0dde63f202a9" providerId="AD" clId="Web-{ED42014C-4E20-A619-F650-6A7E58B06B0E}" dt="2025-02-11T15:11:08.214" v="0"/>
        <pc:sldMkLst>
          <pc:docMk/>
          <pc:sldMk cId="3810147055" sldId="2147479021"/>
        </pc:sldMkLst>
      </pc:sldChg>
      <pc:sldChg chg="del">
        <pc:chgData name="christina.ngo.bui" userId="S::christina.ngo.bui_gmail.com#ext#@ncconnect.onmicrosoft.com::626deb5c-6642-45a9-ad52-0dde63f202a9" providerId="AD" clId="Web-{ED42014C-4E20-A619-F650-6A7E58B06B0E}" dt="2025-02-11T15:11:09.042" v="1"/>
        <pc:sldMkLst>
          <pc:docMk/>
          <pc:sldMk cId="2791395970" sldId="2147479035"/>
        </pc:sldMkLst>
      </pc:sldChg>
      <pc:sldChg chg="del">
        <pc:chgData name="christina.ngo.bui" userId="S::christina.ngo.bui_gmail.com#ext#@ncconnect.onmicrosoft.com::626deb5c-6642-45a9-ad52-0dde63f202a9" providerId="AD" clId="Web-{ED42014C-4E20-A619-F650-6A7E58B06B0E}" dt="2025-02-11T15:11:11.589" v="2"/>
        <pc:sldMkLst>
          <pc:docMk/>
          <pc:sldMk cId="59190857" sldId="2147479044"/>
        </pc:sldMkLst>
      </pc:sldChg>
      <pc:sldChg chg="del">
        <pc:chgData name="christina.ngo.bui" userId="S::christina.ngo.bui_gmail.com#ext#@ncconnect.onmicrosoft.com::626deb5c-6642-45a9-ad52-0dde63f202a9" providerId="AD" clId="Web-{ED42014C-4E20-A619-F650-6A7E58B06B0E}" dt="2025-02-11T15:11:16.558" v="3"/>
        <pc:sldMkLst>
          <pc:docMk/>
          <pc:sldMk cId="3483564631" sldId="2147479045"/>
        </pc:sldMkLst>
      </pc:sldChg>
    </pc:docChg>
  </pc:docChgLst>
  <pc:docChgLst>
    <pc:chgData name="Jim Webb" userId="659a3323-62c7-4c0f-bc34-ed14bb7b7f37" providerId="ADAL" clId="{F55A4811-4CD5-1048-9FAE-809753D21386}"/>
    <pc:docChg chg="undo custSel modSld">
      <pc:chgData name="Jim Webb" userId="659a3323-62c7-4c0f-bc34-ed14bb7b7f37" providerId="ADAL" clId="{F55A4811-4CD5-1048-9FAE-809753D21386}" dt="2024-06-07T00:09:53.821" v="257" actId="2056"/>
      <pc:docMkLst>
        <pc:docMk/>
      </pc:docMkLst>
      <pc:sldChg chg="modSp mod modCm">
        <pc:chgData name="Jim Webb" userId="659a3323-62c7-4c0f-bc34-ed14bb7b7f37" providerId="ADAL" clId="{F55A4811-4CD5-1048-9FAE-809753D21386}" dt="2024-06-06T21:11:04.244" v="256" actId="20577"/>
        <pc:sldMkLst>
          <pc:docMk/>
          <pc:sldMk cId="3915141931" sldId="2147478926"/>
        </pc:sldMkLst>
        <pc:extLst>
          <p:ext xmlns:p="http://schemas.openxmlformats.org/presentationml/2006/main" uri="{D6D511B9-2390-475A-947B-AFAB55BFBCF1}">
            <pc226:cmChg xmlns:pc226="http://schemas.microsoft.com/office/powerpoint/2022/06/main/command" chg="mod">
              <pc226:chgData name="Jim Webb" userId="659a3323-62c7-4c0f-bc34-ed14bb7b7f37" providerId="ADAL" clId="{F55A4811-4CD5-1048-9FAE-809753D21386}" dt="2024-06-06T21:10:32.596" v="231" actId="20577"/>
              <pc2:cmMkLst xmlns:pc2="http://schemas.microsoft.com/office/powerpoint/2019/9/main/command">
                <pc:docMk/>
                <pc:sldMk cId="3915141931" sldId="2147478926"/>
                <pc2:cmMk id="{67038A2D-1482-443D-B82E-9E31A2793592}"/>
              </pc2:cmMkLst>
              <pc226:cmRplyChg chg="add">
                <pc226:chgData name="Jim Webb" userId="659a3323-62c7-4c0f-bc34-ed14bb7b7f37" providerId="ADAL" clId="{F55A4811-4CD5-1048-9FAE-809753D21386}" dt="2024-06-06T21:08:30.995" v="116"/>
                <pc2:cmRplyMkLst xmlns:pc2="http://schemas.microsoft.com/office/powerpoint/2019/9/main/command">
                  <pc:docMk/>
                  <pc:sldMk cId="3915141931" sldId="2147478926"/>
                  <pc2:cmMk id="{67038A2D-1482-443D-B82E-9E31A2793592}"/>
                  <pc2:cmRplyMk id="{A2077F04-995F-444A-B4E9-CEB35BEB3349}"/>
                </pc2:cmRplyMkLst>
              </pc226:cmRplyChg>
            </pc226:cmChg>
          </p:ext>
        </pc:extLst>
      </pc:sldChg>
      <pc:sldChg chg="modSp mod modCm">
        <pc:chgData name="Jim Webb" userId="659a3323-62c7-4c0f-bc34-ed14bb7b7f37" providerId="ADAL" clId="{F55A4811-4CD5-1048-9FAE-809753D21386}" dt="2024-06-06T15:38:43.568" v="14" actId="20577"/>
        <pc:sldMkLst>
          <pc:docMk/>
          <pc:sldMk cId="2401745229" sldId="2147478939"/>
        </pc:sldMkLst>
        <pc:extLst>
          <p:ext xmlns:p="http://schemas.openxmlformats.org/presentationml/2006/main" uri="{D6D511B9-2390-475A-947B-AFAB55BFBCF1}">
            <pc226:cmChg xmlns:pc226="http://schemas.microsoft.com/office/powerpoint/2022/06/main/command" chg="mod">
              <pc226:chgData name="Jim Webb" userId="659a3323-62c7-4c0f-bc34-ed14bb7b7f37" providerId="ADAL" clId="{F55A4811-4CD5-1048-9FAE-809753D21386}" dt="2024-06-06T15:38:43.568" v="14" actId="20577"/>
              <pc2:cmMkLst xmlns:pc2="http://schemas.microsoft.com/office/powerpoint/2019/9/main/command">
                <pc:docMk/>
                <pc:sldMk cId="2401745229" sldId="2147478939"/>
                <pc2:cmMk id="{F3426787-7D0F-4184-80EA-E723F4327B88}"/>
              </pc2:cmMkLst>
            </pc226:cmChg>
            <pc226:cmChg xmlns:pc226="http://schemas.microsoft.com/office/powerpoint/2022/06/main/command" chg="mod">
              <pc226:chgData name="Jim Webb" userId="659a3323-62c7-4c0f-bc34-ed14bb7b7f37" providerId="ADAL" clId="{F55A4811-4CD5-1048-9FAE-809753D21386}" dt="2024-06-06T15:38:43.568" v="14" actId="20577"/>
              <pc2:cmMkLst xmlns:pc2="http://schemas.microsoft.com/office/powerpoint/2019/9/main/command">
                <pc:docMk/>
                <pc:sldMk cId="2401745229" sldId="2147478939"/>
                <pc2:cmMk id="{02B65C8C-3EE8-43E7-9A52-8C0B93FB6BB2}"/>
              </pc2:cmMkLst>
            </pc226:cmChg>
          </p:ext>
        </pc:extLst>
      </pc:sldChg>
      <pc:sldChg chg="delSp mod modCm">
        <pc:chgData name="Jim Webb" userId="659a3323-62c7-4c0f-bc34-ed14bb7b7f37" providerId="ADAL" clId="{F55A4811-4CD5-1048-9FAE-809753D21386}" dt="2024-06-07T00:09:53.821" v="257" actId="2056"/>
        <pc:sldMkLst>
          <pc:docMk/>
          <pc:sldMk cId="3536237577" sldId="2147478940"/>
        </pc:sldMkLst>
        <pc:extLst>
          <p:ext xmlns:p="http://schemas.openxmlformats.org/presentationml/2006/main" uri="{D6D511B9-2390-475A-947B-AFAB55BFBCF1}">
            <pc226:cmChg xmlns:pc226="http://schemas.microsoft.com/office/powerpoint/2022/06/main/command" chg="mod">
              <pc226:chgData name="Jim Webb" userId="659a3323-62c7-4c0f-bc34-ed14bb7b7f37" providerId="ADAL" clId="{F55A4811-4CD5-1048-9FAE-809753D21386}" dt="2024-06-07T00:09:53.821" v="257" actId="2056"/>
              <pc2:cmMkLst xmlns:pc2="http://schemas.microsoft.com/office/powerpoint/2019/9/main/command">
                <pc:docMk/>
                <pc:sldMk cId="3536237577" sldId="2147478940"/>
                <pc2:cmMk id="{D167A0DC-013E-47DD-B347-E44DEF06E708}"/>
              </pc2:cmMkLst>
            </pc226:cmChg>
          </p:ext>
        </pc:extLst>
      </pc:sldChg>
    </pc:docChg>
  </pc:docChgLst>
  <pc:docChgLst>
    <pc:chgData name="Rebecca Diaz-Castrejon" userId="S::rebecca_neimandcollaborative.com#ext#@ncconnect.onmicrosoft.com::2e9df2d5-df92-4e5c-ad51-805d35800e25" providerId="AD" clId="Web-{81448346-BECB-A0E1-5FB3-F2C9A9D15625}"/>
    <pc:docChg chg="modSld">
      <pc:chgData name="Rebecca Diaz-Castrejon" userId="S::rebecca_neimandcollaborative.com#ext#@ncconnect.onmicrosoft.com::2e9df2d5-df92-4e5c-ad51-805d35800e25" providerId="AD" clId="Web-{81448346-BECB-A0E1-5FB3-F2C9A9D15625}" dt="2024-06-06T19:39:30.502" v="40"/>
      <pc:docMkLst>
        <pc:docMk/>
      </pc:docMkLst>
      <pc:sldChg chg="modSp modCm">
        <pc:chgData name="Rebecca Diaz-Castrejon" userId="S::rebecca_neimandcollaborative.com#ext#@ncconnect.onmicrosoft.com::2e9df2d5-df92-4e5c-ad51-805d35800e25" providerId="AD" clId="Web-{81448346-BECB-A0E1-5FB3-F2C9A9D15625}" dt="2024-06-06T19:39:30.502" v="40"/>
        <pc:sldMkLst>
          <pc:docMk/>
          <pc:sldMk cId="0" sldId="256"/>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81448346-BECB-A0E1-5FB3-F2C9A9D15625}" dt="2024-06-06T19:39:20.001" v="38" actId="20577"/>
              <pc2:cmMkLst xmlns:pc2="http://schemas.microsoft.com/office/powerpoint/2019/9/main/command">
                <pc:docMk/>
                <pc:sldMk cId="0" sldId="256"/>
                <pc2:cmMk id="{A6D27468-979B-477D-94B7-B206D49A39F0}"/>
              </pc2:cmMkLst>
            </pc226:cmChg>
            <pc226:cmChg xmlns:pc226="http://schemas.microsoft.com/office/powerpoint/2022/06/main/command" chg="mod">
              <pc226:chgData name="Rebecca Diaz-Castrejon" userId="S::rebecca_neimandcollaborative.com#ext#@ncconnect.onmicrosoft.com::2e9df2d5-df92-4e5c-ad51-805d35800e25" providerId="AD" clId="Web-{81448346-BECB-A0E1-5FB3-F2C9A9D15625}" dt="2024-06-06T19:39:30.502" v="40"/>
              <pc2:cmMkLst xmlns:pc2="http://schemas.microsoft.com/office/powerpoint/2019/9/main/command">
                <pc:docMk/>
                <pc:sldMk cId="0" sldId="256"/>
                <pc2:cmMk id="{D3B58C7D-9229-43C5-B789-208012FFDBDB}"/>
              </pc2:cmMkLst>
              <pc226:cmRplyChg chg="add">
                <pc226:chgData name="Rebecca Diaz-Castrejon" userId="S::rebecca_neimandcollaborative.com#ext#@ncconnect.onmicrosoft.com::2e9df2d5-df92-4e5c-ad51-805d35800e25" providerId="AD" clId="Web-{81448346-BECB-A0E1-5FB3-F2C9A9D15625}" dt="2024-06-06T19:39:28.252" v="39"/>
                <pc2:cmRplyMkLst xmlns:pc2="http://schemas.microsoft.com/office/powerpoint/2019/9/main/command">
                  <pc:docMk/>
                  <pc:sldMk cId="0" sldId="256"/>
                  <pc2:cmMk id="{D3B58C7D-9229-43C5-B789-208012FFDBDB}"/>
                  <pc2:cmRplyMk id="{2E7A82E5-6DF1-4919-9748-BAB89A22CD6B}"/>
                </pc2:cmRplyMkLst>
              </pc226:cmRplyChg>
            </pc226:cmChg>
          </p:ext>
        </pc:extLst>
      </pc:sldChg>
      <pc:sldChg chg="modSp modCm">
        <pc:chgData name="Rebecca Diaz-Castrejon" userId="S::rebecca_neimandcollaborative.com#ext#@ncconnect.onmicrosoft.com::2e9df2d5-df92-4e5c-ad51-805d35800e25" providerId="AD" clId="Web-{81448346-BECB-A0E1-5FB3-F2C9A9D15625}" dt="2024-06-06T19:39:05.626" v="30"/>
        <pc:sldMkLst>
          <pc:docMk/>
          <pc:sldMk cId="0" sldId="2147478920"/>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81448346-BECB-A0E1-5FB3-F2C9A9D15625}" dt="2024-06-06T19:39:05.626" v="30"/>
              <pc2:cmMkLst xmlns:pc2="http://schemas.microsoft.com/office/powerpoint/2019/9/main/command">
                <pc:docMk/>
                <pc:sldMk cId="0" sldId="2147478920"/>
                <pc2:cmMk id="{253F202E-09BD-44CD-BADC-DDF5A121179C}"/>
              </pc2:cmMkLst>
              <pc226:cmRplyChg chg="add">
                <pc226:chgData name="Rebecca Diaz-Castrejon" userId="S::rebecca_neimandcollaborative.com#ext#@ncconnect.onmicrosoft.com::2e9df2d5-df92-4e5c-ad51-805d35800e25" providerId="AD" clId="Web-{81448346-BECB-A0E1-5FB3-F2C9A9D15625}" dt="2024-06-06T19:39:02.954" v="29"/>
                <pc2:cmRplyMkLst xmlns:pc2="http://schemas.microsoft.com/office/powerpoint/2019/9/main/command">
                  <pc:docMk/>
                  <pc:sldMk cId="0" sldId="2147478920"/>
                  <pc2:cmMk id="{253F202E-09BD-44CD-BADC-DDF5A121179C}"/>
                  <pc2:cmRplyMk id="{159AA96D-4DE9-4BE9-8AEA-231C18A0D4AE}"/>
                </pc2:cmRplyMkLst>
              </pc226:cmRplyChg>
            </pc226:cmChg>
            <pc226:cmChg xmlns:pc226="http://schemas.microsoft.com/office/powerpoint/2022/06/main/command" chg="mod">
              <pc226:chgData name="Rebecca Diaz-Castrejon" userId="S::rebecca_neimandcollaborative.com#ext#@ncconnect.onmicrosoft.com::2e9df2d5-df92-4e5c-ad51-805d35800e25" providerId="AD" clId="Web-{81448346-BECB-A0E1-5FB3-F2C9A9D15625}" dt="2024-06-06T19:38:24.563" v="25" actId="20577"/>
              <pc2:cmMkLst xmlns:pc2="http://schemas.microsoft.com/office/powerpoint/2019/9/main/command">
                <pc:docMk/>
                <pc:sldMk cId="0" sldId="2147478920"/>
                <pc2:cmMk id="{974F62D0-C6FD-415E-BFDC-38AECF254524}"/>
              </pc2:cmMkLst>
            </pc226:cmChg>
          </p:ext>
        </pc:extLst>
      </pc:sldChg>
      <pc:sldChg chg="modCm">
        <pc:chgData name="Rebecca Diaz-Castrejon" userId="S::rebecca_neimandcollaborative.com#ext#@ncconnect.onmicrosoft.com::2e9df2d5-df92-4e5c-ad51-805d35800e25" providerId="AD" clId="Web-{81448346-BECB-A0E1-5FB3-F2C9A9D15625}" dt="2024-06-06T19:18:59.416" v="0"/>
        <pc:sldMkLst>
          <pc:docMk/>
          <pc:sldMk cId="0" sldId="2147478923"/>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81448346-BECB-A0E1-5FB3-F2C9A9D15625}" dt="2024-06-06T19:18:59.416" v="0"/>
              <pc2:cmMkLst xmlns:pc2="http://schemas.microsoft.com/office/powerpoint/2019/9/main/command">
                <pc:docMk/>
                <pc:sldMk cId="0" sldId="2147478923"/>
                <pc2:cmMk id="{3F934CF0-4F55-48DF-87EE-302CE75EE7A9}"/>
              </pc2:cmMkLst>
            </pc226:cmChg>
          </p:ext>
        </pc:extLst>
      </pc:sldChg>
      <pc:sldChg chg="addSp delSp modSp modCm">
        <pc:chgData name="Rebecca Diaz-Castrejon" userId="S::rebecca_neimandcollaborative.com#ext#@ncconnect.onmicrosoft.com::2e9df2d5-df92-4e5c-ad51-805d35800e25" providerId="AD" clId="Web-{81448346-BECB-A0E1-5FB3-F2C9A9D15625}" dt="2024-06-06T19:35:54.373" v="21" actId="1076"/>
        <pc:sldMkLst>
          <pc:docMk/>
          <pc:sldMk cId="0" sldId="2147478924"/>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81448346-BECB-A0E1-5FB3-F2C9A9D15625}" dt="2024-06-06T19:33:32.729" v="2"/>
              <pc2:cmMkLst xmlns:pc2="http://schemas.microsoft.com/office/powerpoint/2019/9/main/command">
                <pc:docMk/>
                <pc:sldMk cId="0" sldId="2147478924"/>
                <pc2:cmMk id="{A4555C4F-C7A2-4A16-A6EF-EB8A26EE19E2}"/>
              </pc2:cmMkLst>
              <pc226:cmRplyChg chg="add">
                <pc226:chgData name="Rebecca Diaz-Castrejon" userId="S::rebecca_neimandcollaborative.com#ext#@ncconnect.onmicrosoft.com::2e9df2d5-df92-4e5c-ad51-805d35800e25" providerId="AD" clId="Web-{81448346-BECB-A0E1-5FB3-F2C9A9D15625}" dt="2024-06-06T19:33:30.448" v="1"/>
                <pc2:cmRplyMkLst xmlns:pc2="http://schemas.microsoft.com/office/powerpoint/2019/9/main/command">
                  <pc:docMk/>
                  <pc:sldMk cId="0" sldId="2147478924"/>
                  <pc2:cmMk id="{A4555C4F-C7A2-4A16-A6EF-EB8A26EE19E2}"/>
                  <pc2:cmRplyMk id="{BAAFA596-C466-4F87-AAEA-3236BBE2ED1E}"/>
                </pc2:cmRplyMkLst>
              </pc226:cmRplyChg>
            </pc226:cmChg>
          </p:ext>
        </pc:extLst>
      </pc:sldChg>
    </pc:docChg>
  </pc:docChgLst>
  <pc:docChgLst>
    <pc:chgData name="Rebecca Diaz-Castrejon" userId="S::rebecca_neimandcollaborative.com#ext#@ncconnect.onmicrosoft.com::2e9df2d5-df92-4e5c-ad51-805d35800e25" providerId="AD" clId="Web-{F74BA988-FB85-4234-8147-4DF2BDC6041D}"/>
    <pc:docChg chg="modSld">
      <pc:chgData name="Rebecca Diaz-Castrejon" userId="S::rebecca_neimandcollaborative.com#ext#@ncconnect.onmicrosoft.com::2e9df2d5-df92-4e5c-ad51-805d35800e25" providerId="AD" clId="Web-{F74BA988-FB85-4234-8147-4DF2BDC6041D}" dt="2024-07-22T21:35:41.458" v="23"/>
      <pc:docMkLst>
        <pc:docMk/>
      </pc:docMkLst>
    </pc:docChg>
  </pc:docChgLst>
  <pc:docChgLst>
    <pc:chgData name="Rebecca Diaz-Castrejon" userId="S::rebecca_neimandcollaborative.com#ext#@ncconnect.onmicrosoft.com::2e9df2d5-df92-4e5c-ad51-805d35800e25" providerId="AD" clId="Web-{FFF0C440-C988-8173-84C8-E36B77BB6D25}"/>
    <pc:docChg chg="modSld">
      <pc:chgData name="Rebecca Diaz-Castrejon" userId="S::rebecca_neimandcollaborative.com#ext#@ncconnect.onmicrosoft.com::2e9df2d5-df92-4e5c-ad51-805d35800e25" providerId="AD" clId="Web-{FFF0C440-C988-8173-84C8-E36B77BB6D25}" dt="2024-09-19T21:55:05.077" v="26" actId="20577"/>
      <pc:docMkLst>
        <pc:docMk/>
      </pc:docMkLst>
    </pc:docChg>
  </pc:docChgLst>
  <pc:docChgLst>
    <pc:chgData name="christina.ngo.bui" userId="S::christina.ngo.bui_gmail.com#ext#@ncconnect.onmicrosoft.com::626deb5c-6642-45a9-ad52-0dde63f202a9" providerId="AD" clId="Web-{F7944CBE-5259-9A4C-AE41-ABF2D6D1F52A}"/>
    <pc:docChg chg="modSld">
      <pc:chgData name="christina.ngo.bui" userId="S::christina.ngo.bui_gmail.com#ext#@ncconnect.onmicrosoft.com::626deb5c-6642-45a9-ad52-0dde63f202a9" providerId="AD" clId="Web-{F7944CBE-5259-9A4C-AE41-ABF2D6D1F52A}" dt="2025-04-09T21:24:28.133" v="1" actId="20577"/>
      <pc:docMkLst>
        <pc:docMk/>
      </pc:docMkLst>
      <pc:sldChg chg="modSp">
        <pc:chgData name="christina.ngo.bui" userId="S::christina.ngo.bui_gmail.com#ext#@ncconnect.onmicrosoft.com::626deb5c-6642-45a9-ad52-0dde63f202a9" providerId="AD" clId="Web-{F7944CBE-5259-9A4C-AE41-ABF2D6D1F52A}" dt="2025-04-09T21:24:28.133" v="1" actId="20577"/>
        <pc:sldMkLst>
          <pc:docMk/>
          <pc:sldMk cId="293615383" sldId="2147479062"/>
        </pc:sldMkLst>
        <pc:spChg chg="mod">
          <ac:chgData name="christina.ngo.bui" userId="S::christina.ngo.bui_gmail.com#ext#@ncconnect.onmicrosoft.com::626deb5c-6642-45a9-ad52-0dde63f202a9" providerId="AD" clId="Web-{F7944CBE-5259-9A4C-AE41-ABF2D6D1F52A}" dt="2025-04-09T21:24:28.133" v="1" actId="20577"/>
          <ac:spMkLst>
            <pc:docMk/>
            <pc:sldMk cId="293615383" sldId="2147479062"/>
            <ac:spMk id="6" creationId="{5E99BC6A-9CE1-ECB6-9E95-DD1976D81574}"/>
          </ac:spMkLst>
        </pc:spChg>
      </pc:sldChg>
    </pc:docChg>
  </pc:docChgLst>
  <pc:docChgLst>
    <pc:chgData name="Rebecca Diaz-Castrejon" userId="S::rebecca_neimandcollaborative.com#ext#@ncconnect.onmicrosoft.com::2e9df2d5-df92-4e5c-ad51-805d35800e25" providerId="AD" clId="Web-{492C2A71-C347-0D79-6328-00684B90BDFB}"/>
    <pc:docChg chg="modSld">
      <pc:chgData name="Rebecca Diaz-Castrejon" userId="S::rebecca_neimandcollaborative.com#ext#@ncconnect.onmicrosoft.com::2e9df2d5-df92-4e5c-ad51-805d35800e25" providerId="AD" clId="Web-{492C2A71-C347-0D79-6328-00684B90BDFB}" dt="2024-07-15T18:07:37.178" v="144"/>
      <pc:docMkLst>
        <pc:docMk/>
      </pc:docMkLst>
      <pc:sldChg chg="addSp delSp modSp modCm">
        <pc:chgData name="Rebecca Diaz-Castrejon" userId="S::rebecca_neimandcollaborative.com#ext#@ncconnect.onmicrosoft.com::2e9df2d5-df92-4e5c-ad51-805d35800e25" providerId="AD" clId="Web-{492C2A71-C347-0D79-6328-00684B90BDFB}" dt="2024-07-15T16:59:18.953" v="95"/>
        <pc:sldMkLst>
          <pc:docMk/>
          <pc:sldMk cId="2103927190" sldId="2147478962"/>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492C2A71-C347-0D79-6328-00684B90BDFB}" dt="2024-07-15T16:44:12.366" v="78"/>
              <pc2:cmMkLst xmlns:pc2="http://schemas.microsoft.com/office/powerpoint/2019/9/main/command">
                <pc:docMk/>
                <pc:sldMk cId="2103927190" sldId="2147478962"/>
                <pc2:cmMk id="{CB7A9626-B382-4237-A5D7-E1CBFD2BE1F4}"/>
              </pc2:cmMkLst>
            </pc226:cmChg>
            <pc226:cmChg xmlns:pc226="http://schemas.microsoft.com/office/powerpoint/2022/06/main/command" chg="mod modRxn">
              <pc226:chgData name="Rebecca Diaz-Castrejon" userId="S::rebecca_neimandcollaborative.com#ext#@ncconnect.onmicrosoft.com::2e9df2d5-df92-4e5c-ad51-805d35800e25" providerId="AD" clId="Web-{492C2A71-C347-0D79-6328-00684B90BDFB}" dt="2024-07-15T16:44:30.710" v="86"/>
              <pc2:cmMkLst xmlns:pc2="http://schemas.microsoft.com/office/powerpoint/2019/9/main/command">
                <pc:docMk/>
                <pc:sldMk cId="2103927190" sldId="2147478962"/>
                <pc2:cmMk id="{E1F3CD41-81D0-4814-A156-D2529F7BEAE3}"/>
              </pc2:cmMkLst>
            </pc226:cmChg>
            <pc226:cmChg xmlns:pc226="http://schemas.microsoft.com/office/powerpoint/2022/06/main/command" chg="mod">
              <pc226:chgData name="Rebecca Diaz-Castrejon" userId="S::rebecca_neimandcollaborative.com#ext#@ncconnect.onmicrosoft.com::2e9df2d5-df92-4e5c-ad51-805d35800e25" providerId="AD" clId="Web-{492C2A71-C347-0D79-6328-00684B90BDFB}" dt="2024-07-15T16:42:54.240" v="43"/>
              <pc2:cmMkLst xmlns:pc2="http://schemas.microsoft.com/office/powerpoint/2019/9/main/command">
                <pc:docMk/>
                <pc:sldMk cId="2103927190" sldId="2147478962"/>
                <pc2:cmMk id="{A3C70F56-3009-4CBE-81C4-61BEC12880B5}"/>
              </pc2:cmMkLst>
            </pc226:cmChg>
            <pc226:cmChg xmlns:pc226="http://schemas.microsoft.com/office/powerpoint/2022/06/main/command" chg="mod">
              <pc226:chgData name="Rebecca Diaz-Castrejon" userId="S::rebecca_neimandcollaborative.com#ext#@ncconnect.onmicrosoft.com::2e9df2d5-df92-4e5c-ad51-805d35800e25" providerId="AD" clId="Web-{492C2A71-C347-0D79-6328-00684B90BDFB}" dt="2024-07-15T16:42:31.271" v="42"/>
              <pc2:cmMkLst xmlns:pc2="http://schemas.microsoft.com/office/powerpoint/2019/9/main/command">
                <pc:docMk/>
                <pc:sldMk cId="2103927190" sldId="2147478962"/>
                <pc2:cmMk id="{AC92D7B2-78AD-46C9-B2EE-D7D84BDD8EE6}"/>
              </pc2:cmMkLst>
            </pc226:cmChg>
          </p:ext>
        </pc:extLst>
      </pc:sldChg>
      <pc:sldChg chg="modSp modCm">
        <pc:chgData name="Rebecca Diaz-Castrejon" userId="S::rebecca_neimandcollaborative.com#ext#@ncconnect.onmicrosoft.com::2e9df2d5-df92-4e5c-ad51-805d35800e25" providerId="AD" clId="Web-{492C2A71-C347-0D79-6328-00684B90BDFB}" dt="2024-07-15T17:02:18.080" v="133"/>
        <pc:sldMkLst>
          <pc:docMk/>
          <pc:sldMk cId="2579085756" sldId="2147478963"/>
        </pc:sldMkLst>
        <pc:extLst>
          <p:ext xmlns:p="http://schemas.openxmlformats.org/presentationml/2006/main" uri="{D6D511B9-2390-475A-947B-AFAB55BFBCF1}">
            <pc226:cmChg xmlns:pc226="http://schemas.microsoft.com/office/powerpoint/2022/06/main/command" chg="mod modRxn">
              <pc226:chgData name="Rebecca Diaz-Castrejon" userId="S::rebecca_neimandcollaborative.com#ext#@ncconnect.onmicrosoft.com::2e9df2d5-df92-4e5c-ad51-805d35800e25" providerId="AD" clId="Web-{492C2A71-C347-0D79-6328-00684B90BDFB}" dt="2024-07-15T17:02:18.080" v="133"/>
              <pc2:cmMkLst xmlns:pc2="http://schemas.microsoft.com/office/powerpoint/2019/9/main/command">
                <pc:docMk/>
                <pc:sldMk cId="2579085756" sldId="2147478963"/>
                <pc2:cmMk id="{46660610-4279-4A4E-9F26-4CD0DE683F20}"/>
              </pc2:cmMkLst>
            </pc226:cmChg>
          </p:ext>
        </pc:extLst>
      </pc:sldChg>
    </pc:docChg>
  </pc:docChgLst>
  <pc:docChgLst>
    <pc:chgData name="Colby DiMento" userId="S::cdimento_oakhillstrategies.com#ext#@ncconnect.onmicrosoft.com::d8606fec-3bbc-47f4-8f72-bcac598a9043" providerId="AD" clId="Web-{7EA919A9-C415-D444-963F-A5F205845732}"/>
    <pc:docChg chg="modSld">
      <pc:chgData name="Colby DiMento" userId="S::cdimento_oakhillstrategies.com#ext#@ncconnect.onmicrosoft.com::d8606fec-3bbc-47f4-8f72-bcac598a9043" providerId="AD" clId="Web-{7EA919A9-C415-D444-963F-A5F205845732}" dt="2025-04-16T15:48:31.456" v="21" actId="20577"/>
      <pc:docMkLst>
        <pc:docMk/>
      </pc:docMkLst>
      <pc:sldChg chg="modSp">
        <pc:chgData name="Colby DiMento" userId="S::cdimento_oakhillstrategies.com#ext#@ncconnect.onmicrosoft.com::d8606fec-3bbc-47f4-8f72-bcac598a9043" providerId="AD" clId="Web-{7EA919A9-C415-D444-963F-A5F205845732}" dt="2025-04-16T15:44:09.811" v="8" actId="14100"/>
        <pc:sldMkLst>
          <pc:docMk/>
          <pc:sldMk cId="3697128145" sldId="2147479010"/>
        </pc:sldMkLst>
        <pc:spChg chg="mod">
          <ac:chgData name="Colby DiMento" userId="S::cdimento_oakhillstrategies.com#ext#@ncconnect.onmicrosoft.com::d8606fec-3bbc-47f4-8f72-bcac598a9043" providerId="AD" clId="Web-{7EA919A9-C415-D444-963F-A5F205845732}" dt="2025-04-16T15:43:54.811" v="4" actId="20577"/>
          <ac:spMkLst>
            <pc:docMk/>
            <pc:sldMk cId="3697128145" sldId="2147479010"/>
            <ac:spMk id="3" creationId="{12903F18-50A5-73F7-D5D0-C1F1A2614618}"/>
          </ac:spMkLst>
        </pc:spChg>
        <pc:picChg chg="mod">
          <ac:chgData name="Colby DiMento" userId="S::cdimento_oakhillstrategies.com#ext#@ncconnect.onmicrosoft.com::d8606fec-3bbc-47f4-8f72-bcac598a9043" providerId="AD" clId="Web-{7EA919A9-C415-D444-963F-A5F205845732}" dt="2025-04-16T15:44:09.811" v="8" actId="14100"/>
          <ac:picMkLst>
            <pc:docMk/>
            <pc:sldMk cId="3697128145" sldId="2147479010"/>
            <ac:picMk id="4" creationId="{60D56FBE-3D1E-E516-111D-779FA027123C}"/>
          </ac:picMkLst>
        </pc:picChg>
      </pc:sldChg>
      <pc:sldChg chg="modSp">
        <pc:chgData name="Colby DiMento" userId="S::cdimento_oakhillstrategies.com#ext#@ncconnect.onmicrosoft.com::d8606fec-3bbc-47f4-8f72-bcac598a9043" providerId="AD" clId="Web-{7EA919A9-C415-D444-963F-A5F205845732}" dt="2025-04-16T15:42:59.810" v="2" actId="14100"/>
        <pc:sldMkLst>
          <pc:docMk/>
          <pc:sldMk cId="226726391" sldId="2147479016"/>
        </pc:sldMkLst>
        <pc:picChg chg="mod">
          <ac:chgData name="Colby DiMento" userId="S::cdimento_oakhillstrategies.com#ext#@ncconnect.onmicrosoft.com::d8606fec-3bbc-47f4-8f72-bcac598a9043" providerId="AD" clId="Web-{7EA919A9-C415-D444-963F-A5F205845732}" dt="2025-04-16T15:42:59.810" v="2" actId="14100"/>
          <ac:picMkLst>
            <pc:docMk/>
            <pc:sldMk cId="226726391" sldId="2147479016"/>
            <ac:picMk id="5" creationId="{55E7E859-6FE5-BF54-BDB4-F7EC1CA87C5A}"/>
          </ac:picMkLst>
        </pc:picChg>
      </pc:sldChg>
      <pc:sldChg chg="modSp">
        <pc:chgData name="Colby DiMento" userId="S::cdimento_oakhillstrategies.com#ext#@ncconnect.onmicrosoft.com::d8606fec-3bbc-47f4-8f72-bcac598a9043" providerId="AD" clId="Web-{7EA919A9-C415-D444-963F-A5F205845732}" dt="2025-04-16T15:47:59.643" v="18" actId="14100"/>
        <pc:sldMkLst>
          <pc:docMk/>
          <pc:sldMk cId="2309350006" sldId="2147479040"/>
        </pc:sldMkLst>
        <pc:picChg chg="mod">
          <ac:chgData name="Colby DiMento" userId="S::cdimento_oakhillstrategies.com#ext#@ncconnect.onmicrosoft.com::d8606fec-3bbc-47f4-8f72-bcac598a9043" providerId="AD" clId="Web-{7EA919A9-C415-D444-963F-A5F205845732}" dt="2025-04-16T15:47:59.643" v="18" actId="14100"/>
          <ac:picMkLst>
            <pc:docMk/>
            <pc:sldMk cId="2309350006" sldId="2147479040"/>
            <ac:picMk id="3" creationId="{0264A0EB-5A82-508E-4BA9-66543ECE289B}"/>
          </ac:picMkLst>
        </pc:picChg>
      </pc:sldChg>
      <pc:sldChg chg="modSp">
        <pc:chgData name="Colby DiMento" userId="S::cdimento_oakhillstrategies.com#ext#@ncconnect.onmicrosoft.com::d8606fec-3bbc-47f4-8f72-bcac598a9043" providerId="AD" clId="Web-{7EA919A9-C415-D444-963F-A5F205845732}" dt="2025-04-16T15:48:31.456" v="21" actId="20577"/>
        <pc:sldMkLst>
          <pc:docMk/>
          <pc:sldMk cId="3003746408" sldId="2147479046"/>
        </pc:sldMkLst>
        <pc:spChg chg="mod">
          <ac:chgData name="Colby DiMento" userId="S::cdimento_oakhillstrategies.com#ext#@ncconnect.onmicrosoft.com::d8606fec-3bbc-47f4-8f72-bcac598a9043" providerId="AD" clId="Web-{7EA919A9-C415-D444-963F-A5F205845732}" dt="2025-04-16T15:48:31.456" v="21" actId="20577"/>
          <ac:spMkLst>
            <pc:docMk/>
            <pc:sldMk cId="3003746408" sldId="2147479046"/>
            <ac:spMk id="2" creationId="{DEAA6354-0E58-FF7F-552B-A45CE656E264}"/>
          </ac:spMkLst>
        </pc:spChg>
      </pc:sldChg>
      <pc:sldChg chg="delSp modSp">
        <pc:chgData name="Colby DiMento" userId="S::cdimento_oakhillstrategies.com#ext#@ncconnect.onmicrosoft.com::d8606fec-3bbc-47f4-8f72-bcac598a9043" providerId="AD" clId="Web-{7EA919A9-C415-D444-963F-A5F205845732}" dt="2025-04-16T15:48:00.299" v="19" actId="1076"/>
        <pc:sldMkLst>
          <pc:docMk/>
          <pc:sldMk cId="1117073925" sldId="2147479064"/>
        </pc:sldMkLst>
        <pc:spChg chg="mod topLvl">
          <ac:chgData name="Colby DiMento" userId="S::cdimento_oakhillstrategies.com#ext#@ncconnect.onmicrosoft.com::d8606fec-3bbc-47f4-8f72-bcac598a9043" providerId="AD" clId="Web-{7EA919A9-C415-D444-963F-A5F205845732}" dt="2025-04-16T15:48:00.299" v="19" actId="1076"/>
          <ac:spMkLst>
            <pc:docMk/>
            <pc:sldMk cId="1117073925" sldId="2147479064"/>
            <ac:spMk id="6" creationId="{E7C27D51-C0F4-404E-4352-CF4BBED4C77A}"/>
          </ac:spMkLst>
        </pc:spChg>
        <pc:grpChg chg="del">
          <ac:chgData name="Colby DiMento" userId="S::cdimento_oakhillstrategies.com#ext#@ncconnect.onmicrosoft.com::d8606fec-3bbc-47f4-8f72-bcac598a9043" providerId="AD" clId="Web-{7EA919A9-C415-D444-963F-A5F205845732}" dt="2025-04-16T15:44:57.515" v="9"/>
          <ac:grpSpMkLst>
            <pc:docMk/>
            <pc:sldMk cId="1117073925" sldId="2147479064"/>
            <ac:grpSpMk id="11" creationId="{41D322C0-00EB-A200-1A62-E8F653B0F4C4}"/>
          </ac:grpSpMkLst>
        </pc:grpChg>
        <pc:cxnChg chg="mod topLvl">
          <ac:chgData name="Colby DiMento" userId="S::cdimento_oakhillstrategies.com#ext#@ncconnect.onmicrosoft.com::d8606fec-3bbc-47f4-8f72-bcac598a9043" providerId="AD" clId="Web-{7EA919A9-C415-D444-963F-A5F205845732}" dt="2025-04-16T15:45:04.781" v="12" actId="1076"/>
          <ac:cxnSpMkLst>
            <pc:docMk/>
            <pc:sldMk cId="1117073925" sldId="2147479064"/>
            <ac:cxnSpMk id="10" creationId="{F9356337-F7C1-D67E-9D11-16B17E247EF2}"/>
          </ac:cxnSpMkLst>
        </pc:cxnChg>
      </pc:sldChg>
    </pc:docChg>
  </pc:docChgLst>
  <pc:docChgLst>
    <pc:chgData name="Rebecca Diaz-Castrejon" userId="S::rebecca_neimandcollaborative.com#ext#@ncconnect.onmicrosoft.com::2e9df2d5-df92-4e5c-ad51-805d35800e25" providerId="AD" clId="Web-{E3F65DF8-38DB-505F-B0BD-FAE698BCE8CC}"/>
    <pc:docChg chg="modSld">
      <pc:chgData name="Rebecca Diaz-Castrejon" userId="S::rebecca_neimandcollaborative.com#ext#@ncconnect.onmicrosoft.com::2e9df2d5-df92-4e5c-ad51-805d35800e25" providerId="AD" clId="Web-{E3F65DF8-38DB-505F-B0BD-FAE698BCE8CC}" dt="2024-08-15T04:50:12.629" v="80" actId="20577"/>
      <pc:docMkLst>
        <pc:docMk/>
      </pc:docMkLst>
      <pc:sldChg chg="modSp">
        <pc:chgData name="Rebecca Diaz-Castrejon" userId="S::rebecca_neimandcollaborative.com#ext#@ncconnect.onmicrosoft.com::2e9df2d5-df92-4e5c-ad51-805d35800e25" providerId="AD" clId="Web-{E3F65DF8-38DB-505F-B0BD-FAE698BCE8CC}" dt="2024-08-15T04:48:49.939" v="75" actId="20577"/>
        <pc:sldMkLst>
          <pc:docMk/>
          <pc:sldMk cId="4240203115" sldId="2147478978"/>
        </pc:sldMkLst>
      </pc:sldChg>
      <pc:sldChg chg="modSp">
        <pc:chgData name="Rebecca Diaz-Castrejon" userId="S::rebecca_neimandcollaborative.com#ext#@ncconnect.onmicrosoft.com::2e9df2d5-df92-4e5c-ad51-805d35800e25" providerId="AD" clId="Web-{E3F65DF8-38DB-505F-B0BD-FAE698BCE8CC}" dt="2024-08-15T04:45:28.607" v="42" actId="20577"/>
        <pc:sldMkLst>
          <pc:docMk/>
          <pc:sldMk cId="787076014" sldId="2147478988"/>
        </pc:sldMkLst>
      </pc:sldChg>
      <pc:sldChg chg="modSp">
        <pc:chgData name="Rebecca Diaz-Castrejon" userId="S::rebecca_neimandcollaborative.com#ext#@ncconnect.onmicrosoft.com::2e9df2d5-df92-4e5c-ad51-805d35800e25" providerId="AD" clId="Web-{E3F65DF8-38DB-505F-B0BD-FAE698BCE8CC}" dt="2024-08-15T04:45:21.373" v="39" actId="20577"/>
        <pc:sldMkLst>
          <pc:docMk/>
          <pc:sldMk cId="1150341760" sldId="2147478989"/>
        </pc:sldMkLst>
      </pc:sldChg>
    </pc:docChg>
  </pc:docChgLst>
  <pc:docChgLst>
    <pc:chgData name="christina.ngo.bui" userId="S::christina.ngo.bui_gmail.com#ext#@ncconnect.onmicrosoft.com::626deb5c-6642-45a9-ad52-0dde63f202a9" providerId="AD" clId="Web-{2C89D993-8B3A-DFFA-469D-00DCFBDCE94E}"/>
    <pc:docChg chg="addSld modSld">
      <pc:chgData name="christina.ngo.bui" userId="S::christina.ngo.bui_gmail.com#ext#@ncconnect.onmicrosoft.com::626deb5c-6642-45a9-ad52-0dde63f202a9" providerId="AD" clId="Web-{2C89D993-8B3A-DFFA-469D-00DCFBDCE94E}" dt="2025-03-14T14:37:24.046" v="629" actId="1076"/>
      <pc:docMkLst>
        <pc:docMk/>
      </pc:docMkLst>
      <pc:sldChg chg="modSp modCm">
        <pc:chgData name="christina.ngo.bui" userId="S::christina.ngo.bui_gmail.com#ext#@ncconnect.onmicrosoft.com::626deb5c-6642-45a9-ad52-0dde63f202a9" providerId="AD" clId="Web-{2C89D993-8B3A-DFFA-469D-00DCFBDCE94E}" dt="2025-03-14T14:37:07.483" v="624" actId="20577"/>
        <pc:sldMkLst>
          <pc:docMk/>
          <pc:sldMk cId="852367614" sldId="2147479049"/>
        </pc:sldMkLst>
        <pc:extLst>
          <p:ext xmlns:p="http://schemas.openxmlformats.org/presentationml/2006/main" uri="{D6D511B9-2390-475A-947B-AFAB55BFBCF1}">
            <pc226:cmChg xmlns:pc226="http://schemas.microsoft.com/office/powerpoint/2022/06/main/command" chg="mod">
              <pc226:chgData name="christina.ngo.bui" userId="S::christina.ngo.bui_gmail.com#ext#@ncconnect.onmicrosoft.com::626deb5c-6642-45a9-ad52-0dde63f202a9" providerId="AD" clId="Web-{2C89D993-8B3A-DFFA-469D-00DCFBDCE94E}" dt="2025-03-14T14:37:07.483" v="624" actId="20577"/>
              <pc2:cmMkLst xmlns:pc2="http://schemas.microsoft.com/office/powerpoint/2019/9/main/command">
                <pc:docMk/>
                <pc:sldMk cId="852367614" sldId="2147479049"/>
                <pc2:cmMk id="{6FD5D9B1-7221-439A-857A-E6652B255279}"/>
              </pc2:cmMkLst>
            </pc226:cmChg>
          </p:ext>
        </pc:extLst>
      </pc:sldChg>
      <pc:sldChg chg="modSp">
        <pc:chgData name="christina.ngo.bui" userId="S::christina.ngo.bui_gmail.com#ext#@ncconnect.onmicrosoft.com::626deb5c-6642-45a9-ad52-0dde63f202a9" providerId="AD" clId="Web-{2C89D993-8B3A-DFFA-469D-00DCFBDCE94E}" dt="2025-03-14T14:37:24.046" v="629" actId="1076"/>
        <pc:sldMkLst>
          <pc:docMk/>
          <pc:sldMk cId="2840861581" sldId="2147479050"/>
        </pc:sldMkLst>
      </pc:sldChg>
      <pc:sldChg chg="addSp delSp modSp add replId">
        <pc:chgData name="christina.ngo.bui" userId="S::christina.ngo.bui_gmail.com#ext#@ncconnect.onmicrosoft.com::626deb5c-6642-45a9-ad52-0dde63f202a9" providerId="AD" clId="Web-{2C89D993-8B3A-DFFA-469D-00DCFBDCE94E}" dt="2025-03-14T14:36:02.450" v="621" actId="20577"/>
        <pc:sldMkLst>
          <pc:docMk/>
          <pc:sldMk cId="1219694780" sldId="2147479059"/>
        </pc:sldMkLst>
        <pc:spChg chg="add mod">
          <ac:chgData name="christina.ngo.bui" userId="S::christina.ngo.bui_gmail.com#ext#@ncconnect.onmicrosoft.com::626deb5c-6642-45a9-ad52-0dde63f202a9" providerId="AD" clId="Web-{2C89D993-8B3A-DFFA-469D-00DCFBDCE94E}" dt="2025-03-14T14:35:35.012" v="614" actId="1076"/>
          <ac:spMkLst>
            <pc:docMk/>
            <pc:sldMk cId="1219694780" sldId="2147479059"/>
            <ac:spMk id="6" creationId="{E377837E-626B-6352-1F36-4602070BADB4}"/>
          </ac:spMkLst>
        </pc:spChg>
        <pc:spChg chg="mod">
          <ac:chgData name="christina.ngo.bui" userId="S::christina.ngo.bui_gmail.com#ext#@ncconnect.onmicrosoft.com::626deb5c-6642-45a9-ad52-0dde63f202a9" providerId="AD" clId="Web-{2C89D993-8B3A-DFFA-469D-00DCFBDCE94E}" dt="2025-03-14T14:33:20.587" v="488" actId="1076"/>
          <ac:spMkLst>
            <pc:docMk/>
            <pc:sldMk cId="1219694780" sldId="2147479059"/>
            <ac:spMk id="11" creationId="{B750E7E5-DD44-B05D-A856-6BC14907B073}"/>
          </ac:spMkLst>
        </pc:spChg>
        <pc:picChg chg="add mod modCrop">
          <ac:chgData name="christina.ngo.bui" userId="S::christina.ngo.bui_gmail.com#ext#@ncconnect.onmicrosoft.com::626deb5c-6642-45a9-ad52-0dde63f202a9" providerId="AD" clId="Web-{2C89D993-8B3A-DFFA-469D-00DCFBDCE94E}" dt="2025-03-14T14:30:57.880" v="279" actId="1076"/>
          <ac:picMkLst>
            <pc:docMk/>
            <pc:sldMk cId="1219694780" sldId="2147479059"/>
            <ac:picMk id="7" creationId="{5AAD3238-4C73-DF05-1CCD-3F49A866CF5E}"/>
          </ac:picMkLst>
        </pc:picChg>
      </pc:sldChg>
    </pc:docChg>
  </pc:docChgLst>
  <pc:docChgLst>
    <pc:chgData name="Rebecca Diaz-Castrejon" userId="S::rebecca_neimandcollaborative.com#ext#@ncconnect.onmicrosoft.com::2e9df2d5-df92-4e5c-ad51-805d35800e25" providerId="AD" clId="Web-{FE644C83-FC6C-0FCB-D019-79CFFC26C673}"/>
    <pc:docChg chg="modSld">
      <pc:chgData name="Rebecca Diaz-Castrejon" userId="S::rebecca_neimandcollaborative.com#ext#@ncconnect.onmicrosoft.com::2e9df2d5-df92-4e5c-ad51-805d35800e25" providerId="AD" clId="Web-{FE644C83-FC6C-0FCB-D019-79CFFC26C673}" dt="2024-07-22T13:43:27.997" v="31" actId="20577"/>
      <pc:docMkLst>
        <pc:docMk/>
      </pc:docMkLst>
      <pc:sldChg chg="modSp modCm">
        <pc:chgData name="Rebecca Diaz-Castrejon" userId="S::rebecca_neimandcollaborative.com#ext#@ncconnect.onmicrosoft.com::2e9df2d5-df92-4e5c-ad51-805d35800e25" providerId="AD" clId="Web-{FE644C83-FC6C-0FCB-D019-79CFFC26C673}" dt="2024-07-22T13:43:27.997" v="31" actId="20577"/>
        <pc:sldMkLst>
          <pc:docMk/>
          <pc:sldMk cId="1726621376" sldId="2147478979"/>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FE644C83-FC6C-0FCB-D019-79CFFC26C673}" dt="2024-07-22T13:43:27.997" v="31" actId="20577"/>
              <pc2:cmMkLst xmlns:pc2="http://schemas.microsoft.com/office/powerpoint/2019/9/main/command">
                <pc:docMk/>
                <pc:sldMk cId="1726621376" sldId="2147478979"/>
                <pc2:cmMk id="{8F74F42E-A3DD-4DA8-A581-64C1014975F9}"/>
              </pc2:cmMkLst>
            </pc226:cmChg>
          </p:ext>
        </pc:extLst>
      </pc:sldChg>
    </pc:docChg>
  </pc:docChgLst>
  <pc:docChgLst>
    <pc:chgData name="Rebecca Diaz-Castrejon" userId="S::rebecca_neimandcollaborative.com#ext#@ncconnect.onmicrosoft.com::2e9df2d5-df92-4e5c-ad51-805d35800e25" providerId="AD" clId="Web-{E68E473C-B509-35AF-E0BF-6709024905D3}"/>
    <pc:docChg chg="modSld">
      <pc:chgData name="Rebecca Diaz-Castrejon" userId="S::rebecca_neimandcollaborative.com#ext#@ncconnect.onmicrosoft.com::2e9df2d5-df92-4e5c-ad51-805d35800e25" providerId="AD" clId="Web-{E68E473C-B509-35AF-E0BF-6709024905D3}" dt="2024-07-25T11:06:35.555" v="7"/>
      <pc:docMkLst>
        <pc:docMk/>
      </pc:docMkLst>
    </pc:docChg>
  </pc:docChgLst>
  <pc:docChgLst>
    <pc:chgData name="Rebecca Diaz-Castrejon" userId="S::rebecca_neimandcollaborative.com#ext#@ncconnect.onmicrosoft.com::2e9df2d5-df92-4e5c-ad51-805d35800e25" providerId="AD" clId="Web-{5599384B-F590-9C96-C725-052D70868B48}"/>
    <pc:docChg chg="modSld">
      <pc:chgData name="Rebecca Diaz-Castrejon" userId="S::rebecca_neimandcollaborative.com#ext#@ncconnect.onmicrosoft.com::2e9df2d5-df92-4e5c-ad51-805d35800e25" providerId="AD" clId="Web-{5599384B-F590-9C96-C725-052D70868B48}" dt="2024-07-23T11:09:57.515" v="144"/>
      <pc:docMkLst>
        <pc:docMk/>
      </pc:docMkLst>
      <pc:sldChg chg="delSp modSp modCm">
        <pc:chgData name="Rebecca Diaz-Castrejon" userId="S::rebecca_neimandcollaborative.com#ext#@ncconnect.onmicrosoft.com::2e9df2d5-df92-4e5c-ad51-805d35800e25" providerId="AD" clId="Web-{5599384B-F590-9C96-C725-052D70868B48}" dt="2024-07-23T11:09:57.515" v="144"/>
        <pc:sldMkLst>
          <pc:docMk/>
          <pc:sldMk cId="3500858486" sldId="2147478977"/>
        </pc:sldMkLst>
        <pc:extLst>
          <p:ext xmlns:p="http://schemas.openxmlformats.org/presentationml/2006/main" uri="{D6D511B9-2390-475A-947B-AFAB55BFBCF1}">
            <pc226:cmChg xmlns:pc226="http://schemas.microsoft.com/office/powerpoint/2022/06/main/command" chg="mod">
              <pc226:chgData name="Rebecca Diaz-Castrejon" userId="S::rebecca_neimandcollaborative.com#ext#@ncconnect.onmicrosoft.com::2e9df2d5-df92-4e5c-ad51-805d35800e25" providerId="AD" clId="Web-{5599384B-F590-9C96-C725-052D70868B48}" dt="2024-07-23T11:08:29.530" v="132" actId="20577"/>
              <pc2:cmMkLst xmlns:pc2="http://schemas.microsoft.com/office/powerpoint/2019/9/main/command">
                <pc:docMk/>
                <pc:sldMk cId="3500858486" sldId="2147478977"/>
                <pc2:cmMk id="{467320B2-4027-48F4-B5E6-0000BC9BA36E}"/>
              </pc2:cmMkLst>
            </pc226:cmChg>
            <pc226:cmChg xmlns:pc226="http://schemas.microsoft.com/office/powerpoint/2022/06/main/command" chg="mod">
              <pc226:chgData name="Rebecca Diaz-Castrejon" userId="S::rebecca_neimandcollaborative.com#ext#@ncconnect.onmicrosoft.com::2e9df2d5-df92-4e5c-ad51-805d35800e25" providerId="AD" clId="Web-{5599384B-F590-9C96-C725-052D70868B48}" dt="2024-07-23T11:08:29.530" v="132" actId="20577"/>
              <pc2:cmMkLst xmlns:pc2="http://schemas.microsoft.com/office/powerpoint/2019/9/main/command">
                <pc:docMk/>
                <pc:sldMk cId="3500858486" sldId="2147478977"/>
                <pc2:cmMk id="{0C0BFCC7-5112-4212-AE4F-1AC33EA58FDA}"/>
              </pc2:cmMkLst>
            </pc226:cmChg>
            <pc226:cmChg xmlns:pc226="http://schemas.microsoft.com/office/powerpoint/2022/06/main/command" chg="mod">
              <pc226:chgData name="Rebecca Diaz-Castrejon" userId="S::rebecca_neimandcollaborative.com#ext#@ncconnect.onmicrosoft.com::2e9df2d5-df92-4e5c-ad51-805d35800e25" providerId="AD" clId="Web-{5599384B-F590-9C96-C725-052D70868B48}" dt="2024-07-23T11:09:15.608" v="143"/>
              <pc2:cmMkLst xmlns:pc2="http://schemas.microsoft.com/office/powerpoint/2019/9/main/command">
                <pc:docMk/>
                <pc:sldMk cId="3500858486" sldId="2147478977"/>
                <pc2:cmMk id="{8DA052D3-4D80-4A98-A726-3C13D231D39D}"/>
              </pc2:cmMkLst>
              <pc226:cmRplyChg chg="add">
                <pc226:chgData name="Rebecca Diaz-Castrejon" userId="S::rebecca_neimandcollaborative.com#ext#@ncconnect.onmicrosoft.com::2e9df2d5-df92-4e5c-ad51-805d35800e25" providerId="AD" clId="Web-{5599384B-F590-9C96-C725-052D70868B48}" dt="2024-07-23T11:09:11.796" v="142"/>
                <pc2:cmRplyMkLst xmlns:pc2="http://schemas.microsoft.com/office/powerpoint/2019/9/main/command">
                  <pc:docMk/>
                  <pc:sldMk cId="3500858486" sldId="2147478977"/>
                  <pc2:cmMk id="{8DA052D3-4D80-4A98-A726-3C13D231D39D}"/>
                  <pc2:cmRplyMk id="{D09B960B-A212-4DBF-A814-BD9B908259C1}"/>
                </pc2:cmRplyMkLst>
              </pc226:cmRplyChg>
              <pc226:cmRplyChg chg="add del">
                <pc226:chgData name="Rebecca Diaz-Castrejon" userId="S::rebecca_neimandcollaborative.com#ext#@ncconnect.onmicrosoft.com::2e9df2d5-df92-4e5c-ad51-805d35800e25" providerId="AD" clId="Web-{5599384B-F590-9C96-C725-052D70868B48}" dt="2024-07-23T11:08:28.639" v="84"/>
                <pc2:cmRplyMkLst xmlns:pc2="http://schemas.microsoft.com/office/powerpoint/2019/9/main/command">
                  <pc:docMk/>
                  <pc:sldMk cId="3500858486" sldId="2147478977"/>
                  <pc2:cmMk id="{8DA052D3-4D80-4A98-A726-3C13D231D39D}"/>
                  <pc2:cmRplyMk id="{661C2FCB-EEE4-448E-A015-A18D127BF205}"/>
                </pc2:cmRplyMkLst>
              </pc226:cmRplyChg>
            </pc226:cmChg>
          </p:ext>
        </pc:ext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CD7C1D6-297B-4706-93AC-A32EB621E9FB}" type="datetimeFigureOut">
              <a:rPr lang="en-US" smtClean="0"/>
              <a:t>4/22/2025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66B6F90-80EE-40CA-B5E8-3FF7D39E762C}" type="slidenum">
              <a:rPr lang="en-US" smtClean="0"/>
              <a:t>‹#›</a:t>
            </a:fld>
            <a:endParaRPr lang="en-US"/>
          </a:p>
        </p:txBody>
      </p:sp>
    </p:spTree>
    <p:extLst>
      <p:ext uri="{BB962C8B-B14F-4D97-AF65-F5344CB8AC3E}">
        <p14:creationId xmlns:p14="http://schemas.microsoft.com/office/powerpoint/2010/main" val="974241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B78466-A197-429A-64F0-84C93D1C5D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060C55-5F72-C359-C17C-1884C642222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8D2D65-543C-7311-93F2-13EA0E0B2EF2}"/>
              </a:ext>
            </a:extLst>
          </p:cNvPr>
          <p:cNvSpPr>
            <a:spLocks noGrp="1"/>
          </p:cNvSpPr>
          <p:nvPr>
            <p:ph type="body" idx="1"/>
          </p:nvPr>
        </p:nvSpPr>
        <p:spPr/>
        <p:txBody>
          <a:bodyPr/>
          <a:lstStyle/>
          <a:p>
            <a:pPr marL="0" marR="0">
              <a:lnSpc>
                <a:spcPct val="109000"/>
              </a:lnSpc>
              <a:spcBef>
                <a:spcPts val="0"/>
              </a:spcBef>
              <a:spcAft>
                <a:spcPts val="600"/>
              </a:spcAft>
            </a:pPr>
            <a:endParaRPr lang="en-US" sz="1800" b="1" i="1">
              <a:cs typeface="Calibri"/>
            </a:endParaRPr>
          </a:p>
        </p:txBody>
      </p:sp>
      <p:sp>
        <p:nvSpPr>
          <p:cNvPr id="4" name="Slide Number Placeholder 3">
            <a:extLst>
              <a:ext uri="{FF2B5EF4-FFF2-40B4-BE49-F238E27FC236}">
                <a16:creationId xmlns:a16="http://schemas.microsoft.com/office/drawing/2014/main" id="{F29F389C-55E8-E71E-9EE4-898D91C63CC0}"/>
              </a:ext>
            </a:extLst>
          </p:cNvPr>
          <p:cNvSpPr>
            <a:spLocks noGrp="1"/>
          </p:cNvSpPr>
          <p:nvPr>
            <p:ph type="sldNum" sz="quarter" idx="5"/>
          </p:nvPr>
        </p:nvSpPr>
        <p:spPr/>
        <p:txBody>
          <a:bodyPr/>
          <a:lstStyle/>
          <a:p>
            <a:pPr defTabSz="931774">
              <a:defRPr/>
            </a:pPr>
            <a:fld id="{2E1E6C64-647B-8A45-A2B3-51785A3DD7D8}" type="slidenum">
              <a:rPr lang="en-US">
                <a:solidFill>
                  <a:prstClr val="black"/>
                </a:solidFill>
                <a:latin typeface="Calibri" panose="020F0502020204030204"/>
              </a:rPr>
              <a:pPr defTabSz="931774">
                <a:defRPr/>
              </a:pPr>
              <a:t>1</a:t>
            </a:fld>
            <a:endParaRPr lang="en-US">
              <a:solidFill>
                <a:prstClr val="black"/>
              </a:solidFill>
              <a:latin typeface="Calibri" panose="020F0502020204030204"/>
            </a:endParaRPr>
          </a:p>
        </p:txBody>
      </p:sp>
    </p:spTree>
    <p:extLst>
      <p:ext uri="{BB962C8B-B14F-4D97-AF65-F5344CB8AC3E}">
        <p14:creationId xmlns:p14="http://schemas.microsoft.com/office/powerpoint/2010/main" val="3103406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E9008-376A-CBE0-ACB5-FDC1BC6D4B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C212B0-A5F3-F1B6-56C8-41C47458E5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3068C7-00A6-2B2D-667E-5F02D154B76D}"/>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38B2D83F-132E-C115-07B0-583F24C11F98}"/>
              </a:ext>
            </a:extLst>
          </p:cNvPr>
          <p:cNvSpPr>
            <a:spLocks noGrp="1"/>
          </p:cNvSpPr>
          <p:nvPr>
            <p:ph type="sldNum" sz="quarter" idx="5"/>
          </p:nvPr>
        </p:nvSpPr>
        <p:spPr/>
        <p:txBody>
          <a:bodyPr/>
          <a:lstStyle/>
          <a:p>
            <a:fld id="{666B6F90-80EE-40CA-B5E8-3FF7D39E762C}" type="slidenum">
              <a:rPr lang="en-US" smtClean="0"/>
              <a:t>12</a:t>
            </a:fld>
            <a:endParaRPr lang="en-US"/>
          </a:p>
        </p:txBody>
      </p:sp>
    </p:spTree>
    <p:extLst>
      <p:ext uri="{BB962C8B-B14F-4D97-AF65-F5344CB8AC3E}">
        <p14:creationId xmlns:p14="http://schemas.microsoft.com/office/powerpoint/2010/main" val="17209139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3621D-4F11-A09B-83AD-9A5E6CF347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537242D-FAB1-70C8-5CEA-CA8FDA1380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5951EC6-349C-CB5B-B0C6-276E3D76B2BF}"/>
              </a:ext>
            </a:extLst>
          </p:cNvPr>
          <p:cNvSpPr>
            <a:spLocks noGrp="1"/>
          </p:cNvSpPr>
          <p:nvPr>
            <p:ph type="body" idx="1"/>
          </p:nvPr>
        </p:nvSpPr>
        <p:spPr/>
        <p:txBody>
          <a:bodyPr/>
          <a:lstStyle/>
          <a:p>
            <a:endParaRPr lang="en-US">
              <a:ea typeface="Calibri"/>
              <a:cs typeface="Calibri"/>
            </a:endParaRPr>
          </a:p>
        </p:txBody>
      </p:sp>
      <p:sp>
        <p:nvSpPr>
          <p:cNvPr id="4" name="Slide Number Placeholder 3">
            <a:extLst>
              <a:ext uri="{FF2B5EF4-FFF2-40B4-BE49-F238E27FC236}">
                <a16:creationId xmlns:a16="http://schemas.microsoft.com/office/drawing/2014/main" id="{50E23C24-F1B1-567A-A769-479D98085B01}"/>
              </a:ext>
            </a:extLst>
          </p:cNvPr>
          <p:cNvSpPr>
            <a:spLocks noGrp="1"/>
          </p:cNvSpPr>
          <p:nvPr>
            <p:ph type="sldNum" sz="quarter" idx="5"/>
          </p:nvPr>
        </p:nvSpPr>
        <p:spPr/>
        <p:txBody>
          <a:bodyPr/>
          <a:lstStyle/>
          <a:p>
            <a:fld id="{666B6F90-80EE-40CA-B5E8-3FF7D39E762C}" type="slidenum">
              <a:rPr lang="en-US" smtClean="0"/>
              <a:t>13</a:t>
            </a:fld>
            <a:endParaRPr lang="en-US"/>
          </a:p>
        </p:txBody>
      </p:sp>
    </p:spTree>
    <p:extLst>
      <p:ext uri="{BB962C8B-B14F-4D97-AF65-F5344CB8AC3E}">
        <p14:creationId xmlns:p14="http://schemas.microsoft.com/office/powerpoint/2010/main" val="4011615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14</a:t>
            </a:fld>
            <a:endParaRPr lang="en-US"/>
          </a:p>
        </p:txBody>
      </p:sp>
    </p:spTree>
    <p:extLst>
      <p:ext uri="{BB962C8B-B14F-4D97-AF65-F5344CB8AC3E}">
        <p14:creationId xmlns:p14="http://schemas.microsoft.com/office/powerpoint/2010/main" val="31502226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15</a:t>
            </a:fld>
            <a:endParaRPr lang="en-US"/>
          </a:p>
        </p:txBody>
      </p:sp>
    </p:spTree>
    <p:extLst>
      <p:ext uri="{BB962C8B-B14F-4D97-AF65-F5344CB8AC3E}">
        <p14:creationId xmlns:p14="http://schemas.microsoft.com/office/powerpoint/2010/main" val="5935249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16</a:t>
            </a:fld>
            <a:endParaRPr lang="en-US"/>
          </a:p>
        </p:txBody>
      </p:sp>
    </p:spTree>
    <p:extLst>
      <p:ext uri="{BB962C8B-B14F-4D97-AF65-F5344CB8AC3E}">
        <p14:creationId xmlns:p14="http://schemas.microsoft.com/office/powerpoint/2010/main" val="2704101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17</a:t>
            </a:fld>
            <a:endParaRPr lang="en-US"/>
          </a:p>
        </p:txBody>
      </p:sp>
    </p:spTree>
    <p:extLst>
      <p:ext uri="{BB962C8B-B14F-4D97-AF65-F5344CB8AC3E}">
        <p14:creationId xmlns:p14="http://schemas.microsoft.com/office/powerpoint/2010/main" val="255532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18</a:t>
            </a:fld>
            <a:endParaRPr lang="en-US"/>
          </a:p>
        </p:txBody>
      </p:sp>
    </p:spTree>
    <p:extLst>
      <p:ext uri="{BB962C8B-B14F-4D97-AF65-F5344CB8AC3E}">
        <p14:creationId xmlns:p14="http://schemas.microsoft.com/office/powerpoint/2010/main" val="14682621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19</a:t>
            </a:fld>
            <a:endParaRPr lang="en-US"/>
          </a:p>
        </p:txBody>
      </p:sp>
    </p:spTree>
    <p:extLst>
      <p:ext uri="{BB962C8B-B14F-4D97-AF65-F5344CB8AC3E}">
        <p14:creationId xmlns:p14="http://schemas.microsoft.com/office/powerpoint/2010/main" val="24093765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EE1C3-EC83-220E-68B3-DCBF5438CC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4FD108-8570-E8CC-DD90-B9201271D57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2A45080-09FD-7179-E66F-4CE4C452E594}"/>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6CDCA9BF-7F08-CFC7-1D87-F658DC171E48}"/>
              </a:ext>
            </a:extLst>
          </p:cNvPr>
          <p:cNvSpPr>
            <a:spLocks noGrp="1"/>
          </p:cNvSpPr>
          <p:nvPr>
            <p:ph type="sldNum" sz="quarter" idx="5"/>
          </p:nvPr>
        </p:nvSpPr>
        <p:spPr/>
        <p:txBody>
          <a:bodyPr/>
          <a:lstStyle/>
          <a:p>
            <a:fld id="{666B6F90-80EE-40CA-B5E8-3FF7D39E762C}" type="slidenum">
              <a:rPr lang="en-US" smtClean="0"/>
              <a:t>20</a:t>
            </a:fld>
            <a:endParaRPr lang="en-US"/>
          </a:p>
        </p:txBody>
      </p:sp>
    </p:spTree>
    <p:extLst>
      <p:ext uri="{BB962C8B-B14F-4D97-AF65-F5344CB8AC3E}">
        <p14:creationId xmlns:p14="http://schemas.microsoft.com/office/powerpoint/2010/main" val="3916313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21</a:t>
            </a:fld>
            <a:endParaRPr lang="en-US"/>
          </a:p>
        </p:txBody>
      </p:sp>
    </p:spTree>
    <p:extLst>
      <p:ext uri="{BB962C8B-B14F-4D97-AF65-F5344CB8AC3E}">
        <p14:creationId xmlns:p14="http://schemas.microsoft.com/office/powerpoint/2010/main" val="81090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2</a:t>
            </a:fld>
            <a:endParaRPr lang="en-US"/>
          </a:p>
        </p:txBody>
      </p:sp>
    </p:spTree>
    <p:extLst>
      <p:ext uri="{BB962C8B-B14F-4D97-AF65-F5344CB8AC3E}">
        <p14:creationId xmlns:p14="http://schemas.microsoft.com/office/powerpoint/2010/main" val="36748156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23</a:t>
            </a:fld>
            <a:endParaRPr lang="en-US"/>
          </a:p>
        </p:txBody>
      </p:sp>
    </p:spTree>
    <p:extLst>
      <p:ext uri="{BB962C8B-B14F-4D97-AF65-F5344CB8AC3E}">
        <p14:creationId xmlns:p14="http://schemas.microsoft.com/office/powerpoint/2010/main" val="40745962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B6F90-80EE-40CA-B5E8-3FF7D39E762C}" type="slidenum">
              <a:rPr lang="en-US" smtClean="0"/>
              <a:t>31</a:t>
            </a:fld>
            <a:endParaRPr lang="en-US"/>
          </a:p>
        </p:txBody>
      </p:sp>
    </p:spTree>
    <p:extLst>
      <p:ext uri="{BB962C8B-B14F-4D97-AF65-F5344CB8AC3E}">
        <p14:creationId xmlns:p14="http://schemas.microsoft.com/office/powerpoint/2010/main" val="2697366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666B6F90-80EE-40CA-B5E8-3FF7D39E762C}" type="slidenum">
              <a:rPr lang="en-US" smtClean="0"/>
              <a:t>3</a:t>
            </a:fld>
            <a:endParaRPr lang="en-US"/>
          </a:p>
        </p:txBody>
      </p:sp>
    </p:spTree>
    <p:extLst>
      <p:ext uri="{BB962C8B-B14F-4D97-AF65-F5344CB8AC3E}">
        <p14:creationId xmlns:p14="http://schemas.microsoft.com/office/powerpoint/2010/main" val="17715692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6F625-0DEA-0E40-CBE9-80D05E475A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40FC3D-8E22-EEEF-5454-525E8061A4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05254E9-70DB-B639-7DDE-99BF6E086807}"/>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40B2C57-7069-87A4-5D8A-4713FF80FE85}"/>
              </a:ext>
            </a:extLst>
          </p:cNvPr>
          <p:cNvSpPr>
            <a:spLocks noGrp="1"/>
          </p:cNvSpPr>
          <p:nvPr>
            <p:ph type="sldNum" sz="quarter" idx="5"/>
          </p:nvPr>
        </p:nvSpPr>
        <p:spPr/>
        <p:txBody>
          <a:bodyPr/>
          <a:lstStyle/>
          <a:p>
            <a:fld id="{666B6F90-80EE-40CA-B5E8-3FF7D39E762C}" type="slidenum">
              <a:rPr lang="en-US" smtClean="0"/>
              <a:t>4</a:t>
            </a:fld>
            <a:endParaRPr lang="en-US"/>
          </a:p>
        </p:txBody>
      </p:sp>
    </p:spTree>
    <p:extLst>
      <p:ext uri="{BB962C8B-B14F-4D97-AF65-F5344CB8AC3E}">
        <p14:creationId xmlns:p14="http://schemas.microsoft.com/office/powerpoint/2010/main" val="1599518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AC2FF-ACFF-89BF-DED2-E887D7E4AC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A78B6E-2ED1-35FF-D262-51CB62AE4A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D3DE98-EEDB-6589-10D3-1DB8C58997D1}"/>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DF30DDC7-F781-AB67-477C-16E35411114D}"/>
              </a:ext>
            </a:extLst>
          </p:cNvPr>
          <p:cNvSpPr>
            <a:spLocks noGrp="1"/>
          </p:cNvSpPr>
          <p:nvPr>
            <p:ph type="sldNum" sz="quarter" idx="5"/>
          </p:nvPr>
        </p:nvSpPr>
        <p:spPr/>
        <p:txBody>
          <a:bodyPr/>
          <a:lstStyle/>
          <a:p>
            <a:fld id="{666B6F90-80EE-40CA-B5E8-3FF7D39E762C}" type="slidenum">
              <a:rPr lang="en-US" smtClean="0"/>
              <a:t>5</a:t>
            </a:fld>
            <a:endParaRPr lang="en-US"/>
          </a:p>
        </p:txBody>
      </p:sp>
    </p:spTree>
    <p:extLst>
      <p:ext uri="{BB962C8B-B14F-4D97-AF65-F5344CB8AC3E}">
        <p14:creationId xmlns:p14="http://schemas.microsoft.com/office/powerpoint/2010/main" val="3234210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7205A-3BDF-07F7-746C-6FB507237F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0B51665-1FD4-790C-6F48-9263199E71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CC918FC-881F-7A0A-EF5E-5F760BA925CA}"/>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09F6DB72-165C-BAA5-DD49-632DBF080AE9}"/>
              </a:ext>
            </a:extLst>
          </p:cNvPr>
          <p:cNvSpPr>
            <a:spLocks noGrp="1"/>
          </p:cNvSpPr>
          <p:nvPr>
            <p:ph type="sldNum" sz="quarter" idx="5"/>
          </p:nvPr>
        </p:nvSpPr>
        <p:spPr/>
        <p:txBody>
          <a:bodyPr/>
          <a:lstStyle/>
          <a:p>
            <a:fld id="{666B6F90-80EE-40CA-B5E8-3FF7D39E762C}" type="slidenum">
              <a:rPr lang="en-US" smtClean="0"/>
              <a:t>6</a:t>
            </a:fld>
            <a:endParaRPr lang="en-US"/>
          </a:p>
        </p:txBody>
      </p:sp>
    </p:spTree>
    <p:extLst>
      <p:ext uri="{BB962C8B-B14F-4D97-AF65-F5344CB8AC3E}">
        <p14:creationId xmlns:p14="http://schemas.microsoft.com/office/powerpoint/2010/main" val="972913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1990FE-C2C8-D320-E2AC-9129DEB911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CBBDA9-9E02-F852-140F-5397EDDCA5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E4CC09-3E53-8F4A-E538-156EB7107B2B}"/>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961409F5-970B-12E2-92B6-A4111FCE720F}"/>
              </a:ext>
            </a:extLst>
          </p:cNvPr>
          <p:cNvSpPr>
            <a:spLocks noGrp="1"/>
          </p:cNvSpPr>
          <p:nvPr>
            <p:ph type="sldNum" sz="quarter" idx="5"/>
          </p:nvPr>
        </p:nvSpPr>
        <p:spPr/>
        <p:txBody>
          <a:bodyPr/>
          <a:lstStyle/>
          <a:p>
            <a:fld id="{666B6F90-80EE-40CA-B5E8-3FF7D39E762C}" type="slidenum">
              <a:rPr lang="en-US" smtClean="0"/>
              <a:t>8</a:t>
            </a:fld>
            <a:endParaRPr lang="en-US"/>
          </a:p>
        </p:txBody>
      </p:sp>
    </p:spTree>
    <p:extLst>
      <p:ext uri="{BB962C8B-B14F-4D97-AF65-F5344CB8AC3E}">
        <p14:creationId xmlns:p14="http://schemas.microsoft.com/office/powerpoint/2010/main" val="37847377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3B2B2-93AA-A8BE-91B5-E2834342C4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DA6F6-A658-2752-16E2-D03047565D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24C0B2-FDEB-C8BB-5014-FC148377CB06}"/>
              </a:ext>
            </a:extLst>
          </p:cNvPr>
          <p:cNvSpPr>
            <a:spLocks noGrp="1"/>
          </p:cNvSpPr>
          <p:nvPr>
            <p:ph type="body" idx="1"/>
          </p:nvPr>
        </p:nvSpPr>
        <p:spPr/>
        <p:txBody>
          <a:bodyPr/>
          <a:lstStyle/>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179880F6-923B-FE68-266B-0C7F4D8490CC}"/>
              </a:ext>
            </a:extLst>
          </p:cNvPr>
          <p:cNvSpPr>
            <a:spLocks noGrp="1"/>
          </p:cNvSpPr>
          <p:nvPr>
            <p:ph type="sldNum" sz="quarter" idx="5"/>
          </p:nvPr>
        </p:nvSpPr>
        <p:spPr/>
        <p:txBody>
          <a:bodyPr/>
          <a:lstStyle/>
          <a:p>
            <a:fld id="{666B6F90-80EE-40CA-B5E8-3FF7D39E762C}" type="slidenum">
              <a:rPr lang="en-US" smtClean="0"/>
              <a:t>9</a:t>
            </a:fld>
            <a:endParaRPr lang="en-US"/>
          </a:p>
        </p:txBody>
      </p:sp>
    </p:spTree>
    <p:extLst>
      <p:ext uri="{BB962C8B-B14F-4D97-AF65-F5344CB8AC3E}">
        <p14:creationId xmlns:p14="http://schemas.microsoft.com/office/powerpoint/2010/main" val="14447063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887114-3FCD-9B27-62FD-53DBA8A7B4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1DA433-4E20-0BC6-AAF3-875268686E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57BAC1F-DDF6-EC75-DA48-D256E912AC96}"/>
              </a:ext>
            </a:extLst>
          </p:cNvPr>
          <p:cNvSpPr>
            <a:spLocks noGrp="1"/>
          </p:cNvSpPr>
          <p:nvPr>
            <p:ph type="body" idx="1"/>
          </p:nvPr>
        </p:nvSpPr>
        <p:spPr/>
        <p:txBody>
          <a:bodyPr/>
          <a:lstStyle/>
          <a:p>
            <a:endParaRPr lang="en-US">
              <a:ea typeface="Calibri"/>
              <a:cs typeface="Calibri"/>
            </a:endParaRPr>
          </a:p>
          <a:p>
            <a:endParaRPr lang="en-US">
              <a:ea typeface="Calibri"/>
              <a:cs typeface="Calibri"/>
            </a:endParaRPr>
          </a:p>
          <a:p>
            <a:r>
              <a:rPr lang="en-US">
                <a:ea typeface="Calibri"/>
                <a:cs typeface="Calibri"/>
              </a:rPr>
              <a:t> </a:t>
            </a:r>
          </a:p>
          <a:p>
            <a:endParaRPr lang="en-US">
              <a:cs typeface="Calibri"/>
            </a:endParaRPr>
          </a:p>
          <a:p>
            <a:endParaRPr lang="en-US">
              <a:cs typeface="Calibri"/>
            </a:endParaRPr>
          </a:p>
        </p:txBody>
      </p:sp>
      <p:sp>
        <p:nvSpPr>
          <p:cNvPr id="4" name="Slide Number Placeholder 3">
            <a:extLst>
              <a:ext uri="{FF2B5EF4-FFF2-40B4-BE49-F238E27FC236}">
                <a16:creationId xmlns:a16="http://schemas.microsoft.com/office/drawing/2014/main" id="{CDF9BA87-7D80-78D8-E8DF-54735452429A}"/>
              </a:ext>
            </a:extLst>
          </p:cNvPr>
          <p:cNvSpPr>
            <a:spLocks noGrp="1"/>
          </p:cNvSpPr>
          <p:nvPr>
            <p:ph type="sldNum" sz="quarter" idx="5"/>
          </p:nvPr>
        </p:nvSpPr>
        <p:spPr/>
        <p:txBody>
          <a:bodyPr/>
          <a:lstStyle/>
          <a:p>
            <a:fld id="{666B6F90-80EE-40CA-B5E8-3FF7D39E762C}" type="slidenum">
              <a:rPr lang="en-US" smtClean="0"/>
              <a:t>10</a:t>
            </a:fld>
            <a:endParaRPr lang="en-US"/>
          </a:p>
        </p:txBody>
      </p:sp>
    </p:spTree>
    <p:extLst>
      <p:ext uri="{BB962C8B-B14F-4D97-AF65-F5344CB8AC3E}">
        <p14:creationId xmlns:p14="http://schemas.microsoft.com/office/powerpoint/2010/main" val="29890837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Bullets">
    <p:bg>
      <p:bgPr>
        <a:solidFill>
          <a:srgbClr val="092745"/>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D0A7D97-F443-3246-77B3-6A2BC74F5D12}"/>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rgbClr val="17375E"/>
          </a:solidFill>
          <a:ln w="1143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hasCustomPrompt="1"/>
          </p:nvPr>
        </p:nvSpPr>
        <p:spPr>
          <a:xfrm>
            <a:off x="402867" y="1541881"/>
            <a:ext cx="11418072" cy="3538504"/>
          </a:xfrm>
        </p:spPr>
        <p:txBody>
          <a:bodyPr>
            <a:noAutofit/>
          </a:bodyPr>
          <a:lstStyle>
            <a:lvl1pPr marL="228600" indent="-228600">
              <a:lnSpc>
                <a:spcPct val="100000"/>
              </a:lnSpc>
              <a:spcBef>
                <a:spcPts val="1200"/>
              </a:spcBef>
              <a:defRPr sz="2800" b="1" i="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nSpc>
                <a:spcPct val="100000"/>
              </a:lnSpc>
              <a:buFont typeface="Franklin Gothic Medium" panose="020B0603020102020204" pitchFamily="34" charset="0"/>
              <a:buChar char="−"/>
              <a:defRPr sz="2400" b="1" i="0">
                <a:solidFill>
                  <a:schemeClr val="bg1"/>
                </a:solidFill>
                <a:latin typeface="Arial" panose="020B0604020202020204" pitchFamily="34" charset="0"/>
                <a:ea typeface="Arial" panose="020B0604020202020204" pitchFamily="34" charset="0"/>
                <a:cs typeface="Arial" panose="020B0604020202020204" pitchFamily="34" charset="0"/>
              </a:defRPr>
            </a:lvl2pPr>
            <a:lvl3pPr marL="973138" indent="-228600">
              <a:lnSpc>
                <a:spcPct val="100000"/>
              </a:lnSpc>
              <a:defRPr sz="2000" b="1" i="0">
                <a:solidFill>
                  <a:schemeClr val="bg1"/>
                </a:solidFill>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22" name="Slide Number Placeholder 21"/>
          <p:cNvSpPr>
            <a:spLocks noGrp="1"/>
          </p:cNvSpPr>
          <p:nvPr>
            <p:ph type="sldNum" sz="quarter" idx="14"/>
          </p:nvPr>
        </p:nvSpPr>
        <p:spPr>
          <a:xfrm>
            <a:off x="11074400" y="6334836"/>
            <a:ext cx="752131" cy="284692"/>
          </a:xfrm>
          <a:prstGeom prst="rect">
            <a:avLst/>
          </a:prstGeom>
        </p:spPr>
        <p:txBody>
          <a:bodyPr/>
          <a:lstStyle>
            <a:lvl1pPr algn="r">
              <a:defRPr sz="900" b="1" i="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fld id="{11F27F3A-B3E9-41ED-AF8F-A365F10BB65F}" type="slidenum">
              <a:rPr lang="en-US" smtClean="0"/>
              <a:pPr/>
              <a:t>‹#›</a:t>
            </a:fld>
            <a:endParaRPr lang="en-US"/>
          </a:p>
        </p:txBody>
      </p:sp>
      <p:sp>
        <p:nvSpPr>
          <p:cNvPr id="23" name="Title 1"/>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14" name="Picture 13" descr="NC Department of Health and Human Services">
            <a:extLst>
              <a:ext uri="{FF2B5EF4-FFF2-40B4-BE49-F238E27FC236}">
                <a16:creationId xmlns:a16="http://schemas.microsoft.com/office/drawing/2014/main" id="{106983F1-326B-C5F4-B000-E6A5393DA79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28471" y="6207920"/>
            <a:ext cx="1172306" cy="446593"/>
          </a:xfrm>
          <a:prstGeom prst="rect">
            <a:avLst/>
          </a:prstGeom>
        </p:spPr>
      </p:pic>
    </p:spTree>
    <p:extLst>
      <p:ext uri="{BB962C8B-B14F-4D97-AF65-F5344CB8AC3E}">
        <p14:creationId xmlns:p14="http://schemas.microsoft.com/office/powerpoint/2010/main" val="180610960"/>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0"/>
            <a:ext cx="12192000" cy="954124"/>
          </a:xfrm>
          <a:prstGeom prst="rect">
            <a:avLst/>
          </a:prstGeom>
          <a:solidFill>
            <a:srgbClr val="092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1284815"/>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420624" y="185313"/>
            <a:ext cx="11638026" cy="592562"/>
          </a:xfrm>
        </p:spPr>
        <p:txBody>
          <a:bodyPr lIns="0" rIns="0" anchor="ctr"/>
          <a:lstStyle>
            <a:lvl1pPr>
              <a:defRPr sz="2000" b="1" cap="all" spc="130" baseline="0">
                <a:solidFill>
                  <a:schemeClr val="bg1"/>
                </a:solidFill>
                <a:latin typeface="+mn-lt"/>
              </a:defRPr>
            </a:lvl1pPr>
          </a:lstStyle>
          <a:p>
            <a:r>
              <a:rPr lang="en-US"/>
              <a:t>CLICK TO EDIT MASTER TITLE STYLE</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0624" y="6229553"/>
            <a:ext cx="1131146" cy="518014"/>
          </a:xfrm>
          <a:prstGeom prst="rect">
            <a:avLst/>
          </a:prstGeom>
        </p:spPr>
      </p:pic>
      <p:sp>
        <p:nvSpPr>
          <p:cNvPr id="5" name="Slide Number Placeholder 21">
            <a:extLst>
              <a:ext uri="{FF2B5EF4-FFF2-40B4-BE49-F238E27FC236}">
                <a16:creationId xmlns:a16="http://schemas.microsoft.com/office/drawing/2014/main" id="{D357FE69-F6D5-EA80-BF31-CEAA46C782D4}"/>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364995905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1"/>
            <a:ext cx="12192000" cy="1859592"/>
          </a:xfrm>
          <a:prstGeom prst="rect">
            <a:avLst/>
          </a:prstGeom>
          <a:solidFill>
            <a:srgbClr val="1737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2182563"/>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NC Department of Health and Human Services">
            <a:extLst>
              <a:ext uri="{FF2B5EF4-FFF2-40B4-BE49-F238E27FC236}">
                <a16:creationId xmlns:a16="http://schemas.microsoft.com/office/drawing/2014/main" id="{63175851-4D12-4852-84F5-C13C561B8F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0624" y="6229553"/>
            <a:ext cx="1131146" cy="518014"/>
          </a:xfrm>
          <a:prstGeom prst="rect">
            <a:avLst/>
          </a:prstGeom>
        </p:spPr>
      </p:pic>
      <p:sp>
        <p:nvSpPr>
          <p:cNvPr id="7" name="Title 1">
            <a:extLst>
              <a:ext uri="{FF2B5EF4-FFF2-40B4-BE49-F238E27FC236}">
                <a16:creationId xmlns:a16="http://schemas.microsoft.com/office/drawing/2014/main" id="{9630B498-DEE3-1B79-3F9F-B098B3790EA0}"/>
              </a:ext>
            </a:extLst>
          </p:cNvPr>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2" name="Slide Number Placeholder 21">
            <a:extLst>
              <a:ext uri="{FF2B5EF4-FFF2-40B4-BE49-F238E27FC236}">
                <a16:creationId xmlns:a16="http://schemas.microsoft.com/office/drawing/2014/main" id="{30E6684D-B67E-15B0-8D9C-291E25FB537A}"/>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363714288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7CAADAD-5A13-24E9-197B-97911030BAF1}"/>
              </a:ext>
              <a:ext uri="{C183D7F6-B498-43B3-948B-1728B52AA6E4}">
                <adec:decorative xmlns:adec="http://schemas.microsoft.com/office/drawing/2017/decorative" val="1"/>
              </a:ext>
            </a:extLst>
          </p:cNvPr>
          <p:cNvSpPr/>
          <p:nvPr userDrawn="1"/>
        </p:nvSpPr>
        <p:spPr>
          <a:xfrm>
            <a:off x="0" y="-1"/>
            <a:ext cx="12192000" cy="1859592"/>
          </a:xfrm>
          <a:prstGeom prst="rect">
            <a:avLst/>
          </a:prstGeom>
          <a:solidFill>
            <a:srgbClr val="0037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D94B2A7-3C10-44C6-8E2C-D730D1BEF0B8}"/>
              </a:ext>
            </a:extLst>
          </p:cNvPr>
          <p:cNvSpPr>
            <a:spLocks noGrp="1"/>
          </p:cNvSpPr>
          <p:nvPr>
            <p:ph sz="quarter" idx="10"/>
          </p:nvPr>
        </p:nvSpPr>
        <p:spPr>
          <a:xfrm>
            <a:off x="420625" y="2182563"/>
            <a:ext cx="11350752" cy="1477328"/>
          </a:xfrm>
          <a:prstGeom prst="rect">
            <a:avLst/>
          </a:prstGeom>
        </p:spPr>
        <p:txBody>
          <a:bodyPr wrap="square" lIns="0" rIns="0">
            <a:spAutoFit/>
          </a:bodyPr>
          <a:lstStyle>
            <a:lvl1pPr>
              <a:lnSpc>
                <a:spcPct val="100000"/>
              </a:lnSpc>
              <a:spcBef>
                <a:spcPts val="0"/>
              </a:spcBef>
              <a:defRPr sz="1800"/>
            </a:lvl1pPr>
            <a:lvl2pPr>
              <a:lnSpc>
                <a:spcPct val="100000"/>
              </a:lnSpc>
              <a:spcBef>
                <a:spcPts val="0"/>
              </a:spcBef>
              <a:defRPr sz="1800"/>
            </a:lvl2pPr>
            <a:lvl3pPr>
              <a:lnSpc>
                <a:spcPct val="100000"/>
              </a:lnSpc>
              <a:spcBef>
                <a:spcPts val="0"/>
              </a:spcBef>
              <a:defRPr sz="1800"/>
            </a:lvl3pPr>
            <a:lvl4pPr>
              <a:lnSpc>
                <a:spcPct val="100000"/>
              </a:lnSpc>
              <a:spcBef>
                <a:spcPts val="0"/>
              </a:spcBef>
              <a:defRPr sz="1800"/>
            </a:lvl4pPr>
            <a:lvl5pPr>
              <a:lnSpc>
                <a:spcPct val="100000"/>
              </a:lnSpc>
              <a:spcBef>
                <a:spcPts val="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a:extLst>
              <a:ext uri="{FF2B5EF4-FFF2-40B4-BE49-F238E27FC236}">
                <a16:creationId xmlns:a16="http://schemas.microsoft.com/office/drawing/2014/main" id="{9630B498-DEE3-1B79-3F9F-B098B3790EA0}"/>
              </a:ext>
            </a:extLst>
          </p:cNvPr>
          <p:cNvSpPr>
            <a:spLocks noGrp="1"/>
          </p:cNvSpPr>
          <p:nvPr>
            <p:ph type="title" hasCustomPrompt="1"/>
          </p:nvPr>
        </p:nvSpPr>
        <p:spPr>
          <a:xfrm>
            <a:off x="402867" y="901799"/>
            <a:ext cx="11418072" cy="548640"/>
          </a:xfrm>
        </p:spPr>
        <p:txBody>
          <a:bodyPr anchor="t">
            <a:noAutofit/>
          </a:bodyPr>
          <a:lstStyle>
            <a:lvl1pPr algn="l">
              <a:defRPr sz="3200" b="1" i="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pic>
        <p:nvPicPr>
          <p:cNvPr id="2" name="Picture 1" descr="NC Department of Health and Human Services">
            <a:extLst>
              <a:ext uri="{FF2B5EF4-FFF2-40B4-BE49-F238E27FC236}">
                <a16:creationId xmlns:a16="http://schemas.microsoft.com/office/drawing/2014/main" id="{AADCCC71-11A2-E5A6-A42E-BEA13D3797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20624" y="6229553"/>
            <a:ext cx="1131146" cy="518014"/>
          </a:xfrm>
          <a:prstGeom prst="rect">
            <a:avLst/>
          </a:prstGeom>
        </p:spPr>
      </p:pic>
      <p:sp>
        <p:nvSpPr>
          <p:cNvPr id="8" name="Slide Number Placeholder 21">
            <a:extLst>
              <a:ext uri="{FF2B5EF4-FFF2-40B4-BE49-F238E27FC236}">
                <a16:creationId xmlns:a16="http://schemas.microsoft.com/office/drawing/2014/main" id="{41E8DFA8-3E44-6893-37C0-E104866B0541}"/>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9276574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CB0FC8-303E-2C81-A820-D799EF6229F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6197365-C8FC-BABC-C9A2-0956502E3F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5F10A5D-6939-C1E2-2D54-7AE3A8DA184B}"/>
              </a:ext>
            </a:extLst>
          </p:cNvPr>
          <p:cNvSpPr>
            <a:spLocks noGrp="1"/>
          </p:cNvSpPr>
          <p:nvPr>
            <p:ph type="dt" sz="half" idx="10"/>
          </p:nvPr>
        </p:nvSpPr>
        <p:spPr/>
        <p:txBody>
          <a:bodyPr/>
          <a:lstStyle/>
          <a:p>
            <a:fld id="{846CE7D5-CF57-46EF-B807-FDD0502418D4}" type="datetimeFigureOut">
              <a:rPr lang="en-US" smtClean="0"/>
              <a:t>4/22/2025</a:t>
            </a:fld>
            <a:endParaRPr lang="en-US"/>
          </a:p>
        </p:txBody>
      </p:sp>
      <p:sp>
        <p:nvSpPr>
          <p:cNvPr id="5" name="Footer Placeholder 4">
            <a:extLst>
              <a:ext uri="{FF2B5EF4-FFF2-40B4-BE49-F238E27FC236}">
                <a16:creationId xmlns:a16="http://schemas.microsoft.com/office/drawing/2014/main" id="{F76880AF-AC56-6022-19DD-CCBBE69747AF}"/>
              </a:ext>
            </a:extLst>
          </p:cNvPr>
          <p:cNvSpPr>
            <a:spLocks noGrp="1"/>
          </p:cNvSpPr>
          <p:nvPr>
            <p:ph type="ftr" sz="quarter" idx="11"/>
          </p:nvPr>
        </p:nvSpPr>
        <p:spPr/>
        <p:txBody>
          <a:bodyPr/>
          <a:lstStyle/>
          <a:p>
            <a:r>
              <a:rPr lang="en-US"/>
              <a:t>NC INNOVATIONS WAIVER ESSENTIALS - MARCH 2025</a:t>
            </a:r>
          </a:p>
        </p:txBody>
      </p:sp>
      <p:sp>
        <p:nvSpPr>
          <p:cNvPr id="6" name="Slide Number Placeholder 5">
            <a:extLst>
              <a:ext uri="{FF2B5EF4-FFF2-40B4-BE49-F238E27FC236}">
                <a16:creationId xmlns:a16="http://schemas.microsoft.com/office/drawing/2014/main" id="{714C6A87-14E7-BD98-727B-8BDF04EF2448}"/>
              </a:ext>
            </a:extLst>
          </p:cNvPr>
          <p:cNvSpPr>
            <a:spLocks noGrp="1"/>
          </p:cNvSpPr>
          <p:nvPr>
            <p:ph type="sldNum" sz="quarter" idx="12"/>
          </p:nvPr>
        </p:nvSpPr>
        <p:spPr/>
        <p:txBody>
          <a:bodyPr/>
          <a:lstStyle/>
          <a:p>
            <a:fld id="{330EA680-D336-4FF7-8B7A-9848BB0A1C32}" type="slidenum">
              <a:rPr lang="en-US" smtClean="0"/>
              <a:t>‹#›</a:t>
            </a:fld>
            <a:endParaRPr lang="en-US"/>
          </a:p>
        </p:txBody>
      </p:sp>
      <p:sp>
        <p:nvSpPr>
          <p:cNvPr id="10" name="Slide Number Placeholder 21">
            <a:extLst>
              <a:ext uri="{FF2B5EF4-FFF2-40B4-BE49-F238E27FC236}">
                <a16:creationId xmlns:a16="http://schemas.microsoft.com/office/drawing/2014/main" id="{7D84E221-4F0E-53B5-62A8-7CB44672791E}"/>
              </a:ext>
            </a:extLst>
          </p:cNvPr>
          <p:cNvSpPr txBox="1">
            <a:spLocks/>
          </p:cNvSpPr>
          <p:nvPr userDrawn="1"/>
        </p:nvSpPr>
        <p:spPr>
          <a:xfrm>
            <a:off x="11074400" y="6334836"/>
            <a:ext cx="752131" cy="284692"/>
          </a:xfrm>
          <a:prstGeom prst="rect">
            <a:avLst/>
          </a:prstGeom>
        </p:spPr>
        <p:txBody>
          <a:bodyPr/>
          <a:lstStyle>
            <a:defPPr>
              <a:defRPr lang="en-US"/>
            </a:defPPr>
            <a:lvl1pPr marL="0" algn="r" defTabSz="914400" rtl="0" eaLnBrk="1" latinLnBrk="0" hangingPunct="1">
              <a:defRPr sz="9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1F27F3A-B3E9-41ED-AF8F-A365F10BB65F}" type="slidenum">
              <a:rPr lang="en-US" sz="1200" smtClean="0"/>
              <a:pPr/>
              <a:t>‹#›</a:t>
            </a:fld>
            <a:endParaRPr lang="en-US"/>
          </a:p>
        </p:txBody>
      </p:sp>
    </p:spTree>
    <p:extLst>
      <p:ext uri="{BB962C8B-B14F-4D97-AF65-F5344CB8AC3E}">
        <p14:creationId xmlns:p14="http://schemas.microsoft.com/office/powerpoint/2010/main" val="2211040077"/>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r>
              <a:rPr lang="en-US"/>
              <a:t>NC INNOVATIONS WAIVER ESSENTIALS - MARCH 2025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a:extLst>
              <a:ext uri="{FF2B5EF4-FFF2-40B4-BE49-F238E27FC236}">
                <a16:creationId xmlns:a16="http://schemas.microsoft.com/office/drawing/2014/main" id="{F1253FC2-6A9E-D4E2-BA3B-61E8BF3F107E}"/>
              </a:ext>
            </a:extLst>
          </p:cNvPr>
          <p:cNvSpPr txBox="1">
            <a:spLocks noChangeAspect="1"/>
          </p:cNvSpPr>
          <p:nvPr userDrawn="1"/>
        </p:nvSpPr>
        <p:spPr>
          <a:xfrm>
            <a:off x="0" y="6133171"/>
            <a:ext cx="12192000" cy="724829"/>
          </a:xfrm>
          <a:prstGeom prst="rect">
            <a:avLst/>
          </a:prstGeom>
          <a:solidFill>
            <a:schemeClr val="accent2"/>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C004635-1397-747D-1844-917A200F95E1}"/>
              </a:ext>
            </a:extLst>
          </p:cNvPr>
          <p:cNvSpPr txBox="1">
            <a:spLocks noChangeAspect="1"/>
          </p:cNvSpPr>
          <p:nvPr userDrawn="1"/>
        </p:nvSpPr>
        <p:spPr>
          <a:xfrm>
            <a:off x="0" y="6177776"/>
            <a:ext cx="12192000" cy="680224"/>
          </a:xfrm>
          <a:prstGeom prst="rect">
            <a:avLst/>
          </a:prstGeom>
          <a:solidFill>
            <a:srgbClr val="072235"/>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5" name="Picture 14" descr="A logo with text on it&#10;&#10;Description automatically generated">
            <a:extLst>
              <a:ext uri="{FF2B5EF4-FFF2-40B4-BE49-F238E27FC236}">
                <a16:creationId xmlns:a16="http://schemas.microsoft.com/office/drawing/2014/main" id="{CA055FEE-2776-9449-CEE4-3DD4523D72E3}"/>
              </a:ext>
            </a:extLst>
          </p:cNvPr>
          <p:cNvPicPr>
            <a:picLocks noChangeAspect="1"/>
          </p:cNvPicPr>
          <p:nvPr userDrawn="1"/>
        </p:nvPicPr>
        <p:blipFill rotWithShape="1">
          <a:blip r:embed="rId2" cstate="print">
            <a:lum bright="100000"/>
            <a:extLst>
              <a:ext uri="{28A0092B-C50C-407E-A947-70E740481C1C}">
                <a14:useLocalDpi xmlns:a14="http://schemas.microsoft.com/office/drawing/2010/main"/>
              </a:ext>
            </a:extLst>
          </a:blip>
          <a:srcRect/>
          <a:stretch/>
        </p:blipFill>
        <p:spPr>
          <a:xfrm>
            <a:off x="832673" y="6282496"/>
            <a:ext cx="1153163" cy="335913"/>
          </a:xfrm>
          <a:prstGeom prst="rect">
            <a:avLst/>
          </a:prstGeom>
        </p:spPr>
      </p:pic>
      <p:sp>
        <p:nvSpPr>
          <p:cNvPr id="16" name="Holder 6">
            <a:extLst>
              <a:ext uri="{FF2B5EF4-FFF2-40B4-BE49-F238E27FC236}">
                <a16:creationId xmlns:a16="http://schemas.microsoft.com/office/drawing/2014/main" id="{DB27A483-C036-ADBB-12C8-164E3C4C1893}"/>
              </a:ext>
            </a:extLst>
          </p:cNvPr>
          <p:cNvSpPr txBox="1">
            <a:spLocks/>
          </p:cNvSpPr>
          <p:nvPr userDrawn="1"/>
        </p:nvSpPr>
        <p:spPr>
          <a:xfrm>
            <a:off x="10515600" y="6309360"/>
            <a:ext cx="1371600" cy="365760"/>
          </a:xfrm>
          <a:prstGeom prst="rect">
            <a:avLst/>
          </a:prstGeom>
        </p:spPr>
        <p:txBody>
          <a:bodyPr wrap="square" lIns="0" tIns="0" rIns="0" bIns="0" anchor="ctr">
            <a:no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chemeClr val="bg1"/>
                </a:solidFill>
                <a:latin typeface="+mn-lt"/>
              </a:rPr>
              <a:pPr marL="19049" algn="r"/>
              <a:t>‹#›</a:t>
            </a:fld>
            <a:endParaRPr lang="en-US" sz="999">
              <a:solidFill>
                <a:schemeClr val="bg1"/>
              </a:solidFill>
              <a:latin typeface="+mn-lt"/>
            </a:endParaRPr>
          </a:p>
        </p:txBody>
      </p:sp>
      <p:sp>
        <p:nvSpPr>
          <p:cNvPr id="5" name="TextBox 4">
            <a:extLst>
              <a:ext uri="{FF2B5EF4-FFF2-40B4-BE49-F238E27FC236}">
                <a16:creationId xmlns:a16="http://schemas.microsoft.com/office/drawing/2014/main" id="{055B606D-9BF3-939F-F1D6-1442FD437936}"/>
              </a:ext>
            </a:extLst>
          </p:cNvPr>
          <p:cNvSpPr txBox="1"/>
          <p:nvPr userDrawn="1"/>
        </p:nvSpPr>
        <p:spPr>
          <a:xfrm>
            <a:off x="5195011" y="6377683"/>
            <a:ext cx="6164316" cy="246221"/>
          </a:xfrm>
          <a:prstGeom prst="rect">
            <a:avLst/>
          </a:prstGeom>
          <a:noFill/>
        </p:spPr>
        <p:txBody>
          <a:bodyPr wrap="square">
            <a:spAutoFit/>
          </a:bodyPr>
          <a:lstStyle/>
          <a:p>
            <a:pPr algn="r"/>
            <a:r>
              <a:rPr lang="en-US" sz="1000" b="1" i="0">
                <a:solidFill>
                  <a:schemeClr val="bg1"/>
                </a:solidFill>
                <a:effectLst/>
                <a:latin typeface="Arial" panose="020B0604020202020204" pitchFamily="34" charset="0"/>
                <a:cs typeface="Arial" panose="020B0604020202020204" pitchFamily="34" charset="0"/>
              </a:rPr>
              <a:t>NC Innovations Waiver Essentials - 4/2025</a:t>
            </a:r>
            <a:endParaRPr lang="en-US" sz="1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93279"/>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4/22/2025</a:t>
            </a:fld>
            <a:endParaRPr lang="en-US"/>
          </a:p>
        </p:txBody>
      </p:sp>
      <p:sp>
        <p:nvSpPr>
          <p:cNvPr id="3" name="Footer Placeholder 2"/>
          <p:cNvSpPr>
            <a:spLocks noGrp="1"/>
          </p:cNvSpPr>
          <p:nvPr>
            <p:ph type="ftr" sz="quarter" idx="11"/>
          </p:nvPr>
        </p:nvSpPr>
        <p:spPr/>
        <p:txBody>
          <a:bodyPr/>
          <a:lstStyle/>
          <a:p>
            <a:r>
              <a:rPr lang="en-US"/>
              <a:t>NC INNOVATIONS WAIVER ESSENTIALS - MARCH 2025</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2" name="TextBox 11">
            <a:extLst>
              <a:ext uri="{FF2B5EF4-FFF2-40B4-BE49-F238E27FC236}">
                <a16:creationId xmlns:a16="http://schemas.microsoft.com/office/drawing/2014/main" id="{F1253FC2-6A9E-D4E2-BA3B-61E8BF3F107E}"/>
              </a:ext>
            </a:extLst>
          </p:cNvPr>
          <p:cNvSpPr txBox="1">
            <a:spLocks noChangeAspect="1"/>
          </p:cNvSpPr>
          <p:nvPr userDrawn="1"/>
        </p:nvSpPr>
        <p:spPr>
          <a:xfrm>
            <a:off x="0" y="6133171"/>
            <a:ext cx="12192000" cy="724829"/>
          </a:xfrm>
          <a:prstGeom prst="rect">
            <a:avLst/>
          </a:prstGeom>
          <a:solidFill>
            <a:schemeClr val="accent2"/>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12">
            <a:extLst>
              <a:ext uri="{FF2B5EF4-FFF2-40B4-BE49-F238E27FC236}">
                <a16:creationId xmlns:a16="http://schemas.microsoft.com/office/drawing/2014/main" id="{BC004635-1397-747D-1844-917A200F95E1}"/>
              </a:ext>
            </a:extLst>
          </p:cNvPr>
          <p:cNvSpPr txBox="1">
            <a:spLocks noChangeAspect="1"/>
          </p:cNvSpPr>
          <p:nvPr userDrawn="1"/>
        </p:nvSpPr>
        <p:spPr>
          <a:xfrm>
            <a:off x="0" y="6177776"/>
            <a:ext cx="12192000" cy="680224"/>
          </a:xfrm>
          <a:prstGeom prst="rect">
            <a:avLst/>
          </a:prstGeom>
          <a:solidFill>
            <a:srgbClr val="072235"/>
          </a:solidFill>
        </p:spPr>
        <p:txBody>
          <a:bodyPr wrap="square" bIns="9144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30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pic>
        <p:nvPicPr>
          <p:cNvPr id="14" name="Picture 13" descr="A logo with text on it&#10;&#10;Description automatically generated">
            <a:extLst>
              <a:ext uri="{FF2B5EF4-FFF2-40B4-BE49-F238E27FC236}">
                <a16:creationId xmlns:a16="http://schemas.microsoft.com/office/drawing/2014/main" id="{5CC74261-69E1-5663-4A47-9A57D8A375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pic>
        <p:nvPicPr>
          <p:cNvPr id="15" name="Picture 14" descr="A logo with text on it&#10;&#10;Description automatically generated">
            <a:extLst>
              <a:ext uri="{FF2B5EF4-FFF2-40B4-BE49-F238E27FC236}">
                <a16:creationId xmlns:a16="http://schemas.microsoft.com/office/drawing/2014/main" id="{CA055FEE-2776-9449-CEE4-3DD4523D72E3}"/>
              </a:ext>
            </a:extLst>
          </p:cNvPr>
          <p:cNvPicPr>
            <a:picLocks noChangeAspect="1"/>
          </p:cNvPicPr>
          <p:nvPr userDrawn="1"/>
        </p:nvPicPr>
        <p:blipFill rotWithShape="1">
          <a:blip r:embed="rId3" cstate="screen">
            <a:lum bright="100000"/>
            <a:extLst>
              <a:ext uri="{28A0092B-C50C-407E-A947-70E740481C1C}">
                <a14:useLocalDpi xmlns:a14="http://schemas.microsoft.com/office/drawing/2010/main"/>
              </a:ext>
            </a:extLst>
          </a:blip>
          <a:srcRect/>
          <a:stretch/>
        </p:blipFill>
        <p:spPr>
          <a:xfrm>
            <a:off x="832673" y="6282496"/>
            <a:ext cx="1153163" cy="335913"/>
          </a:xfrm>
          <a:prstGeom prst="rect">
            <a:avLst/>
          </a:prstGeom>
        </p:spPr>
      </p:pic>
      <p:sp>
        <p:nvSpPr>
          <p:cNvPr id="16" name="Holder 6">
            <a:extLst>
              <a:ext uri="{FF2B5EF4-FFF2-40B4-BE49-F238E27FC236}">
                <a16:creationId xmlns:a16="http://schemas.microsoft.com/office/drawing/2014/main" id="{DB27A483-C036-ADBB-12C8-164E3C4C1893}"/>
              </a:ext>
            </a:extLst>
          </p:cNvPr>
          <p:cNvSpPr txBox="1">
            <a:spLocks/>
          </p:cNvSpPr>
          <p:nvPr userDrawn="1"/>
        </p:nvSpPr>
        <p:spPr>
          <a:xfrm>
            <a:off x="10515600" y="6309360"/>
            <a:ext cx="1371600" cy="365760"/>
          </a:xfrm>
          <a:prstGeom prst="rect">
            <a:avLst/>
          </a:prstGeom>
        </p:spPr>
        <p:txBody>
          <a:bodyPr wrap="square" lIns="0" tIns="0" rIns="0" bIns="0" anchor="ctr">
            <a:noAutofit/>
          </a:bodyPr>
          <a:lstStyle>
            <a:defPPr>
              <a:defRPr lang="en-US"/>
            </a:defPPr>
            <a:lvl1pPr marL="0" algn="l" defTabSz="457200" rtl="0" eaLnBrk="1" latinLnBrk="0" hangingPunct="1">
              <a:defRPr sz="1500" b="0" i="0" kern="1200">
                <a:solidFill>
                  <a:srgbClr val="6F7072"/>
                </a:solidFill>
                <a:latin typeface="EYInterstate Light"/>
                <a:ea typeface="+mn-ea"/>
                <a:cs typeface="EYInterstate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19049" algn="r"/>
            <a:fld id="{81D60167-4931-47E6-BA6A-407CBD079E47}" type="slidenum">
              <a:rPr lang="en-US" sz="999" smtClean="0">
                <a:solidFill>
                  <a:schemeClr val="bg1"/>
                </a:solidFill>
                <a:latin typeface="+mn-lt"/>
              </a:rPr>
              <a:pPr marL="19049" algn="r"/>
              <a:t>‹#›</a:t>
            </a:fld>
            <a:endParaRPr lang="en-US" sz="999">
              <a:solidFill>
                <a:schemeClr val="bg1"/>
              </a:solidFill>
              <a:latin typeface="+mn-lt"/>
            </a:endParaRPr>
          </a:p>
        </p:txBody>
      </p:sp>
      <p:sp>
        <p:nvSpPr>
          <p:cNvPr id="6" name="TextBox 5">
            <a:extLst>
              <a:ext uri="{FF2B5EF4-FFF2-40B4-BE49-F238E27FC236}">
                <a16:creationId xmlns:a16="http://schemas.microsoft.com/office/drawing/2014/main" id="{C1137ADB-B28E-ABD9-23F4-083A74A95D48}"/>
              </a:ext>
            </a:extLst>
          </p:cNvPr>
          <p:cNvSpPr txBox="1"/>
          <p:nvPr userDrawn="1"/>
        </p:nvSpPr>
        <p:spPr>
          <a:xfrm>
            <a:off x="5195011" y="6377683"/>
            <a:ext cx="6164316" cy="246221"/>
          </a:xfrm>
          <a:prstGeom prst="rect">
            <a:avLst/>
          </a:prstGeom>
          <a:noFill/>
        </p:spPr>
        <p:txBody>
          <a:bodyPr wrap="square">
            <a:spAutoFit/>
          </a:bodyPr>
          <a:lstStyle/>
          <a:p>
            <a:pPr algn="r"/>
            <a:r>
              <a:rPr lang="en-US" sz="1000" b="1" i="0">
                <a:solidFill>
                  <a:schemeClr val="bg1"/>
                </a:solidFill>
                <a:effectLst/>
                <a:latin typeface="Arial" panose="020B0604020202020204" pitchFamily="34" charset="0"/>
                <a:cs typeface="Arial" panose="020B0604020202020204" pitchFamily="34" charset="0"/>
              </a:rPr>
              <a:t>NC Innovations Waiver Essentials - 4/2025</a:t>
            </a:r>
            <a:endParaRPr lang="en-US" sz="1000" b="1">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6553895"/>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984099687"/>
      </p:ext>
    </p:extLst>
  </p:cSld>
  <p:clrMap bg1="lt1" tx1="dk1" bg2="lt2" tx2="dk2" accent1="accent1" accent2="accent2" accent3="accent3" accent4="accent4" accent5="accent5" accent6="accent6" hlink="hlink" folHlink="folHlink"/>
  <p:sldLayoutIdLst>
    <p:sldLayoutId id="2147483763" r:id="rId1"/>
    <p:sldLayoutId id="2147483761" r:id="rId2"/>
    <p:sldLayoutId id="2147483762" r:id="rId3"/>
    <p:sldLayoutId id="2147483770" r:id="rId4"/>
    <p:sldLayoutId id="2147483764" r:id="rId5"/>
    <p:sldLayoutId id="2147483771" r:id="rId6"/>
    <p:sldLayoutId id="2147483769" r:id="rId7"/>
  </p:sldLayoutIdLst>
  <p:hf sldNum="0" hdr="0" ftr="0" dt="0"/>
  <p:txStyles>
    <p:title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685800" rtl="0" eaLnBrk="1" latinLnBrk="0" hangingPunct="1">
        <a:lnSpc>
          <a:spcPct val="90000"/>
        </a:lnSpc>
        <a:spcBef>
          <a:spcPts val="750"/>
        </a:spcBef>
        <a:buFont typeface="Arial" panose="020B0604020202020204" pitchFamily="34" charset="0"/>
        <a:buChar char="•"/>
        <a:defRPr sz="2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jpeg"/></Relationships>
</file>

<file path=ppt/slides/_rels/slide2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hyperlink" Target="https://www.ncdhhs.gov/about/department-initiatives/inclusion-connects/innovations-waitlist-dashboard" TargetMode="External"/><Relationship Id="rId1" Type="http://schemas.openxmlformats.org/officeDocument/2006/relationships/slideLayout" Target="../slideLayouts/slideLayout7.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hyperlink" Target="https://www.partnersbhm.org/" TargetMode="External"/><Relationship Id="rId7" Type="http://schemas.openxmlformats.org/officeDocument/2006/relationships/hyperlink" Target="https://medicaid.ncdhhs.gov/providers/programs-and-services/behavioral-health-idd/nc-innovations-waiver" TargetMode="External"/><Relationship Id="rId2" Type="http://schemas.openxmlformats.org/officeDocument/2006/relationships/hyperlink" Target="https://www.alliancehealthplan.org/" TargetMode="Externa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hyperlink" Target="https://www.vayahealth.com/" TargetMode="External"/><Relationship Id="rId4" Type="http://schemas.openxmlformats.org/officeDocument/2006/relationships/hyperlink" Target="https://www.trilliumhealthresources.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5AC12-1A23-0CE4-E543-22B216E3C69C}"/>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06C2EEC3-B453-03F7-84EF-FC7ABABEE9EC}"/>
              </a:ext>
              <a:ext uri="{C183D7F6-B498-43B3-948B-1728B52AA6E4}">
                <adec:decorative xmlns:adec="http://schemas.microsoft.com/office/drawing/2017/decorative" val="1"/>
              </a:ext>
            </a:extLst>
          </p:cNvPr>
          <p:cNvSpPr/>
          <p:nvPr/>
        </p:nvSpPr>
        <p:spPr>
          <a:xfrm>
            <a:off x="0" y="10339"/>
            <a:ext cx="12192000" cy="966651"/>
          </a:xfrm>
          <a:prstGeom prst="rect">
            <a:avLst/>
          </a:prstGeom>
          <a:solidFill>
            <a:srgbClr val="0E24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2">
            <a:extLst>
              <a:ext uri="{FF2B5EF4-FFF2-40B4-BE49-F238E27FC236}">
                <a16:creationId xmlns:a16="http://schemas.microsoft.com/office/drawing/2014/main" id="{5F4EEEFC-0276-CC0E-8196-30F696B799B4}"/>
              </a:ext>
            </a:extLst>
          </p:cNvPr>
          <p:cNvSpPr txBox="1">
            <a:spLocks noGrp="1"/>
          </p:cNvSpPr>
          <p:nvPr>
            <p:ph type="title" idx="4294967295"/>
          </p:nvPr>
        </p:nvSpPr>
        <p:spPr>
          <a:xfrm>
            <a:off x="615759" y="328571"/>
            <a:ext cx="11638026" cy="5925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2000" b="1" i="0" u="none" strike="noStrike" kern="1200" cap="none" spc="0" normalizeH="0" baseline="0" noProof="0">
                <a:ln>
                  <a:noFill/>
                </a:ln>
                <a:solidFill>
                  <a:schemeClr val="bg1"/>
                </a:solidFill>
                <a:effectLst/>
                <a:uLnTx/>
                <a:uFillTx/>
                <a:latin typeface="Arial"/>
                <a:ea typeface="Arial" panose="020B0604020202020204" pitchFamily="34" charset="0"/>
                <a:cs typeface="Arial"/>
              </a:rPr>
              <a:t>NC INNOVATIONS WAIVER ESSENTIALS PRESENTATION</a:t>
            </a:r>
            <a:endParaRPr kumimoji="0" lang="en-US" sz="2000" b="1" i="0" u="none" strike="noStrike" kern="1200" cap="none" spc="0" normalizeH="0" baseline="0" noProof="0">
              <a:ln>
                <a:noFill/>
              </a:ln>
              <a:solidFill>
                <a:schemeClr val="bg1"/>
              </a:solidFill>
              <a:effectLst/>
              <a:uLnTx/>
              <a:uFillTx/>
              <a:latin typeface="Arial"/>
              <a:ea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FAE8FBD-D556-ACAE-2191-B4BC8B47733B}"/>
              </a:ext>
            </a:extLst>
          </p:cNvPr>
          <p:cNvSpPr txBox="1"/>
          <p:nvPr/>
        </p:nvSpPr>
        <p:spPr>
          <a:xfrm>
            <a:off x="707668" y="1232889"/>
            <a:ext cx="589368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3764"/>
                </a:solidFill>
                <a:latin typeface="Arial Black"/>
                <a:cs typeface="Arial"/>
              </a:rPr>
              <a:t>INSTRUCTIONS FOR PRESENTERS:</a:t>
            </a:r>
          </a:p>
        </p:txBody>
      </p:sp>
      <p:sp>
        <p:nvSpPr>
          <p:cNvPr id="8" name="TextBox 7">
            <a:extLst>
              <a:ext uri="{FF2B5EF4-FFF2-40B4-BE49-F238E27FC236}">
                <a16:creationId xmlns:a16="http://schemas.microsoft.com/office/drawing/2014/main" id="{1BA6D0D8-F0E9-5F03-F7DA-1C537F780A70}"/>
              </a:ext>
            </a:extLst>
          </p:cNvPr>
          <p:cNvSpPr txBox="1"/>
          <p:nvPr/>
        </p:nvSpPr>
        <p:spPr>
          <a:xfrm>
            <a:off x="618077" y="1600503"/>
            <a:ext cx="11235763" cy="4659994"/>
          </a:xfrm>
          <a:prstGeom prst="rect">
            <a:avLst/>
          </a:prstGeom>
          <a:noFill/>
          <a:ln>
            <a:noFill/>
          </a:ln>
        </p:spPr>
        <p:txBody>
          <a:bodyPr wrap="square" lIns="182880" tIns="182880" rIns="182880" bIns="182880" rtlCol="0" anchor="t">
            <a:spAutoFit/>
          </a:bodyPr>
          <a:lstStyle/>
          <a:p>
            <a:pPr>
              <a:lnSpc>
                <a:spcPct val="120100"/>
              </a:lnSpc>
              <a:defRPr/>
            </a:pPr>
            <a:r>
              <a:rPr lang="en-US">
                <a:solidFill>
                  <a:srgbClr val="212529"/>
                </a:solidFill>
                <a:cs typeface="Arial"/>
              </a:rPr>
              <a:t>Use this presentation to explain</a:t>
            </a:r>
            <a:r>
              <a:rPr lang="en-US" b="1">
                <a:solidFill>
                  <a:srgbClr val="137DAE"/>
                </a:solidFill>
                <a:cs typeface="Arial"/>
              </a:rPr>
              <a:t> key information about the NC Innovations waiver</a:t>
            </a:r>
            <a:r>
              <a:rPr lang="en-US" b="1">
                <a:solidFill>
                  <a:srgbClr val="212529"/>
                </a:solidFill>
                <a:cs typeface="Arial"/>
              </a:rPr>
              <a:t> </a:t>
            </a:r>
            <a:r>
              <a:rPr lang="en-US">
                <a:solidFill>
                  <a:srgbClr val="212529"/>
                </a:solidFill>
                <a:cs typeface="Arial"/>
              </a:rPr>
              <a:t>to your community. Select the slides that are most relevant to tailor your presentation.  </a:t>
            </a:r>
          </a:p>
          <a:p>
            <a:pPr>
              <a:lnSpc>
                <a:spcPct val="120100"/>
              </a:lnSpc>
              <a:defRPr/>
            </a:pPr>
            <a:endParaRPr lang="en-US">
              <a:solidFill>
                <a:srgbClr val="212529"/>
              </a:solidFill>
              <a:cs typeface="Arial"/>
            </a:endParaRPr>
          </a:p>
          <a:p>
            <a:pPr>
              <a:lnSpc>
                <a:spcPct val="120100"/>
              </a:lnSpc>
              <a:defRPr/>
            </a:pPr>
            <a:r>
              <a:rPr lang="en-US" b="1">
                <a:solidFill>
                  <a:srgbClr val="212529"/>
                </a:solidFill>
                <a:cs typeface="Arial"/>
              </a:rPr>
              <a:t>This presentation is:</a:t>
            </a:r>
          </a:p>
          <a:p>
            <a:pPr marL="285750" indent="-285750">
              <a:lnSpc>
                <a:spcPct val="120100"/>
              </a:lnSpc>
              <a:buFont typeface="Arial"/>
              <a:buChar char="•"/>
              <a:defRPr/>
            </a:pPr>
            <a:r>
              <a:rPr lang="en-US">
                <a:solidFill>
                  <a:srgbClr val="212529"/>
                </a:solidFill>
                <a:cs typeface="Arial"/>
              </a:rPr>
              <a:t>Written in plain language at 4th - 6th grade reading level</a:t>
            </a:r>
          </a:p>
          <a:p>
            <a:pPr marL="285750" indent="-285750">
              <a:lnSpc>
                <a:spcPct val="120100"/>
              </a:lnSpc>
              <a:buFont typeface="Arial"/>
              <a:buChar char="•"/>
              <a:defRPr/>
            </a:pPr>
            <a:r>
              <a:rPr lang="en-US">
                <a:solidFill>
                  <a:srgbClr val="212529"/>
                </a:solidFill>
                <a:cs typeface="Arial"/>
              </a:rPr>
              <a:t>Designed for an audience who may not know acronyms like "LME/MCO"</a:t>
            </a:r>
          </a:p>
          <a:p>
            <a:pPr marL="285750" indent="-285750">
              <a:lnSpc>
                <a:spcPct val="120100"/>
              </a:lnSpc>
              <a:buFont typeface="Arial"/>
              <a:buChar char="•"/>
              <a:defRPr/>
            </a:pPr>
            <a:r>
              <a:rPr lang="en-US">
                <a:solidFill>
                  <a:srgbClr val="212529"/>
                </a:solidFill>
                <a:cs typeface="Arial"/>
              </a:rPr>
              <a:t>Meant to give enough relevant information for someone to take the next step</a:t>
            </a:r>
            <a:endParaRPr lang="en-US">
              <a:cs typeface="Arial"/>
            </a:endParaRPr>
          </a:p>
          <a:p>
            <a:pPr marL="285750" indent="-285750">
              <a:lnSpc>
                <a:spcPct val="120100"/>
              </a:lnSpc>
              <a:buFont typeface="Arial"/>
              <a:buChar char="•"/>
              <a:defRPr/>
            </a:pPr>
            <a:r>
              <a:rPr lang="en-US">
                <a:solidFill>
                  <a:srgbClr val="212529"/>
                </a:solidFill>
                <a:cs typeface="Arial"/>
              </a:rPr>
              <a:t>Not intended to explain every detail or how the system works</a:t>
            </a:r>
          </a:p>
          <a:p>
            <a:pPr marL="285750" indent="-285750">
              <a:lnSpc>
                <a:spcPct val="120100"/>
              </a:lnSpc>
              <a:buFont typeface="Arial"/>
              <a:buChar char="•"/>
              <a:defRPr/>
            </a:pPr>
            <a:r>
              <a:rPr lang="en-US">
                <a:solidFill>
                  <a:srgbClr val="212529"/>
                </a:solidFill>
                <a:cs typeface="Arial"/>
              </a:rPr>
              <a:t>Using stock photos, posed by models, for illustrative purposes only</a:t>
            </a:r>
          </a:p>
          <a:p>
            <a:pPr>
              <a:lnSpc>
                <a:spcPct val="120100"/>
              </a:lnSpc>
              <a:defRPr/>
            </a:pPr>
            <a:endParaRPr lang="en-US">
              <a:solidFill>
                <a:srgbClr val="212529"/>
              </a:solidFill>
              <a:cs typeface="Arial"/>
            </a:endParaRPr>
          </a:p>
          <a:p>
            <a:pPr>
              <a:lnSpc>
                <a:spcPct val="120100"/>
              </a:lnSpc>
              <a:defRPr/>
            </a:pPr>
            <a:endParaRPr lang="en-US">
              <a:solidFill>
                <a:srgbClr val="212529"/>
              </a:solidFill>
              <a:cs typeface="Arial"/>
            </a:endParaRPr>
          </a:p>
          <a:p>
            <a:pPr marL="285750" indent="-285750">
              <a:lnSpc>
                <a:spcPct val="120100"/>
              </a:lnSpc>
              <a:buFont typeface="Arial"/>
              <a:buChar char="•"/>
              <a:defRPr/>
            </a:pPr>
            <a:endParaRPr lang="en-US">
              <a:solidFill>
                <a:srgbClr val="212529"/>
              </a:solidFill>
              <a:cs typeface="Arial"/>
            </a:endParaRPr>
          </a:p>
          <a:p>
            <a:pPr marL="285750" indent="-285750">
              <a:lnSpc>
                <a:spcPct val="120100"/>
              </a:lnSpc>
              <a:buFont typeface="Arial"/>
              <a:buChar char="•"/>
              <a:defRPr/>
            </a:pPr>
            <a:endParaRPr lang="en-US">
              <a:solidFill>
                <a:srgbClr val="212529"/>
              </a:solidFill>
              <a:cs typeface="Arial"/>
            </a:endParaRPr>
          </a:p>
        </p:txBody>
      </p:sp>
    </p:spTree>
    <p:extLst>
      <p:ext uri="{BB962C8B-B14F-4D97-AF65-F5344CB8AC3E}">
        <p14:creationId xmlns:p14="http://schemas.microsoft.com/office/powerpoint/2010/main" val="841558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C6FA3-8FE0-0E65-5B79-9D969563C958}"/>
            </a:ext>
          </a:extLst>
        </p:cNvPr>
        <p:cNvGrpSpPr/>
        <p:nvPr/>
      </p:nvGrpSpPr>
      <p:grpSpPr>
        <a:xfrm>
          <a:off x="0" y="0"/>
          <a:ext cx="0" cy="0"/>
          <a:chOff x="0" y="0"/>
          <a:chExt cx="0" cy="0"/>
        </a:xfrm>
      </p:grpSpPr>
      <p:sp>
        <p:nvSpPr>
          <p:cNvPr id="6" name="Oval 5">
            <a:extLst>
              <a:ext uri="{FF2B5EF4-FFF2-40B4-BE49-F238E27FC236}">
                <a16:creationId xmlns:a16="http://schemas.microsoft.com/office/drawing/2014/main" id="{EE685507-7645-CA72-2975-25F6090582DB}"/>
              </a:ext>
              <a:ext uri="{C183D7F6-B498-43B3-948B-1728B52AA6E4}">
                <adec:decorative xmlns:adec="http://schemas.microsoft.com/office/drawing/2017/decorative" val="1"/>
              </a:ext>
            </a:extLst>
          </p:cNvPr>
          <p:cNvSpPr/>
          <p:nvPr/>
        </p:nvSpPr>
        <p:spPr>
          <a:xfrm>
            <a:off x="530694" y="337516"/>
            <a:ext cx="773840" cy="773840"/>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2</a:t>
            </a:r>
          </a:p>
        </p:txBody>
      </p:sp>
      <p:sp>
        <p:nvSpPr>
          <p:cNvPr id="5" name="TextBox 8">
            <a:extLst>
              <a:ext uri="{FF2B5EF4-FFF2-40B4-BE49-F238E27FC236}">
                <a16:creationId xmlns:a16="http://schemas.microsoft.com/office/drawing/2014/main" id="{1F8D3682-1B87-1C6D-6682-32529A29EFAD}"/>
              </a:ext>
            </a:extLst>
          </p:cNvPr>
          <p:cNvSpPr txBox="1">
            <a:spLocks noGrp="1"/>
          </p:cNvSpPr>
          <p:nvPr>
            <p:ph type="title" idx="4294967295"/>
          </p:nvPr>
        </p:nvSpPr>
        <p:spPr>
          <a:xfrm>
            <a:off x="1524001" y="392749"/>
            <a:ext cx="4572000" cy="14234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ts val="3720"/>
              </a:lnSpc>
              <a:spcBef>
                <a:spcPts val="0"/>
              </a:spcBef>
              <a:spcAft>
                <a:spcPts val="0"/>
              </a:spcAft>
              <a:buClrTx/>
              <a:buSzTx/>
              <a:buFontTx/>
              <a:buNone/>
              <a:tabLst/>
              <a:defRPr/>
            </a:pPr>
            <a:r>
              <a:rPr kumimoji="0" lang="en-US" sz="3200" b="1" i="0" strike="noStrike" kern="1200" cap="none" spc="0" normalizeH="0" baseline="0" noProof="0">
                <a:ln>
                  <a:noFill/>
                </a:ln>
                <a:solidFill>
                  <a:srgbClr val="17375E"/>
                </a:solidFill>
                <a:effectLst/>
                <a:uLnTx/>
                <a:uFillTx/>
                <a:latin typeface="Arial Bold"/>
                <a:ea typeface="+mn-ea"/>
                <a:cs typeface="+mn-cs"/>
              </a:rPr>
              <a:t>And</a:t>
            </a:r>
            <a:r>
              <a:rPr kumimoji="0" lang="en-US" sz="3200" b="1" i="0" u="none" strike="noStrike" kern="1200" cap="none" spc="0" normalizeH="0" baseline="0" noProof="0">
                <a:ln>
                  <a:noFill/>
                </a:ln>
                <a:solidFill>
                  <a:srgbClr val="17375E"/>
                </a:solidFill>
                <a:effectLst/>
                <a:uLnTx/>
                <a:uFillTx/>
                <a:latin typeface="Arial Bold"/>
                <a:ea typeface="+mn-ea"/>
                <a:cs typeface="+mn-cs"/>
              </a:rPr>
              <a:t> need a lot of support, now and in the future. </a:t>
            </a:r>
          </a:p>
        </p:txBody>
      </p:sp>
      <p:sp>
        <p:nvSpPr>
          <p:cNvPr id="12" name="TextBox 9">
            <a:extLst>
              <a:ext uri="{FF2B5EF4-FFF2-40B4-BE49-F238E27FC236}">
                <a16:creationId xmlns:a16="http://schemas.microsoft.com/office/drawing/2014/main" id="{57442E30-504F-9897-4DFC-225861A58A2A}"/>
              </a:ext>
            </a:extLst>
          </p:cNvPr>
          <p:cNvSpPr txBox="1"/>
          <p:nvPr/>
        </p:nvSpPr>
        <p:spPr>
          <a:xfrm>
            <a:off x="649962" y="2037387"/>
            <a:ext cx="5287011" cy="3852337"/>
          </a:xfrm>
          <a:prstGeom prst="rect">
            <a:avLst/>
          </a:prstGeom>
        </p:spPr>
        <p:txBody>
          <a:bodyPr wrap="square" lIns="0" tIns="0" rIns="0" bIns="0" rtlCol="0" anchor="t">
            <a:spAutoFit/>
          </a:bodyPr>
          <a:lstStyle/>
          <a:p>
            <a:pPr>
              <a:spcAft>
                <a:spcPts val="1000"/>
              </a:spcAft>
            </a:pPr>
            <a:r>
              <a:rPr lang="en-US" sz="2200">
                <a:ea typeface="+mn-lt"/>
                <a:cs typeface="+mn-lt"/>
              </a:rPr>
              <a:t>For instance, your loved one may need help to take care of themselves, like bathing or </a:t>
            </a:r>
            <a:r>
              <a:rPr lang="en-US" sz="2200">
                <a:solidFill>
                  <a:srgbClr val="000000"/>
                </a:solidFill>
                <a:ea typeface="+mn-lt"/>
                <a:cs typeface="+mn-lt"/>
              </a:rPr>
              <a:t>dressing</a:t>
            </a:r>
            <a:r>
              <a:rPr lang="en-US" sz="2200">
                <a:ea typeface="+mn-lt"/>
                <a:cs typeface="+mn-lt"/>
              </a:rPr>
              <a:t>. Or they may need help to live on their own, like cooking or working. </a:t>
            </a:r>
          </a:p>
          <a:p>
            <a:pPr>
              <a:spcAft>
                <a:spcPts val="1000"/>
              </a:spcAft>
            </a:pPr>
            <a:r>
              <a:rPr lang="en-US" sz="2200">
                <a:ea typeface="+mn-lt"/>
                <a:cs typeface="+mn-lt"/>
              </a:rPr>
              <a:t>(The technical requirement is "meeting ICF-IID level of care," which means your loved one has needs similar to people placed in an intermediate care facility. You do not need to know if you meet this to apply.) </a:t>
            </a:r>
            <a:endParaRPr lang="en-US" sz="2200" strike="sngStrike">
              <a:cs typeface="Arial"/>
            </a:endParaRPr>
          </a:p>
        </p:txBody>
      </p:sp>
      <p:pic>
        <p:nvPicPr>
          <p:cNvPr id="4" name="Picture 3" descr="A man with a cane walking with a woman in a library hallway">
            <a:extLst>
              <a:ext uri="{FF2B5EF4-FFF2-40B4-BE49-F238E27FC236}">
                <a16:creationId xmlns:a16="http://schemas.microsoft.com/office/drawing/2014/main" id="{8285B551-F4A9-C516-84EC-EC3ED924769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9400" y="0"/>
            <a:ext cx="5556636" cy="6138374"/>
          </a:xfrm>
          <a:prstGeom prst="rect">
            <a:avLst/>
          </a:prstGeom>
        </p:spPr>
      </p:pic>
    </p:spTree>
    <p:extLst>
      <p:ext uri="{BB962C8B-B14F-4D97-AF65-F5344CB8AC3E}">
        <p14:creationId xmlns:p14="http://schemas.microsoft.com/office/powerpoint/2010/main" val="3340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FC0C3C2D-3C2C-B95F-90D1-EAE59E59E520}"/>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lnSpc>
                <a:spcPct val="100000"/>
              </a:lnSpc>
              <a:defRPr/>
            </a:pPr>
            <a:r>
              <a:rPr lang="en-US" sz="3600" b="0">
                <a:solidFill>
                  <a:schemeClr val="bg1"/>
                </a:solidFill>
                <a:latin typeface="Arial"/>
                <a:cs typeface="Arial"/>
              </a:rPr>
              <a:t>NC Innovations Waiver:</a:t>
            </a:r>
            <a:br>
              <a:rPr lang="en-US" sz="3600" b="0">
                <a:solidFill>
                  <a:schemeClr val="bg1"/>
                </a:solidFill>
                <a:latin typeface="Arial"/>
                <a:cs typeface="Arial"/>
              </a:rPr>
            </a:br>
            <a:r>
              <a:rPr lang="en-US" sz="5400">
                <a:solidFill>
                  <a:schemeClr val="bg1"/>
                </a:solidFill>
                <a:latin typeface="Arial"/>
                <a:cs typeface="Arial"/>
              </a:rPr>
              <a:t>Services</a:t>
            </a:r>
            <a:endParaRPr lang="en-US" sz="5400" i="0" u="none" strike="noStrike" kern="1200" cap="none" spc="0" normalizeH="0" baseline="0" noProof="0">
              <a:ln>
                <a:noFill/>
              </a:ln>
              <a:solidFill>
                <a:schemeClr val="bg1"/>
              </a:solidFill>
              <a:effectLst/>
              <a:uLnTx/>
              <a:uFillTx/>
              <a:latin typeface="Arial"/>
              <a:cs typeface="Arial" panose="020B0604020202020204" pitchFamily="34" charset="0"/>
            </a:endParaRPr>
          </a:p>
        </p:txBody>
      </p:sp>
      <p:pic>
        <p:nvPicPr>
          <p:cNvPr id="5" name="Picture 4">
            <a:extLst>
              <a:ext uri="{FF2B5EF4-FFF2-40B4-BE49-F238E27FC236}">
                <a16:creationId xmlns:a16="http://schemas.microsoft.com/office/drawing/2014/main" id="{3097DA5A-A2ED-8257-CFCB-407FD24BA7C0}"/>
              </a:ext>
              <a:ext uri="{C183D7F6-B498-43B3-948B-1728B52AA6E4}">
                <adec:decorative xmlns:adec="http://schemas.microsoft.com/office/drawing/2017/decorative" val="1"/>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pic>
        <p:nvPicPr>
          <p:cNvPr id="2" name="Picture 1" descr="Logo for the North Carolina Department of Health and Human Services. ">
            <a:extLst>
              <a:ext uri="{FF2B5EF4-FFF2-40B4-BE49-F238E27FC236}">
                <a16:creationId xmlns:a16="http://schemas.microsoft.com/office/drawing/2014/main" id="{941558D2-8734-2AC5-2D1C-74F5671E7D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5974" y="421160"/>
            <a:ext cx="2743200" cy="966540"/>
          </a:xfrm>
          <a:prstGeom prst="rect">
            <a:avLst/>
          </a:prstGeom>
        </p:spPr>
      </p:pic>
    </p:spTree>
    <p:extLst>
      <p:ext uri="{BB962C8B-B14F-4D97-AF65-F5344CB8AC3E}">
        <p14:creationId xmlns:p14="http://schemas.microsoft.com/office/powerpoint/2010/main" val="1137231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1F4386-F606-5F93-4D9D-ABFB8312C75C}"/>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B64F8F4F-0B36-EC32-9683-77B42C63F2B0}"/>
              </a:ext>
              <a:ext uri="{C183D7F6-B498-43B3-948B-1728B52AA6E4}">
                <adec:decorative xmlns:adec="http://schemas.microsoft.com/office/drawing/2017/decorative" val="1"/>
              </a:ext>
            </a:extLst>
          </p:cNvPr>
          <p:cNvSpPr/>
          <p:nvPr/>
        </p:nvSpPr>
        <p:spPr>
          <a:xfrm>
            <a:off x="3724" y="-3854"/>
            <a:ext cx="4929799" cy="588900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a:extLst>
              <a:ext uri="{FF2B5EF4-FFF2-40B4-BE49-F238E27FC236}">
                <a16:creationId xmlns:a16="http://schemas.microsoft.com/office/drawing/2014/main" id="{831BBACB-EAD0-1882-F717-E2DE4025AFAA}"/>
              </a:ext>
            </a:extLst>
          </p:cNvPr>
          <p:cNvSpPr txBox="1">
            <a:spLocks noGrp="1"/>
          </p:cNvSpPr>
          <p:nvPr>
            <p:ph type="title" idx="4294967295"/>
          </p:nvPr>
        </p:nvSpPr>
        <p:spPr>
          <a:xfrm>
            <a:off x="401577" y="973138"/>
            <a:ext cx="4124325" cy="12303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ea typeface="+mn-ea"/>
              </a:rPr>
              <a:t>Support at </a:t>
            </a:r>
            <a:br>
              <a:rPr lang="en-US" sz="4000" spc="-85">
                <a:solidFill>
                  <a:schemeClr val="bg1"/>
                </a:solidFill>
                <a:ea typeface="+mn-ea"/>
              </a:rPr>
            </a:br>
            <a:r>
              <a:rPr lang="en-US" sz="4000" spc="-85">
                <a:solidFill>
                  <a:schemeClr val="bg1"/>
                </a:solidFill>
                <a:ea typeface="+mn-ea"/>
              </a:rPr>
              <a:t>home</a:t>
            </a:r>
          </a:p>
        </p:txBody>
      </p:sp>
      <p:pic>
        <p:nvPicPr>
          <p:cNvPr id="5" name="Picture 4" descr="A person with a disability learns how to cook.">
            <a:extLst>
              <a:ext uri="{FF2B5EF4-FFF2-40B4-BE49-F238E27FC236}">
                <a16:creationId xmlns:a16="http://schemas.microsoft.com/office/drawing/2014/main" id="{4D9F0FFC-EBF3-DB67-5B4D-3B147393532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214" y="2767827"/>
            <a:ext cx="4955909" cy="3369593"/>
          </a:xfrm>
          <a:prstGeom prst="rect">
            <a:avLst/>
          </a:prstGeom>
        </p:spPr>
      </p:pic>
      <p:sp>
        <p:nvSpPr>
          <p:cNvPr id="43" name="TextBox 42">
            <a:extLst>
              <a:ext uri="{FF2B5EF4-FFF2-40B4-BE49-F238E27FC236}">
                <a16:creationId xmlns:a16="http://schemas.microsoft.com/office/drawing/2014/main" id="{F1B0ED45-6400-96CB-6E04-467BFDE21A6D}"/>
              </a:ext>
            </a:extLst>
          </p:cNvPr>
          <p:cNvSpPr txBox="1"/>
          <p:nvPr/>
        </p:nvSpPr>
        <p:spPr>
          <a:xfrm>
            <a:off x="5186174" y="507082"/>
            <a:ext cx="6508896" cy="4113947"/>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000"/>
              </a:spcAft>
            </a:pPr>
            <a:r>
              <a:rPr lang="en-US" sz="2400" b="1">
                <a:solidFill>
                  <a:srgbClr val="1F497D"/>
                </a:solidFill>
                <a:latin typeface="Arial"/>
                <a:cs typeface="Arial"/>
              </a:rPr>
              <a:t>Supported Living</a:t>
            </a:r>
            <a:endParaRPr lang="en-US" sz="2400">
              <a:latin typeface="Arial"/>
              <a:cs typeface="Arial"/>
            </a:endParaRPr>
          </a:p>
          <a:p>
            <a:pPr marL="285750">
              <a:spcBef>
                <a:spcPts val="100"/>
              </a:spcBef>
              <a:spcAft>
                <a:spcPts val="400"/>
              </a:spcAft>
            </a:pPr>
            <a:r>
              <a:rPr lang="en-US" sz="2400">
                <a:cs typeface="Arial"/>
              </a:rPr>
              <a:t>Get help with daily tasks in your home, like:</a:t>
            </a:r>
          </a:p>
          <a:p>
            <a:pPr marL="1085850" lvl="1" indent="-342900">
              <a:spcBef>
                <a:spcPts val="100"/>
              </a:spcBef>
              <a:spcAft>
                <a:spcPts val="400"/>
              </a:spcAft>
              <a:buFont typeface="Arial"/>
              <a:buChar char="•"/>
            </a:pPr>
            <a:r>
              <a:rPr lang="en-US" sz="2400">
                <a:cs typeface="Arial"/>
              </a:rPr>
              <a:t>Bathing</a:t>
            </a:r>
          </a:p>
          <a:p>
            <a:pPr marL="1085850" lvl="1" indent="-342900">
              <a:spcBef>
                <a:spcPts val="100"/>
              </a:spcBef>
              <a:spcAft>
                <a:spcPts val="400"/>
              </a:spcAft>
              <a:buFont typeface="Arial"/>
              <a:buChar char="•"/>
            </a:pPr>
            <a:r>
              <a:rPr lang="en-US" sz="2400">
                <a:cs typeface="Arial"/>
              </a:rPr>
              <a:t>Dressing</a:t>
            </a:r>
          </a:p>
          <a:p>
            <a:pPr marL="1085850" lvl="1" indent="-342900">
              <a:spcBef>
                <a:spcPts val="100"/>
              </a:spcBef>
              <a:spcAft>
                <a:spcPts val="400"/>
              </a:spcAft>
              <a:buFont typeface="Arial"/>
              <a:buChar char="•"/>
            </a:pPr>
            <a:r>
              <a:rPr lang="en-US" sz="2400">
                <a:cs typeface="Arial"/>
              </a:rPr>
              <a:t>Cooking</a:t>
            </a:r>
          </a:p>
          <a:p>
            <a:pPr marL="1085850" lvl="1" indent="-342900">
              <a:spcBef>
                <a:spcPts val="100"/>
              </a:spcBef>
              <a:spcAft>
                <a:spcPts val="400"/>
              </a:spcAft>
              <a:buFont typeface="Arial"/>
              <a:buChar char="•"/>
            </a:pPr>
            <a:r>
              <a:rPr lang="en-US" sz="2400">
                <a:cs typeface="Arial"/>
              </a:rPr>
              <a:t>Budgeting </a:t>
            </a:r>
          </a:p>
          <a:p>
            <a:pPr marL="1085850" lvl="1" indent="-342900">
              <a:spcBef>
                <a:spcPts val="100"/>
              </a:spcBef>
              <a:spcAft>
                <a:spcPts val="400"/>
              </a:spcAft>
              <a:buFont typeface="Arial"/>
              <a:buChar char="•"/>
            </a:pPr>
            <a:r>
              <a:rPr lang="en-US" sz="2400">
                <a:cs typeface="Arial"/>
              </a:rPr>
              <a:t>And more!</a:t>
            </a:r>
          </a:p>
          <a:p>
            <a:pPr marL="285750">
              <a:spcBef>
                <a:spcPts val="100"/>
              </a:spcBef>
              <a:spcAft>
                <a:spcPts val="1000"/>
              </a:spcAft>
            </a:pPr>
            <a:endParaRPr lang="en-US" sz="800">
              <a:cs typeface="Calibri"/>
            </a:endParaRPr>
          </a:p>
          <a:p>
            <a:pPr marL="285750">
              <a:spcBef>
                <a:spcPts val="100"/>
              </a:spcBef>
              <a:spcAft>
                <a:spcPts val="1000"/>
              </a:spcAft>
            </a:pPr>
            <a:r>
              <a:rPr lang="en-US" sz="2400">
                <a:cs typeface="Calibri"/>
              </a:rPr>
              <a:t>A trained worker helps you one-on-one based on your needs. </a:t>
            </a:r>
          </a:p>
        </p:txBody>
      </p:sp>
      <p:sp>
        <p:nvSpPr>
          <p:cNvPr id="3" name="TextBox 2">
            <a:extLst>
              <a:ext uri="{FF2B5EF4-FFF2-40B4-BE49-F238E27FC236}">
                <a16:creationId xmlns:a16="http://schemas.microsoft.com/office/drawing/2014/main" id="{90CE2811-3FE3-7CB4-2E6F-FFA84A931803}"/>
              </a:ext>
            </a:extLst>
          </p:cNvPr>
          <p:cNvSpPr txBox="1"/>
          <p:nvPr/>
        </p:nvSpPr>
        <p:spPr>
          <a:xfrm>
            <a:off x="5474955" y="4838712"/>
            <a:ext cx="5785350" cy="1046440"/>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ctr" anchorCtr="0" forceAA="0" compatLnSpc="1">
            <a:prstTxWarp prst="textNoShape">
              <a:avLst/>
            </a:prstTxWarp>
            <a:spAutoFit/>
          </a:bodyPr>
          <a:lstStyle/>
          <a:p>
            <a:r>
              <a:rPr lang="en-US" sz="2200">
                <a:solidFill>
                  <a:srgbClr val="1F497D"/>
                </a:solidFill>
                <a:cs typeface="Arial"/>
              </a:rPr>
              <a:t>Support at home is </a:t>
            </a:r>
            <a:r>
              <a:rPr lang="en-US" sz="2200">
                <a:solidFill>
                  <a:schemeClr val="tx2"/>
                </a:solidFill>
                <a:cs typeface="Arial"/>
              </a:rPr>
              <a:t>also included in</a:t>
            </a:r>
            <a:r>
              <a:rPr lang="en-US" sz="2200">
                <a:solidFill>
                  <a:srgbClr val="1F497D"/>
                </a:solidFill>
                <a:cs typeface="Arial"/>
              </a:rPr>
              <a:t> the</a:t>
            </a:r>
            <a:endParaRPr lang="en-US">
              <a:solidFill>
                <a:srgbClr val="000000"/>
              </a:solidFill>
              <a:cs typeface="Arial"/>
            </a:endParaRPr>
          </a:p>
          <a:p>
            <a:r>
              <a:rPr lang="en-US" sz="2200" b="1">
                <a:solidFill>
                  <a:srgbClr val="1F497D"/>
                </a:solidFill>
                <a:cs typeface="Arial"/>
              </a:rPr>
              <a:t>Community Living and Supports</a:t>
            </a:r>
            <a:r>
              <a:rPr lang="en-US" sz="2200">
                <a:solidFill>
                  <a:srgbClr val="1F497D"/>
                </a:solidFill>
                <a:cs typeface="Arial"/>
              </a:rPr>
              <a:t> service.</a:t>
            </a:r>
            <a:endParaRPr lang="en-US">
              <a:cs typeface="Arial"/>
            </a:endParaRPr>
          </a:p>
        </p:txBody>
      </p:sp>
      <p:pic>
        <p:nvPicPr>
          <p:cNvPr id="4" name="Picture 3" descr="NCDHHS logo seal">
            <a:extLst>
              <a:ext uri="{FF2B5EF4-FFF2-40B4-BE49-F238E27FC236}">
                <a16:creationId xmlns:a16="http://schemas.microsoft.com/office/drawing/2014/main" id="{DD775B51-5A83-A3C1-CE2F-9AEF447875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2594068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57E41F-B7EB-3606-6046-90F102970E55}"/>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77D25790-9C37-87EF-6F76-98446E0959EA}"/>
              </a:ext>
              <a:ext uri="{C183D7F6-B498-43B3-948B-1728B52AA6E4}">
                <adec:decorative xmlns:adec="http://schemas.microsoft.com/office/drawing/2017/decorative" val="1"/>
              </a:ext>
            </a:extLst>
          </p:cNvPr>
          <p:cNvSpPr/>
          <p:nvPr/>
        </p:nvSpPr>
        <p:spPr>
          <a:xfrm>
            <a:off x="3724" y="-3854"/>
            <a:ext cx="4929799" cy="588900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a:extLst>
              <a:ext uri="{FF2B5EF4-FFF2-40B4-BE49-F238E27FC236}">
                <a16:creationId xmlns:a16="http://schemas.microsoft.com/office/drawing/2014/main" id="{0336192A-CCC1-37A4-D700-983187006D3E}"/>
              </a:ext>
            </a:extLst>
          </p:cNvPr>
          <p:cNvSpPr txBox="1">
            <a:spLocks noGrp="1"/>
          </p:cNvSpPr>
          <p:nvPr>
            <p:ph type="title" idx="4294967295"/>
          </p:nvPr>
        </p:nvSpPr>
        <p:spPr>
          <a:xfrm>
            <a:off x="460406" y="973138"/>
            <a:ext cx="3670300" cy="12303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latin typeface="Arial"/>
                <a:ea typeface="+mn-ea"/>
                <a:cs typeface="Arial"/>
              </a:rPr>
              <a:t>Access to group homes </a:t>
            </a:r>
            <a:endParaRPr lang="en-US" sz="4000" spc="-85">
              <a:solidFill>
                <a:schemeClr val="bg1"/>
              </a:solidFill>
              <a:ea typeface="+mn-ea"/>
            </a:endParaRPr>
          </a:p>
        </p:txBody>
      </p:sp>
      <p:sp>
        <p:nvSpPr>
          <p:cNvPr id="43" name="TextBox 42">
            <a:extLst>
              <a:ext uri="{FF2B5EF4-FFF2-40B4-BE49-F238E27FC236}">
                <a16:creationId xmlns:a16="http://schemas.microsoft.com/office/drawing/2014/main" id="{8ABD961B-D7E9-4154-77E4-BE01307144F8}"/>
              </a:ext>
            </a:extLst>
          </p:cNvPr>
          <p:cNvSpPr txBox="1"/>
          <p:nvPr/>
        </p:nvSpPr>
        <p:spPr>
          <a:xfrm>
            <a:off x="5186174" y="507082"/>
            <a:ext cx="6508896" cy="314958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000"/>
              </a:spcAft>
            </a:pPr>
            <a:r>
              <a:rPr lang="en-US" sz="2400" b="1">
                <a:solidFill>
                  <a:srgbClr val="1F497D"/>
                </a:solidFill>
                <a:latin typeface="Arial"/>
                <a:cs typeface="Arial"/>
              </a:rPr>
              <a:t>Residential Supports</a:t>
            </a:r>
            <a:endParaRPr lang="en-US" sz="2400">
              <a:latin typeface="Arial"/>
              <a:cs typeface="Arial"/>
            </a:endParaRPr>
          </a:p>
          <a:p>
            <a:pPr marL="285750">
              <a:spcBef>
                <a:spcPts val="100"/>
              </a:spcBef>
              <a:spcAft>
                <a:spcPts val="1000"/>
              </a:spcAft>
            </a:pPr>
            <a:r>
              <a:rPr lang="en-US" sz="2400">
                <a:cs typeface="Arial"/>
              </a:rPr>
              <a:t>Get help with daily activities while living in a structured care setting of your choice: </a:t>
            </a:r>
            <a:endParaRPr lang="en-US">
              <a:cs typeface="Arial"/>
            </a:endParaRPr>
          </a:p>
          <a:p>
            <a:pPr marL="1085850" lvl="1" indent="-342900">
              <a:spcBef>
                <a:spcPts val="100"/>
              </a:spcBef>
              <a:spcAft>
                <a:spcPts val="1000"/>
              </a:spcAft>
              <a:buFont typeface="Arial"/>
              <a:buChar char="•"/>
            </a:pPr>
            <a:r>
              <a:rPr lang="en-US" sz="2400">
                <a:cs typeface="Arial"/>
              </a:rPr>
              <a:t>Group home</a:t>
            </a:r>
            <a:endParaRPr lang="en-US">
              <a:cs typeface="Arial"/>
            </a:endParaRPr>
          </a:p>
          <a:p>
            <a:pPr marL="1085850" lvl="1" indent="-342900">
              <a:spcBef>
                <a:spcPts val="100"/>
              </a:spcBef>
              <a:spcAft>
                <a:spcPts val="1000"/>
              </a:spcAft>
              <a:buFont typeface="Arial"/>
              <a:buChar char="•"/>
            </a:pPr>
            <a:r>
              <a:rPr lang="en-US" sz="2400">
                <a:cs typeface="Arial"/>
              </a:rPr>
              <a:t>Alternative Family Living setting</a:t>
            </a:r>
            <a:endParaRPr lang="en-US" sz="800">
              <a:cs typeface="Calibri"/>
            </a:endParaRPr>
          </a:p>
          <a:p>
            <a:pPr marL="285750">
              <a:spcBef>
                <a:spcPts val="100"/>
              </a:spcBef>
              <a:spcAft>
                <a:spcPts val="1000"/>
              </a:spcAft>
            </a:pPr>
            <a:r>
              <a:rPr lang="en-US" sz="2400">
                <a:cs typeface="Calibri"/>
              </a:rPr>
              <a:t>A trained worker helps you one-on-one based on your needs. </a:t>
            </a:r>
          </a:p>
        </p:txBody>
      </p:sp>
      <p:pic>
        <p:nvPicPr>
          <p:cNvPr id="4" name="Picture 3" descr="A group of young adults gather in the kitchen. ">
            <a:extLst>
              <a:ext uri="{FF2B5EF4-FFF2-40B4-BE49-F238E27FC236}">
                <a16:creationId xmlns:a16="http://schemas.microsoft.com/office/drawing/2014/main" id="{33448D42-4B8C-D9D2-E253-3A7500FECC3A}"/>
              </a:ext>
            </a:extLst>
          </p:cNvPr>
          <p:cNvPicPr>
            <a:picLocks noChangeAspect="1"/>
          </p:cNvPicPr>
          <p:nvPr/>
        </p:nvPicPr>
        <p:blipFill>
          <a:blip r:embed="rId3" cstate="screen">
            <a:extLst>
              <a:ext uri="{28A0092B-C50C-407E-A947-70E740481C1C}">
                <a14:useLocalDpi xmlns:a14="http://schemas.microsoft.com/office/drawing/2010/main"/>
              </a:ext>
            </a:extLst>
          </a:blip>
          <a:srcRect t="-1935"/>
          <a:stretch/>
        </p:blipFill>
        <p:spPr>
          <a:xfrm>
            <a:off x="13250" y="2725951"/>
            <a:ext cx="4922110" cy="3413755"/>
          </a:xfrm>
          <a:prstGeom prst="rect">
            <a:avLst/>
          </a:prstGeom>
        </p:spPr>
      </p:pic>
      <p:pic>
        <p:nvPicPr>
          <p:cNvPr id="5" name="Picture 4" descr="NCDHHS logo seal">
            <a:extLst>
              <a:ext uri="{FF2B5EF4-FFF2-40B4-BE49-F238E27FC236}">
                <a16:creationId xmlns:a16="http://schemas.microsoft.com/office/drawing/2014/main" id="{86D708B8-97D7-BBC7-1C1F-ECEB524B16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184541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534859"/>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6460" y="948940"/>
            <a:ext cx="4124325" cy="184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latin typeface="Arial"/>
                <a:ea typeface="+mn-ea"/>
                <a:cs typeface="Arial"/>
              </a:rPr>
              <a:t>Moving to</a:t>
            </a:r>
            <a:br>
              <a:rPr lang="en-US" sz="4000" spc="-85">
                <a:solidFill>
                  <a:schemeClr val="bg1"/>
                </a:solidFill>
                <a:latin typeface="Arial"/>
                <a:ea typeface="+mn-ea"/>
                <a:cs typeface="Arial"/>
              </a:rPr>
            </a:br>
            <a:r>
              <a:rPr lang="en-US" sz="4000" spc="-85">
                <a:solidFill>
                  <a:schemeClr val="bg1"/>
                </a:solidFill>
                <a:latin typeface="Arial"/>
                <a:ea typeface="+mn-ea"/>
                <a:cs typeface="Arial"/>
              </a:rPr>
              <a:t>your own home</a:t>
            </a:r>
            <a:br>
              <a:rPr lang="en-US" sz="4000" spc="-85">
                <a:ea typeface="+mn-ea"/>
              </a:rPr>
            </a:br>
            <a:endParaRPr lang="en-US" sz="4000" spc="-85">
              <a:solidFill>
                <a:schemeClr val="bg1"/>
              </a:solidFill>
              <a:ea typeface="+mn-ea"/>
            </a:endParaRPr>
          </a:p>
        </p:txBody>
      </p:sp>
      <p:pic>
        <p:nvPicPr>
          <p:cNvPr id="4" name="Picture 3" descr="A woman is smiling as she is standing in her new apartment with boxes around her. ">
            <a:extLst>
              <a:ext uri="{FF2B5EF4-FFF2-40B4-BE49-F238E27FC236}">
                <a16:creationId xmlns:a16="http://schemas.microsoft.com/office/drawing/2014/main" id="{C6F1DE50-46DD-68F8-34AA-61E6A2A8D4D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0047" y="2885779"/>
            <a:ext cx="4949552" cy="3253984"/>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87549" y="474439"/>
            <a:ext cx="6042568" cy="61247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b="1">
                <a:solidFill>
                  <a:srgbClr val="1F497D"/>
                </a:solidFill>
                <a:latin typeface="Arial"/>
                <a:ea typeface="+mn-lt"/>
                <a:cs typeface="Arial"/>
              </a:rPr>
              <a:t>Community Transition </a:t>
            </a:r>
            <a:endParaRPr lang="en-US" sz="2400" b="1">
              <a:solidFill>
                <a:srgbClr val="1F497D"/>
              </a:solidFill>
              <a:latin typeface="Arial" panose="020B0604020202020204" pitchFamily="34" charset="0"/>
              <a:ea typeface="+mn-lt"/>
              <a:cs typeface="Arial" panose="020B0604020202020204" pitchFamily="34" charset="0"/>
            </a:endParaRPr>
          </a:p>
          <a:p>
            <a:pPr>
              <a:spcAft>
                <a:spcPts val="1200"/>
              </a:spcAft>
            </a:pPr>
            <a:r>
              <a:rPr lang="en-US" sz="2400">
                <a:ea typeface="+mn-lt"/>
                <a:cs typeface="+mn-lt"/>
              </a:rPr>
              <a:t>Get help moving from an approved setting to your own home.</a:t>
            </a:r>
            <a:endParaRPr lang="en-US">
              <a:cs typeface="Arial"/>
            </a:endParaRPr>
          </a:p>
          <a:p>
            <a:pPr>
              <a:spcAft>
                <a:spcPts val="1200"/>
              </a:spcAft>
            </a:pPr>
            <a:r>
              <a:rPr lang="en-US" sz="2400">
                <a:cs typeface="Arial"/>
              </a:rPr>
              <a:t>Approved settings include licensed facilities, foster homes, group homes, Alternative Family Living settings or even your family’s home.</a:t>
            </a:r>
            <a:endParaRPr lang="en-US" sz="2400">
              <a:ea typeface="+mn-lt"/>
              <a:cs typeface="+mn-lt"/>
            </a:endParaRPr>
          </a:p>
          <a:p>
            <a:pPr>
              <a:spcAft>
                <a:spcPts val="1200"/>
              </a:spcAft>
            </a:pPr>
            <a:r>
              <a:rPr lang="en-US" sz="2400">
                <a:ea typeface="+mn-lt"/>
                <a:cs typeface="+mn-lt"/>
              </a:rPr>
              <a:t>This service covers expenses such as:  </a:t>
            </a:r>
            <a:endParaRPr lang="en-US" sz="2400">
              <a:cs typeface="Arial"/>
            </a:endParaRPr>
          </a:p>
          <a:p>
            <a:pPr marL="800100" lvl="1" indent="-342900">
              <a:spcAft>
                <a:spcPts val="1200"/>
              </a:spcAft>
              <a:buFont typeface="Arial"/>
              <a:buChar char="•"/>
            </a:pPr>
            <a:r>
              <a:rPr lang="en-US" sz="2400">
                <a:ea typeface="+mn-lt"/>
                <a:cs typeface="+mn-lt"/>
              </a:rPr>
              <a:t>Security deposits</a:t>
            </a:r>
          </a:p>
          <a:p>
            <a:pPr marL="800100" lvl="1" indent="-342900">
              <a:spcAft>
                <a:spcPts val="1200"/>
              </a:spcAft>
              <a:buFont typeface="Arial"/>
              <a:buChar char="•"/>
            </a:pPr>
            <a:r>
              <a:rPr lang="en-US" sz="2400">
                <a:ea typeface="+mn-lt"/>
                <a:cs typeface="+mn-lt"/>
              </a:rPr>
              <a:t>Household items</a:t>
            </a:r>
          </a:p>
          <a:p>
            <a:pPr marL="800100" lvl="1" indent="-342900">
              <a:spcAft>
                <a:spcPts val="1200"/>
              </a:spcAft>
              <a:buFont typeface="Arial"/>
              <a:buChar char="•"/>
            </a:pPr>
            <a:r>
              <a:rPr lang="en-US" sz="2400">
                <a:ea typeface="+mn-lt"/>
                <a:cs typeface="+mn-lt"/>
              </a:rPr>
              <a:t>Set-up fees for utilities</a:t>
            </a:r>
          </a:p>
          <a:p>
            <a:pPr>
              <a:spcAft>
                <a:spcPts val="1200"/>
              </a:spcAft>
            </a:pPr>
            <a:endParaRPr lang="en-US" sz="2400">
              <a:cs typeface="Arial"/>
            </a:endParaRPr>
          </a:p>
          <a:p>
            <a:pPr>
              <a:spcAft>
                <a:spcPts val="1200"/>
              </a:spcAft>
            </a:pPr>
            <a:endParaRPr lang="en-US" sz="2400">
              <a:solidFill>
                <a:srgbClr val="FF0000"/>
              </a:solidFill>
              <a:ea typeface="+mn-lt"/>
              <a:cs typeface="+mn-lt"/>
            </a:endParaRPr>
          </a:p>
        </p:txBody>
      </p:sp>
      <p:pic>
        <p:nvPicPr>
          <p:cNvPr id="6" name="Picture 5" descr="NCDHHS logo seal">
            <a:extLst>
              <a:ext uri="{FF2B5EF4-FFF2-40B4-BE49-F238E27FC236}">
                <a16:creationId xmlns:a16="http://schemas.microsoft.com/office/drawing/2014/main" id="{862F8A31-F577-88A2-D787-C218CD2937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868757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40104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2780" y="984250"/>
            <a:ext cx="4124325"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ea typeface="+mn-ea"/>
              </a:rPr>
              <a:t>Community </a:t>
            </a:r>
            <a:br>
              <a:rPr lang="en-US" sz="4000" spc="-85">
                <a:solidFill>
                  <a:schemeClr val="bg1"/>
                </a:solidFill>
                <a:ea typeface="+mn-ea"/>
              </a:rPr>
            </a:br>
            <a:r>
              <a:rPr lang="en-US" sz="4000" spc="-85">
                <a:solidFill>
                  <a:schemeClr val="bg1"/>
                </a:solidFill>
                <a:ea typeface="+mn-ea"/>
              </a:rPr>
              <a:t>participation</a:t>
            </a:r>
          </a:p>
        </p:txBody>
      </p:sp>
      <p:pic>
        <p:nvPicPr>
          <p:cNvPr id="6" name="Picture 5" descr="Two people in a pottery class. ">
            <a:extLst>
              <a:ext uri="{FF2B5EF4-FFF2-40B4-BE49-F238E27FC236}">
                <a16:creationId xmlns:a16="http://schemas.microsoft.com/office/drawing/2014/main" id="{AD76375E-F415-EF94-D434-3B4479D4466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9289" y="2806256"/>
            <a:ext cx="4948465" cy="3326916"/>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46701" y="475792"/>
            <a:ext cx="6324050" cy="463203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b="1">
                <a:solidFill>
                  <a:srgbClr val="1F497D"/>
                </a:solidFill>
                <a:latin typeface="Arial"/>
                <a:ea typeface="Verdana"/>
                <a:cs typeface="Arial"/>
              </a:rPr>
              <a:t>Community Living and Supports </a:t>
            </a:r>
          </a:p>
          <a:p>
            <a:r>
              <a:rPr lang="en-US" sz="2400">
                <a:latin typeface="Arial"/>
                <a:ea typeface="Verdana"/>
                <a:cs typeface="Arial"/>
              </a:rPr>
              <a:t>Get help with everyday activities, like grocery shopping and banking. </a:t>
            </a:r>
            <a:br>
              <a:rPr lang="en-US" sz="2000">
                <a:latin typeface="Arial"/>
                <a:ea typeface="Verdana"/>
                <a:cs typeface="Arial"/>
              </a:rPr>
            </a:br>
            <a:endParaRPr lang="en-US" sz="2000">
              <a:solidFill>
                <a:srgbClr val="000000"/>
              </a:solidFill>
              <a:latin typeface="Arial"/>
              <a:ea typeface="Verdana"/>
              <a:cs typeface="Arial"/>
            </a:endParaRPr>
          </a:p>
          <a:p>
            <a:pPr>
              <a:spcAft>
                <a:spcPts val="600"/>
              </a:spcAft>
            </a:pPr>
            <a:r>
              <a:rPr lang="en-US" sz="2400" b="1">
                <a:solidFill>
                  <a:srgbClr val="1F497D"/>
                </a:solidFill>
                <a:latin typeface="Arial"/>
                <a:ea typeface="Verdana"/>
                <a:cs typeface="Arial"/>
              </a:rPr>
              <a:t>Community Networking</a:t>
            </a:r>
          </a:p>
          <a:p>
            <a:r>
              <a:rPr lang="en-US" sz="2400">
                <a:latin typeface="Arial"/>
                <a:ea typeface="Verdana"/>
                <a:cs typeface="Arial"/>
              </a:rPr>
              <a:t>Meet and connect with </a:t>
            </a:r>
            <a:r>
              <a:rPr lang="en-US" sz="2400">
                <a:solidFill>
                  <a:srgbClr val="000000"/>
                </a:solidFill>
                <a:latin typeface="Arial"/>
                <a:ea typeface="Verdana"/>
                <a:cs typeface="Arial"/>
              </a:rPr>
              <a:t>new</a:t>
            </a:r>
            <a:r>
              <a:rPr lang="en-US" sz="2400">
                <a:latin typeface="Arial"/>
                <a:ea typeface="Verdana"/>
                <a:cs typeface="Arial"/>
              </a:rPr>
              <a:t> people through volunteering, finding hobbies, taking classes and more. </a:t>
            </a:r>
            <a:br>
              <a:rPr lang="en-US" sz="2000">
                <a:latin typeface="Arial"/>
                <a:ea typeface="Verdana"/>
                <a:cs typeface="Arial"/>
              </a:rPr>
            </a:br>
            <a:endParaRPr lang="en-US" sz="2000">
              <a:solidFill>
                <a:srgbClr val="000000"/>
              </a:solidFill>
              <a:latin typeface="Arial"/>
              <a:ea typeface="Verdana"/>
              <a:cs typeface="Arial"/>
            </a:endParaRPr>
          </a:p>
          <a:p>
            <a:pPr>
              <a:spcAft>
                <a:spcPts val="600"/>
              </a:spcAft>
            </a:pPr>
            <a:r>
              <a:rPr lang="en-US" sz="2400" b="1">
                <a:solidFill>
                  <a:srgbClr val="1F497D"/>
                </a:solidFill>
                <a:latin typeface="Arial"/>
                <a:ea typeface="Verdana"/>
                <a:cs typeface="Arial"/>
              </a:rPr>
              <a:t>Day Supports </a:t>
            </a:r>
          </a:p>
          <a:p>
            <a:r>
              <a:rPr lang="en-US" sz="2400">
                <a:latin typeface="Arial"/>
                <a:ea typeface="Verdana"/>
                <a:cs typeface="Arial"/>
              </a:rPr>
              <a:t>Attend a day program, like workshops and after-school programs. </a:t>
            </a:r>
          </a:p>
        </p:txBody>
      </p:sp>
      <p:pic>
        <p:nvPicPr>
          <p:cNvPr id="4" name="Picture 3" descr="NCDHHS logo seal">
            <a:extLst>
              <a:ext uri="{FF2B5EF4-FFF2-40B4-BE49-F238E27FC236}">
                <a16:creationId xmlns:a16="http://schemas.microsoft.com/office/drawing/2014/main" id="{D4FDE184-0563-0AC5-50F8-6754360A67C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68179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512556"/>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6460" y="1098550"/>
            <a:ext cx="4124325"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ea typeface="+mn-ea"/>
              </a:rPr>
              <a:t>Equipment and modifications</a:t>
            </a:r>
          </a:p>
        </p:txBody>
      </p:sp>
      <p:pic>
        <p:nvPicPr>
          <p:cNvPr id="5" name="Picture 4" descr="A person in a wheelchair using a ramp to get into a car. ">
            <a:extLst>
              <a:ext uri="{FF2B5EF4-FFF2-40B4-BE49-F238E27FC236}">
                <a16:creationId xmlns:a16="http://schemas.microsoft.com/office/drawing/2014/main" id="{5B2DDB20-91F5-45DD-62E5-B37A29F5234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62" y="3058187"/>
            <a:ext cx="4945143" cy="3074984"/>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51888" y="465008"/>
            <a:ext cx="6319412" cy="453970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b="1">
                <a:solidFill>
                  <a:srgbClr val="1F497D"/>
                </a:solidFill>
                <a:latin typeface="Arial" panose="020B0604020202020204" pitchFamily="34" charset="0"/>
                <a:ea typeface="Verdana"/>
                <a:cs typeface="Arial" panose="020B0604020202020204" pitchFamily="34" charset="0"/>
              </a:rPr>
              <a:t>Assistive Technology Equipment and Supplies  </a:t>
            </a:r>
            <a:br>
              <a:rPr lang="en-US" sz="2400" b="1">
                <a:solidFill>
                  <a:srgbClr val="1F497D"/>
                </a:solidFill>
                <a:latin typeface="Arial" panose="020B0604020202020204" pitchFamily="34" charset="0"/>
                <a:ea typeface="Verdana"/>
                <a:cs typeface="Arial" panose="020B0604020202020204" pitchFamily="34" charset="0"/>
              </a:rPr>
            </a:br>
            <a:r>
              <a:rPr lang="en-US" sz="2400">
                <a:latin typeface="Arial"/>
                <a:ea typeface="Verdana"/>
                <a:cs typeface="Arial"/>
              </a:rPr>
              <a:t>Communication devices, smart home technology, notetaking systems and more. </a:t>
            </a:r>
            <a:endParaRPr lang="en-US" sz="2400">
              <a:cs typeface="Arial"/>
            </a:endParaRPr>
          </a:p>
          <a:p>
            <a:pPr>
              <a:spcAft>
                <a:spcPts val="1200"/>
              </a:spcAft>
            </a:pPr>
            <a:endParaRPr lang="en-US" sz="200">
              <a:solidFill>
                <a:srgbClr val="147DAF"/>
              </a:solidFill>
              <a:latin typeface="Arial Black"/>
              <a:ea typeface="Verdana"/>
              <a:cs typeface="Arial"/>
            </a:endParaRPr>
          </a:p>
          <a:p>
            <a:pPr>
              <a:spcAft>
                <a:spcPts val="1200"/>
              </a:spcAft>
            </a:pPr>
            <a:r>
              <a:rPr lang="en-US" sz="2400" b="1">
                <a:solidFill>
                  <a:srgbClr val="1F497D"/>
                </a:solidFill>
                <a:latin typeface="Arial" panose="020B0604020202020204" pitchFamily="34" charset="0"/>
                <a:ea typeface="Verdana"/>
                <a:cs typeface="Arial" panose="020B0604020202020204" pitchFamily="34" charset="0"/>
              </a:rPr>
              <a:t>Home Modifications</a:t>
            </a:r>
            <a:br>
              <a:rPr lang="en-US" sz="2400" b="1">
                <a:solidFill>
                  <a:srgbClr val="1F497D"/>
                </a:solidFill>
                <a:latin typeface="Arial" panose="020B0604020202020204" pitchFamily="34" charset="0"/>
                <a:ea typeface="Verdana"/>
                <a:cs typeface="Arial" panose="020B0604020202020204" pitchFamily="34" charset="0"/>
              </a:rPr>
            </a:br>
            <a:r>
              <a:rPr lang="en-US" sz="2400">
                <a:latin typeface="Arial"/>
                <a:ea typeface="Verdana"/>
                <a:cs typeface="Arial"/>
              </a:rPr>
              <a:t>Physical changes to your home, like making doorways bigger and installing ramps. </a:t>
            </a:r>
            <a:endParaRPr lang="en-US" sz="2400"/>
          </a:p>
          <a:p>
            <a:pPr>
              <a:spcAft>
                <a:spcPts val="1200"/>
              </a:spcAft>
            </a:pPr>
            <a:endParaRPr lang="en-US" sz="200" b="1">
              <a:solidFill>
                <a:srgbClr val="000000"/>
              </a:solidFill>
              <a:latin typeface="Arial"/>
              <a:ea typeface="Verdana"/>
              <a:cs typeface="Arial"/>
            </a:endParaRPr>
          </a:p>
          <a:p>
            <a:pPr>
              <a:spcAft>
                <a:spcPts val="1200"/>
              </a:spcAft>
              <a:buFont typeface="Symbol"/>
            </a:pPr>
            <a:r>
              <a:rPr lang="en-US" sz="2400" b="1">
                <a:solidFill>
                  <a:srgbClr val="1F497D"/>
                </a:solidFill>
                <a:latin typeface="Arial" panose="020B0604020202020204" pitchFamily="34" charset="0"/>
                <a:ea typeface="Verdana"/>
                <a:cs typeface="Arial" panose="020B0604020202020204" pitchFamily="34" charset="0"/>
              </a:rPr>
              <a:t>Vehicle Modifications</a:t>
            </a:r>
            <a:br>
              <a:rPr lang="en-US" sz="2400" b="1">
                <a:solidFill>
                  <a:srgbClr val="1F497D"/>
                </a:solidFill>
                <a:latin typeface="Arial" panose="020B0604020202020204" pitchFamily="34" charset="0"/>
                <a:ea typeface="Verdana"/>
                <a:cs typeface="Arial" panose="020B0604020202020204" pitchFamily="34" charset="0"/>
              </a:rPr>
            </a:br>
            <a:r>
              <a:rPr lang="en-US" sz="2400">
                <a:latin typeface="Arial"/>
                <a:ea typeface="Verdana"/>
                <a:cs typeface="Arial"/>
              </a:rPr>
              <a:t>Physical changes to your car, like seating modifications and lifting devices.</a:t>
            </a:r>
            <a:endParaRPr lang="en-US" sz="2400">
              <a:cs typeface="Arial"/>
            </a:endParaRPr>
          </a:p>
        </p:txBody>
      </p:sp>
      <p:pic>
        <p:nvPicPr>
          <p:cNvPr id="6" name="Picture 5" descr="NCDHHS logo seal">
            <a:extLst>
              <a:ext uri="{FF2B5EF4-FFF2-40B4-BE49-F238E27FC236}">
                <a16:creationId xmlns:a16="http://schemas.microsoft.com/office/drawing/2014/main" id="{BF1BBF05-084C-A937-22F4-1A993381D4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343146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762697"/>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393088" y="1098550"/>
            <a:ext cx="4124325" cy="6159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ea typeface="+mn-ea"/>
              </a:rPr>
              <a:t>Job coaching</a:t>
            </a:r>
          </a:p>
        </p:txBody>
      </p:sp>
      <p:pic>
        <p:nvPicPr>
          <p:cNvPr id="4" name="Picture 3" descr="A man typing on a laptop. ">
            <a:extLst>
              <a:ext uri="{FF2B5EF4-FFF2-40B4-BE49-F238E27FC236}">
                <a16:creationId xmlns:a16="http://schemas.microsoft.com/office/drawing/2014/main" id="{7B744D3B-F047-BB3F-18A2-86E67BC6DC9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909" y="2797668"/>
            <a:ext cx="4940321" cy="3335503"/>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38406" y="473090"/>
            <a:ext cx="5998956"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b="1">
                <a:solidFill>
                  <a:srgbClr val="1F497D"/>
                </a:solidFill>
                <a:latin typeface="Arial" panose="020B0604020202020204" pitchFamily="34" charset="0"/>
                <a:ea typeface="Verdana"/>
                <a:cs typeface="Arial" panose="020B0604020202020204" pitchFamily="34" charset="0"/>
              </a:rPr>
              <a:t>Supported Employment</a:t>
            </a:r>
            <a:br>
              <a:rPr lang="en-US" sz="2400" b="1">
                <a:solidFill>
                  <a:srgbClr val="1F497D"/>
                </a:solidFill>
                <a:latin typeface="Arial" panose="020B0604020202020204" pitchFamily="34" charset="0"/>
                <a:ea typeface="Verdana"/>
                <a:cs typeface="Arial" panose="020B0604020202020204" pitchFamily="34" charset="0"/>
              </a:rPr>
            </a:br>
            <a:r>
              <a:rPr lang="en-US" sz="2400">
                <a:ea typeface="+mn-lt"/>
                <a:cs typeface="+mn-lt"/>
              </a:rPr>
              <a:t>Find, get and keep a job that’s right for you. An employment specialist can help you with career counseling, resumes, interview practice and more.</a:t>
            </a:r>
            <a:endParaRPr lang="en-US" sz="2400"/>
          </a:p>
          <a:p>
            <a:pPr>
              <a:spcAft>
                <a:spcPts val="1200"/>
              </a:spcAft>
            </a:pPr>
            <a:endParaRPr lang="en-US" sz="1200">
              <a:solidFill>
                <a:srgbClr val="000000"/>
              </a:solidFill>
              <a:ea typeface="+mn-lt"/>
              <a:cs typeface="+mn-lt"/>
            </a:endParaRPr>
          </a:p>
          <a:p>
            <a:pPr>
              <a:spcAft>
                <a:spcPts val="1200"/>
              </a:spcAft>
            </a:pPr>
            <a:r>
              <a:rPr lang="en-US" sz="2400" b="1">
                <a:solidFill>
                  <a:srgbClr val="1F497D"/>
                </a:solidFill>
                <a:latin typeface="Arial" panose="020B0604020202020204" pitchFamily="34" charset="0"/>
                <a:ea typeface="+mn-lt"/>
                <a:cs typeface="Arial" panose="020B0604020202020204" pitchFamily="34" charset="0"/>
              </a:rPr>
              <a:t>Benefits Counseling</a:t>
            </a:r>
            <a:br>
              <a:rPr lang="en-US" sz="2400" b="1">
                <a:solidFill>
                  <a:srgbClr val="1F497D"/>
                </a:solidFill>
                <a:latin typeface="Arial" panose="020B0604020202020204" pitchFamily="34" charset="0"/>
                <a:ea typeface="+mn-lt"/>
                <a:cs typeface="Arial" panose="020B0604020202020204" pitchFamily="34" charset="0"/>
              </a:rPr>
            </a:br>
            <a:r>
              <a:rPr lang="en-US" sz="2400">
                <a:solidFill>
                  <a:srgbClr val="000000"/>
                </a:solidFill>
                <a:latin typeface="Arial"/>
                <a:cs typeface="Arial"/>
              </a:rPr>
              <a:t>Get guidance on whether a job could affect your eligibility for benefit programs, like Supplemental Security Income (SSI) or Food and Nutrition Services.</a:t>
            </a:r>
            <a:endParaRPr lang="en-US" sz="2400">
              <a:cs typeface="Arial"/>
            </a:endParaRPr>
          </a:p>
        </p:txBody>
      </p:sp>
      <p:pic>
        <p:nvPicPr>
          <p:cNvPr id="6" name="Picture 5" descr="NCDHHS logo seal">
            <a:extLst>
              <a:ext uri="{FF2B5EF4-FFF2-40B4-BE49-F238E27FC236}">
                <a16:creationId xmlns:a16="http://schemas.microsoft.com/office/drawing/2014/main" id="{D0B71F62-2539-3EF8-F693-46531A358B0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388810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6967" y="-3853"/>
            <a:ext cx="4929799" cy="5378742"/>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60406" y="1041400"/>
            <a:ext cx="4124325" cy="61436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latin typeface="Arial"/>
                <a:ea typeface="+mn-ea"/>
                <a:cs typeface="Arial"/>
              </a:rPr>
              <a:t>Crisis services</a:t>
            </a:r>
            <a:endParaRPr lang="en-US" sz="4000" b="0" spc="-85">
              <a:solidFill>
                <a:schemeClr val="bg1"/>
              </a:solidFill>
              <a:ea typeface="+mn-ea"/>
            </a:endParaRPr>
          </a:p>
        </p:txBody>
      </p:sp>
      <p:pic>
        <p:nvPicPr>
          <p:cNvPr id="5" name="Picture 4" descr="A staff member answering phone calls. ">
            <a:extLst>
              <a:ext uri="{FF2B5EF4-FFF2-40B4-BE49-F238E27FC236}">
                <a16:creationId xmlns:a16="http://schemas.microsoft.com/office/drawing/2014/main" id="{55E7E859-6FE5-BF54-BDB4-F7EC1CA87C5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4457" y="2825661"/>
            <a:ext cx="4939110" cy="3307510"/>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63701" y="485371"/>
            <a:ext cx="6326163" cy="50860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400" b="1">
                <a:solidFill>
                  <a:schemeClr val="tx2"/>
                </a:solidFill>
                <a:latin typeface="Arial"/>
                <a:ea typeface="Verdana"/>
                <a:cs typeface="Arial"/>
              </a:rPr>
              <a:t>Crisis Services</a:t>
            </a:r>
            <a:br>
              <a:rPr lang="en-US" sz="2400" b="1">
                <a:latin typeface="Arial"/>
                <a:ea typeface="Verdana"/>
                <a:cs typeface="Arial"/>
              </a:rPr>
            </a:br>
            <a:r>
              <a:rPr lang="en-US" sz="2400">
                <a:ea typeface="+mn-lt"/>
                <a:cs typeface="+mn-lt"/>
              </a:rPr>
              <a:t>This service helps prevent institutional placement or hospitalization. For instance, this service could help you if you are at risk of losing your home or job. </a:t>
            </a:r>
            <a:br>
              <a:rPr lang="en-US" sz="2400">
                <a:ea typeface="+mn-lt"/>
                <a:cs typeface="+mn-lt"/>
              </a:rPr>
            </a:br>
            <a:endParaRPr lang="en-US" sz="1050">
              <a:cs typeface="Arial"/>
            </a:endParaRPr>
          </a:p>
          <a:p>
            <a:pPr>
              <a:spcAft>
                <a:spcPts val="1200"/>
              </a:spcAft>
            </a:pPr>
            <a:r>
              <a:rPr lang="en-US" sz="2400">
                <a:cs typeface="Arial"/>
              </a:rPr>
              <a:t>Trained staff can help:</a:t>
            </a:r>
          </a:p>
          <a:p>
            <a:pPr marL="800100" lvl="1" indent="-342900">
              <a:spcAft>
                <a:spcPts val="1200"/>
              </a:spcAft>
              <a:buFont typeface="Arial"/>
              <a:buChar char="•"/>
            </a:pPr>
            <a:r>
              <a:rPr lang="en-US" sz="2400">
                <a:cs typeface="Arial"/>
              </a:rPr>
              <a:t>Identify the type of help you need</a:t>
            </a:r>
            <a:endParaRPr lang="en-US">
              <a:cs typeface="Arial"/>
            </a:endParaRPr>
          </a:p>
          <a:p>
            <a:pPr marL="800100" lvl="1" indent="-342900">
              <a:spcAft>
                <a:spcPts val="1200"/>
              </a:spcAft>
              <a:buFont typeface="Arial"/>
              <a:buChar char="•"/>
            </a:pPr>
            <a:r>
              <a:rPr lang="en-US" sz="2400">
                <a:cs typeface="Arial"/>
              </a:rPr>
              <a:t>Connect you to agencies or psychologists</a:t>
            </a:r>
            <a:endParaRPr lang="en-US">
              <a:cs typeface="Arial"/>
            </a:endParaRPr>
          </a:p>
          <a:p>
            <a:pPr marL="800100" lvl="1" indent="-342900">
              <a:spcAft>
                <a:spcPts val="1200"/>
              </a:spcAft>
              <a:buFont typeface="Arial"/>
              <a:buChar char="•"/>
            </a:pPr>
            <a:r>
              <a:rPr lang="en-US" sz="2400">
                <a:cs typeface="Arial"/>
              </a:rPr>
              <a:t>Create a crisis plan</a:t>
            </a:r>
            <a:endParaRPr lang="en-US">
              <a:cs typeface="Arial"/>
            </a:endParaRPr>
          </a:p>
          <a:p>
            <a:pPr>
              <a:spcAft>
                <a:spcPts val="1200"/>
              </a:spcAft>
            </a:pPr>
            <a:endParaRPr lang="en-US" sz="2400">
              <a:cs typeface="Arial"/>
            </a:endParaRPr>
          </a:p>
        </p:txBody>
      </p:sp>
      <p:pic>
        <p:nvPicPr>
          <p:cNvPr id="4" name="Picture 3" descr="NCDHHS logo seal">
            <a:extLst>
              <a:ext uri="{FF2B5EF4-FFF2-40B4-BE49-F238E27FC236}">
                <a16:creationId xmlns:a16="http://schemas.microsoft.com/office/drawing/2014/main" id="{EFAB67F4-19AA-9916-2C68-C2612BA70FF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226726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211474"/>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04592" y="1098550"/>
            <a:ext cx="4124325" cy="123190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ea typeface="+mn-ea"/>
              </a:rPr>
              <a:t>Caregiver support</a:t>
            </a:r>
          </a:p>
        </p:txBody>
      </p:sp>
      <p:pic>
        <p:nvPicPr>
          <p:cNvPr id="4" name="Picture 3" descr="Someone holding another person's hand between theirs.">
            <a:extLst>
              <a:ext uri="{FF2B5EF4-FFF2-40B4-BE49-F238E27FC236}">
                <a16:creationId xmlns:a16="http://schemas.microsoft.com/office/drawing/2014/main" id="{60D56FBE-3D1E-E516-111D-779FA027123C}"/>
              </a:ext>
            </a:extLst>
          </p:cNvPr>
          <p:cNvPicPr>
            <a:picLocks noChangeAspect="1"/>
          </p:cNvPicPr>
          <p:nvPr/>
        </p:nvPicPr>
        <p:blipFill>
          <a:blip r:embed="rId3" cstate="screen">
            <a:extLst>
              <a:ext uri="{28A0092B-C50C-407E-A947-70E740481C1C}">
                <a14:useLocalDpi xmlns:a14="http://schemas.microsoft.com/office/drawing/2010/main"/>
              </a:ext>
            </a:extLst>
          </a:blip>
          <a:srcRect t="-726"/>
          <a:stretch/>
        </p:blipFill>
        <p:spPr>
          <a:xfrm>
            <a:off x="7247" y="3038162"/>
            <a:ext cx="4926631" cy="3102947"/>
          </a:xfrm>
          <a:prstGeom prst="rect">
            <a:avLst/>
          </a:prstGeom>
        </p:spPr>
      </p:pic>
      <p:sp>
        <p:nvSpPr>
          <p:cNvPr id="3" name="TextBox 2">
            <a:extLst>
              <a:ext uri="{FF2B5EF4-FFF2-40B4-BE49-F238E27FC236}">
                <a16:creationId xmlns:a16="http://schemas.microsoft.com/office/drawing/2014/main" id="{12903F18-50A5-73F7-D5D0-C1F1A2614618}"/>
              </a:ext>
            </a:extLst>
          </p:cNvPr>
          <p:cNvSpPr txBox="1"/>
          <p:nvPr/>
        </p:nvSpPr>
        <p:spPr>
          <a:xfrm>
            <a:off x="5387399" y="489734"/>
            <a:ext cx="6579313" cy="54168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1200"/>
              </a:spcAft>
            </a:pPr>
            <a:r>
              <a:rPr lang="en-US" sz="2300" b="1" dirty="0">
                <a:solidFill>
                  <a:srgbClr val="1F497D"/>
                </a:solidFill>
                <a:latin typeface="Arial"/>
                <a:ea typeface="Verdana"/>
                <a:cs typeface="Arial"/>
              </a:rPr>
              <a:t>Respite</a:t>
            </a:r>
            <a:br>
              <a:rPr lang="en-US" sz="2300" b="1" dirty="0">
                <a:latin typeface="Arial" panose="020B0604020202020204" pitchFamily="34" charset="0"/>
                <a:ea typeface="Verdana"/>
                <a:cs typeface="Arial" panose="020B0604020202020204" pitchFamily="34" charset="0"/>
              </a:rPr>
            </a:br>
            <a:r>
              <a:rPr lang="en-US" sz="2300" dirty="0">
                <a:latin typeface="Arial"/>
                <a:ea typeface="Verdana"/>
                <a:cs typeface="Arial"/>
              </a:rPr>
              <a:t>Gives you and your caregivers a break, while knowing a loved one is cared for. This includes overnight, weekend or emergency care. </a:t>
            </a:r>
          </a:p>
          <a:p>
            <a:pPr>
              <a:spcAft>
                <a:spcPts val="1200"/>
              </a:spcAft>
            </a:pPr>
            <a:endParaRPr lang="en-US" sz="300">
              <a:ea typeface="Verdana"/>
              <a:cs typeface="Arial"/>
            </a:endParaRPr>
          </a:p>
          <a:p>
            <a:pPr>
              <a:spcAft>
                <a:spcPts val="1200"/>
              </a:spcAft>
            </a:pPr>
            <a:r>
              <a:rPr lang="en-US" sz="2300" b="1" dirty="0">
                <a:solidFill>
                  <a:srgbClr val="1F497D"/>
                </a:solidFill>
                <a:latin typeface="Arial"/>
                <a:ea typeface="Verdana"/>
                <a:cs typeface="Arial"/>
              </a:rPr>
              <a:t>Specialized Consultations </a:t>
            </a:r>
            <a:br>
              <a:rPr lang="en-US" sz="2300" b="1" dirty="0">
                <a:latin typeface="Arial" panose="020B0604020202020204" pitchFamily="34" charset="0"/>
                <a:ea typeface="Verdana"/>
                <a:cs typeface="Arial" panose="020B0604020202020204" pitchFamily="34" charset="0"/>
              </a:rPr>
            </a:br>
            <a:r>
              <a:rPr lang="en-US" sz="2300" dirty="0">
                <a:solidFill>
                  <a:srgbClr val="000000"/>
                </a:solidFill>
                <a:ea typeface="+mn-lt"/>
                <a:cs typeface="+mn-lt"/>
              </a:rPr>
              <a:t>Get advice and training from an expert in topics like </a:t>
            </a:r>
            <a:r>
              <a:rPr lang="en-US" sz="2300" dirty="0">
                <a:ea typeface="+mn-lt"/>
                <a:cs typeface="+mn-lt"/>
              </a:rPr>
              <a:t>supporting positive behaviors or improving social communication skills.</a:t>
            </a:r>
          </a:p>
          <a:p>
            <a:pPr>
              <a:spcAft>
                <a:spcPts val="1200"/>
              </a:spcAft>
            </a:pPr>
            <a:endParaRPr lang="en-US" sz="300">
              <a:cs typeface="Arial"/>
            </a:endParaRPr>
          </a:p>
          <a:p>
            <a:pPr>
              <a:spcAft>
                <a:spcPts val="1200"/>
              </a:spcAft>
            </a:pPr>
            <a:r>
              <a:rPr lang="en-US" sz="2300" b="1" dirty="0">
                <a:solidFill>
                  <a:srgbClr val="1F497D"/>
                </a:solidFill>
                <a:latin typeface="Arial"/>
                <a:cs typeface="Arial"/>
              </a:rPr>
              <a:t>Natural Supports Education</a:t>
            </a:r>
            <a:br>
              <a:rPr lang="en-US" sz="2300" b="1" dirty="0">
                <a:latin typeface="Arial" panose="020B0604020202020204" pitchFamily="34" charset="0"/>
                <a:cs typeface="Arial" panose="020B0604020202020204" pitchFamily="34" charset="0"/>
              </a:rPr>
            </a:br>
            <a:r>
              <a:rPr lang="en-US" sz="2300" dirty="0">
                <a:ea typeface="+mn-lt"/>
                <a:cs typeface="+mn-lt"/>
              </a:rPr>
              <a:t>Your family and friends can do trainings to learn how to support you. They will learn about I/DD, the best ways to support you and how to use any tools you might need. </a:t>
            </a:r>
          </a:p>
        </p:txBody>
      </p:sp>
      <p:pic>
        <p:nvPicPr>
          <p:cNvPr id="6" name="Picture 5" descr="NCDHHS logo seal">
            <a:extLst>
              <a:ext uri="{FF2B5EF4-FFF2-40B4-BE49-F238E27FC236}">
                <a16:creationId xmlns:a16="http://schemas.microsoft.com/office/drawing/2014/main" id="{AFBA44F9-6624-6EDD-EB89-F4EAC865DE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3697128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oto of woman and child in wheelchair smiling and giving a high five">
            <a:extLst>
              <a:ext uri="{FF2B5EF4-FFF2-40B4-BE49-F238E27FC236}">
                <a16:creationId xmlns:a16="http://schemas.microsoft.com/office/drawing/2014/main" id="{E4BE4085-EC6D-8761-A41A-2512735CB7F9}"/>
              </a:ext>
            </a:extLst>
          </p:cNvPr>
          <p:cNvPicPr>
            <a:picLocks noChangeAspect="1"/>
          </p:cNvPicPr>
          <p:nvPr/>
        </p:nvPicPr>
        <p:blipFill>
          <a:blip r:embed="rId3" cstate="screen">
            <a:extLst>
              <a:ext uri="{28A0092B-C50C-407E-A947-70E740481C1C}">
                <a14:useLocalDpi xmlns:a14="http://schemas.microsoft.com/office/drawing/2010/main"/>
              </a:ext>
            </a:extLst>
          </a:blip>
          <a:srcRect l="-91"/>
          <a:stretch/>
        </p:blipFill>
        <p:spPr>
          <a:xfrm>
            <a:off x="4614040" y="0"/>
            <a:ext cx="7577959" cy="6857672"/>
          </a:xfrm>
          <a:prstGeom prst="rect">
            <a:avLst/>
          </a:prstGeom>
        </p:spPr>
      </p:pic>
      <p:pic>
        <p:nvPicPr>
          <p:cNvPr id="8" name="Picture 7" descr="A person giving a high five to a child in a wheelchair">
            <a:extLst>
              <a:ext uri="{FF2B5EF4-FFF2-40B4-BE49-F238E27FC236}">
                <a16:creationId xmlns:a16="http://schemas.microsoft.com/office/drawing/2014/main" id="{1754B73D-8B73-6F57-B3E5-98A091E7388E}"/>
              </a:ext>
            </a:extLst>
          </p:cNvPr>
          <p:cNvPicPr>
            <a:picLocks noChangeAspect="1"/>
          </p:cNvPicPr>
          <p:nvPr/>
        </p:nvPicPr>
        <p:blipFill>
          <a:blip r:embed="rId4" cstate="screen">
            <a:extLst>
              <a:ext uri="{28A0092B-C50C-407E-A947-70E740481C1C}">
                <a14:useLocalDpi xmlns:a14="http://schemas.microsoft.com/office/drawing/2010/main"/>
              </a:ext>
            </a:extLst>
          </a:blip>
          <a:srcRect l="-148"/>
          <a:stretch/>
        </p:blipFill>
        <p:spPr>
          <a:xfrm flipH="1">
            <a:off x="20994" y="0"/>
            <a:ext cx="4612250" cy="6857672"/>
          </a:xfrm>
          <a:prstGeom prst="rect">
            <a:avLst/>
          </a:prstGeom>
        </p:spPr>
      </p:pic>
      <p:sp>
        <p:nvSpPr>
          <p:cNvPr id="4" name="Rectangle 3">
            <a:extLst>
              <a:ext uri="{FF2B5EF4-FFF2-40B4-BE49-F238E27FC236}">
                <a16:creationId xmlns:a16="http://schemas.microsoft.com/office/drawing/2014/main" id="{4352CE25-F3E1-B0C0-7B1E-F2E806CD9844}"/>
              </a:ext>
              <a:ext uri="{C183D7F6-B498-43B3-948B-1728B52AA6E4}">
                <adec:decorative xmlns:adec="http://schemas.microsoft.com/office/drawing/2017/decorative" val="1"/>
              </a:ext>
            </a:extLst>
          </p:cNvPr>
          <p:cNvSpPr/>
          <p:nvPr/>
        </p:nvSpPr>
        <p:spPr>
          <a:xfrm>
            <a:off x="863" y="328"/>
            <a:ext cx="12185939" cy="6858000"/>
          </a:xfrm>
          <a:prstGeom prst="rect">
            <a:avLst/>
          </a:prstGeom>
          <a:gradFill flip="none" rotWithShape="1">
            <a:gsLst>
              <a:gs pos="89000">
                <a:srgbClr val="0070C0">
                  <a:lumMod val="62000"/>
                  <a:alpha val="7000"/>
                </a:srgbClr>
              </a:gs>
              <a:gs pos="49000">
                <a:srgbClr val="17375E">
                  <a:lumMod val="75630"/>
                  <a:alpha val="83578"/>
                </a:srgbClr>
              </a:gs>
              <a:gs pos="27000">
                <a:schemeClr val="accent3">
                  <a:lumMod val="49756"/>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 name="Title 1">
            <a:extLst>
              <a:ext uri="{FF2B5EF4-FFF2-40B4-BE49-F238E27FC236}">
                <a16:creationId xmlns:a16="http://schemas.microsoft.com/office/drawing/2014/main" id="{469119DE-834B-E75F-65DC-BAB32BCA70E8}"/>
              </a:ext>
            </a:extLst>
          </p:cNvPr>
          <p:cNvSpPr txBox="1">
            <a:spLocks noGrp="1"/>
          </p:cNvSpPr>
          <p:nvPr>
            <p:ph type="title" idx="4294967295"/>
          </p:nvPr>
        </p:nvSpPr>
        <p:spPr>
          <a:xfrm>
            <a:off x="542925" y="2856534"/>
            <a:ext cx="6934294" cy="2474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a:defRPr/>
            </a:pPr>
            <a:r>
              <a:rPr lang="en-US" sz="5400">
                <a:solidFill>
                  <a:schemeClr val="bg1"/>
                </a:solidFill>
                <a:latin typeface="Arial"/>
                <a:cs typeface="Arial"/>
              </a:rPr>
              <a:t>NC Innovations Waiver  </a:t>
            </a:r>
            <a:endParaRPr lang="en-US" sz="5400">
              <a:solidFill>
                <a:schemeClr val="bg1"/>
              </a:solidFill>
            </a:endParaRPr>
          </a:p>
          <a:p>
            <a:pPr marL="0" marR="0" lvl="0" indent="0" algn="l" defTabSz="685800" rtl="0" eaLnBrk="1" fontAlgn="auto" latinLnBrk="0" hangingPunct="1">
              <a:lnSpc>
                <a:spcPct val="90000"/>
              </a:lnSpc>
              <a:spcBef>
                <a:spcPct val="0"/>
              </a:spcBef>
              <a:spcAft>
                <a:spcPts val="0"/>
              </a:spcAft>
              <a:buClrTx/>
              <a:buSzTx/>
              <a:buFontTx/>
              <a:buNone/>
              <a:tabLst/>
              <a:defRPr/>
            </a:pPr>
            <a:endParaRPr kumimoji="0" lang="en-US" sz="1200" b="0" i="0" u="none" strike="noStrike" kern="1200" cap="none" spc="0" normalizeH="0" baseline="0" noProof="0">
              <a:ln>
                <a:noFill/>
              </a:ln>
              <a:solidFill>
                <a:schemeClr val="bg1"/>
              </a:solidFill>
              <a:effectLst/>
              <a:uLnTx/>
              <a:uFillTx/>
              <a:latin typeface="Arial" panose="020B0604020202020204" pitchFamily="34" charset="0"/>
              <a:ea typeface="Arial" panose="020B0604020202020204" pitchFamily="34" charset="0"/>
              <a:cs typeface="Arial" panose="020B0604020202020204" pitchFamily="34" charset="0"/>
            </a:endParaRPr>
          </a:p>
          <a:p>
            <a:pPr>
              <a:defRPr/>
            </a:pPr>
            <a:r>
              <a:rPr lang="en-US" sz="3000" b="0">
                <a:solidFill>
                  <a:schemeClr val="bg1"/>
                </a:solidFill>
                <a:latin typeface="Arial"/>
                <a:cs typeface="Arial"/>
              </a:rPr>
              <a:t>Home and Community-Based Services for People with Intellectual or Developmental Disabilities </a:t>
            </a:r>
            <a:endParaRPr lang="en-US" sz="3000" b="0" i="0" u="none" strike="noStrike" kern="1200" cap="none" spc="0" normalizeH="0" baseline="0" noProof="0">
              <a:ln>
                <a:noFill/>
              </a:ln>
              <a:solidFill>
                <a:schemeClr val="bg1"/>
              </a:solidFill>
              <a:effectLst/>
              <a:uLnTx/>
              <a:uFillTx/>
              <a:latin typeface="Arial"/>
              <a:cs typeface="Arial" panose="020B0604020202020204" pitchFamily="34" charset="0"/>
            </a:endParaRPr>
          </a:p>
        </p:txBody>
      </p:sp>
      <p:pic>
        <p:nvPicPr>
          <p:cNvPr id="5" name="Picture 4" descr="Logo for the North Carolina Department of Health and Human Services. ">
            <a:extLst>
              <a:ext uri="{FF2B5EF4-FFF2-40B4-BE49-F238E27FC236}">
                <a16:creationId xmlns:a16="http://schemas.microsoft.com/office/drawing/2014/main" id="{AE38791A-6025-C10F-C48D-5127A9F945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5974" y="421160"/>
            <a:ext cx="2743200" cy="966540"/>
          </a:xfrm>
          <a:prstGeom prst="rect">
            <a:avLst/>
          </a:prstGeom>
        </p:spPr>
      </p:pic>
      <p:sp>
        <p:nvSpPr>
          <p:cNvPr id="6" name="Text Placeholder 17">
            <a:extLst>
              <a:ext uri="{FF2B5EF4-FFF2-40B4-BE49-F238E27FC236}">
                <a16:creationId xmlns:a16="http://schemas.microsoft.com/office/drawing/2014/main" id="{7AC1AC46-3901-E135-9698-FA5FFB6B8D0A}"/>
              </a:ext>
            </a:extLst>
          </p:cNvPr>
          <p:cNvSpPr txBox="1">
            <a:spLocks/>
          </p:cNvSpPr>
          <p:nvPr/>
        </p:nvSpPr>
        <p:spPr>
          <a:xfrm>
            <a:off x="547397" y="5888691"/>
            <a:ext cx="4670174" cy="4882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685800" rtl="0" eaLnBrk="1" latinLnBrk="0" hangingPunct="1">
              <a:lnSpc>
                <a:spcPct val="90000"/>
              </a:lnSpc>
              <a:spcBef>
                <a:spcPts val="750"/>
              </a:spcBef>
              <a:buFont typeface="Arial" panose="020B0604020202020204" pitchFamily="34" charset="0"/>
              <a:buNone/>
              <a:defRPr sz="1400" b="1" i="0" kern="1200" baseline="0">
                <a:solidFill>
                  <a:schemeClr val="bg1"/>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90000"/>
              </a:lnSpc>
              <a:spcBef>
                <a:spcPts val="375"/>
              </a:spcBef>
              <a:buFont typeface="Franklin Gothic Medium" panose="020B0603020102020204" pitchFamily="34" charset="0"/>
              <a:buChar char="–"/>
              <a:defRPr sz="24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20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defRPr/>
            </a:pPr>
            <a:r>
              <a:rPr kumimoji="0" lang="en-US" sz="1400" b="0" i="0" u="none" strike="noStrike" kern="1200" cap="none" spc="0" normalizeH="0" baseline="0" noProof="0" dirty="0">
                <a:ln>
                  <a:noFill/>
                </a:ln>
                <a:solidFill>
                  <a:srgbClr val="DEECFC"/>
                </a:solidFill>
                <a:effectLst/>
                <a:uLnTx/>
                <a:uFillTx/>
                <a:latin typeface="Arial"/>
                <a:cs typeface="Arial"/>
              </a:rPr>
              <a:t>Last updated </a:t>
            </a:r>
            <a:r>
              <a:rPr lang="en-US" b="0" dirty="0">
                <a:solidFill>
                  <a:srgbClr val="DEECFC"/>
                </a:solidFill>
                <a:latin typeface="Arial"/>
                <a:cs typeface="Arial"/>
              </a:rPr>
              <a:t>April 2025</a:t>
            </a:r>
            <a:endParaRPr kumimoji="0" lang="en-US" sz="1400" b="0" i="0" u="none" strike="noStrike" kern="1200" cap="none" spc="0" normalizeH="0" baseline="0" noProof="0" dirty="0">
              <a:ln>
                <a:noFill/>
              </a:ln>
              <a:solidFill>
                <a:srgbClr val="DEECFC"/>
              </a:solidFill>
              <a:effectLst/>
              <a:uLnTx/>
              <a:uFillTx/>
              <a:latin typeface="Arial"/>
              <a:cs typeface="Arial" panose="020B0604020202020204" pitchFamily="34" charset="0"/>
            </a:endParaRPr>
          </a:p>
        </p:txBody>
      </p:sp>
    </p:spTree>
    <p:extLst>
      <p:ext uri="{BB962C8B-B14F-4D97-AF65-F5344CB8AC3E}">
        <p14:creationId xmlns:p14="http://schemas.microsoft.com/office/powerpoint/2010/main" val="1886286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BA8AF-930A-141B-CDDC-84213F852021}"/>
            </a:ext>
          </a:extLst>
        </p:cNvPr>
        <p:cNvGrpSpPr/>
        <p:nvPr/>
      </p:nvGrpSpPr>
      <p:grpSpPr>
        <a:xfrm>
          <a:off x="0" y="0"/>
          <a:ext cx="0" cy="0"/>
          <a:chOff x="0" y="0"/>
          <a:chExt cx="0" cy="0"/>
        </a:xfrm>
      </p:grpSpPr>
      <p:sp>
        <p:nvSpPr>
          <p:cNvPr id="2" name="AutoShape 2">
            <a:extLst>
              <a:ext uri="{FF2B5EF4-FFF2-40B4-BE49-F238E27FC236}">
                <a16:creationId xmlns:a16="http://schemas.microsoft.com/office/drawing/2014/main" id="{2D8D2601-496F-642F-DA83-72C93C6584F7}"/>
              </a:ext>
              <a:ext uri="{C183D7F6-B498-43B3-948B-1728B52AA6E4}">
                <adec:decorative xmlns:adec="http://schemas.microsoft.com/office/drawing/2017/decorative" val="1"/>
              </a:ext>
            </a:extLst>
          </p:cNvPr>
          <p:cNvSpPr/>
          <p:nvPr/>
        </p:nvSpPr>
        <p:spPr>
          <a:xfrm>
            <a:off x="3724" y="-3854"/>
            <a:ext cx="4929799" cy="5593863"/>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a:extLst>
              <a:ext uri="{FF2B5EF4-FFF2-40B4-BE49-F238E27FC236}">
                <a16:creationId xmlns:a16="http://schemas.microsoft.com/office/drawing/2014/main" id="{0754831F-A176-E3E8-B67C-9C6BF6EC05ED}"/>
              </a:ext>
            </a:extLst>
          </p:cNvPr>
          <p:cNvSpPr txBox="1">
            <a:spLocks noGrp="1"/>
          </p:cNvSpPr>
          <p:nvPr>
            <p:ph type="title" idx="4294967295"/>
          </p:nvPr>
        </p:nvSpPr>
        <p:spPr>
          <a:xfrm>
            <a:off x="406460" y="935038"/>
            <a:ext cx="4124325" cy="18478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a:solidFill>
                  <a:schemeClr val="bg1"/>
                </a:solidFill>
                <a:ea typeface="+mn-ea"/>
              </a:rPr>
              <a:t>Someone to help navigate your health care</a:t>
            </a:r>
          </a:p>
        </p:txBody>
      </p:sp>
      <p:pic>
        <p:nvPicPr>
          <p:cNvPr id="3" name="Picture 2" descr="A person with a clipboard talking to a family in their living room. ">
            <a:extLst>
              <a:ext uri="{FF2B5EF4-FFF2-40B4-BE49-F238E27FC236}">
                <a16:creationId xmlns:a16="http://schemas.microsoft.com/office/drawing/2014/main" id="{0264A0EB-5A82-508E-4BA9-66543ECE289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862" y="3415896"/>
            <a:ext cx="4936108" cy="2717276"/>
          </a:xfrm>
          <a:prstGeom prst="rect">
            <a:avLst/>
          </a:prstGeom>
        </p:spPr>
      </p:pic>
      <p:sp>
        <p:nvSpPr>
          <p:cNvPr id="43" name="TextBox 42">
            <a:extLst>
              <a:ext uri="{FF2B5EF4-FFF2-40B4-BE49-F238E27FC236}">
                <a16:creationId xmlns:a16="http://schemas.microsoft.com/office/drawing/2014/main" id="{98A6EC58-FDA9-9927-48A8-CC5B13E412AF}"/>
              </a:ext>
            </a:extLst>
          </p:cNvPr>
          <p:cNvSpPr txBox="1"/>
          <p:nvPr/>
        </p:nvSpPr>
        <p:spPr>
          <a:xfrm>
            <a:off x="5245162" y="514261"/>
            <a:ext cx="6540378" cy="472950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200"/>
              </a:spcAft>
            </a:pPr>
            <a:r>
              <a:rPr lang="en-US" sz="2400" b="1" dirty="0">
                <a:solidFill>
                  <a:srgbClr val="1F497D"/>
                </a:solidFill>
                <a:latin typeface="Arial"/>
                <a:cs typeface="Arial"/>
              </a:rPr>
              <a:t>Tailored Care Managers </a:t>
            </a:r>
          </a:p>
          <a:p>
            <a:pPr marL="285750">
              <a:spcBef>
                <a:spcPts val="100"/>
              </a:spcBef>
              <a:spcAft>
                <a:spcPts val="1200"/>
              </a:spcAft>
            </a:pPr>
            <a:r>
              <a:rPr lang="en-US" sz="2200" dirty="0">
                <a:cs typeface="Arial"/>
              </a:rPr>
              <a:t>Tailored Care Managers are specially trained health care workers who know the system.</a:t>
            </a:r>
          </a:p>
          <a:p>
            <a:pPr marL="285750">
              <a:spcBef>
                <a:spcPts val="100"/>
              </a:spcBef>
              <a:spcAft>
                <a:spcPts val="900"/>
              </a:spcAft>
            </a:pPr>
            <a:r>
              <a:rPr lang="en-US" sz="2200" dirty="0">
                <a:cs typeface="Arial"/>
              </a:rPr>
              <a:t>They help you navigate your health care, so you don’t have to do it all yourself. They can help:</a:t>
            </a:r>
          </a:p>
          <a:p>
            <a:pPr marL="1085850" lvl="1" indent="-342900">
              <a:spcBef>
                <a:spcPts val="100"/>
              </a:spcBef>
              <a:spcAft>
                <a:spcPts val="900"/>
              </a:spcAft>
              <a:buFont typeface="Arial"/>
              <a:buChar char="•"/>
            </a:pPr>
            <a:r>
              <a:rPr lang="en-US" sz="2200" dirty="0">
                <a:cs typeface="Arial"/>
              </a:rPr>
              <a:t>Understand your benefits, including NC Innovations </a:t>
            </a:r>
            <a:r>
              <a:rPr lang="en-US" sz="2200" dirty="0">
                <a:solidFill>
                  <a:srgbClr val="000000"/>
                </a:solidFill>
                <a:cs typeface="Arial"/>
              </a:rPr>
              <a:t>waiver</a:t>
            </a:r>
            <a:r>
              <a:rPr lang="en-US" sz="2200" dirty="0">
                <a:cs typeface="Arial"/>
              </a:rPr>
              <a:t> services</a:t>
            </a:r>
          </a:p>
          <a:p>
            <a:pPr marL="1085850" lvl="1" indent="-342900">
              <a:spcBef>
                <a:spcPts val="100"/>
              </a:spcBef>
              <a:spcAft>
                <a:spcPts val="900"/>
              </a:spcAft>
              <a:buFont typeface="Arial"/>
              <a:buChar char="•"/>
            </a:pPr>
            <a:r>
              <a:rPr lang="en-US" sz="2200" dirty="0">
                <a:cs typeface="Arial"/>
              </a:rPr>
              <a:t>Find doctors with openings</a:t>
            </a:r>
          </a:p>
          <a:p>
            <a:pPr marL="1085850" lvl="1" indent="-342900">
              <a:spcBef>
                <a:spcPts val="100"/>
              </a:spcBef>
              <a:spcAft>
                <a:spcPts val="900"/>
              </a:spcAft>
              <a:buFont typeface="Arial"/>
              <a:buChar char="•"/>
            </a:pPr>
            <a:r>
              <a:rPr lang="en-US" sz="2200" dirty="0">
                <a:cs typeface="Arial"/>
              </a:rPr>
              <a:t>Schedule rides </a:t>
            </a:r>
          </a:p>
          <a:p>
            <a:pPr marL="1085850" lvl="1" indent="-342900">
              <a:spcBef>
                <a:spcPts val="100"/>
              </a:spcBef>
              <a:spcAft>
                <a:spcPts val="900"/>
              </a:spcAft>
              <a:buFont typeface="Arial"/>
              <a:buChar char="•"/>
            </a:pPr>
            <a:r>
              <a:rPr lang="en-US" sz="2200" dirty="0">
                <a:cs typeface="Arial"/>
              </a:rPr>
              <a:t>Get supports for school or work</a:t>
            </a:r>
          </a:p>
          <a:p>
            <a:pPr marL="1085850" lvl="1" indent="-342900">
              <a:spcBef>
                <a:spcPts val="100"/>
              </a:spcBef>
              <a:spcAft>
                <a:spcPts val="900"/>
              </a:spcAft>
              <a:buFont typeface="Arial"/>
              <a:buChar char="•"/>
            </a:pPr>
            <a:r>
              <a:rPr lang="en-US" sz="2200" dirty="0">
                <a:cs typeface="Arial"/>
              </a:rPr>
              <a:t>And more!</a:t>
            </a:r>
          </a:p>
        </p:txBody>
      </p:sp>
      <p:sp>
        <p:nvSpPr>
          <p:cNvPr id="5" name="TextBox 4">
            <a:extLst>
              <a:ext uri="{FF2B5EF4-FFF2-40B4-BE49-F238E27FC236}">
                <a16:creationId xmlns:a16="http://schemas.microsoft.com/office/drawing/2014/main" id="{939E47F3-A44B-6886-97E2-00252DC42964}"/>
              </a:ext>
            </a:extLst>
          </p:cNvPr>
          <p:cNvSpPr txBox="1"/>
          <p:nvPr/>
        </p:nvSpPr>
        <p:spPr>
          <a:xfrm>
            <a:off x="5548796" y="5272878"/>
            <a:ext cx="4916556"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2000" b="1">
                <a:solidFill>
                  <a:srgbClr val="1F497D"/>
                </a:solidFill>
                <a:cs typeface="Arial"/>
              </a:rPr>
              <a:t>Learn more about </a:t>
            </a:r>
          </a:p>
          <a:p>
            <a:pPr algn="r"/>
            <a:r>
              <a:rPr lang="en-US" sz="2000" b="1">
                <a:solidFill>
                  <a:srgbClr val="1F497D"/>
                </a:solidFill>
                <a:cs typeface="Arial"/>
              </a:rPr>
              <a:t>Tailored Care Management</a:t>
            </a:r>
          </a:p>
        </p:txBody>
      </p:sp>
      <p:pic>
        <p:nvPicPr>
          <p:cNvPr id="4" name="Picture 3" descr="QR code: Tailored Care Management website. ">
            <a:extLst>
              <a:ext uri="{FF2B5EF4-FFF2-40B4-BE49-F238E27FC236}">
                <a16:creationId xmlns:a16="http://schemas.microsoft.com/office/drawing/2014/main" id="{DFD2CC32-B523-8588-5577-B4D09A78A27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624931" y="4842182"/>
            <a:ext cx="1252330" cy="1186070"/>
          </a:xfrm>
          <a:prstGeom prst="rect">
            <a:avLst/>
          </a:prstGeom>
        </p:spPr>
      </p:pic>
      <p:pic>
        <p:nvPicPr>
          <p:cNvPr id="7" name="Picture 6" descr="NCDHHS logo seal">
            <a:extLst>
              <a:ext uri="{FF2B5EF4-FFF2-40B4-BE49-F238E27FC236}">
                <a16:creationId xmlns:a16="http://schemas.microsoft.com/office/drawing/2014/main" id="{AAD4BBC1-EB3A-0323-7EF6-8046FF5773F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230935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3724" y="-3854"/>
            <a:ext cx="4929799" cy="5211474"/>
          </a:xfrm>
          <a:prstGeom prst="rect">
            <a:avLst/>
          </a:prstGeom>
          <a:solidFill>
            <a:srgbClr val="17375E"/>
          </a:solidFill>
        </p:spPr>
        <p:txBody>
          <a:bodyPr lIns="91440" tIns="45720" rIns="91440" bIns="45720" anchor="t"/>
          <a:lstStyle/>
          <a:p>
            <a:endParaRPr lang="en-US" sz="2000" i="1">
              <a:solidFill>
                <a:srgbClr val="FFFFFF"/>
              </a:solidFill>
              <a:latin typeface="Arial Bold"/>
              <a:cs typeface="Arial Bold"/>
            </a:endParaRPr>
          </a:p>
        </p:txBody>
      </p:sp>
      <p:sp>
        <p:nvSpPr>
          <p:cNvPr id="8" name="TextBox 8"/>
          <p:cNvSpPr txBox="1">
            <a:spLocks noGrp="1"/>
          </p:cNvSpPr>
          <p:nvPr>
            <p:ph type="title" idx="4294967295"/>
          </p:nvPr>
        </p:nvSpPr>
        <p:spPr>
          <a:xfrm>
            <a:off x="460406" y="1039813"/>
            <a:ext cx="3830638" cy="12303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i="1" spc="-85">
                <a:solidFill>
                  <a:schemeClr val="bg1"/>
                </a:solidFill>
                <a:latin typeface="Arial"/>
                <a:ea typeface="+mn-ea"/>
                <a:cs typeface="Arial"/>
              </a:rPr>
              <a:t>Plus</a:t>
            </a:r>
            <a:r>
              <a:rPr lang="en-US" sz="4000" spc="-85">
                <a:solidFill>
                  <a:schemeClr val="bg1"/>
                </a:solidFill>
                <a:latin typeface="Arial"/>
                <a:ea typeface="+mn-ea"/>
                <a:cs typeface="Arial"/>
              </a:rPr>
              <a:t>: health coverage </a:t>
            </a:r>
          </a:p>
        </p:txBody>
      </p:sp>
      <p:pic>
        <p:nvPicPr>
          <p:cNvPr id="7" name="Picture 6" descr="A young boy being seen by the nurse. ">
            <a:extLst>
              <a:ext uri="{FF2B5EF4-FFF2-40B4-BE49-F238E27FC236}">
                <a16:creationId xmlns:a16="http://schemas.microsoft.com/office/drawing/2014/main" id="{4D5B4897-5B82-68F7-47E0-5316E6D9231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230" y="2802810"/>
            <a:ext cx="4924308" cy="3330362"/>
          </a:xfrm>
          <a:prstGeom prst="rect">
            <a:avLst/>
          </a:prstGeom>
        </p:spPr>
      </p:pic>
      <p:sp>
        <p:nvSpPr>
          <p:cNvPr id="43" name="TextBox 42">
            <a:extLst>
              <a:ext uri="{FF2B5EF4-FFF2-40B4-BE49-F238E27FC236}">
                <a16:creationId xmlns:a16="http://schemas.microsoft.com/office/drawing/2014/main" id="{1EF8A68E-DB43-D854-FC24-68B1CEC1F038}"/>
              </a:ext>
            </a:extLst>
          </p:cNvPr>
          <p:cNvSpPr txBox="1"/>
          <p:nvPr/>
        </p:nvSpPr>
        <p:spPr>
          <a:xfrm>
            <a:off x="5233608" y="479767"/>
            <a:ext cx="6188108" cy="4065215"/>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285750">
              <a:spcBef>
                <a:spcPts val="100"/>
              </a:spcBef>
              <a:spcAft>
                <a:spcPts val="1000"/>
              </a:spcAft>
            </a:pPr>
            <a:r>
              <a:rPr lang="en-US" sz="2400" b="1" dirty="0">
                <a:solidFill>
                  <a:srgbClr val="1F497D"/>
                </a:solidFill>
                <a:latin typeface="Arial"/>
                <a:cs typeface="Arial"/>
              </a:rPr>
              <a:t>Comprehensive health coverage through NC Medicaid: </a:t>
            </a:r>
          </a:p>
          <a:p>
            <a:pPr marL="1085850" lvl="1" indent="-342900">
              <a:spcBef>
                <a:spcPts val="100"/>
              </a:spcBef>
              <a:spcAft>
                <a:spcPts val="1000"/>
              </a:spcAft>
              <a:buFont typeface="Arial"/>
              <a:buChar char="•"/>
            </a:pPr>
            <a:r>
              <a:rPr lang="en-US" sz="2400" dirty="0">
                <a:cs typeface="Arial"/>
              </a:rPr>
              <a:t>Primary care </a:t>
            </a:r>
          </a:p>
          <a:p>
            <a:pPr marL="1085850" lvl="1" indent="-342900">
              <a:spcBef>
                <a:spcPts val="100"/>
              </a:spcBef>
              <a:spcAft>
                <a:spcPts val="1000"/>
              </a:spcAft>
              <a:buFont typeface="Arial"/>
              <a:buChar char="•"/>
            </a:pPr>
            <a:r>
              <a:rPr lang="en-US" sz="2400" dirty="0">
                <a:solidFill>
                  <a:srgbClr val="000000"/>
                </a:solidFill>
                <a:cs typeface="Arial"/>
              </a:rPr>
              <a:t>Specialists</a:t>
            </a:r>
            <a:endParaRPr lang="en-US" sz="2400" dirty="0">
              <a:cs typeface="Arial"/>
            </a:endParaRPr>
          </a:p>
          <a:p>
            <a:pPr marL="1085850" lvl="1" indent="-342900">
              <a:spcBef>
                <a:spcPts val="100"/>
              </a:spcBef>
              <a:spcAft>
                <a:spcPts val="1000"/>
              </a:spcAft>
              <a:buFont typeface="Arial"/>
              <a:buChar char="•"/>
            </a:pPr>
            <a:r>
              <a:rPr lang="en-US" sz="2400" dirty="0">
                <a:cs typeface="Arial"/>
              </a:rPr>
              <a:t>Behavioral health services</a:t>
            </a:r>
          </a:p>
          <a:p>
            <a:pPr marL="1085850" lvl="1" indent="-342900">
              <a:spcBef>
                <a:spcPts val="100"/>
              </a:spcBef>
              <a:spcAft>
                <a:spcPts val="1000"/>
              </a:spcAft>
              <a:buFont typeface="Arial"/>
              <a:buChar char="•"/>
            </a:pPr>
            <a:r>
              <a:rPr lang="en-US" sz="2400" dirty="0">
                <a:cs typeface="Arial"/>
              </a:rPr>
              <a:t>Prescription drugs</a:t>
            </a:r>
          </a:p>
          <a:p>
            <a:pPr marL="1085850" lvl="1" indent="-342900">
              <a:spcBef>
                <a:spcPts val="100"/>
              </a:spcBef>
              <a:spcAft>
                <a:spcPts val="1000"/>
              </a:spcAft>
              <a:buFont typeface="Arial"/>
              <a:buChar char="•"/>
            </a:pPr>
            <a:r>
              <a:rPr lang="en-US" sz="2400" dirty="0">
                <a:cs typeface="Arial"/>
              </a:rPr>
              <a:t>Dental services </a:t>
            </a:r>
          </a:p>
          <a:p>
            <a:pPr marL="1085850" lvl="1" indent="-342900">
              <a:spcBef>
                <a:spcPts val="100"/>
              </a:spcBef>
              <a:spcAft>
                <a:spcPts val="1000"/>
              </a:spcAft>
              <a:buFont typeface="Arial"/>
              <a:buChar char="•"/>
            </a:pPr>
            <a:r>
              <a:rPr lang="en-US" sz="2400" dirty="0">
                <a:cs typeface="Arial"/>
              </a:rPr>
              <a:t>Hospital services</a:t>
            </a:r>
            <a:endParaRPr lang="en-US" sz="2400" dirty="0"/>
          </a:p>
          <a:p>
            <a:pPr marL="285750">
              <a:spcBef>
                <a:spcPts val="100"/>
              </a:spcBef>
              <a:spcAft>
                <a:spcPts val="1000"/>
              </a:spcAft>
            </a:pPr>
            <a:endParaRPr lang="en-US" sz="800" b="1">
              <a:cs typeface="Arial"/>
            </a:endParaRPr>
          </a:p>
        </p:txBody>
      </p:sp>
      <p:sp>
        <p:nvSpPr>
          <p:cNvPr id="6" name="TextBox 5">
            <a:extLst>
              <a:ext uri="{FF2B5EF4-FFF2-40B4-BE49-F238E27FC236}">
                <a16:creationId xmlns:a16="http://schemas.microsoft.com/office/drawing/2014/main" id="{446CC3CB-BC73-7014-B1B5-011B99EE4332}"/>
              </a:ext>
            </a:extLst>
          </p:cNvPr>
          <p:cNvSpPr txBox="1"/>
          <p:nvPr/>
        </p:nvSpPr>
        <p:spPr>
          <a:xfrm>
            <a:off x="6146800" y="4684400"/>
            <a:ext cx="5168900" cy="1046440"/>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r>
              <a:rPr lang="en-US" sz="2200" b="1">
                <a:solidFill>
                  <a:srgbClr val="1F497D"/>
                </a:solidFill>
                <a:cs typeface="Arial"/>
              </a:rPr>
              <a:t>Did you know? </a:t>
            </a:r>
            <a:r>
              <a:rPr lang="en-US" sz="2200">
                <a:solidFill>
                  <a:srgbClr val="1F497D"/>
                </a:solidFill>
                <a:cs typeface="Arial"/>
              </a:rPr>
              <a:t>Rides to Medicaid appointments are also covered!  </a:t>
            </a:r>
            <a:r>
              <a:rPr lang="en-US" sz="2200" b="1">
                <a:solidFill>
                  <a:srgbClr val="1F497D"/>
                </a:solidFill>
                <a:cs typeface="Arial"/>
              </a:rPr>
              <a:t> </a:t>
            </a:r>
            <a:r>
              <a:rPr lang="en-US" sz="2200">
                <a:solidFill>
                  <a:srgbClr val="1F497D"/>
                </a:solidFill>
                <a:cs typeface="Arial"/>
              </a:rPr>
              <a:t> </a:t>
            </a:r>
            <a:endParaRPr lang="en-US" sz="2200">
              <a:solidFill>
                <a:srgbClr val="1F497D"/>
              </a:solidFill>
            </a:endParaRPr>
          </a:p>
        </p:txBody>
      </p:sp>
      <p:grpSp>
        <p:nvGrpSpPr>
          <p:cNvPr id="3" name="Group 2">
            <a:extLst>
              <a:ext uri="{FF2B5EF4-FFF2-40B4-BE49-F238E27FC236}">
                <a16:creationId xmlns:a16="http://schemas.microsoft.com/office/drawing/2014/main" id="{69958532-1B00-2C71-500B-F1BDDDECE1C9}"/>
              </a:ext>
              <a:ext uri="{C183D7F6-B498-43B3-948B-1728B52AA6E4}">
                <adec:decorative xmlns:adec="http://schemas.microsoft.com/office/drawing/2017/decorative" val="1"/>
              </a:ext>
            </a:extLst>
          </p:cNvPr>
          <p:cNvGrpSpPr/>
          <p:nvPr/>
        </p:nvGrpSpPr>
        <p:grpSpPr>
          <a:xfrm>
            <a:off x="5434694" y="4819589"/>
            <a:ext cx="593311" cy="418809"/>
            <a:chOff x="9483699" y="3316734"/>
            <a:chExt cx="593311" cy="418809"/>
          </a:xfrm>
        </p:grpSpPr>
        <p:sp>
          <p:nvSpPr>
            <p:cNvPr id="4" name="Arrow: Chevron 29">
              <a:extLst>
                <a:ext uri="{FF2B5EF4-FFF2-40B4-BE49-F238E27FC236}">
                  <a16:creationId xmlns:a16="http://schemas.microsoft.com/office/drawing/2014/main" id="{95630A4D-AFCD-DE12-4F34-E1084672D3E7}"/>
                </a:ext>
              </a:extLst>
            </p:cNvPr>
            <p:cNvSpPr/>
            <p:nvPr/>
          </p:nvSpPr>
          <p:spPr>
            <a:xfrm>
              <a:off x="9483699" y="3316735"/>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5" name="Arrow: Chevron 30">
              <a:extLst>
                <a:ext uri="{FF2B5EF4-FFF2-40B4-BE49-F238E27FC236}">
                  <a16:creationId xmlns:a16="http://schemas.microsoft.com/office/drawing/2014/main" id="{A7DFF404-9437-70F6-2902-D2220DD35A20}"/>
                </a:ext>
              </a:extLst>
            </p:cNvPr>
            <p:cNvSpPr/>
            <p:nvPr/>
          </p:nvSpPr>
          <p:spPr>
            <a:xfrm>
              <a:off x="9733820" y="3316734"/>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pic>
        <p:nvPicPr>
          <p:cNvPr id="10" name="Picture 9" descr="NCDHHS logo seal">
            <a:extLst>
              <a:ext uri="{FF2B5EF4-FFF2-40B4-BE49-F238E27FC236}">
                <a16:creationId xmlns:a16="http://schemas.microsoft.com/office/drawing/2014/main" id="{8A4F029D-8726-9F52-71F7-8298C56F42B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spTree>
    <p:extLst>
      <p:ext uri="{BB962C8B-B14F-4D97-AF65-F5344CB8AC3E}">
        <p14:creationId xmlns:p14="http://schemas.microsoft.com/office/powerpoint/2010/main" val="63672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ADFC7BE-EC65-EF60-65CF-BD268419E963}"/>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t>NC Innovations Waiver:</a:t>
            </a:r>
            <a:b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br>
            <a:r>
              <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a:rPr>
              <a:t>How to Apply</a:t>
            </a:r>
            <a:endPar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panose="020B0604020202020204" pitchFamily="34" charset="0"/>
            </a:endParaRPr>
          </a:p>
        </p:txBody>
      </p:sp>
      <p:pic>
        <p:nvPicPr>
          <p:cNvPr id="2" name="Picture 1" descr="Logo for the North Carolina Department of Health and Human Services. ">
            <a:extLst>
              <a:ext uri="{FF2B5EF4-FFF2-40B4-BE49-F238E27FC236}">
                <a16:creationId xmlns:a16="http://schemas.microsoft.com/office/drawing/2014/main" id="{941558D2-8734-2AC5-2D1C-74F5671E7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974" y="421160"/>
            <a:ext cx="2743200" cy="966540"/>
          </a:xfrm>
          <a:prstGeom prst="rect">
            <a:avLst/>
          </a:prstGeom>
        </p:spPr>
      </p:pic>
      <p:pic>
        <p:nvPicPr>
          <p:cNvPr id="6" name="Picture 5">
            <a:extLst>
              <a:ext uri="{FF2B5EF4-FFF2-40B4-BE49-F238E27FC236}">
                <a16:creationId xmlns:a16="http://schemas.microsoft.com/office/drawing/2014/main" id="{400EDC7D-3156-FFDF-B781-558A230E8E4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spTree>
    <p:extLst>
      <p:ext uri="{BB962C8B-B14F-4D97-AF65-F5344CB8AC3E}">
        <p14:creationId xmlns:p14="http://schemas.microsoft.com/office/powerpoint/2010/main" val="19326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5"/>
          <p:cNvSpPr txBox="1">
            <a:spLocks noGrp="1"/>
          </p:cNvSpPr>
          <p:nvPr>
            <p:ph type="title" idx="4294967295"/>
          </p:nvPr>
        </p:nvSpPr>
        <p:spPr>
          <a:xfrm>
            <a:off x="483908" y="2181410"/>
            <a:ext cx="3630891" cy="169277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spcAft>
                <a:spcPts val="1200"/>
              </a:spcAft>
              <a:defRPr/>
            </a:pPr>
            <a:r>
              <a:rPr lang="en-US" sz="2200" b="0">
                <a:solidFill>
                  <a:schemeClr val="tx1"/>
                </a:solidFill>
                <a:latin typeface="Arial"/>
                <a:ea typeface="+mn-ea"/>
                <a:cs typeface="Arial"/>
              </a:rPr>
              <a:t>We encourage you to apply as soon as you have a diagnosis, especially if services may be needed in the future.  </a:t>
            </a:r>
            <a:endParaRPr lang="en-US" sz="2200" b="0">
              <a:solidFill>
                <a:schemeClr val="tx1"/>
              </a:solidFill>
              <a:ea typeface="+mn-ea"/>
            </a:endParaRPr>
          </a:p>
        </p:txBody>
      </p:sp>
      <p:sp>
        <p:nvSpPr>
          <p:cNvPr id="8" name="TextBox 8">
            <a:extLst>
              <a:ext uri="{FF2B5EF4-FFF2-40B4-BE49-F238E27FC236}">
                <a16:creationId xmlns:a16="http://schemas.microsoft.com/office/drawing/2014/main" id="{DC66256A-A976-3621-A03C-744206151E74}"/>
              </a:ext>
            </a:extLst>
          </p:cNvPr>
          <p:cNvSpPr txBox="1">
            <a:spLocks/>
          </p:cNvSpPr>
          <p:nvPr/>
        </p:nvSpPr>
        <p:spPr>
          <a:xfrm>
            <a:off x="483707" y="573836"/>
            <a:ext cx="332361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ct val="100000"/>
              </a:lnSpc>
              <a:spcBef>
                <a:spcPts val="0"/>
              </a:spcBef>
              <a:defRPr/>
            </a:pPr>
            <a:r>
              <a:rPr lang="en-US" sz="4000" b="1">
                <a:solidFill>
                  <a:srgbClr val="147DAF"/>
                </a:solidFill>
                <a:latin typeface="Arial Bold"/>
                <a:ea typeface="+mn-ea"/>
                <a:cs typeface="+mn-cs"/>
              </a:rPr>
              <a:t>When should I apply?</a:t>
            </a:r>
            <a:endParaRPr lang="en-US" sz="4000" b="1">
              <a:solidFill>
                <a:srgbClr val="147DAF"/>
              </a:solidFill>
              <a:latin typeface="Arial Bold"/>
              <a:ea typeface="+mn-ea"/>
              <a:cs typeface="Arial Bold"/>
            </a:endParaRPr>
          </a:p>
        </p:txBody>
      </p:sp>
      <p:pic>
        <p:nvPicPr>
          <p:cNvPr id="6" name="Picture 5" descr="A young girl with Down syndrome puts her arm around another girl. ">
            <a:extLst>
              <a:ext uri="{FF2B5EF4-FFF2-40B4-BE49-F238E27FC236}">
                <a16:creationId xmlns:a16="http://schemas.microsoft.com/office/drawing/2014/main" id="{0A00732B-7674-9E9F-0A89-101199A70A5D}"/>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03922" y="-20171"/>
            <a:ext cx="7787095" cy="6155928"/>
          </a:xfrm>
          <a:prstGeom prst="rect">
            <a:avLst/>
          </a:prstGeom>
        </p:spPr>
      </p:pic>
    </p:spTree>
    <p:extLst>
      <p:ext uri="{BB962C8B-B14F-4D97-AF65-F5344CB8AC3E}">
        <p14:creationId xmlns:p14="http://schemas.microsoft.com/office/powerpoint/2010/main" val="2731326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BE1E66-A4A3-7DBE-310F-F02F5FDE4510}"/>
              </a:ext>
            </a:extLst>
          </p:cNvPr>
          <p:cNvSpPr>
            <a:spLocks noGrp="1"/>
          </p:cNvSpPr>
          <p:nvPr>
            <p:ph type="title" idx="4294967295"/>
          </p:nvPr>
        </p:nvSpPr>
        <p:spPr>
          <a:xfrm>
            <a:off x="387350" y="671919"/>
            <a:ext cx="11417300" cy="865187"/>
          </a:xfrm>
        </p:spPr>
        <p:txBody>
          <a:bodyPr/>
          <a:lstStyle/>
          <a:p>
            <a:pPr>
              <a:lnSpc>
                <a:spcPts val="4220"/>
              </a:lnSpc>
            </a:pPr>
            <a:r>
              <a:rPr lang="en-US" sz="3600">
                <a:solidFill>
                  <a:srgbClr val="137DAE"/>
                </a:solidFill>
                <a:latin typeface="Arial"/>
                <a:cs typeface="Arial"/>
              </a:rPr>
              <a:t>Anyone can apply regardless of age, </a:t>
            </a:r>
            <a:br>
              <a:rPr lang="en-US" sz="3600">
                <a:solidFill>
                  <a:srgbClr val="137DAE"/>
                </a:solidFill>
                <a:latin typeface="Arial"/>
                <a:cs typeface="Arial"/>
              </a:rPr>
            </a:br>
            <a:r>
              <a:rPr lang="en-US" sz="3600">
                <a:solidFill>
                  <a:srgbClr val="137DAE"/>
                </a:solidFill>
                <a:latin typeface="Arial"/>
                <a:cs typeface="Arial"/>
              </a:rPr>
              <a:t>insurance or income.</a:t>
            </a:r>
            <a:endParaRPr lang="en-US" sz="3600">
              <a:solidFill>
                <a:srgbClr val="137DAE"/>
              </a:solidFill>
            </a:endParaRPr>
          </a:p>
        </p:txBody>
      </p:sp>
      <p:pic>
        <p:nvPicPr>
          <p:cNvPr id="7" name="Picture 6" descr="An visual icon of a phone">
            <a:extLst>
              <a:ext uri="{FF2B5EF4-FFF2-40B4-BE49-F238E27FC236}">
                <a16:creationId xmlns:a16="http://schemas.microsoft.com/office/drawing/2014/main" id="{CE2E2BA5-47DE-468F-C4A0-25A33A1DF1D4}"/>
              </a:ext>
              <a:ext uri="{C183D7F6-B498-43B3-948B-1728B52AA6E4}">
                <adec:decorative xmlns:adec="http://schemas.microsoft.com/office/drawing/2017/decorative" val="0"/>
              </a:ext>
            </a:extLst>
          </p:cNvPr>
          <p:cNvPicPr>
            <a:picLocks noChangeAspect="1"/>
          </p:cNvPicPr>
          <p:nvPr/>
        </p:nvPicPr>
        <p:blipFill>
          <a:blip r:embed="rId2">
            <a:alphaModFix amt="75000"/>
          </a:blip>
          <a:srcRect/>
          <a:stretch/>
        </p:blipFill>
        <p:spPr>
          <a:xfrm>
            <a:off x="9003670" y="-174447"/>
            <a:ext cx="3343594" cy="3343594"/>
          </a:xfrm>
          <a:prstGeom prst="rect">
            <a:avLst/>
          </a:prstGeom>
        </p:spPr>
      </p:pic>
      <p:sp>
        <p:nvSpPr>
          <p:cNvPr id="8" name="TextBox 7">
            <a:extLst>
              <a:ext uri="{FF2B5EF4-FFF2-40B4-BE49-F238E27FC236}">
                <a16:creationId xmlns:a16="http://schemas.microsoft.com/office/drawing/2014/main" id="{8D4F4646-75CE-8B57-721F-77D221A4E91A}"/>
              </a:ext>
            </a:extLst>
          </p:cNvPr>
          <p:cNvSpPr txBox="1"/>
          <p:nvPr/>
        </p:nvSpPr>
        <p:spPr>
          <a:xfrm>
            <a:off x="494094" y="2006600"/>
            <a:ext cx="7621206" cy="1415772"/>
          </a:xfrm>
          <a:prstGeom prst="rect">
            <a:avLst/>
          </a:prstGeom>
          <a:noFill/>
          <a:ln w="25400">
            <a:solidFill>
              <a:srgbClr val="147DAF"/>
            </a:solidFill>
          </a:ln>
        </p:spPr>
        <p:txBody>
          <a:bodyPr rot="0" spcFirstLastPara="0" vertOverflow="overflow" horzOverflow="overflow" vert="horz" wrap="square" lIns="274320" tIns="274320" rIns="274320" bIns="274320" numCol="1" spcCol="0" rtlCol="0" fromWordArt="0" anchor="t" anchorCtr="0" forceAA="0" compatLnSpc="1">
            <a:prstTxWarp prst="textNoShape">
              <a:avLst/>
            </a:prstTxWarp>
            <a:spAutoFit/>
          </a:bodyPr>
          <a:lstStyle/>
          <a:p>
            <a:r>
              <a:rPr lang="en-US" sz="2800" dirty="0">
                <a:cs typeface="Arial"/>
              </a:rPr>
              <a:t>You do not have to have NC Medicaid to apply. </a:t>
            </a:r>
          </a:p>
        </p:txBody>
      </p:sp>
      <p:sp>
        <p:nvSpPr>
          <p:cNvPr id="9" name="TextBox 8">
            <a:extLst>
              <a:ext uri="{FF2B5EF4-FFF2-40B4-BE49-F238E27FC236}">
                <a16:creationId xmlns:a16="http://schemas.microsoft.com/office/drawing/2014/main" id="{EBC33342-0650-E023-FE21-D4A2AAE7C658}"/>
              </a:ext>
            </a:extLst>
          </p:cNvPr>
          <p:cNvSpPr txBox="1"/>
          <p:nvPr/>
        </p:nvSpPr>
        <p:spPr>
          <a:xfrm>
            <a:off x="494094" y="3848100"/>
            <a:ext cx="7621206" cy="1415772"/>
          </a:xfrm>
          <a:prstGeom prst="rect">
            <a:avLst/>
          </a:prstGeom>
          <a:noFill/>
          <a:ln w="25400">
            <a:solidFill>
              <a:srgbClr val="147DAF"/>
            </a:solidFill>
          </a:ln>
        </p:spPr>
        <p:txBody>
          <a:bodyPr rot="0" spcFirstLastPara="0" vertOverflow="overflow" horzOverflow="overflow" vert="horz" wrap="square" lIns="274320" tIns="274320" rIns="274320" bIns="274320" numCol="1" spcCol="0" rtlCol="0" fromWordArt="0" anchor="t" anchorCtr="0" forceAA="0" compatLnSpc="1">
            <a:prstTxWarp prst="textNoShape">
              <a:avLst/>
            </a:prstTxWarp>
            <a:spAutoFit/>
          </a:bodyPr>
          <a:lstStyle/>
          <a:p>
            <a:r>
              <a:rPr lang="en-US" sz="2800" dirty="0">
                <a:cs typeface="Arial"/>
              </a:rPr>
              <a:t>Even if you have private insurance, you may still apply. </a:t>
            </a:r>
          </a:p>
        </p:txBody>
      </p:sp>
    </p:spTree>
    <p:extLst>
      <p:ext uri="{BB962C8B-B14F-4D97-AF65-F5344CB8AC3E}">
        <p14:creationId xmlns:p14="http://schemas.microsoft.com/office/powerpoint/2010/main" val="3408530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72C2D9-B13D-CF9F-F49D-977FCF8B79D9}"/>
            </a:ext>
          </a:extLst>
        </p:cNvPr>
        <p:cNvGrpSpPr/>
        <p:nvPr/>
      </p:nvGrpSpPr>
      <p:grpSpPr>
        <a:xfrm>
          <a:off x="0" y="0"/>
          <a:ext cx="0" cy="0"/>
          <a:chOff x="0" y="0"/>
          <a:chExt cx="0" cy="0"/>
        </a:xfrm>
      </p:grpSpPr>
      <p:sp>
        <p:nvSpPr>
          <p:cNvPr id="7" name="TextBox 12">
            <a:extLst>
              <a:ext uri="{FF2B5EF4-FFF2-40B4-BE49-F238E27FC236}">
                <a16:creationId xmlns:a16="http://schemas.microsoft.com/office/drawing/2014/main" id="{88B29502-FC8E-781A-9396-3D20BA8A9C67}"/>
              </a:ext>
            </a:extLst>
          </p:cNvPr>
          <p:cNvSpPr txBox="1">
            <a:spLocks noGrp="1"/>
          </p:cNvSpPr>
          <p:nvPr>
            <p:ph type="title" idx="4294967295"/>
          </p:nvPr>
        </p:nvSpPr>
        <p:spPr>
          <a:xfrm>
            <a:off x="1600201" y="427225"/>
            <a:ext cx="9094303" cy="1075231"/>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1755"/>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17375E"/>
                </a:solidFill>
                <a:effectLst/>
                <a:uLnTx/>
                <a:uFillTx/>
                <a:latin typeface="+mn-lt"/>
                <a:ea typeface="+mn-ea"/>
                <a:cs typeface="+mn-cs"/>
              </a:rPr>
              <a:t>Find the LME/MCO that serves the county you live in. </a:t>
            </a:r>
          </a:p>
          <a:p>
            <a:pPr marL="0" marR="0" lvl="0" indent="0" algn="l" defTabSz="914400" rtl="0" eaLnBrk="1" fontAlgn="auto" latinLnBrk="0" hangingPunct="1">
              <a:lnSpc>
                <a:spcPct val="111755"/>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7375E"/>
                </a:solidFill>
                <a:effectLst/>
                <a:uLnTx/>
                <a:uFillTx/>
                <a:latin typeface="+mn-lt"/>
                <a:ea typeface="+mn-ea"/>
                <a:cs typeface="+mn-cs"/>
              </a:rPr>
              <a:t>Local Management Entity/Management Care Organizations (LME/MCOs)</a:t>
            </a:r>
            <a:r>
              <a:rPr kumimoji="0" lang="en-US" sz="2000" b="1" i="0" u="none" strike="noStrike" kern="1200" cap="none" spc="0" normalizeH="0" baseline="0" noProof="0" dirty="0">
                <a:ln>
                  <a:noFill/>
                </a:ln>
                <a:solidFill>
                  <a:srgbClr val="17375E"/>
                </a:solidFill>
                <a:effectLst/>
                <a:uLnTx/>
                <a:uFillTx/>
                <a:latin typeface="+mn-lt"/>
                <a:ea typeface="+mn-ea"/>
                <a:cs typeface="+mn-cs"/>
              </a:rPr>
              <a:t> </a:t>
            </a:r>
            <a:r>
              <a:rPr kumimoji="0" lang="en-US" sz="2000" b="0" i="0" u="none" strike="noStrike" kern="1200" cap="none" spc="0" normalizeH="0" baseline="0" noProof="0" dirty="0">
                <a:ln>
                  <a:noFill/>
                </a:ln>
                <a:solidFill>
                  <a:srgbClr val="17375E"/>
                </a:solidFill>
                <a:effectLst/>
                <a:uLnTx/>
                <a:uFillTx/>
                <a:latin typeface="+mn-lt"/>
                <a:ea typeface="+mn-ea"/>
                <a:cs typeface="+mn-cs"/>
              </a:rPr>
              <a:t>manage the NC Innovations </a:t>
            </a:r>
            <a:r>
              <a:rPr lang="en-US" sz="2000" b="0" dirty="0">
                <a:solidFill>
                  <a:srgbClr val="17375E"/>
                </a:solidFill>
                <a:latin typeface="+mn-lt"/>
                <a:ea typeface="+mn-ea"/>
                <a:cs typeface="+mn-cs"/>
              </a:rPr>
              <a:t>waiver</a:t>
            </a:r>
            <a:r>
              <a:rPr kumimoji="0" lang="en-US" sz="2000" b="0" i="0" u="none" strike="noStrike" kern="1200" cap="none" spc="0" normalizeH="0" baseline="0" noProof="0" dirty="0">
                <a:ln>
                  <a:noFill/>
                </a:ln>
                <a:solidFill>
                  <a:srgbClr val="17375E"/>
                </a:solidFill>
                <a:effectLst/>
                <a:uLnTx/>
                <a:uFillTx/>
                <a:latin typeface="+mn-lt"/>
                <a:ea typeface="+mn-ea"/>
                <a:cs typeface="+mn-cs"/>
              </a:rPr>
              <a:t>. To find yours, check this map:</a:t>
            </a:r>
            <a:endParaRPr kumimoji="0" lang="en-US" sz="2000" b="0" i="0" u="none" strike="noStrike" kern="1200" cap="none" spc="0" normalizeH="0" baseline="0" noProof="0" dirty="0">
              <a:ln>
                <a:noFill/>
              </a:ln>
              <a:solidFill>
                <a:srgbClr val="17375E"/>
              </a:solidFill>
              <a:effectLst/>
              <a:uLnTx/>
              <a:uFillTx/>
              <a:latin typeface="+mn-lt"/>
              <a:ea typeface="+mn-ea"/>
              <a:cs typeface="Arial"/>
            </a:endParaRPr>
          </a:p>
        </p:txBody>
      </p:sp>
      <p:grpSp>
        <p:nvGrpSpPr>
          <p:cNvPr id="9" name="Group 8" descr="Circle shape with number 1">
            <a:extLst>
              <a:ext uri="{FF2B5EF4-FFF2-40B4-BE49-F238E27FC236}">
                <a16:creationId xmlns:a16="http://schemas.microsoft.com/office/drawing/2014/main" id="{F9AF3B1E-F9C2-2D7A-35BC-7142038513E9}"/>
              </a:ext>
            </a:extLst>
          </p:cNvPr>
          <p:cNvGrpSpPr/>
          <p:nvPr/>
        </p:nvGrpSpPr>
        <p:grpSpPr>
          <a:xfrm>
            <a:off x="672829" y="348573"/>
            <a:ext cx="721468" cy="745788"/>
            <a:chOff x="672829" y="348573"/>
            <a:chExt cx="721468" cy="745788"/>
          </a:xfrm>
        </p:grpSpPr>
        <p:sp>
          <p:nvSpPr>
            <p:cNvPr id="4" name="Oval 3">
              <a:extLst>
                <a:ext uri="{FF2B5EF4-FFF2-40B4-BE49-F238E27FC236}">
                  <a16:creationId xmlns:a16="http://schemas.microsoft.com/office/drawing/2014/main" id="{7A397F7F-E97E-00F3-2A3A-13A322C2E672}"/>
                </a:ext>
                <a:ext uri="{C183D7F6-B498-43B3-948B-1728B52AA6E4}">
                  <adec:decorative xmlns:adec="http://schemas.microsoft.com/office/drawing/2017/decorative" val="1"/>
                </a:ext>
              </a:extLst>
            </p:cNvPr>
            <p:cNvSpPr/>
            <p:nvPr/>
          </p:nvSpPr>
          <p:spPr>
            <a:xfrm>
              <a:off x="672829" y="348573"/>
              <a:ext cx="721468" cy="745788"/>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Box 2" descr="Step 1">
              <a:extLst>
                <a:ext uri="{FF2B5EF4-FFF2-40B4-BE49-F238E27FC236}">
                  <a16:creationId xmlns:a16="http://schemas.microsoft.com/office/drawing/2014/main" id="{18021E2D-56D8-02D2-C286-D73249F9951B}"/>
                </a:ext>
                <a:ext uri="{C183D7F6-B498-43B3-948B-1728B52AA6E4}">
                  <adec:decorative xmlns:adec="http://schemas.microsoft.com/office/drawing/2017/decorative" val="0"/>
                </a:ext>
              </a:extLst>
            </p:cNvPr>
            <p:cNvSpPr txBox="1"/>
            <p:nvPr/>
          </p:nvSpPr>
          <p:spPr>
            <a:xfrm>
              <a:off x="813598" y="379591"/>
              <a:ext cx="5706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chemeClr val="bg1"/>
                  </a:solidFill>
                  <a:cs typeface="Arial"/>
                </a:rPr>
                <a:t>1</a:t>
              </a:r>
              <a:endParaRPr lang="en-US" sz="3600" b="1">
                <a:solidFill>
                  <a:schemeClr val="bg1"/>
                </a:solidFill>
              </a:endParaRPr>
            </a:p>
          </p:txBody>
        </p:sp>
      </p:grpSp>
      <p:pic>
        <p:nvPicPr>
          <p:cNvPr id="5" name="Picture 4" descr="A map of North Carolina with color-coded counties. A key shows which colors are for Alliance, Partners, Trillium or Vaya. ">
            <a:extLst>
              <a:ext uri="{FF2B5EF4-FFF2-40B4-BE49-F238E27FC236}">
                <a16:creationId xmlns:a16="http://schemas.microsoft.com/office/drawing/2014/main" id="{4293E079-63CE-E73A-7398-0D13E136F3C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738" y="1719749"/>
            <a:ext cx="11622350" cy="3896356"/>
          </a:xfrm>
          <a:prstGeom prst="rect">
            <a:avLst/>
          </a:prstGeom>
        </p:spPr>
      </p:pic>
      <p:pic>
        <p:nvPicPr>
          <p:cNvPr id="2" name="Picture 1" descr="QR code: LME/MCO Directory.">
            <a:extLst>
              <a:ext uri="{FF2B5EF4-FFF2-40B4-BE49-F238E27FC236}">
                <a16:creationId xmlns:a16="http://schemas.microsoft.com/office/drawing/2014/main" id="{F42DE9DC-E876-E7F7-5645-7A9A5830263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8948" y="4248957"/>
            <a:ext cx="1147865" cy="1131651"/>
          </a:xfrm>
          <a:prstGeom prst="rect">
            <a:avLst/>
          </a:prstGeom>
        </p:spPr>
      </p:pic>
      <p:sp>
        <p:nvSpPr>
          <p:cNvPr id="8" name="TextBox 7">
            <a:extLst>
              <a:ext uri="{FF2B5EF4-FFF2-40B4-BE49-F238E27FC236}">
                <a16:creationId xmlns:a16="http://schemas.microsoft.com/office/drawing/2014/main" id="{9815FFD9-D224-DD53-3325-0D58BD6312B7}"/>
              </a:ext>
            </a:extLst>
          </p:cNvPr>
          <p:cNvSpPr txBox="1"/>
          <p:nvPr/>
        </p:nvSpPr>
        <p:spPr>
          <a:xfrm>
            <a:off x="2128202" y="5510893"/>
            <a:ext cx="695686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cs typeface="Arial"/>
              </a:rPr>
              <a:t>Not sure which one is yours?</a:t>
            </a:r>
            <a:r>
              <a:rPr lang="en-US">
                <a:cs typeface="Arial"/>
              </a:rPr>
              <a:t> Call 1-855-262-1946</a:t>
            </a:r>
          </a:p>
        </p:txBody>
      </p:sp>
      <p:sp>
        <p:nvSpPr>
          <p:cNvPr id="6" name="TextBox 5">
            <a:extLst>
              <a:ext uri="{FF2B5EF4-FFF2-40B4-BE49-F238E27FC236}">
                <a16:creationId xmlns:a16="http://schemas.microsoft.com/office/drawing/2014/main" id="{E7C27D51-C0F4-404E-4352-CF4BBED4C77A}"/>
              </a:ext>
            </a:extLst>
          </p:cNvPr>
          <p:cNvSpPr txBox="1"/>
          <p:nvPr/>
        </p:nvSpPr>
        <p:spPr>
          <a:xfrm>
            <a:off x="9155641" y="4958096"/>
            <a:ext cx="309027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i="1">
                <a:solidFill>
                  <a:schemeClr val="accent2">
                    <a:lumMod val="76000"/>
                  </a:schemeClr>
                </a:solidFill>
                <a:cs typeface="Arial"/>
              </a:rPr>
              <a:t>Example</a:t>
            </a:r>
            <a:r>
              <a:rPr lang="en-US" b="1">
                <a:solidFill>
                  <a:schemeClr val="accent2">
                    <a:lumMod val="76000"/>
                  </a:schemeClr>
                </a:solidFill>
                <a:cs typeface="Arial"/>
              </a:rPr>
              <a:t>: </a:t>
            </a:r>
          </a:p>
          <a:p>
            <a:r>
              <a:rPr lang="en-US">
                <a:solidFill>
                  <a:srgbClr val="000000"/>
                </a:solidFill>
                <a:cs typeface="Arial"/>
              </a:rPr>
              <a:t>If you live in Wake county, Alliance is your LME/MCO.</a:t>
            </a:r>
          </a:p>
        </p:txBody>
      </p:sp>
      <p:cxnSp>
        <p:nvCxnSpPr>
          <p:cNvPr id="10" name="Straight Arrow Connector 9" descr="An arrow pointing to Wake county">
            <a:extLst>
              <a:ext uri="{FF2B5EF4-FFF2-40B4-BE49-F238E27FC236}">
                <a16:creationId xmlns:a16="http://schemas.microsoft.com/office/drawing/2014/main" id="{F9356337-F7C1-D67E-9D11-16B17E247EF2}"/>
              </a:ext>
            </a:extLst>
          </p:cNvPr>
          <p:cNvCxnSpPr/>
          <p:nvPr/>
        </p:nvCxnSpPr>
        <p:spPr>
          <a:xfrm flipH="1" flipV="1">
            <a:off x="7607904" y="2986894"/>
            <a:ext cx="1524000" cy="2503714"/>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7073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26A2C-9A4B-70D5-4FDE-79F5A91F6ACF}"/>
              </a:ext>
            </a:extLst>
          </p:cNvPr>
          <p:cNvSpPr>
            <a:spLocks noGrp="1"/>
          </p:cNvSpPr>
          <p:nvPr>
            <p:ph type="title" idx="4294967295"/>
          </p:nvPr>
        </p:nvSpPr>
        <p:spPr>
          <a:xfrm>
            <a:off x="1530350" y="137262"/>
            <a:ext cx="9537700" cy="1254125"/>
          </a:xfrm>
        </p:spPr>
        <p:txBody>
          <a:bodyPr/>
          <a:lstStyle/>
          <a:p>
            <a:r>
              <a:rPr lang="en-US" sz="2800">
                <a:solidFill>
                  <a:srgbClr val="17375E"/>
                </a:solidFill>
                <a:latin typeface="Arial"/>
                <a:cs typeface="Arial"/>
              </a:rPr>
              <a:t>Call and ask to apply for the NC Innovations waiver.</a:t>
            </a:r>
            <a:endParaRPr lang="en-US" sz="2800">
              <a:solidFill>
                <a:srgbClr val="17375E"/>
              </a:solidFill>
            </a:endParaRPr>
          </a:p>
        </p:txBody>
      </p:sp>
      <p:sp>
        <p:nvSpPr>
          <p:cNvPr id="14" name="Oval 13">
            <a:extLst>
              <a:ext uri="{FF2B5EF4-FFF2-40B4-BE49-F238E27FC236}">
                <a16:creationId xmlns:a16="http://schemas.microsoft.com/office/drawing/2014/main" id="{1D448434-10A5-25F3-7A41-5989C441484D}"/>
              </a:ext>
              <a:ext uri="{C183D7F6-B498-43B3-948B-1728B52AA6E4}">
                <adec:decorative xmlns:adec="http://schemas.microsoft.com/office/drawing/2017/decorative" val="1"/>
              </a:ext>
            </a:extLst>
          </p:cNvPr>
          <p:cNvSpPr/>
          <p:nvPr/>
        </p:nvSpPr>
        <p:spPr>
          <a:xfrm>
            <a:off x="666274" y="364295"/>
            <a:ext cx="721468" cy="745788"/>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268399-AEED-BA53-4995-D2C34104E38C}"/>
              </a:ext>
            </a:extLst>
          </p:cNvPr>
          <p:cNvSpPr txBox="1"/>
          <p:nvPr/>
        </p:nvSpPr>
        <p:spPr>
          <a:xfrm>
            <a:off x="812189" y="410749"/>
            <a:ext cx="5706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rgbClr val="FFFFFF"/>
                </a:solidFill>
                <a:cs typeface="Arial"/>
              </a:rPr>
              <a:t>2</a:t>
            </a:r>
          </a:p>
        </p:txBody>
      </p:sp>
      <p:sp>
        <p:nvSpPr>
          <p:cNvPr id="2" name="Content Placeholder 1">
            <a:extLst>
              <a:ext uri="{FF2B5EF4-FFF2-40B4-BE49-F238E27FC236}">
                <a16:creationId xmlns:a16="http://schemas.microsoft.com/office/drawing/2014/main" id="{9584CAF2-2569-2EF2-992A-BA78A477019A}"/>
              </a:ext>
            </a:extLst>
          </p:cNvPr>
          <p:cNvSpPr>
            <a:spLocks noGrp="1"/>
          </p:cNvSpPr>
          <p:nvPr>
            <p:ph sz="quarter" idx="4294967295"/>
          </p:nvPr>
        </p:nvSpPr>
        <p:spPr>
          <a:xfrm>
            <a:off x="666274" y="1553472"/>
            <a:ext cx="11350625" cy="858837"/>
          </a:xfrm>
        </p:spPr>
        <p:txBody>
          <a:bodyPr vert="horz" wrap="square" lIns="0" tIns="45720" rIns="0" bIns="45720" rtlCol="0" anchor="t">
            <a:spAutoFit/>
          </a:bodyPr>
          <a:lstStyle/>
          <a:p>
            <a:pPr marL="0" indent="0">
              <a:lnSpc>
                <a:spcPts val="3080"/>
              </a:lnSpc>
              <a:buNone/>
            </a:pPr>
            <a:r>
              <a:rPr lang="en-US" sz="2400">
                <a:solidFill>
                  <a:schemeClr val="tx2"/>
                </a:solidFill>
                <a:latin typeface="Arial"/>
                <a:cs typeface="Arial"/>
              </a:rPr>
              <a:t>Apply with your LME/MCO. </a:t>
            </a:r>
            <a:r>
              <a:rPr lang="en-US" sz="2400" b="0">
                <a:solidFill>
                  <a:schemeClr val="tx1"/>
                </a:solidFill>
                <a:latin typeface="Arial"/>
                <a:cs typeface="Arial"/>
              </a:rPr>
              <a:t>The application used to be called the </a:t>
            </a:r>
            <a:br>
              <a:rPr lang="en-US" sz="2400" b="0">
                <a:solidFill>
                  <a:schemeClr val="tx1"/>
                </a:solidFill>
                <a:latin typeface="Arial"/>
                <a:cs typeface="Arial"/>
              </a:rPr>
            </a:br>
            <a:r>
              <a:rPr lang="en-US" sz="2400" b="0">
                <a:solidFill>
                  <a:schemeClr val="tx1"/>
                </a:solidFill>
                <a:latin typeface="Arial"/>
                <a:cs typeface="Arial"/>
              </a:rPr>
              <a:t>"Registry of Unmet Needs application," and they may refer to it under that name.</a:t>
            </a:r>
          </a:p>
        </p:txBody>
      </p:sp>
      <p:pic>
        <p:nvPicPr>
          <p:cNvPr id="4" name="Picture 3" descr="Logo of Alliance Health.">
            <a:extLst>
              <a:ext uri="{FF2B5EF4-FFF2-40B4-BE49-F238E27FC236}">
                <a16:creationId xmlns:a16="http://schemas.microsoft.com/office/drawing/2014/main" id="{FDB46024-29ED-01B2-6E26-D1940F09200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63443" y="2911061"/>
            <a:ext cx="2643808" cy="660952"/>
          </a:xfrm>
          <a:prstGeom prst="rect">
            <a:avLst/>
          </a:prstGeom>
        </p:spPr>
      </p:pic>
      <p:sp>
        <p:nvSpPr>
          <p:cNvPr id="8" name="TextBox 7">
            <a:extLst>
              <a:ext uri="{FF2B5EF4-FFF2-40B4-BE49-F238E27FC236}">
                <a16:creationId xmlns:a16="http://schemas.microsoft.com/office/drawing/2014/main" id="{188A9B20-F9CC-1299-4E51-259B24E7D8A1}"/>
              </a:ext>
            </a:extLst>
          </p:cNvPr>
          <p:cNvSpPr txBox="1"/>
          <p:nvPr/>
        </p:nvSpPr>
        <p:spPr>
          <a:xfrm>
            <a:off x="516834" y="3888409"/>
            <a:ext cx="22396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1-800-510-9132</a:t>
            </a:r>
          </a:p>
        </p:txBody>
      </p:sp>
      <p:pic>
        <p:nvPicPr>
          <p:cNvPr id="5" name="Picture 4" descr="Logo to Partners Health Management.">
            <a:extLst>
              <a:ext uri="{FF2B5EF4-FFF2-40B4-BE49-F238E27FC236}">
                <a16:creationId xmlns:a16="http://schemas.microsoft.com/office/drawing/2014/main" id="{3DC4A2D3-33D6-76EC-96AF-CAF13ADC90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31695" y="2767085"/>
            <a:ext cx="2339009" cy="908682"/>
          </a:xfrm>
          <a:prstGeom prst="rect">
            <a:avLst/>
          </a:prstGeom>
        </p:spPr>
      </p:pic>
      <p:sp>
        <p:nvSpPr>
          <p:cNvPr id="9" name="TextBox 8">
            <a:extLst>
              <a:ext uri="{FF2B5EF4-FFF2-40B4-BE49-F238E27FC236}">
                <a16:creationId xmlns:a16="http://schemas.microsoft.com/office/drawing/2014/main" id="{F65E6A7A-EBD6-97B2-0D2E-8923E55F983D}"/>
              </a:ext>
            </a:extLst>
          </p:cNvPr>
          <p:cNvSpPr txBox="1"/>
          <p:nvPr/>
        </p:nvSpPr>
        <p:spPr>
          <a:xfrm>
            <a:off x="3511824" y="3888408"/>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solidFill>
                  <a:srgbClr val="000000"/>
                </a:solidFill>
                <a:ea typeface="+mn-lt"/>
                <a:cs typeface="+mn-lt"/>
              </a:rPr>
              <a:t>1-833-780-2587</a:t>
            </a:r>
            <a:endParaRPr lang="en-US" sz="2000">
              <a:solidFill>
                <a:srgbClr val="000000"/>
              </a:solidFill>
              <a:cs typeface="Arial"/>
            </a:endParaRPr>
          </a:p>
        </p:txBody>
      </p:sp>
      <p:pic>
        <p:nvPicPr>
          <p:cNvPr id="6" name="Picture 5" descr="Logo of Trillium Health Resources.">
            <a:extLst>
              <a:ext uri="{FF2B5EF4-FFF2-40B4-BE49-F238E27FC236}">
                <a16:creationId xmlns:a16="http://schemas.microsoft.com/office/drawing/2014/main" id="{375E7E58-E4C3-5E25-E358-5AFFDD73094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9200" y="2816555"/>
            <a:ext cx="2239275" cy="739048"/>
          </a:xfrm>
          <a:prstGeom prst="rect">
            <a:avLst/>
          </a:prstGeom>
        </p:spPr>
      </p:pic>
      <p:sp>
        <p:nvSpPr>
          <p:cNvPr id="10" name="TextBox 9">
            <a:extLst>
              <a:ext uri="{FF2B5EF4-FFF2-40B4-BE49-F238E27FC236}">
                <a16:creationId xmlns:a16="http://schemas.microsoft.com/office/drawing/2014/main" id="{352A8CD5-7831-A47D-7F52-6CF1FABF4D6B}"/>
              </a:ext>
            </a:extLst>
          </p:cNvPr>
          <p:cNvSpPr txBox="1"/>
          <p:nvPr/>
        </p:nvSpPr>
        <p:spPr>
          <a:xfrm>
            <a:off x="6420677" y="3888408"/>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1-877-685-2415</a:t>
            </a:r>
          </a:p>
        </p:txBody>
      </p:sp>
      <p:pic>
        <p:nvPicPr>
          <p:cNvPr id="7" name="Picture 6" descr="Logo of Vaya Health.">
            <a:extLst>
              <a:ext uri="{FF2B5EF4-FFF2-40B4-BE49-F238E27FC236}">
                <a16:creationId xmlns:a16="http://schemas.microsoft.com/office/drawing/2014/main" id="{E17E8820-9DAB-1287-92F5-A7779981CE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220854" y="2587580"/>
            <a:ext cx="2743198" cy="1055076"/>
          </a:xfrm>
          <a:prstGeom prst="rect">
            <a:avLst/>
          </a:prstGeom>
        </p:spPr>
      </p:pic>
      <p:sp>
        <p:nvSpPr>
          <p:cNvPr id="11" name="TextBox 10">
            <a:extLst>
              <a:ext uri="{FF2B5EF4-FFF2-40B4-BE49-F238E27FC236}">
                <a16:creationId xmlns:a16="http://schemas.microsoft.com/office/drawing/2014/main" id="{54A86A29-6E14-2B44-58B8-4902A27D7D4B}"/>
              </a:ext>
            </a:extLst>
          </p:cNvPr>
          <p:cNvSpPr txBox="1"/>
          <p:nvPr/>
        </p:nvSpPr>
        <p:spPr>
          <a:xfrm>
            <a:off x="9322904" y="3888409"/>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1-800-962-9003</a:t>
            </a:r>
          </a:p>
        </p:txBody>
      </p:sp>
      <p:sp>
        <p:nvSpPr>
          <p:cNvPr id="13" name="TextBox 12">
            <a:extLst>
              <a:ext uri="{FF2B5EF4-FFF2-40B4-BE49-F238E27FC236}">
                <a16:creationId xmlns:a16="http://schemas.microsoft.com/office/drawing/2014/main" id="{74C85A61-50B1-A352-8BE0-D3385BB42DD9}"/>
              </a:ext>
              <a:ext uri="{C183D7F6-B498-43B3-948B-1728B52AA6E4}">
                <adec:decorative xmlns:adec="http://schemas.microsoft.com/office/drawing/2017/decorative" val="0"/>
              </a:ext>
            </a:extLst>
          </p:cNvPr>
          <p:cNvSpPr txBox="1"/>
          <p:nvPr/>
        </p:nvSpPr>
        <p:spPr>
          <a:xfrm>
            <a:off x="812189" y="4797923"/>
            <a:ext cx="10337800" cy="707886"/>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pPr algn="ctr"/>
            <a:r>
              <a:rPr lang="en-US" sz="2200" b="1">
                <a:solidFill>
                  <a:srgbClr val="17375E"/>
                </a:solidFill>
                <a:cs typeface="Arial"/>
              </a:rPr>
              <a:t>Not sure who to call? </a:t>
            </a:r>
            <a:r>
              <a:rPr lang="en-US" sz="2200">
                <a:solidFill>
                  <a:srgbClr val="17375E"/>
                </a:solidFill>
                <a:cs typeface="Arial"/>
              </a:rPr>
              <a:t>Call 1-855-262-1946</a:t>
            </a:r>
          </a:p>
        </p:txBody>
      </p:sp>
    </p:spTree>
    <p:extLst>
      <p:ext uri="{BB962C8B-B14F-4D97-AF65-F5344CB8AC3E}">
        <p14:creationId xmlns:p14="http://schemas.microsoft.com/office/powerpoint/2010/main" val="2449427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026A2C-9A4B-70D5-4FDE-79F5A91F6ACF}"/>
              </a:ext>
            </a:extLst>
          </p:cNvPr>
          <p:cNvSpPr>
            <a:spLocks noGrp="1"/>
          </p:cNvSpPr>
          <p:nvPr>
            <p:ph type="title" idx="4294967295"/>
          </p:nvPr>
        </p:nvSpPr>
        <p:spPr>
          <a:xfrm>
            <a:off x="1528060" y="398595"/>
            <a:ext cx="6953331" cy="865537"/>
          </a:xfrm>
        </p:spPr>
        <p:txBody>
          <a:bodyPr/>
          <a:lstStyle/>
          <a:p>
            <a:r>
              <a:rPr lang="en-US" sz="2800">
                <a:solidFill>
                  <a:srgbClr val="17375E"/>
                </a:solidFill>
                <a:latin typeface="Arial"/>
                <a:cs typeface="Arial"/>
              </a:rPr>
              <a:t>The LME/MCO will guide you through the process.</a:t>
            </a:r>
          </a:p>
        </p:txBody>
      </p:sp>
      <p:sp>
        <p:nvSpPr>
          <p:cNvPr id="7" name="Oval 6" descr="Number 3">
            <a:extLst>
              <a:ext uri="{FF2B5EF4-FFF2-40B4-BE49-F238E27FC236}">
                <a16:creationId xmlns:a16="http://schemas.microsoft.com/office/drawing/2014/main" id="{D43E446F-87CC-81E8-5AF8-A25BEADBF8F1}"/>
              </a:ext>
            </a:extLst>
          </p:cNvPr>
          <p:cNvSpPr/>
          <p:nvPr/>
        </p:nvSpPr>
        <p:spPr>
          <a:xfrm>
            <a:off x="668318" y="365393"/>
            <a:ext cx="721468" cy="745788"/>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6A05D8DE-1C36-9570-10E9-757CFCDB70E4}"/>
              </a:ext>
            </a:extLst>
          </p:cNvPr>
          <p:cNvSpPr txBox="1"/>
          <p:nvPr/>
        </p:nvSpPr>
        <p:spPr>
          <a:xfrm>
            <a:off x="822339" y="398595"/>
            <a:ext cx="57068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3600" b="1">
                <a:solidFill>
                  <a:srgbClr val="FFFFFF"/>
                </a:solidFill>
                <a:cs typeface="Arial"/>
              </a:rPr>
              <a:t>3</a:t>
            </a:r>
          </a:p>
        </p:txBody>
      </p:sp>
      <p:sp>
        <p:nvSpPr>
          <p:cNvPr id="2" name="Content Placeholder 1">
            <a:extLst>
              <a:ext uri="{FF2B5EF4-FFF2-40B4-BE49-F238E27FC236}">
                <a16:creationId xmlns:a16="http://schemas.microsoft.com/office/drawing/2014/main" id="{9584CAF2-2569-2EF2-992A-BA78A477019A}"/>
              </a:ext>
            </a:extLst>
          </p:cNvPr>
          <p:cNvSpPr>
            <a:spLocks noGrp="1"/>
          </p:cNvSpPr>
          <p:nvPr>
            <p:ph sz="quarter" idx="4294967295"/>
          </p:nvPr>
        </p:nvSpPr>
        <p:spPr>
          <a:xfrm>
            <a:off x="668318" y="1764693"/>
            <a:ext cx="7354888" cy="1278812"/>
          </a:xfrm>
        </p:spPr>
        <p:txBody>
          <a:bodyPr vert="horz" wrap="square" lIns="0" tIns="45720" rIns="0" bIns="45720" rtlCol="0" anchor="t">
            <a:spAutoFit/>
          </a:bodyPr>
          <a:lstStyle/>
          <a:p>
            <a:pPr marL="0" indent="0">
              <a:spcAft>
                <a:spcPts val="1000"/>
              </a:spcAft>
              <a:buNone/>
            </a:pPr>
            <a:r>
              <a:rPr lang="en-US" sz="2300" b="0">
                <a:solidFill>
                  <a:srgbClr val="000000"/>
                </a:solidFill>
                <a:latin typeface="Arial"/>
                <a:cs typeface="Arial"/>
              </a:rPr>
              <a:t>Based on your specific situation, your LME/MCO may ask for supporting documentation, like medical records. </a:t>
            </a:r>
          </a:p>
          <a:p>
            <a:pPr marL="0" indent="0">
              <a:spcAft>
                <a:spcPts val="1000"/>
              </a:spcAft>
              <a:buNone/>
            </a:pPr>
            <a:r>
              <a:rPr lang="en-US" sz="2300" b="0">
                <a:solidFill>
                  <a:srgbClr val="000000"/>
                </a:solidFill>
                <a:latin typeface="Arial"/>
                <a:cs typeface="Arial"/>
              </a:rPr>
              <a:t>Follow the guidance provided by your LME/MCO. </a:t>
            </a:r>
            <a:endParaRPr lang="en-US">
              <a:solidFill>
                <a:srgbClr val="000000"/>
              </a:solidFill>
            </a:endParaRPr>
          </a:p>
        </p:txBody>
      </p:sp>
      <p:pic>
        <p:nvPicPr>
          <p:cNvPr id="4" name="Picture 3" descr="An visual icon of a piece of paper">
            <a:extLst>
              <a:ext uri="{FF2B5EF4-FFF2-40B4-BE49-F238E27FC236}">
                <a16:creationId xmlns:a16="http://schemas.microsoft.com/office/drawing/2014/main" id="{980FAD92-E353-219F-22A6-68C956147ADE}"/>
              </a:ext>
              <a:ext uri="{C183D7F6-B498-43B3-948B-1728B52AA6E4}">
                <adec:decorative xmlns:adec="http://schemas.microsoft.com/office/drawing/2017/decorative" val="0"/>
              </a:ext>
            </a:extLst>
          </p:cNvPr>
          <p:cNvPicPr>
            <a:picLocks noChangeAspect="1"/>
          </p:cNvPicPr>
          <p:nvPr/>
        </p:nvPicPr>
        <p:blipFill>
          <a:blip r:embed="rId2">
            <a:alphaModFix amt="76000"/>
          </a:blip>
          <a:srcRect/>
          <a:stretch/>
        </p:blipFill>
        <p:spPr>
          <a:xfrm>
            <a:off x="9006912" y="-174448"/>
            <a:ext cx="3340351" cy="3340351"/>
          </a:xfrm>
          <a:prstGeom prst="rect">
            <a:avLst/>
          </a:prstGeom>
        </p:spPr>
      </p:pic>
    </p:spTree>
    <p:extLst>
      <p:ext uri="{BB962C8B-B14F-4D97-AF65-F5344CB8AC3E}">
        <p14:creationId xmlns:p14="http://schemas.microsoft.com/office/powerpoint/2010/main" val="612056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n visual icon of a check mark">
            <a:extLst>
              <a:ext uri="{FF2B5EF4-FFF2-40B4-BE49-F238E27FC236}">
                <a16:creationId xmlns:a16="http://schemas.microsoft.com/office/drawing/2014/main" id="{DBA52BEB-B067-CEFD-2C68-FFAC0417C8E2}"/>
              </a:ext>
              <a:ext uri="{C183D7F6-B498-43B3-948B-1728B52AA6E4}">
                <adec:decorative xmlns:adec="http://schemas.microsoft.com/office/drawing/2017/decorative" val="0"/>
              </a:ext>
            </a:extLst>
          </p:cNvPr>
          <p:cNvPicPr>
            <a:picLocks noChangeAspect="1"/>
          </p:cNvPicPr>
          <p:nvPr/>
        </p:nvPicPr>
        <p:blipFill>
          <a:blip r:embed="rId2">
            <a:alphaModFix amt="75000"/>
          </a:blip>
          <a:srcRect/>
          <a:stretch/>
        </p:blipFill>
        <p:spPr>
          <a:xfrm>
            <a:off x="9003670" y="-151705"/>
            <a:ext cx="3320852" cy="3320852"/>
          </a:xfrm>
          <a:prstGeom prst="rect">
            <a:avLst/>
          </a:prstGeom>
        </p:spPr>
      </p:pic>
      <p:sp>
        <p:nvSpPr>
          <p:cNvPr id="3" name="Title 2">
            <a:extLst>
              <a:ext uri="{FF2B5EF4-FFF2-40B4-BE49-F238E27FC236}">
                <a16:creationId xmlns:a16="http://schemas.microsoft.com/office/drawing/2014/main" id="{E6026A2C-9A4B-70D5-4FDE-79F5A91F6ACF}"/>
              </a:ext>
            </a:extLst>
          </p:cNvPr>
          <p:cNvSpPr>
            <a:spLocks noGrp="1"/>
          </p:cNvSpPr>
          <p:nvPr>
            <p:ph type="title" idx="4294967295"/>
          </p:nvPr>
        </p:nvSpPr>
        <p:spPr>
          <a:xfrm>
            <a:off x="774700" y="602974"/>
            <a:ext cx="11417300" cy="549275"/>
          </a:xfrm>
        </p:spPr>
        <p:txBody>
          <a:bodyPr/>
          <a:lstStyle/>
          <a:p>
            <a:r>
              <a:rPr lang="en-US" sz="2800">
                <a:solidFill>
                  <a:srgbClr val="17375E"/>
                </a:solidFill>
                <a:latin typeface="Arial"/>
                <a:cs typeface="Arial"/>
              </a:rPr>
              <a:t>After you apply</a:t>
            </a:r>
            <a:endParaRPr lang="en-US" sz="2800">
              <a:solidFill>
                <a:srgbClr val="17375E"/>
              </a:solidFill>
            </a:endParaRPr>
          </a:p>
        </p:txBody>
      </p:sp>
      <p:sp>
        <p:nvSpPr>
          <p:cNvPr id="4" name="Content Placeholder 1">
            <a:extLst>
              <a:ext uri="{FF2B5EF4-FFF2-40B4-BE49-F238E27FC236}">
                <a16:creationId xmlns:a16="http://schemas.microsoft.com/office/drawing/2014/main" id="{E5D4BC75-2FA9-2F5E-F730-62AD83BE5000}"/>
              </a:ext>
            </a:extLst>
          </p:cNvPr>
          <p:cNvSpPr txBox="1">
            <a:spLocks/>
          </p:cNvSpPr>
          <p:nvPr/>
        </p:nvSpPr>
        <p:spPr>
          <a:xfrm>
            <a:off x="896159" y="1349695"/>
            <a:ext cx="8885022" cy="4031873"/>
          </a:xfrm>
          <a:prstGeom prst="rect">
            <a:avLst/>
          </a:prstGeom>
        </p:spPr>
        <p:txBody>
          <a:bodyPr vert="horz" wrap="square" lIns="0" tIns="45720" rIns="0" bIns="45720" rtlCol="0" anchor="t">
            <a:spAutoFit/>
          </a:bodyPr>
          <a:lstStyle>
            <a:lvl1pPr marL="228600" indent="-22860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0"/>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spcAft>
                <a:spcPts val="1600"/>
              </a:spcAft>
              <a:buFont typeface="Arial" panose="020B0604020202020204" pitchFamily="34" charset="0"/>
              <a:buNone/>
            </a:pPr>
            <a:r>
              <a:rPr lang="en-US" sz="2400" b="0">
                <a:solidFill>
                  <a:schemeClr val="tx1"/>
                </a:solidFill>
                <a:latin typeface="Arial"/>
                <a:cs typeface="Arial"/>
              </a:rPr>
              <a:t>If additional documents are needed, you will be notified </a:t>
            </a:r>
            <a:br>
              <a:rPr lang="en-US" sz="2400" b="0">
                <a:solidFill>
                  <a:schemeClr val="tx1"/>
                </a:solidFill>
                <a:latin typeface="Arial"/>
                <a:cs typeface="Arial"/>
              </a:rPr>
            </a:br>
            <a:r>
              <a:rPr lang="en-US" sz="2400" b="0">
                <a:solidFill>
                  <a:schemeClr val="tx1"/>
                </a:solidFill>
                <a:latin typeface="Arial"/>
                <a:cs typeface="Arial"/>
              </a:rPr>
              <a:t>by mail or phone.</a:t>
            </a:r>
          </a:p>
          <a:p>
            <a:pPr marL="0" indent="0">
              <a:spcAft>
                <a:spcPts val="1600"/>
              </a:spcAft>
              <a:buFont typeface="Arial" panose="020B0604020202020204" pitchFamily="34" charset="0"/>
              <a:buNone/>
            </a:pPr>
            <a:r>
              <a:rPr lang="en-US" sz="2400">
                <a:solidFill>
                  <a:srgbClr val="0F243E"/>
                </a:solidFill>
                <a:latin typeface="Arial"/>
                <a:cs typeface="Arial"/>
              </a:rPr>
              <a:t>Once your application is complete, you will get a </a:t>
            </a:r>
            <a:br>
              <a:rPr lang="en-US" sz="2400">
                <a:latin typeface="Arial"/>
                <a:cs typeface="Arial"/>
              </a:rPr>
            </a:br>
            <a:r>
              <a:rPr lang="en-US" sz="2400">
                <a:solidFill>
                  <a:srgbClr val="0F243E"/>
                </a:solidFill>
                <a:latin typeface="Arial"/>
                <a:cs typeface="Arial"/>
              </a:rPr>
              <a:t>letter in a few weeks with a decision:</a:t>
            </a:r>
          </a:p>
          <a:p>
            <a:pPr marL="575945" lvl="1" indent="-233045">
              <a:spcAft>
                <a:spcPts val="1600"/>
              </a:spcAft>
              <a:buFont typeface="Arial" panose="020B0604020202020204" pitchFamily="34" charset="0"/>
              <a:buChar char="•"/>
            </a:pPr>
            <a:r>
              <a:rPr lang="en-US" sz="2400">
                <a:solidFill>
                  <a:srgbClr val="0F243E"/>
                </a:solidFill>
                <a:latin typeface="Arial"/>
                <a:cs typeface="Arial"/>
              </a:rPr>
              <a:t>If you are added to the waitlist: </a:t>
            </a:r>
            <a:r>
              <a:rPr lang="en-US" sz="2400" b="0">
                <a:solidFill>
                  <a:schemeClr val="tx1"/>
                </a:solidFill>
                <a:latin typeface="Arial"/>
                <a:cs typeface="Arial"/>
              </a:rPr>
              <a:t>Be sure to save your acceptance letter. You may need to refer to it later. </a:t>
            </a:r>
          </a:p>
          <a:p>
            <a:pPr marL="575945" lvl="1" indent="-233045">
              <a:spcAft>
                <a:spcPts val="1600"/>
              </a:spcAft>
              <a:buFont typeface="Arial" panose="020B0604020202020204" pitchFamily="34" charset="0"/>
              <a:buChar char="•"/>
            </a:pPr>
            <a:r>
              <a:rPr lang="en-US" sz="2400">
                <a:solidFill>
                  <a:srgbClr val="0F243E"/>
                </a:solidFill>
                <a:latin typeface="Arial"/>
                <a:cs typeface="Arial"/>
              </a:rPr>
              <a:t>If you are denied: </a:t>
            </a:r>
            <a:r>
              <a:rPr lang="en-US" sz="2400" b="0">
                <a:solidFill>
                  <a:schemeClr val="tx1"/>
                </a:solidFill>
                <a:latin typeface="Arial"/>
                <a:cs typeface="Arial"/>
              </a:rPr>
              <a:t>You can choose to appeal the decision. An appeal form will be included with the letter, or you can call your LME/MCO. </a:t>
            </a:r>
          </a:p>
        </p:txBody>
      </p:sp>
    </p:spTree>
    <p:extLst>
      <p:ext uri="{BB962C8B-B14F-4D97-AF65-F5344CB8AC3E}">
        <p14:creationId xmlns:p14="http://schemas.microsoft.com/office/powerpoint/2010/main" val="76989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40F37A0-C3C7-9C5A-5660-9723C0B1219F}"/>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t>NC Innovations Waiver:</a:t>
            </a:r>
            <a:b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br>
            <a:r>
              <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a:rPr>
              <a:t>About the Waitlist</a:t>
            </a:r>
            <a:endPar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panose="020B0604020202020204" pitchFamily="34" charset="0"/>
            </a:endParaRPr>
          </a:p>
        </p:txBody>
      </p:sp>
      <p:pic>
        <p:nvPicPr>
          <p:cNvPr id="2" name="Picture 1" descr="Logo for the North Carolina Department of Health and Human Services. ">
            <a:extLst>
              <a:ext uri="{FF2B5EF4-FFF2-40B4-BE49-F238E27FC236}">
                <a16:creationId xmlns:a16="http://schemas.microsoft.com/office/drawing/2014/main" id="{941558D2-8734-2AC5-2D1C-74F5671E7D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974" y="421160"/>
            <a:ext cx="2743200" cy="966540"/>
          </a:xfrm>
          <a:prstGeom prst="rect">
            <a:avLst/>
          </a:prstGeom>
        </p:spPr>
      </p:pic>
      <p:pic>
        <p:nvPicPr>
          <p:cNvPr id="5" name="Picture 4">
            <a:extLst>
              <a:ext uri="{FF2B5EF4-FFF2-40B4-BE49-F238E27FC236}">
                <a16:creationId xmlns:a16="http://schemas.microsoft.com/office/drawing/2014/main" id="{3097DA5A-A2ED-8257-CFCB-407FD24BA7C0}"/>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spTree>
    <p:extLst>
      <p:ext uri="{BB962C8B-B14F-4D97-AF65-F5344CB8AC3E}">
        <p14:creationId xmlns:p14="http://schemas.microsoft.com/office/powerpoint/2010/main" val="4253724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8">
            <a:extLst>
              <a:ext uri="{FF2B5EF4-FFF2-40B4-BE49-F238E27FC236}">
                <a16:creationId xmlns:a16="http://schemas.microsoft.com/office/drawing/2014/main" id="{B3B779C9-9003-662D-2094-3AD7B0189DCC}"/>
              </a:ext>
            </a:extLst>
          </p:cNvPr>
          <p:cNvSpPr txBox="1">
            <a:spLocks noGrp="1"/>
          </p:cNvSpPr>
          <p:nvPr>
            <p:ph type="title" idx="4294967295"/>
          </p:nvPr>
        </p:nvSpPr>
        <p:spPr>
          <a:xfrm>
            <a:off x="649962" y="532272"/>
            <a:ext cx="4570527"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47DAF"/>
                </a:solidFill>
                <a:effectLst/>
                <a:uLnTx/>
                <a:uFillTx/>
                <a:latin typeface="Arial Bold"/>
                <a:ea typeface="+mn-ea"/>
                <a:cs typeface="+mn-cs"/>
              </a:rPr>
              <a:t>What is the </a:t>
            </a:r>
            <a:br>
              <a:rPr lang="en-US" sz="4000" b="1" i="0" u="none" strike="noStrike" kern="1200" cap="none" spc="0" normalizeH="0" baseline="0" noProof="0" dirty="0">
                <a:ln>
                  <a:noFill/>
                </a:ln>
                <a:effectLst/>
                <a:uLnTx/>
                <a:uFillTx/>
                <a:latin typeface="Arial Bold"/>
                <a:ea typeface="+mn-ea"/>
                <a:cs typeface="+mn-cs"/>
              </a:rPr>
            </a:br>
            <a:r>
              <a:rPr kumimoji="0" lang="en-US" sz="4000" b="1" i="0" u="none" strike="noStrike" kern="1200" cap="none" spc="0" normalizeH="0" baseline="0" noProof="0" dirty="0">
                <a:ln>
                  <a:noFill/>
                </a:ln>
                <a:solidFill>
                  <a:srgbClr val="147DAF"/>
                </a:solidFill>
                <a:effectLst/>
                <a:uLnTx/>
                <a:uFillTx/>
                <a:latin typeface="Arial Bold"/>
                <a:ea typeface="+mn-ea"/>
                <a:cs typeface="+mn-cs"/>
              </a:rPr>
              <a:t>NC Innovations </a:t>
            </a:r>
            <a:r>
              <a:rPr lang="en-US" sz="4000" dirty="0">
                <a:solidFill>
                  <a:srgbClr val="147DAF"/>
                </a:solidFill>
                <a:latin typeface="Arial Bold"/>
                <a:ea typeface="+mn-ea"/>
                <a:cs typeface="+mn-cs"/>
              </a:rPr>
              <a:t>waiver</a:t>
            </a:r>
            <a:r>
              <a:rPr kumimoji="0" lang="en-US" sz="4000" b="1" i="0" u="none" strike="noStrike" kern="1200" cap="none" spc="0" normalizeH="0" baseline="0" noProof="0" dirty="0">
                <a:ln>
                  <a:noFill/>
                </a:ln>
                <a:solidFill>
                  <a:srgbClr val="147DAF"/>
                </a:solidFill>
                <a:effectLst/>
                <a:uLnTx/>
                <a:uFillTx/>
                <a:latin typeface="Arial Bold"/>
                <a:ea typeface="+mn-ea"/>
                <a:cs typeface="+mn-cs"/>
              </a:rPr>
              <a:t>?</a:t>
            </a:r>
            <a:endParaRPr kumimoji="0" lang="en-US" sz="4800" b="0" i="0" u="none" strike="noStrike" kern="1200" cap="none" spc="0" normalizeH="0" baseline="0" noProof="0" dirty="0">
              <a:ln>
                <a:noFill/>
              </a:ln>
              <a:solidFill>
                <a:srgbClr val="002060"/>
              </a:solidFill>
              <a:effectLst/>
              <a:uLnTx/>
              <a:uFillTx/>
              <a:latin typeface="Franklin Gothic Demi Cond" panose="020B0706030402020204" pitchFamily="34" charset="0"/>
              <a:ea typeface="+mn-ea"/>
              <a:cs typeface="+mn-cs"/>
            </a:endParaRPr>
          </a:p>
        </p:txBody>
      </p:sp>
      <p:sp>
        <p:nvSpPr>
          <p:cNvPr id="12" name="TextBox 9">
            <a:extLst>
              <a:ext uri="{FF2B5EF4-FFF2-40B4-BE49-F238E27FC236}">
                <a16:creationId xmlns:a16="http://schemas.microsoft.com/office/drawing/2014/main" id="{D43D1702-9DF6-4D47-BE64-4624C68C76CA}"/>
              </a:ext>
            </a:extLst>
          </p:cNvPr>
          <p:cNvSpPr txBox="1"/>
          <p:nvPr/>
        </p:nvSpPr>
        <p:spPr>
          <a:xfrm>
            <a:off x="649963" y="2642582"/>
            <a:ext cx="4541951" cy="1560812"/>
          </a:xfrm>
          <a:prstGeom prst="rect">
            <a:avLst/>
          </a:prstGeom>
        </p:spPr>
        <p:txBody>
          <a:bodyPr wrap="square" lIns="0" tIns="0" rIns="0" bIns="0" rtlCol="0" anchor="t">
            <a:spAutoFit/>
          </a:bodyPr>
          <a:lstStyle/>
          <a:p>
            <a:pPr>
              <a:lnSpc>
                <a:spcPts val="3080"/>
              </a:lnSpc>
            </a:pPr>
            <a:r>
              <a:rPr lang="en-US" sz="2400" dirty="0">
                <a:latin typeface="Arial"/>
                <a:cs typeface="Arial"/>
              </a:rPr>
              <a:t>The </a:t>
            </a:r>
            <a:r>
              <a:rPr lang="en-US" sz="2400" dirty="0">
                <a:effectLst/>
                <a:latin typeface="Arial"/>
                <a:cs typeface="Arial"/>
              </a:rPr>
              <a:t>NC Innovations </a:t>
            </a:r>
            <a:r>
              <a:rPr lang="en-US" sz="2400" dirty="0">
                <a:latin typeface="Arial"/>
                <a:cs typeface="Arial"/>
              </a:rPr>
              <a:t>waiver covers a full range of services</a:t>
            </a:r>
            <a:r>
              <a:rPr lang="en-US" sz="2400" dirty="0">
                <a:solidFill>
                  <a:srgbClr val="FF0000"/>
                </a:solidFill>
                <a:latin typeface="Arial"/>
                <a:cs typeface="Arial"/>
              </a:rPr>
              <a:t> </a:t>
            </a:r>
            <a:endParaRPr lang="en-US" dirty="0"/>
          </a:p>
          <a:p>
            <a:pPr>
              <a:lnSpc>
                <a:spcPts val="3080"/>
              </a:lnSpc>
            </a:pPr>
            <a:r>
              <a:rPr lang="en-US" sz="2400" dirty="0">
                <a:latin typeface="Arial"/>
                <a:cs typeface="Arial"/>
              </a:rPr>
              <a:t>for</a:t>
            </a:r>
            <a:r>
              <a:rPr lang="en-US" sz="2400" dirty="0">
                <a:effectLst/>
                <a:latin typeface="Arial"/>
                <a:cs typeface="Arial"/>
              </a:rPr>
              <a:t> people with </a:t>
            </a:r>
            <a:r>
              <a:rPr lang="en-US" sz="2400" b="1" dirty="0">
                <a:solidFill>
                  <a:srgbClr val="137DAE"/>
                </a:solidFill>
                <a:effectLst/>
                <a:latin typeface="Arial"/>
                <a:cs typeface="Arial"/>
              </a:rPr>
              <a:t>intellectual or developmental disabilities</a:t>
            </a:r>
            <a:r>
              <a:rPr lang="en-US" sz="2400" dirty="0">
                <a:latin typeface="Arial"/>
                <a:cs typeface="Arial"/>
              </a:rPr>
              <a:t>.</a:t>
            </a:r>
            <a:r>
              <a:rPr lang="en-US" sz="2400" dirty="0">
                <a:effectLst/>
                <a:latin typeface="Arial"/>
                <a:cs typeface="Arial"/>
              </a:rPr>
              <a:t> </a:t>
            </a:r>
            <a:endParaRPr lang="en-US"/>
          </a:p>
        </p:txBody>
      </p:sp>
      <p:sp>
        <p:nvSpPr>
          <p:cNvPr id="14" name="Rectangle 13">
            <a:extLst>
              <a:ext uri="{FF2B5EF4-FFF2-40B4-BE49-F238E27FC236}">
                <a16:creationId xmlns:a16="http://schemas.microsoft.com/office/drawing/2014/main" id="{7850116E-9475-16A5-6119-3484B2588225}"/>
              </a:ext>
            </a:extLst>
          </p:cNvPr>
          <p:cNvSpPr/>
          <p:nvPr/>
        </p:nvSpPr>
        <p:spPr>
          <a:xfrm>
            <a:off x="649962" y="4610185"/>
            <a:ext cx="4708101" cy="1081315"/>
          </a:xfrm>
          <a:prstGeom prst="rect">
            <a:avLst/>
          </a:prstGeom>
          <a:noFill/>
          <a:ln w="25400">
            <a:solidFill>
              <a:srgbClr val="147DAF"/>
            </a:solidFill>
          </a:ln>
        </p:spPr>
        <p:style>
          <a:lnRef idx="2">
            <a:schemeClr val="accent1">
              <a:shade val="15000"/>
            </a:schemeClr>
          </a:lnRef>
          <a:fillRef idx="1">
            <a:schemeClr val="accent1"/>
          </a:fillRef>
          <a:effectRef idx="0">
            <a:schemeClr val="accent1"/>
          </a:effectRef>
          <a:fontRef idx="minor">
            <a:schemeClr val="lt1"/>
          </a:fontRef>
        </p:style>
        <p:txBody>
          <a:bodyPr lIns="182880" tIns="182880" rIns="182880" bIns="182880" rtlCol="0" anchor="ctr"/>
          <a:lstStyle/>
          <a:p>
            <a:r>
              <a:rPr lang="en-US" sz="2400" b="1">
                <a:solidFill>
                  <a:srgbClr val="17375E"/>
                </a:solidFill>
                <a:effectLst/>
                <a:latin typeface="Arial"/>
                <a:cs typeface="Arial"/>
              </a:rPr>
              <a:t>Anyone can apply</a:t>
            </a:r>
            <a:r>
              <a:rPr lang="en-US" sz="2400" b="1">
                <a:solidFill>
                  <a:srgbClr val="17375E"/>
                </a:solidFill>
                <a:latin typeface="Arial"/>
                <a:cs typeface="Arial"/>
              </a:rPr>
              <a:t>,</a:t>
            </a:r>
            <a:r>
              <a:rPr lang="en-US" sz="2400" b="1">
                <a:solidFill>
                  <a:srgbClr val="17375E"/>
                </a:solidFill>
                <a:effectLst/>
                <a:latin typeface="Arial"/>
                <a:cs typeface="Arial"/>
              </a:rPr>
              <a:t> regardless of age, insurance or income.</a:t>
            </a:r>
            <a:endParaRPr lang="en-US" sz="2400" strike="sngStrike">
              <a:solidFill>
                <a:srgbClr val="FF0000"/>
              </a:solidFill>
              <a:effectLst/>
              <a:latin typeface="Arial"/>
              <a:cs typeface="Arial"/>
            </a:endParaRPr>
          </a:p>
        </p:txBody>
      </p:sp>
      <p:pic>
        <p:nvPicPr>
          <p:cNvPr id="4" name="Picture 3" descr="Three smiling teenagers with intellectual or developmental disabilities in an outdoor park. ">
            <a:extLst>
              <a:ext uri="{FF2B5EF4-FFF2-40B4-BE49-F238E27FC236}">
                <a16:creationId xmlns:a16="http://schemas.microsoft.com/office/drawing/2014/main" id="{02B335DF-A07E-7B6B-91FD-54E5ADE591B2}"/>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096000" y="0"/>
            <a:ext cx="6090036" cy="6137329"/>
          </a:xfrm>
          <a:prstGeom prst="rect">
            <a:avLst/>
          </a:prstGeom>
        </p:spPr>
      </p:pic>
    </p:spTree>
    <p:extLst>
      <p:ext uri="{BB962C8B-B14F-4D97-AF65-F5344CB8AC3E}">
        <p14:creationId xmlns:p14="http://schemas.microsoft.com/office/powerpoint/2010/main" val="128205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DC0DD-A47E-61CC-BD8E-A5969D1B4B13}"/>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3C5A4A-6025-BF52-FC10-516627D2067C}"/>
              </a:ext>
            </a:extLst>
          </p:cNvPr>
          <p:cNvSpPr>
            <a:spLocks noGrp="1"/>
          </p:cNvSpPr>
          <p:nvPr>
            <p:ph type="title" idx="4294967295"/>
          </p:nvPr>
        </p:nvSpPr>
        <p:spPr>
          <a:xfrm>
            <a:off x="774700" y="602422"/>
            <a:ext cx="11417300" cy="549275"/>
          </a:xfrm>
        </p:spPr>
        <p:txBody>
          <a:bodyPr/>
          <a:lstStyle/>
          <a:p>
            <a:r>
              <a:rPr lang="en-US">
                <a:solidFill>
                  <a:srgbClr val="17375E"/>
                </a:solidFill>
                <a:latin typeface="Arial"/>
                <a:cs typeface="Arial"/>
              </a:rPr>
              <a:t>How the waitlist works</a:t>
            </a:r>
            <a:endParaRPr lang="en-US">
              <a:solidFill>
                <a:srgbClr val="17375E"/>
              </a:solidFill>
            </a:endParaRPr>
          </a:p>
        </p:txBody>
      </p:sp>
      <p:sp>
        <p:nvSpPr>
          <p:cNvPr id="2" name="Content Placeholder 1">
            <a:extLst>
              <a:ext uri="{FF2B5EF4-FFF2-40B4-BE49-F238E27FC236}">
                <a16:creationId xmlns:a16="http://schemas.microsoft.com/office/drawing/2014/main" id="{C60BB48A-6AE3-F561-4003-67F8B4E4A276}"/>
              </a:ext>
            </a:extLst>
          </p:cNvPr>
          <p:cNvSpPr>
            <a:spLocks noGrp="1"/>
          </p:cNvSpPr>
          <p:nvPr>
            <p:ph sz="quarter" idx="4294967295"/>
          </p:nvPr>
        </p:nvSpPr>
        <p:spPr>
          <a:xfrm>
            <a:off x="901147" y="1460363"/>
            <a:ext cx="10349949" cy="4267835"/>
          </a:xfrm>
        </p:spPr>
        <p:txBody>
          <a:bodyPr vert="horz" wrap="square" lIns="0" tIns="45720" rIns="0" bIns="45720" rtlCol="0" anchor="t">
            <a:spAutoFit/>
          </a:bodyPr>
          <a:lstStyle/>
          <a:p>
            <a:pPr>
              <a:spcAft>
                <a:spcPts val="1400"/>
              </a:spcAft>
            </a:pPr>
            <a:r>
              <a:rPr lang="en-US" sz="2200" b="0">
                <a:solidFill>
                  <a:srgbClr val="0F243E"/>
                </a:solidFill>
                <a:latin typeface="Arial"/>
                <a:cs typeface="Arial"/>
              </a:rPr>
              <a:t>The North Carolina General Assembly decides how much to fund the NC Innovations waiver program. </a:t>
            </a:r>
          </a:p>
          <a:p>
            <a:pPr>
              <a:spcAft>
                <a:spcPts val="1400"/>
              </a:spcAft>
            </a:pPr>
            <a:r>
              <a:rPr lang="en-US" sz="2200" b="0">
                <a:solidFill>
                  <a:srgbClr val="0F243E"/>
                </a:solidFill>
                <a:latin typeface="Arial"/>
                <a:cs typeface="Arial"/>
              </a:rPr>
              <a:t>Due to limited funding, there is a waitlist. It can take years before a waiver slot becomes available. </a:t>
            </a:r>
            <a:endParaRPr lang="en-US" sz="2200" b="0">
              <a:solidFill>
                <a:srgbClr val="0F243E"/>
              </a:solidFill>
              <a:cs typeface="Arial"/>
            </a:endParaRPr>
          </a:p>
          <a:p>
            <a:pPr>
              <a:spcAft>
                <a:spcPts val="1400"/>
              </a:spcAft>
            </a:pPr>
            <a:r>
              <a:rPr lang="en-US" sz="2200" b="0">
                <a:solidFill>
                  <a:schemeClr val="tx1"/>
                </a:solidFill>
                <a:latin typeface="Arial"/>
                <a:cs typeface="Arial"/>
              </a:rPr>
              <a:t>Each county has its own waitlist. Waitlists are managed by the LME/MCOs.</a:t>
            </a:r>
          </a:p>
          <a:p>
            <a:pPr>
              <a:spcAft>
                <a:spcPts val="1400"/>
              </a:spcAft>
            </a:pPr>
            <a:r>
              <a:rPr lang="en-US" sz="2200" b="0">
                <a:solidFill>
                  <a:schemeClr val="tx1"/>
                </a:solidFill>
                <a:latin typeface="Arial"/>
                <a:cs typeface="Arial"/>
              </a:rPr>
              <a:t>People who have been on the waitlist longest will usually be served first.</a:t>
            </a:r>
            <a:r>
              <a:rPr lang="en-US" sz="2200" b="0">
                <a:solidFill>
                  <a:srgbClr val="0F243E"/>
                </a:solidFill>
                <a:latin typeface="Arial"/>
                <a:cs typeface="Arial"/>
              </a:rPr>
              <a:t> Limited "reserve slots" are available for people who have extraordinary circumstances or emergencies. </a:t>
            </a:r>
            <a:endParaRPr lang="en-US" sz="2200" b="0">
              <a:solidFill>
                <a:srgbClr val="0F243E"/>
              </a:solidFill>
              <a:cs typeface="Arial"/>
            </a:endParaRPr>
          </a:p>
          <a:p>
            <a:pPr>
              <a:spcAft>
                <a:spcPts val="1400"/>
              </a:spcAft>
            </a:pPr>
            <a:r>
              <a:rPr lang="en-US" sz="2200" b="0">
                <a:solidFill>
                  <a:srgbClr val="0F243E"/>
                </a:solidFill>
                <a:latin typeface="Arial"/>
                <a:cs typeface="Arial"/>
              </a:rPr>
              <a:t>Even though the list is long, we encourage you to apply, especially if services may be needed in the future. </a:t>
            </a:r>
            <a:endParaRPr lang="en-US" sz="2200" b="0">
              <a:solidFill>
                <a:srgbClr val="0F243E"/>
              </a:solidFill>
              <a:cs typeface="Arial"/>
            </a:endParaRPr>
          </a:p>
        </p:txBody>
      </p:sp>
    </p:spTree>
    <p:extLst>
      <p:ext uri="{BB962C8B-B14F-4D97-AF65-F5344CB8AC3E}">
        <p14:creationId xmlns:p14="http://schemas.microsoft.com/office/powerpoint/2010/main" val="3078700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00566B-C75C-2791-285E-FE9464F38ED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26FBBFA-7688-EBA8-93AE-E97485082D16}"/>
              </a:ext>
            </a:extLst>
          </p:cNvPr>
          <p:cNvSpPr>
            <a:spLocks noGrp="1"/>
          </p:cNvSpPr>
          <p:nvPr>
            <p:ph type="title" idx="4294967295"/>
          </p:nvPr>
        </p:nvSpPr>
        <p:spPr>
          <a:xfrm>
            <a:off x="774700" y="573364"/>
            <a:ext cx="11417300" cy="549275"/>
          </a:xfrm>
        </p:spPr>
        <p:txBody>
          <a:bodyPr/>
          <a:lstStyle/>
          <a:p>
            <a:r>
              <a:rPr lang="en-US">
                <a:solidFill>
                  <a:srgbClr val="17375E"/>
                </a:solidFill>
                <a:latin typeface="Arial"/>
                <a:cs typeface="Arial"/>
              </a:rPr>
              <a:t>Each LME/MCO manages their own waitlist </a:t>
            </a:r>
            <a:endParaRPr lang="en-US">
              <a:solidFill>
                <a:srgbClr val="17375E"/>
              </a:solidFill>
            </a:endParaRPr>
          </a:p>
        </p:txBody>
      </p:sp>
      <p:sp>
        <p:nvSpPr>
          <p:cNvPr id="2" name="Content Placeholder 1">
            <a:extLst>
              <a:ext uri="{FF2B5EF4-FFF2-40B4-BE49-F238E27FC236}">
                <a16:creationId xmlns:a16="http://schemas.microsoft.com/office/drawing/2014/main" id="{C363D697-016C-B5C0-49FA-CC496936DAD6}"/>
              </a:ext>
            </a:extLst>
          </p:cNvPr>
          <p:cNvSpPr>
            <a:spLocks noGrp="1"/>
          </p:cNvSpPr>
          <p:nvPr>
            <p:ph sz="quarter" idx="4294967295"/>
          </p:nvPr>
        </p:nvSpPr>
        <p:spPr>
          <a:xfrm>
            <a:off x="841375" y="1372674"/>
            <a:ext cx="11350625" cy="460375"/>
          </a:xfrm>
        </p:spPr>
        <p:txBody>
          <a:bodyPr vert="horz" wrap="square" lIns="0" tIns="45720" rIns="0" bIns="45720" rtlCol="0" anchor="t">
            <a:spAutoFit/>
          </a:bodyPr>
          <a:lstStyle/>
          <a:p>
            <a:pPr marL="0" indent="0">
              <a:lnSpc>
                <a:spcPts val="3080"/>
              </a:lnSpc>
              <a:buNone/>
            </a:pPr>
            <a:r>
              <a:rPr lang="en-US" sz="2400" b="0">
                <a:solidFill>
                  <a:schemeClr val="tx1"/>
                </a:solidFill>
                <a:latin typeface="Arial"/>
                <a:cs typeface="Arial"/>
              </a:rPr>
              <a:t>For questions about the waitlist, call your LME/MCO:</a:t>
            </a:r>
          </a:p>
        </p:txBody>
      </p:sp>
      <p:pic>
        <p:nvPicPr>
          <p:cNvPr id="4" name="Picture 3" descr="Alliance Health - North Carolina BH/IDD Tailored Plan">
            <a:extLst>
              <a:ext uri="{FF2B5EF4-FFF2-40B4-BE49-F238E27FC236}">
                <a16:creationId xmlns:a16="http://schemas.microsoft.com/office/drawing/2014/main" id="{430BD226-7C91-765C-BE9F-E341EBC17D7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63443" y="2323550"/>
            <a:ext cx="2643808" cy="660952"/>
          </a:xfrm>
          <a:prstGeom prst="rect">
            <a:avLst/>
          </a:prstGeom>
        </p:spPr>
      </p:pic>
      <p:sp>
        <p:nvSpPr>
          <p:cNvPr id="8" name="TextBox 7">
            <a:extLst>
              <a:ext uri="{FF2B5EF4-FFF2-40B4-BE49-F238E27FC236}">
                <a16:creationId xmlns:a16="http://schemas.microsoft.com/office/drawing/2014/main" id="{63C9F0DC-BC5E-CB04-20DD-EB4C2F9C4931}"/>
              </a:ext>
            </a:extLst>
          </p:cNvPr>
          <p:cNvSpPr txBox="1"/>
          <p:nvPr/>
        </p:nvSpPr>
        <p:spPr>
          <a:xfrm>
            <a:off x="516834" y="3300898"/>
            <a:ext cx="223961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1-800-510-9132</a:t>
            </a:r>
          </a:p>
        </p:txBody>
      </p:sp>
      <p:pic>
        <p:nvPicPr>
          <p:cNvPr id="5" name="Picture 4" descr="Partners | Your Source for Health Information - Gastonia">
            <a:extLst>
              <a:ext uri="{FF2B5EF4-FFF2-40B4-BE49-F238E27FC236}">
                <a16:creationId xmlns:a16="http://schemas.microsoft.com/office/drawing/2014/main" id="{36C41718-9C7A-6C17-5F17-EB43505D7B4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31695" y="2179574"/>
            <a:ext cx="2339009" cy="908682"/>
          </a:xfrm>
          <a:prstGeom prst="rect">
            <a:avLst/>
          </a:prstGeom>
        </p:spPr>
      </p:pic>
      <p:sp>
        <p:nvSpPr>
          <p:cNvPr id="9" name="TextBox 8">
            <a:extLst>
              <a:ext uri="{FF2B5EF4-FFF2-40B4-BE49-F238E27FC236}">
                <a16:creationId xmlns:a16="http://schemas.microsoft.com/office/drawing/2014/main" id="{DE8969E7-2BC3-3F44-8941-4112DF8E17F7}"/>
              </a:ext>
            </a:extLst>
          </p:cNvPr>
          <p:cNvSpPr txBox="1"/>
          <p:nvPr/>
        </p:nvSpPr>
        <p:spPr>
          <a:xfrm>
            <a:off x="3511824" y="3300897"/>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b="1">
                <a:ea typeface="+mn-lt"/>
                <a:cs typeface="+mn-lt"/>
              </a:rPr>
              <a:t>1-833-780-2587</a:t>
            </a:r>
            <a:endParaRPr lang="en-US" sz="2000" b="1"/>
          </a:p>
        </p:txBody>
      </p:sp>
      <p:pic>
        <p:nvPicPr>
          <p:cNvPr id="6" name="Picture 5" descr="Trillium Tailored Plan Launches July 1, 2024 -">
            <a:extLst>
              <a:ext uri="{FF2B5EF4-FFF2-40B4-BE49-F238E27FC236}">
                <a16:creationId xmlns:a16="http://schemas.microsoft.com/office/drawing/2014/main" id="{D9245554-704A-A38E-4C72-3584B201340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9200" y="2229044"/>
            <a:ext cx="2239275" cy="739048"/>
          </a:xfrm>
          <a:prstGeom prst="rect">
            <a:avLst/>
          </a:prstGeom>
        </p:spPr>
      </p:pic>
      <p:sp>
        <p:nvSpPr>
          <p:cNvPr id="10" name="TextBox 9">
            <a:extLst>
              <a:ext uri="{FF2B5EF4-FFF2-40B4-BE49-F238E27FC236}">
                <a16:creationId xmlns:a16="http://schemas.microsoft.com/office/drawing/2014/main" id="{150B82E5-19C2-B6CB-18E2-2B03A1023022}"/>
              </a:ext>
            </a:extLst>
          </p:cNvPr>
          <p:cNvSpPr txBox="1"/>
          <p:nvPr/>
        </p:nvSpPr>
        <p:spPr>
          <a:xfrm>
            <a:off x="6420677" y="3300897"/>
            <a:ext cx="212034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1-877-685-2415</a:t>
            </a:r>
          </a:p>
        </p:txBody>
      </p:sp>
      <p:pic>
        <p:nvPicPr>
          <p:cNvPr id="7" name="Picture 6" descr="Provider Support &amp; Services">
            <a:extLst>
              <a:ext uri="{FF2B5EF4-FFF2-40B4-BE49-F238E27FC236}">
                <a16:creationId xmlns:a16="http://schemas.microsoft.com/office/drawing/2014/main" id="{7A2DD612-71D9-F4E0-E5F0-3C1C3996257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20854" y="2000069"/>
            <a:ext cx="2743198" cy="1055076"/>
          </a:xfrm>
          <a:prstGeom prst="rect">
            <a:avLst/>
          </a:prstGeom>
        </p:spPr>
      </p:pic>
      <p:sp>
        <p:nvSpPr>
          <p:cNvPr id="11" name="TextBox 10">
            <a:extLst>
              <a:ext uri="{FF2B5EF4-FFF2-40B4-BE49-F238E27FC236}">
                <a16:creationId xmlns:a16="http://schemas.microsoft.com/office/drawing/2014/main" id="{9F8B8A71-CFB6-F46A-7179-D25BCE9B41FB}"/>
              </a:ext>
            </a:extLst>
          </p:cNvPr>
          <p:cNvSpPr txBox="1"/>
          <p:nvPr/>
        </p:nvSpPr>
        <p:spPr>
          <a:xfrm>
            <a:off x="9322904" y="3300898"/>
            <a:ext cx="2743200"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t>1-800-962-9003</a:t>
            </a:r>
          </a:p>
        </p:txBody>
      </p:sp>
      <p:sp>
        <p:nvSpPr>
          <p:cNvPr id="13" name="TextBox 12">
            <a:extLst>
              <a:ext uri="{FF2B5EF4-FFF2-40B4-BE49-F238E27FC236}">
                <a16:creationId xmlns:a16="http://schemas.microsoft.com/office/drawing/2014/main" id="{BAA57C34-EECE-C633-32B5-EF21DEFE3555}"/>
              </a:ext>
            </a:extLst>
          </p:cNvPr>
          <p:cNvSpPr txBox="1"/>
          <p:nvPr/>
        </p:nvSpPr>
        <p:spPr>
          <a:xfrm>
            <a:off x="965200" y="4148112"/>
            <a:ext cx="10337800" cy="707886"/>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pPr algn="ctr"/>
            <a:r>
              <a:rPr lang="en-US" sz="2200" b="1">
                <a:solidFill>
                  <a:srgbClr val="137DAE"/>
                </a:solidFill>
                <a:cs typeface="Arial"/>
              </a:rPr>
              <a:t>Not sure who to call?</a:t>
            </a:r>
            <a:r>
              <a:rPr lang="en-US" sz="2200" b="1">
                <a:cs typeface="Arial"/>
              </a:rPr>
              <a:t> Call 1-855-262-1946</a:t>
            </a:r>
          </a:p>
        </p:txBody>
      </p:sp>
      <p:sp>
        <p:nvSpPr>
          <p:cNvPr id="12" name="Content Placeholder 1">
            <a:extLst>
              <a:ext uri="{FF2B5EF4-FFF2-40B4-BE49-F238E27FC236}">
                <a16:creationId xmlns:a16="http://schemas.microsoft.com/office/drawing/2014/main" id="{6A21CCE2-B915-FB8C-3491-4B00B64DA88F}"/>
              </a:ext>
            </a:extLst>
          </p:cNvPr>
          <p:cNvSpPr txBox="1">
            <a:spLocks/>
          </p:cNvSpPr>
          <p:nvPr/>
        </p:nvSpPr>
        <p:spPr>
          <a:xfrm>
            <a:off x="965199" y="5070499"/>
            <a:ext cx="10337801" cy="707886"/>
          </a:xfrm>
          <a:prstGeom prst="rect">
            <a:avLst/>
          </a:prstGeom>
        </p:spPr>
        <p:txBody>
          <a:bodyPr vert="horz" wrap="square" lIns="0" tIns="45720" rIns="0" bIns="45720" rtlCol="0" anchor="t">
            <a:spAutoFit/>
          </a:bodyPr>
          <a:lstStyle>
            <a:lvl1pPr marL="228600" indent="-22860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1pPr>
            <a:lvl2pPr marL="576263" indent="-233363" algn="l" defTabSz="685800" rtl="0" eaLnBrk="1" latinLnBrk="0" hangingPunct="1">
              <a:lnSpc>
                <a:spcPct val="100000"/>
              </a:lnSpc>
              <a:spcBef>
                <a:spcPts val="0"/>
              </a:spcBef>
              <a:buFont typeface="Franklin Gothic Medium" panose="020B06030201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2pPr>
            <a:lvl3pPr marL="857250" indent="-171450" algn="l" defTabSz="685800" rtl="0" eaLnBrk="1" latinLnBrk="0" hangingPunct="1">
              <a:lnSpc>
                <a:spcPct val="100000"/>
              </a:lnSpc>
              <a:spcBef>
                <a:spcPts val="0"/>
              </a:spcBef>
              <a:buFont typeface="Arial" panose="020B0604020202020204" pitchFamily="34" charset="0"/>
              <a:buChar char="•"/>
              <a:defRPr sz="1800" b="1" i="0" kern="1200">
                <a:solidFill>
                  <a:srgbClr val="003B70"/>
                </a:solidFill>
                <a:latin typeface="Arial" panose="020B0604020202020204" pitchFamily="34" charset="0"/>
                <a:ea typeface="Arial" panose="020B0604020202020204" pitchFamily="34" charset="0"/>
                <a:cs typeface="Arial" panose="020B0604020202020204" pitchFamily="34" charset="0"/>
              </a:defRPr>
            </a:lvl3pPr>
            <a:lvl4pPr marL="12001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1543050" indent="-171450" algn="l" defTabSz="685800" rtl="0" eaLnBrk="1" latinLnBrk="0" hangingPunct="1">
              <a:lnSpc>
                <a:spcPct val="100000"/>
              </a:lnSpc>
              <a:spcBef>
                <a:spcPts val="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en-US" sz="2000">
                <a:solidFill>
                  <a:schemeClr val="tx1"/>
                </a:solidFill>
                <a:latin typeface="Arial"/>
                <a:cs typeface="Arial"/>
              </a:rPr>
              <a:t>Note: </a:t>
            </a:r>
            <a:r>
              <a:rPr lang="en-US" sz="2000" b="0">
                <a:solidFill>
                  <a:schemeClr val="tx1"/>
                </a:solidFill>
                <a:latin typeface="Arial"/>
                <a:cs typeface="Arial"/>
              </a:rPr>
              <a:t>They cannot predict anyone's exact wait time. NC Innovations waiver slot openings are dependent on many factors. </a:t>
            </a:r>
          </a:p>
        </p:txBody>
      </p:sp>
    </p:spTree>
    <p:extLst>
      <p:ext uri="{BB962C8B-B14F-4D97-AF65-F5344CB8AC3E}">
        <p14:creationId xmlns:p14="http://schemas.microsoft.com/office/powerpoint/2010/main" val="235797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9B3B7D-E21B-AC90-583A-CD33B4F1EB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99991B-D842-0F3F-BECF-6EE14E826CFB}"/>
              </a:ext>
            </a:extLst>
          </p:cNvPr>
          <p:cNvSpPr>
            <a:spLocks noGrp="1"/>
          </p:cNvSpPr>
          <p:nvPr>
            <p:ph type="title" idx="4294967295"/>
          </p:nvPr>
        </p:nvSpPr>
        <p:spPr>
          <a:xfrm>
            <a:off x="752340" y="575917"/>
            <a:ext cx="11417300" cy="549275"/>
          </a:xfrm>
        </p:spPr>
        <p:txBody>
          <a:bodyPr/>
          <a:lstStyle/>
          <a:p>
            <a:r>
              <a:rPr lang="en-US">
                <a:solidFill>
                  <a:srgbClr val="17375E"/>
                </a:solidFill>
                <a:latin typeface="Arial"/>
                <a:cs typeface="Arial"/>
              </a:rPr>
              <a:t>If you have extraordinary circumstances </a:t>
            </a:r>
            <a:endParaRPr lang="en-US">
              <a:solidFill>
                <a:srgbClr val="17375E"/>
              </a:solidFill>
            </a:endParaRPr>
          </a:p>
        </p:txBody>
      </p:sp>
      <p:sp>
        <p:nvSpPr>
          <p:cNvPr id="5" name="TextBox 4">
            <a:extLst>
              <a:ext uri="{FF2B5EF4-FFF2-40B4-BE49-F238E27FC236}">
                <a16:creationId xmlns:a16="http://schemas.microsoft.com/office/drawing/2014/main" id="{BDBA363D-0DCE-5B59-B274-87296BB6194E}"/>
              </a:ext>
            </a:extLst>
          </p:cNvPr>
          <p:cNvSpPr txBox="1"/>
          <p:nvPr/>
        </p:nvSpPr>
        <p:spPr>
          <a:xfrm>
            <a:off x="752340" y="1406844"/>
            <a:ext cx="10381288"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Arial"/>
              </a:rPr>
              <a:t>A limited number of slots are reserved for those with extraordinary circumstances or emergencies. These are called "reserve slots."</a:t>
            </a:r>
          </a:p>
          <a:p>
            <a:endParaRPr lang="en-US" sz="2400">
              <a:cs typeface="Arial"/>
            </a:endParaRPr>
          </a:p>
          <a:p>
            <a:r>
              <a:rPr lang="en-US" sz="2400" b="1" dirty="0">
                <a:solidFill>
                  <a:srgbClr val="17375E"/>
                </a:solidFill>
                <a:cs typeface="Arial"/>
              </a:rPr>
              <a:t>If you have extraordinary circumstances:</a:t>
            </a:r>
          </a:p>
          <a:p>
            <a:r>
              <a:rPr lang="en-US" sz="2400" dirty="0">
                <a:cs typeface="Arial"/>
              </a:rPr>
              <a:t>Talk to your LME/MCO to see if you are eligible for a reserve slot, especially if your situation has changed since you first applied. </a:t>
            </a:r>
          </a:p>
        </p:txBody>
      </p:sp>
    </p:spTree>
    <p:extLst>
      <p:ext uri="{BB962C8B-B14F-4D97-AF65-F5344CB8AC3E}">
        <p14:creationId xmlns:p14="http://schemas.microsoft.com/office/powerpoint/2010/main" val="705176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E80D3-4B08-A859-6960-4292B89AD06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D187E74-7E9E-EFC2-D313-29A6D397B82F}"/>
              </a:ext>
            </a:extLst>
          </p:cNvPr>
          <p:cNvSpPr>
            <a:spLocks noGrp="1"/>
          </p:cNvSpPr>
          <p:nvPr>
            <p:ph type="title" idx="4294967295"/>
          </p:nvPr>
        </p:nvSpPr>
        <p:spPr>
          <a:xfrm>
            <a:off x="689871" y="466312"/>
            <a:ext cx="11409362" cy="766763"/>
          </a:xfrm>
        </p:spPr>
        <p:txBody>
          <a:bodyPr/>
          <a:lstStyle/>
          <a:p>
            <a:r>
              <a:rPr lang="en-US">
                <a:solidFill>
                  <a:srgbClr val="17375E"/>
                </a:solidFill>
                <a:latin typeface="Arial"/>
                <a:cs typeface="Arial"/>
              </a:rPr>
              <a:t>You will be contacted when a slot is available</a:t>
            </a:r>
            <a:endParaRPr lang="en-US">
              <a:solidFill>
                <a:srgbClr val="17375E"/>
              </a:solidFill>
            </a:endParaRPr>
          </a:p>
        </p:txBody>
      </p:sp>
      <p:sp>
        <p:nvSpPr>
          <p:cNvPr id="13" name="Content Placeholder 5">
            <a:extLst>
              <a:ext uri="{FF2B5EF4-FFF2-40B4-BE49-F238E27FC236}">
                <a16:creationId xmlns:a16="http://schemas.microsoft.com/office/drawing/2014/main" id="{FA9CAB10-3907-C55E-134F-967AA6D8D1C6}"/>
              </a:ext>
            </a:extLst>
          </p:cNvPr>
          <p:cNvSpPr>
            <a:spLocks noGrp="1"/>
          </p:cNvSpPr>
          <p:nvPr>
            <p:ph sz="quarter" idx="4294967295"/>
          </p:nvPr>
        </p:nvSpPr>
        <p:spPr>
          <a:xfrm>
            <a:off x="745589" y="1470924"/>
            <a:ext cx="10705766" cy="1836400"/>
          </a:xfrm>
        </p:spPr>
        <p:txBody>
          <a:bodyPr vert="horz" wrap="square" lIns="0" tIns="45720" rIns="0" bIns="45720" rtlCol="0" anchor="t">
            <a:spAutoFit/>
          </a:bodyPr>
          <a:lstStyle/>
          <a:p>
            <a:pPr marL="0" indent="0">
              <a:lnSpc>
                <a:spcPts val="2840"/>
              </a:lnSpc>
              <a:spcAft>
                <a:spcPts val="1600"/>
              </a:spcAft>
              <a:buNone/>
            </a:pPr>
            <a:r>
              <a:rPr lang="en-US" sz="2400" b="0" dirty="0">
                <a:solidFill>
                  <a:schemeClr val="tx1"/>
                </a:solidFill>
                <a:latin typeface="Arial"/>
                <a:cs typeface="Arial"/>
              </a:rPr>
              <a:t>Your LME/MCO will contact you by mail and phone when a slot is available. </a:t>
            </a:r>
          </a:p>
          <a:p>
            <a:pPr marL="0" indent="0">
              <a:lnSpc>
                <a:spcPts val="2840"/>
              </a:lnSpc>
              <a:spcAft>
                <a:spcPts val="1600"/>
              </a:spcAft>
              <a:buNone/>
            </a:pPr>
            <a:r>
              <a:rPr lang="en-US" sz="2400" dirty="0">
                <a:solidFill>
                  <a:schemeClr val="tx2">
                    <a:lumMod val="49000"/>
                  </a:schemeClr>
                </a:solidFill>
                <a:latin typeface="Arial"/>
                <a:cs typeface="Arial"/>
              </a:rPr>
              <a:t>Moved or changed phone numbers? </a:t>
            </a:r>
            <a:br>
              <a:rPr lang="en-US" sz="2400" b="0" dirty="0"/>
            </a:br>
            <a:r>
              <a:rPr lang="en-US" sz="2400" b="0" dirty="0">
                <a:solidFill>
                  <a:schemeClr val="tx2">
                    <a:lumMod val="49000"/>
                  </a:schemeClr>
                </a:solidFill>
                <a:latin typeface="Arial"/>
                <a:cs typeface="Arial"/>
              </a:rPr>
              <a:t>Tell your LME/MCO</a:t>
            </a:r>
            <a:r>
              <a:rPr lang="en-US" sz="2400" b="0" dirty="0">
                <a:solidFill>
                  <a:schemeClr val="tx1"/>
                </a:solidFill>
                <a:latin typeface="Arial"/>
                <a:cs typeface="Arial"/>
              </a:rPr>
              <a:t> so you can be contacted about slot openings. They will also make sure you are on the correct waitlist for your county. </a:t>
            </a:r>
            <a:endParaRPr lang="en-US" sz="2400" b="0" dirty="0">
              <a:solidFill>
                <a:schemeClr val="tx1"/>
              </a:solidFill>
            </a:endParaRPr>
          </a:p>
        </p:txBody>
      </p:sp>
    </p:spTree>
    <p:extLst>
      <p:ext uri="{BB962C8B-B14F-4D97-AF65-F5344CB8AC3E}">
        <p14:creationId xmlns:p14="http://schemas.microsoft.com/office/powerpoint/2010/main" val="246299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293D52-190F-34C9-F01F-855248DBA870}"/>
              </a:ext>
            </a:extLst>
          </p:cNvPr>
          <p:cNvSpPr>
            <a:spLocks noGrp="1"/>
          </p:cNvSpPr>
          <p:nvPr>
            <p:ph type="title" idx="4294967295"/>
          </p:nvPr>
        </p:nvSpPr>
        <p:spPr>
          <a:xfrm>
            <a:off x="615052" y="586132"/>
            <a:ext cx="11669712" cy="549275"/>
          </a:xfrm>
        </p:spPr>
        <p:txBody>
          <a:bodyPr/>
          <a:lstStyle/>
          <a:p>
            <a:r>
              <a:rPr lang="en-US" sz="3000">
                <a:solidFill>
                  <a:srgbClr val="17375E"/>
                </a:solidFill>
                <a:latin typeface="Arial"/>
                <a:cs typeface="Arial"/>
              </a:rPr>
              <a:t>When a slot is available for you, here is what happens next:</a:t>
            </a:r>
            <a:endParaRPr lang="en-US" sz="3000">
              <a:solidFill>
                <a:srgbClr val="17375E"/>
              </a:solidFill>
            </a:endParaRPr>
          </a:p>
        </p:txBody>
      </p:sp>
      <p:sp>
        <p:nvSpPr>
          <p:cNvPr id="4" name="TextBox 3">
            <a:extLst>
              <a:ext uri="{FF2B5EF4-FFF2-40B4-BE49-F238E27FC236}">
                <a16:creationId xmlns:a16="http://schemas.microsoft.com/office/drawing/2014/main" id="{EA135EB0-9C67-59BF-F2DE-B563951D3DCD}"/>
              </a:ext>
            </a:extLst>
          </p:cNvPr>
          <p:cNvSpPr txBox="1"/>
          <p:nvPr/>
        </p:nvSpPr>
        <p:spPr>
          <a:xfrm>
            <a:off x="638047" y="1361081"/>
            <a:ext cx="11118206" cy="437042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Aft>
                <a:spcPts val="2000"/>
              </a:spcAft>
              <a:buAutoNum type="arabicPeriod"/>
            </a:pPr>
            <a:r>
              <a:rPr lang="en-US" sz="2200" b="1">
                <a:solidFill>
                  <a:srgbClr val="17375E"/>
                </a:solidFill>
                <a:cs typeface="Arial"/>
              </a:rPr>
              <a:t>You are notified.</a:t>
            </a:r>
            <a:br>
              <a:rPr lang="en-US" sz="2200" b="1">
                <a:cs typeface="Arial"/>
              </a:rPr>
            </a:br>
            <a:r>
              <a:rPr lang="en-US" sz="2000">
                <a:cs typeface="Arial"/>
              </a:rPr>
              <a:t>Your LME/MCO will try to contact you 4 times by phone and mail. This is the same organization you called when you applied. </a:t>
            </a:r>
          </a:p>
          <a:p>
            <a:pPr marL="342900" indent="-342900">
              <a:spcAft>
                <a:spcPts val="2000"/>
              </a:spcAft>
              <a:buAutoNum type="arabicPeriod"/>
            </a:pPr>
            <a:r>
              <a:rPr lang="en-US" sz="2200" b="1">
                <a:solidFill>
                  <a:srgbClr val="17375E"/>
                </a:solidFill>
                <a:cs typeface="Arial"/>
              </a:rPr>
              <a:t>Eligibility is confirmed.</a:t>
            </a:r>
            <a:br>
              <a:rPr lang="en-US" sz="2200" b="1">
                <a:cs typeface="Arial"/>
              </a:rPr>
            </a:br>
            <a:r>
              <a:rPr lang="en-US" sz="2000">
                <a:cs typeface="Arial"/>
              </a:rPr>
              <a:t>This process requires a</a:t>
            </a:r>
            <a:r>
              <a:rPr lang="en-US" sz="2000" b="1">
                <a:cs typeface="Arial"/>
              </a:rPr>
              <a:t> </a:t>
            </a:r>
            <a:r>
              <a:rPr lang="en-US" sz="2000">
                <a:cs typeface="Arial"/>
              </a:rPr>
              <a:t>psychological evaluation</a:t>
            </a:r>
            <a:r>
              <a:rPr lang="en-US" sz="2000" b="1">
                <a:cs typeface="Arial"/>
              </a:rPr>
              <a:t> </a:t>
            </a:r>
            <a:r>
              <a:rPr lang="en-US" sz="2000">
                <a:cs typeface="Arial"/>
              </a:rPr>
              <a:t>from a doctor or licensed psychologist completed within the last 3 years.</a:t>
            </a:r>
          </a:p>
          <a:p>
            <a:pPr marL="342900" indent="-342900">
              <a:spcAft>
                <a:spcPts val="2000"/>
              </a:spcAft>
              <a:buAutoNum type="arabicPeriod"/>
            </a:pPr>
            <a:r>
              <a:rPr lang="en-US" sz="2200" b="1">
                <a:solidFill>
                  <a:srgbClr val="17375E"/>
                </a:solidFill>
                <a:cs typeface="Arial"/>
              </a:rPr>
              <a:t>Someone is assigned to help you.</a:t>
            </a:r>
            <a:br>
              <a:rPr lang="en-US" sz="2200" b="1">
                <a:cs typeface="Arial"/>
              </a:rPr>
            </a:br>
            <a:r>
              <a:rPr lang="en-US" sz="2000">
                <a:cs typeface="Arial"/>
              </a:rPr>
              <a:t>With your input, a Tailored Care Manager will create an Individual Support Plan to outline which services are needed. </a:t>
            </a:r>
          </a:p>
          <a:p>
            <a:pPr marL="342900" indent="-342900">
              <a:spcAft>
                <a:spcPts val="2000"/>
              </a:spcAft>
              <a:buAutoNum type="arabicPeriod"/>
            </a:pPr>
            <a:r>
              <a:rPr lang="en-US" sz="2200" b="1">
                <a:solidFill>
                  <a:srgbClr val="17375E"/>
                </a:solidFill>
                <a:cs typeface="Arial"/>
              </a:rPr>
              <a:t>Services begin.</a:t>
            </a:r>
            <a:br>
              <a:rPr lang="en-US" sz="2200" b="1">
                <a:cs typeface="Arial"/>
              </a:rPr>
            </a:br>
            <a:r>
              <a:rPr lang="en-US" sz="2000">
                <a:cs typeface="Arial"/>
              </a:rPr>
              <a:t>After your Individual Support Plan is approved, services will begin within 45 calendar days.</a:t>
            </a:r>
            <a:endParaRPr lang="en-US" sz="2200">
              <a:cs typeface="Arial"/>
            </a:endParaRPr>
          </a:p>
        </p:txBody>
      </p:sp>
    </p:spTree>
    <p:extLst>
      <p:ext uri="{BB962C8B-B14F-4D97-AF65-F5344CB8AC3E}">
        <p14:creationId xmlns:p14="http://schemas.microsoft.com/office/powerpoint/2010/main" val="1783586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BBC0AB-11FD-E9E7-66FC-085C01398DE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613E783-C0A4-6C7D-74B7-3770F1655E16}"/>
              </a:ext>
            </a:extLst>
          </p:cNvPr>
          <p:cNvSpPr>
            <a:spLocks noGrp="1"/>
          </p:cNvSpPr>
          <p:nvPr>
            <p:ph type="title" idx="4294967295"/>
          </p:nvPr>
        </p:nvSpPr>
        <p:spPr>
          <a:xfrm>
            <a:off x="547825" y="581785"/>
            <a:ext cx="11418887" cy="547687"/>
          </a:xfrm>
        </p:spPr>
        <p:txBody>
          <a:bodyPr/>
          <a:lstStyle/>
          <a:p>
            <a:r>
              <a:rPr lang="en-US">
                <a:solidFill>
                  <a:srgbClr val="137DAE"/>
                </a:solidFill>
                <a:latin typeface="Arial"/>
                <a:cs typeface="Arial"/>
              </a:rPr>
              <a:t>NEW! </a:t>
            </a:r>
            <a:r>
              <a:rPr lang="en-US">
                <a:solidFill>
                  <a:srgbClr val="17375E"/>
                </a:solidFill>
                <a:latin typeface="Arial"/>
                <a:cs typeface="Arial"/>
              </a:rPr>
              <a:t>Get services while you wait</a:t>
            </a:r>
            <a:endParaRPr lang="en-US">
              <a:solidFill>
                <a:srgbClr val="17375E"/>
              </a:solidFill>
            </a:endParaRPr>
          </a:p>
        </p:txBody>
      </p:sp>
      <p:sp>
        <p:nvSpPr>
          <p:cNvPr id="2" name="Content Placeholder 1">
            <a:extLst>
              <a:ext uri="{FF2B5EF4-FFF2-40B4-BE49-F238E27FC236}">
                <a16:creationId xmlns:a16="http://schemas.microsoft.com/office/drawing/2014/main" id="{EA75F4A7-73C3-4BFF-5AFC-BAB9BE27E150}"/>
              </a:ext>
            </a:extLst>
          </p:cNvPr>
          <p:cNvSpPr>
            <a:spLocks noGrp="1"/>
          </p:cNvSpPr>
          <p:nvPr>
            <p:ph sz="quarter" idx="4294967295"/>
          </p:nvPr>
        </p:nvSpPr>
        <p:spPr>
          <a:xfrm>
            <a:off x="661737" y="1497358"/>
            <a:ext cx="8997950" cy="2432050"/>
          </a:xfrm>
        </p:spPr>
        <p:txBody>
          <a:bodyPr vert="horz" wrap="square" lIns="0" tIns="45720" rIns="0" bIns="45720" rtlCol="0" anchor="t">
            <a:spAutoFit/>
          </a:bodyPr>
          <a:lstStyle/>
          <a:p>
            <a:pPr marL="0" indent="0">
              <a:buNone/>
            </a:pPr>
            <a:r>
              <a:rPr lang="en-US" sz="2300" b="0">
                <a:solidFill>
                  <a:schemeClr val="tx1"/>
                </a:solidFill>
                <a:latin typeface="Arial"/>
                <a:cs typeface="Arial"/>
              </a:rPr>
              <a:t>If you have NC Medicaid, you may be eligible to get similar services while you wait, such as help with daily activities. </a:t>
            </a:r>
            <a:endParaRPr lang="en-US" b="0">
              <a:solidFill>
                <a:schemeClr val="tx1"/>
              </a:solidFill>
            </a:endParaRPr>
          </a:p>
          <a:p>
            <a:pPr marL="0" indent="0">
              <a:buNone/>
            </a:pPr>
            <a:endParaRPr lang="en-US" sz="2300">
              <a:solidFill>
                <a:schemeClr val="tx1"/>
              </a:solidFill>
              <a:latin typeface="Arial"/>
              <a:cs typeface="Arial"/>
            </a:endParaRPr>
          </a:p>
          <a:p>
            <a:pPr marL="0" indent="0">
              <a:buNone/>
            </a:pPr>
            <a:r>
              <a:rPr lang="en-US" sz="2300">
                <a:solidFill>
                  <a:schemeClr val="tx1"/>
                </a:solidFill>
                <a:latin typeface="Arial"/>
                <a:cs typeface="Arial"/>
              </a:rPr>
              <a:t>Talk to your LME/MCO about </a:t>
            </a:r>
            <a:r>
              <a:rPr lang="en-US" sz="2300">
                <a:solidFill>
                  <a:srgbClr val="137DAE"/>
                </a:solidFill>
                <a:latin typeface="Arial"/>
                <a:cs typeface="Arial"/>
              </a:rPr>
              <a:t>1915(</a:t>
            </a:r>
            <a:r>
              <a:rPr lang="en-US" sz="2300" err="1">
                <a:solidFill>
                  <a:srgbClr val="137DAE"/>
                </a:solidFill>
                <a:latin typeface="Arial"/>
                <a:cs typeface="Arial"/>
              </a:rPr>
              <a:t>i</a:t>
            </a:r>
            <a:r>
              <a:rPr lang="en-US" sz="2300">
                <a:solidFill>
                  <a:srgbClr val="137DAE"/>
                </a:solidFill>
                <a:latin typeface="Arial"/>
                <a:cs typeface="Arial"/>
              </a:rPr>
              <a:t>) services</a:t>
            </a:r>
            <a:r>
              <a:rPr lang="en-US" sz="2300">
                <a:solidFill>
                  <a:schemeClr val="tx1"/>
                </a:solidFill>
                <a:latin typeface="Arial"/>
                <a:cs typeface="Arial"/>
              </a:rPr>
              <a:t>.</a:t>
            </a:r>
            <a:r>
              <a:rPr lang="en-US" sz="2300" i="1">
                <a:solidFill>
                  <a:schemeClr val="tx1"/>
                </a:solidFill>
                <a:latin typeface="Arial"/>
                <a:cs typeface="Arial"/>
              </a:rPr>
              <a:t> </a:t>
            </a:r>
            <a:endParaRPr lang="en-US">
              <a:solidFill>
                <a:schemeClr val="tx1"/>
              </a:solidFill>
            </a:endParaRPr>
          </a:p>
          <a:p>
            <a:pPr marL="0" indent="0">
              <a:buNone/>
            </a:pPr>
            <a:endParaRPr lang="en-US" sz="1400" b="0">
              <a:solidFill>
                <a:schemeClr val="tx1"/>
              </a:solidFill>
              <a:latin typeface="Arial"/>
              <a:cs typeface="Arial"/>
            </a:endParaRPr>
          </a:p>
          <a:p>
            <a:pPr marL="0" indent="0">
              <a:buNone/>
            </a:pPr>
            <a:r>
              <a:rPr lang="en-US" sz="2300" b="0">
                <a:solidFill>
                  <a:schemeClr val="tx1"/>
                </a:solidFill>
                <a:latin typeface="Arial"/>
                <a:cs typeface="Arial"/>
              </a:rPr>
              <a:t>There is no waitlist for enrollment, and your spot on the NC Innovations waiver waitlist will not be affected. </a:t>
            </a:r>
            <a:r>
              <a:rPr lang="en-US" sz="2300" i="1">
                <a:solidFill>
                  <a:schemeClr val="tx1"/>
                </a:solidFill>
                <a:latin typeface="Arial"/>
                <a:cs typeface="Arial"/>
              </a:rPr>
              <a:t> </a:t>
            </a:r>
            <a:endParaRPr lang="en-US" sz="2300" b="0">
              <a:solidFill>
                <a:schemeClr val="tx1"/>
              </a:solidFill>
              <a:cs typeface="Arial"/>
            </a:endParaRPr>
          </a:p>
        </p:txBody>
      </p:sp>
      <p:pic>
        <p:nvPicPr>
          <p:cNvPr id="5" name="Picture 4" descr="QR code: 1915(i) services website.">
            <a:extLst>
              <a:ext uri="{FF2B5EF4-FFF2-40B4-BE49-F238E27FC236}">
                <a16:creationId xmlns:a16="http://schemas.microsoft.com/office/drawing/2014/main" id="{A2A238D5-9CE4-6519-CCE2-B4B39471C2B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65805" y="1377460"/>
            <a:ext cx="1404790" cy="1404790"/>
          </a:xfrm>
          <a:prstGeom prst="rect">
            <a:avLst/>
          </a:prstGeom>
        </p:spPr>
      </p:pic>
      <p:sp>
        <p:nvSpPr>
          <p:cNvPr id="9" name="TextBox 8">
            <a:extLst>
              <a:ext uri="{FF2B5EF4-FFF2-40B4-BE49-F238E27FC236}">
                <a16:creationId xmlns:a16="http://schemas.microsoft.com/office/drawing/2014/main" id="{5AB96225-E67B-CC0B-3EA1-94F266F21019}"/>
              </a:ext>
            </a:extLst>
          </p:cNvPr>
          <p:cNvSpPr txBox="1"/>
          <p:nvPr/>
        </p:nvSpPr>
        <p:spPr>
          <a:xfrm>
            <a:off x="10178505" y="2842716"/>
            <a:ext cx="164934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b="1">
                <a:cs typeface="Arial"/>
              </a:rPr>
              <a:t>Learn more</a:t>
            </a:r>
          </a:p>
          <a:p>
            <a:r>
              <a:rPr lang="en-US" sz="1600" b="1">
                <a:cs typeface="Arial"/>
              </a:rPr>
              <a:t>about 1915(</a:t>
            </a:r>
            <a:r>
              <a:rPr lang="en-US" sz="1600" b="1" err="1">
                <a:cs typeface="Arial"/>
              </a:rPr>
              <a:t>i</a:t>
            </a:r>
            <a:r>
              <a:rPr lang="en-US" sz="1600" b="1">
                <a:cs typeface="Arial"/>
              </a:rPr>
              <a:t>)</a:t>
            </a:r>
          </a:p>
        </p:txBody>
      </p:sp>
      <p:sp>
        <p:nvSpPr>
          <p:cNvPr id="4" name="TextBox 3">
            <a:extLst>
              <a:ext uri="{FF2B5EF4-FFF2-40B4-BE49-F238E27FC236}">
                <a16:creationId xmlns:a16="http://schemas.microsoft.com/office/drawing/2014/main" id="{0158A690-E146-B3D6-0E8D-B9D9F3EF3211}"/>
              </a:ext>
            </a:extLst>
          </p:cNvPr>
          <p:cNvSpPr txBox="1"/>
          <p:nvPr/>
        </p:nvSpPr>
        <p:spPr>
          <a:xfrm>
            <a:off x="1328266" y="4480368"/>
            <a:ext cx="10223500" cy="954107"/>
          </a:xfrm>
          <a:prstGeom prst="rect">
            <a:avLst/>
          </a:prstGeom>
          <a:noFill/>
          <a:ln w="25400">
            <a:solidFill>
              <a:srgbClr val="147DAF"/>
            </a:solidFill>
          </a:ln>
        </p:spPr>
        <p:txBody>
          <a:bodyPr rot="0" spcFirstLastPara="0" vertOverflow="overflow" horzOverflow="overflow" vert="horz" wrap="square" lIns="182880" tIns="137160" rIns="91440" bIns="137160" numCol="1" spcCol="0" rtlCol="0" fromWordArt="0" anchor="t" anchorCtr="0" forceAA="0" compatLnSpc="1">
            <a:prstTxWarp prst="textNoShape">
              <a:avLst/>
            </a:prstTxWarp>
            <a:spAutoFit/>
          </a:bodyPr>
          <a:lstStyle/>
          <a:p>
            <a:r>
              <a:rPr lang="en-US" sz="2200" b="1">
                <a:solidFill>
                  <a:srgbClr val="17375E"/>
                </a:solidFill>
                <a:cs typeface="Arial"/>
              </a:rPr>
              <a:t>Did you know? </a:t>
            </a:r>
            <a:r>
              <a:rPr lang="en-US" sz="2200">
                <a:solidFill>
                  <a:srgbClr val="17375E"/>
                </a:solidFill>
                <a:cs typeface="Arial"/>
              </a:rPr>
              <a:t>NC Medicaid expanded coverage to more people in December </a:t>
            </a:r>
            <a:r>
              <a:rPr lang="en-US" sz="2200">
                <a:solidFill>
                  <a:schemeClr val="tx2"/>
                </a:solidFill>
                <a:cs typeface="Arial"/>
              </a:rPr>
              <a:t>2023</a:t>
            </a:r>
            <a:r>
              <a:rPr lang="en-US" sz="2200">
                <a:solidFill>
                  <a:srgbClr val="17375E"/>
                </a:solidFill>
                <a:cs typeface="Arial"/>
              </a:rPr>
              <a:t>. You may be eligible for NC Medicaid now even if you were not before.</a:t>
            </a:r>
          </a:p>
        </p:txBody>
      </p:sp>
      <p:grpSp>
        <p:nvGrpSpPr>
          <p:cNvPr id="6" name="Group 5">
            <a:extLst>
              <a:ext uri="{FF2B5EF4-FFF2-40B4-BE49-F238E27FC236}">
                <a16:creationId xmlns:a16="http://schemas.microsoft.com/office/drawing/2014/main" id="{523F39B4-A80D-CBE6-9392-325D11F8174A}"/>
              </a:ext>
              <a:ext uri="{C183D7F6-B498-43B3-948B-1728B52AA6E4}">
                <adec:decorative xmlns:adec="http://schemas.microsoft.com/office/drawing/2017/decorative" val="1"/>
              </a:ext>
            </a:extLst>
          </p:cNvPr>
          <p:cNvGrpSpPr/>
          <p:nvPr/>
        </p:nvGrpSpPr>
        <p:grpSpPr>
          <a:xfrm>
            <a:off x="600833" y="4521279"/>
            <a:ext cx="593311" cy="418809"/>
            <a:chOff x="9483699" y="3316734"/>
            <a:chExt cx="593311" cy="418809"/>
          </a:xfrm>
        </p:grpSpPr>
        <p:sp>
          <p:nvSpPr>
            <p:cNvPr id="7" name="Arrow: Chevron 29">
              <a:extLst>
                <a:ext uri="{FF2B5EF4-FFF2-40B4-BE49-F238E27FC236}">
                  <a16:creationId xmlns:a16="http://schemas.microsoft.com/office/drawing/2014/main" id="{64153B1D-E437-6E20-1D16-AF9AEFB0D395}"/>
                </a:ext>
              </a:extLst>
            </p:cNvPr>
            <p:cNvSpPr/>
            <p:nvPr/>
          </p:nvSpPr>
          <p:spPr>
            <a:xfrm>
              <a:off x="9483699" y="3316735"/>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sp>
          <p:nvSpPr>
            <p:cNvPr id="8" name="Arrow: Chevron 30">
              <a:extLst>
                <a:ext uri="{FF2B5EF4-FFF2-40B4-BE49-F238E27FC236}">
                  <a16:creationId xmlns:a16="http://schemas.microsoft.com/office/drawing/2014/main" id="{6AF13F07-DB9C-6CBB-EE7A-016E9904E699}"/>
                </a:ext>
              </a:extLst>
            </p:cNvPr>
            <p:cNvSpPr/>
            <p:nvPr/>
          </p:nvSpPr>
          <p:spPr>
            <a:xfrm>
              <a:off x="9733820" y="3316734"/>
              <a:ext cx="343190" cy="418808"/>
            </a:xfrm>
            <a:prstGeom prst="chevron">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schemeClr val="tx1"/>
                </a:solidFill>
              </a:endParaRPr>
            </a:p>
          </p:txBody>
        </p:sp>
      </p:grpSp>
    </p:spTree>
    <p:extLst>
      <p:ext uri="{BB962C8B-B14F-4D97-AF65-F5344CB8AC3E}">
        <p14:creationId xmlns:p14="http://schemas.microsoft.com/office/powerpoint/2010/main" val="3617354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E42A85-4855-4E74-B73D-21732983BD87}"/>
              </a:ext>
            </a:extLst>
          </p:cNvPr>
          <p:cNvSpPr>
            <a:spLocks noGrp="1"/>
          </p:cNvSpPr>
          <p:nvPr>
            <p:ph type="title" idx="4294967295"/>
          </p:nvPr>
        </p:nvSpPr>
        <p:spPr>
          <a:xfrm>
            <a:off x="496404" y="587515"/>
            <a:ext cx="11417300" cy="549275"/>
          </a:xfrm>
        </p:spPr>
        <p:txBody>
          <a:bodyPr/>
          <a:lstStyle/>
          <a:p>
            <a:r>
              <a:rPr lang="en-US" dirty="0">
                <a:solidFill>
                  <a:srgbClr val="17375E"/>
                </a:solidFill>
                <a:latin typeface="Arial"/>
                <a:cs typeface="Arial"/>
              </a:rPr>
              <a:t>Innovations Waitlist Dashboard</a:t>
            </a:r>
            <a:endParaRPr lang="en-US" dirty="0">
              <a:solidFill>
                <a:srgbClr val="17375E"/>
              </a:solidFill>
            </a:endParaRPr>
          </a:p>
        </p:txBody>
      </p:sp>
      <p:sp>
        <p:nvSpPr>
          <p:cNvPr id="6" name="Content Placeholder 5">
            <a:extLst>
              <a:ext uri="{FF2B5EF4-FFF2-40B4-BE49-F238E27FC236}">
                <a16:creationId xmlns:a16="http://schemas.microsoft.com/office/drawing/2014/main" id="{AAD5F784-76FB-FDEB-8EFD-248CA39F5234}"/>
              </a:ext>
            </a:extLst>
          </p:cNvPr>
          <p:cNvSpPr>
            <a:spLocks noGrp="1"/>
          </p:cNvSpPr>
          <p:nvPr>
            <p:ph sz="quarter" idx="4294967295"/>
          </p:nvPr>
        </p:nvSpPr>
        <p:spPr>
          <a:xfrm>
            <a:off x="636104" y="1427165"/>
            <a:ext cx="3605213" cy="4154487"/>
          </a:xfrm>
        </p:spPr>
        <p:txBody>
          <a:bodyPr vert="horz" wrap="square" lIns="0" tIns="45720" rIns="0" bIns="45720" rtlCol="0" anchor="t">
            <a:spAutoFit/>
          </a:bodyPr>
          <a:lstStyle/>
          <a:p>
            <a:pPr marL="0" indent="0">
              <a:buNone/>
            </a:pPr>
            <a:r>
              <a:rPr lang="en-US" sz="2400">
                <a:solidFill>
                  <a:srgbClr val="17375E"/>
                </a:solidFill>
                <a:latin typeface="Arial"/>
                <a:cs typeface="Arial"/>
              </a:rPr>
              <a:t>To see how many people are on the waitlist, </a:t>
            </a:r>
            <a:br>
              <a:rPr lang="en-US" sz="2400">
                <a:solidFill>
                  <a:srgbClr val="17375E"/>
                </a:solidFill>
                <a:latin typeface="Arial"/>
                <a:cs typeface="Arial"/>
              </a:rPr>
            </a:br>
            <a:r>
              <a:rPr lang="en-US" sz="2400">
                <a:solidFill>
                  <a:srgbClr val="17375E"/>
                </a:solidFill>
                <a:latin typeface="Arial"/>
                <a:cs typeface="Arial"/>
                <a:hlinkClick r:id="rId2">
                  <a:extLst>
                    <a:ext uri="{A12FA001-AC4F-418D-AE19-62706E023703}">
                      <ahyp:hlinkClr xmlns:ahyp="http://schemas.microsoft.com/office/drawing/2018/hyperlinkcolor" val="tx"/>
                    </a:ext>
                  </a:extLst>
                </a:hlinkClick>
              </a:rPr>
              <a:t>visit the dashboard</a:t>
            </a:r>
            <a:r>
              <a:rPr lang="en-US" sz="2400">
                <a:solidFill>
                  <a:srgbClr val="17375E"/>
                </a:solidFill>
                <a:latin typeface="Arial"/>
                <a:cs typeface="Arial"/>
              </a:rPr>
              <a:t>. </a:t>
            </a:r>
            <a:endParaRPr lang="en-US" sz="2400">
              <a:solidFill>
                <a:srgbClr val="17375E"/>
              </a:solidFill>
              <a:cs typeface="Arial"/>
            </a:endParaRPr>
          </a:p>
          <a:p>
            <a:pPr marL="0" indent="0">
              <a:buNone/>
            </a:pPr>
            <a:endParaRPr lang="en-US" sz="2400">
              <a:solidFill>
                <a:srgbClr val="17375E"/>
              </a:solidFill>
              <a:cs typeface="Arial"/>
            </a:endParaRPr>
          </a:p>
          <a:p>
            <a:pPr marL="0" indent="0">
              <a:buNone/>
            </a:pPr>
            <a:r>
              <a:rPr lang="en-US" sz="2400" b="0">
                <a:solidFill>
                  <a:srgbClr val="17375E"/>
                </a:solidFill>
                <a:latin typeface="Arial"/>
                <a:cs typeface="Arial"/>
              </a:rPr>
              <a:t>The dashboard gives more information about people on the </a:t>
            </a:r>
            <a:br>
              <a:rPr lang="en-US" sz="2400" b="0">
                <a:solidFill>
                  <a:srgbClr val="17375E"/>
                </a:solidFill>
                <a:latin typeface="Arial"/>
                <a:cs typeface="Arial"/>
              </a:rPr>
            </a:br>
            <a:r>
              <a:rPr lang="en-US" sz="2400" b="0">
                <a:solidFill>
                  <a:srgbClr val="17375E"/>
                </a:solidFill>
                <a:latin typeface="Arial"/>
                <a:cs typeface="Arial"/>
              </a:rPr>
              <a:t>waitlist, such as </a:t>
            </a:r>
            <a:br>
              <a:rPr lang="en-US" sz="2400" b="0">
                <a:solidFill>
                  <a:srgbClr val="17375E"/>
                </a:solidFill>
                <a:latin typeface="Arial"/>
                <a:cs typeface="Arial"/>
              </a:rPr>
            </a:br>
            <a:r>
              <a:rPr lang="en-US" sz="2400" b="0">
                <a:solidFill>
                  <a:srgbClr val="17375E"/>
                </a:solidFill>
                <a:latin typeface="Arial"/>
                <a:cs typeface="Arial"/>
              </a:rPr>
              <a:t>their gender, age </a:t>
            </a:r>
            <a:br>
              <a:rPr lang="en-US" sz="2400" b="0">
                <a:solidFill>
                  <a:srgbClr val="17375E"/>
                </a:solidFill>
                <a:latin typeface="Arial"/>
                <a:cs typeface="Arial"/>
              </a:rPr>
            </a:br>
            <a:r>
              <a:rPr lang="en-US" sz="2400" b="0">
                <a:solidFill>
                  <a:srgbClr val="17375E"/>
                </a:solidFill>
                <a:latin typeface="Arial"/>
                <a:cs typeface="Arial"/>
              </a:rPr>
              <a:t>and diagnosis. </a:t>
            </a:r>
            <a:endParaRPr lang="en-US" sz="2400" b="0">
              <a:solidFill>
                <a:srgbClr val="17375E"/>
              </a:solidFill>
              <a:cs typeface="Arial"/>
            </a:endParaRPr>
          </a:p>
          <a:p>
            <a:endParaRPr lang="en-US" sz="2400">
              <a:solidFill>
                <a:srgbClr val="17375E"/>
              </a:solidFill>
              <a:cs typeface="Arial"/>
            </a:endParaRPr>
          </a:p>
        </p:txBody>
      </p:sp>
      <p:pic>
        <p:nvPicPr>
          <p:cNvPr id="4" name="Picture 3" descr="QR code: NC Innovations waiver dashboard. ">
            <a:extLst>
              <a:ext uri="{FF2B5EF4-FFF2-40B4-BE49-F238E27FC236}">
                <a16:creationId xmlns:a16="http://schemas.microsoft.com/office/drawing/2014/main" id="{1CEB8CD9-443A-AA5D-AF97-DBEC85CFE0C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180968" y="3998604"/>
            <a:ext cx="1463811" cy="1463812"/>
          </a:xfrm>
          <a:prstGeom prst="rect">
            <a:avLst/>
          </a:prstGeom>
        </p:spPr>
      </p:pic>
      <p:pic>
        <p:nvPicPr>
          <p:cNvPr id="2" name="Picture 1" descr="A screenshot of the NC Innovations waiver dashboard. Graphs show age, race distribution, diagnosis information and more. ">
            <a:extLst>
              <a:ext uri="{FF2B5EF4-FFF2-40B4-BE49-F238E27FC236}">
                <a16:creationId xmlns:a16="http://schemas.microsoft.com/office/drawing/2014/main" id="{01C49351-12D1-8C30-D4DE-E924D932D7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59885" y="1546399"/>
            <a:ext cx="6931368" cy="3916017"/>
          </a:xfrm>
          <a:prstGeom prst="rect">
            <a:avLst/>
          </a:prstGeom>
        </p:spPr>
      </p:pic>
    </p:spTree>
    <p:extLst>
      <p:ext uri="{BB962C8B-B14F-4D97-AF65-F5344CB8AC3E}">
        <p14:creationId xmlns:p14="http://schemas.microsoft.com/office/powerpoint/2010/main" val="39746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a:extLst>
              <a:ext uri="{C183D7F6-B498-43B3-948B-1728B52AA6E4}">
                <adec:decorative xmlns:adec="http://schemas.microsoft.com/office/drawing/2017/decorative" val="1"/>
              </a:ext>
            </a:extLst>
          </p:cNvPr>
          <p:cNvSpPr/>
          <p:nvPr/>
        </p:nvSpPr>
        <p:spPr>
          <a:xfrm>
            <a:off x="0" y="-3334"/>
            <a:ext cx="5115617" cy="6139092"/>
          </a:xfrm>
          <a:prstGeom prst="rect">
            <a:avLst/>
          </a:prstGeom>
          <a:solidFill>
            <a:srgbClr val="17375E"/>
          </a:solidFill>
        </p:spPr>
        <p:txBody>
          <a:bodyPr/>
          <a:lstStyle/>
          <a:p>
            <a:endParaRPr lang="en-US" sz="1200"/>
          </a:p>
        </p:txBody>
      </p:sp>
      <p:sp>
        <p:nvSpPr>
          <p:cNvPr id="15" name="TextBox 15"/>
          <p:cNvSpPr txBox="1">
            <a:spLocks noGrp="1"/>
          </p:cNvSpPr>
          <p:nvPr>
            <p:ph type="title" idx="4294967295"/>
          </p:nvPr>
        </p:nvSpPr>
        <p:spPr>
          <a:xfrm>
            <a:off x="460406" y="1392238"/>
            <a:ext cx="4121150" cy="276998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defTabSz="914400">
              <a:lnSpc>
                <a:spcPct val="100000"/>
              </a:lnSpc>
              <a:spcBef>
                <a:spcPts val="0"/>
              </a:spcBef>
              <a:defRPr/>
            </a:pPr>
            <a:r>
              <a:rPr lang="en-US" sz="4000" spc="-85" dirty="0">
                <a:solidFill>
                  <a:srgbClr val="FFFFFF"/>
                </a:solidFill>
                <a:latin typeface="+mn-lt"/>
                <a:ea typeface="+mn-ea"/>
                <a:cs typeface="Arial"/>
              </a:rPr>
              <a:t>Secure your spot. </a:t>
            </a:r>
            <a:r>
              <a:rPr lang="en-US" sz="4000" b="0" spc="-85" dirty="0">
                <a:solidFill>
                  <a:srgbClr val="FFFFFF"/>
                </a:solidFill>
                <a:latin typeface="+mn-lt"/>
                <a:ea typeface="+mn-ea"/>
                <a:cs typeface="Arial"/>
              </a:rPr>
              <a:t>Get on the waitlist.</a:t>
            </a:r>
            <a:br>
              <a:rPr lang="en-US" sz="4000" spc="-85" dirty="0">
                <a:latin typeface="+mn-lt"/>
                <a:ea typeface="+mn-ea"/>
                <a:cs typeface="Arial"/>
              </a:rPr>
            </a:br>
            <a:br>
              <a:rPr lang="en-US" sz="4000" spc="-85" dirty="0">
                <a:latin typeface="+mn-lt"/>
                <a:ea typeface="+mn-ea"/>
                <a:cs typeface="Arial"/>
              </a:rPr>
            </a:br>
            <a:r>
              <a:rPr lang="en-US" sz="3000" b="0" spc="-85" dirty="0">
                <a:solidFill>
                  <a:srgbClr val="FFFFFF"/>
                </a:solidFill>
                <a:latin typeface="+mn-lt"/>
                <a:ea typeface="+mn-ea"/>
                <a:cs typeface="Arial"/>
              </a:rPr>
              <a:t>Apply for the NC Innovations waiver today.</a:t>
            </a:r>
            <a:endParaRPr lang="en-US" sz="2000" b="0" spc="-85" dirty="0">
              <a:latin typeface="+mn-lt"/>
              <a:ea typeface="+mn-ea"/>
            </a:endParaRPr>
          </a:p>
        </p:txBody>
      </p:sp>
      <p:grpSp>
        <p:nvGrpSpPr>
          <p:cNvPr id="8" name="Group 7" descr="Box with phone numbers to call your LME/MCO">
            <a:extLst>
              <a:ext uri="{FF2B5EF4-FFF2-40B4-BE49-F238E27FC236}">
                <a16:creationId xmlns:a16="http://schemas.microsoft.com/office/drawing/2014/main" id="{28D252AE-0DBE-65BE-6144-20D27D47C8D6}"/>
              </a:ext>
            </a:extLst>
          </p:cNvPr>
          <p:cNvGrpSpPr/>
          <p:nvPr/>
        </p:nvGrpSpPr>
        <p:grpSpPr>
          <a:xfrm>
            <a:off x="5409201" y="369379"/>
            <a:ext cx="6459450" cy="4576367"/>
            <a:chOff x="5409201" y="369379"/>
            <a:chExt cx="6459450" cy="4576367"/>
          </a:xfrm>
        </p:grpSpPr>
        <p:sp>
          <p:nvSpPr>
            <p:cNvPr id="4" name="TextBox 4"/>
            <p:cNvSpPr txBox="1"/>
            <p:nvPr/>
          </p:nvSpPr>
          <p:spPr>
            <a:xfrm>
              <a:off x="5842572" y="657425"/>
              <a:ext cx="6026079" cy="430887"/>
            </a:xfrm>
            <a:prstGeom prst="rect">
              <a:avLst/>
            </a:prstGeom>
          </p:spPr>
          <p:txBody>
            <a:bodyPr wrap="square" lIns="0" tIns="0" rIns="0" bIns="0" rtlCol="0" anchor="t">
              <a:spAutoFit/>
            </a:bodyPr>
            <a:lstStyle/>
            <a:p>
              <a:r>
                <a:rPr lang="en-US" sz="2800" b="1">
                  <a:solidFill>
                    <a:srgbClr val="003764"/>
                  </a:solidFill>
                  <a:ea typeface="+mn-lt"/>
                  <a:cs typeface="+mn-lt"/>
                </a:rPr>
                <a:t>Call your LME/MCO</a:t>
              </a:r>
              <a:endParaRPr lang="en-US"/>
            </a:p>
          </p:txBody>
        </p:sp>
        <p:sp>
          <p:nvSpPr>
            <p:cNvPr id="5" name="TextBox 5"/>
            <p:cNvSpPr txBox="1"/>
            <p:nvPr/>
          </p:nvSpPr>
          <p:spPr>
            <a:xfrm>
              <a:off x="5841502" y="1284171"/>
              <a:ext cx="5374784" cy="3180358"/>
            </a:xfrm>
            <a:prstGeom prst="rect">
              <a:avLst/>
            </a:prstGeom>
          </p:spPr>
          <p:txBody>
            <a:bodyPr wrap="square" lIns="0" tIns="0" rIns="0" bIns="0" rtlCol="0" anchor="t">
              <a:spAutoFit/>
            </a:bodyPr>
            <a:lstStyle/>
            <a:p>
              <a:pPr marL="285750" indent="-285750">
                <a:spcBef>
                  <a:spcPts val="200"/>
                </a:spcBef>
                <a:spcAft>
                  <a:spcPts val="1200"/>
                </a:spcAft>
                <a:buClr>
                  <a:schemeClr val="tx2"/>
                </a:buClr>
                <a:buFont typeface="Arial"/>
                <a:buChar char="•"/>
              </a:pPr>
              <a:r>
                <a:rPr lang="en-US" sz="2000" b="1" spc="16">
                  <a:solidFill>
                    <a:srgbClr val="17375E"/>
                  </a:solidFill>
                  <a:ea typeface="+mn-lt"/>
                  <a:cs typeface="+mn-lt"/>
                  <a:hlinkClick r:id="rId2">
                    <a:extLst>
                      <a:ext uri="{A12FA001-AC4F-418D-AE19-62706E023703}">
                        <ahyp:hlinkClr xmlns:ahyp="http://schemas.microsoft.com/office/drawing/2018/hyperlinkcolor" val="tx"/>
                      </a:ext>
                    </a:extLst>
                  </a:hlinkClick>
                </a:rPr>
                <a:t>Alliance Health</a:t>
              </a:r>
              <a:r>
                <a:rPr lang="en-US" sz="2000" spc="16">
                  <a:solidFill>
                    <a:srgbClr val="17375E"/>
                  </a:solidFill>
                  <a:ea typeface="+mn-lt"/>
                  <a:cs typeface="+mn-lt"/>
                </a:rPr>
                <a:t>: 1-800-510-9132, TTY: 711 or  1-800-735-2962</a:t>
              </a:r>
              <a:endParaRPr lang="en-US" sz="2000">
                <a:solidFill>
                  <a:srgbClr val="17375E"/>
                </a:solidFill>
                <a:ea typeface="+mn-lt"/>
                <a:cs typeface="+mn-lt"/>
              </a:endParaRPr>
            </a:p>
            <a:p>
              <a:pPr marL="285750" indent="-285750">
                <a:spcBef>
                  <a:spcPts val="200"/>
                </a:spcBef>
                <a:spcAft>
                  <a:spcPts val="1200"/>
                </a:spcAft>
                <a:buClr>
                  <a:schemeClr val="tx2"/>
                </a:buClr>
                <a:buFont typeface="Arial"/>
                <a:buChar char="•"/>
              </a:pPr>
              <a:r>
                <a:rPr lang="en-US" sz="2000" b="1" u="sng" spc="16">
                  <a:solidFill>
                    <a:srgbClr val="17375E"/>
                  </a:solidFill>
                  <a:ea typeface="+mn-lt"/>
                  <a:cs typeface="+mn-lt"/>
                  <a:hlinkClick r:id="rId3">
                    <a:extLst>
                      <a:ext uri="{A12FA001-AC4F-418D-AE19-62706E023703}">
                        <ahyp:hlinkClr xmlns:ahyp="http://schemas.microsoft.com/office/drawing/2018/hyperlinkcolor" val="tx"/>
                      </a:ext>
                    </a:extLst>
                  </a:hlinkClick>
                </a:rPr>
                <a:t>Partners Health Management</a:t>
              </a:r>
              <a:r>
                <a:rPr lang="en-US" sz="2000" b="1" u="sng" spc="16">
                  <a:solidFill>
                    <a:srgbClr val="17375E"/>
                  </a:solidFill>
                  <a:ea typeface="+mn-lt"/>
                  <a:cs typeface="+mn-lt"/>
                </a:rPr>
                <a:t>:</a:t>
              </a:r>
              <a:r>
                <a:rPr lang="en-US" sz="2000" b="1" spc="16">
                  <a:solidFill>
                    <a:srgbClr val="17375E"/>
                  </a:solidFill>
                  <a:ea typeface="+mn-lt"/>
                  <a:cs typeface="+mn-lt"/>
                </a:rPr>
                <a:t> </a:t>
              </a:r>
              <a:r>
                <a:rPr lang="en-US" sz="2000" spc="16">
                  <a:solidFill>
                    <a:srgbClr val="17375E"/>
                  </a:solidFill>
                  <a:ea typeface="+mn-lt"/>
                  <a:cs typeface="+mn-lt"/>
                </a:rPr>
                <a:t>1-833-780-2587, TTY: 711</a:t>
              </a:r>
              <a:endParaRPr lang="en-US" sz="2000" spc="16">
                <a:solidFill>
                  <a:srgbClr val="17375E"/>
                </a:solidFill>
                <a:cs typeface="Arial"/>
              </a:endParaRPr>
            </a:p>
            <a:p>
              <a:pPr marL="285750" indent="-285750">
                <a:spcBef>
                  <a:spcPts val="200"/>
                </a:spcBef>
                <a:spcAft>
                  <a:spcPts val="1200"/>
                </a:spcAft>
                <a:buClr>
                  <a:srgbClr val="1F497D"/>
                </a:buClr>
                <a:buFont typeface="Arial"/>
                <a:buChar char="•"/>
              </a:pPr>
              <a:r>
                <a:rPr lang="en-US" sz="2000" b="1" spc="16">
                  <a:solidFill>
                    <a:srgbClr val="17375E"/>
                  </a:solidFill>
                  <a:ea typeface="+mn-lt"/>
                  <a:cs typeface="+mn-lt"/>
                  <a:hlinkClick r:id="rId4">
                    <a:extLst>
                      <a:ext uri="{A12FA001-AC4F-418D-AE19-62706E023703}">
                        <ahyp:hlinkClr xmlns:ahyp="http://schemas.microsoft.com/office/drawing/2018/hyperlinkcolor" val="tx"/>
                      </a:ext>
                    </a:extLst>
                  </a:hlinkClick>
                </a:rPr>
                <a:t>Trillium Health Resources:</a:t>
              </a:r>
              <a:r>
                <a:rPr lang="en-US" sz="2000" spc="16">
                  <a:solidFill>
                    <a:srgbClr val="17375E"/>
                  </a:solidFill>
                  <a:ea typeface="+mn-lt"/>
                  <a:cs typeface="+mn-lt"/>
                </a:rPr>
                <a:t> 1-877-685-2415, TTY: 711</a:t>
              </a:r>
              <a:endParaRPr lang="en-US" sz="2000">
                <a:solidFill>
                  <a:srgbClr val="17375E"/>
                </a:solidFill>
                <a:ea typeface="+mn-lt"/>
                <a:cs typeface="+mn-lt"/>
              </a:endParaRPr>
            </a:p>
            <a:p>
              <a:pPr marL="285750" indent="-285750">
                <a:spcBef>
                  <a:spcPts val="200"/>
                </a:spcBef>
                <a:spcAft>
                  <a:spcPts val="1200"/>
                </a:spcAft>
                <a:buClr>
                  <a:srgbClr val="1F497D"/>
                </a:buClr>
                <a:buFont typeface="Arial"/>
                <a:buChar char="•"/>
              </a:pPr>
              <a:r>
                <a:rPr lang="en-US" sz="2000" b="1" spc="16">
                  <a:solidFill>
                    <a:srgbClr val="17375E"/>
                  </a:solidFill>
                  <a:ea typeface="+mn-lt"/>
                  <a:cs typeface="+mn-lt"/>
                  <a:hlinkClick r:id="rId5">
                    <a:extLst>
                      <a:ext uri="{A12FA001-AC4F-418D-AE19-62706E023703}">
                        <ahyp:hlinkClr xmlns:ahyp="http://schemas.microsoft.com/office/drawing/2018/hyperlinkcolor" val="tx"/>
                      </a:ext>
                    </a:extLst>
                  </a:hlinkClick>
                </a:rPr>
                <a:t>Vaya Health</a:t>
              </a:r>
              <a:r>
                <a:rPr lang="en-US" sz="2000" b="1" spc="16">
                  <a:solidFill>
                    <a:srgbClr val="17375E"/>
                  </a:solidFill>
                  <a:ea typeface="+mn-lt"/>
                  <a:cs typeface="+mn-lt"/>
                </a:rPr>
                <a:t>:</a:t>
              </a:r>
              <a:r>
                <a:rPr lang="en-US" sz="2000" spc="16">
                  <a:solidFill>
                    <a:srgbClr val="17375E"/>
                  </a:solidFill>
                  <a:ea typeface="+mn-lt"/>
                  <a:cs typeface="+mn-lt"/>
                </a:rPr>
                <a:t> 1-800-962-9003, TTY: 711</a:t>
              </a:r>
            </a:p>
            <a:p>
              <a:pPr>
                <a:spcBef>
                  <a:spcPts val="200"/>
                </a:spcBef>
                <a:spcAft>
                  <a:spcPts val="1200"/>
                </a:spcAft>
                <a:buClr>
                  <a:srgbClr val="1F497D"/>
                </a:buClr>
              </a:pPr>
              <a:r>
                <a:rPr lang="en-US" sz="2000" b="1">
                  <a:solidFill>
                    <a:srgbClr val="17375E"/>
                  </a:solidFill>
                  <a:ea typeface="+mn-lt"/>
                  <a:cs typeface="+mn-lt"/>
                </a:rPr>
                <a:t>Not sure who to call? </a:t>
              </a:r>
              <a:r>
                <a:rPr lang="en-US" sz="2000">
                  <a:solidFill>
                    <a:srgbClr val="17375E"/>
                  </a:solidFill>
                  <a:ea typeface="+mn-lt"/>
                  <a:cs typeface="+mn-lt"/>
                </a:rPr>
                <a:t>Call </a:t>
              </a:r>
              <a:r>
                <a:rPr lang="en-US" sz="2000">
                  <a:solidFill>
                    <a:schemeClr val="tx2"/>
                  </a:solidFill>
                  <a:ea typeface="+mn-lt"/>
                  <a:cs typeface="+mn-lt"/>
                </a:rPr>
                <a:t>1-855-262-1946. </a:t>
              </a:r>
              <a:endParaRPr lang="en-US" sz="2000">
                <a:solidFill>
                  <a:schemeClr val="tx2"/>
                </a:solidFill>
                <a:cs typeface="Arial"/>
              </a:endParaRPr>
            </a:p>
          </p:txBody>
        </p:sp>
        <p:sp>
          <p:nvSpPr>
            <p:cNvPr id="6" name="AutoShape 2">
              <a:extLst>
                <a:ext uri="{FF2B5EF4-FFF2-40B4-BE49-F238E27FC236}">
                  <a16:creationId xmlns:a16="http://schemas.microsoft.com/office/drawing/2014/main" id="{80D68A04-DF9D-56BD-7070-278B0E8F1DE7}"/>
                </a:ext>
                <a:ext uri="{C183D7F6-B498-43B3-948B-1728B52AA6E4}">
                  <adec:decorative xmlns:adec="http://schemas.microsoft.com/office/drawing/2017/decorative" val="1"/>
                </a:ext>
              </a:extLst>
            </p:cNvPr>
            <p:cNvSpPr/>
            <p:nvPr/>
          </p:nvSpPr>
          <p:spPr>
            <a:xfrm>
              <a:off x="5409201" y="369379"/>
              <a:ext cx="6296165" cy="4576367"/>
            </a:xfrm>
            <a:prstGeom prst="rect">
              <a:avLst/>
            </a:prstGeom>
            <a:noFill/>
            <a:ln w="25400">
              <a:solidFill>
                <a:srgbClr val="147DAF"/>
              </a:solidFill>
            </a:ln>
          </p:spPr>
          <p:txBody>
            <a:bodyPr/>
            <a:lstStyle/>
            <a:p>
              <a:endParaRPr lang="en-US" sz="1200"/>
            </a:p>
          </p:txBody>
        </p:sp>
      </p:grpSp>
      <p:pic>
        <p:nvPicPr>
          <p:cNvPr id="7" name="Picture 6" descr="NCDHHS logo seal">
            <a:extLst>
              <a:ext uri="{FF2B5EF4-FFF2-40B4-BE49-F238E27FC236}">
                <a16:creationId xmlns:a16="http://schemas.microsoft.com/office/drawing/2014/main" id="{19304C4B-EBB3-8299-DB79-5ECAE71FACD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14301" y="6028252"/>
            <a:ext cx="692210" cy="724829"/>
          </a:xfrm>
          <a:prstGeom prst="rect">
            <a:avLst/>
          </a:prstGeom>
        </p:spPr>
      </p:pic>
      <p:grpSp>
        <p:nvGrpSpPr>
          <p:cNvPr id="9" name="Group 8" descr="Box with QR Code and link to learn more">
            <a:extLst>
              <a:ext uri="{FF2B5EF4-FFF2-40B4-BE49-F238E27FC236}">
                <a16:creationId xmlns:a16="http://schemas.microsoft.com/office/drawing/2014/main" id="{5E46E3D9-61E3-299E-BDED-AC9BDA8B30FE}"/>
              </a:ext>
            </a:extLst>
          </p:cNvPr>
          <p:cNvGrpSpPr/>
          <p:nvPr/>
        </p:nvGrpSpPr>
        <p:grpSpPr>
          <a:xfrm>
            <a:off x="5122970" y="5191417"/>
            <a:ext cx="7121789" cy="1466051"/>
            <a:chOff x="5122970" y="5191417"/>
            <a:chExt cx="7121789" cy="1466051"/>
          </a:xfrm>
        </p:grpSpPr>
        <p:sp>
          <p:nvSpPr>
            <p:cNvPr id="11" name="AutoShape 2">
              <a:extLst>
                <a:ext uri="{FF2B5EF4-FFF2-40B4-BE49-F238E27FC236}">
                  <a16:creationId xmlns:a16="http://schemas.microsoft.com/office/drawing/2014/main" id="{661CEF7B-295D-A245-335B-8FBC7D48C567}"/>
                </a:ext>
                <a:ext uri="{C183D7F6-B498-43B3-948B-1728B52AA6E4}">
                  <adec:decorative xmlns:adec="http://schemas.microsoft.com/office/drawing/2017/decorative" val="1"/>
                </a:ext>
              </a:extLst>
            </p:cNvPr>
            <p:cNvSpPr/>
            <p:nvPr/>
          </p:nvSpPr>
          <p:spPr>
            <a:xfrm>
              <a:off x="5122970" y="5191417"/>
              <a:ext cx="7070845" cy="1466051"/>
            </a:xfrm>
            <a:prstGeom prst="rect">
              <a:avLst/>
            </a:prstGeom>
            <a:solidFill>
              <a:schemeClr val="bg1">
                <a:lumMod val="95000"/>
              </a:schemeClr>
            </a:solidFill>
          </p:spPr>
          <p:txBody>
            <a:bodyPr/>
            <a:lstStyle/>
            <a:p>
              <a:endParaRPr lang="en-US" sz="1200"/>
            </a:p>
          </p:txBody>
        </p:sp>
        <p:sp>
          <p:nvSpPr>
            <p:cNvPr id="12" name="TextBox 4">
              <a:extLst>
                <a:ext uri="{FF2B5EF4-FFF2-40B4-BE49-F238E27FC236}">
                  <a16:creationId xmlns:a16="http://schemas.microsoft.com/office/drawing/2014/main" id="{EBBE6E05-0B3A-9505-590A-15A3155761D6}"/>
                </a:ext>
              </a:extLst>
            </p:cNvPr>
            <p:cNvSpPr txBox="1"/>
            <p:nvPr/>
          </p:nvSpPr>
          <p:spPr>
            <a:xfrm>
              <a:off x="5680482" y="5487478"/>
              <a:ext cx="6564277" cy="430887"/>
            </a:xfrm>
            <a:prstGeom prst="rect">
              <a:avLst/>
            </a:prstGeom>
          </p:spPr>
          <p:txBody>
            <a:bodyPr wrap="square" lIns="0" tIns="0" rIns="0" bIns="0" rtlCol="0" anchor="t">
              <a:spAutoFit/>
            </a:bodyPr>
            <a:lstStyle/>
            <a:p>
              <a:r>
                <a:rPr lang="en-US" sz="2800" b="1">
                  <a:solidFill>
                    <a:srgbClr val="003764"/>
                  </a:solidFill>
                  <a:ea typeface="+mn-lt"/>
                  <a:cs typeface="+mn-lt"/>
                </a:rPr>
                <a:t>Learn more:</a:t>
              </a:r>
              <a:endParaRPr lang="en-US"/>
            </a:p>
          </p:txBody>
        </p:sp>
        <p:sp>
          <p:nvSpPr>
            <p:cNvPr id="13" name="TextBox 12">
              <a:extLst>
                <a:ext uri="{FF2B5EF4-FFF2-40B4-BE49-F238E27FC236}">
                  <a16:creationId xmlns:a16="http://schemas.microsoft.com/office/drawing/2014/main" id="{88ED1BEA-AF8D-07DA-72D5-0F5BE87B766D}"/>
                </a:ext>
              </a:extLst>
            </p:cNvPr>
            <p:cNvSpPr txBox="1"/>
            <p:nvPr/>
          </p:nvSpPr>
          <p:spPr>
            <a:xfrm>
              <a:off x="5585706" y="5916788"/>
              <a:ext cx="656768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u="sng">
                  <a:solidFill>
                    <a:srgbClr val="17375E"/>
                  </a:solidFill>
                  <a:ea typeface="+mn-lt"/>
                  <a:cs typeface="+mn-lt"/>
                  <a:hlinkClick r:id="rId7">
                    <a:extLst>
                      <a:ext uri="{A12FA001-AC4F-418D-AE19-62706E023703}">
                        <ahyp:hlinkClr xmlns:ahyp="http://schemas.microsoft.com/office/drawing/2018/hyperlinkcolor" val="tx"/>
                      </a:ext>
                    </a:extLst>
                  </a:hlinkClick>
                </a:rPr>
                <a:t>medicaid.nc.gov/innovations</a:t>
              </a:r>
              <a:endParaRPr lang="en-US" sz="2400" b="1" u="sng">
                <a:solidFill>
                  <a:srgbClr val="17375E"/>
                </a:solidFill>
                <a:cs typeface="Arial"/>
              </a:endParaRPr>
            </a:p>
          </p:txBody>
        </p:sp>
        <p:pic>
          <p:nvPicPr>
            <p:cNvPr id="3" name="Picture 2" descr="QR code: NC Innovations Waiver website.">
              <a:extLst>
                <a:ext uri="{FF2B5EF4-FFF2-40B4-BE49-F238E27FC236}">
                  <a16:creationId xmlns:a16="http://schemas.microsoft.com/office/drawing/2014/main" id="{AA6A6862-46F0-2239-9F22-F3530E45354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366828" y="5378983"/>
              <a:ext cx="1085615" cy="1085615"/>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BC358-54B4-EDF7-3A07-33AE08BE5B79}"/>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B750E7E5-DD44-B05D-A856-6BC14907B073}"/>
              </a:ext>
            </a:extLst>
          </p:cNvPr>
          <p:cNvSpPr txBox="1">
            <a:spLocks noGrp="1"/>
          </p:cNvSpPr>
          <p:nvPr>
            <p:ph type="title" idx="4294967295"/>
          </p:nvPr>
        </p:nvSpPr>
        <p:spPr>
          <a:xfrm>
            <a:off x="493136" y="675035"/>
            <a:ext cx="5335458" cy="86177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ct val="100000"/>
              </a:lnSpc>
              <a:spcBef>
                <a:spcPts val="0"/>
              </a:spcBef>
              <a:defRPr/>
            </a:pPr>
            <a:r>
              <a:rPr kumimoji="0" lang="en-US" sz="2800" b="1" i="0" u="none" strike="noStrike" kern="1200" cap="none" spc="0" normalizeH="0" baseline="0" noProof="0">
                <a:ln>
                  <a:noFill/>
                </a:ln>
                <a:solidFill>
                  <a:srgbClr val="147DAF"/>
                </a:solidFill>
                <a:effectLst/>
                <a:uLnTx/>
                <a:uFillTx/>
                <a:latin typeface="Arial Bold"/>
                <a:ea typeface="+mn-ea"/>
                <a:cs typeface="+mn-cs"/>
              </a:rPr>
              <a:t>Intellectual </a:t>
            </a:r>
            <a:r>
              <a:rPr lang="en-US" sz="2800">
                <a:solidFill>
                  <a:srgbClr val="147DAF"/>
                </a:solidFill>
                <a:latin typeface="Arial Bold"/>
                <a:ea typeface="+mn-ea"/>
                <a:cs typeface="+mn-cs"/>
              </a:rPr>
              <a:t>or developmental</a:t>
            </a:r>
            <a:r>
              <a:rPr kumimoji="0" lang="en-US" sz="2800" b="1" i="0" u="none" strike="noStrike" kern="1200" cap="none" spc="0" normalizeH="0" baseline="0" noProof="0">
                <a:ln>
                  <a:noFill/>
                </a:ln>
                <a:solidFill>
                  <a:srgbClr val="147DAF"/>
                </a:solidFill>
                <a:effectLst/>
                <a:uLnTx/>
                <a:uFillTx/>
                <a:latin typeface="Arial Bold"/>
                <a:ea typeface="+mn-ea"/>
                <a:cs typeface="+mn-cs"/>
              </a:rPr>
              <a:t> disabilities </a:t>
            </a:r>
            <a:r>
              <a:rPr lang="en-US" sz="2800">
                <a:solidFill>
                  <a:srgbClr val="147DAF"/>
                </a:solidFill>
                <a:latin typeface="Arial Bold"/>
                <a:ea typeface="+mn-ea"/>
                <a:cs typeface="+mn-cs"/>
              </a:rPr>
              <a:t>may include</a:t>
            </a:r>
            <a:r>
              <a:rPr kumimoji="0" lang="en-US" sz="2800" b="1" i="0" u="none" strike="noStrike" kern="1200" cap="none" spc="0" normalizeH="0" baseline="0" noProof="0">
                <a:ln>
                  <a:noFill/>
                </a:ln>
                <a:solidFill>
                  <a:srgbClr val="147DAF"/>
                </a:solidFill>
                <a:effectLst/>
                <a:uLnTx/>
                <a:uFillTx/>
                <a:latin typeface="Arial Bold"/>
                <a:ea typeface="+mn-ea"/>
                <a:cs typeface="+mn-cs"/>
              </a:rPr>
              <a:t>: </a:t>
            </a:r>
            <a:endParaRPr kumimoji="0" lang="en-US" sz="2800" b="1" i="0" u="none" strike="noStrike" kern="1200" cap="none" spc="0" normalizeH="0" baseline="0" noProof="0">
              <a:ln>
                <a:noFill/>
              </a:ln>
              <a:solidFill>
                <a:srgbClr val="147DAF"/>
              </a:solidFill>
              <a:effectLst/>
              <a:uLnTx/>
              <a:uFillTx/>
              <a:latin typeface="Arial Bold"/>
              <a:ea typeface="+mn-ea"/>
              <a:cs typeface="Arial Bold"/>
            </a:endParaRPr>
          </a:p>
        </p:txBody>
      </p:sp>
      <p:sp>
        <p:nvSpPr>
          <p:cNvPr id="6" name="TextBox 9">
            <a:extLst>
              <a:ext uri="{FF2B5EF4-FFF2-40B4-BE49-F238E27FC236}">
                <a16:creationId xmlns:a16="http://schemas.microsoft.com/office/drawing/2014/main" id="{E377837E-626B-6352-1F36-4602070BADB4}"/>
              </a:ext>
            </a:extLst>
          </p:cNvPr>
          <p:cNvSpPr txBox="1"/>
          <p:nvPr/>
        </p:nvSpPr>
        <p:spPr>
          <a:xfrm>
            <a:off x="664759" y="1863496"/>
            <a:ext cx="4772594" cy="3585597"/>
          </a:xfrm>
          <a:prstGeom prst="rect">
            <a:avLst/>
          </a:prstGeom>
        </p:spPr>
        <p:txBody>
          <a:bodyPr wrap="square" lIns="0" tIns="0" rIns="0" bIns="0" rtlCol="0" anchor="t">
            <a:spAutoFit/>
          </a:bodyPr>
          <a:lstStyle/>
          <a:p>
            <a:pPr marL="342900" indent="-342900">
              <a:spcAft>
                <a:spcPts val="600"/>
              </a:spcAft>
              <a:buFont typeface="Arial"/>
              <a:buChar char="•"/>
            </a:pPr>
            <a:r>
              <a:rPr lang="en-US" sz="2200">
                <a:effectLst/>
                <a:latin typeface="Arial"/>
                <a:cs typeface="Arial"/>
              </a:rPr>
              <a:t>Autism </a:t>
            </a:r>
            <a:endParaRPr lang="en-US" sz="2200">
              <a:cs typeface="Arial"/>
            </a:endParaRPr>
          </a:p>
          <a:p>
            <a:pPr marL="342900" indent="-342900">
              <a:spcAft>
                <a:spcPts val="600"/>
              </a:spcAft>
              <a:buFont typeface="Arial"/>
              <a:buChar char="•"/>
            </a:pPr>
            <a:r>
              <a:rPr lang="en-US" sz="2200">
                <a:effectLst/>
                <a:latin typeface="Arial"/>
                <a:cs typeface="Arial"/>
              </a:rPr>
              <a:t>Cerebral </a:t>
            </a:r>
            <a:r>
              <a:rPr lang="en-US" sz="2200">
                <a:latin typeface="Arial"/>
                <a:cs typeface="Arial"/>
              </a:rPr>
              <a:t>palsy</a:t>
            </a:r>
          </a:p>
          <a:p>
            <a:pPr marL="342900" indent="-342900">
              <a:spcAft>
                <a:spcPts val="600"/>
              </a:spcAft>
              <a:buFont typeface="Arial"/>
              <a:buChar char="•"/>
            </a:pPr>
            <a:r>
              <a:rPr lang="en-US" sz="2200">
                <a:latin typeface="Arial"/>
                <a:cs typeface="Arial"/>
              </a:rPr>
              <a:t>Down</a:t>
            </a:r>
            <a:r>
              <a:rPr lang="en-US" sz="2200">
                <a:effectLst/>
                <a:latin typeface="Arial"/>
                <a:cs typeface="Arial"/>
              </a:rPr>
              <a:t> syndrome </a:t>
            </a:r>
            <a:endParaRPr lang="en-US" sz="2200">
              <a:latin typeface="Arial"/>
              <a:cs typeface="Arial"/>
            </a:endParaRPr>
          </a:p>
          <a:p>
            <a:pPr marL="342900" indent="-342900">
              <a:spcAft>
                <a:spcPts val="600"/>
              </a:spcAft>
              <a:buFont typeface="Arial"/>
              <a:buChar char="•"/>
            </a:pPr>
            <a:r>
              <a:rPr lang="en-US" sz="2200">
                <a:latin typeface="Arial"/>
                <a:cs typeface="Arial"/>
              </a:rPr>
              <a:t>Epilepsy</a:t>
            </a:r>
          </a:p>
          <a:p>
            <a:pPr marL="342900" indent="-342900">
              <a:spcAft>
                <a:spcPts val="600"/>
              </a:spcAft>
              <a:buFont typeface="Arial"/>
              <a:buChar char="•"/>
            </a:pPr>
            <a:r>
              <a:rPr lang="en-US" sz="2200">
                <a:latin typeface="Arial"/>
                <a:cs typeface="Arial"/>
              </a:rPr>
              <a:t>Fetal</a:t>
            </a:r>
            <a:r>
              <a:rPr lang="en-US" sz="2200">
                <a:effectLst/>
                <a:latin typeface="Arial"/>
                <a:cs typeface="Arial"/>
              </a:rPr>
              <a:t> alcohol spectrum </a:t>
            </a:r>
            <a:r>
              <a:rPr lang="en-US" sz="2200">
                <a:latin typeface="Arial"/>
                <a:cs typeface="Arial"/>
              </a:rPr>
              <a:t>disorder</a:t>
            </a:r>
          </a:p>
          <a:p>
            <a:pPr marL="342900" indent="-342900">
              <a:spcAft>
                <a:spcPts val="600"/>
              </a:spcAft>
              <a:buFont typeface="Arial"/>
              <a:buChar char="•"/>
            </a:pPr>
            <a:r>
              <a:rPr lang="en-US" sz="2200">
                <a:latin typeface="Arial"/>
                <a:cs typeface="Arial"/>
              </a:rPr>
              <a:t>Intellectual</a:t>
            </a:r>
            <a:r>
              <a:rPr lang="en-US" sz="2200">
                <a:effectLst/>
                <a:latin typeface="Arial"/>
                <a:cs typeface="Arial"/>
              </a:rPr>
              <a:t> disability </a:t>
            </a:r>
            <a:endParaRPr lang="en-US" sz="2200">
              <a:latin typeface="Arial"/>
              <a:cs typeface="Arial"/>
            </a:endParaRPr>
          </a:p>
          <a:p>
            <a:pPr marL="342900" indent="-342900">
              <a:spcAft>
                <a:spcPts val="600"/>
              </a:spcAft>
              <a:buFont typeface="Arial"/>
              <a:buChar char="•"/>
            </a:pPr>
            <a:r>
              <a:rPr lang="en-US" sz="2200">
                <a:effectLst/>
                <a:latin typeface="Arial"/>
                <a:cs typeface="Arial"/>
              </a:rPr>
              <a:t>Traumatic brain injury (if the injury occurred before age </a:t>
            </a:r>
            <a:r>
              <a:rPr lang="en-US" sz="2200">
                <a:solidFill>
                  <a:srgbClr val="000000"/>
                </a:solidFill>
                <a:latin typeface="Arial"/>
                <a:cs typeface="Arial"/>
              </a:rPr>
              <a:t>22</a:t>
            </a:r>
            <a:r>
              <a:rPr lang="en-US" sz="2200">
                <a:effectLst/>
                <a:latin typeface="Arial"/>
                <a:cs typeface="Arial"/>
              </a:rPr>
              <a:t>) </a:t>
            </a:r>
          </a:p>
          <a:p>
            <a:pPr marL="342900" indent="-342900">
              <a:spcAft>
                <a:spcPts val="600"/>
              </a:spcAft>
              <a:buFont typeface="Arial"/>
              <a:buChar char="•"/>
            </a:pPr>
            <a:r>
              <a:rPr lang="en-US" sz="2200">
                <a:latin typeface="Arial"/>
                <a:cs typeface="Arial"/>
              </a:rPr>
              <a:t>And more</a:t>
            </a:r>
          </a:p>
        </p:txBody>
      </p:sp>
      <p:pic>
        <p:nvPicPr>
          <p:cNvPr id="7" name="Picture 6" descr="A group of young adults with intellectual or developmental disabilities huddle together for a photo in art class. ">
            <a:extLst>
              <a:ext uri="{FF2B5EF4-FFF2-40B4-BE49-F238E27FC236}">
                <a16:creationId xmlns:a16="http://schemas.microsoft.com/office/drawing/2014/main" id="{5AAD3238-4C73-DF05-1CCD-3F49A866CF5E}"/>
              </a:ext>
            </a:extLst>
          </p:cNvPr>
          <p:cNvPicPr>
            <a:picLocks noChangeAspect="1"/>
          </p:cNvPicPr>
          <p:nvPr/>
        </p:nvPicPr>
        <p:blipFill>
          <a:blip r:embed="rId3" cstate="screen">
            <a:extLst>
              <a:ext uri="{28A0092B-C50C-407E-A947-70E740481C1C}">
                <a14:useLocalDpi xmlns:a14="http://schemas.microsoft.com/office/drawing/2010/main"/>
              </a:ext>
            </a:extLst>
          </a:blip>
          <a:srcRect b="-31"/>
          <a:stretch/>
        </p:blipFill>
        <p:spPr>
          <a:xfrm>
            <a:off x="5828892" y="0"/>
            <a:ext cx="6363036" cy="6128586"/>
          </a:xfrm>
          <a:prstGeom prst="rect">
            <a:avLst/>
          </a:prstGeom>
        </p:spPr>
      </p:pic>
    </p:spTree>
    <p:extLst>
      <p:ext uri="{BB962C8B-B14F-4D97-AF65-F5344CB8AC3E}">
        <p14:creationId xmlns:p14="http://schemas.microsoft.com/office/powerpoint/2010/main" val="121969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88EDC-0401-EC05-E27C-EE9A5BEA433B}"/>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092CE302-6F2E-3A37-5887-211E601A3185}"/>
              </a:ext>
            </a:extLst>
          </p:cNvPr>
          <p:cNvSpPr txBox="1">
            <a:spLocks noGrp="1"/>
          </p:cNvSpPr>
          <p:nvPr>
            <p:ph type="title" idx="4294967295"/>
          </p:nvPr>
        </p:nvSpPr>
        <p:spPr>
          <a:xfrm>
            <a:off x="649962" y="532272"/>
            <a:ext cx="4888689" cy="184665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47DAF"/>
                </a:solidFill>
                <a:effectLst/>
                <a:uLnTx/>
                <a:uFillTx/>
                <a:latin typeface="Arial Bold"/>
                <a:ea typeface="+mn-ea"/>
                <a:cs typeface="+mn-cs"/>
              </a:rPr>
              <a:t>What can I get with the NC Innovations waiver?</a:t>
            </a:r>
            <a:endParaRPr kumimoji="0" lang="en-US" sz="4800" b="0" i="0" u="none" strike="noStrike" kern="1200" cap="none" spc="0" normalizeH="0" baseline="0" noProof="0">
              <a:ln>
                <a:noFill/>
              </a:ln>
              <a:solidFill>
                <a:srgbClr val="002060"/>
              </a:solidFill>
              <a:effectLst/>
              <a:uLnTx/>
              <a:uFillTx/>
              <a:latin typeface="Franklin Gothic Demi Cond" panose="020B0706030402020204" pitchFamily="34" charset="0"/>
              <a:ea typeface="+mn-ea"/>
              <a:cs typeface="+mn-cs"/>
            </a:endParaRPr>
          </a:p>
        </p:txBody>
      </p:sp>
      <p:sp>
        <p:nvSpPr>
          <p:cNvPr id="2" name="TextBox 26">
            <a:extLst>
              <a:ext uri="{FF2B5EF4-FFF2-40B4-BE49-F238E27FC236}">
                <a16:creationId xmlns:a16="http://schemas.microsoft.com/office/drawing/2014/main" id="{DEAA6354-0E58-FF7F-552B-A45CE656E264}"/>
              </a:ext>
            </a:extLst>
          </p:cNvPr>
          <p:cNvSpPr txBox="1"/>
          <p:nvPr/>
        </p:nvSpPr>
        <p:spPr>
          <a:xfrm>
            <a:off x="649962" y="2646157"/>
            <a:ext cx="4723428" cy="2595326"/>
          </a:xfrm>
          <a:prstGeom prst="rect">
            <a:avLst/>
          </a:prstGeom>
        </p:spPr>
        <p:txBody>
          <a:bodyPr wrap="square" lIns="0" tIns="0" rIns="0" bIns="0" rtlCol="0" anchor="t">
            <a:spAutoFit/>
          </a:bodyPr>
          <a:lstStyle/>
          <a:p>
            <a:pPr>
              <a:lnSpc>
                <a:spcPts val="2880"/>
              </a:lnSpc>
              <a:spcBef>
                <a:spcPts val="200"/>
              </a:spcBef>
              <a:spcAft>
                <a:spcPts val="1200"/>
              </a:spcAft>
            </a:pPr>
            <a:r>
              <a:rPr lang="en-US" sz="2400">
                <a:latin typeface="Arial"/>
                <a:ea typeface="Source Sans Pro"/>
                <a:cs typeface="Arial"/>
              </a:rPr>
              <a:t>The NC Innovations waiver is a </a:t>
            </a:r>
            <a:r>
              <a:rPr lang="en-US" sz="2400">
                <a:solidFill>
                  <a:srgbClr val="000000"/>
                </a:solidFill>
                <a:latin typeface="Arial"/>
                <a:ea typeface="Source Sans Pro"/>
                <a:cs typeface="Arial"/>
              </a:rPr>
              <a:t>program</a:t>
            </a:r>
            <a:r>
              <a:rPr lang="en-US" sz="2400">
                <a:latin typeface="Arial"/>
                <a:ea typeface="Source Sans Pro"/>
                <a:cs typeface="Arial"/>
              </a:rPr>
              <a:t> that covers </a:t>
            </a:r>
            <a:r>
              <a:rPr lang="en-US" sz="2400" b="1">
                <a:latin typeface="Arial"/>
                <a:ea typeface="Source Sans Pro"/>
                <a:cs typeface="Arial"/>
              </a:rPr>
              <a:t>h</a:t>
            </a:r>
            <a:r>
              <a:rPr lang="en-US" sz="2300" b="1">
                <a:latin typeface="Arial"/>
                <a:ea typeface="Source Sans Pro"/>
                <a:cs typeface="Arial"/>
              </a:rPr>
              <a:t>ome and community-based services.</a:t>
            </a:r>
          </a:p>
          <a:p>
            <a:pPr>
              <a:spcBef>
                <a:spcPts val="200"/>
              </a:spcBef>
              <a:spcAft>
                <a:spcPts val="1200"/>
              </a:spcAft>
            </a:pPr>
            <a:endParaRPr lang="en-US" sz="100" b="1" i="1" u="sng">
              <a:latin typeface="Arial"/>
              <a:ea typeface="Source Sans Pro"/>
              <a:cs typeface="Arial"/>
            </a:endParaRPr>
          </a:p>
          <a:p>
            <a:pPr>
              <a:lnSpc>
                <a:spcPts val="2880"/>
              </a:lnSpc>
              <a:spcBef>
                <a:spcPts val="200"/>
              </a:spcBef>
              <a:spcAft>
                <a:spcPts val="1200"/>
              </a:spcAft>
            </a:pPr>
            <a:r>
              <a:rPr lang="en-US" sz="2300" b="1" i="1">
                <a:solidFill>
                  <a:srgbClr val="137DAE"/>
                </a:solidFill>
                <a:latin typeface="Arial"/>
                <a:ea typeface="Source Sans Pro"/>
                <a:cs typeface="Arial"/>
              </a:rPr>
              <a:t>Plus:</a:t>
            </a:r>
            <a:r>
              <a:rPr lang="en-US" sz="2300" b="1">
                <a:solidFill>
                  <a:srgbClr val="137DAE"/>
                </a:solidFill>
                <a:latin typeface="Arial"/>
                <a:ea typeface="Source Sans Pro"/>
                <a:cs typeface="Arial"/>
              </a:rPr>
              <a:t> </a:t>
            </a:r>
            <a:r>
              <a:rPr lang="en-US" sz="2300">
                <a:latin typeface="Arial"/>
                <a:ea typeface="Source Sans Pro"/>
                <a:cs typeface="Arial"/>
              </a:rPr>
              <a:t>With NC Medicaid, you can also get health and dental coverage and rides to appointments. </a:t>
            </a:r>
            <a:endParaRPr lang="en-US"/>
          </a:p>
        </p:txBody>
      </p:sp>
      <p:pic>
        <p:nvPicPr>
          <p:cNvPr id="6" name="Picture 5" descr="A doctor talking to a patient in a doctor’s office">
            <a:extLst>
              <a:ext uri="{FF2B5EF4-FFF2-40B4-BE49-F238E27FC236}">
                <a16:creationId xmlns:a16="http://schemas.microsoft.com/office/drawing/2014/main" id="{A02DC44E-5E0A-D1F3-AA25-CC70F65AA3B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3404" y="22215"/>
            <a:ext cx="6072632" cy="6119345"/>
          </a:xfrm>
          <a:prstGeom prst="rect">
            <a:avLst/>
          </a:prstGeom>
        </p:spPr>
      </p:pic>
    </p:spTree>
    <p:extLst>
      <p:ext uri="{BB962C8B-B14F-4D97-AF65-F5344CB8AC3E}">
        <p14:creationId xmlns:p14="http://schemas.microsoft.com/office/powerpoint/2010/main" val="3003746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40380-E083-5782-EDCF-AFC113693894}"/>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97D4299F-FE4E-C67D-9337-DF9A9EB41019}"/>
              </a:ext>
            </a:extLst>
          </p:cNvPr>
          <p:cNvSpPr txBox="1">
            <a:spLocks noGrp="1"/>
          </p:cNvSpPr>
          <p:nvPr>
            <p:ph type="title" idx="4294967295"/>
          </p:nvPr>
        </p:nvSpPr>
        <p:spPr>
          <a:xfrm>
            <a:off x="649962" y="532272"/>
            <a:ext cx="4888689" cy="123110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147DAF"/>
                </a:solidFill>
                <a:effectLst/>
                <a:uLnTx/>
                <a:uFillTx/>
                <a:latin typeface="Arial Bold"/>
                <a:ea typeface="+mn-ea"/>
                <a:cs typeface="+mn-cs"/>
              </a:rPr>
              <a:t>Why is it called a “waiver”? </a:t>
            </a:r>
          </a:p>
        </p:txBody>
      </p:sp>
      <p:sp>
        <p:nvSpPr>
          <p:cNvPr id="2" name="TextBox 26">
            <a:extLst>
              <a:ext uri="{FF2B5EF4-FFF2-40B4-BE49-F238E27FC236}">
                <a16:creationId xmlns:a16="http://schemas.microsoft.com/office/drawing/2014/main" id="{D63469AB-A7F7-F2F1-2BD4-A0B81AD525AC}"/>
              </a:ext>
            </a:extLst>
          </p:cNvPr>
          <p:cNvSpPr txBox="1"/>
          <p:nvPr/>
        </p:nvSpPr>
        <p:spPr>
          <a:xfrm>
            <a:off x="645510" y="2036557"/>
            <a:ext cx="4454448" cy="2215991"/>
          </a:xfrm>
          <a:prstGeom prst="rect">
            <a:avLst/>
          </a:prstGeom>
        </p:spPr>
        <p:txBody>
          <a:bodyPr wrap="square" lIns="0" tIns="0" rIns="0" bIns="0" rtlCol="0" anchor="t">
            <a:spAutoFit/>
          </a:bodyPr>
          <a:lstStyle/>
          <a:p>
            <a:r>
              <a:rPr lang="en-US" sz="2400">
                <a:latin typeface="Arial"/>
                <a:cs typeface="Arial"/>
              </a:rPr>
              <a:t>The NC Innovations waiver is an NC Medicaid program, but it “waives” (does not consider) some of the usual Medicaid eligibility requirements, like the family's income. </a:t>
            </a:r>
            <a:endParaRPr lang="en-US"/>
          </a:p>
        </p:txBody>
      </p:sp>
      <p:pic>
        <p:nvPicPr>
          <p:cNvPr id="6" name="Picture 5" descr="A man smiling outside in a wheelchair">
            <a:extLst>
              <a:ext uri="{FF2B5EF4-FFF2-40B4-BE49-F238E27FC236}">
                <a16:creationId xmlns:a16="http://schemas.microsoft.com/office/drawing/2014/main" id="{D7E9550C-9EAA-F625-2052-36F29EB99EF3}"/>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113404" y="0"/>
            <a:ext cx="6072632" cy="6127773"/>
          </a:xfrm>
          <a:prstGeom prst="rect">
            <a:avLst/>
          </a:prstGeom>
        </p:spPr>
      </p:pic>
    </p:spTree>
    <p:extLst>
      <p:ext uri="{BB962C8B-B14F-4D97-AF65-F5344CB8AC3E}">
        <p14:creationId xmlns:p14="http://schemas.microsoft.com/office/powerpoint/2010/main" val="427780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7375E"/>
        </a:solidFill>
        <a:effectLst/>
      </p:bgPr>
    </p:bg>
    <p:spTree>
      <p:nvGrpSpPr>
        <p:cNvPr id="1" name="">
          <a:extLst>
            <a:ext uri="{FF2B5EF4-FFF2-40B4-BE49-F238E27FC236}">
              <a16:creationId xmlns:a16="http://schemas.microsoft.com/office/drawing/2014/main" id="{41097287-5619-3284-C832-E2EBD31C2E3B}"/>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4A8EF098-4421-D3D4-A7EA-06175DF24F3D}"/>
              </a:ext>
            </a:extLst>
          </p:cNvPr>
          <p:cNvSpPr txBox="1">
            <a:spLocks noGrp="1"/>
          </p:cNvSpPr>
          <p:nvPr>
            <p:ph type="title" idx="4294967295"/>
          </p:nvPr>
        </p:nvSpPr>
        <p:spPr>
          <a:xfrm>
            <a:off x="725488" y="2728913"/>
            <a:ext cx="8075612" cy="2524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685800" rtl="0" eaLnBrk="1" latinLnBrk="0" hangingPunct="1">
              <a:lnSpc>
                <a:spcPct val="90000"/>
              </a:lnSpc>
              <a:spcBef>
                <a:spcPct val="0"/>
              </a:spcBef>
              <a:buNone/>
              <a:defRPr sz="3200" b="1" i="0" kern="1200">
                <a:solidFill>
                  <a:srgbClr val="7CA3DD"/>
                </a:solidFill>
                <a:latin typeface="Arial" panose="020B0604020202020204" pitchFamily="34" charset="0"/>
                <a:ea typeface="Arial" panose="020B0604020202020204" pitchFamily="34" charset="0"/>
                <a:cs typeface="Arial" panose="020B0604020202020204" pitchFamily="34" charset="0"/>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a:ln>
                  <a:noFill/>
                </a:ln>
                <a:solidFill>
                  <a:schemeClr val="bg1"/>
                </a:solidFill>
                <a:effectLst/>
                <a:uLnTx/>
                <a:uFillTx/>
                <a:latin typeface="Arial"/>
                <a:ea typeface="Arial" panose="020B0604020202020204" pitchFamily="34" charset="0"/>
                <a:cs typeface="Arial"/>
              </a:rPr>
              <a:t>NC Innovations Waiver:</a:t>
            </a:r>
            <a:br>
              <a:rPr kumimoji="0" lang="en-US" sz="3600" b="0" i="0" u="none" strike="noStrike" kern="1200" cap="none" spc="0" normalizeH="0" baseline="0" noProof="0">
                <a:ln>
                  <a:noFill/>
                </a:ln>
                <a:solidFill>
                  <a:srgbClr val="7CA3DD"/>
                </a:solidFill>
                <a:effectLst/>
                <a:uLnTx/>
                <a:uFillTx/>
                <a:latin typeface="Arial"/>
                <a:ea typeface="Arial" panose="020B0604020202020204" pitchFamily="34" charset="0"/>
                <a:cs typeface="Arial"/>
              </a:rPr>
            </a:br>
            <a:r>
              <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a:rPr>
              <a:t>Who It Is For</a:t>
            </a:r>
            <a:endParaRPr kumimoji="0" lang="en-US" sz="5400" b="1" i="0" u="none" strike="noStrike" kern="1200" cap="none" spc="0" normalizeH="0" baseline="0" noProof="0">
              <a:ln>
                <a:noFill/>
              </a:ln>
              <a:solidFill>
                <a:schemeClr val="bg1"/>
              </a:solidFill>
              <a:effectLst/>
              <a:uLnTx/>
              <a:uFillTx/>
              <a:latin typeface="Arial"/>
              <a:ea typeface="Arial" panose="020B0604020202020204" pitchFamily="34" charset="0"/>
              <a:cs typeface="Arial" panose="020B0604020202020204" pitchFamily="34" charset="0"/>
            </a:endParaRPr>
          </a:p>
        </p:txBody>
      </p:sp>
      <p:pic>
        <p:nvPicPr>
          <p:cNvPr id="2" name="Picture 1" descr="Logo for the North Carolina Department of Health and Human Services. ">
            <a:extLst>
              <a:ext uri="{FF2B5EF4-FFF2-40B4-BE49-F238E27FC236}">
                <a16:creationId xmlns:a16="http://schemas.microsoft.com/office/drawing/2014/main" id="{2D7406BC-BB50-E8EF-31FB-40F5DFC54E2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5974" y="421160"/>
            <a:ext cx="2743200" cy="966540"/>
          </a:xfrm>
          <a:prstGeom prst="rect">
            <a:avLst/>
          </a:prstGeom>
        </p:spPr>
      </p:pic>
      <p:pic>
        <p:nvPicPr>
          <p:cNvPr id="6" name="Picture 5">
            <a:extLst>
              <a:ext uri="{FF2B5EF4-FFF2-40B4-BE49-F238E27FC236}">
                <a16:creationId xmlns:a16="http://schemas.microsoft.com/office/drawing/2014/main" id="{86CF96E3-8E69-092B-A216-27A7614A90D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3256" r="-25742"/>
          <a:stretch/>
        </p:blipFill>
        <p:spPr>
          <a:xfrm rot="16200000">
            <a:off x="9878153" y="4566066"/>
            <a:ext cx="2342954" cy="2281046"/>
          </a:xfrm>
          <a:prstGeom prst="rect">
            <a:avLst/>
          </a:prstGeom>
        </p:spPr>
      </p:pic>
    </p:spTree>
    <p:extLst>
      <p:ext uri="{BB962C8B-B14F-4D97-AF65-F5344CB8AC3E}">
        <p14:creationId xmlns:p14="http://schemas.microsoft.com/office/powerpoint/2010/main" val="4162707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34E58C-4047-96A8-45AE-2042A3706B62}"/>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CEAACDC5-19AF-DE10-4CB7-28B102341CA6}"/>
              </a:ext>
            </a:extLst>
          </p:cNvPr>
          <p:cNvSpPr txBox="1">
            <a:spLocks noGrp="1"/>
          </p:cNvSpPr>
          <p:nvPr>
            <p:ph type="title" idx="4294967295"/>
          </p:nvPr>
        </p:nvSpPr>
        <p:spPr>
          <a:xfrm>
            <a:off x="649962" y="532272"/>
            <a:ext cx="11331542" cy="11485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47DAF"/>
                </a:solidFill>
                <a:effectLst/>
                <a:uLnTx/>
                <a:uFillTx/>
                <a:latin typeface="Arial Bold"/>
                <a:ea typeface="+mn-ea"/>
                <a:cs typeface="+mn-cs"/>
              </a:rPr>
              <a:t>The NC Innovations waiver is for</a:t>
            </a:r>
            <a:br>
              <a:rPr kumimoji="0" lang="en-US" sz="3600" b="1" i="0" u="none" strike="noStrike" kern="1200" cap="none" spc="0" normalizeH="0" baseline="0" noProof="0">
                <a:ln>
                  <a:noFill/>
                </a:ln>
                <a:solidFill>
                  <a:srgbClr val="147DAF"/>
                </a:solidFill>
                <a:effectLst/>
                <a:uLnTx/>
                <a:uFillTx/>
                <a:latin typeface="Arial Bold"/>
                <a:ea typeface="+mn-ea"/>
                <a:cs typeface="+mn-cs"/>
              </a:rPr>
            </a:br>
            <a:r>
              <a:rPr kumimoji="0" lang="en-US" sz="3600" b="1" i="0" u="none" strike="noStrike" kern="1200" cap="none" spc="0" normalizeH="0" baseline="0" noProof="0">
                <a:ln>
                  <a:noFill/>
                </a:ln>
                <a:solidFill>
                  <a:srgbClr val="147DAF"/>
                </a:solidFill>
                <a:effectLst/>
                <a:uLnTx/>
                <a:uFillTx/>
                <a:latin typeface="Arial Bold"/>
                <a:ea typeface="+mn-ea"/>
                <a:cs typeface="+mn-cs"/>
              </a:rPr>
              <a:t>North Carolinians of all ages who: </a:t>
            </a:r>
            <a:endParaRPr kumimoji="0" lang="en-US" sz="3600" b="1" i="0" u="none" strike="sngStrike" kern="1200" cap="none" spc="0" normalizeH="0" baseline="0" noProof="0">
              <a:ln>
                <a:noFill/>
              </a:ln>
              <a:solidFill>
                <a:srgbClr val="FF0000"/>
              </a:solidFill>
              <a:effectLst/>
              <a:uLnTx/>
              <a:uFillTx/>
              <a:latin typeface="Arial Bold"/>
              <a:ea typeface="+mn-ea"/>
              <a:cs typeface="Arial Bold"/>
            </a:endParaRPr>
          </a:p>
        </p:txBody>
      </p:sp>
      <p:sp>
        <p:nvSpPr>
          <p:cNvPr id="2" name="Oval 1">
            <a:extLst>
              <a:ext uri="{FF2B5EF4-FFF2-40B4-BE49-F238E27FC236}">
                <a16:creationId xmlns:a16="http://schemas.microsoft.com/office/drawing/2014/main" id="{31C32352-5467-AB1D-F045-8A5BB1B3D726}"/>
              </a:ext>
              <a:ext uri="{C183D7F6-B498-43B3-948B-1728B52AA6E4}">
                <adec:decorative xmlns:adec="http://schemas.microsoft.com/office/drawing/2017/decorative" val="1"/>
              </a:ext>
            </a:extLst>
          </p:cNvPr>
          <p:cNvSpPr/>
          <p:nvPr/>
        </p:nvSpPr>
        <p:spPr>
          <a:xfrm>
            <a:off x="617536" y="2118468"/>
            <a:ext cx="906464" cy="906464"/>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1</a:t>
            </a:r>
          </a:p>
        </p:txBody>
      </p:sp>
      <p:sp>
        <p:nvSpPr>
          <p:cNvPr id="3" name="TextBox 9">
            <a:extLst>
              <a:ext uri="{FF2B5EF4-FFF2-40B4-BE49-F238E27FC236}">
                <a16:creationId xmlns:a16="http://schemas.microsoft.com/office/drawing/2014/main" id="{FE5C0C94-4E77-CA51-8EEB-346B719EC7D8}"/>
              </a:ext>
            </a:extLst>
          </p:cNvPr>
          <p:cNvSpPr txBox="1"/>
          <p:nvPr/>
        </p:nvSpPr>
        <p:spPr>
          <a:xfrm>
            <a:off x="1731051" y="2357481"/>
            <a:ext cx="9746812" cy="368178"/>
          </a:xfrm>
          <a:prstGeom prst="rect">
            <a:avLst/>
          </a:prstGeom>
        </p:spPr>
        <p:txBody>
          <a:bodyPr wrap="square" lIns="0" tIns="0" rIns="0" bIns="0" rtlCol="0" anchor="t">
            <a:spAutoFit/>
          </a:bodyPr>
          <a:lstStyle/>
          <a:p>
            <a:pPr>
              <a:lnSpc>
                <a:spcPts val="3080"/>
              </a:lnSpc>
            </a:pPr>
            <a:r>
              <a:rPr lang="en-US" sz="2400">
                <a:effectLst/>
                <a:latin typeface="Arial"/>
                <a:cs typeface="Arial"/>
              </a:rPr>
              <a:t>Have an </a:t>
            </a:r>
            <a:r>
              <a:rPr lang="en-US" sz="2400">
                <a:latin typeface="Arial"/>
                <a:cs typeface="Arial"/>
              </a:rPr>
              <a:t>intellectual or developmental disability or a related condition, </a:t>
            </a:r>
            <a:endParaRPr lang="en-US"/>
          </a:p>
        </p:txBody>
      </p:sp>
      <p:sp>
        <p:nvSpPr>
          <p:cNvPr id="5" name="Oval 4">
            <a:extLst>
              <a:ext uri="{FF2B5EF4-FFF2-40B4-BE49-F238E27FC236}">
                <a16:creationId xmlns:a16="http://schemas.microsoft.com/office/drawing/2014/main" id="{B714D83A-DB76-828A-42D2-01C678C924EE}"/>
              </a:ext>
              <a:ext uri="{C183D7F6-B498-43B3-948B-1728B52AA6E4}">
                <adec:decorative xmlns:adec="http://schemas.microsoft.com/office/drawing/2017/decorative" val="1"/>
              </a:ext>
            </a:extLst>
          </p:cNvPr>
          <p:cNvSpPr/>
          <p:nvPr/>
        </p:nvSpPr>
        <p:spPr>
          <a:xfrm>
            <a:off x="618347" y="3409853"/>
            <a:ext cx="906464" cy="906464"/>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2</a:t>
            </a:r>
          </a:p>
        </p:txBody>
      </p:sp>
      <p:sp>
        <p:nvSpPr>
          <p:cNvPr id="6" name="TextBox 9">
            <a:extLst>
              <a:ext uri="{FF2B5EF4-FFF2-40B4-BE49-F238E27FC236}">
                <a16:creationId xmlns:a16="http://schemas.microsoft.com/office/drawing/2014/main" id="{5E99BC6A-9CE1-ECB6-9E95-DD1976D81574}"/>
              </a:ext>
            </a:extLst>
          </p:cNvPr>
          <p:cNvSpPr txBox="1"/>
          <p:nvPr/>
        </p:nvSpPr>
        <p:spPr>
          <a:xfrm>
            <a:off x="1731051" y="3678996"/>
            <a:ext cx="8477554" cy="368178"/>
          </a:xfrm>
          <a:prstGeom prst="rect">
            <a:avLst/>
          </a:prstGeom>
        </p:spPr>
        <p:txBody>
          <a:bodyPr wrap="square" lIns="0" tIns="0" rIns="0" bIns="0" rtlCol="0" anchor="t">
            <a:spAutoFit/>
          </a:bodyPr>
          <a:lstStyle/>
          <a:p>
            <a:pPr>
              <a:lnSpc>
                <a:spcPts val="3080"/>
              </a:lnSpc>
            </a:pPr>
            <a:r>
              <a:rPr lang="en-US" sz="2400" b="1" dirty="0">
                <a:latin typeface="Arial"/>
                <a:cs typeface="Arial"/>
              </a:rPr>
              <a:t>And</a:t>
            </a:r>
            <a:r>
              <a:rPr lang="en-US" sz="2400" b="1" dirty="0">
                <a:solidFill>
                  <a:srgbClr val="17375E"/>
                </a:solidFill>
                <a:latin typeface="Arial"/>
                <a:cs typeface="Arial"/>
              </a:rPr>
              <a:t> </a:t>
            </a:r>
            <a:r>
              <a:rPr lang="en-US" sz="2400" dirty="0">
                <a:latin typeface="Arial"/>
                <a:cs typeface="Arial"/>
              </a:rPr>
              <a:t>need a lot of support, now and in the future.</a:t>
            </a:r>
            <a:endParaRPr lang="en-US" sz="2400" dirty="0">
              <a:effectLst/>
              <a:latin typeface="Arial"/>
              <a:cs typeface="Arial"/>
            </a:endParaRPr>
          </a:p>
        </p:txBody>
      </p:sp>
      <p:sp>
        <p:nvSpPr>
          <p:cNvPr id="8" name="TextBox 7">
            <a:extLst>
              <a:ext uri="{FF2B5EF4-FFF2-40B4-BE49-F238E27FC236}">
                <a16:creationId xmlns:a16="http://schemas.microsoft.com/office/drawing/2014/main" id="{BA979936-D8C8-8BD0-E025-BB25ADF8631D}"/>
              </a:ext>
            </a:extLst>
          </p:cNvPr>
          <p:cNvSpPr txBox="1"/>
          <p:nvPr/>
        </p:nvSpPr>
        <p:spPr>
          <a:xfrm>
            <a:off x="649962" y="4753986"/>
            <a:ext cx="8230141" cy="707886"/>
          </a:xfrm>
          <a:prstGeom prst="rect">
            <a:avLst/>
          </a:prstGeom>
          <a:noFill/>
          <a:ln w="25400">
            <a:solidFill>
              <a:srgbClr val="147DAF"/>
            </a:solidFill>
          </a:ln>
        </p:spPr>
        <p:txBody>
          <a:bodyPr rot="0" spcFirstLastPara="0" vertOverflow="overflow" horzOverflow="overflow" vert="horz" wrap="square" lIns="182880" tIns="182880" rIns="91440" bIns="182880" numCol="1" spcCol="0" rtlCol="0" fromWordArt="0" anchor="t" anchorCtr="0" forceAA="0" compatLnSpc="1">
            <a:prstTxWarp prst="textNoShape">
              <a:avLst/>
            </a:prstTxWarp>
            <a:spAutoFit/>
          </a:bodyPr>
          <a:lstStyle/>
          <a:p>
            <a:r>
              <a:rPr lang="en-US" sz="2200" b="1">
                <a:solidFill>
                  <a:srgbClr val="1F497D"/>
                </a:solidFill>
                <a:cs typeface="Arial"/>
              </a:rPr>
              <a:t>Anyone can apply regardless of age, insurance or income.</a:t>
            </a:r>
            <a:endParaRPr lang="en-US" sz="2200" b="1" strike="sngStrike">
              <a:solidFill>
                <a:srgbClr val="FF0000"/>
              </a:solidFill>
              <a:cs typeface="Arial"/>
            </a:endParaRPr>
          </a:p>
        </p:txBody>
      </p:sp>
    </p:spTree>
    <p:extLst>
      <p:ext uri="{BB962C8B-B14F-4D97-AF65-F5344CB8AC3E}">
        <p14:creationId xmlns:p14="http://schemas.microsoft.com/office/powerpoint/2010/main" val="293615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D456A-8E3C-6BFC-33EE-A03A5D2C8045}"/>
            </a:ext>
          </a:extLst>
        </p:cNvPr>
        <p:cNvGrpSpPr/>
        <p:nvPr/>
      </p:nvGrpSpPr>
      <p:grpSpPr>
        <a:xfrm>
          <a:off x="0" y="0"/>
          <a:ext cx="0" cy="0"/>
          <a:chOff x="0" y="0"/>
          <a:chExt cx="0" cy="0"/>
        </a:xfrm>
      </p:grpSpPr>
      <p:sp>
        <p:nvSpPr>
          <p:cNvPr id="11" name="TextBox 8">
            <a:extLst>
              <a:ext uri="{FF2B5EF4-FFF2-40B4-BE49-F238E27FC236}">
                <a16:creationId xmlns:a16="http://schemas.microsoft.com/office/drawing/2014/main" id="{A0D38BFB-E784-F644-BB7F-A63E0D44CDFA}"/>
              </a:ext>
            </a:extLst>
          </p:cNvPr>
          <p:cNvSpPr txBox="1">
            <a:spLocks noGrp="1"/>
          </p:cNvSpPr>
          <p:nvPr>
            <p:ph type="title" idx="4294967295"/>
          </p:nvPr>
        </p:nvSpPr>
        <p:spPr>
          <a:xfrm>
            <a:off x="1524000" y="392749"/>
            <a:ext cx="4837043" cy="142346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685800" rtl="0" eaLnBrk="1" latinLnBrk="0" hangingPunct="1">
              <a:lnSpc>
                <a:spcPct val="90000"/>
              </a:lnSpc>
              <a:spcBef>
                <a:spcPct val="0"/>
              </a:spcBef>
              <a:buNone/>
              <a:defRPr sz="3600" kern="1200">
                <a:solidFill>
                  <a:srgbClr val="002060"/>
                </a:solidFill>
                <a:latin typeface="Franklin Gothic Demi Cond" panose="020B0706030402020204" pitchFamily="34" charset="0"/>
                <a:ea typeface="+mj-ea"/>
                <a:cs typeface="+mj-cs"/>
              </a:defRPr>
            </a:lvl1pPr>
          </a:lstStyle>
          <a:p>
            <a:pPr defTabSz="914400">
              <a:lnSpc>
                <a:spcPts val="3720"/>
              </a:lnSpc>
              <a:spcBef>
                <a:spcPts val="0"/>
              </a:spcBef>
              <a:defRPr/>
            </a:pPr>
            <a:r>
              <a:rPr kumimoji="0" lang="en-US" sz="3000" b="1" i="0" u="none" strike="noStrike" kern="1200" cap="none" spc="0" normalizeH="0" baseline="0" noProof="0">
                <a:ln>
                  <a:noFill/>
                </a:ln>
                <a:solidFill>
                  <a:srgbClr val="0F243E"/>
                </a:solidFill>
                <a:effectLst/>
                <a:uLnTx/>
                <a:uFillTx/>
                <a:latin typeface="Arial Bold"/>
                <a:ea typeface="+mn-ea"/>
                <a:cs typeface="+mn-cs"/>
              </a:rPr>
              <a:t>Have an intellectual or developmental disability</a:t>
            </a:r>
            <a:r>
              <a:rPr lang="en-US" sz="3000">
                <a:solidFill>
                  <a:srgbClr val="0F243E"/>
                </a:solidFill>
                <a:latin typeface="Arial Bold"/>
                <a:ea typeface="+mn-ea"/>
                <a:cs typeface="+mn-cs"/>
              </a:rPr>
              <a:t> or a related condition</a:t>
            </a:r>
            <a:endParaRPr kumimoji="0" lang="en-US" sz="3000" b="1" i="0" u="none" strike="noStrike" kern="1200" cap="none" spc="0" normalizeH="0" baseline="0" noProof="0">
              <a:ln>
                <a:noFill/>
              </a:ln>
              <a:solidFill>
                <a:srgbClr val="0F243E"/>
              </a:solidFill>
              <a:effectLst/>
              <a:uLnTx/>
              <a:uFillTx/>
              <a:latin typeface="Arial Bold"/>
              <a:ea typeface="+mn-ea"/>
              <a:cs typeface="Arial Bold"/>
            </a:endParaRPr>
          </a:p>
        </p:txBody>
      </p:sp>
      <p:sp>
        <p:nvSpPr>
          <p:cNvPr id="12" name="TextBox 9">
            <a:extLst>
              <a:ext uri="{FF2B5EF4-FFF2-40B4-BE49-F238E27FC236}">
                <a16:creationId xmlns:a16="http://schemas.microsoft.com/office/drawing/2014/main" id="{BE3B2323-DFD1-9006-1888-E038FBCD693E}"/>
              </a:ext>
            </a:extLst>
          </p:cNvPr>
          <p:cNvSpPr txBox="1"/>
          <p:nvPr/>
        </p:nvSpPr>
        <p:spPr>
          <a:xfrm>
            <a:off x="530694" y="1961859"/>
            <a:ext cx="5848244" cy="4308872"/>
          </a:xfrm>
          <a:prstGeom prst="rect">
            <a:avLst/>
          </a:prstGeom>
        </p:spPr>
        <p:txBody>
          <a:bodyPr wrap="square" lIns="0" tIns="0" rIns="0" bIns="0" rtlCol="0" anchor="t">
            <a:spAutoFit/>
          </a:bodyPr>
          <a:lstStyle/>
          <a:p>
            <a:pPr>
              <a:spcAft>
                <a:spcPts val="1200"/>
              </a:spcAft>
            </a:pPr>
            <a:r>
              <a:rPr lang="en-US" sz="2000" b="1">
                <a:latin typeface="Arial"/>
                <a:cs typeface="Arial"/>
              </a:rPr>
              <a:t>This may include:</a:t>
            </a:r>
            <a:endParaRPr lang="en-US" b="1"/>
          </a:p>
          <a:p>
            <a:pPr marL="0" lvl="1" indent="-342900">
              <a:spcAft>
                <a:spcPts val="1200"/>
              </a:spcAft>
              <a:buFont typeface="Arial" panose="020B0604020202020204" pitchFamily="34" charset="0"/>
              <a:buChar char="•"/>
            </a:pPr>
            <a:r>
              <a:rPr lang="en-US" sz="2000">
                <a:effectLst/>
                <a:latin typeface="Arial"/>
                <a:cs typeface="Arial"/>
              </a:rPr>
              <a:t>Autism </a:t>
            </a:r>
          </a:p>
          <a:p>
            <a:pPr marL="0" lvl="1" indent="-342900">
              <a:spcAft>
                <a:spcPts val="1200"/>
              </a:spcAft>
              <a:buFont typeface="Arial" panose="020B0604020202020204" pitchFamily="34" charset="0"/>
              <a:buChar char="•"/>
            </a:pPr>
            <a:r>
              <a:rPr lang="en-US" sz="2000">
                <a:effectLst/>
                <a:latin typeface="Arial"/>
                <a:cs typeface="Arial"/>
              </a:rPr>
              <a:t>Cerebral palsy</a:t>
            </a:r>
          </a:p>
          <a:p>
            <a:pPr marL="0" lvl="1" indent="-342900">
              <a:spcAft>
                <a:spcPts val="1200"/>
              </a:spcAft>
              <a:buFont typeface="Arial" panose="020B0604020202020204" pitchFamily="34" charset="0"/>
              <a:buChar char="•"/>
            </a:pPr>
            <a:r>
              <a:rPr lang="en-US" sz="2000">
                <a:effectLst/>
                <a:latin typeface="Arial"/>
                <a:cs typeface="Arial"/>
              </a:rPr>
              <a:t>Down syndrome </a:t>
            </a:r>
          </a:p>
          <a:p>
            <a:pPr marL="0" lvl="1" indent="-342900">
              <a:spcAft>
                <a:spcPts val="1200"/>
              </a:spcAft>
              <a:buFont typeface="Arial" panose="020B0604020202020204" pitchFamily="34" charset="0"/>
              <a:buChar char="•"/>
            </a:pPr>
            <a:r>
              <a:rPr lang="en-US" sz="2000">
                <a:effectLst/>
                <a:latin typeface="Arial"/>
                <a:cs typeface="Arial"/>
              </a:rPr>
              <a:t>Epilepsy</a:t>
            </a:r>
          </a:p>
          <a:p>
            <a:pPr marL="0" lvl="1" indent="-342900">
              <a:spcAft>
                <a:spcPts val="1200"/>
              </a:spcAft>
              <a:buFont typeface="Arial" panose="020B0604020202020204" pitchFamily="34" charset="0"/>
              <a:buChar char="•"/>
            </a:pPr>
            <a:r>
              <a:rPr lang="en-US" sz="2000">
                <a:latin typeface="Arial"/>
                <a:cs typeface="Arial"/>
              </a:rPr>
              <a:t>Fetal alcohol spectrum disorder </a:t>
            </a:r>
          </a:p>
          <a:p>
            <a:pPr marL="0" lvl="1" indent="-342900">
              <a:spcAft>
                <a:spcPts val="1200"/>
              </a:spcAft>
              <a:buFont typeface="Arial" panose="020B0604020202020204" pitchFamily="34" charset="0"/>
              <a:buChar char="•"/>
            </a:pPr>
            <a:r>
              <a:rPr lang="en-US" sz="2000">
                <a:latin typeface="Arial"/>
                <a:cs typeface="Arial"/>
              </a:rPr>
              <a:t>Traumatic brain injury (if the injury occurred before age 22)</a:t>
            </a:r>
          </a:p>
          <a:p>
            <a:pPr marL="0" lvl="1" indent="-342900">
              <a:spcAft>
                <a:spcPts val="1200"/>
              </a:spcAft>
              <a:buFont typeface="Arial" panose="020B0604020202020204" pitchFamily="34" charset="0"/>
              <a:buChar char="•"/>
            </a:pPr>
            <a:r>
              <a:rPr lang="en-US" sz="2000">
                <a:latin typeface="Arial"/>
                <a:cs typeface="Arial"/>
              </a:rPr>
              <a:t>And more </a:t>
            </a:r>
          </a:p>
          <a:p>
            <a:pPr marL="0" lvl="1">
              <a:spcAft>
                <a:spcPts val="1200"/>
              </a:spcAft>
            </a:pPr>
            <a:endParaRPr lang="en-US" sz="2000">
              <a:latin typeface="Arial"/>
              <a:cs typeface="Arial"/>
            </a:endParaRPr>
          </a:p>
        </p:txBody>
      </p:sp>
      <p:sp>
        <p:nvSpPr>
          <p:cNvPr id="2" name="Oval 1">
            <a:extLst>
              <a:ext uri="{FF2B5EF4-FFF2-40B4-BE49-F238E27FC236}">
                <a16:creationId xmlns:a16="http://schemas.microsoft.com/office/drawing/2014/main" id="{0CF3649C-D3F6-03D9-70FA-F484EFA8725A}"/>
              </a:ext>
              <a:ext uri="{C183D7F6-B498-43B3-948B-1728B52AA6E4}">
                <adec:decorative xmlns:adec="http://schemas.microsoft.com/office/drawing/2017/decorative" val="1"/>
              </a:ext>
            </a:extLst>
          </p:cNvPr>
          <p:cNvSpPr/>
          <p:nvPr/>
        </p:nvSpPr>
        <p:spPr>
          <a:xfrm>
            <a:off x="530694" y="337516"/>
            <a:ext cx="773840" cy="773840"/>
          </a:xfrm>
          <a:prstGeom prst="ellipse">
            <a:avLst/>
          </a:prstGeom>
          <a:solidFill>
            <a:srgbClr val="17375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400" b="1"/>
              <a:t>1</a:t>
            </a:r>
          </a:p>
        </p:txBody>
      </p:sp>
      <p:pic>
        <p:nvPicPr>
          <p:cNvPr id="4" name="Picture 3" descr="A woman smiling outside in a wheelchair">
            <a:extLst>
              <a:ext uri="{FF2B5EF4-FFF2-40B4-BE49-F238E27FC236}">
                <a16:creationId xmlns:a16="http://schemas.microsoft.com/office/drawing/2014/main" id="{D36A19A6-5901-C507-8BAF-1C556993C84B}"/>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629400" y="0"/>
            <a:ext cx="5556636" cy="6127773"/>
          </a:xfrm>
          <a:prstGeom prst="rect">
            <a:avLst/>
          </a:prstGeom>
        </p:spPr>
      </p:pic>
    </p:spTree>
    <p:extLst>
      <p:ext uri="{BB962C8B-B14F-4D97-AF65-F5344CB8AC3E}">
        <p14:creationId xmlns:p14="http://schemas.microsoft.com/office/powerpoint/2010/main" val="1219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6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D27D5B4D75C6349BA7C8A04754834A3" ma:contentTypeVersion="16" ma:contentTypeDescription="Create a new document." ma:contentTypeScope="" ma:versionID="7d4e5df5f8b36095da5d0b23abf405af">
  <xsd:schema xmlns:xsd="http://www.w3.org/2001/XMLSchema" xmlns:xs="http://www.w3.org/2001/XMLSchema" xmlns:p="http://schemas.microsoft.com/office/2006/metadata/properties" xmlns:ns2="fc913f6e-4680-41b5-a740-4749326fbbd9" xmlns:ns3="84b9caf8-ae5b-44cf-ac25-105a843376d7" targetNamespace="http://schemas.microsoft.com/office/2006/metadata/properties" ma:root="true" ma:fieldsID="e54f1f44b83e427a56d3667c15b62999" ns2:_="" ns3:_="">
    <xsd:import namespace="fc913f6e-4680-41b5-a740-4749326fbbd9"/>
    <xsd:import namespace="84b9caf8-ae5b-44cf-ac25-105a843376d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SearchProperties" minOccurs="0"/>
                <xsd:element ref="ns3:UsedinToolkit"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913f6e-4680-41b5-a740-4749326fbbd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a27ccb00-3c0a-449b-b6e0-888d0fcac137}" ma:internalName="TaxCatchAll" ma:showField="CatchAllData" ma:web="fc913f6e-4680-41b5-a740-4749326fbbd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4b9caf8-ae5b-44cf-ac25-105a843376d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UsedinToolkit" ma:index="22" nillable="true" ma:displayName="Used in Toolkit" ma:default="1" ma:format="Dropdown" ma:internalName="UsedinToolkit">
      <xsd:simpleType>
        <xsd:restriction base="dms:Boolean"/>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4b9caf8-ae5b-44cf-ac25-105a843376d7">
      <Terms xmlns="http://schemas.microsoft.com/office/infopath/2007/PartnerControls"/>
    </lcf76f155ced4ddcb4097134ff3c332f>
    <TaxCatchAll xmlns="fc913f6e-4680-41b5-a740-4749326fbbd9" xsi:nil="true"/>
    <SharedWithUsers xmlns="fc913f6e-4680-41b5-a740-4749326fbbd9">
      <UserInfo>
        <DisplayName>Wade, Karen</DisplayName>
        <AccountId>88</AccountId>
        <AccountType/>
      </UserInfo>
      <UserInfo>
        <DisplayName>Sherrod, Gwendolyn</DisplayName>
        <AccountId>252</AccountId>
        <AccountType/>
      </UserInfo>
      <UserInfo>
        <DisplayName>Bell, Eve V</DisplayName>
        <AccountId>258</AccountId>
        <AccountType/>
      </UserInfo>
    </SharedWithUsers>
    <UsedinToolkit xmlns="84b9caf8-ae5b-44cf-ac25-105a843376d7">true</UsedinToolkit>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F69FE0-C74D-4EC3-A9E4-716F97AC7F7C}">
  <ds:schemaRefs>
    <ds:schemaRef ds:uri="84b9caf8-ae5b-44cf-ac25-105a843376d7"/>
    <ds:schemaRef ds:uri="fc913f6e-4680-41b5-a740-4749326fbbd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652DB0B-16A8-44D1-BF32-404582A839E0}">
  <ds:schemaRefs>
    <ds:schemaRef ds:uri="84b9caf8-ae5b-44cf-ac25-105a843376d7"/>
    <ds:schemaRef ds:uri="fc913f6e-4680-41b5-a740-4749326fbbd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9CB7B9-C8E5-4137-A833-58C727F498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37</Slides>
  <Notes>21</Notes>
  <HiddenSlides>0</HiddenSlide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6_Office Theme</vt:lpstr>
      <vt:lpstr>NC INNOVATIONS WAIVER ESSENTIALS PRESENTATION</vt:lpstr>
      <vt:lpstr>NC Innovations Waiver    Home and Community-Based Services for People with Intellectual or Developmental Disabilities </vt:lpstr>
      <vt:lpstr>What is the  NC Innovations waiver?</vt:lpstr>
      <vt:lpstr>Intellectual or developmental disabilities may include: </vt:lpstr>
      <vt:lpstr>What can I get with the NC Innovations waiver?</vt:lpstr>
      <vt:lpstr>Why is it called a “waiver”? </vt:lpstr>
      <vt:lpstr>NC Innovations Waiver: Who It Is For</vt:lpstr>
      <vt:lpstr>The NC Innovations waiver is for North Carolinians of all ages who: </vt:lpstr>
      <vt:lpstr>Have an intellectual or developmental disability or a related condition</vt:lpstr>
      <vt:lpstr>And need a lot of support, now and in the future. </vt:lpstr>
      <vt:lpstr>NC Innovations Waiver: Services</vt:lpstr>
      <vt:lpstr>Support at  home</vt:lpstr>
      <vt:lpstr>Access to group homes </vt:lpstr>
      <vt:lpstr>Moving to your own home </vt:lpstr>
      <vt:lpstr>Community  participation</vt:lpstr>
      <vt:lpstr>Equipment and modifications</vt:lpstr>
      <vt:lpstr>Job coaching</vt:lpstr>
      <vt:lpstr>Crisis services</vt:lpstr>
      <vt:lpstr>Caregiver support</vt:lpstr>
      <vt:lpstr>Someone to help navigate your health care</vt:lpstr>
      <vt:lpstr>Plus: health coverage </vt:lpstr>
      <vt:lpstr>NC Innovations Waiver: How to Apply</vt:lpstr>
      <vt:lpstr>We encourage you to apply as soon as you have a diagnosis, especially if services may be needed in the future.  </vt:lpstr>
      <vt:lpstr>Anyone can apply regardless of age,  insurance or income.</vt:lpstr>
      <vt:lpstr>Find the LME/MCO that serves the county you live in.  Local Management Entity/Management Care Organizations (LME/MCOs) manage the NC Innovations waiver. To find yours, check this map:</vt:lpstr>
      <vt:lpstr>Call and ask to apply for the NC Innovations waiver.</vt:lpstr>
      <vt:lpstr>The LME/MCO will guide you through the process.</vt:lpstr>
      <vt:lpstr>After you apply</vt:lpstr>
      <vt:lpstr>NC Innovations Waiver: About the Waitlist</vt:lpstr>
      <vt:lpstr>How the waitlist works</vt:lpstr>
      <vt:lpstr>Each LME/MCO manages their own waitlist </vt:lpstr>
      <vt:lpstr>If you have extraordinary circumstances </vt:lpstr>
      <vt:lpstr>You will be contacted when a slot is available</vt:lpstr>
      <vt:lpstr>When a slot is available for you, here is what happens next:</vt:lpstr>
      <vt:lpstr>NEW! Get services while you wait</vt:lpstr>
      <vt:lpstr>Innovations Waitlist Dashboard</vt:lpstr>
      <vt:lpstr>Secure your spot. Get on the waitlist.  Apply for the NC Innovations waiver today.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Tailored Plan_Reusable Slide Deck</dc:title>
  <dc:creator>Batton, Kathleen</dc:creator>
  <cp:revision>32</cp:revision>
  <cp:lastPrinted>2023-08-09T12:10:27Z</cp:lastPrinted>
  <dcterms:created xsi:type="dcterms:W3CDTF">2020-05-12T11:47:08Z</dcterms:created>
  <dcterms:modified xsi:type="dcterms:W3CDTF">2025-04-22T21:13:02Z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0x0101002D27D5B4D75C6349BA7C8A04754834A3</vt:lpwstr>
  </property>
  <property fmtid="{D5CDD505-2E9C-101B-9397-08002B2CF9AE}" pid="3" name="MediaServiceImageTags">
    <vt:lpwstr/>
  </property>
  <property fmtid="{D5CDD505-2E9C-101B-9397-08002B2CF9AE}" pid="4" name="MSIP_Label_e571fd88-560f-4084-9cb7-508affb0fddd_Enabled">
    <vt:lpwstr>true</vt:lpwstr>
  </property>
  <property fmtid="{D5CDD505-2E9C-101B-9397-08002B2CF9AE}" pid="5" name="MSIP_Label_e571fd88-560f-4084-9cb7-508affb0fddd_SetDate">
    <vt:lpwstr>2023-08-02T18:31:22Z</vt:lpwstr>
  </property>
  <property fmtid="{D5CDD505-2E9C-101B-9397-08002B2CF9AE}" pid="6" name="MSIP_Label_e571fd88-560f-4084-9cb7-508affb0fddd_Method">
    <vt:lpwstr>Standard</vt:lpwstr>
  </property>
  <property fmtid="{D5CDD505-2E9C-101B-9397-08002B2CF9AE}" pid="7" name="MSIP_Label_e571fd88-560f-4084-9cb7-508affb0fddd_Name">
    <vt:lpwstr>Public 🌐</vt:lpwstr>
  </property>
  <property fmtid="{D5CDD505-2E9C-101B-9397-08002B2CF9AE}" pid="8" name="MSIP_Label_e571fd88-560f-4084-9cb7-508affb0fddd_SiteId">
    <vt:lpwstr>bfdc8655-8252-40a1-bcb6-80c2945e198e</vt:lpwstr>
  </property>
  <property fmtid="{D5CDD505-2E9C-101B-9397-08002B2CF9AE}" pid="9" name="MSIP_Label_e571fd88-560f-4084-9cb7-508affb0fddd_ActionId">
    <vt:lpwstr>b8eda55d-bb67-4478-9016-5cab0ffd11d4</vt:lpwstr>
  </property>
  <property fmtid="{D5CDD505-2E9C-101B-9397-08002B2CF9AE}" pid="10" name="MSIP_Label_e571fd88-560f-4084-9cb7-508affb0fddd_ContentBits">
    <vt:lpwstr>0</vt:lpwstr>
  </property>
</Properties>
</file>