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4"/>
  </p:sldMasterIdLst>
  <p:notesMasterIdLst>
    <p:notesMasterId r:id="rId42"/>
  </p:notesMasterIdLst>
  <p:handoutMasterIdLst>
    <p:handoutMasterId r:id="rId43"/>
  </p:handoutMasterIdLst>
  <p:sldIdLst>
    <p:sldId id="2147479068" r:id="rId5"/>
    <p:sldId id="2147376866" r:id="rId6"/>
    <p:sldId id="2147478960" r:id="rId7"/>
    <p:sldId id="2147479059" r:id="rId8"/>
    <p:sldId id="2147479046" r:id="rId9"/>
    <p:sldId id="2147479048" r:id="rId10"/>
    <p:sldId id="2147479063" r:id="rId11"/>
    <p:sldId id="2147479062" r:id="rId12"/>
    <p:sldId id="2147479061" r:id="rId13"/>
    <p:sldId id="2147479060" r:id="rId14"/>
    <p:sldId id="2147478919" r:id="rId15"/>
    <p:sldId id="2147479036" r:id="rId16"/>
    <p:sldId id="2147479058" r:id="rId17"/>
    <p:sldId id="2147479006" r:id="rId18"/>
    <p:sldId id="2147479005" r:id="rId19"/>
    <p:sldId id="2147479007" r:id="rId20"/>
    <p:sldId id="2147479008" r:id="rId21"/>
    <p:sldId id="2147479016" r:id="rId22"/>
    <p:sldId id="2147479010" r:id="rId23"/>
    <p:sldId id="2147479040" r:id="rId24"/>
    <p:sldId id="2147478945" r:id="rId25"/>
    <p:sldId id="2147479000" r:id="rId26"/>
    <p:sldId id="2147479002" r:id="rId27"/>
    <p:sldId id="2147479026" r:id="rId28"/>
    <p:sldId id="2147479064" r:id="rId29"/>
    <p:sldId id="2147479018" r:id="rId30"/>
    <p:sldId id="2147479019" r:id="rId31"/>
    <p:sldId id="2147479020" r:id="rId32"/>
    <p:sldId id="2147479017" r:id="rId33"/>
    <p:sldId id="2147479031" r:id="rId34"/>
    <p:sldId id="2147479052" r:id="rId35"/>
    <p:sldId id="2147479055" r:id="rId36"/>
    <p:sldId id="2147479053" r:id="rId37"/>
    <p:sldId id="2147479069" r:id="rId38"/>
    <p:sldId id="2147479039" r:id="rId39"/>
    <p:sldId id="2147479024" r:id="rId40"/>
    <p:sldId id="2147478931" r:id="rId4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0850E02-58B2-ED05-4C81-E2B0C266FC58}" name="dina.manco" initials="di" userId="S::dina.manco_gmail.com#ext#@ncconnect.onmicrosoft.com::a6393582-625f-459a-9d67-3a4b3549c77d" providerId="AD"/>
  <p188:author id="{B39B4E03-5674-E5BC-F72E-3C0856683A65}" name="Marnay Meyer" initials="" userId="S::marnay@neimandcollaborative.com::a449fada-48bd-49e2-8bc2-deb5e8b1231b" providerId="AD"/>
  <p188:author id="{BF19D704-2318-08E5-9E55-A1D600AD0907}" name="Leighs, Michael" initials="ML" userId="S::Michael.Leighs@dhhs.nc.gov::f71eca8c-cf8e-4d37-b6bc-32fc734c58e8" providerId="AD"/>
  <p188:author id="{8FD02E15-1A61-D6C6-80E4-B8A0D90A9C9C}" name="Jennifer Guzman" initials="JG" userId="S::jennifer_neimandcollaborative.com#ext#@ncconnect.onmicrosoft.com::d1fd53fc-b710-4950-b285-3211e5dc037a" providerId="AD"/>
  <p188:author id="{125A4E15-4A1B-325F-705D-D9432ED1EE78}" name="Karolyn Cooper" initials="KC" userId="S::karolyn@neimandcollaborative.com::401cfc8b-27cf-472e-9d7c-8f9707baf2e2" providerId="AD"/>
  <p188:author id="{C6A4DA1C-087F-4DC9-0A1D-BAC7B2F0410F}" name="Barrett, Tina L" initials="BL" userId="S::tina.l.barrett@dhhs.nc.gov::4432046f-07b9-4b4e-9963-35fb7dcc3833" providerId="AD"/>
  <p188:author id="{054F7A29-B4C7-E4F1-19BC-2E674CFA69CF}" name="Visconti, Katherine" initials="VK" userId="S::katherine.visconti@dhhs.nc.gov::191776c4-5fa7-4444-b9e9-b7deeae93e0a" providerId="AD"/>
  <p188:author id="{EB9B062A-89CE-B16B-A3EE-8D49F6E4109E}" name="Connor, Melissa" initials="CM" userId="S::Melissa.Connor_ACN@dhhs.nc.gov::73231f98-1458-4153-87f9-a30c4d410029" providerId="AD"/>
  <p188:author id="{49ACDC2B-2ADB-F63E-6F1F-CDDE851D42A7}" name="Yarbrough, Ginger" initials="YG" userId="S::ginger.yarbrough@dhhs.nc.gov::5eadee57-f39e-44e8-9b5e-c4592cafa7cd" providerId="AD"/>
  <p188:author id="{2576673B-DAD2-1A71-04E7-4536DDF2B135}" name="Gregosky, Sarah A" initials="GA" userId="S::sarah.gregosky@dhhs.nc.gov::f6d4c92e-ae14-47fa-b358-240be48f0414" providerId="AD"/>
  <p188:author id="{8E87B13C-677B-4A43-9E2D-3A7FC880A4AF}" name="Fulcher, Eva D" initials="FD" userId="S::eva.fulcher@dhhs.nc.gov::c04010b9-2700-4e2d-8731-a5ac5d2fc5f7" providerId="AD"/>
  <p188:author id="{2EA6E340-9C1F-DF07-1303-B690BA9A130F}" name="Connor, Melissa" initials="CM" userId="S::melissa.connor_acn@dhhs.nc.gov::73231f98-1458-4153-87f9-a30c4d410029" providerId="AD"/>
  <p188:author id="{762E244A-12C5-8995-8540-FA289B7C2235}" name="McCoy, Keith" initials="MK" userId="S::keith.mccoy@dhhs.nc.gov::78fc0f14-506e-435b-8b40-66be46192535" providerId="AD"/>
  <p188:author id="{5711A34C-125A-7614-33DC-0040A6884DA7}" name="Bush, Melanie E" initials="BME" userId="S::melanie.bush@dhhs.nc.gov::b47a0c96-d1fe-41f5-a768-549375b87e12" providerId="AD"/>
  <p188:author id="{B9E2ED4E-EFE0-529D-D9D8-9D864BE50767}" name="Pitsor, Jack" initials="PJ" userId="S::jack.pitsor@dhhs.nc.gov::f9574aa9-ad15-4853-ba01-1f696fa53ce2" providerId="AD"/>
  <p188:author id="{75904651-EFD0-C54A-F6D6-3243C5292586}" name="christina.ngo.bui" initials="ch" userId="S::christina.ngo.bui_gmail.com#ext#@ncconnect.onmicrosoft.com::626deb5c-6642-45a9-ad52-0dde63f202a9" providerId="AD"/>
  <p188:author id="{1DF5A753-7585-EA00-A723-BE9001C41BC2}" name="Marjorie Bitar" initials="MB" userId="S::mbitar@oakhillstrategies.com::8d464820-42f2-41e4-9fb4-9533939f9f3d" providerId="AD"/>
  <p188:author id="{41EC9D5A-B6C7-AFDD-9D6C-FE307F0FF754}" name="Rich Neimand" initials="RN" userId="S::rich@neimandcollaborative.com::dfdd3ec1-39e6-4bc1-9f80-6b19f4f86232" providerId="AD"/>
  <p188:author id="{E910325E-C84D-F17E-B7D2-A3A9A73C981A}" name="Litman, David A" initials="LA" userId="S::david.litman@dhhs.nc.gov::70c19621-aaef-4174-bb81-8c52156ae890" providerId="AD"/>
  <p188:author id="{42157A5E-D5D0-CDF1-3C4C-A6259207EA13}" name="Palmer, LaQuana R" initials="PR" userId="S::laquana.palmer@dhhs.nc.gov::96a514b4-af87-4b3d-aed0-61f433e69ad7" providerId="AD"/>
  <p188:author id="{C59D1760-D7C2-B213-362E-915648D9A379}" name="Goodwin, Jamon" initials="GJ" userId="S::Jamon.Goodwin_ACN@dhhs.nc.gov::e06b250f-2633-4328-9b60-ef2f1671faae" providerId="AD"/>
  <p188:author id="{6A5D6268-5026-66A2-2DB6-0105A4972217}" name="Tilson, Betsey" initials="ET" userId="S::Betsey.Tilson@dhhs.nc.gov::8c402ae9-30a0-4935-b252-53cd876f4c5d" providerId="AD"/>
  <p188:author id="{8FF2DA68-5738-7B94-3447-4BE9B78D8B08}" name="Hawkes, Deanna" initials="DH" userId="S::Deanna.Hawkes@dhhs.nc.gov::3c064f46-76ae-4643-b912-e931f4826ded" providerId="AD"/>
  <p188:author id="{E0ED0569-04C9-85D4-2A6B-F50F8780ABF6}" name="Luques, Melanie E" initials="LME" userId="S::melanie.e.luques_acn@dhhs.nc.gov::53d5e593-e4ce-405d-8d36-9116300605d5" providerId="AD"/>
  <p188:author id="{8E5BF16A-93EF-B162-E832-0CB9230AF4C2}" name="DuVernois, Candice" initials="DC" userId="S::candice.duvernois@dhhs.nc.gov::b5b1b1ff-2465-49b6-b098-2a5e9338b636" providerId="AD"/>
  <p188:author id="{5252E66B-1491-8800-BD7B-FC8029AD0110}" name="Sarah Hutchinson" initials="SH" userId="S::sarah_neimandcollaborative.com#ext#@ncconnect.onmicrosoft.com::b58dcbc7-0afa-4a1c-baed-53722a993875" providerId="AD"/>
  <p188:author id="{8A8B986C-A37C-94F0-D276-6C091C59BC45}" name="Picone, Lauren" initials="PL" userId="S::lauren.picone_acn@dhhs.nc.gov::9336c1a6-3e29-4fa3-8a95-df2126f656b8" providerId="AD"/>
  <p188:author id="{A773F86D-1234-EA6F-8A5E-D9D1D16DBC53}" name="Rich Neimand" initials="RN" userId="S::rich_neimandcollaborative.com#ext#@ncconnect.onmicrosoft.com::4c78c524-9a9e-44a4-949b-7d17dc8fc02b" providerId="AD"/>
  <p188:author id="{CA691870-B7D0-F097-26B2-0535DFA7790C}" name="Lauren Picone" initials="LP" userId="Lauren Picone" providerId="None"/>
  <p188:author id="{F5B3E972-FFB6-1626-9A19-AD0363A4462B}" name="Rousseau, Charles" initials="RC" userId="S::charles.rousseau@dhhs.nc.gov::13bd7c30-138a-415a-bc09-628c5e8205d6" providerId="AD"/>
  <p188:author id="{AB97C878-528F-1380-73B1-AD1354A0A545}" name="Ally Agoglia" initials="AA" userId="S::ally@neimandcollaborative.com::38f20525-43a2-4857-8137-46f11494975f" providerId="AD"/>
  <p188:author id="{6425EC7C-9BBB-405F-5FF8-88C9E548F2C5}" name="Lerche, Julia K" initials="LK" userId="S::julia.lerche@dhhs.nc.gov::3937bbab-5606-4ec6-8f19-d68752357e06" providerId="AD"/>
  <p188:author id="{1DDF837F-6CE9-E054-5FB0-B6F4D10D5AFF}" name="Heasley, Tara" initials="HT" userId="S::tara.heasley@dhhs.nc.gov::906cced8-c4ac-41b7-aa00-8a8a03f02442" providerId="AD"/>
  <p188:author id="{1DF03189-AE37-0062-386D-80F883826DE4}" name="Batton, Kathleen" initials="BK" userId="S::kathleen.batton@dhhs.nc.gov::4ef56f2e-b55a-4668-b86f-e44055726add" providerId="AD"/>
  <p188:author id="{94C98290-AA59-DE86-F200-D2B56693EB80}" name="Sarah Hutchinson" initials="SH" userId="S::sarah@neimandcollaborative.com::a3a884bd-4415-41e9-9023-0c70583e82b6" providerId="AD"/>
  <p188:author id="{B73EBA92-E433-403A-1678-E1A7706351E3}" name="Colby DiMento" initials="CD" userId="S::cdimento_oakhillstrategies.com#ext#@ncconnect.onmicrosoft.com::d8606fec-3bbc-47f4-8f72-bcac598a9043" providerId="AD"/>
  <p188:author id="{C86B2F96-DA17-D1BB-F69F-B2F12393F201}" name="Tracy Zimmerman" initials="TZ" userId="S::tracy@neimandcollaborative.com::d9847f8c-56a4-4136-9a53-5158504a243c" providerId="AD"/>
  <p188:author id="{EDB2EB9A-5D32-C351-0155-3246A3BC9CB9}" name="Hawkes, Deanna" initials="HD" userId="S::deanna.hawkes@dhhs.nc.gov::3c064f46-76ae-4643-b912-e931f4826ded" providerId="AD"/>
  <p188:author id="{FC57019D-BDD1-8F68-EB0E-0CB394BA3EAA}" name="Kappler, Jonathan" initials="KJ" userId="S::jonathan.kappler@dhhs.nc.gov::6a264f18-eaf3-42a6-9b17-68c22dad2cb9" providerId="AD"/>
  <p188:author id="{A1DB6EA2-B846-C48F-8CA0-2842760A8EEA}" name="Tracy Zimmerman" initials="TZ" userId="S::tracy_neimandcollaborative.com#ext#@ncconnect.onmicrosoft.com::e14eb1b0-097a-42cb-a01c-68a044f93d43" providerId="AD"/>
  <p188:author id="{476A06A4-8744-CFC0-EED5-F27D7E9146C3}" name="Yazmin Garcia Rico" initials="YG" userId="3e4c789c693c0317" providerId="Windows Live"/>
  <p188:author id="{A0FD69AD-3035-4B94-76E7-A1B1CF52B976}" name="Sherrod, Gwendolyn" initials="SG" userId="S::gwen.sherrod@dhhs.nc.gov::a043e69b-bbe2-4318-bdb9-c403b3086222" providerId="AD"/>
  <p188:author id="{227CCAAE-5C99-2A83-74C4-D0FA4AE17C77}" name="Leighs, Michael" initials="LM" userId="S::michael.leighs@dhhs.nc.gov::f71eca8c-cf8e-4d37-b6bc-32fc734c58e8" providerId="AD"/>
  <p188:author id="{FCA333B0-E60C-92AB-1BAC-77F3A43D691C}" name="Meade, Jennifer" initials="MJ" userId="S::jennifer.meade@dhhs.nc.gov::c9a86a1e-3e10-4e85-a83e-9af8a67cd6a8" providerId="AD"/>
  <p188:author id="{AA7C4AB0-A3F8-27A9-8DF1-FAEC84522C72}" name="Bryant, Angela R" initials="BR" userId="S::angela.bryant@dhhs.nc.gov::c23ebb59-67d5-4537-8d1e-752e9bd17cc6" providerId="AD"/>
  <p188:author id="{87C75BB0-4EF4-1E01-44E5-AAABDD8CC5D2}" name="Dowler, Shannon" initials="DS" userId="S::shannon.dowler@dhhs.nc.gov::c4a34d52-3234-4824-9d62-813d74c00d00" providerId="AD"/>
  <p188:author id="{E540D8B3-2531-0E2F-3560-BB9A8A488557}" name="Greenspun, Iris" initials="GI" userId="S::iris.greenspun@dhhs.nc.gov::633e7056-f6da-4404-b522-8f8d025d4f4c" providerId="AD"/>
  <p188:author id="{03FA16BE-9712-2C40-DF71-C387B6CA357A}" name="Jeydri Urbina" initials="JU" userId="S::jeydri_ncollaborative.com#ext#@ncconnect.onmicrosoft.com::416532f6-31fa-4146-bc2a-7cd479d60f1f" providerId="AD"/>
  <p188:author id="{09A2A9C0-C878-1188-1BA6-E63366A25D12}" name="Guy, Dan" initials="GD" userId="S::dan.guy@dhhs.nc.gov::296e1cde-e7cb-4eb7-872a-2c7272bce1df" providerId="AD"/>
  <p188:author id="{A671A9C2-7416-2CAA-4D0E-8DD88848ECFE}" name="Rebecca Diaz-Castrejon" initials="RD" userId="S::rebecca_neimandcollaborative.com#ext#@ncconnect.onmicrosoft.com::2e9df2d5-df92-4e5c-ad51-805d35800e25" providerId="AD"/>
  <p188:author id="{50D876C3-874B-8D40-7D91-56F0ED0023F1}" name="Batton, Kathleen" initials="KB" userId="Batton, Kathleen" providerId="None"/>
  <p188:author id="{E03694C3-3F16-99FC-1B44-6B73EFC11B8D}" name="Jim Webb" initials="JW" userId="S::jim_jimwebb.com#ext#@ncconnect.onmicrosoft.com::ab6200f0-fa0e-49e3-97e0-b779493993a9" providerId="AD"/>
  <p188:author id="{BA398AC7-22D6-57C1-629A-0BD6DD0BD88D}" name="Crosbie, Kelly M" initials="CM" userId="S::kelly.crosbie@dhhs.nc.gov::2bd84adc-f031-4e18-9c12-8d5d4075eccd" providerId="AD"/>
  <p188:author id="{6F4DF7C8-4F20-44B6-6DE1-E9BFEBEA88CB}" name="Sandoe, Emma" initials="SE" userId="S::emma.sandoe@dhhs.nc.gov::361a3d7a-108a-4ed4-af87-158378b2850f" providerId="AD"/>
  <p188:author id="{EB409CC9-E087-827B-A986-F15E7AFCCCCB}" name="Rebecca Diaz-Castrejon" initials="" userId="S::rebecca@neimandcollaborative.com::46fa1fe1-95d7-4004-a706-4591cb0ed6ad" providerId="AD"/>
  <p188:author id="{A7C4A1CC-5A36-DDA9-E34F-02050E59EF02}" name="Karolyn Cooper" initials="KC" userId="S::karolyn_neimandcollaborative.com#ext#@ncconnect.onmicrosoft.com::b70167df-ed86-4457-992e-b51083545616" providerId="AD"/>
  <p188:author id="{840AA3CE-57B4-E49A-8859-959129F15D56}" name="Christina Michalski" initials="CM" userId="S::christina.m_neimandcollaborative.com#ext#@ncconnect.onmicrosoft.com::7becc522-8366-4e5f-ad0f-4c2036317cea" providerId="AD"/>
  <p188:author id="{77C24FCF-4087-3BAE-38DC-CF4B8721AA64}" name="Schoenberger, Julia A" initials="SJA" userId="S::Julia.Schoenberger@dhhs.nc.gov::a1ce939b-500a-4390-ab82-c42d6f5a9ef0" providerId="AD"/>
  <p188:author id="{4858CFD2-45E5-0683-7F9F-3DAFC64829A9}" name="Abrams, Jennifer" initials="AJ" userId="S::jennifer.abrams@dhhs.nc.gov::dd4883cb-f506-4f68-8fb2-30c43cbee34b" providerId="AD"/>
  <p188:author id="{378260D4-A8DD-C176-3736-6CCA868C6469}" name="Pitsor, Jack" initials="PJ" userId="S::Jack.Pitsor@dhhs.nc.gov::f9574aa9-ad15-4853-ba01-1f696fa53ce2" providerId="AD"/>
  <p188:author id="{FF4FB1D5-FCE2-8E81-398A-1B34F5012F1E}" name="Santiago-Cordero, Victor" initials="SCV" userId="S::victor.santiago.cordero_acn@dhhs.nc.gov::f9f60be6-6552-496d-92a1-eaedaa0bb5d1" providerId="AD"/>
  <p188:author id="{07CA01D8-7F06-8BA9-F0CF-3BD7C04ADD2A}" name="Allen, Racine M" initials="AR" userId="S::racine.allen@dhhs.nc.gov::703b69b9-657d-4bbe-a59a-ac7190657f8e" providerId="AD"/>
  <p188:author id="{3F53ACDB-CD10-8FA9-0489-C1C40A1D5821}" name="Farrington, Debra C" initials="FC" userId="S::debra.farrington@dhhs.nc.gov::c2704491-bf8c-4ad7-b1b4-d19b99b169f1" providerId="AD"/>
  <p188:author id="{A12E31DE-BD61-70EB-8D75-EAC898E5FFCB}" name="Gregosky, Sarah A" initials="SG" userId="S::Sarah.Gregosky@dhhs.nc.gov::f6d4c92e-ae14-47fa-b358-240be48f0414" providerId="AD"/>
  <p188:author id="{5DF3D7E2-2E11-E7C7-D9B1-CAF2D14241A8}" name="Ludlam, Jay" initials="LJ" userId="S::jay.ludlam@dhhs.nc.gov::6c1fc5a2-b90b-4bfa-b0c8-82f1a808e666" providerId="AD"/>
  <p188:author id="{A651A0E7-0DE8-67CF-4DF8-4C388E0FEDC9}" name="Kamin, Mandi L" initials="KML" userId="S::Mandi.Kamin_ACN@dhhs.nc.gov::4040c0ef-1b84-4dc1-afad-50ff96d40e99" providerId="AD"/>
  <p188:author id="{145E46E9-ACD9-3485-6276-09C43741653F}" name="Burns, Victoria" initials="BV" userId="S::victoria.burns@dhhs.nc.gov::e12873be-dae0-4238-99f2-b206d8eaf839" providerId="AD"/>
  <p188:author id="{B07E8DEA-E683-EF32-AAD3-B57E323383AF}" name="Catherine Solomon" initials="CS" userId="S::catherine_neimandcollaborative.com#ext#@ncconnect.onmicrosoft.com::c5dfa7ba-2579-48fd-848c-c927139e83cc" providerId="AD"/>
  <p188:author id="{2D0BBEEA-4F59-0BD1-0882-CC7BF30CEEBF}" name="Batton, Kathleen" initials="BK" userId="S::Kathleen.Batton@dhhs.nc.gov::4ef56f2e-b55a-4668-b86f-e44055726add" providerId="AD"/>
  <p188:author id="{9839EBEC-E742-B522-4C61-CC069B63CEF4}" name="Dubay, Kristen" initials="KD" userId="S::kristen.dubay@dhhs.nc.gov::8e8c63b0-303b-4363-93c7-e6b1dff98525" providerId="AD"/>
  <p188:author id="{3418B2F3-35D0-10B8-10D1-628AA39D4046}" name="Jim Webb" initials="" userId="S::jim@jimwebb.com::659a3323-62c7-4c0f-bc34-ed14bb7b7f37" providerId="AD"/>
  <p188:author id="{E4E1CFF3-3AB2-B6AC-033E-230CFCC232E2}" name="Gilbert, Rachel" initials="GR" userId="S::rachel.gilbert_acn@dhhs.nc.gov::106e9db0-ae36-4106-9a14-bae1118bbe0d" providerId="AD"/>
  <p188:author id="{E5F031F8-63AA-0AEB-C4AC-08A5E3AC229B}" name="Connor, Melissa" initials="CM" userId="S::melissa.connor@accenturefederal.com::1c6040ce-85fd-4c00-81b0-36e9a5346959" providerId="AD"/>
  <p188:author id="{F00750F8-7DFE-AA58-212F-4C2E7F8C4A7A}" name="Huffaker, LaDonna R" initials="HR" userId="S::ladonna.huffaker@dhhs.nc.gov::2bef8858-3892-4648-89a8-bff8bb6a72e4" providerId="AD"/>
  <p188:author id="{ABCE5CFC-0C17-6950-807E-18533D6C5EE1}" name="Manly, Regina" initials="MR" userId="S::regina.manly@dhhs.nc.gov::044df17c-186f-44f9-9b99-6a376ee9132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Colby DiMento" initials="CD" lastIdx="1" clrIdx="6">
    <p:extLst>
      <p:ext uri="{19B8F6BF-5375-455C-9EA6-DF929625EA0E}">
        <p15:presenceInfo xmlns:p15="http://schemas.microsoft.com/office/powerpoint/2012/main" userId="S::cdimento_oakhillstrategies.com#ext#@ncconnect.onmicrosoft.com::d8606fec-3bbc-47f4-8f72-bcac598a9043" providerId="AD"/>
      </p:ext>
    </p:extLst>
  </p:cmAuthor>
  <p:cmAuthor id="1" name="Michael L Jackson" initials="MLJ" lastIdx="33" clrIdx="0">
    <p:extLst>
      <p:ext uri="{19B8F6BF-5375-455C-9EA6-DF929625EA0E}">
        <p15:presenceInfo xmlns:p15="http://schemas.microsoft.com/office/powerpoint/2012/main" userId="Michael L Jackson" providerId="None"/>
      </p:ext>
    </p:extLst>
  </p:cmAuthor>
  <p:cmAuthor id="8" name="Jeydri Urbina" initials="JU" lastIdx="7" clrIdx="7">
    <p:extLst>
      <p:ext uri="{19B8F6BF-5375-455C-9EA6-DF929625EA0E}">
        <p15:presenceInfo xmlns:p15="http://schemas.microsoft.com/office/powerpoint/2012/main" userId="S::jeydri_ncollaborative.com#ext#@ncconnect.onmicrosoft.com::416532f6-31fa-4146-bc2a-7cd479d60f1f" providerId="AD"/>
      </p:ext>
    </p:extLst>
  </p:cmAuthor>
  <p:cmAuthor id="2" name="Pasley, Kelsey K." initials="PKK" lastIdx="5" clrIdx="1">
    <p:extLst>
      <p:ext uri="{19B8F6BF-5375-455C-9EA6-DF929625EA0E}">
        <p15:presenceInfo xmlns:p15="http://schemas.microsoft.com/office/powerpoint/2012/main" userId="S::kelsey.k.pasley@accenture.com::e2286ac3-7078-4dfa-92fe-4cda40aed934" providerId="AD"/>
      </p:ext>
    </p:extLst>
  </p:cmAuthor>
  <p:cmAuthor id="9" name="Platts, Jennifer A" initials="PJA" lastIdx="1" clrIdx="8">
    <p:extLst>
      <p:ext uri="{19B8F6BF-5375-455C-9EA6-DF929625EA0E}">
        <p15:presenceInfo xmlns:p15="http://schemas.microsoft.com/office/powerpoint/2012/main" userId="S::jennifer.salazar@dhhs.nc.gov::1282b494-c7ee-4f63-b46c-35799295b805" providerId="AD"/>
      </p:ext>
    </p:extLst>
  </p:cmAuthor>
  <p:cmAuthor id="3" name="Marimar Barreto" initials="MB" lastIdx="8" clrIdx="2">
    <p:extLst>
      <p:ext uri="{19B8F6BF-5375-455C-9EA6-DF929625EA0E}">
        <p15:presenceInfo xmlns:p15="http://schemas.microsoft.com/office/powerpoint/2012/main" userId="Marimar Barreto" providerId="None"/>
      </p:ext>
    </p:extLst>
  </p:cmAuthor>
  <p:cmAuthor id="10" name="Platts, Jennifer A" initials="PJ" lastIdx="3" clrIdx="9">
    <p:extLst>
      <p:ext uri="{19B8F6BF-5375-455C-9EA6-DF929625EA0E}">
        <p15:presenceInfo xmlns:p15="http://schemas.microsoft.com/office/powerpoint/2012/main" userId="S::jennifer.platts@dhhs.nc.gov::1282b494-c7ee-4f63-b46c-35799295b805" providerId="AD"/>
      </p:ext>
    </p:extLst>
  </p:cmAuthor>
  <p:cmAuthor id="4" name="Barreto, Marimar" initials="BM" lastIdx="2" clrIdx="3">
    <p:extLst>
      <p:ext uri="{19B8F6BF-5375-455C-9EA6-DF929625EA0E}">
        <p15:presenceInfo xmlns:p15="http://schemas.microsoft.com/office/powerpoint/2012/main" userId="Barreto, Marimar" providerId="None"/>
      </p:ext>
    </p:extLst>
  </p:cmAuthor>
  <p:cmAuthor id="5" name="Connor, Melissa" initials="" lastIdx="0" clrIdx="4"/>
  <p:cmAuthor id="6" name="Microsoft Office User" initials="MOU" lastIdx="8" clrIdx="5">
    <p:extLst>
      <p:ext uri="{19B8F6BF-5375-455C-9EA6-DF929625EA0E}">
        <p15:presenceInfo xmlns:p15="http://schemas.microsoft.com/office/powerpoint/2012/main" userId="Microsoft Office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375E"/>
    <a:srgbClr val="0E243E"/>
    <a:srgbClr val="137DAE"/>
    <a:srgbClr val="DEECFC"/>
    <a:srgbClr val="E0C307"/>
    <a:srgbClr val="1F497D"/>
    <a:srgbClr val="147DAF"/>
    <a:srgbClr val="E87F07"/>
    <a:srgbClr val="003764"/>
    <a:srgbClr val="002D5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9F8065-D596-08FF-0CE5-DD7F6702A44F}" v="44" dt="2025-04-23T15:44:21.760"/>
    <p1510:client id="{26E11B35-4ECE-B761-A981-39BF9AEB2EF4}" v="1" dt="2025-04-22T15:36:07.807"/>
    <p1510:client id="{46094297-DF45-4FF2-EAC3-09C6D86E46FA}" v="195" dt="2025-04-23T13:33:48.019"/>
    <p1510:client id="{6ADB4096-7EEA-03B3-9D5D-DC38CEF8B47D}" v="15" dt="2025-04-23T15:45:47.397"/>
    <p1510:client id="{9BB7E897-D39D-9847-BFEC-41F331851A5D}" v="41" dt="2025-04-23T02:19:40.307"/>
    <p1510:client id="{AF811FD8-4D7B-5593-88F4-4F1476F5A99A}" v="1" dt="2025-04-23T13:04:33.680"/>
    <p1510:client id="{B0794CAC-E834-6E45-FA09-4952ADE95BEF}" v="12" dt="2025-04-23T15:40:17.221"/>
    <p1510:client id="{E0DDBDA3-D0D3-3C83-FE6B-8295B1D70A27}" v="15" dt="2025-04-23T02:47:04.202"/>
    <p1510:client id="{EA4BF86A-77E3-E051-076E-689D39D262C4}" v="3" dt="2025-04-22T15:59:12.56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theme" Target="theme/theme1.xml"/><Relationship Id="rId50"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handoutMaster" Target="handoutMasters/handoutMaster1.xml"/><Relationship Id="rId48" Type="http://schemas.openxmlformats.org/officeDocument/2006/relationships/tableStyles" Target="tableStyles.xml"/><Relationship Id="rId8" Type="http://schemas.openxmlformats.org/officeDocument/2006/relationships/slide" Target="slides/slide4.xml"/><Relationship Id="rId51" Type="http://schemas.microsoft.com/office/2018/10/relationships/authors" Target="author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lby DiMento" userId="S::cdimento_oakhillstrategies.com#ext#@ncconnect.onmicrosoft.com::d8606fec-3bbc-47f4-8f72-bcac598a9043" providerId="AD" clId="Web-{6ADB4096-7EEA-03B3-9D5D-DC38CEF8B47D}"/>
    <pc:docChg chg="modSld">
      <pc:chgData name="Colby DiMento" userId="S::cdimento_oakhillstrategies.com#ext#@ncconnect.onmicrosoft.com::d8606fec-3bbc-47f4-8f72-bcac598a9043" providerId="AD" clId="Web-{6ADB4096-7EEA-03B3-9D5D-DC38CEF8B47D}" dt="2025-04-23T15:45:46.678" v="8" actId="20577"/>
      <pc:docMkLst>
        <pc:docMk/>
      </pc:docMkLst>
      <pc:sldChg chg="modSp">
        <pc:chgData name="Colby DiMento" userId="S::cdimento_oakhillstrategies.com#ext#@ncconnect.onmicrosoft.com::d8606fec-3bbc-47f4-8f72-bcac598a9043" providerId="AD" clId="Web-{6ADB4096-7EEA-03B3-9D5D-DC38CEF8B47D}" dt="2025-04-23T15:45:46.678" v="8" actId="20577"/>
        <pc:sldMkLst>
          <pc:docMk/>
          <pc:sldMk cId="1219013534" sldId="2147479061"/>
        </pc:sldMkLst>
        <pc:spChg chg="mod">
          <ac:chgData name="Colby DiMento" userId="S::cdimento_oakhillstrategies.com#ext#@ncconnect.onmicrosoft.com::d8606fec-3bbc-47f4-8f72-bcac598a9043" providerId="AD" clId="Web-{6ADB4096-7EEA-03B3-9D5D-DC38CEF8B47D}" dt="2025-04-23T15:45:46.678" v="8" actId="20577"/>
          <ac:spMkLst>
            <pc:docMk/>
            <pc:sldMk cId="1219013534" sldId="2147479061"/>
            <ac:spMk id="12" creationId="{BE3B2323-DFD1-9006-1888-E038FBCD693E}"/>
          </ac:spMkLst>
        </pc:spChg>
      </pc:sldChg>
    </pc:docChg>
  </pc:docChgLst>
  <pc:docChgLst>
    <pc:chgData name="Jeydri Urbina" userId="S::jeydri_ncollaborative.com#ext#@ncconnect.onmicrosoft.com::416532f6-31fa-4146-bc2a-7cd479d60f1f" providerId="AD" clId="Web-{0E1E8316-0DDE-CDD4-92E6-DF3DF8C0634F}"/>
    <pc:docChg chg="modSld">
      <pc:chgData name="Jeydri Urbina" userId="S::jeydri_ncollaborative.com#ext#@ncconnect.onmicrosoft.com::416532f6-31fa-4146-bc2a-7cd479d60f1f" providerId="AD" clId="Web-{0E1E8316-0DDE-CDD4-92E6-DF3DF8C0634F}" dt="2025-04-17T18:51:15.371" v="6" actId="20577"/>
      <pc:docMkLst>
        <pc:docMk/>
      </pc:docMkLst>
      <pc:sldChg chg="modSp">
        <pc:chgData name="Jeydri Urbina" userId="S::jeydri_ncollaborative.com#ext#@ncconnect.onmicrosoft.com::416532f6-31fa-4146-bc2a-7cd479d60f1f" providerId="AD" clId="Web-{0E1E8316-0DDE-CDD4-92E6-DF3DF8C0634F}" dt="2025-04-17T18:51:15.371" v="6" actId="20577"/>
        <pc:sldMkLst>
          <pc:docMk/>
          <pc:sldMk cId="3078700674" sldId="2147479031"/>
        </pc:sldMkLst>
        <pc:spChg chg="mod">
          <ac:chgData name="Jeydri Urbina" userId="S::jeydri_ncollaborative.com#ext#@ncconnect.onmicrosoft.com::416532f6-31fa-4146-bc2a-7cd479d60f1f" providerId="AD" clId="Web-{0E1E8316-0DDE-CDD4-92E6-DF3DF8C0634F}" dt="2025-04-17T18:51:15.371" v="6" actId="20577"/>
          <ac:spMkLst>
            <pc:docMk/>
            <pc:sldMk cId="3078700674" sldId="2147479031"/>
            <ac:spMk id="2" creationId="{C60BB48A-6AE3-F561-4003-67F8B4E4A276}"/>
          </ac:spMkLst>
        </pc:spChg>
      </pc:sldChg>
    </pc:docChg>
  </pc:docChgLst>
  <pc:docChgLst>
    <pc:chgData name="Jeydri Urbina" userId="S::jeydri_ncollaborative.com#ext#@ncconnect.onmicrosoft.com::416532f6-31fa-4146-bc2a-7cd479d60f1f" providerId="AD" clId="Web-{0EB24106-1640-5907-9209-24743FA306D1}"/>
    <pc:docChg chg="modSld">
      <pc:chgData name="Jeydri Urbina" userId="S::jeydri_ncollaborative.com#ext#@ncconnect.onmicrosoft.com::416532f6-31fa-4146-bc2a-7cd479d60f1f" providerId="AD" clId="Web-{0EB24106-1640-5907-9209-24743FA306D1}" dt="2025-04-18T15:20:06.582" v="0" actId="20577"/>
      <pc:docMkLst>
        <pc:docMk/>
      </pc:docMkLst>
      <pc:sldChg chg="modSp">
        <pc:chgData name="Jeydri Urbina" userId="S::jeydri_ncollaborative.com#ext#@ncconnect.onmicrosoft.com::416532f6-31fa-4146-bc2a-7cd479d60f1f" providerId="AD" clId="Web-{0EB24106-1640-5907-9209-24743FA306D1}" dt="2025-04-18T15:20:06.582" v="0" actId="20577"/>
        <pc:sldMkLst>
          <pc:docMk/>
          <pc:sldMk cId="3408530501" sldId="2147479026"/>
        </pc:sldMkLst>
        <pc:spChg chg="mod">
          <ac:chgData name="Jeydri Urbina" userId="S::jeydri_ncollaborative.com#ext#@ncconnect.onmicrosoft.com::416532f6-31fa-4146-bc2a-7cd479d60f1f" providerId="AD" clId="Web-{0EB24106-1640-5907-9209-24743FA306D1}" dt="2025-04-18T15:20:06.582" v="0" actId="20577"/>
          <ac:spMkLst>
            <pc:docMk/>
            <pc:sldMk cId="3408530501" sldId="2147479026"/>
            <ac:spMk id="9" creationId="{EBC33342-0650-E023-FE21-D4A2AAE7C658}"/>
          </ac:spMkLst>
        </pc:spChg>
      </pc:sldChg>
    </pc:docChg>
  </pc:docChgLst>
  <pc:docChgLst>
    <pc:chgData name="Jeydri Urbina" userId="S::jeydri_ncollaborative.com#ext#@ncconnect.onmicrosoft.com::416532f6-31fa-4146-bc2a-7cd479d60f1f" providerId="AD" clId="Web-{CAD528B5-1238-AF74-0BBB-EF22B9E4D196}"/>
    <pc:docChg chg="modSld">
      <pc:chgData name="Jeydri Urbina" userId="S::jeydri_ncollaborative.com#ext#@ncconnect.onmicrosoft.com::416532f6-31fa-4146-bc2a-7cd479d60f1f" providerId="AD" clId="Web-{CAD528B5-1238-AF74-0BBB-EF22B9E4D196}" dt="2025-04-16T19:15:41.016" v="1044" actId="20577"/>
      <pc:docMkLst>
        <pc:docMk/>
      </pc:docMkLst>
      <pc:sldChg chg="modSp">
        <pc:chgData name="Jeydri Urbina" userId="S::jeydri_ncollaborative.com#ext#@ncconnect.onmicrosoft.com::416532f6-31fa-4146-bc2a-7cd479d60f1f" providerId="AD" clId="Web-{CAD528B5-1238-AF74-0BBB-EF22B9E4D196}" dt="2025-04-16T18:58:55.413" v="831" actId="20577"/>
        <pc:sldMkLst>
          <pc:docMk/>
          <pc:sldMk cId="1886286786" sldId="2147376866"/>
        </pc:sldMkLst>
        <pc:spChg chg="mod">
          <ac:chgData name="Jeydri Urbina" userId="S::jeydri_ncollaborative.com#ext#@ncconnect.onmicrosoft.com::416532f6-31fa-4146-bc2a-7cd479d60f1f" providerId="AD" clId="Web-{CAD528B5-1238-AF74-0BBB-EF22B9E4D196}" dt="2025-04-16T18:58:55.413" v="831" actId="20577"/>
          <ac:spMkLst>
            <pc:docMk/>
            <pc:sldMk cId="1886286786" sldId="2147376866"/>
            <ac:spMk id="6" creationId="{7AC1AC46-3901-E135-9698-FA5FFB6B8D0A}"/>
          </ac:spMkLst>
        </pc:spChg>
        <pc:spChg chg="mod">
          <ac:chgData name="Jeydri Urbina" userId="S::jeydri_ncollaborative.com#ext#@ncconnect.onmicrosoft.com::416532f6-31fa-4146-bc2a-7cd479d60f1f" providerId="AD" clId="Web-{CAD528B5-1238-AF74-0BBB-EF22B9E4D196}" dt="2025-04-16T15:33:00.746" v="31" actId="20577"/>
          <ac:spMkLst>
            <pc:docMk/>
            <pc:sldMk cId="1886286786" sldId="2147376866"/>
            <ac:spMk id="7" creationId="{469119DE-834B-E75F-65DC-BAB32BCA70E8}"/>
          </ac:spMkLst>
        </pc:spChg>
      </pc:sldChg>
      <pc:sldChg chg="modSp">
        <pc:chgData name="Jeydri Urbina" userId="S::jeydri_ncollaborative.com#ext#@ncconnect.onmicrosoft.com::416532f6-31fa-4146-bc2a-7cd479d60f1f" providerId="AD" clId="Web-{CAD528B5-1238-AF74-0BBB-EF22B9E4D196}" dt="2025-04-16T15:49:12.269" v="101" actId="20577"/>
        <pc:sldMkLst>
          <pc:docMk/>
          <pc:sldMk cId="1137231823" sldId="2147478919"/>
        </pc:sldMkLst>
        <pc:spChg chg="mod">
          <ac:chgData name="Jeydri Urbina" userId="S::jeydri_ncollaborative.com#ext#@ncconnect.onmicrosoft.com::416532f6-31fa-4146-bc2a-7cd479d60f1f" providerId="AD" clId="Web-{CAD528B5-1238-AF74-0BBB-EF22B9E4D196}" dt="2025-04-16T15:49:12.269" v="101" actId="20577"/>
          <ac:spMkLst>
            <pc:docMk/>
            <pc:sldMk cId="1137231823" sldId="2147478919"/>
            <ac:spMk id="3" creationId="{FC0C3C2D-3C2C-B95F-90D1-EAE59E59E520}"/>
          </ac:spMkLst>
        </pc:spChg>
      </pc:sldChg>
      <pc:sldChg chg="modSp">
        <pc:chgData name="Jeydri Urbina" userId="S::jeydri_ncollaborative.com#ext#@ncconnect.onmicrosoft.com::416532f6-31fa-4146-bc2a-7cd479d60f1f" providerId="AD" clId="Web-{CAD528B5-1238-AF74-0BBB-EF22B9E4D196}" dt="2025-04-16T17:39:32.911" v="407" actId="20577"/>
        <pc:sldMkLst>
          <pc:docMk/>
          <pc:sldMk cId="636725924" sldId="2147478945"/>
        </pc:sldMkLst>
        <pc:spChg chg="mod">
          <ac:chgData name="Jeydri Urbina" userId="S::jeydri_ncollaborative.com#ext#@ncconnect.onmicrosoft.com::416532f6-31fa-4146-bc2a-7cd479d60f1f" providerId="AD" clId="Web-{CAD528B5-1238-AF74-0BBB-EF22B9E4D196}" dt="2025-04-16T17:39:32.911" v="407" actId="20577"/>
          <ac:spMkLst>
            <pc:docMk/>
            <pc:sldMk cId="636725924" sldId="2147478945"/>
            <ac:spMk id="6" creationId="{446CC3CB-BC73-7014-B1B5-011B99EE4332}"/>
          </ac:spMkLst>
        </pc:spChg>
        <pc:spChg chg="mod">
          <ac:chgData name="Jeydri Urbina" userId="S::jeydri_ncollaborative.com#ext#@ncconnect.onmicrosoft.com::416532f6-31fa-4146-bc2a-7cd479d60f1f" providerId="AD" clId="Web-{CAD528B5-1238-AF74-0BBB-EF22B9E4D196}" dt="2025-04-16T17:39:06.332" v="401" actId="20577"/>
          <ac:spMkLst>
            <pc:docMk/>
            <pc:sldMk cId="636725924" sldId="2147478945"/>
            <ac:spMk id="43" creationId="{1EF8A68E-DB43-D854-FC24-68B1CEC1F038}"/>
          </ac:spMkLst>
        </pc:spChg>
      </pc:sldChg>
      <pc:sldChg chg="modSp">
        <pc:chgData name="Jeydri Urbina" userId="S::jeydri_ncollaborative.com#ext#@ncconnect.onmicrosoft.com::416532f6-31fa-4146-bc2a-7cd479d60f1f" providerId="AD" clId="Web-{CAD528B5-1238-AF74-0BBB-EF22B9E4D196}" dt="2025-04-16T17:59:46.582" v="476" actId="20577"/>
        <pc:sldMkLst>
          <pc:docMk/>
          <pc:sldMk cId="1282052852" sldId="2147478960"/>
        </pc:sldMkLst>
        <pc:spChg chg="mod">
          <ac:chgData name="Jeydri Urbina" userId="S::jeydri_ncollaborative.com#ext#@ncconnect.onmicrosoft.com::416532f6-31fa-4146-bc2a-7cd479d60f1f" providerId="AD" clId="Web-{CAD528B5-1238-AF74-0BBB-EF22B9E4D196}" dt="2025-04-16T15:29:01.322" v="6" actId="20577"/>
          <ac:spMkLst>
            <pc:docMk/>
            <pc:sldMk cId="1282052852" sldId="2147478960"/>
            <ac:spMk id="11" creationId="{B3B779C9-9003-662D-2094-3AD7B0189DCC}"/>
          </ac:spMkLst>
        </pc:spChg>
        <pc:spChg chg="mod">
          <ac:chgData name="Jeydri Urbina" userId="S::jeydri_ncollaborative.com#ext#@ncconnect.onmicrosoft.com::416532f6-31fa-4146-bc2a-7cd479d60f1f" providerId="AD" clId="Web-{CAD528B5-1238-AF74-0BBB-EF22B9E4D196}" dt="2025-04-16T15:29:13.635" v="7" actId="20577"/>
          <ac:spMkLst>
            <pc:docMk/>
            <pc:sldMk cId="1282052852" sldId="2147478960"/>
            <ac:spMk id="12" creationId="{D43D1702-9DF6-4D47-BE64-4624C68C76CA}"/>
          </ac:spMkLst>
        </pc:spChg>
        <pc:spChg chg="mod">
          <ac:chgData name="Jeydri Urbina" userId="S::jeydri_ncollaborative.com#ext#@ncconnect.onmicrosoft.com::416532f6-31fa-4146-bc2a-7cd479d60f1f" providerId="AD" clId="Web-{CAD528B5-1238-AF74-0BBB-EF22B9E4D196}" dt="2025-04-16T17:59:46.582" v="476" actId="20577"/>
          <ac:spMkLst>
            <pc:docMk/>
            <pc:sldMk cId="1282052852" sldId="2147478960"/>
            <ac:spMk id="14" creationId="{7850116E-9475-16A5-6119-3484B2588225}"/>
          </ac:spMkLst>
        </pc:spChg>
      </pc:sldChg>
      <pc:sldChg chg="modSp">
        <pc:chgData name="Jeydri Urbina" userId="S::jeydri_ncollaborative.com#ext#@ncconnect.onmicrosoft.com::416532f6-31fa-4146-bc2a-7cd479d60f1f" providerId="AD" clId="Web-{CAD528B5-1238-AF74-0BBB-EF22B9E4D196}" dt="2025-04-16T17:40:19.397" v="410" actId="20577"/>
        <pc:sldMkLst>
          <pc:docMk/>
          <pc:sldMk cId="2731326386" sldId="2147479002"/>
        </pc:sldMkLst>
        <pc:spChg chg="mod">
          <ac:chgData name="Jeydri Urbina" userId="S::jeydri_ncollaborative.com#ext#@ncconnect.onmicrosoft.com::416532f6-31fa-4146-bc2a-7cd479d60f1f" providerId="AD" clId="Web-{CAD528B5-1238-AF74-0BBB-EF22B9E4D196}" dt="2025-04-16T17:40:19.397" v="410" actId="20577"/>
          <ac:spMkLst>
            <pc:docMk/>
            <pc:sldMk cId="2731326386" sldId="2147479002"/>
            <ac:spMk id="8" creationId="{DC66256A-A976-3621-A03C-744206151E74}"/>
          </ac:spMkLst>
        </pc:spChg>
        <pc:spChg chg="mod">
          <ac:chgData name="Jeydri Urbina" userId="S::jeydri_ncollaborative.com#ext#@ncconnect.onmicrosoft.com::416532f6-31fa-4146-bc2a-7cd479d60f1f" providerId="AD" clId="Web-{CAD528B5-1238-AF74-0BBB-EF22B9E4D196}" dt="2025-04-16T17:40:04.068" v="409" actId="20577"/>
          <ac:spMkLst>
            <pc:docMk/>
            <pc:sldMk cId="2731326386" sldId="2147479002"/>
            <ac:spMk id="25" creationId="{00000000-0000-0000-0000-000000000000}"/>
          </ac:spMkLst>
        </pc:spChg>
      </pc:sldChg>
      <pc:sldChg chg="modSp">
        <pc:chgData name="Jeydri Urbina" userId="S::jeydri_ncollaborative.com#ext#@ncconnect.onmicrosoft.com::416532f6-31fa-4146-bc2a-7cd479d60f1f" providerId="AD" clId="Web-{CAD528B5-1238-AF74-0BBB-EF22B9E4D196}" dt="2025-04-16T18:11:35.662" v="488" actId="20577"/>
        <pc:sldMkLst>
          <pc:docMk/>
          <pc:sldMk cId="681790896" sldId="2147479005"/>
        </pc:sldMkLst>
        <pc:spChg chg="mod">
          <ac:chgData name="Jeydri Urbina" userId="S::jeydri_ncollaborative.com#ext#@ncconnect.onmicrosoft.com::416532f6-31fa-4146-bc2a-7cd479d60f1f" providerId="AD" clId="Web-{CAD528B5-1238-AF74-0BBB-EF22B9E4D196}" dt="2025-04-16T18:11:35.662" v="488" actId="20577"/>
          <ac:spMkLst>
            <pc:docMk/>
            <pc:sldMk cId="681790896" sldId="2147479005"/>
            <ac:spMk id="3" creationId="{12903F18-50A5-73F7-D5D0-C1F1A2614618}"/>
          </ac:spMkLst>
        </pc:spChg>
        <pc:spChg chg="mod">
          <ac:chgData name="Jeydri Urbina" userId="S::jeydri_ncollaborative.com#ext#@ncconnect.onmicrosoft.com::416532f6-31fa-4146-bc2a-7cd479d60f1f" providerId="AD" clId="Web-{CAD528B5-1238-AF74-0BBB-EF22B9E4D196}" dt="2025-04-16T17:21:13.821" v="199" actId="20577"/>
          <ac:spMkLst>
            <pc:docMk/>
            <pc:sldMk cId="681790896" sldId="2147479005"/>
            <ac:spMk id="8" creationId="{00000000-0000-0000-0000-000000000000}"/>
          </ac:spMkLst>
        </pc:spChg>
      </pc:sldChg>
      <pc:sldChg chg="modSp">
        <pc:chgData name="Jeydri Urbina" userId="S::jeydri_ncollaborative.com#ext#@ncconnect.onmicrosoft.com::416532f6-31fa-4146-bc2a-7cd479d60f1f" providerId="AD" clId="Web-{CAD528B5-1238-AF74-0BBB-EF22B9E4D196}" dt="2025-04-16T18:11:12.739" v="485" actId="20577"/>
        <pc:sldMkLst>
          <pc:docMk/>
          <pc:sldMk cId="868757626" sldId="2147479006"/>
        </pc:sldMkLst>
        <pc:spChg chg="mod">
          <ac:chgData name="Jeydri Urbina" userId="S::jeydri_ncollaborative.com#ext#@ncconnect.onmicrosoft.com::416532f6-31fa-4146-bc2a-7cd479d60f1f" providerId="AD" clId="Web-{CAD528B5-1238-AF74-0BBB-EF22B9E4D196}" dt="2025-04-16T18:11:12.739" v="485" actId="20577"/>
          <ac:spMkLst>
            <pc:docMk/>
            <pc:sldMk cId="868757626" sldId="2147479006"/>
            <ac:spMk id="3" creationId="{12903F18-50A5-73F7-D5D0-C1F1A2614618}"/>
          </ac:spMkLst>
        </pc:spChg>
        <pc:spChg chg="mod">
          <ac:chgData name="Jeydri Urbina" userId="S::jeydri_ncollaborative.com#ext#@ncconnect.onmicrosoft.com::416532f6-31fa-4146-bc2a-7cd479d60f1f" providerId="AD" clId="Web-{CAD528B5-1238-AF74-0BBB-EF22B9E4D196}" dt="2025-04-16T16:16:36.593" v="195" actId="20577"/>
          <ac:spMkLst>
            <pc:docMk/>
            <pc:sldMk cId="868757626" sldId="2147479006"/>
            <ac:spMk id="8" creationId="{00000000-0000-0000-0000-000000000000}"/>
          </ac:spMkLst>
        </pc:spChg>
      </pc:sldChg>
      <pc:sldChg chg="modSp">
        <pc:chgData name="Jeydri Urbina" userId="S::jeydri_ncollaborative.com#ext#@ncconnect.onmicrosoft.com::416532f6-31fa-4146-bc2a-7cd479d60f1f" providerId="AD" clId="Web-{CAD528B5-1238-AF74-0BBB-EF22B9E4D196}" dt="2025-04-16T17:25:15.812" v="270" actId="20577"/>
        <pc:sldMkLst>
          <pc:docMk/>
          <pc:sldMk cId="3431465335" sldId="2147479007"/>
        </pc:sldMkLst>
        <pc:spChg chg="mod">
          <ac:chgData name="Jeydri Urbina" userId="S::jeydri_ncollaborative.com#ext#@ncconnect.onmicrosoft.com::416532f6-31fa-4146-bc2a-7cd479d60f1f" providerId="AD" clId="Web-{CAD528B5-1238-AF74-0BBB-EF22B9E4D196}" dt="2025-04-16T17:25:15.812" v="270" actId="20577"/>
          <ac:spMkLst>
            <pc:docMk/>
            <pc:sldMk cId="3431465335" sldId="2147479007"/>
            <ac:spMk id="3" creationId="{12903F18-50A5-73F7-D5D0-C1F1A2614618}"/>
          </ac:spMkLst>
        </pc:spChg>
        <pc:spChg chg="mod">
          <ac:chgData name="Jeydri Urbina" userId="S::jeydri_ncollaborative.com#ext#@ncconnect.onmicrosoft.com::416532f6-31fa-4146-bc2a-7cd479d60f1f" providerId="AD" clId="Web-{CAD528B5-1238-AF74-0BBB-EF22B9E4D196}" dt="2025-04-16T17:24:31.904" v="268" actId="20577"/>
          <ac:spMkLst>
            <pc:docMk/>
            <pc:sldMk cId="3431465335" sldId="2147479007"/>
            <ac:spMk id="8" creationId="{00000000-0000-0000-0000-000000000000}"/>
          </ac:spMkLst>
        </pc:spChg>
      </pc:sldChg>
      <pc:sldChg chg="modSp">
        <pc:chgData name="Jeydri Urbina" userId="S::jeydri_ncollaborative.com#ext#@ncconnect.onmicrosoft.com::416532f6-31fa-4146-bc2a-7cd479d60f1f" providerId="AD" clId="Web-{CAD528B5-1238-AF74-0BBB-EF22B9E4D196}" dt="2025-04-16T17:29:42.303" v="332" actId="20577"/>
        <pc:sldMkLst>
          <pc:docMk/>
          <pc:sldMk cId="388810261" sldId="2147479008"/>
        </pc:sldMkLst>
        <pc:spChg chg="mod">
          <ac:chgData name="Jeydri Urbina" userId="S::jeydri_ncollaborative.com#ext#@ncconnect.onmicrosoft.com::416532f6-31fa-4146-bc2a-7cd479d60f1f" providerId="AD" clId="Web-{CAD528B5-1238-AF74-0BBB-EF22B9E4D196}" dt="2025-04-16T17:27:06.002" v="295" actId="20577"/>
          <ac:spMkLst>
            <pc:docMk/>
            <pc:sldMk cId="388810261" sldId="2147479008"/>
            <ac:spMk id="3" creationId="{12903F18-50A5-73F7-D5D0-C1F1A2614618}"/>
          </ac:spMkLst>
        </pc:spChg>
        <pc:spChg chg="mod">
          <ac:chgData name="Jeydri Urbina" userId="S::jeydri_ncollaborative.com#ext#@ncconnect.onmicrosoft.com::416532f6-31fa-4146-bc2a-7cd479d60f1f" providerId="AD" clId="Web-{CAD528B5-1238-AF74-0BBB-EF22B9E4D196}" dt="2025-04-16T17:29:42.303" v="332" actId="20577"/>
          <ac:spMkLst>
            <pc:docMk/>
            <pc:sldMk cId="388810261" sldId="2147479008"/>
            <ac:spMk id="8" creationId="{00000000-0000-0000-0000-000000000000}"/>
          </ac:spMkLst>
        </pc:spChg>
      </pc:sldChg>
      <pc:sldChg chg="modSp">
        <pc:chgData name="Jeydri Urbina" userId="S::jeydri_ncollaborative.com#ext#@ncconnect.onmicrosoft.com::416532f6-31fa-4146-bc2a-7cd479d60f1f" providerId="AD" clId="Web-{CAD528B5-1238-AF74-0BBB-EF22B9E4D196}" dt="2025-04-16T17:35:46.718" v="390" actId="20577"/>
        <pc:sldMkLst>
          <pc:docMk/>
          <pc:sldMk cId="3697128145" sldId="2147479010"/>
        </pc:sldMkLst>
        <pc:spChg chg="mod">
          <ac:chgData name="Jeydri Urbina" userId="S::jeydri_ncollaborative.com#ext#@ncconnect.onmicrosoft.com::416532f6-31fa-4146-bc2a-7cd479d60f1f" providerId="AD" clId="Web-{CAD528B5-1238-AF74-0BBB-EF22B9E4D196}" dt="2025-04-16T17:35:46.718" v="390" actId="20577"/>
          <ac:spMkLst>
            <pc:docMk/>
            <pc:sldMk cId="3697128145" sldId="2147479010"/>
            <ac:spMk id="3" creationId="{12903F18-50A5-73F7-D5D0-C1F1A2614618}"/>
          </ac:spMkLst>
        </pc:spChg>
      </pc:sldChg>
      <pc:sldChg chg="modSp">
        <pc:chgData name="Jeydri Urbina" userId="S::jeydri_ncollaborative.com#ext#@ncconnect.onmicrosoft.com::416532f6-31fa-4146-bc2a-7cd479d60f1f" providerId="AD" clId="Web-{CAD528B5-1238-AF74-0BBB-EF22B9E4D196}" dt="2025-04-16T19:01:33.836" v="840" actId="14100"/>
        <pc:sldMkLst>
          <pc:docMk/>
          <pc:sldMk cId="226726391" sldId="2147479016"/>
        </pc:sldMkLst>
        <pc:spChg chg="mod">
          <ac:chgData name="Jeydri Urbina" userId="S::jeydri_ncollaborative.com#ext#@ncconnect.onmicrosoft.com::416532f6-31fa-4146-bc2a-7cd479d60f1f" providerId="AD" clId="Web-{CAD528B5-1238-AF74-0BBB-EF22B9E4D196}" dt="2025-04-16T19:01:33.836" v="840" actId="14100"/>
          <ac:spMkLst>
            <pc:docMk/>
            <pc:sldMk cId="226726391" sldId="2147479016"/>
            <ac:spMk id="3" creationId="{12903F18-50A5-73F7-D5D0-C1F1A2614618}"/>
          </ac:spMkLst>
        </pc:spChg>
      </pc:sldChg>
      <pc:sldChg chg="modSp">
        <pc:chgData name="Jeydri Urbina" userId="S::jeydri_ncollaborative.com#ext#@ncconnect.onmicrosoft.com::416532f6-31fa-4146-bc2a-7cd479d60f1f" providerId="AD" clId="Web-{CAD528B5-1238-AF74-0BBB-EF22B9E4D196}" dt="2025-04-16T18:56:35.443" v="795" actId="20577"/>
        <pc:sldMkLst>
          <pc:docMk/>
          <pc:sldMk cId="4253724431" sldId="2147479017"/>
        </pc:sldMkLst>
        <pc:spChg chg="mod">
          <ac:chgData name="Jeydri Urbina" userId="S::jeydri_ncollaborative.com#ext#@ncconnect.onmicrosoft.com::416532f6-31fa-4146-bc2a-7cd479d60f1f" providerId="AD" clId="Web-{CAD528B5-1238-AF74-0BBB-EF22B9E4D196}" dt="2025-04-16T18:56:35.443" v="795" actId="20577"/>
          <ac:spMkLst>
            <pc:docMk/>
            <pc:sldMk cId="4253724431" sldId="2147479017"/>
            <ac:spMk id="4" creationId="{B40F37A0-C3C7-9C5A-5660-9723C0B1219F}"/>
          </ac:spMkLst>
        </pc:spChg>
      </pc:sldChg>
      <pc:sldChg chg="modSp">
        <pc:chgData name="Jeydri Urbina" userId="S::jeydri_ncollaborative.com#ext#@ncconnect.onmicrosoft.com::416532f6-31fa-4146-bc2a-7cd479d60f1f" providerId="AD" clId="Web-{CAD528B5-1238-AF74-0BBB-EF22B9E4D196}" dt="2025-04-16T18:38:20.543" v="490" actId="20577"/>
        <pc:sldMkLst>
          <pc:docMk/>
          <pc:sldMk cId="612056148" sldId="2147479019"/>
        </pc:sldMkLst>
        <pc:spChg chg="mod">
          <ac:chgData name="Jeydri Urbina" userId="S::jeydri_ncollaborative.com#ext#@ncconnect.onmicrosoft.com::416532f6-31fa-4146-bc2a-7cd479d60f1f" providerId="AD" clId="Web-{CAD528B5-1238-AF74-0BBB-EF22B9E4D196}" dt="2025-04-16T18:38:20.543" v="490" actId="20577"/>
          <ac:spMkLst>
            <pc:docMk/>
            <pc:sldMk cId="612056148" sldId="2147479019"/>
            <ac:spMk id="2" creationId="{9584CAF2-2569-2EF2-992A-BA78A477019A}"/>
          </ac:spMkLst>
        </pc:spChg>
      </pc:sldChg>
      <pc:sldChg chg="modSp">
        <pc:chgData name="Jeydri Urbina" userId="S::jeydri_ncollaborative.com#ext#@ncconnect.onmicrosoft.com::416532f6-31fa-4146-bc2a-7cd479d60f1f" providerId="AD" clId="Web-{CAD528B5-1238-AF74-0BBB-EF22B9E4D196}" dt="2025-04-16T18:58:06.163" v="830" actId="20577"/>
        <pc:sldMkLst>
          <pc:docMk/>
          <pc:sldMk cId="769892693" sldId="2147479020"/>
        </pc:sldMkLst>
        <pc:spChg chg="mod">
          <ac:chgData name="Jeydri Urbina" userId="S::jeydri_ncollaborative.com#ext#@ncconnect.onmicrosoft.com::416532f6-31fa-4146-bc2a-7cd479d60f1f" providerId="AD" clId="Web-{CAD528B5-1238-AF74-0BBB-EF22B9E4D196}" dt="2025-04-16T18:58:06.163" v="830" actId="20577"/>
          <ac:spMkLst>
            <pc:docMk/>
            <pc:sldMk cId="769892693" sldId="2147479020"/>
            <ac:spMk id="4" creationId="{E5D4BC75-2FA9-2F5E-F730-62AD83BE5000}"/>
          </ac:spMkLst>
        </pc:spChg>
      </pc:sldChg>
      <pc:sldChg chg="addSp delSp modSp">
        <pc:chgData name="Jeydri Urbina" userId="S::jeydri_ncollaborative.com#ext#@ncconnect.onmicrosoft.com::416532f6-31fa-4146-bc2a-7cd479d60f1f" providerId="AD" clId="Web-{CAD528B5-1238-AF74-0BBB-EF22B9E4D196}" dt="2025-04-16T19:14:30.500" v="1039" actId="20577"/>
        <pc:sldMkLst>
          <pc:docMk/>
          <pc:sldMk cId="3408530501" sldId="2147479026"/>
        </pc:sldMkLst>
        <pc:spChg chg="add del mod">
          <ac:chgData name="Jeydri Urbina" userId="S::jeydri_ncollaborative.com#ext#@ncconnect.onmicrosoft.com::416532f6-31fa-4146-bc2a-7cd479d60f1f" providerId="AD" clId="Web-{CAD528B5-1238-AF74-0BBB-EF22B9E4D196}" dt="2025-04-16T17:59:03.612" v="472" actId="20577"/>
          <ac:spMkLst>
            <pc:docMk/>
            <pc:sldMk cId="3408530501" sldId="2147479026"/>
            <ac:spMk id="4" creationId="{D9BE1E66-A4A3-7DBE-310F-F02F5FDE4510}"/>
          </ac:spMkLst>
        </pc:spChg>
        <pc:spChg chg="mod">
          <ac:chgData name="Jeydri Urbina" userId="S::jeydri_ncollaborative.com#ext#@ncconnect.onmicrosoft.com::416532f6-31fa-4146-bc2a-7cd479d60f1f" providerId="AD" clId="Web-{CAD528B5-1238-AF74-0BBB-EF22B9E4D196}" dt="2025-04-16T19:13:34.187" v="1011" actId="20577"/>
          <ac:spMkLst>
            <pc:docMk/>
            <pc:sldMk cId="3408530501" sldId="2147479026"/>
            <ac:spMk id="8" creationId="{8D4F4646-75CE-8B57-721F-77D221A4E91A}"/>
          </ac:spMkLst>
        </pc:spChg>
        <pc:spChg chg="mod">
          <ac:chgData name="Jeydri Urbina" userId="S::jeydri_ncollaborative.com#ext#@ncconnect.onmicrosoft.com::416532f6-31fa-4146-bc2a-7cd479d60f1f" providerId="AD" clId="Web-{CAD528B5-1238-AF74-0BBB-EF22B9E4D196}" dt="2025-04-16T19:14:30.500" v="1039" actId="20577"/>
          <ac:spMkLst>
            <pc:docMk/>
            <pc:sldMk cId="3408530501" sldId="2147479026"/>
            <ac:spMk id="9" creationId="{EBC33342-0650-E023-FE21-D4A2AAE7C658}"/>
          </ac:spMkLst>
        </pc:spChg>
      </pc:sldChg>
      <pc:sldChg chg="modSp">
        <pc:chgData name="Jeydri Urbina" userId="S::jeydri_ncollaborative.com#ext#@ncconnect.onmicrosoft.com::416532f6-31fa-4146-bc2a-7cd479d60f1f" providerId="AD" clId="Web-{CAD528B5-1238-AF74-0BBB-EF22B9E4D196}" dt="2025-04-16T18:44:07.061" v="538" actId="20577"/>
        <pc:sldMkLst>
          <pc:docMk/>
          <pc:sldMk cId="3078700674" sldId="2147479031"/>
        </pc:sldMkLst>
        <pc:spChg chg="mod">
          <ac:chgData name="Jeydri Urbina" userId="S::jeydri_ncollaborative.com#ext#@ncconnect.onmicrosoft.com::416532f6-31fa-4146-bc2a-7cd479d60f1f" providerId="AD" clId="Web-{CAD528B5-1238-AF74-0BBB-EF22B9E4D196}" dt="2025-04-16T18:44:07.061" v="538" actId="20577"/>
          <ac:spMkLst>
            <pc:docMk/>
            <pc:sldMk cId="3078700674" sldId="2147479031"/>
            <ac:spMk id="2" creationId="{C60BB48A-6AE3-F561-4003-67F8B4E4A276}"/>
          </ac:spMkLst>
        </pc:spChg>
      </pc:sldChg>
      <pc:sldChg chg="modSp">
        <pc:chgData name="Jeydri Urbina" userId="S::jeydri_ncollaborative.com#ext#@ncconnect.onmicrosoft.com::416532f6-31fa-4146-bc2a-7cd479d60f1f" providerId="AD" clId="Web-{CAD528B5-1238-AF74-0BBB-EF22B9E4D196}" dt="2025-04-16T17:31:59.150" v="351" actId="20577"/>
        <pc:sldMkLst>
          <pc:docMk/>
          <pc:sldMk cId="2594068507" sldId="2147479036"/>
        </pc:sldMkLst>
        <pc:spChg chg="mod">
          <ac:chgData name="Jeydri Urbina" userId="S::jeydri_ncollaborative.com#ext#@ncconnect.onmicrosoft.com::416532f6-31fa-4146-bc2a-7cd479d60f1f" providerId="AD" clId="Web-{CAD528B5-1238-AF74-0BBB-EF22B9E4D196}" dt="2025-04-16T16:00:44.477" v="110" actId="20577"/>
          <ac:spMkLst>
            <pc:docMk/>
            <pc:sldMk cId="2594068507" sldId="2147479036"/>
            <ac:spMk id="3" creationId="{90CE2811-3FE3-7CB4-2E6F-FFA84A931803}"/>
          </ac:spMkLst>
        </pc:spChg>
        <pc:spChg chg="mod">
          <ac:chgData name="Jeydri Urbina" userId="S::jeydri_ncollaborative.com#ext#@ncconnect.onmicrosoft.com::416532f6-31fa-4146-bc2a-7cd479d60f1f" providerId="AD" clId="Web-{CAD528B5-1238-AF74-0BBB-EF22B9E4D196}" dt="2025-04-16T17:30:37.038" v="339" actId="20577"/>
          <ac:spMkLst>
            <pc:docMk/>
            <pc:sldMk cId="2594068507" sldId="2147479036"/>
            <ac:spMk id="8" creationId="{831BBACB-EAD0-1882-F717-E2DE4025AFAA}"/>
          </ac:spMkLst>
        </pc:spChg>
        <pc:spChg chg="mod">
          <ac:chgData name="Jeydri Urbina" userId="S::jeydri_ncollaborative.com#ext#@ncconnect.onmicrosoft.com::416532f6-31fa-4146-bc2a-7cd479d60f1f" providerId="AD" clId="Web-{CAD528B5-1238-AF74-0BBB-EF22B9E4D196}" dt="2025-04-16T17:31:59.150" v="351" actId="20577"/>
          <ac:spMkLst>
            <pc:docMk/>
            <pc:sldMk cId="2594068507" sldId="2147479036"/>
            <ac:spMk id="43" creationId="{F1B0ED45-6400-96CB-6E04-467BFDE21A6D}"/>
          </ac:spMkLst>
        </pc:spChg>
      </pc:sldChg>
      <pc:sldChg chg="modSp">
        <pc:chgData name="Jeydri Urbina" userId="S::jeydri_ncollaborative.com#ext#@ncconnect.onmicrosoft.com::416532f6-31fa-4146-bc2a-7cd479d60f1f" providerId="AD" clId="Web-{CAD528B5-1238-AF74-0BBB-EF22B9E4D196}" dt="2025-04-16T18:55:09.536" v="786" actId="20577"/>
        <pc:sldMkLst>
          <pc:docMk/>
          <pc:sldMk cId="3617354974" sldId="2147479039"/>
        </pc:sldMkLst>
        <pc:spChg chg="mod">
          <ac:chgData name="Jeydri Urbina" userId="S::jeydri_ncollaborative.com#ext#@ncconnect.onmicrosoft.com::416532f6-31fa-4146-bc2a-7cd479d60f1f" providerId="AD" clId="Web-{CAD528B5-1238-AF74-0BBB-EF22B9E4D196}" dt="2025-04-16T18:55:09.536" v="786" actId="20577"/>
          <ac:spMkLst>
            <pc:docMk/>
            <pc:sldMk cId="3617354974" sldId="2147479039"/>
            <ac:spMk id="2" creationId="{EA75F4A7-73C3-4BFF-5AFC-BAB9BE27E150}"/>
          </ac:spMkLst>
        </pc:spChg>
      </pc:sldChg>
      <pc:sldChg chg="modSp">
        <pc:chgData name="Jeydri Urbina" userId="S::jeydri_ncollaborative.com#ext#@ncconnect.onmicrosoft.com::416532f6-31fa-4146-bc2a-7cd479d60f1f" providerId="AD" clId="Web-{CAD528B5-1238-AF74-0BBB-EF22B9E4D196}" dt="2025-04-16T19:11:25.248" v="996" actId="20577"/>
        <pc:sldMkLst>
          <pc:docMk/>
          <pc:sldMk cId="2309350006" sldId="2147479040"/>
        </pc:sldMkLst>
        <pc:spChg chg="mod">
          <ac:chgData name="Jeydri Urbina" userId="S::jeydri_ncollaborative.com#ext#@ncconnect.onmicrosoft.com::416532f6-31fa-4146-bc2a-7cd479d60f1f" providerId="AD" clId="Web-{CAD528B5-1238-AF74-0BBB-EF22B9E4D196}" dt="2025-04-16T19:08:56.934" v="952" actId="1076"/>
          <ac:spMkLst>
            <pc:docMk/>
            <pc:sldMk cId="2309350006" sldId="2147479040"/>
            <ac:spMk id="5" creationId="{939E47F3-A44B-6886-97E2-00252DC42964}"/>
          </ac:spMkLst>
        </pc:spChg>
        <pc:spChg chg="mod">
          <ac:chgData name="Jeydri Urbina" userId="S::jeydri_ncollaborative.com#ext#@ncconnect.onmicrosoft.com::416532f6-31fa-4146-bc2a-7cd479d60f1f" providerId="AD" clId="Web-{CAD528B5-1238-AF74-0BBB-EF22B9E4D196}" dt="2025-04-16T19:11:25.248" v="996" actId="20577"/>
          <ac:spMkLst>
            <pc:docMk/>
            <pc:sldMk cId="2309350006" sldId="2147479040"/>
            <ac:spMk id="8" creationId="{0754831F-A176-E3E8-B67C-9C6BF6EC05ED}"/>
          </ac:spMkLst>
        </pc:spChg>
        <pc:spChg chg="mod">
          <ac:chgData name="Jeydri Urbina" userId="S::jeydri_ncollaborative.com#ext#@ncconnect.onmicrosoft.com::416532f6-31fa-4146-bc2a-7cd479d60f1f" providerId="AD" clId="Web-{CAD528B5-1238-AF74-0BBB-EF22B9E4D196}" dt="2025-04-16T19:08:38.246" v="948" actId="1076"/>
          <ac:spMkLst>
            <pc:docMk/>
            <pc:sldMk cId="2309350006" sldId="2147479040"/>
            <ac:spMk id="43" creationId="{98A6EC58-FDA9-9927-48A8-CC5B13E412AF}"/>
          </ac:spMkLst>
        </pc:spChg>
      </pc:sldChg>
      <pc:sldChg chg="modSp">
        <pc:chgData name="Jeydri Urbina" userId="S::jeydri_ncollaborative.com#ext#@ncconnect.onmicrosoft.com::416532f6-31fa-4146-bc2a-7cd479d60f1f" providerId="AD" clId="Web-{CAD528B5-1238-AF74-0BBB-EF22B9E4D196}" dt="2025-04-16T17:59:57.004" v="479" actId="20577"/>
        <pc:sldMkLst>
          <pc:docMk/>
          <pc:sldMk cId="3003746408" sldId="2147479046"/>
        </pc:sldMkLst>
        <pc:spChg chg="mod">
          <ac:chgData name="Jeydri Urbina" userId="S::jeydri_ncollaborative.com#ext#@ncconnect.onmicrosoft.com::416532f6-31fa-4146-bc2a-7cd479d60f1f" providerId="AD" clId="Web-{CAD528B5-1238-AF74-0BBB-EF22B9E4D196}" dt="2025-04-16T17:59:57.004" v="479" actId="20577"/>
          <ac:spMkLst>
            <pc:docMk/>
            <pc:sldMk cId="3003746408" sldId="2147479046"/>
            <ac:spMk id="2" creationId="{DEAA6354-0E58-FF7F-552B-A45CE656E264}"/>
          </ac:spMkLst>
        </pc:spChg>
        <pc:spChg chg="mod">
          <ac:chgData name="Jeydri Urbina" userId="S::jeydri_ncollaborative.com#ext#@ncconnect.onmicrosoft.com::416532f6-31fa-4146-bc2a-7cd479d60f1f" providerId="AD" clId="Web-{CAD528B5-1238-AF74-0BBB-EF22B9E4D196}" dt="2025-04-16T15:34:17.293" v="36" actId="20577"/>
          <ac:spMkLst>
            <pc:docMk/>
            <pc:sldMk cId="3003746408" sldId="2147479046"/>
            <ac:spMk id="11" creationId="{092CE302-6F2E-3A37-5887-211E601A3185}"/>
          </ac:spMkLst>
        </pc:spChg>
      </pc:sldChg>
      <pc:sldChg chg="modSp">
        <pc:chgData name="Jeydri Urbina" userId="S::jeydri_ncollaborative.com#ext#@ncconnect.onmicrosoft.com::416532f6-31fa-4146-bc2a-7cd479d60f1f" providerId="AD" clId="Web-{CAD528B5-1238-AF74-0BBB-EF22B9E4D196}" dt="2025-04-16T15:38:25.264" v="58" actId="20577"/>
        <pc:sldMkLst>
          <pc:docMk/>
          <pc:sldMk cId="427780748" sldId="2147479048"/>
        </pc:sldMkLst>
        <pc:spChg chg="mod">
          <ac:chgData name="Jeydri Urbina" userId="S::jeydri_ncollaborative.com#ext#@ncconnect.onmicrosoft.com::416532f6-31fa-4146-bc2a-7cd479d60f1f" providerId="AD" clId="Web-{CAD528B5-1238-AF74-0BBB-EF22B9E4D196}" dt="2025-04-16T15:38:25.264" v="58" actId="20577"/>
          <ac:spMkLst>
            <pc:docMk/>
            <pc:sldMk cId="427780748" sldId="2147479048"/>
            <ac:spMk id="2" creationId="{D63469AB-A7F7-F2F1-2BD4-A0B81AD525AC}"/>
          </ac:spMkLst>
        </pc:spChg>
        <pc:spChg chg="mod">
          <ac:chgData name="Jeydri Urbina" userId="S::jeydri_ncollaborative.com#ext#@ncconnect.onmicrosoft.com::416532f6-31fa-4146-bc2a-7cd479d60f1f" providerId="AD" clId="Web-{CAD528B5-1238-AF74-0BBB-EF22B9E4D196}" dt="2025-04-16T15:36:37.966" v="43" actId="20577"/>
          <ac:spMkLst>
            <pc:docMk/>
            <pc:sldMk cId="427780748" sldId="2147479048"/>
            <ac:spMk id="11" creationId="{97D4299F-FE4E-C67D-9337-DF9A9EB41019}"/>
          </ac:spMkLst>
        </pc:spChg>
      </pc:sldChg>
      <pc:sldChg chg="modSp">
        <pc:chgData name="Jeydri Urbina" userId="S::jeydri_ncollaborative.com#ext#@ncconnect.onmicrosoft.com::416532f6-31fa-4146-bc2a-7cd479d60f1f" providerId="AD" clId="Web-{CAD528B5-1238-AF74-0BBB-EF22B9E4D196}" dt="2025-04-16T18:44:50.484" v="553" actId="20577"/>
        <pc:sldMkLst>
          <pc:docMk/>
          <pc:sldMk cId="2357974597" sldId="2147479052"/>
        </pc:sldMkLst>
        <pc:spChg chg="mod">
          <ac:chgData name="Jeydri Urbina" userId="S::jeydri_ncollaborative.com#ext#@ncconnect.onmicrosoft.com::416532f6-31fa-4146-bc2a-7cd479d60f1f" providerId="AD" clId="Web-{CAD528B5-1238-AF74-0BBB-EF22B9E4D196}" dt="2025-04-16T18:44:50.484" v="553" actId="20577"/>
          <ac:spMkLst>
            <pc:docMk/>
            <pc:sldMk cId="2357974597" sldId="2147479052"/>
            <ac:spMk id="2" creationId="{C363D697-016C-B5C0-49FA-CC496936DAD6}"/>
          </ac:spMkLst>
        </pc:spChg>
      </pc:sldChg>
      <pc:sldChg chg="modSp">
        <pc:chgData name="Jeydri Urbina" userId="S::jeydri_ncollaborative.com#ext#@ncconnect.onmicrosoft.com::416532f6-31fa-4146-bc2a-7cd479d60f1f" providerId="AD" clId="Web-{CAD528B5-1238-AF74-0BBB-EF22B9E4D196}" dt="2025-04-16T18:52:50.519" v="730" actId="20577"/>
        <pc:sldMkLst>
          <pc:docMk/>
          <pc:sldMk cId="2462999006" sldId="2147479053"/>
        </pc:sldMkLst>
        <pc:spChg chg="mod">
          <ac:chgData name="Jeydri Urbina" userId="S::jeydri_ncollaborative.com#ext#@ncconnect.onmicrosoft.com::416532f6-31fa-4146-bc2a-7cd479d60f1f" providerId="AD" clId="Web-{CAD528B5-1238-AF74-0BBB-EF22B9E4D196}" dt="2025-04-16T18:52:50.519" v="730" actId="20577"/>
          <ac:spMkLst>
            <pc:docMk/>
            <pc:sldMk cId="2462999006" sldId="2147479053"/>
            <ac:spMk id="13" creationId="{FA9CAB10-3907-C55E-134F-967AA6D8D1C6}"/>
          </ac:spMkLst>
        </pc:spChg>
      </pc:sldChg>
      <pc:sldChg chg="modSp">
        <pc:chgData name="Jeydri Urbina" userId="S::jeydri_ncollaborative.com#ext#@ncconnect.onmicrosoft.com::416532f6-31fa-4146-bc2a-7cd479d60f1f" providerId="AD" clId="Web-{CAD528B5-1238-AF74-0BBB-EF22B9E4D196}" dt="2025-04-16T19:15:41.016" v="1044" actId="20577"/>
        <pc:sldMkLst>
          <pc:docMk/>
          <pc:sldMk cId="705176444" sldId="2147479055"/>
        </pc:sldMkLst>
        <pc:spChg chg="mod">
          <ac:chgData name="Jeydri Urbina" userId="S::jeydri_ncollaborative.com#ext#@ncconnect.onmicrosoft.com::416532f6-31fa-4146-bc2a-7cd479d60f1f" providerId="AD" clId="Web-{CAD528B5-1238-AF74-0BBB-EF22B9E4D196}" dt="2025-04-16T18:47:44.016" v="587" actId="20577"/>
          <ac:spMkLst>
            <pc:docMk/>
            <pc:sldMk cId="705176444" sldId="2147479055"/>
            <ac:spMk id="3" creationId="{6999991B-D842-0F3F-BECF-6EE14E826CFB}"/>
          </ac:spMkLst>
        </pc:spChg>
        <pc:spChg chg="mod">
          <ac:chgData name="Jeydri Urbina" userId="S::jeydri_ncollaborative.com#ext#@ncconnect.onmicrosoft.com::416532f6-31fa-4146-bc2a-7cd479d60f1f" providerId="AD" clId="Web-{CAD528B5-1238-AF74-0BBB-EF22B9E4D196}" dt="2025-04-16T19:15:41.016" v="1044" actId="20577"/>
          <ac:spMkLst>
            <pc:docMk/>
            <pc:sldMk cId="705176444" sldId="2147479055"/>
            <ac:spMk id="5" creationId="{BDBA363D-0DCE-5B59-B274-87296BB6194E}"/>
          </ac:spMkLst>
        </pc:spChg>
      </pc:sldChg>
      <pc:sldChg chg="modSp">
        <pc:chgData name="Jeydri Urbina" userId="S::jeydri_ncollaborative.com#ext#@ncconnect.onmicrosoft.com::416532f6-31fa-4146-bc2a-7cd479d60f1f" providerId="AD" clId="Web-{CAD528B5-1238-AF74-0BBB-EF22B9E4D196}" dt="2025-04-16T17:28:09.316" v="305" actId="20577"/>
        <pc:sldMkLst>
          <pc:docMk/>
          <pc:sldMk cId="184541921" sldId="2147479058"/>
        </pc:sldMkLst>
        <pc:spChg chg="mod">
          <ac:chgData name="Jeydri Urbina" userId="S::jeydri_ncollaborative.com#ext#@ncconnect.onmicrosoft.com::416532f6-31fa-4146-bc2a-7cd479d60f1f" providerId="AD" clId="Web-{CAD528B5-1238-AF74-0BBB-EF22B9E4D196}" dt="2025-04-16T17:28:09.316" v="305" actId="20577"/>
          <ac:spMkLst>
            <pc:docMk/>
            <pc:sldMk cId="184541921" sldId="2147479058"/>
            <ac:spMk id="8" creationId="{0336192A-CCC1-37A4-D700-983187006D3E}"/>
          </ac:spMkLst>
        </pc:spChg>
        <pc:spChg chg="mod">
          <ac:chgData name="Jeydri Urbina" userId="S::jeydri_ncollaborative.com#ext#@ncconnect.onmicrosoft.com::416532f6-31fa-4146-bc2a-7cd479d60f1f" providerId="AD" clId="Web-{CAD528B5-1238-AF74-0BBB-EF22B9E4D196}" dt="2025-04-16T16:03:24.306" v="115" actId="20577"/>
          <ac:spMkLst>
            <pc:docMk/>
            <pc:sldMk cId="184541921" sldId="2147479058"/>
            <ac:spMk id="43" creationId="{8ABD961B-D7E9-4154-77E4-BE01307144F8}"/>
          </ac:spMkLst>
        </pc:spChg>
      </pc:sldChg>
      <pc:sldChg chg="modSp">
        <pc:chgData name="Jeydri Urbina" userId="S::jeydri_ncollaborative.com#ext#@ncconnect.onmicrosoft.com::416532f6-31fa-4146-bc2a-7cd479d60f1f" providerId="AD" clId="Web-{CAD528B5-1238-AF74-0BBB-EF22B9E4D196}" dt="2025-04-16T15:33:53.184" v="35" actId="20577"/>
        <pc:sldMkLst>
          <pc:docMk/>
          <pc:sldMk cId="1219694780" sldId="2147479059"/>
        </pc:sldMkLst>
        <pc:spChg chg="mod">
          <ac:chgData name="Jeydri Urbina" userId="S::jeydri_ncollaborative.com#ext#@ncconnect.onmicrosoft.com::416532f6-31fa-4146-bc2a-7cd479d60f1f" providerId="AD" clId="Web-{CAD528B5-1238-AF74-0BBB-EF22B9E4D196}" dt="2025-04-16T15:33:53.184" v="35" actId="20577"/>
          <ac:spMkLst>
            <pc:docMk/>
            <pc:sldMk cId="1219694780" sldId="2147479059"/>
            <ac:spMk id="6" creationId="{E377837E-626B-6352-1F36-4602070BADB4}"/>
          </ac:spMkLst>
        </pc:spChg>
        <pc:spChg chg="mod">
          <ac:chgData name="Jeydri Urbina" userId="S::jeydri_ncollaborative.com#ext#@ncconnect.onmicrosoft.com::416532f6-31fa-4146-bc2a-7cd479d60f1f" providerId="AD" clId="Web-{CAD528B5-1238-AF74-0BBB-EF22B9E4D196}" dt="2025-04-16T15:33:35.121" v="33" actId="20577"/>
          <ac:spMkLst>
            <pc:docMk/>
            <pc:sldMk cId="1219694780" sldId="2147479059"/>
            <ac:spMk id="11" creationId="{B750E7E5-DD44-B05D-A856-6BC14907B073}"/>
          </ac:spMkLst>
        </pc:spChg>
      </pc:sldChg>
      <pc:sldChg chg="modSp">
        <pc:chgData name="Jeydri Urbina" userId="S::jeydri_ncollaborative.com#ext#@ncconnect.onmicrosoft.com::416532f6-31fa-4146-bc2a-7cd479d60f1f" providerId="AD" clId="Web-{CAD528B5-1238-AF74-0BBB-EF22B9E4D196}" dt="2025-04-16T19:00:27.961" v="834" actId="20577"/>
        <pc:sldMkLst>
          <pc:docMk/>
          <pc:sldMk cId="334082087" sldId="2147479060"/>
        </pc:sldMkLst>
        <pc:spChg chg="mod">
          <ac:chgData name="Jeydri Urbina" userId="S::jeydri_ncollaborative.com#ext#@ncconnect.onmicrosoft.com::416532f6-31fa-4146-bc2a-7cd479d60f1f" providerId="AD" clId="Web-{CAD528B5-1238-AF74-0BBB-EF22B9E4D196}" dt="2025-04-16T15:45:31.626" v="88" actId="20577"/>
          <ac:spMkLst>
            <pc:docMk/>
            <pc:sldMk cId="334082087" sldId="2147479060"/>
            <ac:spMk id="5" creationId="{1F8D3682-1B87-1C6D-6682-32529A29EFAD}"/>
          </ac:spMkLst>
        </pc:spChg>
        <pc:spChg chg="mod">
          <ac:chgData name="Jeydri Urbina" userId="S::jeydri_ncollaborative.com#ext#@ncconnect.onmicrosoft.com::416532f6-31fa-4146-bc2a-7cd479d60f1f" providerId="AD" clId="Web-{CAD528B5-1238-AF74-0BBB-EF22B9E4D196}" dt="2025-04-16T19:00:27.961" v="834" actId="20577"/>
          <ac:spMkLst>
            <pc:docMk/>
            <pc:sldMk cId="334082087" sldId="2147479060"/>
            <ac:spMk id="12" creationId="{57442E30-504F-9897-4DFC-225861A58A2A}"/>
          </ac:spMkLst>
        </pc:spChg>
      </pc:sldChg>
      <pc:sldChg chg="modSp">
        <pc:chgData name="Jeydri Urbina" userId="S::jeydri_ncollaborative.com#ext#@ncconnect.onmicrosoft.com::416532f6-31fa-4146-bc2a-7cd479d60f1f" providerId="AD" clId="Web-{CAD528B5-1238-AF74-0BBB-EF22B9E4D196}" dt="2025-04-16T15:42:55.953" v="80" actId="20577"/>
        <pc:sldMkLst>
          <pc:docMk/>
          <pc:sldMk cId="1219013534" sldId="2147479061"/>
        </pc:sldMkLst>
        <pc:spChg chg="mod">
          <ac:chgData name="Jeydri Urbina" userId="S::jeydri_ncollaborative.com#ext#@ncconnect.onmicrosoft.com::416532f6-31fa-4146-bc2a-7cd479d60f1f" providerId="AD" clId="Web-{CAD528B5-1238-AF74-0BBB-EF22B9E4D196}" dt="2025-04-16T15:42:25.266" v="79" actId="20577"/>
          <ac:spMkLst>
            <pc:docMk/>
            <pc:sldMk cId="1219013534" sldId="2147479061"/>
            <ac:spMk id="11" creationId="{A0D38BFB-E784-F644-BB7F-A63E0D44CDFA}"/>
          </ac:spMkLst>
        </pc:spChg>
        <pc:spChg chg="mod">
          <ac:chgData name="Jeydri Urbina" userId="S::jeydri_ncollaborative.com#ext#@ncconnect.onmicrosoft.com::416532f6-31fa-4146-bc2a-7cd479d60f1f" providerId="AD" clId="Web-{CAD528B5-1238-AF74-0BBB-EF22B9E4D196}" dt="2025-04-16T15:42:55.953" v="80" actId="20577"/>
          <ac:spMkLst>
            <pc:docMk/>
            <pc:sldMk cId="1219013534" sldId="2147479061"/>
            <ac:spMk id="12" creationId="{BE3B2323-DFD1-9006-1888-E038FBCD693E}"/>
          </ac:spMkLst>
        </pc:spChg>
      </pc:sldChg>
      <pc:sldChg chg="modSp">
        <pc:chgData name="Jeydri Urbina" userId="S::jeydri_ncollaborative.com#ext#@ncconnect.onmicrosoft.com::416532f6-31fa-4146-bc2a-7cd479d60f1f" providerId="AD" clId="Web-{CAD528B5-1238-AF74-0BBB-EF22B9E4D196}" dt="2025-04-16T18:00:13.114" v="483" actId="20577"/>
        <pc:sldMkLst>
          <pc:docMk/>
          <pc:sldMk cId="293615383" sldId="2147479062"/>
        </pc:sldMkLst>
        <pc:spChg chg="mod">
          <ac:chgData name="Jeydri Urbina" userId="S::jeydri_ncollaborative.com#ext#@ncconnect.onmicrosoft.com::416532f6-31fa-4146-bc2a-7cd479d60f1f" providerId="AD" clId="Web-{CAD528B5-1238-AF74-0BBB-EF22B9E4D196}" dt="2025-04-16T15:39:53.796" v="63" actId="20577"/>
          <ac:spMkLst>
            <pc:docMk/>
            <pc:sldMk cId="293615383" sldId="2147479062"/>
            <ac:spMk id="3" creationId="{FE5C0C94-4E77-CA51-8EEB-346B719EC7D8}"/>
          </ac:spMkLst>
        </pc:spChg>
        <pc:spChg chg="mod">
          <ac:chgData name="Jeydri Urbina" userId="S::jeydri_ncollaborative.com#ext#@ncconnect.onmicrosoft.com::416532f6-31fa-4146-bc2a-7cd479d60f1f" providerId="AD" clId="Web-{CAD528B5-1238-AF74-0BBB-EF22B9E4D196}" dt="2025-04-16T15:40:12.499" v="64" actId="20577"/>
          <ac:spMkLst>
            <pc:docMk/>
            <pc:sldMk cId="293615383" sldId="2147479062"/>
            <ac:spMk id="6" creationId="{5E99BC6A-9CE1-ECB6-9E95-DD1976D81574}"/>
          </ac:spMkLst>
        </pc:spChg>
        <pc:spChg chg="mod">
          <ac:chgData name="Jeydri Urbina" userId="S::jeydri_ncollaborative.com#ext#@ncconnect.onmicrosoft.com::416532f6-31fa-4146-bc2a-7cd479d60f1f" providerId="AD" clId="Web-{CAD528B5-1238-AF74-0BBB-EF22B9E4D196}" dt="2025-04-16T18:00:02.832" v="480" actId="20577"/>
          <ac:spMkLst>
            <pc:docMk/>
            <pc:sldMk cId="293615383" sldId="2147479062"/>
            <ac:spMk id="8" creationId="{BA979936-D8C8-8BD0-E025-BB25ADF8631D}"/>
          </ac:spMkLst>
        </pc:spChg>
        <pc:spChg chg="mod">
          <ac:chgData name="Jeydri Urbina" userId="S::jeydri_ncollaborative.com#ext#@ncconnect.onmicrosoft.com::416532f6-31fa-4146-bc2a-7cd479d60f1f" providerId="AD" clId="Web-{CAD528B5-1238-AF74-0BBB-EF22B9E4D196}" dt="2025-04-16T18:00:13.114" v="483" actId="20577"/>
          <ac:spMkLst>
            <pc:docMk/>
            <pc:sldMk cId="293615383" sldId="2147479062"/>
            <ac:spMk id="11" creationId="{CEAACDC5-19AF-DE10-4CB7-28B102341CA6}"/>
          </ac:spMkLst>
        </pc:spChg>
      </pc:sldChg>
      <pc:sldChg chg="modSp">
        <pc:chgData name="Jeydri Urbina" userId="S::jeydri_ncollaborative.com#ext#@ncconnect.onmicrosoft.com::416532f6-31fa-4146-bc2a-7cd479d60f1f" providerId="AD" clId="Web-{CAD528B5-1238-AF74-0BBB-EF22B9E4D196}" dt="2025-04-16T15:39:19.155" v="60" actId="20577"/>
        <pc:sldMkLst>
          <pc:docMk/>
          <pc:sldMk cId="4162707479" sldId="2147479063"/>
        </pc:sldMkLst>
        <pc:spChg chg="mod">
          <ac:chgData name="Jeydri Urbina" userId="S::jeydri_ncollaborative.com#ext#@ncconnect.onmicrosoft.com::416532f6-31fa-4146-bc2a-7cd479d60f1f" providerId="AD" clId="Web-{CAD528B5-1238-AF74-0BBB-EF22B9E4D196}" dt="2025-04-16T15:39:19.155" v="60" actId="20577"/>
          <ac:spMkLst>
            <pc:docMk/>
            <pc:sldMk cId="4162707479" sldId="2147479063"/>
            <ac:spMk id="4" creationId="{4A8EF098-4421-D3D4-A7EA-06175DF24F3D}"/>
          </ac:spMkLst>
        </pc:spChg>
      </pc:sldChg>
      <pc:sldChg chg="modSp">
        <pc:chgData name="Jeydri Urbina" userId="S::jeydri_ncollaborative.com#ext#@ncconnect.onmicrosoft.com::416532f6-31fa-4146-bc2a-7cd479d60f1f" providerId="AD" clId="Web-{CAD528B5-1238-AF74-0BBB-EF22B9E4D196}" dt="2025-04-16T15:05:11.912" v="2" actId="20577"/>
        <pc:sldMkLst>
          <pc:docMk/>
          <pc:sldMk cId="841558023" sldId="2147479068"/>
        </pc:sldMkLst>
        <pc:spChg chg="mod">
          <ac:chgData name="Jeydri Urbina" userId="S::jeydri_ncollaborative.com#ext#@ncconnect.onmicrosoft.com::416532f6-31fa-4146-bc2a-7cd479d60f1f" providerId="AD" clId="Web-{CAD528B5-1238-AF74-0BBB-EF22B9E4D196}" dt="2025-04-16T15:05:11.912" v="2" actId="20577"/>
          <ac:spMkLst>
            <pc:docMk/>
            <pc:sldMk cId="841558023" sldId="2147479068"/>
            <ac:spMk id="8" creationId="{1BA6D0D8-F0E9-5F03-F7DA-1C537F780A70}"/>
          </ac:spMkLst>
        </pc:spChg>
      </pc:sldChg>
      <pc:sldChg chg="modSp">
        <pc:chgData name="Jeydri Urbina" userId="S::jeydri_ncollaborative.com#ext#@ncconnect.onmicrosoft.com::416532f6-31fa-4146-bc2a-7cd479d60f1f" providerId="AD" clId="Web-{CAD528B5-1238-AF74-0BBB-EF22B9E4D196}" dt="2025-04-16T18:54:20.098" v="776" actId="20577"/>
        <pc:sldMkLst>
          <pc:docMk/>
          <pc:sldMk cId="1783586551" sldId="2147479069"/>
        </pc:sldMkLst>
        <pc:spChg chg="mod">
          <ac:chgData name="Jeydri Urbina" userId="S::jeydri_ncollaborative.com#ext#@ncconnect.onmicrosoft.com::416532f6-31fa-4146-bc2a-7cd479d60f1f" providerId="AD" clId="Web-{CAD528B5-1238-AF74-0BBB-EF22B9E4D196}" dt="2025-04-16T18:54:20.098" v="776" actId="20577"/>
          <ac:spMkLst>
            <pc:docMk/>
            <pc:sldMk cId="1783586551" sldId="2147479069"/>
            <ac:spMk id="4" creationId="{EA135EB0-9C67-59BF-F2DE-B563951D3DCD}"/>
          </ac:spMkLst>
        </pc:spChg>
      </pc:sldChg>
    </pc:docChg>
  </pc:docChgLst>
  <pc:docChgLst>
    <pc:chgData name="Marnay Meyer" userId="a449fada-48bd-49e2-8bc2-deb5e8b1231b" providerId="ADAL" clId="{9BB7E897-D39D-9847-BFEC-41F331851A5D}"/>
    <pc:docChg chg="undo custSel modMainMaster">
      <pc:chgData name="Marnay Meyer" userId="a449fada-48bd-49e2-8bc2-deb5e8b1231b" providerId="ADAL" clId="{9BB7E897-D39D-9847-BFEC-41F331851A5D}" dt="2025-04-23T15:00:46.507" v="52"/>
      <pc:docMkLst>
        <pc:docMk/>
      </pc:docMkLst>
      <pc:sldMasterChg chg="modSldLayout">
        <pc:chgData name="Marnay Meyer" userId="a449fada-48bd-49e2-8bc2-deb5e8b1231b" providerId="ADAL" clId="{9BB7E897-D39D-9847-BFEC-41F331851A5D}" dt="2025-04-23T15:00:46.507" v="52"/>
        <pc:sldMasterMkLst>
          <pc:docMk/>
          <pc:sldMasterMk cId="2984099687" sldId="2147483744"/>
        </pc:sldMasterMkLst>
        <pc:sldLayoutChg chg="addSp delSp modSp mod">
          <pc:chgData name="Marnay Meyer" userId="a449fada-48bd-49e2-8bc2-deb5e8b1231b" providerId="ADAL" clId="{9BB7E897-D39D-9847-BFEC-41F331851A5D}" dt="2025-04-23T15:00:46.507" v="52"/>
          <pc:sldLayoutMkLst>
            <pc:docMk/>
            <pc:sldMasterMk cId="2984099687" sldId="2147483744"/>
            <pc:sldLayoutMk cId="1536553895" sldId="2147483769"/>
          </pc:sldLayoutMkLst>
          <pc:spChg chg="mod">
            <ac:chgData name="Marnay Meyer" userId="a449fada-48bd-49e2-8bc2-deb5e8b1231b" providerId="ADAL" clId="{9BB7E897-D39D-9847-BFEC-41F331851A5D}" dt="2025-04-23T15:00:46.507" v="52"/>
            <ac:spMkLst>
              <pc:docMk/>
              <pc:sldMasterMk cId="2984099687" sldId="2147483744"/>
              <pc:sldLayoutMk cId="1536553895" sldId="2147483769"/>
              <ac:spMk id="6" creationId="{C1137ADB-B28E-ABD9-23F4-083A74A95D48}"/>
            </ac:spMkLst>
          </pc:spChg>
          <pc:picChg chg="add del mod">
            <ac:chgData name="Marnay Meyer" userId="a449fada-48bd-49e2-8bc2-deb5e8b1231b" providerId="ADAL" clId="{9BB7E897-D39D-9847-BFEC-41F331851A5D}" dt="2025-04-22T19:51:17.691" v="6" actId="478"/>
            <ac:picMkLst>
              <pc:docMk/>
              <pc:sldMasterMk cId="2984099687" sldId="2147483744"/>
              <pc:sldLayoutMk cId="1536553895" sldId="2147483769"/>
              <ac:picMk id="7" creationId="{40009B13-AFA2-DD63-8FC9-9DD7E2F67CFB}"/>
            </ac:picMkLst>
          </pc:picChg>
          <pc:picChg chg="add del mod modCrop">
            <ac:chgData name="Marnay Meyer" userId="a449fada-48bd-49e2-8bc2-deb5e8b1231b" providerId="ADAL" clId="{9BB7E897-D39D-9847-BFEC-41F331851A5D}" dt="2025-04-22T19:53:31.232" v="34" actId="21"/>
            <ac:picMkLst>
              <pc:docMk/>
              <pc:sldMasterMk cId="2984099687" sldId="2147483744"/>
              <pc:sldLayoutMk cId="1536553895" sldId="2147483769"/>
              <ac:picMk id="9" creationId="{B5CDE778-6214-B689-DACF-C41675AD5A18}"/>
            </ac:picMkLst>
          </pc:picChg>
          <pc:picChg chg="add mod">
            <ac:chgData name="Marnay Meyer" userId="a449fada-48bd-49e2-8bc2-deb5e8b1231b" providerId="ADAL" clId="{9BB7E897-D39D-9847-BFEC-41F331851A5D}" dt="2025-04-22T19:53:32.389" v="36"/>
            <ac:picMkLst>
              <pc:docMk/>
              <pc:sldMasterMk cId="2984099687" sldId="2147483744"/>
              <pc:sldLayoutMk cId="1536553895" sldId="2147483769"/>
              <ac:picMk id="10" creationId="{47EDDC6F-0F8E-8171-164E-166B30C71960}"/>
            </ac:picMkLst>
          </pc:picChg>
          <pc:picChg chg="del">
            <ac:chgData name="Marnay Meyer" userId="a449fada-48bd-49e2-8bc2-deb5e8b1231b" providerId="ADAL" clId="{9BB7E897-D39D-9847-BFEC-41F331851A5D}" dt="2025-04-22T19:53:32.110" v="35" actId="478"/>
            <ac:picMkLst>
              <pc:docMk/>
              <pc:sldMasterMk cId="2984099687" sldId="2147483744"/>
              <pc:sldLayoutMk cId="1536553895" sldId="2147483769"/>
              <ac:picMk id="15" creationId="{CA055FEE-2776-9449-CEE4-3DD4523D72E3}"/>
            </ac:picMkLst>
          </pc:picChg>
        </pc:sldLayoutChg>
        <pc:sldLayoutChg chg="addSp delSp modSp mod">
          <pc:chgData name="Marnay Meyer" userId="a449fada-48bd-49e2-8bc2-deb5e8b1231b" providerId="ADAL" clId="{9BB7E897-D39D-9847-BFEC-41F331851A5D}" dt="2025-04-23T15:00:18.050" v="50"/>
          <pc:sldLayoutMkLst>
            <pc:docMk/>
            <pc:sldMasterMk cId="2984099687" sldId="2147483744"/>
            <pc:sldLayoutMk cId="408093279" sldId="2147483771"/>
          </pc:sldLayoutMkLst>
          <pc:spChg chg="del">
            <ac:chgData name="Marnay Meyer" userId="a449fada-48bd-49e2-8bc2-deb5e8b1231b" providerId="ADAL" clId="{9BB7E897-D39D-9847-BFEC-41F331851A5D}" dt="2025-04-22T19:53:56.654" v="37" actId="478"/>
            <ac:spMkLst>
              <pc:docMk/>
              <pc:sldMasterMk cId="2984099687" sldId="2147483744"/>
              <pc:sldLayoutMk cId="408093279" sldId="2147483771"/>
              <ac:spMk id="5" creationId="{055B606D-9BF3-939F-F1D6-1442FD437936}"/>
            </ac:spMkLst>
          </pc:spChg>
          <pc:spChg chg="add mod">
            <ac:chgData name="Marnay Meyer" userId="a449fada-48bd-49e2-8bc2-deb5e8b1231b" providerId="ADAL" clId="{9BB7E897-D39D-9847-BFEC-41F331851A5D}" dt="2025-04-23T15:00:18.050" v="50"/>
            <ac:spMkLst>
              <pc:docMk/>
              <pc:sldMasterMk cId="2984099687" sldId="2147483744"/>
              <pc:sldLayoutMk cId="408093279" sldId="2147483771"/>
              <ac:spMk id="6" creationId="{CC644C14-0DEE-2B48-25C7-A2F37CDBFAAB}"/>
            </ac:spMkLst>
          </pc:spChg>
          <pc:picChg chg="add mod">
            <ac:chgData name="Marnay Meyer" userId="a449fada-48bd-49e2-8bc2-deb5e8b1231b" providerId="ADAL" clId="{9BB7E897-D39D-9847-BFEC-41F331851A5D}" dt="2025-04-22T19:53:57.121" v="38"/>
            <ac:picMkLst>
              <pc:docMk/>
              <pc:sldMasterMk cId="2984099687" sldId="2147483744"/>
              <pc:sldLayoutMk cId="408093279" sldId="2147483771"/>
              <ac:picMk id="7" creationId="{305316FB-BAD7-AD86-DB19-89522F5AD34D}"/>
            </ac:picMkLst>
          </pc:picChg>
          <pc:picChg chg="del">
            <ac:chgData name="Marnay Meyer" userId="a449fada-48bd-49e2-8bc2-deb5e8b1231b" providerId="ADAL" clId="{9BB7E897-D39D-9847-BFEC-41F331851A5D}" dt="2025-04-22T19:53:56.654" v="37" actId="478"/>
            <ac:picMkLst>
              <pc:docMk/>
              <pc:sldMasterMk cId="2984099687" sldId="2147483744"/>
              <pc:sldLayoutMk cId="408093279" sldId="2147483771"/>
              <ac:picMk id="15" creationId="{CA055FEE-2776-9449-CEE4-3DD4523D72E3}"/>
            </ac:picMkLst>
          </pc:picChg>
        </pc:sldLayoutChg>
      </pc:sldMasterChg>
    </pc:docChg>
  </pc:docChgLst>
  <pc:docChgLst>
    <pc:chgData name="Colby DiMento" userId="S::cdimento_oakhillstrategies.com#ext#@ncconnect.onmicrosoft.com::d8606fec-3bbc-47f4-8f72-bcac598a9043" providerId="AD" clId="Web-{B0794CAC-E834-6E45-FA09-4952ADE95BEF}"/>
    <pc:docChg chg="modSld">
      <pc:chgData name="Colby DiMento" userId="S::cdimento_oakhillstrategies.com#ext#@ncconnect.onmicrosoft.com::d8606fec-3bbc-47f4-8f72-bcac598a9043" providerId="AD" clId="Web-{B0794CAC-E834-6E45-FA09-4952ADE95BEF}" dt="2025-04-23T15:37:42.421" v="6" actId="1076"/>
      <pc:docMkLst>
        <pc:docMk/>
      </pc:docMkLst>
      <pc:sldChg chg="modSp">
        <pc:chgData name="Colby DiMento" userId="S::cdimento_oakhillstrategies.com#ext#@ncconnect.onmicrosoft.com::d8606fec-3bbc-47f4-8f72-bcac598a9043" providerId="AD" clId="Web-{B0794CAC-E834-6E45-FA09-4952ADE95BEF}" dt="2025-04-23T15:37:42.421" v="6" actId="1076"/>
        <pc:sldMkLst>
          <pc:docMk/>
          <pc:sldMk cId="636725924" sldId="2147478945"/>
        </pc:sldMkLst>
        <pc:spChg chg="mod">
          <ac:chgData name="Colby DiMento" userId="S::cdimento_oakhillstrategies.com#ext#@ncconnect.onmicrosoft.com::d8606fec-3bbc-47f4-8f72-bcac598a9043" providerId="AD" clId="Web-{B0794CAC-E834-6E45-FA09-4952ADE95BEF}" dt="2025-04-23T15:37:42.421" v="6" actId="1076"/>
          <ac:spMkLst>
            <pc:docMk/>
            <pc:sldMk cId="636725924" sldId="2147478945"/>
            <ac:spMk id="6" creationId="{446CC3CB-BC73-7014-B1B5-011B99EE4332}"/>
          </ac:spMkLst>
        </pc:spChg>
      </pc:sldChg>
    </pc:docChg>
  </pc:docChgLst>
  <pc:docChgLst>
    <pc:chgData name="Colby DiMento" userId="S::cdimento_oakhillstrategies.com#ext#@ncconnect.onmicrosoft.com::d8606fec-3bbc-47f4-8f72-bcac598a9043" providerId="AD" clId="Web-{069F8065-D596-08FF-0CE5-DD7F6702A44F}"/>
    <pc:docChg chg="modSld">
      <pc:chgData name="Colby DiMento" userId="S::cdimento_oakhillstrategies.com#ext#@ncconnect.onmicrosoft.com::d8606fec-3bbc-47f4-8f72-bcac598a9043" providerId="AD" clId="Web-{069F8065-D596-08FF-0CE5-DD7F6702A44F}" dt="2025-04-23T15:44:21.760" v="36" actId="1076"/>
      <pc:docMkLst>
        <pc:docMk/>
      </pc:docMkLst>
      <pc:sldChg chg="modSp">
        <pc:chgData name="Colby DiMento" userId="S::cdimento_oakhillstrategies.com#ext#@ncconnect.onmicrosoft.com::d8606fec-3bbc-47f4-8f72-bcac598a9043" providerId="AD" clId="Web-{069F8065-D596-08FF-0CE5-DD7F6702A44F}" dt="2025-04-23T15:44:21.760" v="36" actId="1076"/>
        <pc:sldMkLst>
          <pc:docMk/>
          <pc:sldMk cId="636725924" sldId="2147478945"/>
        </pc:sldMkLst>
        <pc:spChg chg="mod">
          <ac:chgData name="Colby DiMento" userId="S::cdimento_oakhillstrategies.com#ext#@ncconnect.onmicrosoft.com::d8606fec-3bbc-47f4-8f72-bcac598a9043" providerId="AD" clId="Web-{069F8065-D596-08FF-0CE5-DD7F6702A44F}" dt="2025-04-23T15:44:21.760" v="36" actId="1076"/>
          <ac:spMkLst>
            <pc:docMk/>
            <pc:sldMk cId="636725924" sldId="2147478945"/>
            <ac:spMk id="43" creationId="{1EF8A68E-DB43-D854-FC24-68B1CEC1F038}"/>
          </ac:spMkLst>
        </pc:spChg>
      </pc:sldChg>
      <pc:sldChg chg="modSp">
        <pc:chgData name="Colby DiMento" userId="S::cdimento_oakhillstrategies.com#ext#@ncconnect.onmicrosoft.com::d8606fec-3bbc-47f4-8f72-bcac598a9043" providerId="AD" clId="Web-{069F8065-D596-08FF-0CE5-DD7F6702A44F}" dt="2025-04-23T15:43:58.135" v="35" actId="14100"/>
        <pc:sldMkLst>
          <pc:docMk/>
          <pc:sldMk cId="3697128145" sldId="2147479010"/>
        </pc:sldMkLst>
        <pc:spChg chg="mod">
          <ac:chgData name="Colby DiMento" userId="S::cdimento_oakhillstrategies.com#ext#@ncconnect.onmicrosoft.com::d8606fec-3bbc-47f4-8f72-bcac598a9043" providerId="AD" clId="Web-{069F8065-D596-08FF-0CE5-DD7F6702A44F}" dt="2025-04-23T15:43:58.135" v="35" actId="14100"/>
          <ac:spMkLst>
            <pc:docMk/>
            <pc:sldMk cId="3697128145" sldId="2147479010"/>
            <ac:spMk id="3" creationId="{12903F18-50A5-73F7-D5D0-C1F1A2614618}"/>
          </ac:spMkLst>
        </pc:spChg>
      </pc:sldChg>
    </pc:docChg>
  </pc:docChgLst>
  <pc:docChgLst>
    <pc:chgData name="Colby DiMento" userId="S::cdimento_oakhillstrategies.com#ext#@ncconnect.onmicrosoft.com::d8606fec-3bbc-47f4-8f72-bcac598a9043" providerId="AD" clId="Web-{4E77261D-E110-A289-B1C8-EA80579036BE}"/>
    <pc:docChg chg="modSld">
      <pc:chgData name="Colby DiMento" userId="S::cdimento_oakhillstrategies.com#ext#@ncconnect.onmicrosoft.com::d8606fec-3bbc-47f4-8f72-bcac598a9043" providerId="AD" clId="Web-{4E77261D-E110-A289-B1C8-EA80579036BE}" dt="2025-04-15T23:49:08.365" v="16" actId="1076"/>
      <pc:docMkLst>
        <pc:docMk/>
      </pc:docMkLst>
      <pc:sldChg chg="modSp">
        <pc:chgData name="Colby DiMento" userId="S::cdimento_oakhillstrategies.com#ext#@ncconnect.onmicrosoft.com::d8606fec-3bbc-47f4-8f72-bcac598a9043" providerId="AD" clId="Web-{4E77261D-E110-A289-B1C8-EA80579036BE}" dt="2025-04-15T23:49:08.365" v="16" actId="1076"/>
        <pc:sldMkLst>
          <pc:docMk/>
          <pc:sldMk cId="841558023" sldId="2147479068"/>
        </pc:sldMkLst>
        <pc:spChg chg="mod">
          <ac:chgData name="Colby DiMento" userId="S::cdimento_oakhillstrategies.com#ext#@ncconnect.onmicrosoft.com::d8606fec-3bbc-47f4-8f72-bcac598a9043" providerId="AD" clId="Web-{4E77261D-E110-A289-B1C8-EA80579036BE}" dt="2025-04-15T23:48:55.333" v="6" actId="1076"/>
          <ac:spMkLst>
            <pc:docMk/>
            <pc:sldMk cId="841558023" sldId="2147479068"/>
            <ac:spMk id="6" creationId="{9FAE8FBD-D556-ACAE-2191-B4BC8B47733B}"/>
          </ac:spMkLst>
        </pc:spChg>
        <pc:spChg chg="mod">
          <ac:chgData name="Colby DiMento" userId="S::cdimento_oakhillstrategies.com#ext#@ncconnect.onmicrosoft.com::d8606fec-3bbc-47f4-8f72-bcac598a9043" providerId="AD" clId="Web-{4E77261D-E110-A289-B1C8-EA80579036BE}" dt="2025-04-15T23:49:08.365" v="16" actId="1076"/>
          <ac:spMkLst>
            <pc:docMk/>
            <pc:sldMk cId="841558023" sldId="2147479068"/>
            <ac:spMk id="8" creationId="{1BA6D0D8-F0E9-5F03-F7DA-1C537F780A70}"/>
          </ac:spMkLst>
        </pc:spChg>
      </pc:sldChg>
    </pc:docChg>
  </pc:docChgLst>
  <pc:docChgLst>
    <pc:chgData name="Colby DiMento" userId="S::cdimento_oakhillstrategies.com#ext#@ncconnect.onmicrosoft.com::d8606fec-3bbc-47f4-8f72-bcac598a9043" providerId="AD" clId="Web-{46094297-DF45-4FF2-EAC3-09C6D86E46FA}"/>
    <pc:docChg chg="modSld">
      <pc:chgData name="Colby DiMento" userId="S::cdimento_oakhillstrategies.com#ext#@ncconnect.onmicrosoft.com::d8606fec-3bbc-47f4-8f72-bcac598a9043" providerId="AD" clId="Web-{46094297-DF45-4FF2-EAC3-09C6D86E46FA}" dt="2025-04-23T13:33:48.019" v="128" actId="14100"/>
      <pc:docMkLst>
        <pc:docMk/>
      </pc:docMkLst>
      <pc:sldChg chg="modSp">
        <pc:chgData name="Colby DiMento" userId="S::cdimento_oakhillstrategies.com#ext#@ncconnect.onmicrosoft.com::d8606fec-3bbc-47f4-8f72-bcac598a9043" providerId="AD" clId="Web-{46094297-DF45-4FF2-EAC3-09C6D86E46FA}" dt="2025-04-23T13:16:17.736" v="62" actId="20577"/>
        <pc:sldMkLst>
          <pc:docMk/>
          <pc:sldMk cId="1886286786" sldId="2147376866"/>
        </pc:sldMkLst>
        <pc:spChg chg="mod">
          <ac:chgData name="Colby DiMento" userId="S::cdimento_oakhillstrategies.com#ext#@ncconnect.onmicrosoft.com::d8606fec-3bbc-47f4-8f72-bcac598a9043" providerId="AD" clId="Web-{46094297-DF45-4FF2-EAC3-09C6D86E46FA}" dt="2025-04-23T13:16:17.736" v="62" actId="20577"/>
          <ac:spMkLst>
            <pc:docMk/>
            <pc:sldMk cId="1886286786" sldId="2147376866"/>
            <ac:spMk id="6" creationId="{7AC1AC46-3901-E135-9698-FA5FFB6B8D0A}"/>
          </ac:spMkLst>
        </pc:spChg>
      </pc:sldChg>
      <pc:sldChg chg="modSp">
        <pc:chgData name="Colby DiMento" userId="S::cdimento_oakhillstrategies.com#ext#@ncconnect.onmicrosoft.com::d8606fec-3bbc-47f4-8f72-bcac598a9043" providerId="AD" clId="Web-{46094297-DF45-4FF2-EAC3-09C6D86E46FA}" dt="2025-04-23T13:32:09.111" v="107" actId="20577"/>
        <pc:sldMkLst>
          <pc:docMk/>
          <pc:sldMk cId="1137231823" sldId="2147478919"/>
        </pc:sldMkLst>
        <pc:spChg chg="mod">
          <ac:chgData name="Colby DiMento" userId="S::cdimento_oakhillstrategies.com#ext#@ncconnect.onmicrosoft.com::d8606fec-3bbc-47f4-8f72-bcac598a9043" providerId="AD" clId="Web-{46094297-DF45-4FF2-EAC3-09C6D86E46FA}" dt="2025-04-23T13:32:09.111" v="107" actId="20577"/>
          <ac:spMkLst>
            <pc:docMk/>
            <pc:sldMk cId="1137231823" sldId="2147478919"/>
            <ac:spMk id="3" creationId="{FC0C3C2D-3C2C-B95F-90D1-EAE59E59E520}"/>
          </ac:spMkLst>
        </pc:spChg>
      </pc:sldChg>
      <pc:sldChg chg="modSp">
        <pc:chgData name="Colby DiMento" userId="S::cdimento_oakhillstrategies.com#ext#@ncconnect.onmicrosoft.com::d8606fec-3bbc-47f4-8f72-bcac598a9043" providerId="AD" clId="Web-{46094297-DF45-4FF2-EAC3-09C6D86E46FA}" dt="2025-04-23T13:14:49.438" v="56" actId="20577"/>
        <pc:sldMkLst>
          <pc:docMk/>
          <pc:sldMk cId="0" sldId="2147478931"/>
        </pc:sldMkLst>
        <pc:spChg chg="mod">
          <ac:chgData name="Colby DiMento" userId="S::cdimento_oakhillstrategies.com#ext#@ncconnect.onmicrosoft.com::d8606fec-3bbc-47f4-8f72-bcac598a9043" providerId="AD" clId="Web-{46094297-DF45-4FF2-EAC3-09C6D86E46FA}" dt="2025-04-23T13:14:49.438" v="56" actId="20577"/>
          <ac:spMkLst>
            <pc:docMk/>
            <pc:sldMk cId="0" sldId="2147478931"/>
            <ac:spMk id="13" creationId="{88ED1BEA-AF8D-07DA-72D5-0F5BE87B766D}"/>
          </ac:spMkLst>
        </pc:spChg>
      </pc:sldChg>
      <pc:sldChg chg="modSp">
        <pc:chgData name="Colby DiMento" userId="S::cdimento_oakhillstrategies.com#ext#@ncconnect.onmicrosoft.com::d8606fec-3bbc-47f4-8f72-bcac598a9043" providerId="AD" clId="Web-{46094297-DF45-4FF2-EAC3-09C6D86E46FA}" dt="2025-04-23T13:29:56.015" v="98" actId="1076"/>
        <pc:sldMkLst>
          <pc:docMk/>
          <pc:sldMk cId="868757626" sldId="2147479006"/>
        </pc:sldMkLst>
        <pc:spChg chg="mod">
          <ac:chgData name="Colby DiMento" userId="S::cdimento_oakhillstrategies.com#ext#@ncconnect.onmicrosoft.com::d8606fec-3bbc-47f4-8f72-bcac598a9043" providerId="AD" clId="Web-{46094297-DF45-4FF2-EAC3-09C6D86E46FA}" dt="2025-04-23T13:29:52.718" v="96" actId="1076"/>
          <ac:spMkLst>
            <pc:docMk/>
            <pc:sldMk cId="868757626" sldId="2147479006"/>
            <ac:spMk id="2" creationId="{00000000-0000-0000-0000-000000000000}"/>
          </ac:spMkLst>
        </pc:spChg>
        <pc:picChg chg="mod">
          <ac:chgData name="Colby DiMento" userId="S::cdimento_oakhillstrategies.com#ext#@ncconnect.onmicrosoft.com::d8606fec-3bbc-47f4-8f72-bcac598a9043" providerId="AD" clId="Web-{46094297-DF45-4FF2-EAC3-09C6D86E46FA}" dt="2025-04-23T13:29:56.015" v="98" actId="1076"/>
          <ac:picMkLst>
            <pc:docMk/>
            <pc:sldMk cId="868757626" sldId="2147479006"/>
            <ac:picMk id="4" creationId="{C6F1DE50-46DD-68F8-34AA-61E6A2A8D4DD}"/>
          </ac:picMkLst>
        </pc:picChg>
      </pc:sldChg>
      <pc:sldChg chg="modSp">
        <pc:chgData name="Colby DiMento" userId="S::cdimento_oakhillstrategies.com#ext#@ncconnect.onmicrosoft.com::d8606fec-3bbc-47f4-8f72-bcac598a9043" providerId="AD" clId="Web-{46094297-DF45-4FF2-EAC3-09C6D86E46FA}" dt="2025-04-23T13:33:17.425" v="123" actId="20577"/>
        <pc:sldMkLst>
          <pc:docMk/>
          <pc:sldMk cId="4253724431" sldId="2147479017"/>
        </pc:sldMkLst>
        <pc:spChg chg="mod">
          <ac:chgData name="Colby DiMento" userId="S::cdimento_oakhillstrategies.com#ext#@ncconnect.onmicrosoft.com::d8606fec-3bbc-47f4-8f72-bcac598a9043" providerId="AD" clId="Web-{46094297-DF45-4FF2-EAC3-09C6D86E46FA}" dt="2025-04-23T13:33:17.425" v="123" actId="20577"/>
          <ac:spMkLst>
            <pc:docMk/>
            <pc:sldMk cId="4253724431" sldId="2147479017"/>
            <ac:spMk id="4" creationId="{B40F37A0-C3C7-9C5A-5660-9723C0B1219F}"/>
          </ac:spMkLst>
        </pc:spChg>
      </pc:sldChg>
      <pc:sldChg chg="modSp">
        <pc:chgData name="Colby DiMento" userId="S::cdimento_oakhillstrategies.com#ext#@ncconnect.onmicrosoft.com::d8606fec-3bbc-47f4-8f72-bcac598a9043" providerId="AD" clId="Web-{46094297-DF45-4FF2-EAC3-09C6D86E46FA}" dt="2025-04-23T13:11:43.185" v="30" actId="1076"/>
        <pc:sldMkLst>
          <pc:docMk/>
          <pc:sldMk cId="2449427989" sldId="2147479018"/>
        </pc:sldMkLst>
        <pc:spChg chg="mod">
          <ac:chgData name="Colby DiMento" userId="S::cdimento_oakhillstrategies.com#ext#@ncconnect.onmicrosoft.com::d8606fec-3bbc-47f4-8f72-bcac598a9043" providerId="AD" clId="Web-{46094297-DF45-4FF2-EAC3-09C6D86E46FA}" dt="2025-04-23T13:11:43.185" v="30" actId="1076"/>
          <ac:spMkLst>
            <pc:docMk/>
            <pc:sldMk cId="2449427989" sldId="2147479018"/>
            <ac:spMk id="2" creationId="{9584CAF2-2569-2EF2-992A-BA78A477019A}"/>
          </ac:spMkLst>
        </pc:spChg>
      </pc:sldChg>
      <pc:sldChg chg="modSp">
        <pc:chgData name="Colby DiMento" userId="S::cdimento_oakhillstrategies.com#ext#@ncconnect.onmicrosoft.com::d8606fec-3bbc-47f4-8f72-bcac598a9043" providerId="AD" clId="Web-{46094297-DF45-4FF2-EAC3-09C6D86E46FA}" dt="2025-04-23T13:32:49.393" v="115" actId="14100"/>
        <pc:sldMkLst>
          <pc:docMk/>
          <pc:sldMk cId="612056148" sldId="2147479019"/>
        </pc:sldMkLst>
        <pc:spChg chg="mod">
          <ac:chgData name="Colby DiMento" userId="S::cdimento_oakhillstrategies.com#ext#@ncconnect.onmicrosoft.com::d8606fec-3bbc-47f4-8f72-bcac598a9043" providerId="AD" clId="Web-{46094297-DF45-4FF2-EAC3-09C6D86E46FA}" dt="2025-04-23T13:32:49.393" v="115" actId="14100"/>
          <ac:spMkLst>
            <pc:docMk/>
            <pc:sldMk cId="612056148" sldId="2147479019"/>
            <ac:spMk id="2" creationId="{9584CAF2-2569-2EF2-992A-BA78A477019A}"/>
          </ac:spMkLst>
        </pc:spChg>
      </pc:sldChg>
      <pc:sldChg chg="modSp">
        <pc:chgData name="Colby DiMento" userId="S::cdimento_oakhillstrategies.com#ext#@ncconnect.onmicrosoft.com::d8606fec-3bbc-47f4-8f72-bcac598a9043" providerId="AD" clId="Web-{46094297-DF45-4FF2-EAC3-09C6D86E46FA}" dt="2025-04-23T13:33:08.206" v="119" actId="20577"/>
        <pc:sldMkLst>
          <pc:docMk/>
          <pc:sldMk cId="769892693" sldId="2147479020"/>
        </pc:sldMkLst>
        <pc:spChg chg="mod">
          <ac:chgData name="Colby DiMento" userId="S::cdimento_oakhillstrategies.com#ext#@ncconnect.onmicrosoft.com::d8606fec-3bbc-47f4-8f72-bcac598a9043" providerId="AD" clId="Web-{46094297-DF45-4FF2-EAC3-09C6D86E46FA}" dt="2025-04-23T13:33:08.206" v="119" actId="20577"/>
          <ac:spMkLst>
            <pc:docMk/>
            <pc:sldMk cId="769892693" sldId="2147479020"/>
            <ac:spMk id="4" creationId="{E5D4BC75-2FA9-2F5E-F730-62AD83BE5000}"/>
          </ac:spMkLst>
        </pc:spChg>
      </pc:sldChg>
      <pc:sldChg chg="modSp">
        <pc:chgData name="Colby DiMento" userId="S::cdimento_oakhillstrategies.com#ext#@ncconnect.onmicrosoft.com::d8606fec-3bbc-47f4-8f72-bcac598a9043" providerId="AD" clId="Web-{46094297-DF45-4FF2-EAC3-09C6D86E46FA}" dt="2025-04-23T13:32:23.986" v="110" actId="1076"/>
        <pc:sldMkLst>
          <pc:docMk/>
          <pc:sldMk cId="3408530501" sldId="2147479026"/>
        </pc:sldMkLst>
        <pc:spChg chg="mod">
          <ac:chgData name="Colby DiMento" userId="S::cdimento_oakhillstrategies.com#ext#@ncconnect.onmicrosoft.com::d8606fec-3bbc-47f4-8f72-bcac598a9043" providerId="AD" clId="Web-{46094297-DF45-4FF2-EAC3-09C6D86E46FA}" dt="2025-04-23T13:32:23.986" v="110" actId="1076"/>
          <ac:spMkLst>
            <pc:docMk/>
            <pc:sldMk cId="3408530501" sldId="2147479026"/>
            <ac:spMk id="4" creationId="{D9BE1E66-A4A3-7DBE-310F-F02F5FDE4510}"/>
          </ac:spMkLst>
        </pc:spChg>
        <pc:spChg chg="mod">
          <ac:chgData name="Colby DiMento" userId="S::cdimento_oakhillstrategies.com#ext#@ncconnect.onmicrosoft.com::d8606fec-3bbc-47f4-8f72-bcac598a9043" providerId="AD" clId="Web-{46094297-DF45-4FF2-EAC3-09C6D86E46FA}" dt="2025-04-23T13:32:20.658" v="108" actId="1076"/>
          <ac:spMkLst>
            <pc:docMk/>
            <pc:sldMk cId="3408530501" sldId="2147479026"/>
            <ac:spMk id="8" creationId="{8D4F4646-75CE-8B57-721F-77D221A4E91A}"/>
          </ac:spMkLst>
        </pc:spChg>
        <pc:spChg chg="mod">
          <ac:chgData name="Colby DiMento" userId="S::cdimento_oakhillstrategies.com#ext#@ncconnect.onmicrosoft.com::d8606fec-3bbc-47f4-8f72-bcac598a9043" providerId="AD" clId="Web-{46094297-DF45-4FF2-EAC3-09C6D86E46FA}" dt="2025-04-23T13:32:20.674" v="109" actId="1076"/>
          <ac:spMkLst>
            <pc:docMk/>
            <pc:sldMk cId="3408530501" sldId="2147479026"/>
            <ac:spMk id="9" creationId="{EBC33342-0650-E023-FE21-D4A2AAE7C658}"/>
          </ac:spMkLst>
        </pc:spChg>
      </pc:sldChg>
      <pc:sldChg chg="modSp">
        <pc:chgData name="Colby DiMento" userId="S::cdimento_oakhillstrategies.com#ext#@ncconnect.onmicrosoft.com::d8606fec-3bbc-47f4-8f72-bcac598a9043" providerId="AD" clId="Web-{46094297-DF45-4FF2-EAC3-09C6D86E46FA}" dt="2025-04-23T13:31:30.064" v="105" actId="14100"/>
        <pc:sldMkLst>
          <pc:docMk/>
          <pc:sldMk cId="2594068507" sldId="2147479036"/>
        </pc:sldMkLst>
        <pc:spChg chg="mod">
          <ac:chgData name="Colby DiMento" userId="S::cdimento_oakhillstrategies.com#ext#@ncconnect.onmicrosoft.com::d8606fec-3bbc-47f4-8f72-bcac598a9043" providerId="AD" clId="Web-{46094297-DF45-4FF2-EAC3-09C6D86E46FA}" dt="2025-04-23T13:31:30.064" v="105" actId="14100"/>
          <ac:spMkLst>
            <pc:docMk/>
            <pc:sldMk cId="2594068507" sldId="2147479036"/>
            <ac:spMk id="2" creationId="{B64F8F4F-0B36-EC32-9683-77B42C63F2B0}"/>
          </ac:spMkLst>
        </pc:spChg>
      </pc:sldChg>
      <pc:sldChg chg="modSp">
        <pc:chgData name="Colby DiMento" userId="S::cdimento_oakhillstrategies.com#ext#@ncconnect.onmicrosoft.com::d8606fec-3bbc-47f4-8f72-bcac598a9043" providerId="AD" clId="Web-{46094297-DF45-4FF2-EAC3-09C6D86E46FA}" dt="2025-04-23T13:33:48.019" v="128" actId="14100"/>
        <pc:sldMkLst>
          <pc:docMk/>
          <pc:sldMk cId="3617354974" sldId="2147479039"/>
        </pc:sldMkLst>
        <pc:spChg chg="mod">
          <ac:chgData name="Colby DiMento" userId="S::cdimento_oakhillstrategies.com#ext#@ncconnect.onmicrosoft.com::d8606fec-3bbc-47f4-8f72-bcac598a9043" providerId="AD" clId="Web-{46094297-DF45-4FF2-EAC3-09C6D86E46FA}" dt="2025-04-23T13:33:48.019" v="128" actId="14100"/>
          <ac:spMkLst>
            <pc:docMk/>
            <pc:sldMk cId="3617354974" sldId="2147479039"/>
            <ac:spMk id="2" creationId="{EA75F4A7-73C3-4BFF-5AFC-BAB9BE27E150}"/>
          </ac:spMkLst>
        </pc:spChg>
        <pc:spChg chg="mod">
          <ac:chgData name="Colby DiMento" userId="S::cdimento_oakhillstrategies.com#ext#@ncconnect.onmicrosoft.com::d8606fec-3bbc-47f4-8f72-bcac598a9043" providerId="AD" clId="Web-{46094297-DF45-4FF2-EAC3-09C6D86E46FA}" dt="2025-04-23T13:13:03.811" v="41" actId="1076"/>
          <ac:spMkLst>
            <pc:docMk/>
            <pc:sldMk cId="3617354974" sldId="2147479039"/>
            <ac:spMk id="4" creationId="{0158A690-E146-B3D6-0E8D-B9D9F3EF3211}"/>
          </ac:spMkLst>
        </pc:spChg>
      </pc:sldChg>
      <pc:sldChg chg="modSp">
        <pc:chgData name="Colby DiMento" userId="S::cdimento_oakhillstrategies.com#ext#@ncconnect.onmicrosoft.com::d8606fec-3bbc-47f4-8f72-bcac598a9043" providerId="AD" clId="Web-{46094297-DF45-4FF2-EAC3-09C6D86E46FA}" dt="2025-04-23T13:30:35.938" v="104" actId="1076"/>
        <pc:sldMkLst>
          <pc:docMk/>
          <pc:sldMk cId="3003746408" sldId="2147479046"/>
        </pc:sldMkLst>
        <pc:spChg chg="mod">
          <ac:chgData name="Colby DiMento" userId="S::cdimento_oakhillstrategies.com#ext#@ncconnect.onmicrosoft.com::d8606fec-3bbc-47f4-8f72-bcac598a9043" providerId="AD" clId="Web-{46094297-DF45-4FF2-EAC3-09C6D86E46FA}" dt="2025-04-23T13:28:28.686" v="74" actId="20577"/>
          <ac:spMkLst>
            <pc:docMk/>
            <pc:sldMk cId="3003746408" sldId="2147479046"/>
            <ac:spMk id="2" creationId="{DEAA6354-0E58-FF7F-552B-A45CE656E264}"/>
          </ac:spMkLst>
        </pc:spChg>
        <pc:spChg chg="mod">
          <ac:chgData name="Colby DiMento" userId="S::cdimento_oakhillstrategies.com#ext#@ncconnect.onmicrosoft.com::d8606fec-3bbc-47f4-8f72-bcac598a9043" providerId="AD" clId="Web-{46094297-DF45-4FF2-EAC3-09C6D86E46FA}" dt="2025-04-23T13:30:35.938" v="104" actId="1076"/>
          <ac:spMkLst>
            <pc:docMk/>
            <pc:sldMk cId="3003746408" sldId="2147479046"/>
            <ac:spMk id="11" creationId="{092CE302-6F2E-3A37-5887-211E601A3185}"/>
          </ac:spMkLst>
        </pc:spChg>
        <pc:picChg chg="mod">
          <ac:chgData name="Colby DiMento" userId="S::cdimento_oakhillstrategies.com#ext#@ncconnect.onmicrosoft.com::d8606fec-3bbc-47f4-8f72-bcac598a9043" providerId="AD" clId="Web-{46094297-DF45-4FF2-EAC3-09C6D86E46FA}" dt="2025-04-23T13:23:51.462" v="72" actId="14100"/>
          <ac:picMkLst>
            <pc:docMk/>
            <pc:sldMk cId="3003746408" sldId="2147479046"/>
            <ac:picMk id="6" creationId="{A02DC44E-5E0A-D1F3-AA25-CC70F65AA3BB}"/>
          </ac:picMkLst>
        </pc:picChg>
      </pc:sldChg>
      <pc:sldChg chg="modSp">
        <pc:chgData name="Colby DiMento" userId="S::cdimento_oakhillstrategies.com#ext#@ncconnect.onmicrosoft.com::d8606fec-3bbc-47f4-8f72-bcac598a9043" providerId="AD" clId="Web-{46094297-DF45-4FF2-EAC3-09C6D86E46FA}" dt="2025-04-23T13:12:25.576" v="34" actId="1076"/>
        <pc:sldMkLst>
          <pc:docMk/>
          <pc:sldMk cId="2357974597" sldId="2147479052"/>
        </pc:sldMkLst>
        <pc:spChg chg="mod">
          <ac:chgData name="Colby DiMento" userId="S::cdimento_oakhillstrategies.com#ext#@ncconnect.onmicrosoft.com::d8606fec-3bbc-47f4-8f72-bcac598a9043" providerId="AD" clId="Web-{46094297-DF45-4FF2-EAC3-09C6D86E46FA}" dt="2025-04-23T13:12:25.576" v="34" actId="1076"/>
          <ac:spMkLst>
            <pc:docMk/>
            <pc:sldMk cId="2357974597" sldId="2147479052"/>
            <ac:spMk id="2" creationId="{C363D697-016C-B5C0-49FA-CC496936DAD6}"/>
          </ac:spMkLst>
        </pc:spChg>
        <pc:spChg chg="mod">
          <ac:chgData name="Colby DiMento" userId="S::cdimento_oakhillstrategies.com#ext#@ncconnect.onmicrosoft.com::d8606fec-3bbc-47f4-8f72-bcac598a9043" providerId="AD" clId="Web-{46094297-DF45-4FF2-EAC3-09C6D86E46FA}" dt="2025-04-23T13:12:19.623" v="33" actId="1076"/>
          <ac:spMkLst>
            <pc:docMk/>
            <pc:sldMk cId="2357974597" sldId="2147479052"/>
            <ac:spMk id="3" creationId="{C26FBBFA-7688-EBA8-93AE-E97485082D16}"/>
          </ac:spMkLst>
        </pc:spChg>
      </pc:sldChg>
      <pc:sldChg chg="modSp">
        <pc:chgData name="Colby DiMento" userId="S::cdimento_oakhillstrategies.com#ext#@ncconnect.onmicrosoft.com::d8606fec-3bbc-47f4-8f72-bcac598a9043" providerId="AD" clId="Web-{46094297-DF45-4FF2-EAC3-09C6D86E46FA}" dt="2025-04-23T13:12:43.170" v="38" actId="20577"/>
        <pc:sldMkLst>
          <pc:docMk/>
          <pc:sldMk cId="2462999006" sldId="2147479053"/>
        </pc:sldMkLst>
        <pc:spChg chg="mod">
          <ac:chgData name="Colby DiMento" userId="S::cdimento_oakhillstrategies.com#ext#@ncconnect.onmicrosoft.com::d8606fec-3bbc-47f4-8f72-bcac598a9043" providerId="AD" clId="Web-{46094297-DF45-4FF2-EAC3-09C6D86E46FA}" dt="2025-04-23T13:12:43.170" v="38" actId="20577"/>
          <ac:spMkLst>
            <pc:docMk/>
            <pc:sldMk cId="2462999006" sldId="2147479053"/>
            <ac:spMk id="13" creationId="{FA9CAB10-3907-C55E-134F-967AA6D8D1C6}"/>
          </ac:spMkLst>
        </pc:spChg>
      </pc:sldChg>
      <pc:sldChg chg="modSp">
        <pc:chgData name="Colby DiMento" userId="S::cdimento_oakhillstrategies.com#ext#@ncconnect.onmicrosoft.com::d8606fec-3bbc-47f4-8f72-bcac598a9043" providerId="AD" clId="Web-{46094297-DF45-4FF2-EAC3-09C6D86E46FA}" dt="2025-04-23T13:12:38.655" v="36" actId="20577"/>
        <pc:sldMkLst>
          <pc:docMk/>
          <pc:sldMk cId="705176444" sldId="2147479055"/>
        </pc:sldMkLst>
        <pc:spChg chg="mod">
          <ac:chgData name="Colby DiMento" userId="S::cdimento_oakhillstrategies.com#ext#@ncconnect.onmicrosoft.com::d8606fec-3bbc-47f4-8f72-bcac598a9043" providerId="AD" clId="Web-{46094297-DF45-4FF2-EAC3-09C6D86E46FA}" dt="2025-04-23T13:12:38.655" v="36" actId="20577"/>
          <ac:spMkLst>
            <pc:docMk/>
            <pc:sldMk cId="705176444" sldId="2147479055"/>
            <ac:spMk id="5" creationId="{BDBA363D-0DCE-5B59-B274-87296BB6194E}"/>
          </ac:spMkLst>
        </pc:spChg>
      </pc:sldChg>
      <pc:sldChg chg="modSp">
        <pc:chgData name="Colby DiMento" userId="S::cdimento_oakhillstrategies.com#ext#@ncconnect.onmicrosoft.com::d8606fec-3bbc-47f4-8f72-bcac598a9043" providerId="AD" clId="Web-{46094297-DF45-4FF2-EAC3-09C6D86E46FA}" dt="2025-04-23T13:29:24.108" v="93" actId="20577"/>
        <pc:sldMkLst>
          <pc:docMk/>
          <pc:sldMk cId="334082087" sldId="2147479060"/>
        </pc:sldMkLst>
        <pc:spChg chg="mod">
          <ac:chgData name="Colby DiMento" userId="S::cdimento_oakhillstrategies.com#ext#@ncconnect.onmicrosoft.com::d8606fec-3bbc-47f4-8f72-bcac598a9043" providerId="AD" clId="Web-{46094297-DF45-4FF2-EAC3-09C6D86E46FA}" dt="2025-04-23T13:17:16.331" v="71" actId="20577"/>
          <ac:spMkLst>
            <pc:docMk/>
            <pc:sldMk cId="334082087" sldId="2147479060"/>
            <ac:spMk id="5" creationId="{1F8D3682-1B87-1C6D-6682-32529A29EFAD}"/>
          </ac:spMkLst>
        </pc:spChg>
        <pc:spChg chg="mod">
          <ac:chgData name="Colby DiMento" userId="S::cdimento_oakhillstrategies.com#ext#@ncconnect.onmicrosoft.com::d8606fec-3bbc-47f4-8f72-bcac598a9043" providerId="AD" clId="Web-{46094297-DF45-4FF2-EAC3-09C6D86E46FA}" dt="2025-04-23T13:29:24.108" v="93" actId="20577"/>
          <ac:spMkLst>
            <pc:docMk/>
            <pc:sldMk cId="334082087" sldId="2147479060"/>
            <ac:spMk id="12" creationId="{57442E30-504F-9897-4DFC-225861A58A2A}"/>
          </ac:spMkLst>
        </pc:spChg>
      </pc:sldChg>
      <pc:sldChg chg="modSp">
        <pc:chgData name="Colby DiMento" userId="S::cdimento_oakhillstrategies.com#ext#@ncconnect.onmicrosoft.com::d8606fec-3bbc-47f4-8f72-bcac598a9043" providerId="AD" clId="Web-{46094297-DF45-4FF2-EAC3-09C6D86E46FA}" dt="2025-04-23T13:29:02.936" v="84" actId="20577"/>
        <pc:sldMkLst>
          <pc:docMk/>
          <pc:sldMk cId="1219013534" sldId="2147479061"/>
        </pc:sldMkLst>
        <pc:spChg chg="mod">
          <ac:chgData name="Colby DiMento" userId="S::cdimento_oakhillstrategies.com#ext#@ncconnect.onmicrosoft.com::d8606fec-3bbc-47f4-8f72-bcac598a9043" providerId="AD" clId="Web-{46094297-DF45-4FF2-EAC3-09C6D86E46FA}" dt="2025-04-23T13:17:03.706" v="67" actId="1076"/>
          <ac:spMkLst>
            <pc:docMk/>
            <pc:sldMk cId="1219013534" sldId="2147479061"/>
            <ac:spMk id="2" creationId="{0CF3649C-D3F6-03D9-70FA-F484EFA8725A}"/>
          </ac:spMkLst>
        </pc:spChg>
        <pc:spChg chg="mod">
          <ac:chgData name="Colby DiMento" userId="S::cdimento_oakhillstrategies.com#ext#@ncconnect.onmicrosoft.com::d8606fec-3bbc-47f4-8f72-bcac598a9043" providerId="AD" clId="Web-{46094297-DF45-4FF2-EAC3-09C6D86E46FA}" dt="2025-04-23T13:17:07.940" v="68" actId="1076"/>
          <ac:spMkLst>
            <pc:docMk/>
            <pc:sldMk cId="1219013534" sldId="2147479061"/>
            <ac:spMk id="11" creationId="{A0D38BFB-E784-F644-BB7F-A63E0D44CDFA}"/>
          </ac:spMkLst>
        </pc:spChg>
        <pc:spChg chg="mod">
          <ac:chgData name="Colby DiMento" userId="S::cdimento_oakhillstrategies.com#ext#@ncconnect.onmicrosoft.com::d8606fec-3bbc-47f4-8f72-bcac598a9043" providerId="AD" clId="Web-{46094297-DF45-4FF2-EAC3-09C6D86E46FA}" dt="2025-04-23T13:29:02.936" v="84" actId="20577"/>
          <ac:spMkLst>
            <pc:docMk/>
            <pc:sldMk cId="1219013534" sldId="2147479061"/>
            <ac:spMk id="12" creationId="{BE3B2323-DFD1-9006-1888-E038FBCD693E}"/>
          </ac:spMkLst>
        </pc:spChg>
      </pc:sldChg>
      <pc:sldChg chg="modSp">
        <pc:chgData name="Colby DiMento" userId="S::cdimento_oakhillstrategies.com#ext#@ncconnect.onmicrosoft.com::d8606fec-3bbc-47f4-8f72-bcac598a9043" providerId="AD" clId="Web-{46094297-DF45-4FF2-EAC3-09C6D86E46FA}" dt="2025-04-23T13:16:37.783" v="63" actId="20577"/>
        <pc:sldMkLst>
          <pc:docMk/>
          <pc:sldMk cId="293615383" sldId="2147479062"/>
        </pc:sldMkLst>
        <pc:spChg chg="mod">
          <ac:chgData name="Colby DiMento" userId="S::cdimento_oakhillstrategies.com#ext#@ncconnect.onmicrosoft.com::d8606fec-3bbc-47f4-8f72-bcac598a9043" providerId="AD" clId="Web-{46094297-DF45-4FF2-EAC3-09C6D86E46FA}" dt="2025-04-23T13:16:37.783" v="63" actId="20577"/>
          <ac:spMkLst>
            <pc:docMk/>
            <pc:sldMk cId="293615383" sldId="2147479062"/>
            <ac:spMk id="6" creationId="{5E99BC6A-9CE1-ECB6-9E95-DD1976D81574}"/>
          </ac:spMkLst>
        </pc:spChg>
      </pc:sldChg>
      <pc:sldChg chg="delSp modSp">
        <pc:chgData name="Colby DiMento" userId="S::cdimento_oakhillstrategies.com#ext#@ncconnect.onmicrosoft.com::d8606fec-3bbc-47f4-8f72-bcac598a9043" providerId="AD" clId="Web-{46094297-DF45-4FF2-EAC3-09C6D86E46FA}" dt="2025-04-23T13:32:29.127" v="111" actId="1076"/>
        <pc:sldMkLst>
          <pc:docMk/>
          <pc:sldMk cId="1117073925" sldId="2147479064"/>
        </pc:sldMkLst>
        <pc:spChg chg="mod topLvl">
          <ac:chgData name="Colby DiMento" userId="S::cdimento_oakhillstrategies.com#ext#@ncconnect.onmicrosoft.com::d8606fec-3bbc-47f4-8f72-bcac598a9043" providerId="AD" clId="Web-{46094297-DF45-4FF2-EAC3-09C6D86E46FA}" dt="2025-04-23T13:09:21.683" v="12" actId="1076"/>
          <ac:spMkLst>
            <pc:docMk/>
            <pc:sldMk cId="1117073925" sldId="2147479064"/>
            <ac:spMk id="6" creationId="{E7C27D51-C0F4-404E-4352-CF4BBED4C77A}"/>
          </ac:spMkLst>
        </pc:spChg>
        <pc:spChg chg="mod">
          <ac:chgData name="Colby DiMento" userId="S::cdimento_oakhillstrategies.com#ext#@ncconnect.onmicrosoft.com::d8606fec-3bbc-47f4-8f72-bcac598a9043" providerId="AD" clId="Web-{46094297-DF45-4FF2-EAC3-09C6D86E46FA}" dt="2025-04-23T13:32:29.127" v="111" actId="1076"/>
          <ac:spMkLst>
            <pc:docMk/>
            <pc:sldMk cId="1117073925" sldId="2147479064"/>
            <ac:spMk id="8" creationId="{9815FFD9-D224-DD53-3325-0D58BD6312B7}"/>
          </ac:spMkLst>
        </pc:spChg>
        <pc:grpChg chg="del">
          <ac:chgData name="Colby DiMento" userId="S::cdimento_oakhillstrategies.com#ext#@ncconnect.onmicrosoft.com::d8606fec-3bbc-47f4-8f72-bcac598a9043" providerId="AD" clId="Web-{46094297-DF45-4FF2-EAC3-09C6D86E46FA}" dt="2025-04-23T13:08:44.479" v="3"/>
          <ac:grpSpMkLst>
            <pc:docMk/>
            <pc:sldMk cId="1117073925" sldId="2147479064"/>
            <ac:grpSpMk id="11" creationId="{41D322C0-00EB-A200-1A62-E8F653B0F4C4}"/>
          </ac:grpSpMkLst>
        </pc:grpChg>
        <pc:picChg chg="mod ord">
          <ac:chgData name="Colby DiMento" userId="S::cdimento_oakhillstrategies.com#ext#@ncconnect.onmicrosoft.com::d8606fec-3bbc-47f4-8f72-bcac598a9043" providerId="AD" clId="Web-{46094297-DF45-4FF2-EAC3-09C6D86E46FA}" dt="2025-04-23T13:09:59.996" v="17" actId="1076"/>
          <ac:picMkLst>
            <pc:docMk/>
            <pc:sldMk cId="1117073925" sldId="2147479064"/>
            <ac:picMk id="5" creationId="{4293E079-63CE-E73A-7398-0D13E136F3C0}"/>
          </ac:picMkLst>
        </pc:picChg>
        <pc:cxnChg chg="mod ord topLvl">
          <ac:chgData name="Colby DiMento" userId="S::cdimento_oakhillstrategies.com#ext#@ncconnect.onmicrosoft.com::d8606fec-3bbc-47f4-8f72-bcac598a9043" providerId="AD" clId="Web-{46094297-DF45-4FF2-EAC3-09C6D86E46FA}" dt="2025-04-23T13:09:00.635" v="7"/>
          <ac:cxnSpMkLst>
            <pc:docMk/>
            <pc:sldMk cId="1117073925" sldId="2147479064"/>
            <ac:cxnSpMk id="10" creationId="{F9356337-F7C1-D67E-9D11-16B17E247EF2}"/>
          </ac:cxnSpMkLst>
        </pc:cxnChg>
      </pc:sldChg>
      <pc:sldChg chg="modSp">
        <pc:chgData name="Colby DiMento" userId="S::cdimento_oakhillstrategies.com#ext#@ncconnect.onmicrosoft.com::d8606fec-3bbc-47f4-8f72-bcac598a9043" providerId="AD" clId="Web-{46094297-DF45-4FF2-EAC3-09C6D86E46FA}" dt="2025-04-23T13:14:57.626" v="57" actId="1076"/>
        <pc:sldMkLst>
          <pc:docMk/>
          <pc:sldMk cId="841558023" sldId="2147479068"/>
        </pc:sldMkLst>
        <pc:spChg chg="mod">
          <ac:chgData name="Colby DiMento" userId="S::cdimento_oakhillstrategies.com#ext#@ncconnect.onmicrosoft.com::d8606fec-3bbc-47f4-8f72-bcac598a9043" providerId="AD" clId="Web-{46094297-DF45-4FF2-EAC3-09C6D86E46FA}" dt="2025-04-23T13:14:57.626" v="57" actId="1076"/>
          <ac:spMkLst>
            <pc:docMk/>
            <pc:sldMk cId="841558023" sldId="2147479068"/>
            <ac:spMk id="11" creationId="{5F4EEEFC-0276-CC0E-8196-30F696B799B4}"/>
          </ac:spMkLst>
        </pc:spChg>
      </pc:sldChg>
      <pc:sldChg chg="modSp">
        <pc:chgData name="Colby DiMento" userId="S::cdimento_oakhillstrategies.com#ext#@ncconnect.onmicrosoft.com::d8606fec-3bbc-47f4-8f72-bcac598a9043" providerId="AD" clId="Web-{46094297-DF45-4FF2-EAC3-09C6D86E46FA}" dt="2025-04-23T13:33:30.675" v="124" actId="1076"/>
        <pc:sldMkLst>
          <pc:docMk/>
          <pc:sldMk cId="1783586551" sldId="2147479069"/>
        </pc:sldMkLst>
        <pc:spChg chg="mod">
          <ac:chgData name="Colby DiMento" userId="S::cdimento_oakhillstrategies.com#ext#@ncconnect.onmicrosoft.com::d8606fec-3bbc-47f4-8f72-bcac598a9043" providerId="AD" clId="Web-{46094297-DF45-4FF2-EAC3-09C6D86E46FA}" dt="2025-04-23T13:12:54.217" v="40" actId="1076"/>
          <ac:spMkLst>
            <pc:docMk/>
            <pc:sldMk cId="1783586551" sldId="2147479069"/>
            <ac:spMk id="3" creationId="{90293D52-190F-34C9-F01F-855248DBA870}"/>
          </ac:spMkLst>
        </pc:spChg>
        <pc:spChg chg="mod">
          <ac:chgData name="Colby DiMento" userId="S::cdimento_oakhillstrategies.com#ext#@ncconnect.onmicrosoft.com::d8606fec-3bbc-47f4-8f72-bcac598a9043" providerId="AD" clId="Web-{46094297-DF45-4FF2-EAC3-09C6D86E46FA}" dt="2025-04-23T13:33:30.675" v="124" actId="1076"/>
          <ac:spMkLst>
            <pc:docMk/>
            <pc:sldMk cId="1783586551" sldId="2147479069"/>
            <ac:spMk id="4" creationId="{EA135EB0-9C67-59BF-F2DE-B563951D3DCD}"/>
          </ac:spMkLst>
        </pc:spChg>
      </pc:sldChg>
    </pc:docChg>
  </pc:docChgLst>
  <pc:docChgLst>
    <pc:chgData name="Jeydri Urbina" userId="S::jeydri_ncollaborative.com#ext#@ncconnect.onmicrosoft.com::416532f6-31fa-4146-bc2a-7cd479d60f1f" providerId="AD" clId="Web-{E0DDBDA3-D0D3-3C83-FE6B-8295B1D70A27}"/>
    <pc:docChg chg="mod modSld">
      <pc:chgData name="Jeydri Urbina" userId="S::jeydri_ncollaborative.com#ext#@ncconnect.onmicrosoft.com::416532f6-31fa-4146-bc2a-7cd479d60f1f" providerId="AD" clId="Web-{E0DDBDA3-D0D3-3C83-FE6B-8295B1D70A27}" dt="2025-04-23T02:47:04.202" v="6" actId="20577"/>
      <pc:docMkLst>
        <pc:docMk/>
      </pc:docMkLst>
      <pc:sldChg chg="modSp">
        <pc:chgData name="Jeydri Urbina" userId="S::jeydri_ncollaborative.com#ext#@ncconnect.onmicrosoft.com::416532f6-31fa-4146-bc2a-7cd479d60f1f" providerId="AD" clId="Web-{E0DDBDA3-D0D3-3C83-FE6B-8295B1D70A27}" dt="2025-04-23T02:46:37.343" v="3" actId="20577"/>
        <pc:sldMkLst>
          <pc:docMk/>
          <pc:sldMk cId="3078700674" sldId="2147479031"/>
        </pc:sldMkLst>
        <pc:spChg chg="mod">
          <ac:chgData name="Jeydri Urbina" userId="S::jeydri_ncollaborative.com#ext#@ncconnect.onmicrosoft.com::416532f6-31fa-4146-bc2a-7cd479d60f1f" providerId="AD" clId="Web-{E0DDBDA3-D0D3-3C83-FE6B-8295B1D70A27}" dt="2025-04-23T02:46:37.343" v="3" actId="20577"/>
          <ac:spMkLst>
            <pc:docMk/>
            <pc:sldMk cId="3078700674" sldId="2147479031"/>
            <ac:spMk id="2" creationId="{C60BB48A-6AE3-F561-4003-67F8B4E4A276}"/>
          </ac:spMkLst>
        </pc:spChg>
      </pc:sldChg>
      <pc:sldChg chg="modSp">
        <pc:chgData name="Jeydri Urbina" userId="S::jeydri_ncollaborative.com#ext#@ncconnect.onmicrosoft.com::416532f6-31fa-4146-bc2a-7cd479d60f1f" providerId="AD" clId="Web-{E0DDBDA3-D0D3-3C83-FE6B-8295B1D70A27}" dt="2025-04-23T02:47:04.202" v="6" actId="20577"/>
        <pc:sldMkLst>
          <pc:docMk/>
          <pc:sldMk cId="3617354974" sldId="2147479039"/>
        </pc:sldMkLst>
        <pc:spChg chg="mod">
          <ac:chgData name="Jeydri Urbina" userId="S::jeydri_ncollaborative.com#ext#@ncconnect.onmicrosoft.com::416532f6-31fa-4146-bc2a-7cd479d60f1f" providerId="AD" clId="Web-{E0DDBDA3-D0D3-3C83-FE6B-8295B1D70A27}" dt="2025-04-23T02:47:04.202" v="6" actId="20577"/>
          <ac:spMkLst>
            <pc:docMk/>
            <pc:sldMk cId="3617354974" sldId="2147479039"/>
            <ac:spMk id="2" creationId="{EA75F4A7-73C3-4BFF-5AFC-BAB9BE27E15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5EF8AF1-5D1D-EEBC-2EDE-4A95B2DD36A1}"/>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467884B-E55D-AC26-0BEA-64B27323D969}"/>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156DE283-164F-F84D-BAF4-D290A0AF8E9C}" type="datetimeFigureOut">
              <a:rPr lang="en-US" smtClean="0"/>
              <a:t>4/23/2025</a:t>
            </a:fld>
            <a:endParaRPr lang="en-US"/>
          </a:p>
        </p:txBody>
      </p:sp>
      <p:sp>
        <p:nvSpPr>
          <p:cNvPr id="4" name="Footer Placeholder 3">
            <a:extLst>
              <a:ext uri="{FF2B5EF4-FFF2-40B4-BE49-F238E27FC236}">
                <a16:creationId xmlns:a16="http://schemas.microsoft.com/office/drawing/2014/main" id="{A30F5AC8-4AAA-39D6-DEE2-D2B5A36FA6E5}"/>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F2B5544-AE35-406D-8789-575CA3CEA3C6}"/>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A59EF59C-30EF-7042-BE6B-2460C1518278}" type="slidenum">
              <a:rPr lang="en-US" smtClean="0"/>
              <a:t>‹#›</a:t>
            </a:fld>
            <a:endParaRPr lang="en-US"/>
          </a:p>
        </p:txBody>
      </p:sp>
    </p:spTree>
    <p:extLst>
      <p:ext uri="{BB962C8B-B14F-4D97-AF65-F5344CB8AC3E}">
        <p14:creationId xmlns:p14="http://schemas.microsoft.com/office/powerpoint/2010/main" val="27048185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CD7C1D6-297B-4706-93AC-A32EB621E9FB}" type="datetimeFigureOut">
              <a:rPr lang="en-US" smtClean="0"/>
              <a:t>4/23/2025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666B6F90-80EE-40CA-B5E8-3FF7D39E762C}" type="slidenum">
              <a:rPr lang="en-US" smtClean="0"/>
              <a:t>‹#›</a:t>
            </a:fld>
            <a:endParaRPr lang="en-US"/>
          </a:p>
        </p:txBody>
      </p:sp>
    </p:spTree>
    <p:extLst>
      <p:ext uri="{BB962C8B-B14F-4D97-AF65-F5344CB8AC3E}">
        <p14:creationId xmlns:p14="http://schemas.microsoft.com/office/powerpoint/2010/main" val="9742416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B78466-A197-429A-64F0-84C93D1C5D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060C55-5F72-C359-C17C-1884C642222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E8D2D65-543C-7311-93F2-13EA0E0B2EF2}"/>
              </a:ext>
            </a:extLst>
          </p:cNvPr>
          <p:cNvSpPr>
            <a:spLocks noGrp="1"/>
          </p:cNvSpPr>
          <p:nvPr>
            <p:ph type="body" idx="1"/>
          </p:nvPr>
        </p:nvSpPr>
        <p:spPr/>
        <p:txBody>
          <a:bodyPr/>
          <a:lstStyle/>
          <a:p>
            <a:pPr marL="0" marR="0">
              <a:lnSpc>
                <a:spcPct val="109000"/>
              </a:lnSpc>
              <a:spcBef>
                <a:spcPts val="0"/>
              </a:spcBef>
              <a:spcAft>
                <a:spcPts val="600"/>
              </a:spcAft>
            </a:pPr>
            <a:endParaRPr lang="en-US" sz="1800" b="1" i="1">
              <a:cs typeface="Calibri"/>
            </a:endParaRPr>
          </a:p>
        </p:txBody>
      </p:sp>
      <p:sp>
        <p:nvSpPr>
          <p:cNvPr id="4" name="Slide Number Placeholder 3">
            <a:extLst>
              <a:ext uri="{FF2B5EF4-FFF2-40B4-BE49-F238E27FC236}">
                <a16:creationId xmlns:a16="http://schemas.microsoft.com/office/drawing/2014/main" id="{F29F389C-55E8-E71E-9EE4-898D91C63CC0}"/>
              </a:ext>
            </a:extLst>
          </p:cNvPr>
          <p:cNvSpPr>
            <a:spLocks noGrp="1"/>
          </p:cNvSpPr>
          <p:nvPr>
            <p:ph type="sldNum" sz="quarter" idx="5"/>
          </p:nvPr>
        </p:nvSpPr>
        <p:spPr/>
        <p:txBody>
          <a:bodyPr/>
          <a:lstStyle/>
          <a:p>
            <a:pPr defTabSz="931774">
              <a:defRPr/>
            </a:pPr>
            <a:fld id="{2E1E6C64-647B-8A45-A2B3-51785A3DD7D8}" type="slidenum">
              <a:rPr lang="en-US">
                <a:solidFill>
                  <a:prstClr val="black"/>
                </a:solidFill>
                <a:latin typeface="Calibri" panose="020F0502020204030204"/>
              </a:rPr>
              <a:pPr defTabSz="931774">
                <a:defRPr/>
              </a:pPr>
              <a:t>1</a:t>
            </a:fld>
            <a:endParaRPr lang="en-US">
              <a:solidFill>
                <a:prstClr val="black"/>
              </a:solidFill>
              <a:latin typeface="Calibri" panose="020F0502020204030204"/>
            </a:endParaRPr>
          </a:p>
        </p:txBody>
      </p:sp>
    </p:spTree>
    <p:extLst>
      <p:ext uri="{BB962C8B-B14F-4D97-AF65-F5344CB8AC3E}">
        <p14:creationId xmlns:p14="http://schemas.microsoft.com/office/powerpoint/2010/main" val="31034064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7E9008-376A-CBE0-ACB5-FDC1BC6D4B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C212B0-A5F3-F1B6-56C8-41C47458E50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3068C7-00A6-2B2D-667E-5F02D154B76D}"/>
              </a:ext>
            </a:extLst>
          </p:cNvPr>
          <p:cNvSpPr>
            <a:spLocks noGrp="1"/>
          </p:cNvSpPr>
          <p:nvPr>
            <p:ph type="body" idx="1"/>
          </p:nvPr>
        </p:nvSpPr>
        <p:spPr/>
        <p:txBody>
          <a:bodyPr/>
          <a:lstStyle/>
          <a:p>
            <a:endParaRPr lang="en-US">
              <a:ea typeface="Calibri"/>
              <a:cs typeface="Calibri"/>
            </a:endParaRPr>
          </a:p>
        </p:txBody>
      </p:sp>
      <p:sp>
        <p:nvSpPr>
          <p:cNvPr id="4" name="Slide Number Placeholder 3">
            <a:extLst>
              <a:ext uri="{FF2B5EF4-FFF2-40B4-BE49-F238E27FC236}">
                <a16:creationId xmlns:a16="http://schemas.microsoft.com/office/drawing/2014/main" id="{38B2D83F-132E-C115-07B0-583F24C11F98}"/>
              </a:ext>
            </a:extLst>
          </p:cNvPr>
          <p:cNvSpPr>
            <a:spLocks noGrp="1"/>
          </p:cNvSpPr>
          <p:nvPr>
            <p:ph type="sldNum" sz="quarter" idx="5"/>
          </p:nvPr>
        </p:nvSpPr>
        <p:spPr/>
        <p:txBody>
          <a:bodyPr/>
          <a:lstStyle/>
          <a:p>
            <a:fld id="{666B6F90-80EE-40CA-B5E8-3FF7D39E762C}" type="slidenum">
              <a:rPr lang="en-US" smtClean="0"/>
              <a:t>12</a:t>
            </a:fld>
            <a:endParaRPr lang="en-US"/>
          </a:p>
        </p:txBody>
      </p:sp>
    </p:spTree>
    <p:extLst>
      <p:ext uri="{BB962C8B-B14F-4D97-AF65-F5344CB8AC3E}">
        <p14:creationId xmlns:p14="http://schemas.microsoft.com/office/powerpoint/2010/main" val="17209139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B3621D-4F11-A09B-83AD-9A5E6CF347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537242D-FAB1-70C8-5CEA-CA8FDA1380D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5951EC6-349C-CB5B-B0C6-276E3D76B2BF}"/>
              </a:ext>
            </a:extLst>
          </p:cNvPr>
          <p:cNvSpPr>
            <a:spLocks noGrp="1"/>
          </p:cNvSpPr>
          <p:nvPr>
            <p:ph type="body" idx="1"/>
          </p:nvPr>
        </p:nvSpPr>
        <p:spPr/>
        <p:txBody>
          <a:bodyPr/>
          <a:lstStyle/>
          <a:p>
            <a:endParaRPr lang="en-US">
              <a:ea typeface="Calibri"/>
              <a:cs typeface="Calibri"/>
            </a:endParaRPr>
          </a:p>
        </p:txBody>
      </p:sp>
      <p:sp>
        <p:nvSpPr>
          <p:cNvPr id="4" name="Slide Number Placeholder 3">
            <a:extLst>
              <a:ext uri="{FF2B5EF4-FFF2-40B4-BE49-F238E27FC236}">
                <a16:creationId xmlns:a16="http://schemas.microsoft.com/office/drawing/2014/main" id="{50E23C24-F1B1-567A-A769-479D98085B01}"/>
              </a:ext>
            </a:extLst>
          </p:cNvPr>
          <p:cNvSpPr>
            <a:spLocks noGrp="1"/>
          </p:cNvSpPr>
          <p:nvPr>
            <p:ph type="sldNum" sz="quarter" idx="5"/>
          </p:nvPr>
        </p:nvSpPr>
        <p:spPr/>
        <p:txBody>
          <a:bodyPr/>
          <a:lstStyle/>
          <a:p>
            <a:fld id="{666B6F90-80EE-40CA-B5E8-3FF7D39E762C}" type="slidenum">
              <a:rPr lang="en-US" smtClean="0"/>
              <a:t>13</a:t>
            </a:fld>
            <a:endParaRPr lang="en-US"/>
          </a:p>
        </p:txBody>
      </p:sp>
    </p:spTree>
    <p:extLst>
      <p:ext uri="{BB962C8B-B14F-4D97-AF65-F5344CB8AC3E}">
        <p14:creationId xmlns:p14="http://schemas.microsoft.com/office/powerpoint/2010/main" val="40116155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666B6F90-80EE-40CA-B5E8-3FF7D39E762C}" type="slidenum">
              <a:rPr lang="en-US" smtClean="0"/>
              <a:t>14</a:t>
            </a:fld>
            <a:endParaRPr lang="en-US"/>
          </a:p>
        </p:txBody>
      </p:sp>
    </p:spTree>
    <p:extLst>
      <p:ext uri="{BB962C8B-B14F-4D97-AF65-F5344CB8AC3E}">
        <p14:creationId xmlns:p14="http://schemas.microsoft.com/office/powerpoint/2010/main" val="31502226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666B6F90-80EE-40CA-B5E8-3FF7D39E762C}" type="slidenum">
              <a:rPr lang="en-US" smtClean="0"/>
              <a:t>15</a:t>
            </a:fld>
            <a:endParaRPr lang="en-US"/>
          </a:p>
        </p:txBody>
      </p:sp>
    </p:spTree>
    <p:extLst>
      <p:ext uri="{BB962C8B-B14F-4D97-AF65-F5344CB8AC3E}">
        <p14:creationId xmlns:p14="http://schemas.microsoft.com/office/powerpoint/2010/main" val="5935249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666B6F90-80EE-40CA-B5E8-3FF7D39E762C}" type="slidenum">
              <a:rPr lang="en-US" smtClean="0"/>
              <a:t>16</a:t>
            </a:fld>
            <a:endParaRPr lang="en-US"/>
          </a:p>
        </p:txBody>
      </p:sp>
    </p:spTree>
    <p:extLst>
      <p:ext uri="{BB962C8B-B14F-4D97-AF65-F5344CB8AC3E}">
        <p14:creationId xmlns:p14="http://schemas.microsoft.com/office/powerpoint/2010/main" val="27041013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666B6F90-80EE-40CA-B5E8-3FF7D39E762C}" type="slidenum">
              <a:rPr lang="en-US" smtClean="0"/>
              <a:t>17</a:t>
            </a:fld>
            <a:endParaRPr lang="en-US"/>
          </a:p>
        </p:txBody>
      </p:sp>
    </p:spTree>
    <p:extLst>
      <p:ext uri="{BB962C8B-B14F-4D97-AF65-F5344CB8AC3E}">
        <p14:creationId xmlns:p14="http://schemas.microsoft.com/office/powerpoint/2010/main" val="25553236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666B6F90-80EE-40CA-B5E8-3FF7D39E762C}" type="slidenum">
              <a:rPr lang="en-US" smtClean="0"/>
              <a:t>18</a:t>
            </a:fld>
            <a:endParaRPr lang="en-US"/>
          </a:p>
        </p:txBody>
      </p:sp>
    </p:spTree>
    <p:extLst>
      <p:ext uri="{BB962C8B-B14F-4D97-AF65-F5344CB8AC3E}">
        <p14:creationId xmlns:p14="http://schemas.microsoft.com/office/powerpoint/2010/main" val="14682621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666B6F90-80EE-40CA-B5E8-3FF7D39E762C}" type="slidenum">
              <a:rPr lang="en-US" smtClean="0"/>
              <a:t>19</a:t>
            </a:fld>
            <a:endParaRPr lang="en-US"/>
          </a:p>
        </p:txBody>
      </p:sp>
    </p:spTree>
    <p:extLst>
      <p:ext uri="{BB962C8B-B14F-4D97-AF65-F5344CB8AC3E}">
        <p14:creationId xmlns:p14="http://schemas.microsoft.com/office/powerpoint/2010/main" val="24093765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FEE1C3-EC83-220E-68B3-DCBF5438CC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4FD108-8570-E8CC-DD90-B9201271D57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A45080-09FD-7179-E66F-4CE4C452E594}"/>
              </a:ext>
            </a:extLst>
          </p:cNvPr>
          <p:cNvSpPr>
            <a:spLocks noGrp="1"/>
          </p:cNvSpPr>
          <p:nvPr>
            <p:ph type="body" idx="1"/>
          </p:nvPr>
        </p:nvSpPr>
        <p:spPr/>
        <p:txBody>
          <a:bodyPr/>
          <a:lstStyle/>
          <a:p>
            <a:endParaRPr lang="en-US">
              <a:cs typeface="Calibri"/>
            </a:endParaRPr>
          </a:p>
        </p:txBody>
      </p:sp>
      <p:sp>
        <p:nvSpPr>
          <p:cNvPr id="4" name="Slide Number Placeholder 3">
            <a:extLst>
              <a:ext uri="{FF2B5EF4-FFF2-40B4-BE49-F238E27FC236}">
                <a16:creationId xmlns:a16="http://schemas.microsoft.com/office/drawing/2014/main" id="{6CDCA9BF-7F08-CFC7-1D87-F658DC171E48}"/>
              </a:ext>
            </a:extLst>
          </p:cNvPr>
          <p:cNvSpPr>
            <a:spLocks noGrp="1"/>
          </p:cNvSpPr>
          <p:nvPr>
            <p:ph type="sldNum" sz="quarter" idx="5"/>
          </p:nvPr>
        </p:nvSpPr>
        <p:spPr/>
        <p:txBody>
          <a:bodyPr/>
          <a:lstStyle/>
          <a:p>
            <a:fld id="{666B6F90-80EE-40CA-B5E8-3FF7D39E762C}" type="slidenum">
              <a:rPr lang="en-US" smtClean="0"/>
              <a:t>20</a:t>
            </a:fld>
            <a:endParaRPr lang="en-US"/>
          </a:p>
        </p:txBody>
      </p:sp>
    </p:spTree>
    <p:extLst>
      <p:ext uri="{BB962C8B-B14F-4D97-AF65-F5344CB8AC3E}">
        <p14:creationId xmlns:p14="http://schemas.microsoft.com/office/powerpoint/2010/main" val="39163134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666B6F90-80EE-40CA-B5E8-3FF7D39E762C}" type="slidenum">
              <a:rPr lang="en-US" smtClean="0"/>
              <a:t>21</a:t>
            </a:fld>
            <a:endParaRPr lang="en-US"/>
          </a:p>
        </p:txBody>
      </p:sp>
    </p:spTree>
    <p:extLst>
      <p:ext uri="{BB962C8B-B14F-4D97-AF65-F5344CB8AC3E}">
        <p14:creationId xmlns:p14="http://schemas.microsoft.com/office/powerpoint/2010/main" val="810902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666B6F90-80EE-40CA-B5E8-3FF7D39E762C}" type="slidenum">
              <a:rPr lang="en-US" smtClean="0"/>
              <a:t>2</a:t>
            </a:fld>
            <a:endParaRPr lang="en-US"/>
          </a:p>
        </p:txBody>
      </p:sp>
    </p:spTree>
    <p:extLst>
      <p:ext uri="{BB962C8B-B14F-4D97-AF65-F5344CB8AC3E}">
        <p14:creationId xmlns:p14="http://schemas.microsoft.com/office/powerpoint/2010/main" val="36748156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666B6F90-80EE-40CA-B5E8-3FF7D39E762C}" type="slidenum">
              <a:rPr lang="en-US" smtClean="0"/>
              <a:t>23</a:t>
            </a:fld>
            <a:endParaRPr lang="en-US"/>
          </a:p>
        </p:txBody>
      </p:sp>
    </p:spTree>
    <p:extLst>
      <p:ext uri="{BB962C8B-B14F-4D97-AF65-F5344CB8AC3E}">
        <p14:creationId xmlns:p14="http://schemas.microsoft.com/office/powerpoint/2010/main" val="40745962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6B6F90-80EE-40CA-B5E8-3FF7D39E762C}" type="slidenum">
              <a:rPr lang="en-US" smtClean="0"/>
              <a:t>31</a:t>
            </a:fld>
            <a:endParaRPr lang="en-US"/>
          </a:p>
        </p:txBody>
      </p:sp>
    </p:spTree>
    <p:extLst>
      <p:ext uri="{BB962C8B-B14F-4D97-AF65-F5344CB8AC3E}">
        <p14:creationId xmlns:p14="http://schemas.microsoft.com/office/powerpoint/2010/main" val="26973660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666B6F90-80EE-40CA-B5E8-3FF7D39E762C}" type="slidenum">
              <a:rPr lang="en-US" smtClean="0"/>
              <a:t>3</a:t>
            </a:fld>
            <a:endParaRPr lang="en-US"/>
          </a:p>
        </p:txBody>
      </p:sp>
    </p:spTree>
    <p:extLst>
      <p:ext uri="{BB962C8B-B14F-4D97-AF65-F5344CB8AC3E}">
        <p14:creationId xmlns:p14="http://schemas.microsoft.com/office/powerpoint/2010/main" val="17715692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A6F625-0DEA-0E40-CBE9-80D05E475A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340FC3D-8E22-EEEF-5454-525E8061A43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05254E9-70DB-B639-7DDE-99BF6E086807}"/>
              </a:ext>
            </a:extLst>
          </p:cNvPr>
          <p:cNvSpPr>
            <a:spLocks noGrp="1"/>
          </p:cNvSpPr>
          <p:nvPr>
            <p:ph type="body" idx="1"/>
          </p:nvPr>
        </p:nvSpPr>
        <p:spPr/>
        <p:txBody>
          <a:bodyPr/>
          <a:lstStyle/>
          <a:p>
            <a:endParaRPr lang="en-US">
              <a:cs typeface="Calibri"/>
            </a:endParaRPr>
          </a:p>
          <a:p>
            <a:endParaRPr lang="en-US">
              <a:cs typeface="Calibri"/>
            </a:endParaRPr>
          </a:p>
        </p:txBody>
      </p:sp>
      <p:sp>
        <p:nvSpPr>
          <p:cNvPr id="4" name="Slide Number Placeholder 3">
            <a:extLst>
              <a:ext uri="{FF2B5EF4-FFF2-40B4-BE49-F238E27FC236}">
                <a16:creationId xmlns:a16="http://schemas.microsoft.com/office/drawing/2014/main" id="{D40B2C57-7069-87A4-5D8A-4713FF80FE85}"/>
              </a:ext>
            </a:extLst>
          </p:cNvPr>
          <p:cNvSpPr>
            <a:spLocks noGrp="1"/>
          </p:cNvSpPr>
          <p:nvPr>
            <p:ph type="sldNum" sz="quarter" idx="5"/>
          </p:nvPr>
        </p:nvSpPr>
        <p:spPr/>
        <p:txBody>
          <a:bodyPr/>
          <a:lstStyle/>
          <a:p>
            <a:fld id="{666B6F90-80EE-40CA-B5E8-3FF7D39E762C}" type="slidenum">
              <a:rPr lang="en-US" smtClean="0"/>
              <a:t>4</a:t>
            </a:fld>
            <a:endParaRPr lang="en-US"/>
          </a:p>
        </p:txBody>
      </p:sp>
    </p:spTree>
    <p:extLst>
      <p:ext uri="{BB962C8B-B14F-4D97-AF65-F5344CB8AC3E}">
        <p14:creationId xmlns:p14="http://schemas.microsoft.com/office/powerpoint/2010/main" val="15995182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5AC2FF-ACFF-89BF-DED2-E887D7E4AC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6A78B6E-2ED1-35FF-D262-51CB62AE4A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8D3DE98-EEDB-6589-10D3-1DB8C58997D1}"/>
              </a:ext>
            </a:extLst>
          </p:cNvPr>
          <p:cNvSpPr>
            <a:spLocks noGrp="1"/>
          </p:cNvSpPr>
          <p:nvPr>
            <p:ph type="body" idx="1"/>
          </p:nvPr>
        </p:nvSpPr>
        <p:spPr/>
        <p:txBody>
          <a:bodyPr/>
          <a:lstStyle/>
          <a:p>
            <a:endParaRPr lang="en-US">
              <a:cs typeface="Calibri"/>
            </a:endParaRPr>
          </a:p>
          <a:p>
            <a:endParaRPr lang="en-US">
              <a:cs typeface="Calibri"/>
            </a:endParaRPr>
          </a:p>
        </p:txBody>
      </p:sp>
      <p:sp>
        <p:nvSpPr>
          <p:cNvPr id="4" name="Slide Number Placeholder 3">
            <a:extLst>
              <a:ext uri="{FF2B5EF4-FFF2-40B4-BE49-F238E27FC236}">
                <a16:creationId xmlns:a16="http://schemas.microsoft.com/office/drawing/2014/main" id="{DF30DDC7-F781-AB67-477C-16E35411114D}"/>
              </a:ext>
            </a:extLst>
          </p:cNvPr>
          <p:cNvSpPr>
            <a:spLocks noGrp="1"/>
          </p:cNvSpPr>
          <p:nvPr>
            <p:ph type="sldNum" sz="quarter" idx="5"/>
          </p:nvPr>
        </p:nvSpPr>
        <p:spPr/>
        <p:txBody>
          <a:bodyPr/>
          <a:lstStyle/>
          <a:p>
            <a:fld id="{666B6F90-80EE-40CA-B5E8-3FF7D39E762C}" type="slidenum">
              <a:rPr lang="en-US" smtClean="0"/>
              <a:t>5</a:t>
            </a:fld>
            <a:endParaRPr lang="en-US"/>
          </a:p>
        </p:txBody>
      </p:sp>
    </p:spTree>
    <p:extLst>
      <p:ext uri="{BB962C8B-B14F-4D97-AF65-F5344CB8AC3E}">
        <p14:creationId xmlns:p14="http://schemas.microsoft.com/office/powerpoint/2010/main" val="32342107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77205A-3BDF-07F7-746C-6FB507237FB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B51665-1FD4-790C-6F48-9263199E716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CC918FC-881F-7A0A-EF5E-5F760BA925CA}"/>
              </a:ext>
            </a:extLst>
          </p:cNvPr>
          <p:cNvSpPr>
            <a:spLocks noGrp="1"/>
          </p:cNvSpPr>
          <p:nvPr>
            <p:ph type="body" idx="1"/>
          </p:nvPr>
        </p:nvSpPr>
        <p:spPr/>
        <p:txBody>
          <a:bodyPr/>
          <a:lstStyle/>
          <a:p>
            <a:endParaRPr lang="en-US">
              <a:cs typeface="Calibri"/>
            </a:endParaRPr>
          </a:p>
          <a:p>
            <a:endParaRPr lang="en-US">
              <a:cs typeface="Calibri"/>
            </a:endParaRPr>
          </a:p>
        </p:txBody>
      </p:sp>
      <p:sp>
        <p:nvSpPr>
          <p:cNvPr id="4" name="Slide Number Placeholder 3">
            <a:extLst>
              <a:ext uri="{FF2B5EF4-FFF2-40B4-BE49-F238E27FC236}">
                <a16:creationId xmlns:a16="http://schemas.microsoft.com/office/drawing/2014/main" id="{09F6DB72-165C-BAA5-DD49-632DBF080AE9}"/>
              </a:ext>
            </a:extLst>
          </p:cNvPr>
          <p:cNvSpPr>
            <a:spLocks noGrp="1"/>
          </p:cNvSpPr>
          <p:nvPr>
            <p:ph type="sldNum" sz="quarter" idx="5"/>
          </p:nvPr>
        </p:nvSpPr>
        <p:spPr/>
        <p:txBody>
          <a:bodyPr/>
          <a:lstStyle/>
          <a:p>
            <a:fld id="{666B6F90-80EE-40CA-B5E8-3FF7D39E762C}" type="slidenum">
              <a:rPr lang="en-US" smtClean="0"/>
              <a:t>6</a:t>
            </a:fld>
            <a:endParaRPr lang="en-US"/>
          </a:p>
        </p:txBody>
      </p:sp>
    </p:spTree>
    <p:extLst>
      <p:ext uri="{BB962C8B-B14F-4D97-AF65-F5344CB8AC3E}">
        <p14:creationId xmlns:p14="http://schemas.microsoft.com/office/powerpoint/2010/main" val="9729133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1990FE-C2C8-D320-E2AC-9129DEB9117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7CBBDA9-9E02-F852-140F-5397EDDCA50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CE4CC09-3E53-8F4A-E538-156EB7107B2B}"/>
              </a:ext>
            </a:extLst>
          </p:cNvPr>
          <p:cNvSpPr>
            <a:spLocks noGrp="1"/>
          </p:cNvSpPr>
          <p:nvPr>
            <p:ph type="body" idx="1"/>
          </p:nvPr>
        </p:nvSpPr>
        <p:spPr/>
        <p:txBody>
          <a:bodyPr/>
          <a:lstStyle/>
          <a:p>
            <a:endParaRPr lang="en-US">
              <a:cs typeface="Calibri"/>
            </a:endParaRPr>
          </a:p>
          <a:p>
            <a:endParaRPr lang="en-US">
              <a:cs typeface="Calibri"/>
            </a:endParaRPr>
          </a:p>
        </p:txBody>
      </p:sp>
      <p:sp>
        <p:nvSpPr>
          <p:cNvPr id="4" name="Slide Number Placeholder 3">
            <a:extLst>
              <a:ext uri="{FF2B5EF4-FFF2-40B4-BE49-F238E27FC236}">
                <a16:creationId xmlns:a16="http://schemas.microsoft.com/office/drawing/2014/main" id="{961409F5-970B-12E2-92B6-A4111FCE720F}"/>
              </a:ext>
            </a:extLst>
          </p:cNvPr>
          <p:cNvSpPr>
            <a:spLocks noGrp="1"/>
          </p:cNvSpPr>
          <p:nvPr>
            <p:ph type="sldNum" sz="quarter" idx="5"/>
          </p:nvPr>
        </p:nvSpPr>
        <p:spPr/>
        <p:txBody>
          <a:bodyPr/>
          <a:lstStyle/>
          <a:p>
            <a:fld id="{666B6F90-80EE-40CA-B5E8-3FF7D39E762C}" type="slidenum">
              <a:rPr lang="en-US" smtClean="0"/>
              <a:t>8</a:t>
            </a:fld>
            <a:endParaRPr lang="en-US"/>
          </a:p>
        </p:txBody>
      </p:sp>
    </p:spTree>
    <p:extLst>
      <p:ext uri="{BB962C8B-B14F-4D97-AF65-F5344CB8AC3E}">
        <p14:creationId xmlns:p14="http://schemas.microsoft.com/office/powerpoint/2010/main" val="37847377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73B2B2-93AA-A8BE-91B5-E2834342C4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9DA6F6-A658-2752-16E2-D03047565D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524C0B2-FDEB-C8BB-5014-FC148377CB06}"/>
              </a:ext>
            </a:extLst>
          </p:cNvPr>
          <p:cNvSpPr>
            <a:spLocks noGrp="1"/>
          </p:cNvSpPr>
          <p:nvPr>
            <p:ph type="body" idx="1"/>
          </p:nvPr>
        </p:nvSpPr>
        <p:spPr/>
        <p:txBody>
          <a:bodyPr/>
          <a:lstStyle/>
          <a:p>
            <a:endParaRPr lang="en-US">
              <a:cs typeface="Calibri"/>
            </a:endParaRPr>
          </a:p>
          <a:p>
            <a:endParaRPr lang="en-US">
              <a:cs typeface="Calibri"/>
            </a:endParaRPr>
          </a:p>
        </p:txBody>
      </p:sp>
      <p:sp>
        <p:nvSpPr>
          <p:cNvPr id="4" name="Slide Number Placeholder 3">
            <a:extLst>
              <a:ext uri="{FF2B5EF4-FFF2-40B4-BE49-F238E27FC236}">
                <a16:creationId xmlns:a16="http://schemas.microsoft.com/office/drawing/2014/main" id="{179880F6-923B-FE68-266B-0C7F4D8490CC}"/>
              </a:ext>
            </a:extLst>
          </p:cNvPr>
          <p:cNvSpPr>
            <a:spLocks noGrp="1"/>
          </p:cNvSpPr>
          <p:nvPr>
            <p:ph type="sldNum" sz="quarter" idx="5"/>
          </p:nvPr>
        </p:nvSpPr>
        <p:spPr/>
        <p:txBody>
          <a:bodyPr/>
          <a:lstStyle/>
          <a:p>
            <a:fld id="{666B6F90-80EE-40CA-B5E8-3FF7D39E762C}" type="slidenum">
              <a:rPr lang="en-US" smtClean="0"/>
              <a:t>9</a:t>
            </a:fld>
            <a:endParaRPr lang="en-US"/>
          </a:p>
        </p:txBody>
      </p:sp>
    </p:spTree>
    <p:extLst>
      <p:ext uri="{BB962C8B-B14F-4D97-AF65-F5344CB8AC3E}">
        <p14:creationId xmlns:p14="http://schemas.microsoft.com/office/powerpoint/2010/main" val="14447063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887114-3FCD-9B27-62FD-53DBA8A7B4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1DA433-4E20-0BC6-AAF3-875268686E6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57BAC1F-DDF6-EC75-DA48-D256E912AC96}"/>
              </a:ext>
            </a:extLst>
          </p:cNvPr>
          <p:cNvSpPr>
            <a:spLocks noGrp="1"/>
          </p:cNvSpPr>
          <p:nvPr>
            <p:ph type="body" idx="1"/>
          </p:nvPr>
        </p:nvSpPr>
        <p:spPr/>
        <p:txBody>
          <a:bodyPr/>
          <a:lstStyle/>
          <a:p>
            <a:endParaRPr lang="en-US">
              <a:ea typeface="Calibri"/>
              <a:cs typeface="Calibri"/>
            </a:endParaRPr>
          </a:p>
          <a:p>
            <a:endParaRPr lang="en-US">
              <a:ea typeface="Calibri"/>
              <a:cs typeface="Calibri"/>
            </a:endParaRPr>
          </a:p>
          <a:p>
            <a:r>
              <a:rPr lang="en-US">
                <a:ea typeface="Calibri"/>
                <a:cs typeface="Calibri"/>
              </a:rPr>
              <a:t> </a:t>
            </a:r>
          </a:p>
          <a:p>
            <a:endParaRPr lang="en-US">
              <a:cs typeface="Calibri"/>
            </a:endParaRPr>
          </a:p>
          <a:p>
            <a:endParaRPr lang="en-US">
              <a:cs typeface="Calibri"/>
            </a:endParaRPr>
          </a:p>
        </p:txBody>
      </p:sp>
      <p:sp>
        <p:nvSpPr>
          <p:cNvPr id="4" name="Slide Number Placeholder 3">
            <a:extLst>
              <a:ext uri="{FF2B5EF4-FFF2-40B4-BE49-F238E27FC236}">
                <a16:creationId xmlns:a16="http://schemas.microsoft.com/office/drawing/2014/main" id="{CDF9BA87-7D80-78D8-E8DF-54735452429A}"/>
              </a:ext>
            </a:extLst>
          </p:cNvPr>
          <p:cNvSpPr>
            <a:spLocks noGrp="1"/>
          </p:cNvSpPr>
          <p:nvPr>
            <p:ph type="sldNum" sz="quarter" idx="5"/>
          </p:nvPr>
        </p:nvSpPr>
        <p:spPr/>
        <p:txBody>
          <a:bodyPr/>
          <a:lstStyle/>
          <a:p>
            <a:fld id="{666B6F90-80EE-40CA-B5E8-3FF7D39E762C}" type="slidenum">
              <a:rPr lang="en-US" smtClean="0"/>
              <a:t>10</a:t>
            </a:fld>
            <a:endParaRPr lang="en-US"/>
          </a:p>
        </p:txBody>
      </p:sp>
    </p:spTree>
    <p:extLst>
      <p:ext uri="{BB962C8B-B14F-4D97-AF65-F5344CB8AC3E}">
        <p14:creationId xmlns:p14="http://schemas.microsoft.com/office/powerpoint/2010/main" val="29890837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Bullets">
    <p:bg>
      <p:bgPr>
        <a:solidFill>
          <a:srgbClr val="092745"/>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D0A7D97-F443-3246-77B3-6A2BC74F5D12}"/>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rgbClr val="17375E"/>
          </a:solidFill>
          <a:ln w="1143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quarter" idx="10" hasCustomPrompt="1"/>
          </p:nvPr>
        </p:nvSpPr>
        <p:spPr>
          <a:xfrm>
            <a:off x="402867" y="1541881"/>
            <a:ext cx="11418072" cy="3538504"/>
          </a:xfrm>
        </p:spPr>
        <p:txBody>
          <a:bodyPr>
            <a:noAutofit/>
          </a:bodyPr>
          <a:lstStyle>
            <a:lvl1pPr marL="228600" indent="-228600">
              <a:lnSpc>
                <a:spcPct val="100000"/>
              </a:lnSpc>
              <a:spcBef>
                <a:spcPts val="1200"/>
              </a:spcBef>
              <a:defRPr sz="2800" b="1" i="0">
                <a:solidFill>
                  <a:schemeClr val="bg1"/>
                </a:solidFill>
                <a:latin typeface="Arial" panose="020B0604020202020204" pitchFamily="34" charset="0"/>
                <a:ea typeface="Arial" panose="020B0604020202020204" pitchFamily="34" charset="0"/>
                <a:cs typeface="Arial" panose="020B0604020202020204" pitchFamily="34" charset="0"/>
              </a:defRPr>
            </a:lvl1pPr>
            <a:lvl2pPr marL="576263" indent="-233363">
              <a:lnSpc>
                <a:spcPct val="100000"/>
              </a:lnSpc>
              <a:buFont typeface="Franklin Gothic Medium" panose="020B0603020102020204" pitchFamily="34" charset="0"/>
              <a:buChar char="−"/>
              <a:defRPr sz="2400" b="1" i="0">
                <a:solidFill>
                  <a:schemeClr val="bg1"/>
                </a:solidFill>
                <a:latin typeface="Arial" panose="020B0604020202020204" pitchFamily="34" charset="0"/>
                <a:ea typeface="Arial" panose="020B0604020202020204" pitchFamily="34" charset="0"/>
                <a:cs typeface="Arial" panose="020B0604020202020204" pitchFamily="34" charset="0"/>
              </a:defRPr>
            </a:lvl2pPr>
            <a:lvl3pPr marL="973138" indent="-228600">
              <a:lnSpc>
                <a:spcPct val="100000"/>
              </a:lnSpc>
              <a:defRPr sz="2000" b="1" i="0">
                <a:solidFill>
                  <a:schemeClr val="bg1"/>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bullets</a:t>
            </a:r>
          </a:p>
          <a:p>
            <a:pPr lvl="1"/>
            <a:r>
              <a:rPr lang="en-US"/>
              <a:t> Bullet 2</a:t>
            </a:r>
          </a:p>
          <a:p>
            <a:pPr lvl="2"/>
            <a:r>
              <a:rPr lang="en-US"/>
              <a:t>Bullet 3</a:t>
            </a:r>
          </a:p>
        </p:txBody>
      </p:sp>
      <p:sp>
        <p:nvSpPr>
          <p:cNvPr id="22" name="Slide Number Placeholder 21"/>
          <p:cNvSpPr>
            <a:spLocks noGrp="1"/>
          </p:cNvSpPr>
          <p:nvPr>
            <p:ph type="sldNum" sz="quarter" idx="14"/>
          </p:nvPr>
        </p:nvSpPr>
        <p:spPr>
          <a:xfrm>
            <a:off x="11074400" y="6334836"/>
            <a:ext cx="752131" cy="284692"/>
          </a:xfrm>
          <a:prstGeom prst="rect">
            <a:avLst/>
          </a:prstGeom>
        </p:spPr>
        <p:txBody>
          <a:bodyPr/>
          <a:lstStyle>
            <a:lvl1pPr algn="r">
              <a:defRPr sz="900" b="1" i="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fld id="{11F27F3A-B3E9-41ED-AF8F-A365F10BB65F}" type="slidenum">
              <a:rPr lang="en-US" smtClean="0"/>
              <a:pPr/>
              <a:t>‹#›</a:t>
            </a:fld>
            <a:endParaRPr lang="en-US"/>
          </a:p>
        </p:txBody>
      </p:sp>
      <p:sp>
        <p:nvSpPr>
          <p:cNvPr id="23" name="Title 1"/>
          <p:cNvSpPr>
            <a:spLocks noGrp="1"/>
          </p:cNvSpPr>
          <p:nvPr>
            <p:ph type="title" hasCustomPrompt="1"/>
          </p:nvPr>
        </p:nvSpPr>
        <p:spPr>
          <a:xfrm>
            <a:off x="402867" y="901799"/>
            <a:ext cx="11418072" cy="548640"/>
          </a:xfrm>
        </p:spPr>
        <p:txBody>
          <a:bodyPr anchor="t">
            <a:noAutofit/>
          </a:bodyPr>
          <a:lstStyle>
            <a:lvl1pPr algn="l">
              <a:defRPr sz="32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pic>
        <p:nvPicPr>
          <p:cNvPr id="14" name="Picture 13" descr="NC Department of Health and Human Services">
            <a:extLst>
              <a:ext uri="{FF2B5EF4-FFF2-40B4-BE49-F238E27FC236}">
                <a16:creationId xmlns:a16="http://schemas.microsoft.com/office/drawing/2014/main" id="{106983F1-326B-C5F4-B000-E6A5393DA79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328471" y="6207920"/>
            <a:ext cx="1172306" cy="446593"/>
          </a:xfrm>
          <a:prstGeom prst="rect">
            <a:avLst/>
          </a:prstGeom>
        </p:spPr>
      </p:pic>
    </p:spTree>
    <p:extLst>
      <p:ext uri="{BB962C8B-B14F-4D97-AF65-F5344CB8AC3E}">
        <p14:creationId xmlns:p14="http://schemas.microsoft.com/office/powerpoint/2010/main" val="1806109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7CAADAD-5A13-24E9-197B-97911030BAF1}"/>
              </a:ext>
              <a:ext uri="{C183D7F6-B498-43B3-948B-1728B52AA6E4}">
                <adec:decorative xmlns:adec="http://schemas.microsoft.com/office/drawing/2017/decorative" val="1"/>
              </a:ext>
            </a:extLst>
          </p:cNvPr>
          <p:cNvSpPr/>
          <p:nvPr userDrawn="1"/>
        </p:nvSpPr>
        <p:spPr>
          <a:xfrm>
            <a:off x="0" y="0"/>
            <a:ext cx="12192000" cy="954124"/>
          </a:xfrm>
          <a:prstGeom prst="rect">
            <a:avLst/>
          </a:prstGeom>
          <a:solidFill>
            <a:srgbClr val="0927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9D94B2A7-3C10-44C6-8E2C-D730D1BEF0B8}"/>
              </a:ext>
            </a:extLst>
          </p:cNvPr>
          <p:cNvSpPr>
            <a:spLocks noGrp="1"/>
          </p:cNvSpPr>
          <p:nvPr>
            <p:ph sz="quarter" idx="10"/>
          </p:nvPr>
        </p:nvSpPr>
        <p:spPr>
          <a:xfrm>
            <a:off x="420625" y="1284815"/>
            <a:ext cx="11350752" cy="1477328"/>
          </a:xfrm>
          <a:prstGeom prst="rect">
            <a:avLst/>
          </a:prstGeom>
        </p:spPr>
        <p:txBody>
          <a:bodyPr wrap="square" lIns="0" rIns="0">
            <a:spAutoFit/>
          </a:bodyPr>
          <a:lstStyle>
            <a:lvl1pPr>
              <a:lnSpc>
                <a:spcPct val="100000"/>
              </a:lnSpc>
              <a:spcBef>
                <a:spcPts val="0"/>
              </a:spcBef>
              <a:defRPr sz="1800"/>
            </a:lvl1pPr>
            <a:lvl2pPr>
              <a:lnSpc>
                <a:spcPct val="100000"/>
              </a:lnSpc>
              <a:spcBef>
                <a:spcPts val="0"/>
              </a:spcBef>
              <a:defRPr sz="1800"/>
            </a:lvl2pPr>
            <a:lvl3pPr>
              <a:lnSpc>
                <a:spcPct val="100000"/>
              </a:lnSpc>
              <a:spcBef>
                <a:spcPts val="0"/>
              </a:spcBef>
              <a:defRPr sz="1800"/>
            </a:lvl3pPr>
            <a:lvl4pPr>
              <a:lnSpc>
                <a:spcPct val="100000"/>
              </a:lnSpc>
              <a:spcBef>
                <a:spcPts val="0"/>
              </a:spcBef>
              <a:defRPr sz="1800"/>
            </a:lvl4pPr>
            <a:lvl5pPr>
              <a:lnSpc>
                <a:spcPct val="100000"/>
              </a:lnSpc>
              <a:spcBef>
                <a:spcPts val="0"/>
              </a:spcBef>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hasCustomPrompt="1"/>
          </p:nvPr>
        </p:nvSpPr>
        <p:spPr>
          <a:xfrm>
            <a:off x="420624" y="185313"/>
            <a:ext cx="11638026" cy="592562"/>
          </a:xfrm>
        </p:spPr>
        <p:txBody>
          <a:bodyPr lIns="0" rIns="0" anchor="ctr"/>
          <a:lstStyle>
            <a:lvl1pPr>
              <a:defRPr sz="2000" b="1" cap="all" spc="130" baseline="0">
                <a:solidFill>
                  <a:schemeClr val="bg1"/>
                </a:solidFill>
                <a:latin typeface="+mn-lt"/>
              </a:defRPr>
            </a:lvl1pPr>
          </a:lstStyle>
          <a:p>
            <a:r>
              <a:rPr lang="en-US"/>
              <a:t>CLICK TO EDIT MASTER TITLE STYLE</a:t>
            </a:r>
          </a:p>
        </p:txBody>
      </p:sp>
      <p:pic>
        <p:nvPicPr>
          <p:cNvPr id="9" name="Picture 8" descr="NC Department of Health and Human Services">
            <a:extLst>
              <a:ext uri="{FF2B5EF4-FFF2-40B4-BE49-F238E27FC236}">
                <a16:creationId xmlns:a16="http://schemas.microsoft.com/office/drawing/2014/main" id="{63175851-4D12-4852-84F5-C13C561B8F1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20624" y="6229553"/>
            <a:ext cx="1131146" cy="518014"/>
          </a:xfrm>
          <a:prstGeom prst="rect">
            <a:avLst/>
          </a:prstGeom>
        </p:spPr>
      </p:pic>
      <p:sp>
        <p:nvSpPr>
          <p:cNvPr id="5" name="Slide Number Placeholder 21">
            <a:extLst>
              <a:ext uri="{FF2B5EF4-FFF2-40B4-BE49-F238E27FC236}">
                <a16:creationId xmlns:a16="http://schemas.microsoft.com/office/drawing/2014/main" id="{D357FE69-F6D5-EA80-BF31-CEAA46C782D4}"/>
              </a:ext>
            </a:extLst>
          </p:cNvPr>
          <p:cNvSpPr txBox="1">
            <a:spLocks/>
          </p:cNvSpPr>
          <p:nvPr userDrawn="1"/>
        </p:nvSpPr>
        <p:spPr>
          <a:xfrm>
            <a:off x="11074400" y="6334836"/>
            <a:ext cx="752131" cy="284692"/>
          </a:xfrm>
          <a:prstGeom prst="rect">
            <a:avLst/>
          </a:prstGeom>
        </p:spPr>
        <p:txBody>
          <a:bodyPr/>
          <a:lstStyle>
            <a:defPPr>
              <a:defRPr lang="en-US"/>
            </a:defPPr>
            <a:lvl1pPr marL="0" algn="r" defTabSz="914400" rtl="0" eaLnBrk="1" latinLnBrk="0" hangingPunct="1">
              <a:defRPr sz="900" b="1" i="0" kern="120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1F27F3A-B3E9-41ED-AF8F-A365F10BB65F}" type="slidenum">
              <a:rPr lang="en-US" sz="1200" smtClean="0"/>
              <a:pPr/>
              <a:t>‹#›</a:t>
            </a:fld>
            <a:endParaRPr lang="en-US"/>
          </a:p>
        </p:txBody>
      </p:sp>
    </p:spTree>
    <p:extLst>
      <p:ext uri="{BB962C8B-B14F-4D97-AF65-F5344CB8AC3E}">
        <p14:creationId xmlns:p14="http://schemas.microsoft.com/office/powerpoint/2010/main" val="3649959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7CAADAD-5A13-24E9-197B-97911030BAF1}"/>
              </a:ext>
              <a:ext uri="{C183D7F6-B498-43B3-948B-1728B52AA6E4}">
                <adec:decorative xmlns:adec="http://schemas.microsoft.com/office/drawing/2017/decorative" val="1"/>
              </a:ext>
            </a:extLst>
          </p:cNvPr>
          <p:cNvSpPr/>
          <p:nvPr userDrawn="1"/>
        </p:nvSpPr>
        <p:spPr>
          <a:xfrm>
            <a:off x="0" y="-1"/>
            <a:ext cx="12192000" cy="1859592"/>
          </a:xfrm>
          <a:prstGeom prst="rect">
            <a:avLst/>
          </a:prstGeom>
          <a:solidFill>
            <a:srgbClr val="17375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9D94B2A7-3C10-44C6-8E2C-D730D1BEF0B8}"/>
              </a:ext>
            </a:extLst>
          </p:cNvPr>
          <p:cNvSpPr>
            <a:spLocks noGrp="1"/>
          </p:cNvSpPr>
          <p:nvPr>
            <p:ph sz="quarter" idx="10"/>
          </p:nvPr>
        </p:nvSpPr>
        <p:spPr>
          <a:xfrm>
            <a:off x="420625" y="2182563"/>
            <a:ext cx="11350752" cy="1477328"/>
          </a:xfrm>
          <a:prstGeom prst="rect">
            <a:avLst/>
          </a:prstGeom>
        </p:spPr>
        <p:txBody>
          <a:bodyPr wrap="square" lIns="0" rIns="0">
            <a:spAutoFit/>
          </a:bodyPr>
          <a:lstStyle>
            <a:lvl1pPr>
              <a:lnSpc>
                <a:spcPct val="100000"/>
              </a:lnSpc>
              <a:spcBef>
                <a:spcPts val="0"/>
              </a:spcBef>
              <a:defRPr sz="1800"/>
            </a:lvl1pPr>
            <a:lvl2pPr>
              <a:lnSpc>
                <a:spcPct val="100000"/>
              </a:lnSpc>
              <a:spcBef>
                <a:spcPts val="0"/>
              </a:spcBef>
              <a:defRPr sz="1800"/>
            </a:lvl2pPr>
            <a:lvl3pPr>
              <a:lnSpc>
                <a:spcPct val="100000"/>
              </a:lnSpc>
              <a:spcBef>
                <a:spcPts val="0"/>
              </a:spcBef>
              <a:defRPr sz="1800"/>
            </a:lvl3pPr>
            <a:lvl4pPr>
              <a:lnSpc>
                <a:spcPct val="100000"/>
              </a:lnSpc>
              <a:spcBef>
                <a:spcPts val="0"/>
              </a:spcBef>
              <a:defRPr sz="1800"/>
            </a:lvl4pPr>
            <a:lvl5pPr>
              <a:lnSpc>
                <a:spcPct val="100000"/>
              </a:lnSpc>
              <a:spcBef>
                <a:spcPts val="0"/>
              </a:spcBef>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descr="NC Department of Health and Human Services">
            <a:extLst>
              <a:ext uri="{FF2B5EF4-FFF2-40B4-BE49-F238E27FC236}">
                <a16:creationId xmlns:a16="http://schemas.microsoft.com/office/drawing/2014/main" id="{63175851-4D12-4852-84F5-C13C561B8F1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20624" y="6229553"/>
            <a:ext cx="1131146" cy="518014"/>
          </a:xfrm>
          <a:prstGeom prst="rect">
            <a:avLst/>
          </a:prstGeom>
        </p:spPr>
      </p:pic>
      <p:sp>
        <p:nvSpPr>
          <p:cNvPr id="7" name="Title 1">
            <a:extLst>
              <a:ext uri="{FF2B5EF4-FFF2-40B4-BE49-F238E27FC236}">
                <a16:creationId xmlns:a16="http://schemas.microsoft.com/office/drawing/2014/main" id="{9630B498-DEE3-1B79-3F9F-B098B3790EA0}"/>
              </a:ext>
            </a:extLst>
          </p:cNvPr>
          <p:cNvSpPr>
            <a:spLocks noGrp="1"/>
          </p:cNvSpPr>
          <p:nvPr>
            <p:ph type="title" hasCustomPrompt="1"/>
          </p:nvPr>
        </p:nvSpPr>
        <p:spPr>
          <a:xfrm>
            <a:off x="402867" y="901799"/>
            <a:ext cx="11418072" cy="548640"/>
          </a:xfrm>
        </p:spPr>
        <p:txBody>
          <a:bodyPr anchor="t">
            <a:noAutofit/>
          </a:bodyPr>
          <a:lstStyle>
            <a:lvl1pPr algn="l">
              <a:defRPr sz="32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
        <p:nvSpPr>
          <p:cNvPr id="2" name="Slide Number Placeholder 21">
            <a:extLst>
              <a:ext uri="{FF2B5EF4-FFF2-40B4-BE49-F238E27FC236}">
                <a16:creationId xmlns:a16="http://schemas.microsoft.com/office/drawing/2014/main" id="{30E6684D-B67E-15B0-8D9C-291E25FB537A}"/>
              </a:ext>
            </a:extLst>
          </p:cNvPr>
          <p:cNvSpPr txBox="1">
            <a:spLocks/>
          </p:cNvSpPr>
          <p:nvPr userDrawn="1"/>
        </p:nvSpPr>
        <p:spPr>
          <a:xfrm>
            <a:off x="11074400" y="6334836"/>
            <a:ext cx="752131" cy="284692"/>
          </a:xfrm>
          <a:prstGeom prst="rect">
            <a:avLst/>
          </a:prstGeom>
        </p:spPr>
        <p:txBody>
          <a:bodyPr/>
          <a:lstStyle>
            <a:defPPr>
              <a:defRPr lang="en-US"/>
            </a:defPPr>
            <a:lvl1pPr marL="0" algn="r" defTabSz="914400" rtl="0" eaLnBrk="1" latinLnBrk="0" hangingPunct="1">
              <a:defRPr sz="900" b="1" i="0" kern="120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1F27F3A-B3E9-41ED-AF8F-A365F10BB65F}" type="slidenum">
              <a:rPr lang="en-US" sz="1200" smtClean="0"/>
              <a:pPr/>
              <a:t>‹#›</a:t>
            </a:fld>
            <a:endParaRPr lang="en-US"/>
          </a:p>
        </p:txBody>
      </p:sp>
    </p:spTree>
    <p:extLst>
      <p:ext uri="{BB962C8B-B14F-4D97-AF65-F5344CB8AC3E}">
        <p14:creationId xmlns:p14="http://schemas.microsoft.com/office/powerpoint/2010/main" val="36371428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7CAADAD-5A13-24E9-197B-97911030BAF1}"/>
              </a:ext>
              <a:ext uri="{C183D7F6-B498-43B3-948B-1728B52AA6E4}">
                <adec:decorative xmlns:adec="http://schemas.microsoft.com/office/drawing/2017/decorative" val="1"/>
              </a:ext>
            </a:extLst>
          </p:cNvPr>
          <p:cNvSpPr/>
          <p:nvPr userDrawn="1"/>
        </p:nvSpPr>
        <p:spPr>
          <a:xfrm>
            <a:off x="0" y="-1"/>
            <a:ext cx="12192000" cy="1859592"/>
          </a:xfrm>
          <a:prstGeom prst="rect">
            <a:avLst/>
          </a:prstGeom>
          <a:solidFill>
            <a:srgbClr val="0037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9D94B2A7-3C10-44C6-8E2C-D730D1BEF0B8}"/>
              </a:ext>
            </a:extLst>
          </p:cNvPr>
          <p:cNvSpPr>
            <a:spLocks noGrp="1"/>
          </p:cNvSpPr>
          <p:nvPr>
            <p:ph sz="quarter" idx="10"/>
          </p:nvPr>
        </p:nvSpPr>
        <p:spPr>
          <a:xfrm>
            <a:off x="420625" y="2182563"/>
            <a:ext cx="11350752" cy="1477328"/>
          </a:xfrm>
          <a:prstGeom prst="rect">
            <a:avLst/>
          </a:prstGeom>
        </p:spPr>
        <p:txBody>
          <a:bodyPr wrap="square" lIns="0" rIns="0">
            <a:spAutoFit/>
          </a:bodyPr>
          <a:lstStyle>
            <a:lvl1pPr>
              <a:lnSpc>
                <a:spcPct val="100000"/>
              </a:lnSpc>
              <a:spcBef>
                <a:spcPts val="0"/>
              </a:spcBef>
              <a:defRPr sz="1800"/>
            </a:lvl1pPr>
            <a:lvl2pPr>
              <a:lnSpc>
                <a:spcPct val="100000"/>
              </a:lnSpc>
              <a:spcBef>
                <a:spcPts val="0"/>
              </a:spcBef>
              <a:defRPr sz="1800"/>
            </a:lvl2pPr>
            <a:lvl3pPr>
              <a:lnSpc>
                <a:spcPct val="100000"/>
              </a:lnSpc>
              <a:spcBef>
                <a:spcPts val="0"/>
              </a:spcBef>
              <a:defRPr sz="1800"/>
            </a:lvl3pPr>
            <a:lvl4pPr>
              <a:lnSpc>
                <a:spcPct val="100000"/>
              </a:lnSpc>
              <a:spcBef>
                <a:spcPts val="0"/>
              </a:spcBef>
              <a:defRPr sz="1800"/>
            </a:lvl4pPr>
            <a:lvl5pPr>
              <a:lnSpc>
                <a:spcPct val="100000"/>
              </a:lnSpc>
              <a:spcBef>
                <a:spcPts val="0"/>
              </a:spcBef>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1">
            <a:extLst>
              <a:ext uri="{FF2B5EF4-FFF2-40B4-BE49-F238E27FC236}">
                <a16:creationId xmlns:a16="http://schemas.microsoft.com/office/drawing/2014/main" id="{9630B498-DEE3-1B79-3F9F-B098B3790EA0}"/>
              </a:ext>
            </a:extLst>
          </p:cNvPr>
          <p:cNvSpPr>
            <a:spLocks noGrp="1"/>
          </p:cNvSpPr>
          <p:nvPr>
            <p:ph type="title" hasCustomPrompt="1"/>
          </p:nvPr>
        </p:nvSpPr>
        <p:spPr>
          <a:xfrm>
            <a:off x="402867" y="901799"/>
            <a:ext cx="11418072" cy="548640"/>
          </a:xfrm>
        </p:spPr>
        <p:txBody>
          <a:bodyPr anchor="t">
            <a:noAutofit/>
          </a:bodyPr>
          <a:lstStyle>
            <a:lvl1pPr algn="l">
              <a:defRPr sz="32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pic>
        <p:nvPicPr>
          <p:cNvPr id="2" name="Picture 1" descr="NC Department of Health and Human Services">
            <a:extLst>
              <a:ext uri="{FF2B5EF4-FFF2-40B4-BE49-F238E27FC236}">
                <a16:creationId xmlns:a16="http://schemas.microsoft.com/office/drawing/2014/main" id="{AADCCC71-11A2-E5A6-A42E-BEA13D3797A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20624" y="6229553"/>
            <a:ext cx="1131146" cy="518014"/>
          </a:xfrm>
          <a:prstGeom prst="rect">
            <a:avLst/>
          </a:prstGeom>
        </p:spPr>
      </p:pic>
      <p:sp>
        <p:nvSpPr>
          <p:cNvPr id="8" name="Slide Number Placeholder 21">
            <a:extLst>
              <a:ext uri="{FF2B5EF4-FFF2-40B4-BE49-F238E27FC236}">
                <a16:creationId xmlns:a16="http://schemas.microsoft.com/office/drawing/2014/main" id="{41E8DFA8-3E44-6893-37C0-E104866B0541}"/>
              </a:ext>
            </a:extLst>
          </p:cNvPr>
          <p:cNvSpPr txBox="1">
            <a:spLocks/>
          </p:cNvSpPr>
          <p:nvPr userDrawn="1"/>
        </p:nvSpPr>
        <p:spPr>
          <a:xfrm>
            <a:off x="11074400" y="6334836"/>
            <a:ext cx="752131" cy="284692"/>
          </a:xfrm>
          <a:prstGeom prst="rect">
            <a:avLst/>
          </a:prstGeom>
        </p:spPr>
        <p:txBody>
          <a:bodyPr/>
          <a:lstStyle>
            <a:defPPr>
              <a:defRPr lang="en-US"/>
            </a:defPPr>
            <a:lvl1pPr marL="0" algn="r" defTabSz="914400" rtl="0" eaLnBrk="1" latinLnBrk="0" hangingPunct="1">
              <a:defRPr sz="900" b="1" i="0" kern="120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1F27F3A-B3E9-41ED-AF8F-A365F10BB65F}" type="slidenum">
              <a:rPr lang="en-US" sz="1200" smtClean="0"/>
              <a:pPr/>
              <a:t>‹#›</a:t>
            </a:fld>
            <a:endParaRPr lang="en-US"/>
          </a:p>
        </p:txBody>
      </p:sp>
    </p:spTree>
    <p:extLst>
      <p:ext uri="{BB962C8B-B14F-4D97-AF65-F5344CB8AC3E}">
        <p14:creationId xmlns:p14="http://schemas.microsoft.com/office/powerpoint/2010/main" val="927657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B0FC8-303E-2C81-A820-D799EF6229F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6197365-C8FC-BABC-C9A2-0956502E3F4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5F10A5D-6939-C1E2-2D54-7AE3A8DA184B}"/>
              </a:ext>
            </a:extLst>
          </p:cNvPr>
          <p:cNvSpPr>
            <a:spLocks noGrp="1"/>
          </p:cNvSpPr>
          <p:nvPr>
            <p:ph type="dt" sz="half" idx="10"/>
          </p:nvPr>
        </p:nvSpPr>
        <p:spPr/>
        <p:txBody>
          <a:bodyPr/>
          <a:lstStyle/>
          <a:p>
            <a:fld id="{75CB8697-25A5-0A49-BBE8-1CC2FB8A3769}" type="datetime1">
              <a:rPr lang="en-US" smtClean="0"/>
              <a:t>4/23/2025</a:t>
            </a:fld>
            <a:endParaRPr lang="en-US"/>
          </a:p>
        </p:txBody>
      </p:sp>
      <p:sp>
        <p:nvSpPr>
          <p:cNvPr id="5" name="Footer Placeholder 4">
            <a:extLst>
              <a:ext uri="{FF2B5EF4-FFF2-40B4-BE49-F238E27FC236}">
                <a16:creationId xmlns:a16="http://schemas.microsoft.com/office/drawing/2014/main" id="{F76880AF-AC56-6022-19DD-CCBBE69747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4C6A87-14E7-BD98-727B-8BDF04EF2448}"/>
              </a:ext>
            </a:extLst>
          </p:cNvPr>
          <p:cNvSpPr>
            <a:spLocks noGrp="1"/>
          </p:cNvSpPr>
          <p:nvPr>
            <p:ph type="sldNum" sz="quarter" idx="12"/>
          </p:nvPr>
        </p:nvSpPr>
        <p:spPr/>
        <p:txBody>
          <a:bodyPr/>
          <a:lstStyle/>
          <a:p>
            <a:fld id="{330EA680-D336-4FF7-8B7A-9848BB0A1C32}" type="slidenum">
              <a:rPr lang="en-US" smtClean="0"/>
              <a:t>‹#›</a:t>
            </a:fld>
            <a:endParaRPr lang="en-US"/>
          </a:p>
        </p:txBody>
      </p:sp>
      <p:sp>
        <p:nvSpPr>
          <p:cNvPr id="10" name="Slide Number Placeholder 21">
            <a:extLst>
              <a:ext uri="{FF2B5EF4-FFF2-40B4-BE49-F238E27FC236}">
                <a16:creationId xmlns:a16="http://schemas.microsoft.com/office/drawing/2014/main" id="{7D84E221-4F0E-53B5-62A8-7CB44672791E}"/>
              </a:ext>
            </a:extLst>
          </p:cNvPr>
          <p:cNvSpPr txBox="1">
            <a:spLocks/>
          </p:cNvSpPr>
          <p:nvPr userDrawn="1"/>
        </p:nvSpPr>
        <p:spPr>
          <a:xfrm>
            <a:off x="11074400" y="6334836"/>
            <a:ext cx="752131" cy="284692"/>
          </a:xfrm>
          <a:prstGeom prst="rect">
            <a:avLst/>
          </a:prstGeom>
        </p:spPr>
        <p:txBody>
          <a:bodyPr/>
          <a:lstStyle>
            <a:defPPr>
              <a:defRPr lang="en-US"/>
            </a:defPPr>
            <a:lvl1pPr marL="0" algn="r" defTabSz="914400" rtl="0" eaLnBrk="1" latinLnBrk="0" hangingPunct="1">
              <a:defRPr sz="900" b="1" i="0" kern="120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1F27F3A-B3E9-41ED-AF8F-A365F10BB65F}" type="slidenum">
              <a:rPr lang="en-US" sz="1200" smtClean="0"/>
              <a:pPr/>
              <a:t>‹#›</a:t>
            </a:fld>
            <a:endParaRPr lang="en-US"/>
          </a:p>
        </p:txBody>
      </p:sp>
    </p:spTree>
    <p:extLst>
      <p:ext uri="{BB962C8B-B14F-4D97-AF65-F5344CB8AC3E}">
        <p14:creationId xmlns:p14="http://schemas.microsoft.com/office/powerpoint/2010/main" val="2211040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D2CC10-EC8A-D345-B9C2-C46FF6658127}" type="datetime1">
              <a:rPr lang="en-US" smtClean="0"/>
              <a:t>4/23/2025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
        <p:nvSpPr>
          <p:cNvPr id="12" name="TextBox 11">
            <a:extLst>
              <a:ext uri="{FF2B5EF4-FFF2-40B4-BE49-F238E27FC236}">
                <a16:creationId xmlns:a16="http://schemas.microsoft.com/office/drawing/2014/main" id="{F1253FC2-6A9E-D4E2-BA3B-61E8BF3F107E}"/>
              </a:ext>
            </a:extLst>
          </p:cNvPr>
          <p:cNvSpPr txBox="1">
            <a:spLocks noChangeAspect="1"/>
          </p:cNvSpPr>
          <p:nvPr userDrawn="1"/>
        </p:nvSpPr>
        <p:spPr>
          <a:xfrm>
            <a:off x="0" y="6133171"/>
            <a:ext cx="12192000" cy="724829"/>
          </a:xfrm>
          <a:prstGeom prst="rect">
            <a:avLst/>
          </a:prstGeom>
          <a:solidFill>
            <a:schemeClr val="accent2"/>
          </a:solidFill>
        </p:spPr>
        <p:txBody>
          <a:bodyPr wrap="square" bIns="9144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30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3" name="TextBox 12">
            <a:extLst>
              <a:ext uri="{FF2B5EF4-FFF2-40B4-BE49-F238E27FC236}">
                <a16:creationId xmlns:a16="http://schemas.microsoft.com/office/drawing/2014/main" id="{BC004635-1397-747D-1844-917A200F95E1}"/>
              </a:ext>
            </a:extLst>
          </p:cNvPr>
          <p:cNvSpPr txBox="1">
            <a:spLocks noChangeAspect="1"/>
          </p:cNvSpPr>
          <p:nvPr userDrawn="1"/>
        </p:nvSpPr>
        <p:spPr>
          <a:xfrm>
            <a:off x="0" y="6177776"/>
            <a:ext cx="12192000" cy="680224"/>
          </a:xfrm>
          <a:prstGeom prst="rect">
            <a:avLst/>
          </a:prstGeom>
          <a:solidFill>
            <a:srgbClr val="072235"/>
          </a:solidFill>
        </p:spPr>
        <p:txBody>
          <a:bodyPr wrap="square" bIns="9144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30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6" name="Holder 6">
            <a:extLst>
              <a:ext uri="{FF2B5EF4-FFF2-40B4-BE49-F238E27FC236}">
                <a16:creationId xmlns:a16="http://schemas.microsoft.com/office/drawing/2014/main" id="{DB27A483-C036-ADBB-12C8-164E3C4C1893}"/>
              </a:ext>
            </a:extLst>
          </p:cNvPr>
          <p:cNvSpPr txBox="1">
            <a:spLocks/>
          </p:cNvSpPr>
          <p:nvPr userDrawn="1"/>
        </p:nvSpPr>
        <p:spPr>
          <a:xfrm>
            <a:off x="10515600" y="6309360"/>
            <a:ext cx="1371600" cy="365760"/>
          </a:xfrm>
          <a:prstGeom prst="rect">
            <a:avLst/>
          </a:prstGeom>
        </p:spPr>
        <p:txBody>
          <a:bodyPr wrap="square" lIns="0" tIns="0" rIns="0" bIns="0" anchor="ctr">
            <a:noAutofit/>
          </a:bodyPr>
          <a:lstStyle>
            <a:defPPr>
              <a:defRPr lang="en-US"/>
            </a:defPPr>
            <a:lvl1pPr marL="0" algn="l" defTabSz="457200" rtl="0" eaLnBrk="1" latinLnBrk="0" hangingPunct="1">
              <a:defRPr sz="1500" b="0" i="0" kern="1200">
                <a:solidFill>
                  <a:srgbClr val="6F7072"/>
                </a:solidFill>
                <a:latin typeface="EYInterstate Light"/>
                <a:ea typeface="+mn-ea"/>
                <a:cs typeface="EYInterstate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9049" algn="r"/>
            <a:fld id="{81D60167-4931-47E6-BA6A-407CBD079E47}" type="slidenum">
              <a:rPr lang="en-US" sz="999" smtClean="0">
                <a:solidFill>
                  <a:schemeClr val="bg1"/>
                </a:solidFill>
                <a:latin typeface="+mn-lt"/>
              </a:rPr>
              <a:pPr marL="19049" algn="r"/>
              <a:t>‹#›</a:t>
            </a:fld>
            <a:endParaRPr lang="en-US" sz="999">
              <a:solidFill>
                <a:schemeClr val="bg1"/>
              </a:solidFill>
              <a:latin typeface="+mn-lt"/>
            </a:endParaRPr>
          </a:p>
        </p:txBody>
      </p:sp>
      <p:sp>
        <p:nvSpPr>
          <p:cNvPr id="6" name="TextBox 5">
            <a:extLst>
              <a:ext uri="{FF2B5EF4-FFF2-40B4-BE49-F238E27FC236}">
                <a16:creationId xmlns:a16="http://schemas.microsoft.com/office/drawing/2014/main" id="{CC644C14-0DEE-2B48-25C7-A2F37CDBFAAB}"/>
              </a:ext>
            </a:extLst>
          </p:cNvPr>
          <p:cNvSpPr txBox="1"/>
          <p:nvPr userDrawn="1"/>
        </p:nvSpPr>
        <p:spPr>
          <a:xfrm>
            <a:off x="5195011" y="6377683"/>
            <a:ext cx="6164316" cy="246221"/>
          </a:xfrm>
          <a:prstGeom prst="rect">
            <a:avLst/>
          </a:prstGeom>
          <a:noFill/>
        </p:spPr>
        <p:txBody>
          <a:bodyPr wrap="square">
            <a:spAutoFit/>
          </a:bodyPr>
          <a:lstStyle/>
          <a:p>
            <a:pPr algn="r"/>
            <a:r>
              <a:rPr lang="en-US" sz="1000" b="1" i="0" err="1">
                <a:solidFill>
                  <a:schemeClr val="bg1"/>
                </a:solidFill>
                <a:effectLst/>
                <a:latin typeface="Arial" panose="020B0604020202020204" pitchFamily="34" charset="0"/>
                <a:cs typeface="Arial" panose="020B0604020202020204" pitchFamily="34" charset="0"/>
              </a:rPr>
              <a:t>Información</a:t>
            </a:r>
            <a:r>
              <a:rPr lang="en-US" sz="1000" b="1" i="0">
                <a:solidFill>
                  <a:schemeClr val="bg1"/>
                </a:solidFill>
                <a:effectLst/>
                <a:latin typeface="Arial" panose="020B0604020202020204" pitchFamily="34" charset="0"/>
                <a:cs typeface="Arial" panose="020B0604020202020204" pitchFamily="34" charset="0"/>
              </a:rPr>
              <a:t> </a:t>
            </a:r>
            <a:r>
              <a:rPr lang="en-US" sz="1000" b="1" i="0" err="1">
                <a:solidFill>
                  <a:schemeClr val="bg1"/>
                </a:solidFill>
                <a:effectLst/>
                <a:latin typeface="Arial" panose="020B0604020202020204" pitchFamily="34" charset="0"/>
                <a:cs typeface="Arial" panose="020B0604020202020204" pitchFamily="34" charset="0"/>
              </a:rPr>
              <a:t>esencial</a:t>
            </a:r>
            <a:r>
              <a:rPr lang="en-US" sz="1000" b="1" i="0">
                <a:solidFill>
                  <a:schemeClr val="bg1"/>
                </a:solidFill>
                <a:effectLst/>
                <a:latin typeface="Arial" panose="020B0604020202020204" pitchFamily="34" charset="0"/>
                <a:cs typeface="Arial" panose="020B0604020202020204" pitchFamily="34" charset="0"/>
              </a:rPr>
              <a:t> de la </a:t>
            </a:r>
            <a:r>
              <a:rPr lang="en-US" sz="1000" b="1" i="0" err="1">
                <a:solidFill>
                  <a:schemeClr val="bg1"/>
                </a:solidFill>
                <a:effectLst/>
                <a:latin typeface="Arial" panose="020B0604020202020204" pitchFamily="34" charset="0"/>
                <a:cs typeface="Arial" panose="020B0604020202020204" pitchFamily="34" charset="0"/>
              </a:rPr>
              <a:t>Exención</a:t>
            </a:r>
            <a:r>
              <a:rPr lang="en-US" sz="1000" b="1" i="0">
                <a:solidFill>
                  <a:schemeClr val="bg1"/>
                </a:solidFill>
                <a:effectLst/>
                <a:latin typeface="Arial" panose="020B0604020202020204" pitchFamily="34" charset="0"/>
                <a:cs typeface="Arial" panose="020B0604020202020204" pitchFamily="34" charset="0"/>
              </a:rPr>
              <a:t> </a:t>
            </a:r>
            <a:r>
              <a:rPr lang="en-US" sz="1000" b="1" i="0" err="1">
                <a:solidFill>
                  <a:schemeClr val="bg1"/>
                </a:solidFill>
                <a:effectLst/>
                <a:latin typeface="Arial" panose="020B0604020202020204" pitchFamily="34" charset="0"/>
                <a:cs typeface="Arial" panose="020B0604020202020204" pitchFamily="34" charset="0"/>
              </a:rPr>
              <a:t>por</a:t>
            </a:r>
            <a:r>
              <a:rPr lang="en-US" sz="1000" b="1" i="0">
                <a:solidFill>
                  <a:schemeClr val="bg1"/>
                </a:solidFill>
                <a:effectLst/>
                <a:latin typeface="Arial" panose="020B0604020202020204" pitchFamily="34" charset="0"/>
                <a:cs typeface="Arial" panose="020B0604020202020204" pitchFamily="34" charset="0"/>
              </a:rPr>
              <a:t> </a:t>
            </a:r>
            <a:r>
              <a:rPr lang="en-US" sz="1000" b="1" i="0" err="1">
                <a:solidFill>
                  <a:schemeClr val="bg1"/>
                </a:solidFill>
                <a:effectLst/>
                <a:latin typeface="Arial" panose="020B0604020202020204" pitchFamily="34" charset="0"/>
                <a:cs typeface="Arial" panose="020B0604020202020204" pitchFamily="34" charset="0"/>
              </a:rPr>
              <a:t>innovaciones</a:t>
            </a:r>
            <a:r>
              <a:rPr lang="en-US" sz="1000" b="1" i="0">
                <a:solidFill>
                  <a:schemeClr val="bg1"/>
                </a:solidFill>
                <a:effectLst/>
                <a:latin typeface="Arial" panose="020B0604020202020204" pitchFamily="34" charset="0"/>
                <a:cs typeface="Arial" panose="020B0604020202020204" pitchFamily="34" charset="0"/>
              </a:rPr>
              <a:t> de Carolina del Norte - 4/2025</a:t>
            </a:r>
            <a:endParaRPr lang="en-US" sz="1000" b="1">
              <a:solidFill>
                <a:schemeClr val="bg1"/>
              </a:solidFill>
              <a:latin typeface="Arial" panose="020B0604020202020204" pitchFamily="34" charset="0"/>
              <a:cs typeface="Arial" panose="020B0604020202020204" pitchFamily="34" charset="0"/>
            </a:endParaRPr>
          </a:p>
        </p:txBody>
      </p:sp>
      <p:pic>
        <p:nvPicPr>
          <p:cNvPr id="7" name="Picture 6" descr="A black background with white text&#10;&#10;AI-generated content may be incorrect.">
            <a:extLst>
              <a:ext uri="{FF2B5EF4-FFF2-40B4-BE49-F238E27FC236}">
                <a16:creationId xmlns:a16="http://schemas.microsoft.com/office/drawing/2014/main" id="{305316FB-BAD7-AD86-DB19-89522F5AD34D}"/>
              </a:ext>
            </a:extLst>
          </p:cNvPr>
          <p:cNvPicPr>
            <a:picLocks noChangeAspect="1"/>
          </p:cNvPicPr>
          <p:nvPr userDrawn="1"/>
        </p:nvPicPr>
        <p:blipFill>
          <a:blip r:embed="rId2">
            <a:extLst>
              <a:ext uri="{28A0092B-C50C-407E-A947-70E740481C1C}">
                <a14:useLocalDpi xmlns:a14="http://schemas.microsoft.com/office/drawing/2010/main" val="0"/>
              </a:ext>
            </a:extLst>
          </a:blip>
          <a:srcRect l="31902"/>
          <a:stretch/>
        </p:blipFill>
        <p:spPr>
          <a:xfrm>
            <a:off x="843306" y="6191444"/>
            <a:ext cx="1205233" cy="518002"/>
          </a:xfrm>
          <a:prstGeom prst="rect">
            <a:avLst/>
          </a:prstGeom>
        </p:spPr>
      </p:pic>
    </p:spTree>
    <p:extLst>
      <p:ext uri="{BB962C8B-B14F-4D97-AF65-F5344CB8AC3E}">
        <p14:creationId xmlns:p14="http://schemas.microsoft.com/office/powerpoint/2010/main" val="4080932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452E39-65F1-664D-89C2-BD42C0456195}" type="datetime1">
              <a:rPr lang="en-US" smtClean="0"/>
              <a:t>4/23/2025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
        <p:nvSpPr>
          <p:cNvPr id="12" name="TextBox 11">
            <a:extLst>
              <a:ext uri="{FF2B5EF4-FFF2-40B4-BE49-F238E27FC236}">
                <a16:creationId xmlns:a16="http://schemas.microsoft.com/office/drawing/2014/main" id="{F1253FC2-6A9E-D4E2-BA3B-61E8BF3F107E}"/>
              </a:ext>
            </a:extLst>
          </p:cNvPr>
          <p:cNvSpPr txBox="1">
            <a:spLocks noChangeAspect="1"/>
          </p:cNvSpPr>
          <p:nvPr userDrawn="1"/>
        </p:nvSpPr>
        <p:spPr>
          <a:xfrm>
            <a:off x="0" y="6133171"/>
            <a:ext cx="12192000" cy="724829"/>
          </a:xfrm>
          <a:prstGeom prst="rect">
            <a:avLst/>
          </a:prstGeom>
          <a:solidFill>
            <a:schemeClr val="accent2"/>
          </a:solidFill>
        </p:spPr>
        <p:txBody>
          <a:bodyPr wrap="square" bIns="9144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30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3" name="TextBox 12">
            <a:extLst>
              <a:ext uri="{FF2B5EF4-FFF2-40B4-BE49-F238E27FC236}">
                <a16:creationId xmlns:a16="http://schemas.microsoft.com/office/drawing/2014/main" id="{BC004635-1397-747D-1844-917A200F95E1}"/>
              </a:ext>
            </a:extLst>
          </p:cNvPr>
          <p:cNvSpPr txBox="1">
            <a:spLocks noChangeAspect="1"/>
          </p:cNvSpPr>
          <p:nvPr userDrawn="1"/>
        </p:nvSpPr>
        <p:spPr>
          <a:xfrm>
            <a:off x="0" y="6177776"/>
            <a:ext cx="12192000" cy="680224"/>
          </a:xfrm>
          <a:prstGeom prst="rect">
            <a:avLst/>
          </a:prstGeom>
          <a:solidFill>
            <a:srgbClr val="072235"/>
          </a:solidFill>
        </p:spPr>
        <p:txBody>
          <a:bodyPr wrap="square" bIns="9144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30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14" name="Picture 13" descr="A logo with text on it&#10;&#10;Description automatically generated">
            <a:extLst>
              <a:ext uri="{FF2B5EF4-FFF2-40B4-BE49-F238E27FC236}">
                <a16:creationId xmlns:a16="http://schemas.microsoft.com/office/drawing/2014/main" id="{5CC74261-69E1-5663-4A47-9A57D8A375B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14301" y="6028252"/>
            <a:ext cx="692210" cy="724829"/>
          </a:xfrm>
          <a:prstGeom prst="rect">
            <a:avLst/>
          </a:prstGeom>
        </p:spPr>
      </p:pic>
      <p:sp>
        <p:nvSpPr>
          <p:cNvPr id="16" name="Holder 6">
            <a:extLst>
              <a:ext uri="{FF2B5EF4-FFF2-40B4-BE49-F238E27FC236}">
                <a16:creationId xmlns:a16="http://schemas.microsoft.com/office/drawing/2014/main" id="{DB27A483-C036-ADBB-12C8-164E3C4C1893}"/>
              </a:ext>
            </a:extLst>
          </p:cNvPr>
          <p:cNvSpPr txBox="1">
            <a:spLocks/>
          </p:cNvSpPr>
          <p:nvPr userDrawn="1"/>
        </p:nvSpPr>
        <p:spPr>
          <a:xfrm>
            <a:off x="10515600" y="6309360"/>
            <a:ext cx="1371600" cy="365760"/>
          </a:xfrm>
          <a:prstGeom prst="rect">
            <a:avLst/>
          </a:prstGeom>
        </p:spPr>
        <p:txBody>
          <a:bodyPr wrap="square" lIns="0" tIns="0" rIns="0" bIns="0" anchor="ctr">
            <a:noAutofit/>
          </a:bodyPr>
          <a:lstStyle>
            <a:defPPr>
              <a:defRPr lang="en-US"/>
            </a:defPPr>
            <a:lvl1pPr marL="0" algn="l" defTabSz="457200" rtl="0" eaLnBrk="1" latinLnBrk="0" hangingPunct="1">
              <a:defRPr sz="1500" b="0" i="0" kern="1200">
                <a:solidFill>
                  <a:srgbClr val="6F7072"/>
                </a:solidFill>
                <a:latin typeface="EYInterstate Light"/>
                <a:ea typeface="+mn-ea"/>
                <a:cs typeface="EYInterstate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9049" algn="r"/>
            <a:fld id="{81D60167-4931-47E6-BA6A-407CBD079E47}" type="slidenum">
              <a:rPr lang="en-US" sz="999" smtClean="0">
                <a:solidFill>
                  <a:schemeClr val="bg1"/>
                </a:solidFill>
                <a:latin typeface="+mn-lt"/>
              </a:rPr>
              <a:pPr marL="19049" algn="r"/>
              <a:t>‹#›</a:t>
            </a:fld>
            <a:endParaRPr lang="en-US" sz="999">
              <a:solidFill>
                <a:schemeClr val="bg1"/>
              </a:solidFill>
              <a:latin typeface="+mn-lt"/>
            </a:endParaRPr>
          </a:p>
        </p:txBody>
      </p:sp>
      <p:sp>
        <p:nvSpPr>
          <p:cNvPr id="6" name="TextBox 5">
            <a:extLst>
              <a:ext uri="{FF2B5EF4-FFF2-40B4-BE49-F238E27FC236}">
                <a16:creationId xmlns:a16="http://schemas.microsoft.com/office/drawing/2014/main" id="{C1137ADB-B28E-ABD9-23F4-083A74A95D48}"/>
              </a:ext>
            </a:extLst>
          </p:cNvPr>
          <p:cNvSpPr txBox="1"/>
          <p:nvPr userDrawn="1"/>
        </p:nvSpPr>
        <p:spPr>
          <a:xfrm>
            <a:off x="5195011" y="6377683"/>
            <a:ext cx="6164316" cy="246221"/>
          </a:xfrm>
          <a:prstGeom prst="rect">
            <a:avLst/>
          </a:prstGeom>
          <a:noFill/>
        </p:spPr>
        <p:txBody>
          <a:bodyPr wrap="square">
            <a:spAutoFit/>
          </a:bodyPr>
          <a:lstStyle/>
          <a:p>
            <a:pPr algn="r"/>
            <a:r>
              <a:rPr lang="en-US" sz="1000" b="1" i="0" err="1">
                <a:solidFill>
                  <a:schemeClr val="bg1"/>
                </a:solidFill>
                <a:effectLst/>
                <a:latin typeface="Arial" panose="020B0604020202020204" pitchFamily="34" charset="0"/>
                <a:cs typeface="Arial" panose="020B0604020202020204" pitchFamily="34" charset="0"/>
              </a:rPr>
              <a:t>Información</a:t>
            </a:r>
            <a:r>
              <a:rPr lang="en-US" sz="1000" b="1" i="0">
                <a:solidFill>
                  <a:schemeClr val="bg1"/>
                </a:solidFill>
                <a:effectLst/>
                <a:latin typeface="Arial" panose="020B0604020202020204" pitchFamily="34" charset="0"/>
                <a:cs typeface="Arial" panose="020B0604020202020204" pitchFamily="34" charset="0"/>
              </a:rPr>
              <a:t> </a:t>
            </a:r>
            <a:r>
              <a:rPr lang="en-US" sz="1000" b="1" i="0" err="1">
                <a:solidFill>
                  <a:schemeClr val="bg1"/>
                </a:solidFill>
                <a:effectLst/>
                <a:latin typeface="Arial" panose="020B0604020202020204" pitchFamily="34" charset="0"/>
                <a:cs typeface="Arial" panose="020B0604020202020204" pitchFamily="34" charset="0"/>
              </a:rPr>
              <a:t>esencial</a:t>
            </a:r>
            <a:r>
              <a:rPr lang="en-US" sz="1000" b="1" i="0">
                <a:solidFill>
                  <a:schemeClr val="bg1"/>
                </a:solidFill>
                <a:effectLst/>
                <a:latin typeface="Arial" panose="020B0604020202020204" pitchFamily="34" charset="0"/>
                <a:cs typeface="Arial" panose="020B0604020202020204" pitchFamily="34" charset="0"/>
              </a:rPr>
              <a:t> de la </a:t>
            </a:r>
            <a:r>
              <a:rPr lang="en-US" sz="1000" b="1" i="0" err="1">
                <a:solidFill>
                  <a:schemeClr val="bg1"/>
                </a:solidFill>
                <a:effectLst/>
                <a:latin typeface="Arial" panose="020B0604020202020204" pitchFamily="34" charset="0"/>
                <a:cs typeface="Arial" panose="020B0604020202020204" pitchFamily="34" charset="0"/>
              </a:rPr>
              <a:t>Exención</a:t>
            </a:r>
            <a:r>
              <a:rPr lang="en-US" sz="1000" b="1" i="0">
                <a:solidFill>
                  <a:schemeClr val="bg1"/>
                </a:solidFill>
                <a:effectLst/>
                <a:latin typeface="Arial" panose="020B0604020202020204" pitchFamily="34" charset="0"/>
                <a:cs typeface="Arial" panose="020B0604020202020204" pitchFamily="34" charset="0"/>
              </a:rPr>
              <a:t> </a:t>
            </a:r>
            <a:r>
              <a:rPr lang="en-US" sz="1000" b="1" i="0" err="1">
                <a:solidFill>
                  <a:schemeClr val="bg1"/>
                </a:solidFill>
                <a:effectLst/>
                <a:latin typeface="Arial" panose="020B0604020202020204" pitchFamily="34" charset="0"/>
                <a:cs typeface="Arial" panose="020B0604020202020204" pitchFamily="34" charset="0"/>
              </a:rPr>
              <a:t>por</a:t>
            </a:r>
            <a:r>
              <a:rPr lang="en-US" sz="1000" b="1" i="0">
                <a:solidFill>
                  <a:schemeClr val="bg1"/>
                </a:solidFill>
                <a:effectLst/>
                <a:latin typeface="Arial" panose="020B0604020202020204" pitchFamily="34" charset="0"/>
                <a:cs typeface="Arial" panose="020B0604020202020204" pitchFamily="34" charset="0"/>
              </a:rPr>
              <a:t> </a:t>
            </a:r>
            <a:r>
              <a:rPr lang="en-US" sz="1000" b="1" i="0" err="1">
                <a:solidFill>
                  <a:schemeClr val="bg1"/>
                </a:solidFill>
                <a:effectLst/>
                <a:latin typeface="Arial" panose="020B0604020202020204" pitchFamily="34" charset="0"/>
                <a:cs typeface="Arial" panose="020B0604020202020204" pitchFamily="34" charset="0"/>
              </a:rPr>
              <a:t>innovaciones</a:t>
            </a:r>
            <a:r>
              <a:rPr lang="en-US" sz="1000" b="1" i="0">
                <a:solidFill>
                  <a:schemeClr val="bg1"/>
                </a:solidFill>
                <a:effectLst/>
                <a:latin typeface="Arial" panose="020B0604020202020204" pitchFamily="34" charset="0"/>
                <a:cs typeface="Arial" panose="020B0604020202020204" pitchFamily="34" charset="0"/>
              </a:rPr>
              <a:t> de Carolina del Norte - 4/2025</a:t>
            </a:r>
            <a:endParaRPr lang="en-US" sz="1000" b="1">
              <a:solidFill>
                <a:schemeClr val="bg1"/>
              </a:solidFill>
              <a:latin typeface="Arial" panose="020B0604020202020204" pitchFamily="34" charset="0"/>
              <a:cs typeface="Arial" panose="020B0604020202020204" pitchFamily="34" charset="0"/>
            </a:endParaRPr>
          </a:p>
        </p:txBody>
      </p:sp>
      <p:pic>
        <p:nvPicPr>
          <p:cNvPr id="10" name="Picture 9" descr="A black background with white text&#10;&#10;AI-generated content may be incorrect.">
            <a:extLst>
              <a:ext uri="{FF2B5EF4-FFF2-40B4-BE49-F238E27FC236}">
                <a16:creationId xmlns:a16="http://schemas.microsoft.com/office/drawing/2014/main" id="{47EDDC6F-0F8E-8171-164E-166B30C71960}"/>
              </a:ext>
            </a:extLst>
          </p:cNvPr>
          <p:cNvPicPr>
            <a:picLocks noChangeAspect="1"/>
          </p:cNvPicPr>
          <p:nvPr userDrawn="1"/>
        </p:nvPicPr>
        <p:blipFill>
          <a:blip r:embed="rId3">
            <a:extLst>
              <a:ext uri="{28A0092B-C50C-407E-A947-70E740481C1C}">
                <a14:useLocalDpi xmlns:a14="http://schemas.microsoft.com/office/drawing/2010/main" val="0"/>
              </a:ext>
            </a:extLst>
          </a:blip>
          <a:srcRect l="31902"/>
          <a:stretch/>
        </p:blipFill>
        <p:spPr>
          <a:xfrm>
            <a:off x="843306" y="6191444"/>
            <a:ext cx="1205233" cy="518002"/>
          </a:xfrm>
          <a:prstGeom prst="rect">
            <a:avLst/>
          </a:prstGeom>
        </p:spPr>
      </p:pic>
    </p:spTree>
    <p:extLst>
      <p:ext uri="{BB962C8B-B14F-4D97-AF65-F5344CB8AC3E}">
        <p14:creationId xmlns:p14="http://schemas.microsoft.com/office/powerpoint/2010/main" val="15365538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984099687"/>
      </p:ext>
    </p:extLst>
  </p:cSld>
  <p:clrMap bg1="lt1" tx1="dk1" bg2="lt2" tx2="dk2" accent1="accent1" accent2="accent2" accent3="accent3" accent4="accent4" accent5="accent5" accent6="accent6" hlink="hlink" folHlink="folHlink"/>
  <p:sldLayoutIdLst>
    <p:sldLayoutId id="2147483763" r:id="rId1"/>
    <p:sldLayoutId id="2147483761" r:id="rId2"/>
    <p:sldLayoutId id="2147483762" r:id="rId3"/>
    <p:sldLayoutId id="2147483770" r:id="rId4"/>
    <p:sldLayoutId id="2147483764" r:id="rId5"/>
    <p:sldLayoutId id="2147483771" r:id="rId6"/>
    <p:sldLayoutId id="2147483769" r:id="rId7"/>
  </p:sldLayoutIdLst>
  <p:hf sldNum="0" hdr="0" ftr="0" dt="0"/>
  <p:txStyles>
    <p:titleStyle>
      <a:lvl1pPr algn="l" defTabSz="685800" rtl="0" eaLnBrk="1" latinLnBrk="0" hangingPunct="1">
        <a:lnSpc>
          <a:spcPct val="90000"/>
        </a:lnSpc>
        <a:spcBef>
          <a:spcPct val="0"/>
        </a:spcBef>
        <a:buNone/>
        <a:defRPr sz="3200" b="1" i="0" kern="1200">
          <a:solidFill>
            <a:srgbClr val="7CA3DD"/>
          </a:solidFill>
          <a:latin typeface="Arial" panose="020B0604020202020204" pitchFamily="34" charset="0"/>
          <a:ea typeface="Arial" panose="020B0604020202020204" pitchFamily="34" charset="0"/>
          <a:cs typeface="Arial" panose="020B0604020202020204" pitchFamily="34" charset="0"/>
        </a:defRPr>
      </a:lvl1pPr>
    </p:titleStyle>
    <p:bodyStyle>
      <a:lvl1pPr marL="228600" indent="-228600" algn="l" defTabSz="685800" rtl="0" eaLnBrk="1" latinLnBrk="0" hangingPunct="1">
        <a:lnSpc>
          <a:spcPct val="90000"/>
        </a:lnSpc>
        <a:spcBef>
          <a:spcPts val="750"/>
        </a:spcBef>
        <a:buFont typeface="Arial" panose="020B0604020202020204" pitchFamily="34" charset="0"/>
        <a:buChar char="•"/>
        <a:defRPr sz="2800" b="1" i="0" kern="120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576263" indent="-233363" algn="l" defTabSz="685800" rtl="0" eaLnBrk="1" latinLnBrk="0" hangingPunct="1">
        <a:lnSpc>
          <a:spcPct val="90000"/>
        </a:lnSpc>
        <a:spcBef>
          <a:spcPts val="375"/>
        </a:spcBef>
        <a:buFont typeface="Franklin Gothic Medium" panose="020B0603020102020204" pitchFamily="34" charset="0"/>
        <a:buChar char="–"/>
        <a:defRPr sz="2400" b="1" i="0" kern="1200">
          <a:solidFill>
            <a:srgbClr val="003B70"/>
          </a:solidFill>
          <a:latin typeface="Arial" panose="020B0604020202020204" pitchFamily="34" charset="0"/>
          <a:ea typeface="Arial" panose="020B0604020202020204" pitchFamily="34" charset="0"/>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2000" b="1" i="0" kern="1200">
          <a:solidFill>
            <a:srgbClr val="003B70"/>
          </a:solidFill>
          <a:latin typeface="Arial" panose="020B0604020202020204" pitchFamily="34" charset="0"/>
          <a:ea typeface="Arial" panose="020B0604020202020204" pitchFamily="34" charset="0"/>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Franklin Gothic Medium" panose="020B06030201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Franklin Gothic Medium" panose="020B06030201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image" Target="../media/image7.pn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8.xm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 Id="rId5" Type="http://schemas.openxmlformats.org/officeDocument/2006/relationships/image" Target="../media/image33.png"/><Relationship Id="rId4" Type="http://schemas.openxmlformats.org/officeDocument/2006/relationships/image" Target="../media/image32.jpeg"/></Relationships>
</file>

<file path=ppt/slides/_rels/slide27.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jpeg"/><Relationship Id="rId4" Type="http://schemas.openxmlformats.org/officeDocument/2006/relationships/image" Target="../media/image31.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hyperlink" Target="https://www.partnersbhm.org/" TargetMode="External"/><Relationship Id="rId7" Type="http://schemas.openxmlformats.org/officeDocument/2006/relationships/hyperlink" Target="https://medicaid.ncdhhs.gov/providers/programs-and-services/behavioral-health-idd/nc-innovations-waiver" TargetMode="External"/><Relationship Id="rId2" Type="http://schemas.openxmlformats.org/officeDocument/2006/relationships/hyperlink" Target="https://www.alliancehealthplan.org/" TargetMode="External"/><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hyperlink" Target="https://www.vayahealth.com/" TargetMode="External"/><Relationship Id="rId4" Type="http://schemas.openxmlformats.org/officeDocument/2006/relationships/hyperlink" Target="https://www.trilliumhealthresources.or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B5AC12-1A23-0CE4-E543-22B216E3C69C}"/>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06C2EEC3-B453-03F7-84EF-FC7ABABEE9EC}"/>
              </a:ext>
              <a:ext uri="{C183D7F6-B498-43B3-948B-1728B52AA6E4}">
                <adec:decorative xmlns:adec="http://schemas.microsoft.com/office/drawing/2017/decorative" val="1"/>
              </a:ext>
            </a:extLst>
          </p:cNvPr>
          <p:cNvSpPr/>
          <p:nvPr/>
        </p:nvSpPr>
        <p:spPr>
          <a:xfrm>
            <a:off x="0" y="21914"/>
            <a:ext cx="12192000" cy="966651"/>
          </a:xfrm>
          <a:prstGeom prst="rect">
            <a:avLst/>
          </a:prstGeom>
          <a:solidFill>
            <a:srgbClr val="0E243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1" name="Title 2">
            <a:extLst>
              <a:ext uri="{FF2B5EF4-FFF2-40B4-BE49-F238E27FC236}">
                <a16:creationId xmlns:a16="http://schemas.microsoft.com/office/drawing/2014/main" id="{5F4EEEFC-0276-CC0E-8196-30F696B799B4}"/>
              </a:ext>
            </a:extLst>
          </p:cNvPr>
          <p:cNvSpPr txBox="1">
            <a:spLocks noGrp="1"/>
          </p:cNvSpPr>
          <p:nvPr>
            <p:ph type="title" idx="4294967295"/>
          </p:nvPr>
        </p:nvSpPr>
        <p:spPr>
          <a:xfrm>
            <a:off x="191140" y="225891"/>
            <a:ext cx="11638026" cy="59256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685800" rtl="0" eaLnBrk="1" latinLnBrk="0" hangingPunct="1">
              <a:lnSpc>
                <a:spcPct val="90000"/>
              </a:lnSpc>
              <a:spcBef>
                <a:spcPct val="0"/>
              </a:spcBef>
              <a:buNone/>
              <a:defRPr sz="3200" b="1" i="0" kern="1200">
                <a:solidFill>
                  <a:srgbClr val="7CA3DD"/>
                </a:solidFill>
                <a:latin typeface="Arial" panose="020B0604020202020204" pitchFamily="34" charset="0"/>
                <a:ea typeface="Arial" panose="020B0604020202020204" pitchFamily="34" charset="0"/>
                <a:cs typeface="Arial" panose="020B0604020202020204" pitchFamily="34" charset="0"/>
              </a:defRPr>
            </a:lvl1pPr>
          </a:lstStyle>
          <a:p>
            <a:pPr lvl="0">
              <a:defRPr/>
            </a:pPr>
            <a:r>
              <a:rPr lang="es-ES_tradnl" sz="2000">
                <a:solidFill>
                  <a:schemeClr val="bg1"/>
                </a:solidFill>
                <a:latin typeface="Arial"/>
                <a:cs typeface="Arial"/>
              </a:rPr>
              <a:t>PRESENTACIÓN DE INFORMACIÓN ESENCIAL DE LA EXENCIÓN POR </a:t>
            </a:r>
            <a:r>
              <a:rPr kumimoji="0" lang="es-ES_tradnl" sz="2000" b="1" i="0" u="none" strike="noStrike" kern="1200" cap="none" spc="0" normalizeH="0" baseline="0" noProof="0">
                <a:ln>
                  <a:noFill/>
                </a:ln>
                <a:solidFill>
                  <a:schemeClr val="bg1"/>
                </a:solidFill>
                <a:effectLst/>
                <a:uLnTx/>
                <a:uFillTx/>
                <a:latin typeface="Arial"/>
                <a:ea typeface="Arial" panose="020B0604020202020204" pitchFamily="34" charset="0"/>
                <a:cs typeface="Arial"/>
              </a:rPr>
              <a:t>INNOVACIONES DE CAROLINA DEL NORTE</a:t>
            </a:r>
            <a:endParaRPr kumimoji="0" lang="es-ES_tradnl" sz="2000" b="1" i="0" u="none" strike="noStrike" kern="1200" cap="none" spc="0" normalizeH="0" baseline="0" noProof="0">
              <a:ln>
                <a:noFill/>
              </a:ln>
              <a:solidFill>
                <a:schemeClr val="bg1"/>
              </a:solidFill>
              <a:effectLst/>
              <a:uLnTx/>
              <a:uFillTx/>
              <a:latin typeface="Arial"/>
              <a:ea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9FAE8FBD-D556-ACAE-2191-B4BC8B47733B}"/>
              </a:ext>
            </a:extLst>
          </p:cNvPr>
          <p:cNvSpPr txBox="1"/>
          <p:nvPr/>
        </p:nvSpPr>
        <p:spPr>
          <a:xfrm>
            <a:off x="496420" y="1519582"/>
            <a:ext cx="589368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_tradnl" b="1">
                <a:solidFill>
                  <a:srgbClr val="003764"/>
                </a:solidFill>
                <a:latin typeface="Arial Black"/>
                <a:cs typeface="Arial"/>
              </a:rPr>
              <a:t>INSTRUCCIONES PARA PRESENTADORES:</a:t>
            </a:r>
          </a:p>
        </p:txBody>
      </p:sp>
      <p:sp>
        <p:nvSpPr>
          <p:cNvPr id="8" name="TextBox 7">
            <a:extLst>
              <a:ext uri="{FF2B5EF4-FFF2-40B4-BE49-F238E27FC236}">
                <a16:creationId xmlns:a16="http://schemas.microsoft.com/office/drawing/2014/main" id="{1BA6D0D8-F0E9-5F03-F7DA-1C537F780A70}"/>
              </a:ext>
            </a:extLst>
          </p:cNvPr>
          <p:cNvSpPr txBox="1"/>
          <p:nvPr/>
        </p:nvSpPr>
        <p:spPr>
          <a:xfrm>
            <a:off x="497363" y="2007909"/>
            <a:ext cx="11167863" cy="3293466"/>
          </a:xfrm>
          <a:prstGeom prst="rect">
            <a:avLst/>
          </a:prstGeom>
          <a:noFill/>
          <a:ln>
            <a:noFill/>
          </a:ln>
        </p:spPr>
        <p:txBody>
          <a:bodyPr wrap="square" lIns="182880" tIns="182880" rIns="182880" bIns="182880" rtlCol="0" anchor="t">
            <a:spAutoFit/>
          </a:bodyPr>
          <a:lstStyle/>
          <a:p>
            <a:pPr>
              <a:lnSpc>
                <a:spcPct val="120100"/>
              </a:lnSpc>
              <a:defRPr/>
            </a:pPr>
            <a:r>
              <a:rPr lang="es-ES_tradnl" sz="1700">
                <a:solidFill>
                  <a:srgbClr val="212529"/>
                </a:solidFill>
                <a:cs typeface="Arial"/>
              </a:rPr>
              <a:t>Utiliza esta presentación para explicar la </a:t>
            </a:r>
            <a:r>
              <a:rPr lang="es-ES_tradnl" sz="1700" b="1">
                <a:solidFill>
                  <a:srgbClr val="137DAE"/>
                </a:solidFill>
                <a:cs typeface="Arial"/>
              </a:rPr>
              <a:t>información clave sobre la Exención por innovaciones de Carolina del Norte</a:t>
            </a:r>
            <a:r>
              <a:rPr lang="es-ES_tradnl" sz="1700" b="1">
                <a:solidFill>
                  <a:srgbClr val="212529"/>
                </a:solidFill>
                <a:cs typeface="Arial"/>
              </a:rPr>
              <a:t> </a:t>
            </a:r>
            <a:r>
              <a:rPr lang="es-ES_tradnl" sz="1700">
                <a:solidFill>
                  <a:srgbClr val="212529"/>
                </a:solidFill>
                <a:cs typeface="Arial"/>
              </a:rPr>
              <a:t>a tu comunidad. Selecciona las diapositivas más relevantes para adaptar tu presentación.  </a:t>
            </a:r>
          </a:p>
          <a:p>
            <a:pPr>
              <a:lnSpc>
                <a:spcPct val="120100"/>
              </a:lnSpc>
              <a:defRPr/>
            </a:pPr>
            <a:endParaRPr lang="es-ES_tradnl">
              <a:solidFill>
                <a:srgbClr val="212529"/>
              </a:solidFill>
              <a:cs typeface="Arial"/>
            </a:endParaRPr>
          </a:p>
          <a:p>
            <a:pPr>
              <a:lnSpc>
                <a:spcPct val="120100"/>
              </a:lnSpc>
              <a:defRPr/>
            </a:pPr>
            <a:r>
              <a:rPr lang="es-ES_tradnl" b="1">
                <a:solidFill>
                  <a:srgbClr val="212529"/>
                </a:solidFill>
                <a:cs typeface="Arial"/>
              </a:rPr>
              <a:t>Esta presentación está…</a:t>
            </a:r>
          </a:p>
          <a:p>
            <a:pPr marL="285750" indent="-285750">
              <a:lnSpc>
                <a:spcPct val="120100"/>
              </a:lnSpc>
              <a:buFont typeface="Arial"/>
              <a:buChar char="•"/>
              <a:defRPr/>
            </a:pPr>
            <a:r>
              <a:rPr lang="es-ES_tradnl">
                <a:solidFill>
                  <a:srgbClr val="212529"/>
                </a:solidFill>
                <a:cs typeface="Arial"/>
              </a:rPr>
              <a:t>Escrita en un lenguaje simple con un nivel de lectura entre 4o. y 6o. grado</a:t>
            </a:r>
          </a:p>
          <a:p>
            <a:pPr marL="285750" indent="-285750">
              <a:lnSpc>
                <a:spcPct val="120100"/>
              </a:lnSpc>
              <a:buFont typeface="Arial"/>
              <a:buChar char="•"/>
              <a:defRPr/>
            </a:pPr>
            <a:r>
              <a:rPr lang="es-ES_tradnl">
                <a:solidFill>
                  <a:srgbClr val="212529"/>
                </a:solidFill>
                <a:cs typeface="Arial"/>
              </a:rPr>
              <a:t>Diseñada para un público que tal vez no conozca abreviaciones como "LME/MCO"</a:t>
            </a:r>
          </a:p>
          <a:p>
            <a:pPr marL="285750" indent="-285750">
              <a:lnSpc>
                <a:spcPct val="120100"/>
              </a:lnSpc>
              <a:buFont typeface="Arial"/>
              <a:buChar char="•"/>
              <a:defRPr/>
            </a:pPr>
            <a:r>
              <a:rPr lang="es-ES_tradnl">
                <a:solidFill>
                  <a:srgbClr val="212529"/>
                </a:solidFill>
                <a:cs typeface="Arial"/>
              </a:rPr>
              <a:t>Hecha para brindar a alguien la suficiente información de relevancia para dar el siguiente paso</a:t>
            </a:r>
            <a:endParaRPr lang="es-ES_tradnl">
              <a:cs typeface="Arial"/>
            </a:endParaRPr>
          </a:p>
          <a:p>
            <a:pPr marL="285750" indent="-285750">
              <a:lnSpc>
                <a:spcPct val="120100"/>
              </a:lnSpc>
              <a:buFont typeface="Arial"/>
              <a:buChar char="•"/>
              <a:defRPr/>
            </a:pPr>
            <a:r>
              <a:rPr lang="es-ES_tradnl">
                <a:solidFill>
                  <a:srgbClr val="212529"/>
                </a:solidFill>
                <a:cs typeface="Arial"/>
              </a:rPr>
              <a:t>Lejos de tener la intención de explicar cada detalle o cómo funciona el sistema</a:t>
            </a:r>
          </a:p>
          <a:p>
            <a:pPr marL="285750" indent="-285750">
              <a:lnSpc>
                <a:spcPct val="120100"/>
              </a:lnSpc>
              <a:buFont typeface="Arial"/>
              <a:buChar char="•"/>
              <a:defRPr/>
            </a:pPr>
            <a:r>
              <a:rPr lang="es-ES_tradnl">
                <a:solidFill>
                  <a:srgbClr val="212529"/>
                </a:solidFill>
                <a:cs typeface="Arial"/>
              </a:rPr>
              <a:t>Utilizando fotos de archivo, retratos de modelos, para fines ilustrativos únicamente. </a:t>
            </a:r>
          </a:p>
        </p:txBody>
      </p:sp>
    </p:spTree>
    <p:extLst>
      <p:ext uri="{BB962C8B-B14F-4D97-AF65-F5344CB8AC3E}">
        <p14:creationId xmlns:p14="http://schemas.microsoft.com/office/powerpoint/2010/main" val="84155802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4C6FA3-8FE0-0E65-5B79-9D969563C958}"/>
            </a:ext>
          </a:extLst>
        </p:cNvPr>
        <p:cNvGrpSpPr/>
        <p:nvPr/>
      </p:nvGrpSpPr>
      <p:grpSpPr>
        <a:xfrm>
          <a:off x="0" y="0"/>
          <a:ext cx="0" cy="0"/>
          <a:chOff x="0" y="0"/>
          <a:chExt cx="0" cy="0"/>
        </a:xfrm>
      </p:grpSpPr>
      <p:sp>
        <p:nvSpPr>
          <p:cNvPr id="6" name="Oval 5">
            <a:extLst>
              <a:ext uri="{FF2B5EF4-FFF2-40B4-BE49-F238E27FC236}">
                <a16:creationId xmlns:a16="http://schemas.microsoft.com/office/drawing/2014/main" id="{EE685507-7645-CA72-2975-25F6090582DB}"/>
              </a:ext>
              <a:ext uri="{C183D7F6-B498-43B3-948B-1728B52AA6E4}">
                <adec:decorative xmlns:adec="http://schemas.microsoft.com/office/drawing/2017/decorative" val="1"/>
              </a:ext>
            </a:extLst>
          </p:cNvPr>
          <p:cNvSpPr/>
          <p:nvPr/>
        </p:nvSpPr>
        <p:spPr>
          <a:xfrm>
            <a:off x="530694" y="337516"/>
            <a:ext cx="773840" cy="773840"/>
          </a:xfrm>
          <a:prstGeom prst="ellipse">
            <a:avLst/>
          </a:prstGeom>
          <a:solidFill>
            <a:srgbClr val="17375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a:t>2</a:t>
            </a:r>
          </a:p>
        </p:txBody>
      </p:sp>
      <p:sp>
        <p:nvSpPr>
          <p:cNvPr id="5" name="TextBox 8">
            <a:extLst>
              <a:ext uri="{FF2B5EF4-FFF2-40B4-BE49-F238E27FC236}">
                <a16:creationId xmlns:a16="http://schemas.microsoft.com/office/drawing/2014/main" id="{1F8D3682-1B87-1C6D-6682-32529A29EFAD}"/>
              </a:ext>
            </a:extLst>
          </p:cNvPr>
          <p:cNvSpPr txBox="1">
            <a:spLocks noGrp="1"/>
          </p:cNvSpPr>
          <p:nvPr>
            <p:ph type="title" idx="4294967295"/>
          </p:nvPr>
        </p:nvSpPr>
        <p:spPr>
          <a:xfrm>
            <a:off x="1524001" y="392749"/>
            <a:ext cx="4572000" cy="142346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685800" rtl="0" eaLnBrk="1" latinLnBrk="0" hangingPunct="1">
              <a:lnSpc>
                <a:spcPct val="90000"/>
              </a:lnSpc>
              <a:spcBef>
                <a:spcPct val="0"/>
              </a:spcBef>
              <a:buNone/>
              <a:defRPr sz="3600" kern="1200">
                <a:solidFill>
                  <a:srgbClr val="002060"/>
                </a:solidFill>
                <a:latin typeface="Franklin Gothic Demi Cond" panose="020B0706030402020204" pitchFamily="34" charset="0"/>
                <a:ea typeface="+mj-ea"/>
                <a:cs typeface="+mj-cs"/>
              </a:defRPr>
            </a:lvl1pPr>
          </a:lstStyle>
          <a:p>
            <a:pPr marL="0" marR="0" lvl="0" indent="0" algn="l" defTabSz="914400" rtl="0" eaLnBrk="1" fontAlgn="auto" latinLnBrk="0" hangingPunct="1">
              <a:lnSpc>
                <a:spcPts val="3720"/>
              </a:lnSpc>
              <a:spcBef>
                <a:spcPts val="0"/>
              </a:spcBef>
              <a:spcAft>
                <a:spcPts val="0"/>
              </a:spcAft>
              <a:buClrTx/>
              <a:buSzTx/>
              <a:buFontTx/>
              <a:buNone/>
              <a:tabLst/>
              <a:defRPr/>
            </a:pPr>
            <a:r>
              <a:rPr kumimoji="0" lang="es-419" sz="3200" b="1" i="0" strike="noStrike" kern="1200" cap="none" spc="0" normalizeH="0" baseline="0" noProof="0">
                <a:ln>
                  <a:noFill/>
                </a:ln>
                <a:solidFill>
                  <a:srgbClr val="17375E"/>
                </a:solidFill>
                <a:effectLst/>
                <a:uLnTx/>
                <a:uFillTx/>
                <a:latin typeface="Arial Bold"/>
                <a:ea typeface="+mn-ea"/>
                <a:cs typeface="+mn-cs"/>
              </a:rPr>
              <a:t>Y</a:t>
            </a:r>
            <a:r>
              <a:rPr kumimoji="0" lang="es-419" sz="3200" b="1" i="0" u="none" strike="noStrike" kern="1200" cap="none" spc="0" normalizeH="0" baseline="0" noProof="0">
                <a:ln>
                  <a:noFill/>
                </a:ln>
                <a:solidFill>
                  <a:srgbClr val="17375E"/>
                </a:solidFill>
                <a:effectLst/>
                <a:uLnTx/>
                <a:uFillTx/>
                <a:latin typeface="Arial Bold"/>
                <a:ea typeface="+mn-ea"/>
                <a:cs typeface="+mn-cs"/>
              </a:rPr>
              <a:t> necesitan mucho apoyo, ahora y en el futuro. </a:t>
            </a:r>
            <a:endParaRPr lang="es-419" sz="3200" b="1" i="0" u="none" strike="noStrike" kern="1200" cap="none" spc="0" normalizeH="0" baseline="0" noProof="0">
              <a:ln>
                <a:noFill/>
              </a:ln>
              <a:solidFill>
                <a:srgbClr val="17375E"/>
              </a:solidFill>
              <a:effectLst/>
              <a:uLnTx/>
              <a:uFillTx/>
              <a:latin typeface="Arial Bold"/>
              <a:ea typeface="+mn-ea"/>
              <a:cs typeface="Arial Bold"/>
            </a:endParaRPr>
          </a:p>
        </p:txBody>
      </p:sp>
      <p:sp>
        <p:nvSpPr>
          <p:cNvPr id="12" name="TextBox 9">
            <a:extLst>
              <a:ext uri="{FF2B5EF4-FFF2-40B4-BE49-F238E27FC236}">
                <a16:creationId xmlns:a16="http://schemas.microsoft.com/office/drawing/2014/main" id="{57442E30-504F-9897-4DFC-225861A58A2A}"/>
              </a:ext>
            </a:extLst>
          </p:cNvPr>
          <p:cNvSpPr txBox="1"/>
          <p:nvPr/>
        </p:nvSpPr>
        <p:spPr>
          <a:xfrm>
            <a:off x="840462" y="1981372"/>
            <a:ext cx="5534661" cy="3811300"/>
          </a:xfrm>
          <a:prstGeom prst="rect">
            <a:avLst/>
          </a:prstGeom>
        </p:spPr>
        <p:txBody>
          <a:bodyPr wrap="square" lIns="0" tIns="0" rIns="0" bIns="0" rtlCol="0" anchor="t">
            <a:spAutoFit/>
          </a:bodyPr>
          <a:lstStyle/>
          <a:p>
            <a:pPr>
              <a:spcAft>
                <a:spcPts val="1000"/>
              </a:spcAft>
            </a:pPr>
            <a:r>
              <a:rPr lang="es-ES_tradnl" sz="2100">
                <a:ea typeface="+mn-lt"/>
                <a:cs typeface="+mn-lt"/>
              </a:rPr>
              <a:t>Por ejemplo, tu ser querido tal vez necesite ayuda para cuidarse a sí mismo, para bañarse o vestirse. O tal vez necesite ayuda para vivir por su cuenta, para cocinar o trabajar. </a:t>
            </a:r>
          </a:p>
          <a:p>
            <a:pPr>
              <a:spcAft>
                <a:spcPts val="1000"/>
              </a:spcAft>
            </a:pPr>
            <a:r>
              <a:rPr lang="es-ES_tradnl" sz="2100">
                <a:ea typeface="+mn-lt"/>
                <a:cs typeface="+mn-lt"/>
              </a:rPr>
              <a:t>(El requisito técnico es ”cumplir con el nivel </a:t>
            </a:r>
            <a:br>
              <a:rPr lang="es-ES_tradnl" sz="2100">
                <a:ea typeface="+mn-lt"/>
                <a:cs typeface="+mn-lt"/>
              </a:rPr>
            </a:br>
            <a:r>
              <a:rPr lang="es-ES_tradnl" sz="2100">
                <a:ea typeface="+mn-lt"/>
                <a:cs typeface="+mn-lt"/>
              </a:rPr>
              <a:t>de cuidados de un centro comunitario de cuidados intermedios (ICF-IDD), significa que tu ser querido tiene necesidades similares a quienes se alojan ahí. No es necesario saber si cumples con este requisito para poder aplicar). </a:t>
            </a:r>
            <a:endParaRPr lang="es-ES_tradnl" sz="2100" strike="sngStrike">
              <a:cs typeface="Arial"/>
            </a:endParaRPr>
          </a:p>
        </p:txBody>
      </p:sp>
      <p:pic>
        <p:nvPicPr>
          <p:cNvPr id="4" name="Picture 3" descr="A man with a cane walking with a woman in a library hallway">
            <a:extLst>
              <a:ext uri="{FF2B5EF4-FFF2-40B4-BE49-F238E27FC236}">
                <a16:creationId xmlns:a16="http://schemas.microsoft.com/office/drawing/2014/main" id="{8285B551-F4A9-C516-84EC-EC3ED9247696}"/>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629400" y="0"/>
            <a:ext cx="5556636" cy="6138374"/>
          </a:xfrm>
          <a:prstGeom prst="rect">
            <a:avLst/>
          </a:prstGeom>
        </p:spPr>
      </p:pic>
    </p:spTree>
    <p:extLst>
      <p:ext uri="{BB962C8B-B14F-4D97-AF65-F5344CB8AC3E}">
        <p14:creationId xmlns:p14="http://schemas.microsoft.com/office/powerpoint/2010/main" val="33408208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17375E"/>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C0C3C2D-3C2C-B95F-90D1-EAE59E59E520}"/>
              </a:ext>
            </a:extLst>
          </p:cNvPr>
          <p:cNvSpPr txBox="1">
            <a:spLocks noGrp="1"/>
          </p:cNvSpPr>
          <p:nvPr>
            <p:ph type="title" idx="4294967295"/>
          </p:nvPr>
        </p:nvSpPr>
        <p:spPr>
          <a:xfrm>
            <a:off x="725488" y="2728913"/>
            <a:ext cx="8075612" cy="25241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685800" rtl="0" eaLnBrk="1" latinLnBrk="0" hangingPunct="1">
              <a:lnSpc>
                <a:spcPct val="90000"/>
              </a:lnSpc>
              <a:spcBef>
                <a:spcPct val="0"/>
              </a:spcBef>
              <a:buNone/>
              <a:defRPr sz="3200" b="1" i="0" kern="1200">
                <a:solidFill>
                  <a:srgbClr val="7CA3DD"/>
                </a:solidFill>
                <a:latin typeface="Arial" panose="020B0604020202020204" pitchFamily="34" charset="0"/>
                <a:ea typeface="Arial" panose="020B0604020202020204" pitchFamily="34" charset="0"/>
                <a:cs typeface="Arial" panose="020B0604020202020204" pitchFamily="34" charset="0"/>
              </a:defRPr>
            </a:lvl1pPr>
          </a:lstStyle>
          <a:p>
            <a:pPr>
              <a:lnSpc>
                <a:spcPct val="100000"/>
              </a:lnSpc>
              <a:defRPr/>
            </a:pPr>
            <a:r>
              <a:rPr lang="es-419" sz="3600" b="0">
                <a:solidFill>
                  <a:schemeClr val="bg1"/>
                </a:solidFill>
                <a:latin typeface="Arial"/>
                <a:cs typeface="Arial"/>
              </a:rPr>
              <a:t>Exención por innovaciones de Carolina del Norte:</a:t>
            </a:r>
            <a:br>
              <a:rPr lang="es-419" sz="3600" b="0">
                <a:latin typeface="Arial"/>
                <a:cs typeface="Arial"/>
              </a:rPr>
            </a:br>
            <a:r>
              <a:rPr lang="es-419" sz="5400">
                <a:solidFill>
                  <a:schemeClr val="bg1"/>
                </a:solidFill>
                <a:latin typeface="Arial"/>
                <a:cs typeface="Arial"/>
              </a:rPr>
              <a:t>Servicios</a:t>
            </a:r>
            <a:endParaRPr lang="es-419" sz="5400" i="0" u="none" strike="noStrike" kern="1200" cap="none" spc="0" normalizeH="0" baseline="0" noProof="0">
              <a:ln>
                <a:noFill/>
              </a:ln>
              <a:solidFill>
                <a:schemeClr val="bg1"/>
              </a:solidFill>
              <a:effectLst/>
              <a:uLnTx/>
              <a:uFillTx/>
              <a:latin typeface="Arial"/>
              <a:cs typeface="Arial" panose="020B0604020202020204" pitchFamily="34" charset="0"/>
            </a:endParaRPr>
          </a:p>
        </p:txBody>
      </p:sp>
      <p:pic>
        <p:nvPicPr>
          <p:cNvPr id="5" name="Picture 4">
            <a:extLst>
              <a:ext uri="{FF2B5EF4-FFF2-40B4-BE49-F238E27FC236}">
                <a16:creationId xmlns:a16="http://schemas.microsoft.com/office/drawing/2014/main" id="{3097DA5A-A2ED-8257-CFCB-407FD24BA7C0}"/>
              </a:ext>
              <a:ext uri="{C183D7F6-B498-43B3-948B-1728B52AA6E4}">
                <adec:decorative xmlns:adec="http://schemas.microsoft.com/office/drawing/2017/decorative" val="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23256" r="-25742"/>
          <a:stretch/>
        </p:blipFill>
        <p:spPr>
          <a:xfrm rot="16200000">
            <a:off x="9878153" y="4566066"/>
            <a:ext cx="2342954" cy="2281046"/>
          </a:xfrm>
          <a:prstGeom prst="rect">
            <a:avLst/>
          </a:prstGeom>
        </p:spPr>
      </p:pic>
      <p:pic>
        <p:nvPicPr>
          <p:cNvPr id="6" name="Picture 5">
            <a:extLst>
              <a:ext uri="{FF2B5EF4-FFF2-40B4-BE49-F238E27FC236}">
                <a16:creationId xmlns:a16="http://schemas.microsoft.com/office/drawing/2014/main" id="{69C8DC05-9EE4-0D48-842F-21E2A54D04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438" y="357602"/>
            <a:ext cx="3480117" cy="1102611"/>
          </a:xfrm>
          <a:prstGeom prst="rect">
            <a:avLst/>
          </a:prstGeom>
        </p:spPr>
      </p:pic>
    </p:spTree>
    <p:extLst>
      <p:ext uri="{BB962C8B-B14F-4D97-AF65-F5344CB8AC3E}">
        <p14:creationId xmlns:p14="http://schemas.microsoft.com/office/powerpoint/2010/main" val="113723182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1F4386-F606-5F93-4D9D-ABFB8312C75C}"/>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B64F8F4F-0B36-EC32-9683-77B42C63F2B0}"/>
              </a:ext>
              <a:ext uri="{C183D7F6-B498-43B3-948B-1728B52AA6E4}">
                <adec:decorative xmlns:adec="http://schemas.microsoft.com/office/drawing/2017/decorative" val="1"/>
              </a:ext>
            </a:extLst>
          </p:cNvPr>
          <p:cNvSpPr/>
          <p:nvPr/>
        </p:nvSpPr>
        <p:spPr>
          <a:xfrm>
            <a:off x="2371" y="-16318"/>
            <a:ext cx="4948849" cy="6146181"/>
          </a:xfrm>
          <a:prstGeom prst="rect">
            <a:avLst/>
          </a:prstGeom>
          <a:solidFill>
            <a:srgbClr val="17375E"/>
          </a:solidFill>
        </p:spPr>
        <p:txBody>
          <a:bodyPr lIns="91440" tIns="45720" rIns="91440" bIns="45720" anchor="t"/>
          <a:lstStyle/>
          <a:p>
            <a:endParaRPr lang="en-US" sz="2000" i="1">
              <a:solidFill>
                <a:srgbClr val="FFFFFF"/>
              </a:solidFill>
              <a:latin typeface="Arial Bold"/>
              <a:cs typeface="Arial Bold"/>
            </a:endParaRPr>
          </a:p>
        </p:txBody>
      </p:sp>
      <p:sp>
        <p:nvSpPr>
          <p:cNvPr id="8" name="TextBox 8">
            <a:extLst>
              <a:ext uri="{FF2B5EF4-FFF2-40B4-BE49-F238E27FC236}">
                <a16:creationId xmlns:a16="http://schemas.microsoft.com/office/drawing/2014/main" id="{831BBACB-EAD0-1882-F717-E2DE4025AFAA}"/>
              </a:ext>
            </a:extLst>
          </p:cNvPr>
          <p:cNvSpPr txBox="1">
            <a:spLocks noGrp="1"/>
          </p:cNvSpPr>
          <p:nvPr>
            <p:ph type="title" idx="4294967295"/>
          </p:nvPr>
        </p:nvSpPr>
        <p:spPr>
          <a:xfrm>
            <a:off x="401577" y="973138"/>
            <a:ext cx="4124325" cy="49244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defTabSz="914400">
              <a:lnSpc>
                <a:spcPct val="100000"/>
              </a:lnSpc>
              <a:spcBef>
                <a:spcPts val="0"/>
              </a:spcBef>
              <a:defRPr/>
            </a:pPr>
            <a:r>
              <a:rPr lang="es-419">
                <a:solidFill>
                  <a:schemeClr val="bg1"/>
                </a:solidFill>
                <a:latin typeface="Arial"/>
                <a:cs typeface="Arial"/>
              </a:rPr>
              <a:t>Apoyo en el hogar</a:t>
            </a:r>
            <a:endParaRPr lang="es-419" err="1">
              <a:solidFill>
                <a:schemeClr val="bg1"/>
              </a:solidFill>
              <a:latin typeface="Arial"/>
              <a:cs typeface="Arial"/>
            </a:endParaRPr>
          </a:p>
        </p:txBody>
      </p:sp>
      <p:pic>
        <p:nvPicPr>
          <p:cNvPr id="5" name="Picture 4" descr="A person with a disability learns how to cook.">
            <a:extLst>
              <a:ext uri="{FF2B5EF4-FFF2-40B4-BE49-F238E27FC236}">
                <a16:creationId xmlns:a16="http://schemas.microsoft.com/office/drawing/2014/main" id="{4D9F0FFC-EBF3-DB67-5B4D-3B147393532B}"/>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4214" y="2767827"/>
            <a:ext cx="4955909" cy="3369593"/>
          </a:xfrm>
          <a:prstGeom prst="rect">
            <a:avLst/>
          </a:prstGeom>
        </p:spPr>
      </p:pic>
      <p:sp>
        <p:nvSpPr>
          <p:cNvPr id="43" name="TextBox 42">
            <a:extLst>
              <a:ext uri="{FF2B5EF4-FFF2-40B4-BE49-F238E27FC236}">
                <a16:creationId xmlns:a16="http://schemas.microsoft.com/office/drawing/2014/main" id="{F1B0ED45-6400-96CB-6E04-467BFDE21A6D}"/>
              </a:ext>
            </a:extLst>
          </p:cNvPr>
          <p:cNvSpPr txBox="1"/>
          <p:nvPr/>
        </p:nvSpPr>
        <p:spPr>
          <a:xfrm>
            <a:off x="5200642" y="525401"/>
            <a:ext cx="6508896" cy="3806170"/>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285750">
              <a:spcBef>
                <a:spcPts val="100"/>
              </a:spcBef>
              <a:spcAft>
                <a:spcPts val="1000"/>
              </a:spcAft>
            </a:pPr>
            <a:r>
              <a:rPr lang="es-419" sz="2400" b="1">
                <a:solidFill>
                  <a:srgbClr val="17375E"/>
                </a:solidFill>
                <a:latin typeface="Arial Bold"/>
                <a:cs typeface="Arial Bold"/>
              </a:rPr>
              <a:t>Vida asistida</a:t>
            </a:r>
            <a:r>
              <a:rPr lang="es-419" sz="2400">
                <a:latin typeface="Arial Bold"/>
                <a:cs typeface="Arial Bold"/>
              </a:rPr>
              <a:t> </a:t>
            </a:r>
          </a:p>
          <a:p>
            <a:pPr marL="285750">
              <a:spcBef>
                <a:spcPts val="100"/>
              </a:spcBef>
              <a:spcAft>
                <a:spcPts val="400"/>
              </a:spcAft>
            </a:pPr>
            <a:r>
              <a:rPr lang="es-419" sz="2000"/>
              <a:t>Recibe ayuda en el hogar para tareas diarias, como:</a:t>
            </a:r>
          </a:p>
          <a:p>
            <a:pPr marL="1085850" lvl="1" indent="-342900">
              <a:spcBef>
                <a:spcPts val="100"/>
              </a:spcBef>
              <a:spcAft>
                <a:spcPts val="400"/>
              </a:spcAft>
              <a:buFont typeface="Arial"/>
              <a:buChar char="•"/>
            </a:pPr>
            <a:r>
              <a:rPr lang="es-419" sz="2000"/>
              <a:t>Bañarte</a:t>
            </a:r>
          </a:p>
          <a:p>
            <a:pPr marL="1085850" lvl="1" indent="-342900">
              <a:spcBef>
                <a:spcPts val="100"/>
              </a:spcBef>
              <a:spcAft>
                <a:spcPts val="400"/>
              </a:spcAft>
              <a:buFont typeface="Arial"/>
              <a:buChar char="•"/>
            </a:pPr>
            <a:r>
              <a:rPr lang="es-419" sz="2000"/>
              <a:t>Vestirte</a:t>
            </a:r>
          </a:p>
          <a:p>
            <a:pPr marL="1085850" lvl="1" indent="-342900">
              <a:spcBef>
                <a:spcPts val="100"/>
              </a:spcBef>
              <a:spcAft>
                <a:spcPts val="400"/>
              </a:spcAft>
              <a:buFont typeface="Arial"/>
              <a:buChar char="•"/>
            </a:pPr>
            <a:r>
              <a:rPr lang="es-419" sz="2000"/>
              <a:t>Cocinar</a:t>
            </a:r>
          </a:p>
          <a:p>
            <a:pPr marL="1085850" lvl="1" indent="-342900">
              <a:spcBef>
                <a:spcPts val="100"/>
              </a:spcBef>
              <a:spcAft>
                <a:spcPts val="400"/>
              </a:spcAft>
              <a:buFont typeface="Arial"/>
              <a:buChar char="•"/>
            </a:pPr>
            <a:r>
              <a:rPr lang="es-419" sz="2000"/>
              <a:t>Calcular presupuestos</a:t>
            </a:r>
          </a:p>
          <a:p>
            <a:pPr marL="1085850" lvl="1" indent="-342900">
              <a:spcBef>
                <a:spcPts val="100"/>
              </a:spcBef>
              <a:spcAft>
                <a:spcPts val="400"/>
              </a:spcAft>
              <a:buFont typeface="Arial"/>
              <a:buChar char="•"/>
            </a:pPr>
            <a:r>
              <a:rPr lang="es-419" sz="2000"/>
              <a:t>¡Y más!</a:t>
            </a:r>
          </a:p>
          <a:p>
            <a:pPr marL="285750">
              <a:spcBef>
                <a:spcPts val="100"/>
              </a:spcBef>
              <a:spcAft>
                <a:spcPts val="1000"/>
              </a:spcAft>
            </a:pPr>
            <a:endParaRPr lang="es-419" sz="2000">
              <a:cs typeface="Arial"/>
            </a:endParaRPr>
          </a:p>
          <a:p>
            <a:pPr marL="285750">
              <a:spcBef>
                <a:spcPts val="100"/>
              </a:spcBef>
              <a:spcAft>
                <a:spcPts val="1000"/>
              </a:spcAft>
            </a:pPr>
            <a:r>
              <a:rPr lang="es-419" sz="2000"/>
              <a:t>Un trabajador capacitado te ayudará de forma individual según tus necesidades. </a:t>
            </a:r>
          </a:p>
        </p:txBody>
      </p:sp>
      <p:sp>
        <p:nvSpPr>
          <p:cNvPr id="3" name="TextBox 2">
            <a:extLst>
              <a:ext uri="{FF2B5EF4-FFF2-40B4-BE49-F238E27FC236}">
                <a16:creationId xmlns:a16="http://schemas.microsoft.com/office/drawing/2014/main" id="{90CE2811-3FE3-7CB4-2E6F-FFA84A931803}"/>
              </a:ext>
            </a:extLst>
          </p:cNvPr>
          <p:cNvSpPr txBox="1"/>
          <p:nvPr/>
        </p:nvSpPr>
        <p:spPr>
          <a:xfrm>
            <a:off x="5474954" y="4838712"/>
            <a:ext cx="5960833" cy="1046440"/>
          </a:xfrm>
          <a:prstGeom prst="rect">
            <a:avLst/>
          </a:prstGeom>
          <a:noFill/>
          <a:ln w="25400">
            <a:solidFill>
              <a:srgbClr val="147DAF"/>
            </a:solidFill>
          </a:ln>
        </p:spPr>
        <p:txBody>
          <a:bodyPr rot="0" spcFirstLastPara="0" vertOverflow="overflow" horzOverflow="overflow" vert="horz" wrap="square" lIns="182880" tIns="182880" rIns="91440" bIns="182880" numCol="1" spcCol="0" rtlCol="0" fromWordArt="0" anchor="ctr" anchorCtr="0" forceAA="0" compatLnSpc="1">
            <a:prstTxWarp prst="textNoShape">
              <a:avLst/>
            </a:prstTxWarp>
            <a:spAutoFit/>
          </a:bodyPr>
          <a:lstStyle/>
          <a:p>
            <a:r>
              <a:rPr lang="es-419" sz="2200">
                <a:solidFill>
                  <a:srgbClr val="1F497D"/>
                </a:solidFill>
                <a:cs typeface="Arial"/>
              </a:rPr>
              <a:t>El </a:t>
            </a:r>
            <a:r>
              <a:rPr lang="es-419" sz="2200" err="1">
                <a:solidFill>
                  <a:srgbClr val="1F497D"/>
                </a:solidFill>
                <a:cs typeface="Arial"/>
              </a:rPr>
              <a:t>apoyo</a:t>
            </a:r>
            <a:r>
              <a:rPr lang="es-419" sz="2200">
                <a:solidFill>
                  <a:srgbClr val="1F497D"/>
                </a:solidFill>
                <a:cs typeface="Arial"/>
              </a:rPr>
              <a:t> </a:t>
            </a:r>
            <a:r>
              <a:rPr lang="es-419" sz="2200" err="1">
                <a:solidFill>
                  <a:srgbClr val="1F497D"/>
                </a:solidFill>
                <a:cs typeface="Arial"/>
              </a:rPr>
              <a:t>en</a:t>
            </a:r>
            <a:r>
              <a:rPr lang="es-419" sz="2200">
                <a:solidFill>
                  <a:srgbClr val="1F497D"/>
                </a:solidFill>
                <a:cs typeface="Arial"/>
              </a:rPr>
              <a:t> </a:t>
            </a:r>
            <a:r>
              <a:rPr lang="es-419" sz="2200" err="1">
                <a:solidFill>
                  <a:srgbClr val="1F497D"/>
                </a:solidFill>
                <a:cs typeface="Arial"/>
              </a:rPr>
              <a:t>el</a:t>
            </a:r>
            <a:r>
              <a:rPr lang="es-419" sz="2200">
                <a:solidFill>
                  <a:srgbClr val="1F497D"/>
                </a:solidFill>
                <a:cs typeface="Arial"/>
              </a:rPr>
              <a:t> </a:t>
            </a:r>
            <a:r>
              <a:rPr lang="es-419" sz="2200" err="1">
                <a:solidFill>
                  <a:srgbClr val="1F497D"/>
                </a:solidFill>
                <a:cs typeface="Arial"/>
              </a:rPr>
              <a:t>hogar</a:t>
            </a:r>
            <a:r>
              <a:rPr lang="es-419" sz="2200">
                <a:solidFill>
                  <a:srgbClr val="1F497D"/>
                </a:solidFill>
                <a:cs typeface="Arial"/>
              </a:rPr>
              <a:t> también se </a:t>
            </a:r>
            <a:r>
              <a:rPr lang="es-419" sz="2200" err="1">
                <a:solidFill>
                  <a:schemeClr val="tx2"/>
                </a:solidFill>
                <a:cs typeface="Arial"/>
              </a:rPr>
              <a:t>incluye</a:t>
            </a:r>
            <a:r>
              <a:rPr lang="es-419" sz="2200">
                <a:solidFill>
                  <a:schemeClr val="tx2"/>
                </a:solidFill>
                <a:cs typeface="Arial"/>
              </a:rPr>
              <a:t> </a:t>
            </a:r>
            <a:r>
              <a:rPr lang="es-419" sz="2200" err="1">
                <a:solidFill>
                  <a:schemeClr val="tx2"/>
                </a:solidFill>
                <a:cs typeface="Arial"/>
              </a:rPr>
              <a:t>en</a:t>
            </a:r>
            <a:r>
              <a:rPr lang="es-419" sz="2200">
                <a:solidFill>
                  <a:schemeClr val="tx2"/>
                </a:solidFill>
                <a:cs typeface="Arial"/>
              </a:rPr>
              <a:t> </a:t>
            </a:r>
            <a:r>
              <a:rPr lang="es-419" sz="2200" err="1">
                <a:solidFill>
                  <a:schemeClr val="tx2"/>
                </a:solidFill>
                <a:cs typeface="Arial"/>
              </a:rPr>
              <a:t>el</a:t>
            </a:r>
            <a:r>
              <a:rPr lang="es-419" sz="2200">
                <a:solidFill>
                  <a:schemeClr val="tx2"/>
                </a:solidFill>
                <a:cs typeface="Arial"/>
              </a:rPr>
              <a:t> </a:t>
            </a:r>
            <a:r>
              <a:rPr lang="es-419" sz="2200" err="1">
                <a:solidFill>
                  <a:schemeClr val="tx2"/>
                </a:solidFill>
                <a:cs typeface="Arial"/>
              </a:rPr>
              <a:t>servicio</a:t>
            </a:r>
            <a:r>
              <a:rPr lang="es-419" sz="2200">
                <a:solidFill>
                  <a:schemeClr val="tx2"/>
                </a:solidFill>
                <a:cs typeface="Arial"/>
              </a:rPr>
              <a:t> de </a:t>
            </a:r>
            <a:r>
              <a:rPr lang="es-419" sz="2200" b="1">
                <a:solidFill>
                  <a:schemeClr val="tx2"/>
                </a:solidFill>
                <a:cs typeface="Arial"/>
              </a:rPr>
              <a:t>Vida </a:t>
            </a:r>
            <a:r>
              <a:rPr lang="es-419" sz="2200" b="1" err="1">
                <a:solidFill>
                  <a:schemeClr val="tx2"/>
                </a:solidFill>
                <a:cs typeface="Arial"/>
              </a:rPr>
              <a:t>comunitaria</a:t>
            </a:r>
            <a:r>
              <a:rPr lang="es-419" sz="2200" b="1">
                <a:solidFill>
                  <a:schemeClr val="tx2"/>
                </a:solidFill>
                <a:cs typeface="Arial"/>
              </a:rPr>
              <a:t> y </a:t>
            </a:r>
            <a:r>
              <a:rPr lang="es-419" sz="2200" b="1" err="1">
                <a:solidFill>
                  <a:schemeClr val="tx2"/>
                </a:solidFill>
                <a:cs typeface="Arial"/>
              </a:rPr>
              <a:t>apoyos</a:t>
            </a:r>
            <a:r>
              <a:rPr lang="es-419" sz="2200">
                <a:solidFill>
                  <a:schemeClr val="tx2"/>
                </a:solidFill>
                <a:cs typeface="Arial"/>
              </a:rPr>
              <a:t>.</a:t>
            </a:r>
            <a:endParaRPr lang="es-419">
              <a:solidFill>
                <a:schemeClr val="tx2"/>
              </a:solidFill>
              <a:cs typeface="Arial"/>
            </a:endParaRPr>
          </a:p>
        </p:txBody>
      </p:sp>
      <p:pic>
        <p:nvPicPr>
          <p:cNvPr id="4" name="Picture 3" descr="NCDHHS logo seal">
            <a:extLst>
              <a:ext uri="{FF2B5EF4-FFF2-40B4-BE49-F238E27FC236}">
                <a16:creationId xmlns:a16="http://schemas.microsoft.com/office/drawing/2014/main" id="{DD775B51-5A83-A3C1-CE2F-9AEF447875E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14301" y="6028252"/>
            <a:ext cx="692210" cy="724829"/>
          </a:xfrm>
          <a:prstGeom prst="rect">
            <a:avLst/>
          </a:prstGeom>
        </p:spPr>
      </p:pic>
    </p:spTree>
    <p:extLst>
      <p:ext uri="{BB962C8B-B14F-4D97-AF65-F5344CB8AC3E}">
        <p14:creationId xmlns:p14="http://schemas.microsoft.com/office/powerpoint/2010/main" val="259406850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57E41F-B7EB-3606-6046-90F102970E55}"/>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77D25790-9C37-87EF-6F76-98446E0959EA}"/>
              </a:ext>
              <a:ext uri="{C183D7F6-B498-43B3-948B-1728B52AA6E4}">
                <adec:decorative xmlns:adec="http://schemas.microsoft.com/office/drawing/2017/decorative" val="1"/>
              </a:ext>
            </a:extLst>
          </p:cNvPr>
          <p:cNvSpPr/>
          <p:nvPr/>
        </p:nvSpPr>
        <p:spPr>
          <a:xfrm>
            <a:off x="3724" y="-3854"/>
            <a:ext cx="4929799" cy="5889006"/>
          </a:xfrm>
          <a:prstGeom prst="rect">
            <a:avLst/>
          </a:prstGeom>
          <a:solidFill>
            <a:srgbClr val="17375E"/>
          </a:solidFill>
        </p:spPr>
        <p:txBody>
          <a:bodyPr lIns="91440" tIns="45720" rIns="91440" bIns="45720" anchor="t"/>
          <a:lstStyle/>
          <a:p>
            <a:endParaRPr lang="en-US" sz="2000" i="1">
              <a:solidFill>
                <a:srgbClr val="FFFFFF"/>
              </a:solidFill>
              <a:latin typeface="Arial Bold"/>
              <a:cs typeface="Arial Bold"/>
            </a:endParaRPr>
          </a:p>
        </p:txBody>
      </p:sp>
      <p:sp>
        <p:nvSpPr>
          <p:cNvPr id="8" name="TextBox 8">
            <a:extLst>
              <a:ext uri="{FF2B5EF4-FFF2-40B4-BE49-F238E27FC236}">
                <a16:creationId xmlns:a16="http://schemas.microsoft.com/office/drawing/2014/main" id="{0336192A-CCC1-37A4-D700-983187006D3E}"/>
              </a:ext>
            </a:extLst>
          </p:cNvPr>
          <p:cNvSpPr txBox="1">
            <a:spLocks noGrp="1"/>
          </p:cNvSpPr>
          <p:nvPr>
            <p:ph type="title" idx="4294967295"/>
          </p:nvPr>
        </p:nvSpPr>
        <p:spPr>
          <a:xfrm>
            <a:off x="460406" y="973138"/>
            <a:ext cx="4126584" cy="1107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defTabSz="914400">
              <a:lnSpc>
                <a:spcPct val="100000"/>
              </a:lnSpc>
              <a:spcBef>
                <a:spcPts val="0"/>
              </a:spcBef>
              <a:defRPr/>
            </a:pPr>
            <a:r>
              <a:rPr lang="es-419" sz="3600">
                <a:solidFill>
                  <a:schemeClr val="bg1">
                    <a:lumMod val="95000"/>
                  </a:schemeClr>
                </a:solidFill>
                <a:latin typeface="Calibri"/>
                <a:cs typeface="Arial"/>
              </a:rPr>
              <a:t>Acceso </a:t>
            </a:r>
            <a:br>
              <a:rPr lang="es-419" sz="3600">
                <a:latin typeface="Calibri"/>
                <a:ea typeface="+mn-ea"/>
              </a:rPr>
            </a:br>
            <a:r>
              <a:rPr lang="es-419" sz="3600">
                <a:solidFill>
                  <a:schemeClr val="bg1">
                    <a:lumMod val="95000"/>
                  </a:schemeClr>
                </a:solidFill>
                <a:latin typeface="Calibri"/>
                <a:cs typeface="Arial"/>
              </a:rPr>
              <a:t>a vivienda grupal </a:t>
            </a:r>
            <a:endParaRPr lang="en-US" sz="3600">
              <a:solidFill>
                <a:schemeClr val="bg1">
                  <a:lumMod val="95000"/>
                </a:schemeClr>
              </a:solidFill>
              <a:latin typeface="Calibri"/>
              <a:cs typeface="Arial"/>
            </a:endParaRPr>
          </a:p>
        </p:txBody>
      </p:sp>
      <p:sp>
        <p:nvSpPr>
          <p:cNvPr id="43" name="TextBox 42">
            <a:extLst>
              <a:ext uri="{FF2B5EF4-FFF2-40B4-BE49-F238E27FC236}">
                <a16:creationId xmlns:a16="http://schemas.microsoft.com/office/drawing/2014/main" id="{8ABD961B-D7E9-4154-77E4-BE01307144F8}"/>
              </a:ext>
            </a:extLst>
          </p:cNvPr>
          <p:cNvSpPr txBox="1"/>
          <p:nvPr/>
        </p:nvSpPr>
        <p:spPr>
          <a:xfrm>
            <a:off x="5186174" y="507082"/>
            <a:ext cx="6880908" cy="3518912"/>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285750">
              <a:spcBef>
                <a:spcPts val="100"/>
              </a:spcBef>
              <a:spcAft>
                <a:spcPts val="1000"/>
              </a:spcAft>
            </a:pPr>
            <a:r>
              <a:rPr lang="es-ES_tradnl" sz="2400" b="1">
                <a:solidFill>
                  <a:srgbClr val="1F497D"/>
                </a:solidFill>
                <a:latin typeface="Arial"/>
                <a:cs typeface="Arial"/>
              </a:rPr>
              <a:t>Apoyos residenciales</a:t>
            </a:r>
            <a:endParaRPr lang="es-ES_tradnl" sz="2400">
              <a:latin typeface="Arial"/>
              <a:cs typeface="Arial"/>
            </a:endParaRPr>
          </a:p>
          <a:p>
            <a:pPr marL="285750">
              <a:spcBef>
                <a:spcPts val="100"/>
              </a:spcBef>
              <a:spcAft>
                <a:spcPts val="1000"/>
              </a:spcAft>
            </a:pPr>
            <a:r>
              <a:rPr lang="es-ES_tradnl" sz="2400">
                <a:cs typeface="Arial"/>
              </a:rPr>
              <a:t>Recibe ayuda para tus actividades diarias mientras vives en un entorno de atención estructurada de tu elección: </a:t>
            </a:r>
            <a:endParaRPr lang="es-ES_tradnl">
              <a:cs typeface="Arial"/>
            </a:endParaRPr>
          </a:p>
          <a:p>
            <a:pPr marL="1085850" lvl="1" indent="-342900">
              <a:spcBef>
                <a:spcPts val="100"/>
              </a:spcBef>
              <a:spcAft>
                <a:spcPts val="1000"/>
              </a:spcAft>
              <a:buFont typeface="Arial"/>
              <a:buChar char="•"/>
            </a:pPr>
            <a:r>
              <a:rPr lang="es-ES_tradnl" sz="2400">
                <a:cs typeface="Arial"/>
              </a:rPr>
              <a:t>Vivienda grupal </a:t>
            </a:r>
            <a:endParaRPr lang="es-ES_tradnl">
              <a:cs typeface="Arial"/>
            </a:endParaRPr>
          </a:p>
          <a:p>
            <a:pPr marL="1085850" lvl="1" indent="-342900">
              <a:spcBef>
                <a:spcPts val="100"/>
              </a:spcBef>
              <a:spcAft>
                <a:spcPts val="1000"/>
              </a:spcAft>
              <a:buFont typeface="Arial"/>
              <a:buChar char="•"/>
            </a:pPr>
            <a:r>
              <a:rPr lang="es-ES_tradnl" sz="2400">
                <a:cs typeface="Arial"/>
              </a:rPr>
              <a:t>Lugares de vivienda familiar alternativos</a:t>
            </a:r>
            <a:endParaRPr lang="es-ES_tradnl" sz="800">
              <a:cs typeface="Calibri"/>
            </a:endParaRPr>
          </a:p>
          <a:p>
            <a:pPr marL="285750">
              <a:spcBef>
                <a:spcPts val="100"/>
              </a:spcBef>
              <a:spcAft>
                <a:spcPts val="1000"/>
              </a:spcAft>
            </a:pPr>
            <a:r>
              <a:rPr lang="es-ES_tradnl" sz="2400">
                <a:cs typeface="Calibri"/>
              </a:rPr>
              <a:t>Un trabajador capacitado te ayudará de forma individual según tus necesidades. </a:t>
            </a:r>
          </a:p>
        </p:txBody>
      </p:sp>
      <p:pic>
        <p:nvPicPr>
          <p:cNvPr id="4" name="Picture 3" descr="A group of young adults gather in the kitchen. ">
            <a:extLst>
              <a:ext uri="{FF2B5EF4-FFF2-40B4-BE49-F238E27FC236}">
                <a16:creationId xmlns:a16="http://schemas.microsoft.com/office/drawing/2014/main" id="{33448D42-4B8C-D9D2-E253-3A7500FECC3A}"/>
              </a:ext>
            </a:extLst>
          </p:cNvPr>
          <p:cNvPicPr>
            <a:picLocks noChangeAspect="1"/>
          </p:cNvPicPr>
          <p:nvPr/>
        </p:nvPicPr>
        <p:blipFill>
          <a:blip r:embed="rId3" cstate="screen">
            <a:extLst>
              <a:ext uri="{28A0092B-C50C-407E-A947-70E740481C1C}">
                <a14:useLocalDpi xmlns:a14="http://schemas.microsoft.com/office/drawing/2010/main"/>
              </a:ext>
            </a:extLst>
          </a:blip>
          <a:srcRect t="-1935"/>
          <a:stretch/>
        </p:blipFill>
        <p:spPr>
          <a:xfrm>
            <a:off x="13250" y="2725951"/>
            <a:ext cx="4922110" cy="3413755"/>
          </a:xfrm>
          <a:prstGeom prst="rect">
            <a:avLst/>
          </a:prstGeom>
        </p:spPr>
      </p:pic>
      <p:pic>
        <p:nvPicPr>
          <p:cNvPr id="5" name="Picture 4" descr="NCDHHS logo seal">
            <a:extLst>
              <a:ext uri="{FF2B5EF4-FFF2-40B4-BE49-F238E27FC236}">
                <a16:creationId xmlns:a16="http://schemas.microsoft.com/office/drawing/2014/main" id="{86D708B8-97D7-BBC7-1C1F-ECEB524B164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14301" y="6028252"/>
            <a:ext cx="692210" cy="724829"/>
          </a:xfrm>
          <a:prstGeom prst="rect">
            <a:avLst/>
          </a:prstGeom>
        </p:spPr>
      </p:pic>
    </p:spTree>
    <p:extLst>
      <p:ext uri="{BB962C8B-B14F-4D97-AF65-F5344CB8AC3E}">
        <p14:creationId xmlns:p14="http://schemas.microsoft.com/office/powerpoint/2010/main" val="18454192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a:extLst>
              <a:ext uri="{C183D7F6-B498-43B3-948B-1728B52AA6E4}">
                <adec:decorative xmlns:adec="http://schemas.microsoft.com/office/drawing/2017/decorative" val="1"/>
              </a:ext>
            </a:extLst>
          </p:cNvPr>
          <p:cNvSpPr/>
          <p:nvPr/>
        </p:nvSpPr>
        <p:spPr>
          <a:xfrm>
            <a:off x="9526" y="-1336"/>
            <a:ext cx="4958374" cy="5744409"/>
          </a:xfrm>
          <a:prstGeom prst="rect">
            <a:avLst/>
          </a:prstGeom>
          <a:solidFill>
            <a:srgbClr val="17375E"/>
          </a:solidFill>
        </p:spPr>
        <p:txBody>
          <a:bodyPr lIns="91440" tIns="45720" rIns="91440" bIns="45720" anchor="t"/>
          <a:lstStyle/>
          <a:p>
            <a:endParaRPr lang="en-US" sz="2000" i="1">
              <a:solidFill>
                <a:srgbClr val="FFFFFF"/>
              </a:solidFill>
              <a:latin typeface="Arial Bold"/>
              <a:cs typeface="Arial Bold"/>
            </a:endParaRPr>
          </a:p>
        </p:txBody>
      </p:sp>
      <p:sp>
        <p:nvSpPr>
          <p:cNvPr id="8" name="TextBox 8"/>
          <p:cNvSpPr txBox="1">
            <a:spLocks noGrp="1"/>
          </p:cNvSpPr>
          <p:nvPr>
            <p:ph type="title" idx="4294967295"/>
          </p:nvPr>
        </p:nvSpPr>
        <p:spPr>
          <a:xfrm>
            <a:off x="406460" y="948940"/>
            <a:ext cx="4124325" cy="160043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defTabSz="914400">
              <a:lnSpc>
                <a:spcPct val="100000"/>
              </a:lnSpc>
              <a:spcBef>
                <a:spcPts val="0"/>
              </a:spcBef>
              <a:defRPr/>
            </a:pPr>
            <a:r>
              <a:rPr lang="es-419">
                <a:solidFill>
                  <a:schemeClr val="bg1">
                    <a:lumMod val="95000"/>
                  </a:schemeClr>
                </a:solidFill>
              </a:rPr>
              <a:t>Mudanza a tu propio hogar</a:t>
            </a:r>
            <a:br>
              <a:rPr lang="es-419" sz="4000" spc="-85">
                <a:ea typeface="+mn-ea"/>
              </a:rPr>
            </a:br>
            <a:endParaRPr lang="es-419" sz="4000" spc="-85">
              <a:solidFill>
                <a:schemeClr val="bg1"/>
              </a:solidFill>
              <a:ea typeface="+mn-ea"/>
            </a:endParaRPr>
          </a:p>
        </p:txBody>
      </p:sp>
      <p:pic>
        <p:nvPicPr>
          <p:cNvPr id="4" name="Picture 3" descr="A woman is smiling as she is standing in her new apartment with boxes around her. ">
            <a:extLst>
              <a:ext uri="{FF2B5EF4-FFF2-40B4-BE49-F238E27FC236}">
                <a16:creationId xmlns:a16="http://schemas.microsoft.com/office/drawing/2014/main" id="{C6F1DE50-46DD-68F8-34AA-61E6A2A8D4DD}"/>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9003" y="2885779"/>
            <a:ext cx="4949552" cy="3253984"/>
          </a:xfrm>
          <a:prstGeom prst="rect">
            <a:avLst/>
          </a:prstGeom>
        </p:spPr>
      </p:pic>
      <p:sp>
        <p:nvSpPr>
          <p:cNvPr id="3" name="TextBox 2">
            <a:extLst>
              <a:ext uri="{FF2B5EF4-FFF2-40B4-BE49-F238E27FC236}">
                <a16:creationId xmlns:a16="http://schemas.microsoft.com/office/drawing/2014/main" id="{12903F18-50A5-73F7-D5D0-C1F1A2614618}"/>
              </a:ext>
            </a:extLst>
          </p:cNvPr>
          <p:cNvSpPr txBox="1"/>
          <p:nvPr/>
        </p:nvSpPr>
        <p:spPr>
          <a:xfrm>
            <a:off x="5387547" y="208214"/>
            <a:ext cx="6499653" cy="649408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1200"/>
              </a:spcAft>
            </a:pPr>
            <a:r>
              <a:rPr lang="es-ES_tradnl" sz="2400" b="1">
                <a:solidFill>
                  <a:srgbClr val="1F497D"/>
                </a:solidFill>
                <a:ea typeface="+mn-lt"/>
                <a:cs typeface="Arial"/>
              </a:rPr>
              <a:t>Transición comunitaria</a:t>
            </a:r>
            <a:endParaRPr lang="es-ES_tradnl" sz="2400" b="1">
              <a:solidFill>
                <a:srgbClr val="1F497D"/>
              </a:solidFill>
              <a:latin typeface="Arial" panose="020B0604020202020204" pitchFamily="34" charset="0"/>
              <a:ea typeface="+mn-lt"/>
              <a:cs typeface="Arial" panose="020B0604020202020204" pitchFamily="34" charset="0"/>
            </a:endParaRPr>
          </a:p>
          <a:p>
            <a:pPr>
              <a:spcAft>
                <a:spcPts val="1200"/>
              </a:spcAft>
            </a:pPr>
            <a:r>
              <a:rPr lang="es-ES_tradnl" sz="2400">
                <a:ea typeface="+mn-lt"/>
                <a:cs typeface="+mn-lt"/>
              </a:rPr>
              <a:t>Obtén ayuda para mudarte desde un lugar aprobado a tu propio hogar.</a:t>
            </a:r>
            <a:endParaRPr lang="es-ES_tradnl">
              <a:cs typeface="Arial"/>
            </a:endParaRPr>
          </a:p>
          <a:p>
            <a:pPr>
              <a:spcAft>
                <a:spcPts val="1200"/>
              </a:spcAft>
            </a:pPr>
            <a:r>
              <a:rPr lang="es-ES_tradnl" sz="2400">
                <a:cs typeface="Arial"/>
              </a:rPr>
              <a:t>Los lugares aprobados incluyen centros de cuidados aprobados, casa-hogar, viviendas grupales, lugares de vivienda familiar alternativos o la casa de tu familia.</a:t>
            </a:r>
            <a:endParaRPr lang="es-ES_tradnl" sz="2400">
              <a:ea typeface="+mn-lt"/>
              <a:cs typeface="+mn-lt"/>
            </a:endParaRPr>
          </a:p>
          <a:p>
            <a:pPr>
              <a:spcAft>
                <a:spcPts val="1200"/>
              </a:spcAft>
            </a:pPr>
            <a:r>
              <a:rPr lang="es-ES_tradnl" sz="2400">
                <a:ea typeface="+mn-lt"/>
                <a:cs typeface="+mn-lt"/>
              </a:rPr>
              <a:t>Este servicio cubre gastos como:  </a:t>
            </a:r>
            <a:endParaRPr lang="es-ES_tradnl" sz="2400">
              <a:cs typeface="Arial"/>
            </a:endParaRPr>
          </a:p>
          <a:p>
            <a:pPr marL="800100" lvl="1" indent="-342900">
              <a:spcAft>
                <a:spcPts val="1200"/>
              </a:spcAft>
              <a:buFont typeface="Arial"/>
              <a:buChar char="•"/>
            </a:pPr>
            <a:r>
              <a:rPr lang="es-ES_tradnl" sz="2400">
                <a:ea typeface="+mn-lt"/>
                <a:cs typeface="+mn-lt"/>
              </a:rPr>
              <a:t>Depósito de seguridad</a:t>
            </a:r>
          </a:p>
          <a:p>
            <a:pPr marL="800100" lvl="1" indent="-342900">
              <a:spcAft>
                <a:spcPts val="1200"/>
              </a:spcAft>
              <a:buFont typeface="Arial"/>
              <a:buChar char="•"/>
            </a:pPr>
            <a:r>
              <a:rPr lang="es-ES_tradnl" sz="2400">
                <a:ea typeface="+mn-lt"/>
                <a:cs typeface="+mn-lt"/>
              </a:rPr>
              <a:t>Artículos domésticos</a:t>
            </a:r>
          </a:p>
          <a:p>
            <a:pPr marL="800100" lvl="1" indent="-342900">
              <a:spcAft>
                <a:spcPts val="1200"/>
              </a:spcAft>
              <a:buFont typeface="Arial"/>
              <a:buChar char="•"/>
            </a:pPr>
            <a:r>
              <a:rPr lang="es-ES_tradnl" sz="2400">
                <a:ea typeface="+mn-lt"/>
                <a:cs typeface="+mn-lt"/>
              </a:rPr>
              <a:t>Tarifas de instalación de servicios públicos</a:t>
            </a:r>
          </a:p>
          <a:p>
            <a:pPr>
              <a:spcAft>
                <a:spcPts val="1200"/>
              </a:spcAft>
            </a:pPr>
            <a:endParaRPr lang="es-ES_tradnl" sz="2400">
              <a:cs typeface="Arial"/>
            </a:endParaRPr>
          </a:p>
          <a:p>
            <a:pPr>
              <a:spcAft>
                <a:spcPts val="1200"/>
              </a:spcAft>
            </a:pPr>
            <a:endParaRPr lang="es-ES_tradnl" sz="2400">
              <a:solidFill>
                <a:srgbClr val="FF0000"/>
              </a:solidFill>
              <a:ea typeface="+mn-lt"/>
              <a:cs typeface="+mn-lt"/>
            </a:endParaRPr>
          </a:p>
        </p:txBody>
      </p:sp>
      <p:pic>
        <p:nvPicPr>
          <p:cNvPr id="6" name="Picture 5" descr="NCDHHS logo seal">
            <a:extLst>
              <a:ext uri="{FF2B5EF4-FFF2-40B4-BE49-F238E27FC236}">
                <a16:creationId xmlns:a16="http://schemas.microsoft.com/office/drawing/2014/main" id="{862F8A31-F577-88A2-D787-C218CD2937C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14301" y="6028252"/>
            <a:ext cx="692210" cy="724829"/>
          </a:xfrm>
          <a:prstGeom prst="rect">
            <a:avLst/>
          </a:prstGeom>
        </p:spPr>
      </p:pic>
    </p:spTree>
    <p:extLst>
      <p:ext uri="{BB962C8B-B14F-4D97-AF65-F5344CB8AC3E}">
        <p14:creationId xmlns:p14="http://schemas.microsoft.com/office/powerpoint/2010/main" val="86875762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a:extLst>
              <a:ext uri="{C183D7F6-B498-43B3-948B-1728B52AA6E4}">
                <adec:decorative xmlns:adec="http://schemas.microsoft.com/office/drawing/2017/decorative" val="1"/>
              </a:ext>
            </a:extLst>
          </p:cNvPr>
          <p:cNvSpPr/>
          <p:nvPr/>
        </p:nvSpPr>
        <p:spPr>
          <a:xfrm>
            <a:off x="3724" y="-3854"/>
            <a:ext cx="4929799" cy="5401046"/>
          </a:xfrm>
          <a:prstGeom prst="rect">
            <a:avLst/>
          </a:prstGeom>
          <a:solidFill>
            <a:srgbClr val="17375E"/>
          </a:solidFill>
        </p:spPr>
        <p:txBody>
          <a:bodyPr lIns="91440" tIns="45720" rIns="91440" bIns="45720" anchor="t"/>
          <a:lstStyle/>
          <a:p>
            <a:endParaRPr lang="en-US" sz="2000" i="1">
              <a:solidFill>
                <a:srgbClr val="FFFFFF"/>
              </a:solidFill>
              <a:latin typeface="Arial Bold"/>
              <a:cs typeface="Arial Bold"/>
            </a:endParaRPr>
          </a:p>
        </p:txBody>
      </p:sp>
      <p:sp>
        <p:nvSpPr>
          <p:cNvPr id="8" name="TextBox 8"/>
          <p:cNvSpPr txBox="1">
            <a:spLocks noGrp="1"/>
          </p:cNvSpPr>
          <p:nvPr>
            <p:ph type="title" idx="4294967295"/>
          </p:nvPr>
        </p:nvSpPr>
        <p:spPr>
          <a:xfrm>
            <a:off x="402780" y="984250"/>
            <a:ext cx="4124325" cy="172354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defTabSz="914400">
              <a:lnSpc>
                <a:spcPct val="100000"/>
              </a:lnSpc>
              <a:spcBef>
                <a:spcPts val="0"/>
              </a:spcBef>
              <a:defRPr/>
            </a:pPr>
            <a:r>
              <a:rPr lang="es-419">
                <a:solidFill>
                  <a:schemeClr val="bg1">
                    <a:lumMod val="95000"/>
                  </a:schemeClr>
                </a:solidFill>
              </a:rPr>
              <a:t>Participación en comunidad</a:t>
            </a:r>
            <a:r>
              <a:rPr lang="en-US" sz="4000" spc="-85">
                <a:solidFill>
                  <a:schemeClr val="bg1"/>
                </a:solidFill>
                <a:latin typeface="Arial"/>
                <a:ea typeface="+mn-ea"/>
                <a:cs typeface="Arial"/>
              </a:rPr>
              <a:t> </a:t>
            </a:r>
            <a:br>
              <a:rPr lang="en-US" sz="4000" spc="-85">
                <a:ea typeface="+mn-ea"/>
              </a:rPr>
            </a:br>
            <a:endParaRPr lang="en-US" sz="4000" spc="-85">
              <a:solidFill>
                <a:schemeClr val="bg1"/>
              </a:solidFill>
              <a:ea typeface="+mn-ea"/>
            </a:endParaRPr>
          </a:p>
        </p:txBody>
      </p:sp>
      <p:pic>
        <p:nvPicPr>
          <p:cNvPr id="6" name="Picture 5" descr="Two people in a pottery class. ">
            <a:extLst>
              <a:ext uri="{FF2B5EF4-FFF2-40B4-BE49-F238E27FC236}">
                <a16:creationId xmlns:a16="http://schemas.microsoft.com/office/drawing/2014/main" id="{AD76375E-F415-EF94-D434-3B4479D4466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9289" y="2806256"/>
            <a:ext cx="4948465" cy="3326916"/>
          </a:xfrm>
          <a:prstGeom prst="rect">
            <a:avLst/>
          </a:prstGeom>
        </p:spPr>
      </p:pic>
      <p:sp>
        <p:nvSpPr>
          <p:cNvPr id="3" name="TextBox 2">
            <a:extLst>
              <a:ext uri="{FF2B5EF4-FFF2-40B4-BE49-F238E27FC236}">
                <a16:creationId xmlns:a16="http://schemas.microsoft.com/office/drawing/2014/main" id="{12903F18-50A5-73F7-D5D0-C1F1A2614618}"/>
              </a:ext>
            </a:extLst>
          </p:cNvPr>
          <p:cNvSpPr txBox="1"/>
          <p:nvPr/>
        </p:nvSpPr>
        <p:spPr>
          <a:xfrm>
            <a:off x="5346700" y="475792"/>
            <a:ext cx="6442519" cy="50013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600"/>
              </a:spcAft>
            </a:pPr>
            <a:r>
              <a:rPr lang="es-ES_tradnl" sz="2400" b="1">
                <a:solidFill>
                  <a:srgbClr val="1F497D"/>
                </a:solidFill>
                <a:latin typeface="Arial"/>
                <a:ea typeface="Verdana"/>
                <a:cs typeface="Arial"/>
              </a:rPr>
              <a:t>Vida en comunidad y apoyos </a:t>
            </a:r>
          </a:p>
          <a:p>
            <a:r>
              <a:rPr lang="es-ES_tradnl" sz="2400">
                <a:cs typeface="Arial"/>
              </a:rPr>
              <a:t>Recibe ayuda para tus actividades diarias</a:t>
            </a:r>
            <a:r>
              <a:rPr lang="es-ES_tradnl" sz="2400">
                <a:latin typeface="Arial"/>
                <a:ea typeface="Verdana"/>
                <a:cs typeface="Arial"/>
              </a:rPr>
              <a:t>, como ir de compras y hacer transacciones bancarias </a:t>
            </a:r>
            <a:br>
              <a:rPr lang="es-ES_tradnl" sz="2000">
                <a:latin typeface="Arial"/>
                <a:ea typeface="Verdana"/>
                <a:cs typeface="Arial"/>
              </a:rPr>
            </a:br>
            <a:endParaRPr lang="es-ES_tradnl" sz="2000">
              <a:solidFill>
                <a:srgbClr val="000000"/>
              </a:solidFill>
              <a:latin typeface="Arial"/>
              <a:ea typeface="Verdana"/>
              <a:cs typeface="Arial"/>
            </a:endParaRPr>
          </a:p>
          <a:p>
            <a:pPr>
              <a:spcAft>
                <a:spcPts val="600"/>
              </a:spcAft>
            </a:pPr>
            <a:r>
              <a:rPr lang="es-ES_tradnl" sz="2400" b="1">
                <a:solidFill>
                  <a:srgbClr val="1F497D"/>
                </a:solidFill>
                <a:latin typeface="Arial"/>
                <a:ea typeface="Verdana"/>
                <a:cs typeface="Arial"/>
              </a:rPr>
              <a:t>Redes comunitarias</a:t>
            </a:r>
          </a:p>
          <a:p>
            <a:r>
              <a:rPr lang="es-ES_tradnl" sz="2400">
                <a:latin typeface="Arial"/>
                <a:ea typeface="Verdana"/>
                <a:cs typeface="Arial"/>
              </a:rPr>
              <a:t>Conoce y conecta con personas nuevas haciendo voluntariado, descubriendo tus pasatiempos, tomando alguna clase y más.</a:t>
            </a:r>
            <a:br>
              <a:rPr lang="es-ES_tradnl" sz="2000">
                <a:latin typeface="Arial"/>
                <a:ea typeface="Verdana"/>
                <a:cs typeface="Arial"/>
              </a:rPr>
            </a:br>
            <a:endParaRPr lang="es-ES_tradnl" sz="2000">
              <a:solidFill>
                <a:srgbClr val="000000"/>
              </a:solidFill>
              <a:latin typeface="Arial"/>
              <a:ea typeface="Verdana"/>
              <a:cs typeface="Arial"/>
            </a:endParaRPr>
          </a:p>
          <a:p>
            <a:pPr>
              <a:spcAft>
                <a:spcPts val="600"/>
              </a:spcAft>
            </a:pPr>
            <a:r>
              <a:rPr lang="es-ES_tradnl" sz="2400" b="1">
                <a:solidFill>
                  <a:srgbClr val="1F497D"/>
                </a:solidFill>
                <a:latin typeface="Arial"/>
                <a:ea typeface="Verdana"/>
                <a:cs typeface="Arial"/>
              </a:rPr>
              <a:t>Apoyos durante el día</a:t>
            </a:r>
          </a:p>
          <a:p>
            <a:r>
              <a:rPr lang="es-ES_tradnl" sz="2400">
                <a:latin typeface="Arial"/>
                <a:ea typeface="Verdana"/>
                <a:cs typeface="Arial"/>
              </a:rPr>
              <a:t>Asiste a un programa durante el día, como los talleres o programas a la salida de la escuela. </a:t>
            </a:r>
          </a:p>
        </p:txBody>
      </p:sp>
      <p:pic>
        <p:nvPicPr>
          <p:cNvPr id="4" name="Picture 3" descr="NCDHHS logo seal">
            <a:extLst>
              <a:ext uri="{FF2B5EF4-FFF2-40B4-BE49-F238E27FC236}">
                <a16:creationId xmlns:a16="http://schemas.microsoft.com/office/drawing/2014/main" id="{D4FDE184-0563-0AC5-50F8-6754360A67C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14301" y="6028252"/>
            <a:ext cx="692210" cy="724829"/>
          </a:xfrm>
          <a:prstGeom prst="rect">
            <a:avLst/>
          </a:prstGeom>
        </p:spPr>
      </p:pic>
    </p:spTree>
    <p:extLst>
      <p:ext uri="{BB962C8B-B14F-4D97-AF65-F5344CB8AC3E}">
        <p14:creationId xmlns:p14="http://schemas.microsoft.com/office/powerpoint/2010/main" val="68179089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a:extLst>
              <a:ext uri="{C183D7F6-B498-43B3-948B-1728B52AA6E4}">
                <adec:decorative xmlns:adec="http://schemas.microsoft.com/office/drawing/2017/decorative" val="1"/>
              </a:ext>
            </a:extLst>
          </p:cNvPr>
          <p:cNvSpPr/>
          <p:nvPr/>
        </p:nvSpPr>
        <p:spPr>
          <a:xfrm>
            <a:off x="17206" y="0"/>
            <a:ext cx="4929799" cy="5512556"/>
          </a:xfrm>
          <a:prstGeom prst="rect">
            <a:avLst/>
          </a:prstGeom>
          <a:solidFill>
            <a:srgbClr val="17375E"/>
          </a:solidFill>
        </p:spPr>
        <p:txBody>
          <a:bodyPr lIns="91440" tIns="45720" rIns="91440" bIns="45720" anchor="t"/>
          <a:lstStyle/>
          <a:p>
            <a:endParaRPr lang="en-US" sz="2000" i="1">
              <a:solidFill>
                <a:srgbClr val="FFFFFF"/>
              </a:solidFill>
              <a:latin typeface="Arial Bold"/>
              <a:cs typeface="Arial Bold"/>
            </a:endParaRPr>
          </a:p>
        </p:txBody>
      </p:sp>
      <p:sp>
        <p:nvSpPr>
          <p:cNvPr id="8" name="TextBox 8"/>
          <p:cNvSpPr txBox="1">
            <a:spLocks noGrp="1"/>
          </p:cNvSpPr>
          <p:nvPr>
            <p:ph type="title" idx="4294967295"/>
          </p:nvPr>
        </p:nvSpPr>
        <p:spPr>
          <a:xfrm>
            <a:off x="406460" y="1098550"/>
            <a:ext cx="4124325" cy="98488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defTabSz="914400">
              <a:lnSpc>
                <a:spcPct val="100000"/>
              </a:lnSpc>
              <a:spcBef>
                <a:spcPts val="0"/>
              </a:spcBef>
              <a:defRPr/>
            </a:pPr>
            <a:r>
              <a:rPr lang="es-419">
                <a:solidFill>
                  <a:schemeClr val="bg1">
                    <a:lumMod val="95000"/>
                  </a:schemeClr>
                </a:solidFill>
                <a:latin typeface="Arial"/>
                <a:cs typeface="Arial"/>
              </a:rPr>
              <a:t>Equipo </a:t>
            </a:r>
            <a:br>
              <a:rPr lang="es-419">
                <a:ea typeface="+mn-ea"/>
              </a:rPr>
            </a:br>
            <a:r>
              <a:rPr lang="es-419">
                <a:solidFill>
                  <a:schemeClr val="bg1">
                    <a:lumMod val="95000"/>
                  </a:schemeClr>
                </a:solidFill>
                <a:latin typeface="Arial"/>
                <a:cs typeface="Arial"/>
              </a:rPr>
              <a:t>y modificaciones</a:t>
            </a:r>
            <a:endParaRPr lang="en-US">
              <a:solidFill>
                <a:schemeClr val="bg1">
                  <a:lumMod val="95000"/>
                </a:schemeClr>
              </a:solidFill>
              <a:latin typeface="Arial"/>
              <a:cs typeface="Arial"/>
            </a:endParaRPr>
          </a:p>
        </p:txBody>
      </p:sp>
      <p:pic>
        <p:nvPicPr>
          <p:cNvPr id="5" name="Picture 4" descr="A person in a wheelchair using a ramp to get into a car. ">
            <a:extLst>
              <a:ext uri="{FF2B5EF4-FFF2-40B4-BE49-F238E27FC236}">
                <a16:creationId xmlns:a16="http://schemas.microsoft.com/office/drawing/2014/main" id="{5B2DDB20-91F5-45DD-62E5-B37A29F5234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862" y="3058187"/>
            <a:ext cx="4945143" cy="3074984"/>
          </a:xfrm>
          <a:prstGeom prst="rect">
            <a:avLst/>
          </a:prstGeom>
        </p:spPr>
      </p:pic>
      <p:sp>
        <p:nvSpPr>
          <p:cNvPr id="3" name="TextBox 2">
            <a:extLst>
              <a:ext uri="{FF2B5EF4-FFF2-40B4-BE49-F238E27FC236}">
                <a16:creationId xmlns:a16="http://schemas.microsoft.com/office/drawing/2014/main" id="{12903F18-50A5-73F7-D5D0-C1F1A2614618}"/>
              </a:ext>
            </a:extLst>
          </p:cNvPr>
          <p:cNvSpPr txBox="1"/>
          <p:nvPr/>
        </p:nvSpPr>
        <p:spPr>
          <a:xfrm>
            <a:off x="5351888" y="465008"/>
            <a:ext cx="6433652" cy="52014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1200"/>
              </a:spcAft>
            </a:pPr>
            <a:r>
              <a:rPr lang="es-ES_tradnl" sz="2400" b="1">
                <a:solidFill>
                  <a:srgbClr val="1F497D"/>
                </a:solidFill>
                <a:latin typeface="Arial" panose="020B0604020202020204" pitchFamily="34" charset="0"/>
                <a:ea typeface="Verdana"/>
                <a:cs typeface="Arial" panose="020B0604020202020204" pitchFamily="34" charset="0"/>
              </a:rPr>
              <a:t>Equipo y suministros de tecnología de asistencia</a:t>
            </a:r>
            <a:br>
              <a:rPr lang="es-ES_tradnl" sz="2400" b="1">
                <a:solidFill>
                  <a:srgbClr val="1F497D"/>
                </a:solidFill>
                <a:latin typeface="Arial" panose="020B0604020202020204" pitchFamily="34" charset="0"/>
                <a:ea typeface="Verdana"/>
                <a:cs typeface="Arial" panose="020B0604020202020204" pitchFamily="34" charset="0"/>
              </a:rPr>
            </a:br>
            <a:r>
              <a:rPr lang="es-ES_tradnl" sz="2400">
                <a:latin typeface="Arial"/>
                <a:ea typeface="Verdana"/>
                <a:cs typeface="Arial"/>
              </a:rPr>
              <a:t>Dispositivos de comunicación, tecnología para hogares inteligentes, sistemas para toma de notas y más. </a:t>
            </a:r>
            <a:endParaRPr lang="es-ES_tradnl" sz="2400">
              <a:cs typeface="Arial"/>
            </a:endParaRPr>
          </a:p>
          <a:p>
            <a:pPr>
              <a:spcAft>
                <a:spcPts val="1200"/>
              </a:spcAft>
            </a:pPr>
            <a:endParaRPr lang="es-ES_tradnl" sz="200">
              <a:solidFill>
                <a:srgbClr val="147DAF"/>
              </a:solidFill>
              <a:latin typeface="Arial Black"/>
              <a:ea typeface="Verdana"/>
              <a:cs typeface="Arial"/>
            </a:endParaRPr>
          </a:p>
          <a:p>
            <a:pPr>
              <a:spcAft>
                <a:spcPts val="1200"/>
              </a:spcAft>
            </a:pPr>
            <a:r>
              <a:rPr lang="es-ES_tradnl" sz="2400" b="1">
                <a:solidFill>
                  <a:srgbClr val="1F497D"/>
                </a:solidFill>
                <a:latin typeface="Arial" panose="020B0604020202020204" pitchFamily="34" charset="0"/>
                <a:ea typeface="Verdana"/>
                <a:cs typeface="Arial" panose="020B0604020202020204" pitchFamily="34" charset="0"/>
              </a:rPr>
              <a:t>Modificaciones domésticas</a:t>
            </a:r>
            <a:br>
              <a:rPr lang="es-ES_tradnl" sz="2400" b="1">
                <a:solidFill>
                  <a:srgbClr val="1F497D"/>
                </a:solidFill>
                <a:latin typeface="Arial" panose="020B0604020202020204" pitchFamily="34" charset="0"/>
                <a:ea typeface="Verdana"/>
                <a:cs typeface="Arial" panose="020B0604020202020204" pitchFamily="34" charset="0"/>
              </a:rPr>
            </a:br>
            <a:r>
              <a:rPr lang="es-ES_tradnl" sz="2400">
                <a:latin typeface="Arial"/>
                <a:ea typeface="Verdana"/>
                <a:cs typeface="Arial"/>
              </a:rPr>
              <a:t>Cambios físicos en tu hogar, como ampliación de puertas e instalación de rampas. </a:t>
            </a:r>
            <a:endParaRPr lang="es-ES_tradnl" sz="2400"/>
          </a:p>
          <a:p>
            <a:pPr>
              <a:spcAft>
                <a:spcPts val="1200"/>
              </a:spcAft>
            </a:pPr>
            <a:endParaRPr lang="es-ES_tradnl" sz="200" b="1">
              <a:solidFill>
                <a:srgbClr val="000000"/>
              </a:solidFill>
              <a:latin typeface="Arial"/>
              <a:ea typeface="Verdana"/>
              <a:cs typeface="Arial"/>
            </a:endParaRPr>
          </a:p>
          <a:p>
            <a:pPr>
              <a:spcAft>
                <a:spcPts val="1200"/>
              </a:spcAft>
              <a:buFont typeface="Symbol"/>
            </a:pPr>
            <a:r>
              <a:rPr lang="es-ES_tradnl" sz="2400" b="1">
                <a:solidFill>
                  <a:srgbClr val="1F497D"/>
                </a:solidFill>
                <a:latin typeface="Arial"/>
                <a:ea typeface="Verdana"/>
                <a:cs typeface="Arial"/>
              </a:rPr>
              <a:t>Modificaciones vehiculares</a:t>
            </a:r>
            <a:br>
              <a:rPr lang="es-ES_tradnl" sz="2400" b="1">
                <a:latin typeface="Arial" panose="020B0604020202020204" pitchFamily="34" charset="0"/>
                <a:ea typeface="Verdana"/>
                <a:cs typeface="Arial" panose="020B0604020202020204" pitchFamily="34" charset="0"/>
              </a:rPr>
            </a:br>
            <a:r>
              <a:rPr lang="es-ES_tradnl" sz="2400">
                <a:ea typeface="Verdana"/>
                <a:cs typeface="Arial"/>
              </a:rPr>
              <a:t>Cambios físicos en tu auto</a:t>
            </a:r>
            <a:r>
              <a:rPr lang="es-ES_tradnl" sz="2400">
                <a:latin typeface="Arial"/>
                <a:ea typeface="Verdana"/>
                <a:cs typeface="Arial"/>
              </a:rPr>
              <a:t>, por ejemplo, modificaciones al asiento e instalación de elevadores.</a:t>
            </a:r>
            <a:endParaRPr lang="es-ES_tradnl" sz="2400">
              <a:cs typeface="Arial"/>
            </a:endParaRPr>
          </a:p>
        </p:txBody>
      </p:sp>
      <p:pic>
        <p:nvPicPr>
          <p:cNvPr id="6" name="Picture 5" descr="NCDHHS logo seal">
            <a:extLst>
              <a:ext uri="{FF2B5EF4-FFF2-40B4-BE49-F238E27FC236}">
                <a16:creationId xmlns:a16="http://schemas.microsoft.com/office/drawing/2014/main" id="{BF1BBF05-084C-A937-22F4-1A993381D4E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14301" y="6028252"/>
            <a:ext cx="692210" cy="724829"/>
          </a:xfrm>
          <a:prstGeom prst="rect">
            <a:avLst/>
          </a:prstGeom>
        </p:spPr>
      </p:pic>
    </p:spTree>
    <p:extLst>
      <p:ext uri="{BB962C8B-B14F-4D97-AF65-F5344CB8AC3E}">
        <p14:creationId xmlns:p14="http://schemas.microsoft.com/office/powerpoint/2010/main" val="343146533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a:extLst>
              <a:ext uri="{C183D7F6-B498-43B3-948B-1728B52AA6E4}">
                <adec:decorative xmlns:adec="http://schemas.microsoft.com/office/drawing/2017/decorative" val="1"/>
              </a:ext>
            </a:extLst>
          </p:cNvPr>
          <p:cNvSpPr/>
          <p:nvPr/>
        </p:nvSpPr>
        <p:spPr>
          <a:xfrm>
            <a:off x="3724" y="-3854"/>
            <a:ext cx="4929799" cy="5762697"/>
          </a:xfrm>
          <a:prstGeom prst="rect">
            <a:avLst/>
          </a:prstGeom>
          <a:solidFill>
            <a:srgbClr val="17375E"/>
          </a:solidFill>
        </p:spPr>
        <p:txBody>
          <a:bodyPr lIns="91440" tIns="45720" rIns="91440" bIns="45720" anchor="t"/>
          <a:lstStyle/>
          <a:p>
            <a:endParaRPr lang="en-US" sz="2000" i="1">
              <a:solidFill>
                <a:srgbClr val="FFFFFF"/>
              </a:solidFill>
              <a:latin typeface="Arial Bold"/>
              <a:cs typeface="Arial Bold"/>
            </a:endParaRPr>
          </a:p>
        </p:txBody>
      </p:sp>
      <p:sp>
        <p:nvSpPr>
          <p:cNvPr id="8" name="TextBox 8"/>
          <p:cNvSpPr txBox="1">
            <a:spLocks noGrp="1"/>
          </p:cNvSpPr>
          <p:nvPr>
            <p:ph type="title" idx="4294967295"/>
          </p:nvPr>
        </p:nvSpPr>
        <p:spPr>
          <a:xfrm>
            <a:off x="393088" y="1098550"/>
            <a:ext cx="4124325" cy="52322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defTabSz="914400">
              <a:lnSpc>
                <a:spcPct val="100000"/>
              </a:lnSpc>
              <a:spcBef>
                <a:spcPts val="0"/>
              </a:spcBef>
              <a:defRPr/>
            </a:pPr>
            <a:r>
              <a:rPr lang="en-US" sz="3400" spc="-85">
                <a:solidFill>
                  <a:schemeClr val="bg1"/>
                </a:solidFill>
                <a:latin typeface="Calibri"/>
                <a:ea typeface="Calibri"/>
                <a:cs typeface="Arial"/>
              </a:rPr>
              <a:t>Coaching </a:t>
            </a:r>
            <a:r>
              <a:rPr lang="es-419" sz="3400">
                <a:solidFill>
                  <a:schemeClr val="bg1">
                    <a:lumMod val="95000"/>
                  </a:schemeClr>
                </a:solidFill>
                <a:latin typeface="Calibri"/>
                <a:cs typeface="Arial"/>
              </a:rPr>
              <a:t>laboral</a:t>
            </a:r>
            <a:endParaRPr lang="en-US">
              <a:solidFill>
                <a:schemeClr val="bg1">
                  <a:lumMod val="95000"/>
                </a:schemeClr>
              </a:solidFill>
              <a:latin typeface="Calibri"/>
              <a:cs typeface="Arial"/>
            </a:endParaRPr>
          </a:p>
        </p:txBody>
      </p:sp>
      <p:pic>
        <p:nvPicPr>
          <p:cNvPr id="4" name="Picture 3" descr="A man typing on a laptop. ">
            <a:extLst>
              <a:ext uri="{FF2B5EF4-FFF2-40B4-BE49-F238E27FC236}">
                <a16:creationId xmlns:a16="http://schemas.microsoft.com/office/drawing/2014/main" id="{7B744D3B-F047-BB3F-18A2-86E67BC6DC9D}"/>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4909" y="2797668"/>
            <a:ext cx="4940321" cy="3335503"/>
          </a:xfrm>
          <a:prstGeom prst="rect">
            <a:avLst/>
          </a:prstGeom>
        </p:spPr>
      </p:pic>
      <p:sp>
        <p:nvSpPr>
          <p:cNvPr id="3" name="TextBox 2">
            <a:extLst>
              <a:ext uri="{FF2B5EF4-FFF2-40B4-BE49-F238E27FC236}">
                <a16:creationId xmlns:a16="http://schemas.microsoft.com/office/drawing/2014/main" id="{12903F18-50A5-73F7-D5D0-C1F1A2614618}"/>
              </a:ext>
            </a:extLst>
          </p:cNvPr>
          <p:cNvSpPr txBox="1"/>
          <p:nvPr/>
        </p:nvSpPr>
        <p:spPr>
          <a:xfrm>
            <a:off x="5389013" y="484665"/>
            <a:ext cx="6579210" cy="501675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1200"/>
              </a:spcAft>
            </a:pPr>
            <a:r>
              <a:rPr lang="es-ES_tradnl" sz="2400" b="1">
                <a:solidFill>
                  <a:srgbClr val="1F497D"/>
                </a:solidFill>
                <a:latin typeface="Arial"/>
                <a:ea typeface="Verdana"/>
                <a:cs typeface="Arial"/>
              </a:rPr>
              <a:t>Empleo con apoyo</a:t>
            </a:r>
            <a:br>
              <a:rPr lang="es-ES_tradnl" sz="2400" b="1">
                <a:latin typeface="Arial" panose="020B0604020202020204" pitchFamily="34" charset="0"/>
                <a:ea typeface="Verdana"/>
                <a:cs typeface="Arial" panose="020B0604020202020204" pitchFamily="34" charset="0"/>
              </a:rPr>
            </a:br>
            <a:r>
              <a:rPr lang="es-ES_tradnl" sz="2400">
                <a:ea typeface="+mn-lt"/>
                <a:cs typeface="+mn-lt"/>
              </a:rPr>
              <a:t>Encuentra, obtén y mantén el empleo adecuado para ti. Un especialista en empleo puede ayudar con orientación vocacional, currículums, práctica de entrevista de trabajo </a:t>
            </a:r>
            <a:br>
              <a:rPr lang="es-ES_tradnl" sz="2400">
                <a:ea typeface="+mn-lt"/>
                <a:cs typeface="+mn-lt"/>
              </a:rPr>
            </a:br>
            <a:r>
              <a:rPr lang="es-ES_tradnl" sz="2400">
                <a:ea typeface="+mn-lt"/>
                <a:cs typeface="+mn-lt"/>
              </a:rPr>
              <a:t>y más.</a:t>
            </a:r>
            <a:endParaRPr lang="es-ES_tradnl" sz="2400"/>
          </a:p>
          <a:p>
            <a:pPr>
              <a:spcAft>
                <a:spcPts val="1200"/>
              </a:spcAft>
            </a:pPr>
            <a:endParaRPr lang="es-ES_tradnl" sz="1200">
              <a:solidFill>
                <a:srgbClr val="000000"/>
              </a:solidFill>
              <a:ea typeface="+mn-lt"/>
              <a:cs typeface="+mn-lt"/>
            </a:endParaRPr>
          </a:p>
          <a:p>
            <a:pPr>
              <a:spcAft>
                <a:spcPts val="1200"/>
              </a:spcAft>
            </a:pPr>
            <a:r>
              <a:rPr lang="es-ES_tradnl" sz="2400" b="1">
                <a:solidFill>
                  <a:srgbClr val="1F497D"/>
                </a:solidFill>
                <a:latin typeface="Arial" panose="020B0604020202020204" pitchFamily="34" charset="0"/>
                <a:ea typeface="+mn-lt"/>
                <a:cs typeface="Arial" panose="020B0604020202020204" pitchFamily="34" charset="0"/>
              </a:rPr>
              <a:t>Asesoría sobre beneficios</a:t>
            </a:r>
            <a:br>
              <a:rPr lang="es-ES_tradnl" sz="2400" b="1">
                <a:solidFill>
                  <a:srgbClr val="1F497D"/>
                </a:solidFill>
                <a:latin typeface="Arial" panose="020B0604020202020204" pitchFamily="34" charset="0"/>
                <a:ea typeface="+mn-lt"/>
                <a:cs typeface="Arial" panose="020B0604020202020204" pitchFamily="34" charset="0"/>
              </a:rPr>
            </a:br>
            <a:r>
              <a:rPr lang="es-ES_tradnl" sz="2400">
                <a:solidFill>
                  <a:srgbClr val="000000"/>
                </a:solidFill>
                <a:latin typeface="Arial"/>
                <a:cs typeface="Arial"/>
              </a:rPr>
              <a:t>Obtén orientación sobre la forma en que un empleo puede afectar tu elegibilidad para programas de beneficios como Seguridad de Ingreso Suplementario (SSI) o Servicios de Alimentos y Nutrición.</a:t>
            </a:r>
            <a:endParaRPr lang="es-ES_tradnl" sz="2400">
              <a:cs typeface="Arial"/>
            </a:endParaRPr>
          </a:p>
        </p:txBody>
      </p:sp>
      <p:pic>
        <p:nvPicPr>
          <p:cNvPr id="6" name="Picture 5" descr="NCDHHS logo seal">
            <a:extLst>
              <a:ext uri="{FF2B5EF4-FFF2-40B4-BE49-F238E27FC236}">
                <a16:creationId xmlns:a16="http://schemas.microsoft.com/office/drawing/2014/main" id="{D0B71F62-2539-3EF8-F693-46531A358B0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14301" y="6028252"/>
            <a:ext cx="692210" cy="724829"/>
          </a:xfrm>
          <a:prstGeom prst="rect">
            <a:avLst/>
          </a:prstGeom>
        </p:spPr>
      </p:pic>
    </p:spTree>
    <p:extLst>
      <p:ext uri="{BB962C8B-B14F-4D97-AF65-F5344CB8AC3E}">
        <p14:creationId xmlns:p14="http://schemas.microsoft.com/office/powerpoint/2010/main" val="38881026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a:extLst>
              <a:ext uri="{C183D7F6-B498-43B3-948B-1728B52AA6E4}">
                <adec:decorative xmlns:adec="http://schemas.microsoft.com/office/drawing/2017/decorative" val="1"/>
              </a:ext>
            </a:extLst>
          </p:cNvPr>
          <p:cNvSpPr/>
          <p:nvPr/>
        </p:nvSpPr>
        <p:spPr>
          <a:xfrm>
            <a:off x="-6967" y="-3853"/>
            <a:ext cx="4929799" cy="5378742"/>
          </a:xfrm>
          <a:prstGeom prst="rect">
            <a:avLst/>
          </a:prstGeom>
          <a:solidFill>
            <a:srgbClr val="17375E"/>
          </a:solidFill>
        </p:spPr>
        <p:txBody>
          <a:bodyPr lIns="91440" tIns="45720" rIns="91440" bIns="45720" anchor="t"/>
          <a:lstStyle/>
          <a:p>
            <a:endParaRPr lang="en-US" sz="2000" i="1">
              <a:solidFill>
                <a:srgbClr val="FFFFFF"/>
              </a:solidFill>
              <a:latin typeface="Arial Bold"/>
              <a:cs typeface="Arial Bold"/>
            </a:endParaRPr>
          </a:p>
        </p:txBody>
      </p:sp>
      <p:sp>
        <p:nvSpPr>
          <p:cNvPr id="8" name="TextBox 8"/>
          <p:cNvSpPr txBox="1">
            <a:spLocks noGrp="1"/>
          </p:cNvSpPr>
          <p:nvPr>
            <p:ph type="title" idx="4294967295"/>
          </p:nvPr>
        </p:nvSpPr>
        <p:spPr>
          <a:xfrm>
            <a:off x="460406" y="1041400"/>
            <a:ext cx="4124325" cy="123110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defTabSz="914400">
              <a:lnSpc>
                <a:spcPct val="100000"/>
              </a:lnSpc>
              <a:spcBef>
                <a:spcPts val="0"/>
              </a:spcBef>
              <a:defRPr/>
            </a:pPr>
            <a:r>
              <a:rPr lang="en-US" sz="4000" spc="-85" err="1">
                <a:solidFill>
                  <a:schemeClr val="bg1"/>
                </a:solidFill>
                <a:latin typeface="Arial"/>
                <a:ea typeface="+mn-ea"/>
                <a:cs typeface="Arial"/>
              </a:rPr>
              <a:t>Servicios</a:t>
            </a:r>
            <a:r>
              <a:rPr lang="en-US" sz="4000" spc="-85">
                <a:solidFill>
                  <a:schemeClr val="bg1"/>
                </a:solidFill>
                <a:latin typeface="Arial"/>
                <a:ea typeface="+mn-ea"/>
                <a:cs typeface="Arial"/>
              </a:rPr>
              <a:t> de </a:t>
            </a:r>
            <a:r>
              <a:rPr lang="en-US" sz="4000" spc="-85" err="1">
                <a:solidFill>
                  <a:schemeClr val="bg1"/>
                </a:solidFill>
                <a:latin typeface="Arial"/>
                <a:ea typeface="+mn-ea"/>
                <a:cs typeface="Arial"/>
              </a:rPr>
              <a:t>respuesta</a:t>
            </a:r>
            <a:r>
              <a:rPr lang="en-US" sz="4000" spc="-85">
                <a:solidFill>
                  <a:schemeClr val="bg1"/>
                </a:solidFill>
                <a:latin typeface="Arial"/>
                <a:ea typeface="+mn-ea"/>
                <a:cs typeface="Arial"/>
              </a:rPr>
              <a:t> a crisis </a:t>
            </a:r>
            <a:endParaRPr lang="en-US" sz="4000" b="0" spc="-85">
              <a:solidFill>
                <a:schemeClr val="bg1"/>
              </a:solidFill>
              <a:ea typeface="+mn-ea"/>
            </a:endParaRPr>
          </a:p>
        </p:txBody>
      </p:sp>
      <p:pic>
        <p:nvPicPr>
          <p:cNvPr id="5" name="Picture 4" descr="A staff member answering phone calls. ">
            <a:extLst>
              <a:ext uri="{FF2B5EF4-FFF2-40B4-BE49-F238E27FC236}">
                <a16:creationId xmlns:a16="http://schemas.microsoft.com/office/drawing/2014/main" id="{55E7E859-6FE5-BF54-BDB4-F7EC1CA87C5A}"/>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539" y="2825661"/>
            <a:ext cx="4936522" cy="3307510"/>
          </a:xfrm>
          <a:prstGeom prst="rect">
            <a:avLst/>
          </a:prstGeom>
        </p:spPr>
      </p:pic>
      <p:sp>
        <p:nvSpPr>
          <p:cNvPr id="3" name="TextBox 2">
            <a:extLst>
              <a:ext uri="{FF2B5EF4-FFF2-40B4-BE49-F238E27FC236}">
                <a16:creationId xmlns:a16="http://schemas.microsoft.com/office/drawing/2014/main" id="{12903F18-50A5-73F7-D5D0-C1F1A2614618}"/>
              </a:ext>
            </a:extLst>
          </p:cNvPr>
          <p:cNvSpPr txBox="1"/>
          <p:nvPr/>
        </p:nvSpPr>
        <p:spPr>
          <a:xfrm>
            <a:off x="5363701" y="485371"/>
            <a:ext cx="6557295" cy="471667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1200"/>
              </a:spcAft>
            </a:pPr>
            <a:r>
              <a:rPr lang="es-ES_tradnl" sz="2400" b="1">
                <a:solidFill>
                  <a:schemeClr val="tx2"/>
                </a:solidFill>
                <a:latin typeface="Arial"/>
                <a:ea typeface="Verdana"/>
                <a:cs typeface="Arial"/>
              </a:rPr>
              <a:t>Servicios de respuesta a crisis</a:t>
            </a:r>
            <a:br>
              <a:rPr lang="es-ES_tradnl" sz="2400" b="1">
                <a:latin typeface="Arial"/>
                <a:ea typeface="Verdana"/>
                <a:cs typeface="Arial"/>
              </a:rPr>
            </a:br>
            <a:r>
              <a:rPr lang="es-ES_tradnl" sz="2400">
                <a:ea typeface="+mn-lt"/>
                <a:cs typeface="+mn-lt"/>
              </a:rPr>
              <a:t>Estos servicios ayudan a prevenir ingresos en centros de cuidado u hospitalización. Este servicio es de ayuda si, por ejemplo, corres el riesgo de perder tu empleo o tu hogar. </a:t>
            </a:r>
            <a:br>
              <a:rPr lang="es-ES_tradnl" sz="2400">
                <a:ea typeface="+mn-lt"/>
                <a:cs typeface="+mn-lt"/>
              </a:rPr>
            </a:br>
            <a:endParaRPr lang="es-ES_tradnl" sz="1050">
              <a:cs typeface="Arial"/>
            </a:endParaRPr>
          </a:p>
          <a:p>
            <a:pPr>
              <a:spcAft>
                <a:spcPts val="1200"/>
              </a:spcAft>
            </a:pPr>
            <a:r>
              <a:rPr lang="es-ES_tradnl" sz="2400">
                <a:cs typeface="Arial"/>
              </a:rPr>
              <a:t>El personal capacitado puede:</a:t>
            </a:r>
          </a:p>
          <a:p>
            <a:pPr marL="800100" lvl="1" indent="-342900">
              <a:spcAft>
                <a:spcPts val="1200"/>
              </a:spcAft>
              <a:buFont typeface="Arial"/>
              <a:buChar char="•"/>
            </a:pPr>
            <a:r>
              <a:rPr lang="es-ES_tradnl" sz="2400">
                <a:cs typeface="Arial"/>
              </a:rPr>
              <a:t>Identificar el tipo de ayuda que necesitas</a:t>
            </a:r>
            <a:endParaRPr lang="es-ES_tradnl">
              <a:cs typeface="Arial"/>
            </a:endParaRPr>
          </a:p>
          <a:p>
            <a:pPr marL="800100" lvl="1" indent="-342900">
              <a:spcAft>
                <a:spcPts val="1200"/>
              </a:spcAft>
              <a:buFont typeface="Arial"/>
              <a:buChar char="•"/>
            </a:pPr>
            <a:r>
              <a:rPr lang="es-ES_tradnl" sz="2400">
                <a:cs typeface="Arial"/>
              </a:rPr>
              <a:t>Conectarte con agencias o psicólogos</a:t>
            </a:r>
            <a:endParaRPr lang="es-ES_tradnl">
              <a:cs typeface="Arial"/>
            </a:endParaRPr>
          </a:p>
          <a:p>
            <a:pPr marL="800100" lvl="1" indent="-342900">
              <a:spcAft>
                <a:spcPts val="1200"/>
              </a:spcAft>
              <a:buFont typeface="Arial"/>
              <a:buChar char="•"/>
            </a:pPr>
            <a:r>
              <a:rPr lang="es-ES_tradnl" sz="2400">
                <a:cs typeface="Arial"/>
              </a:rPr>
              <a:t>Crear un plan de respuesta a crisis</a:t>
            </a:r>
            <a:endParaRPr lang="es-ES_tradnl">
              <a:cs typeface="Arial"/>
            </a:endParaRPr>
          </a:p>
          <a:p>
            <a:pPr>
              <a:spcAft>
                <a:spcPts val="1200"/>
              </a:spcAft>
            </a:pPr>
            <a:endParaRPr lang="es-ES_tradnl" sz="2400">
              <a:cs typeface="Arial"/>
            </a:endParaRPr>
          </a:p>
        </p:txBody>
      </p:sp>
      <p:pic>
        <p:nvPicPr>
          <p:cNvPr id="4" name="Picture 3" descr="NCDHHS logo seal">
            <a:extLst>
              <a:ext uri="{FF2B5EF4-FFF2-40B4-BE49-F238E27FC236}">
                <a16:creationId xmlns:a16="http://schemas.microsoft.com/office/drawing/2014/main" id="{EFAB67F4-19AA-9916-2C68-C2612BA70FF6}"/>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14301" y="6028252"/>
            <a:ext cx="692210" cy="724829"/>
          </a:xfrm>
          <a:prstGeom prst="rect">
            <a:avLst/>
          </a:prstGeom>
        </p:spPr>
      </p:pic>
    </p:spTree>
    <p:extLst>
      <p:ext uri="{BB962C8B-B14F-4D97-AF65-F5344CB8AC3E}">
        <p14:creationId xmlns:p14="http://schemas.microsoft.com/office/powerpoint/2010/main" val="22672639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a:extLst>
              <a:ext uri="{C183D7F6-B498-43B3-948B-1728B52AA6E4}">
                <adec:decorative xmlns:adec="http://schemas.microsoft.com/office/drawing/2017/decorative" val="1"/>
              </a:ext>
            </a:extLst>
          </p:cNvPr>
          <p:cNvSpPr/>
          <p:nvPr/>
        </p:nvSpPr>
        <p:spPr>
          <a:xfrm>
            <a:off x="3724" y="-3854"/>
            <a:ext cx="4929799" cy="5211474"/>
          </a:xfrm>
          <a:prstGeom prst="rect">
            <a:avLst/>
          </a:prstGeom>
          <a:solidFill>
            <a:srgbClr val="17375E"/>
          </a:solidFill>
        </p:spPr>
        <p:txBody>
          <a:bodyPr lIns="91440" tIns="45720" rIns="91440" bIns="45720" anchor="t"/>
          <a:lstStyle/>
          <a:p>
            <a:endParaRPr lang="en-US" sz="2000" i="1">
              <a:solidFill>
                <a:srgbClr val="FFFFFF"/>
              </a:solidFill>
              <a:latin typeface="Arial Bold"/>
              <a:cs typeface="Arial Bold"/>
            </a:endParaRPr>
          </a:p>
        </p:txBody>
      </p:sp>
      <p:sp>
        <p:nvSpPr>
          <p:cNvPr id="8" name="TextBox 8"/>
          <p:cNvSpPr txBox="1">
            <a:spLocks noGrp="1"/>
          </p:cNvSpPr>
          <p:nvPr>
            <p:ph type="title" idx="4294967295"/>
          </p:nvPr>
        </p:nvSpPr>
        <p:spPr>
          <a:xfrm>
            <a:off x="404592" y="1098550"/>
            <a:ext cx="4124325" cy="123110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defTabSz="914400">
              <a:lnSpc>
                <a:spcPct val="100000"/>
              </a:lnSpc>
              <a:spcBef>
                <a:spcPts val="0"/>
              </a:spcBef>
              <a:defRPr/>
            </a:pPr>
            <a:r>
              <a:rPr lang="en-US" sz="4000" spc="-85" err="1">
                <a:solidFill>
                  <a:schemeClr val="bg1"/>
                </a:solidFill>
                <a:ea typeface="+mn-ea"/>
              </a:rPr>
              <a:t>Apoyo</a:t>
            </a:r>
            <a:r>
              <a:rPr lang="en-US" sz="4000" spc="-85">
                <a:solidFill>
                  <a:schemeClr val="bg1"/>
                </a:solidFill>
                <a:ea typeface="+mn-ea"/>
              </a:rPr>
              <a:t> </a:t>
            </a:r>
            <a:br>
              <a:rPr lang="en-US" sz="4000" spc="-85">
                <a:solidFill>
                  <a:schemeClr val="bg1"/>
                </a:solidFill>
                <a:ea typeface="+mn-ea"/>
              </a:rPr>
            </a:br>
            <a:r>
              <a:rPr lang="en-US" sz="4000" spc="-85">
                <a:solidFill>
                  <a:schemeClr val="bg1"/>
                </a:solidFill>
                <a:ea typeface="+mn-ea"/>
              </a:rPr>
              <a:t>a </a:t>
            </a:r>
            <a:r>
              <a:rPr lang="en-US" sz="4000" spc="-85" err="1">
                <a:solidFill>
                  <a:schemeClr val="bg1"/>
                </a:solidFill>
                <a:ea typeface="+mn-ea"/>
              </a:rPr>
              <a:t>cuidadores</a:t>
            </a:r>
            <a:endParaRPr lang="en-US" sz="4000" spc="-85">
              <a:solidFill>
                <a:schemeClr val="bg1"/>
              </a:solidFill>
              <a:ea typeface="+mn-ea"/>
            </a:endParaRPr>
          </a:p>
        </p:txBody>
      </p:sp>
      <p:pic>
        <p:nvPicPr>
          <p:cNvPr id="4" name="Picture 3" descr="Someone holding another person's hand between theirs.">
            <a:extLst>
              <a:ext uri="{FF2B5EF4-FFF2-40B4-BE49-F238E27FC236}">
                <a16:creationId xmlns:a16="http://schemas.microsoft.com/office/drawing/2014/main" id="{60D56FBE-3D1E-E516-111D-779FA027123C}"/>
              </a:ext>
            </a:extLst>
          </p:cNvPr>
          <p:cNvPicPr>
            <a:picLocks noChangeAspect="1"/>
          </p:cNvPicPr>
          <p:nvPr/>
        </p:nvPicPr>
        <p:blipFill>
          <a:blip r:embed="rId3" cstate="screen">
            <a:extLst>
              <a:ext uri="{28A0092B-C50C-407E-A947-70E740481C1C}">
                <a14:useLocalDpi xmlns:a14="http://schemas.microsoft.com/office/drawing/2010/main"/>
              </a:ext>
            </a:extLst>
          </a:blip>
          <a:srcRect t="-726"/>
          <a:stretch/>
        </p:blipFill>
        <p:spPr>
          <a:xfrm>
            <a:off x="-16565" y="3165162"/>
            <a:ext cx="4950443" cy="2968009"/>
          </a:xfrm>
          <a:prstGeom prst="rect">
            <a:avLst/>
          </a:prstGeom>
        </p:spPr>
      </p:pic>
      <p:sp>
        <p:nvSpPr>
          <p:cNvPr id="3" name="TextBox 2">
            <a:extLst>
              <a:ext uri="{FF2B5EF4-FFF2-40B4-BE49-F238E27FC236}">
                <a16:creationId xmlns:a16="http://schemas.microsoft.com/office/drawing/2014/main" id="{12903F18-50A5-73F7-D5D0-C1F1A2614618}"/>
              </a:ext>
            </a:extLst>
          </p:cNvPr>
          <p:cNvSpPr txBox="1"/>
          <p:nvPr/>
        </p:nvSpPr>
        <p:spPr>
          <a:xfrm>
            <a:off x="5261892" y="183188"/>
            <a:ext cx="6675372" cy="598117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Bef>
                <a:spcPts val="1200"/>
              </a:spcBef>
              <a:spcAft>
                <a:spcPts val="1200"/>
              </a:spcAft>
            </a:pPr>
            <a:r>
              <a:rPr lang="es-ES_tradnl" sz="2250" b="1">
                <a:solidFill>
                  <a:srgbClr val="1F497D"/>
                </a:solidFill>
                <a:latin typeface="Arial"/>
                <a:ea typeface="Verdana"/>
                <a:cs typeface="Arial"/>
              </a:rPr>
              <a:t>Relevo</a:t>
            </a:r>
            <a:br>
              <a:rPr lang="es-ES_tradnl" sz="2250" b="1">
                <a:latin typeface="Arial" panose="020B0604020202020204" pitchFamily="34" charset="0"/>
                <a:ea typeface="Verdana"/>
                <a:cs typeface="Arial" panose="020B0604020202020204" pitchFamily="34" charset="0"/>
              </a:rPr>
            </a:br>
            <a:r>
              <a:rPr lang="es-ES_tradnl" sz="2250">
                <a:latin typeface="Arial"/>
                <a:ea typeface="Verdana"/>
                <a:cs typeface="Arial"/>
              </a:rPr>
              <a:t>Para brindarles descansos a ti y a tus cuidadores mientras tu ser querido está bien atendido. </a:t>
            </a:r>
            <a:br>
              <a:rPr lang="es-ES_tradnl" sz="2250">
                <a:latin typeface="Arial"/>
                <a:ea typeface="Verdana"/>
                <a:cs typeface="Arial"/>
              </a:rPr>
            </a:br>
            <a:r>
              <a:rPr lang="es-ES_tradnl" sz="2250">
                <a:latin typeface="Arial"/>
                <a:ea typeface="Verdana"/>
                <a:cs typeface="Arial"/>
              </a:rPr>
              <a:t>Incluye atención nocturna, durante el fin de semana y de emergencia. </a:t>
            </a:r>
          </a:p>
          <a:p>
            <a:pPr>
              <a:spcBef>
                <a:spcPts val="1200"/>
              </a:spcBef>
              <a:spcAft>
                <a:spcPts val="1200"/>
              </a:spcAft>
            </a:pPr>
            <a:r>
              <a:rPr lang="es-ES_tradnl" sz="2250" b="1">
                <a:solidFill>
                  <a:srgbClr val="1F497D"/>
                </a:solidFill>
                <a:latin typeface="Arial"/>
                <a:ea typeface="Verdana"/>
                <a:cs typeface="Arial"/>
              </a:rPr>
              <a:t>Consulta especializada  </a:t>
            </a:r>
            <a:br>
              <a:rPr lang="es-ES_tradnl" sz="2250" b="1">
                <a:latin typeface="Arial" panose="020B0604020202020204" pitchFamily="34" charset="0"/>
                <a:ea typeface="Verdana"/>
                <a:cs typeface="Arial" panose="020B0604020202020204" pitchFamily="34" charset="0"/>
              </a:rPr>
            </a:br>
            <a:r>
              <a:rPr lang="es-ES_tradnl" sz="2250">
                <a:solidFill>
                  <a:srgbClr val="000000"/>
                </a:solidFill>
                <a:ea typeface="+mn-lt"/>
                <a:cs typeface="+mn-lt"/>
              </a:rPr>
              <a:t>Recibe consejos y capacitación de un experto en temas como apoyar el comportamiento </a:t>
            </a:r>
            <a:r>
              <a:rPr lang="es-ES_tradnl" sz="2250">
                <a:ea typeface="+mn-lt"/>
                <a:cs typeface="+mn-lt"/>
              </a:rPr>
              <a:t>positivo</a:t>
            </a:r>
            <a:br>
              <a:rPr lang="es-ES_tradnl" sz="2250">
                <a:ea typeface="+mn-lt"/>
                <a:cs typeface="+mn-lt"/>
              </a:rPr>
            </a:br>
            <a:r>
              <a:rPr lang="es-ES_tradnl" sz="2250">
                <a:ea typeface="+mn-lt"/>
                <a:cs typeface="+mn-lt"/>
              </a:rPr>
              <a:t>o mejorar las habilidades de comunicación social.</a:t>
            </a:r>
          </a:p>
          <a:p>
            <a:pPr>
              <a:spcBef>
                <a:spcPts val="1200"/>
              </a:spcBef>
              <a:spcAft>
                <a:spcPts val="1200"/>
              </a:spcAft>
            </a:pPr>
            <a:r>
              <a:rPr lang="es-ES_tradnl" sz="2250" b="1">
                <a:solidFill>
                  <a:srgbClr val="1F497D"/>
                </a:solidFill>
                <a:latin typeface="Arial"/>
                <a:cs typeface="Arial"/>
              </a:rPr>
              <a:t>Educación sobre apoyos naturales</a:t>
            </a:r>
            <a:br>
              <a:rPr lang="es-ES_tradnl" sz="2250" b="1">
                <a:latin typeface="Arial" panose="020B0604020202020204" pitchFamily="34" charset="0"/>
                <a:cs typeface="Arial" panose="020B0604020202020204" pitchFamily="34" charset="0"/>
              </a:rPr>
            </a:br>
            <a:r>
              <a:rPr lang="es-ES_tradnl" sz="2250">
                <a:ea typeface="+mn-lt"/>
                <a:cs typeface="+mn-lt"/>
              </a:rPr>
              <a:t>Tu familia y amigos pueden capacitarse para brindarte apoyo. Aprenderán sobre discapacidades intelectuales y/o del desarrollo, cómo apoyarte mejor y cómo usar el equipo que puedas necesitar. </a:t>
            </a:r>
          </a:p>
        </p:txBody>
      </p:sp>
      <p:pic>
        <p:nvPicPr>
          <p:cNvPr id="6" name="Picture 5" descr="NCDHHS logo seal">
            <a:extLst>
              <a:ext uri="{FF2B5EF4-FFF2-40B4-BE49-F238E27FC236}">
                <a16:creationId xmlns:a16="http://schemas.microsoft.com/office/drawing/2014/main" id="{AFBA44F9-6624-6EDD-EB89-F4EAC865DE6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14301" y="6028252"/>
            <a:ext cx="692210" cy="724829"/>
          </a:xfrm>
          <a:prstGeom prst="rect">
            <a:avLst/>
          </a:prstGeom>
        </p:spPr>
      </p:pic>
    </p:spTree>
    <p:extLst>
      <p:ext uri="{BB962C8B-B14F-4D97-AF65-F5344CB8AC3E}">
        <p14:creationId xmlns:p14="http://schemas.microsoft.com/office/powerpoint/2010/main" val="369712814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hoto of woman and child in wheelchair smiling and giving a high five">
            <a:extLst>
              <a:ext uri="{FF2B5EF4-FFF2-40B4-BE49-F238E27FC236}">
                <a16:creationId xmlns:a16="http://schemas.microsoft.com/office/drawing/2014/main" id="{E4BE4085-EC6D-8761-A41A-2512735CB7F9}"/>
              </a:ext>
            </a:extLst>
          </p:cNvPr>
          <p:cNvPicPr>
            <a:picLocks noChangeAspect="1"/>
          </p:cNvPicPr>
          <p:nvPr/>
        </p:nvPicPr>
        <p:blipFill>
          <a:blip r:embed="rId3" cstate="screen">
            <a:extLst>
              <a:ext uri="{28A0092B-C50C-407E-A947-70E740481C1C}">
                <a14:useLocalDpi xmlns:a14="http://schemas.microsoft.com/office/drawing/2010/main"/>
              </a:ext>
            </a:extLst>
          </a:blip>
          <a:srcRect l="-91"/>
          <a:stretch/>
        </p:blipFill>
        <p:spPr>
          <a:xfrm>
            <a:off x="4614040" y="0"/>
            <a:ext cx="7577959" cy="6857672"/>
          </a:xfrm>
          <a:prstGeom prst="rect">
            <a:avLst/>
          </a:prstGeom>
        </p:spPr>
      </p:pic>
      <p:pic>
        <p:nvPicPr>
          <p:cNvPr id="8" name="Picture 7" descr="A person giving a high five to a child in a wheelchair">
            <a:extLst>
              <a:ext uri="{FF2B5EF4-FFF2-40B4-BE49-F238E27FC236}">
                <a16:creationId xmlns:a16="http://schemas.microsoft.com/office/drawing/2014/main" id="{1754B73D-8B73-6F57-B3E5-98A091E7388E}"/>
              </a:ext>
            </a:extLst>
          </p:cNvPr>
          <p:cNvPicPr>
            <a:picLocks noChangeAspect="1"/>
          </p:cNvPicPr>
          <p:nvPr/>
        </p:nvPicPr>
        <p:blipFill>
          <a:blip r:embed="rId4" cstate="screen">
            <a:extLst>
              <a:ext uri="{28A0092B-C50C-407E-A947-70E740481C1C}">
                <a14:useLocalDpi xmlns:a14="http://schemas.microsoft.com/office/drawing/2010/main"/>
              </a:ext>
            </a:extLst>
          </a:blip>
          <a:srcRect l="-148"/>
          <a:stretch/>
        </p:blipFill>
        <p:spPr>
          <a:xfrm flipH="1">
            <a:off x="20994" y="0"/>
            <a:ext cx="4612250" cy="6857672"/>
          </a:xfrm>
          <a:prstGeom prst="rect">
            <a:avLst/>
          </a:prstGeom>
        </p:spPr>
      </p:pic>
      <p:sp>
        <p:nvSpPr>
          <p:cNvPr id="4" name="Rectangle 3">
            <a:extLst>
              <a:ext uri="{FF2B5EF4-FFF2-40B4-BE49-F238E27FC236}">
                <a16:creationId xmlns:a16="http://schemas.microsoft.com/office/drawing/2014/main" id="{4352CE25-F3E1-B0C0-7B1E-F2E806CD9844}"/>
              </a:ext>
              <a:ext uri="{C183D7F6-B498-43B3-948B-1728B52AA6E4}">
                <adec:decorative xmlns:adec="http://schemas.microsoft.com/office/drawing/2017/decorative" val="1"/>
              </a:ext>
            </a:extLst>
          </p:cNvPr>
          <p:cNvSpPr/>
          <p:nvPr/>
        </p:nvSpPr>
        <p:spPr>
          <a:xfrm>
            <a:off x="863" y="328"/>
            <a:ext cx="12185939" cy="6858000"/>
          </a:xfrm>
          <a:prstGeom prst="rect">
            <a:avLst/>
          </a:prstGeom>
          <a:gradFill flip="none" rotWithShape="1">
            <a:gsLst>
              <a:gs pos="89000">
                <a:srgbClr val="0070C0">
                  <a:lumMod val="62000"/>
                  <a:alpha val="7000"/>
                </a:srgbClr>
              </a:gs>
              <a:gs pos="49000">
                <a:srgbClr val="17375E">
                  <a:lumMod val="75630"/>
                  <a:alpha val="83578"/>
                </a:srgbClr>
              </a:gs>
              <a:gs pos="27000">
                <a:schemeClr val="accent3">
                  <a:lumMod val="49756"/>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 name="Title 1">
            <a:extLst>
              <a:ext uri="{FF2B5EF4-FFF2-40B4-BE49-F238E27FC236}">
                <a16:creationId xmlns:a16="http://schemas.microsoft.com/office/drawing/2014/main" id="{469119DE-834B-E75F-65DC-BAB32BCA70E8}"/>
              </a:ext>
            </a:extLst>
          </p:cNvPr>
          <p:cNvSpPr txBox="1">
            <a:spLocks noGrp="1"/>
          </p:cNvSpPr>
          <p:nvPr>
            <p:ph type="title" idx="4294967295"/>
          </p:nvPr>
        </p:nvSpPr>
        <p:spPr>
          <a:xfrm>
            <a:off x="508198" y="2601884"/>
            <a:ext cx="7675103" cy="247491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685800" rtl="0" eaLnBrk="1" latinLnBrk="0" hangingPunct="1">
              <a:lnSpc>
                <a:spcPct val="90000"/>
              </a:lnSpc>
              <a:spcBef>
                <a:spcPct val="0"/>
              </a:spcBef>
              <a:buNone/>
              <a:defRPr sz="3200" b="1" i="0" kern="1200">
                <a:solidFill>
                  <a:srgbClr val="7CA3DD"/>
                </a:solidFill>
                <a:latin typeface="Arial" panose="020B0604020202020204" pitchFamily="34" charset="0"/>
                <a:ea typeface="Arial" panose="020B0604020202020204" pitchFamily="34" charset="0"/>
                <a:cs typeface="Arial" panose="020B0604020202020204" pitchFamily="34" charset="0"/>
              </a:defRPr>
            </a:lvl1pPr>
          </a:lstStyle>
          <a:p>
            <a:pPr>
              <a:defRPr/>
            </a:pPr>
            <a:r>
              <a:rPr lang="es-419" sz="5400">
                <a:solidFill>
                  <a:schemeClr val="bg1"/>
                </a:solidFill>
                <a:latin typeface="Arial"/>
                <a:cs typeface="Arial"/>
              </a:rPr>
              <a:t>Exención por innovaciones de Carolina del Norte  </a:t>
            </a:r>
            <a:endParaRPr lang="es-419" sz="5400">
              <a:solidFill>
                <a:schemeClr val="bg1"/>
              </a:solidFill>
            </a:endParaRPr>
          </a:p>
          <a:p>
            <a:pPr marL="0" marR="0" lvl="0" indent="0" algn="l" defTabSz="685800" rtl="0" eaLnBrk="1" fontAlgn="auto" latinLnBrk="0" hangingPunct="1">
              <a:lnSpc>
                <a:spcPct val="90000"/>
              </a:lnSpc>
              <a:spcBef>
                <a:spcPct val="0"/>
              </a:spcBef>
              <a:spcAft>
                <a:spcPts val="0"/>
              </a:spcAft>
              <a:buClrTx/>
              <a:buSzTx/>
              <a:buFontTx/>
              <a:buNone/>
              <a:tabLst/>
              <a:defRPr/>
            </a:pPr>
            <a:endParaRPr lang="es-419" sz="1200" b="0" i="0" u="none" strike="noStrike" kern="1200" cap="none" spc="0" normalizeH="0" baseline="0" noProof="0">
              <a:ln>
                <a:noFill/>
              </a:ln>
              <a:solidFill>
                <a:schemeClr val="bg1"/>
              </a:solidFill>
              <a:effectLst/>
              <a:uLnTx/>
              <a:uFillTx/>
              <a:latin typeface="Arial" panose="020B0604020202020204" pitchFamily="34" charset="0"/>
              <a:ea typeface="Arial" panose="020B0604020202020204" pitchFamily="34" charset="0"/>
              <a:cs typeface="Arial" panose="020B0604020202020204" pitchFamily="34" charset="0"/>
            </a:endParaRPr>
          </a:p>
          <a:p>
            <a:pPr>
              <a:defRPr/>
            </a:pPr>
            <a:r>
              <a:rPr lang="es-419" sz="3000" b="0">
                <a:solidFill>
                  <a:schemeClr val="bg1"/>
                </a:solidFill>
                <a:latin typeface="Arial"/>
                <a:cs typeface="Arial"/>
              </a:rPr>
              <a:t>Servicios basados en el hogar y la comunidad para personas con </a:t>
            </a:r>
            <a:br>
              <a:rPr lang="es-419" sz="3000" b="0">
                <a:latin typeface="Arial"/>
                <a:cs typeface="Arial"/>
              </a:rPr>
            </a:br>
            <a:r>
              <a:rPr lang="es-419" sz="3000" b="0">
                <a:solidFill>
                  <a:schemeClr val="bg1"/>
                </a:solidFill>
                <a:latin typeface="Arial"/>
                <a:cs typeface="Arial"/>
              </a:rPr>
              <a:t>discapacidad intelectual o del desarrollo</a:t>
            </a:r>
            <a:endParaRPr lang="es-419" sz="3000" b="0" i="0" u="none" strike="noStrike" kern="1200" cap="none" spc="0" normalizeH="0" baseline="0" noProof="0">
              <a:ln>
                <a:noFill/>
              </a:ln>
              <a:solidFill>
                <a:schemeClr val="bg1"/>
              </a:solidFill>
              <a:effectLst/>
              <a:uLnTx/>
              <a:uFillTx/>
              <a:latin typeface="Arial"/>
              <a:cs typeface="Arial" panose="020B0604020202020204" pitchFamily="34" charset="0"/>
            </a:endParaRPr>
          </a:p>
        </p:txBody>
      </p:sp>
      <p:sp>
        <p:nvSpPr>
          <p:cNvPr id="6" name="Text Placeholder 17">
            <a:extLst>
              <a:ext uri="{FF2B5EF4-FFF2-40B4-BE49-F238E27FC236}">
                <a16:creationId xmlns:a16="http://schemas.microsoft.com/office/drawing/2014/main" id="{7AC1AC46-3901-E135-9698-FA5FFB6B8D0A}"/>
              </a:ext>
            </a:extLst>
          </p:cNvPr>
          <p:cNvSpPr txBox="1">
            <a:spLocks/>
          </p:cNvSpPr>
          <p:nvPr/>
        </p:nvSpPr>
        <p:spPr>
          <a:xfrm>
            <a:off x="547397" y="5888691"/>
            <a:ext cx="4670174" cy="488226"/>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685800" rtl="0" eaLnBrk="1" latinLnBrk="0" hangingPunct="1">
              <a:lnSpc>
                <a:spcPct val="90000"/>
              </a:lnSpc>
              <a:spcBef>
                <a:spcPts val="750"/>
              </a:spcBef>
              <a:buFont typeface="Arial" panose="020B0604020202020204" pitchFamily="34" charset="0"/>
              <a:buNone/>
              <a:defRPr sz="1400" b="1" i="0" kern="1200" baseline="0">
                <a:solidFill>
                  <a:schemeClr val="bg1"/>
                </a:solidFill>
                <a:latin typeface="Arial" panose="020B0604020202020204" pitchFamily="34" charset="0"/>
                <a:ea typeface="Arial" panose="020B0604020202020204" pitchFamily="34" charset="0"/>
                <a:cs typeface="Arial" panose="020B0604020202020204" pitchFamily="34" charset="0"/>
              </a:defRPr>
            </a:lvl1pPr>
            <a:lvl2pPr marL="576263" indent="-233363" algn="l" defTabSz="685800" rtl="0" eaLnBrk="1" latinLnBrk="0" hangingPunct="1">
              <a:lnSpc>
                <a:spcPct val="90000"/>
              </a:lnSpc>
              <a:spcBef>
                <a:spcPts val="375"/>
              </a:spcBef>
              <a:buFont typeface="Franklin Gothic Medium" panose="020B0603020102020204" pitchFamily="34" charset="0"/>
              <a:buChar char="–"/>
              <a:defRPr sz="2400" b="1" i="0" kern="1200">
                <a:solidFill>
                  <a:srgbClr val="003B70"/>
                </a:solidFill>
                <a:latin typeface="Arial" panose="020B0604020202020204" pitchFamily="34" charset="0"/>
                <a:ea typeface="Arial" panose="020B0604020202020204" pitchFamily="34" charset="0"/>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2000" b="1" i="0" kern="1200">
                <a:solidFill>
                  <a:srgbClr val="003B70"/>
                </a:solidFill>
                <a:latin typeface="Arial" panose="020B0604020202020204" pitchFamily="34" charset="0"/>
                <a:ea typeface="Arial" panose="020B0604020202020204" pitchFamily="34" charset="0"/>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Franklin Gothic Medium" panose="020B06030201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Franklin Gothic Medium" panose="020B06030201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defRPr/>
            </a:pPr>
            <a:r>
              <a:rPr lang="es-419" b="0">
                <a:solidFill>
                  <a:srgbClr val="DEECFC"/>
                </a:solidFill>
                <a:latin typeface="Arial"/>
                <a:cs typeface="Arial"/>
              </a:rPr>
              <a:t>Última </a:t>
            </a:r>
            <a:r>
              <a:rPr kumimoji="0" lang="es-419" sz="1400" b="0" i="0" u="none" strike="noStrike" kern="1200" cap="none" spc="0" normalizeH="0" baseline="0" noProof="0">
                <a:ln>
                  <a:noFill/>
                </a:ln>
                <a:solidFill>
                  <a:srgbClr val="DEECFC"/>
                </a:solidFill>
                <a:effectLst/>
                <a:uLnTx/>
                <a:uFillTx/>
                <a:latin typeface="Arial"/>
                <a:cs typeface="Arial"/>
              </a:rPr>
              <a:t>actualización</a:t>
            </a:r>
            <a:r>
              <a:rPr lang="es-419" b="0">
                <a:solidFill>
                  <a:srgbClr val="DEECFC"/>
                </a:solidFill>
                <a:latin typeface="Arial"/>
                <a:cs typeface="Arial"/>
              </a:rPr>
              <a:t> abril de 2025</a:t>
            </a:r>
            <a:endParaRPr kumimoji="0" lang="es-419" sz="1400" b="0" i="0" u="none" strike="noStrike" kern="1200" cap="none" spc="0" normalizeH="0" baseline="0" noProof="0">
              <a:ln>
                <a:noFill/>
              </a:ln>
              <a:solidFill>
                <a:srgbClr val="DEECFC"/>
              </a:solidFill>
              <a:effectLst/>
              <a:uLnTx/>
              <a:uFillTx/>
              <a:latin typeface="Arial"/>
              <a:cs typeface="Arial" panose="020B0604020202020204" pitchFamily="34" charset="0"/>
            </a:endParaRPr>
          </a:p>
        </p:txBody>
      </p:sp>
      <p:pic>
        <p:nvPicPr>
          <p:cNvPr id="11" name="Picture 10">
            <a:extLst>
              <a:ext uri="{FF2B5EF4-FFF2-40B4-BE49-F238E27FC236}">
                <a16:creationId xmlns:a16="http://schemas.microsoft.com/office/drawing/2014/main" id="{31581CD4-AB98-9F47-89B2-3382F76526B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4887" y="319749"/>
            <a:ext cx="3518382" cy="1114735"/>
          </a:xfrm>
          <a:prstGeom prst="rect">
            <a:avLst/>
          </a:prstGeom>
        </p:spPr>
      </p:pic>
    </p:spTree>
    <p:extLst>
      <p:ext uri="{BB962C8B-B14F-4D97-AF65-F5344CB8AC3E}">
        <p14:creationId xmlns:p14="http://schemas.microsoft.com/office/powerpoint/2010/main" val="188628678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9BA8AF-930A-141B-CDDC-84213F852021}"/>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2D8D2601-496F-642F-DA83-72C93C6584F7}"/>
              </a:ext>
              <a:ext uri="{C183D7F6-B498-43B3-948B-1728B52AA6E4}">
                <adec:decorative xmlns:adec="http://schemas.microsoft.com/office/drawing/2017/decorative" val="1"/>
              </a:ext>
            </a:extLst>
          </p:cNvPr>
          <p:cNvSpPr/>
          <p:nvPr/>
        </p:nvSpPr>
        <p:spPr>
          <a:xfrm>
            <a:off x="-882" y="-6600"/>
            <a:ext cx="4929799" cy="5593863"/>
          </a:xfrm>
          <a:prstGeom prst="rect">
            <a:avLst/>
          </a:prstGeom>
          <a:solidFill>
            <a:srgbClr val="17375E"/>
          </a:solidFill>
        </p:spPr>
        <p:txBody>
          <a:bodyPr lIns="91440" tIns="45720" rIns="91440" bIns="45720" anchor="t"/>
          <a:lstStyle/>
          <a:p>
            <a:endParaRPr lang="en-US" sz="2000" i="1">
              <a:solidFill>
                <a:srgbClr val="FFFFFF"/>
              </a:solidFill>
              <a:latin typeface="Arial Bold"/>
              <a:cs typeface="Arial Bold"/>
            </a:endParaRPr>
          </a:p>
        </p:txBody>
      </p:sp>
      <p:sp>
        <p:nvSpPr>
          <p:cNvPr id="8" name="TextBox 8">
            <a:extLst>
              <a:ext uri="{FF2B5EF4-FFF2-40B4-BE49-F238E27FC236}">
                <a16:creationId xmlns:a16="http://schemas.microsoft.com/office/drawing/2014/main" id="{0754831F-A176-E3E8-B67C-9C6BF6EC05ED}"/>
              </a:ext>
            </a:extLst>
          </p:cNvPr>
          <p:cNvSpPr txBox="1">
            <a:spLocks noGrp="1"/>
          </p:cNvSpPr>
          <p:nvPr>
            <p:ph type="title" idx="4294967295"/>
          </p:nvPr>
        </p:nvSpPr>
        <p:spPr>
          <a:xfrm>
            <a:off x="259041" y="1080152"/>
            <a:ext cx="4284746" cy="147732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defTabSz="914400">
              <a:lnSpc>
                <a:spcPct val="100000"/>
              </a:lnSpc>
              <a:spcBef>
                <a:spcPts val="0"/>
              </a:spcBef>
              <a:defRPr/>
            </a:pPr>
            <a:r>
              <a:rPr lang="es-419">
                <a:solidFill>
                  <a:schemeClr val="bg1"/>
                </a:solidFill>
                <a:latin typeface="Arial"/>
                <a:cs typeface="Arial"/>
              </a:rPr>
              <a:t>Alguien que te ayude a explorar tu</a:t>
            </a:r>
            <a:br>
              <a:rPr lang="es-419">
                <a:latin typeface="Arial"/>
                <a:cs typeface="Arial"/>
              </a:rPr>
            </a:br>
            <a:r>
              <a:rPr lang="es-419">
                <a:solidFill>
                  <a:schemeClr val="bg1"/>
                </a:solidFill>
                <a:latin typeface="Arial"/>
                <a:cs typeface="Arial"/>
              </a:rPr>
              <a:t>cobertura médica</a:t>
            </a:r>
          </a:p>
        </p:txBody>
      </p:sp>
      <p:pic>
        <p:nvPicPr>
          <p:cNvPr id="3" name="Picture 2" descr="A person with a clipboard talking to a family in their living room. ">
            <a:extLst>
              <a:ext uri="{FF2B5EF4-FFF2-40B4-BE49-F238E27FC236}">
                <a16:creationId xmlns:a16="http://schemas.microsoft.com/office/drawing/2014/main" id="{0264A0EB-5A82-508E-4BA9-66543ECE289B}"/>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862" y="3415896"/>
            <a:ext cx="4936108" cy="2717276"/>
          </a:xfrm>
          <a:prstGeom prst="rect">
            <a:avLst/>
          </a:prstGeom>
        </p:spPr>
      </p:pic>
      <p:sp>
        <p:nvSpPr>
          <p:cNvPr id="43" name="TextBox 42">
            <a:extLst>
              <a:ext uri="{FF2B5EF4-FFF2-40B4-BE49-F238E27FC236}">
                <a16:creationId xmlns:a16="http://schemas.microsoft.com/office/drawing/2014/main" id="{98A6EC58-FDA9-9927-48A8-CC5B13E412AF}"/>
              </a:ext>
            </a:extLst>
          </p:cNvPr>
          <p:cNvSpPr txBox="1"/>
          <p:nvPr/>
        </p:nvSpPr>
        <p:spPr>
          <a:xfrm>
            <a:off x="4837911" y="241486"/>
            <a:ext cx="7119715" cy="5093702"/>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285750">
              <a:spcBef>
                <a:spcPts val="100"/>
              </a:spcBef>
              <a:spcAft>
                <a:spcPts val="1200"/>
              </a:spcAft>
            </a:pPr>
            <a:r>
              <a:rPr lang="es-ES_tradnl" sz="2400" b="1" err="1">
                <a:solidFill>
                  <a:srgbClr val="1F497D"/>
                </a:solidFill>
                <a:latin typeface="Arial"/>
                <a:cs typeface="Arial"/>
              </a:rPr>
              <a:t>Tailored</a:t>
            </a:r>
            <a:r>
              <a:rPr lang="es-ES_tradnl" sz="2400" b="1">
                <a:solidFill>
                  <a:srgbClr val="1F497D"/>
                </a:solidFill>
                <a:latin typeface="Arial"/>
                <a:cs typeface="Arial"/>
              </a:rPr>
              <a:t> Care Managers (Gestores de cuidado personalizado) </a:t>
            </a:r>
          </a:p>
          <a:p>
            <a:pPr marL="285750">
              <a:spcBef>
                <a:spcPts val="100"/>
              </a:spcBef>
              <a:spcAft>
                <a:spcPts val="1200"/>
              </a:spcAft>
            </a:pPr>
            <a:r>
              <a:rPr lang="es-ES_tradnl" sz="1900">
                <a:cs typeface="Arial"/>
              </a:rPr>
              <a:t>Los </a:t>
            </a:r>
            <a:r>
              <a:rPr lang="es-ES_tradnl" sz="1900" err="1">
                <a:cs typeface="Arial"/>
              </a:rPr>
              <a:t>Tailored</a:t>
            </a:r>
            <a:r>
              <a:rPr lang="es-ES_tradnl" sz="1900">
                <a:cs typeface="Arial"/>
              </a:rPr>
              <a:t> Care Managers (Gestores de cuidados personalizados) son trabajadores con entrenamiento especial y conocen el sistema de salud. Te ayudan a gestionar tu cuidado de salud para que no tengas que hacerlo todo tú mismo.  </a:t>
            </a:r>
            <a:br>
              <a:rPr lang="es-ES_tradnl" sz="1900">
                <a:cs typeface="Arial"/>
              </a:rPr>
            </a:br>
            <a:r>
              <a:rPr lang="es-ES_tradnl" sz="1900">
                <a:cs typeface="Arial"/>
              </a:rPr>
              <a:t>Ellos pueden:</a:t>
            </a:r>
          </a:p>
          <a:p>
            <a:pPr marL="1085850" lvl="1" indent="-342900">
              <a:spcBef>
                <a:spcPts val="100"/>
              </a:spcBef>
              <a:spcAft>
                <a:spcPts val="900"/>
              </a:spcAft>
              <a:buFont typeface="Arial"/>
              <a:buChar char="•"/>
            </a:pPr>
            <a:r>
              <a:rPr lang="es-ES_tradnl" sz="1900">
                <a:cs typeface="Arial"/>
              </a:rPr>
              <a:t>Explicar los beneficios a los que tienes derecho, incluyendo la Exención por innovaciones de Carolina del Norte</a:t>
            </a:r>
          </a:p>
          <a:p>
            <a:pPr marL="1085850" lvl="1" indent="-342900">
              <a:spcBef>
                <a:spcPts val="100"/>
              </a:spcBef>
              <a:spcAft>
                <a:spcPts val="900"/>
              </a:spcAft>
              <a:buFont typeface="Arial"/>
              <a:buChar char="•"/>
            </a:pPr>
            <a:r>
              <a:rPr lang="es-ES_tradnl" sz="1900">
                <a:cs typeface="Arial"/>
              </a:rPr>
              <a:t>Encontrar doctores con plazas en su consulta</a:t>
            </a:r>
          </a:p>
          <a:p>
            <a:pPr marL="1085850" lvl="1" indent="-342900">
              <a:spcBef>
                <a:spcPts val="100"/>
              </a:spcBef>
              <a:spcAft>
                <a:spcPts val="900"/>
              </a:spcAft>
              <a:buFont typeface="Arial"/>
              <a:buChar char="•"/>
            </a:pPr>
            <a:r>
              <a:rPr lang="es-ES_tradnl" sz="1900">
                <a:cs typeface="Arial"/>
              </a:rPr>
              <a:t>Agendar transporte a tus citas médicas</a:t>
            </a:r>
          </a:p>
          <a:p>
            <a:pPr marL="1085850" lvl="1" indent="-342900">
              <a:spcBef>
                <a:spcPts val="100"/>
              </a:spcBef>
              <a:spcAft>
                <a:spcPts val="900"/>
              </a:spcAft>
              <a:buFont typeface="Arial"/>
              <a:buChar char="•"/>
            </a:pPr>
            <a:r>
              <a:rPr lang="es-ES_tradnl" sz="1900">
                <a:cs typeface="Arial"/>
              </a:rPr>
              <a:t>Obtener apoyos para escuela o trabajo</a:t>
            </a:r>
          </a:p>
          <a:p>
            <a:pPr marL="1085850" lvl="1" indent="-342900">
              <a:spcBef>
                <a:spcPts val="100"/>
              </a:spcBef>
              <a:spcAft>
                <a:spcPts val="900"/>
              </a:spcAft>
              <a:buFont typeface="Arial"/>
              <a:buChar char="•"/>
            </a:pPr>
            <a:r>
              <a:rPr lang="es-ES_tradnl" sz="1900">
                <a:cs typeface="Arial"/>
              </a:rPr>
              <a:t>¡Y más!</a:t>
            </a:r>
          </a:p>
        </p:txBody>
      </p:sp>
      <p:sp>
        <p:nvSpPr>
          <p:cNvPr id="5" name="TextBox 4">
            <a:extLst>
              <a:ext uri="{FF2B5EF4-FFF2-40B4-BE49-F238E27FC236}">
                <a16:creationId xmlns:a16="http://schemas.microsoft.com/office/drawing/2014/main" id="{939E47F3-A44B-6886-97E2-00252DC42964}"/>
              </a:ext>
            </a:extLst>
          </p:cNvPr>
          <p:cNvSpPr txBox="1"/>
          <p:nvPr/>
        </p:nvSpPr>
        <p:spPr>
          <a:xfrm>
            <a:off x="5706736" y="5006556"/>
            <a:ext cx="4916556" cy="86177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1600" b="1">
                <a:solidFill>
                  <a:srgbClr val="1F497D"/>
                </a:solidFill>
                <a:cs typeface="Arial"/>
              </a:rPr>
              <a:t>Más </a:t>
            </a:r>
            <a:r>
              <a:rPr lang="en-US" sz="1600" b="1" err="1">
                <a:solidFill>
                  <a:srgbClr val="1F497D"/>
                </a:solidFill>
                <a:cs typeface="Arial"/>
              </a:rPr>
              <a:t>información</a:t>
            </a:r>
            <a:r>
              <a:rPr lang="en-US" sz="1600" b="1">
                <a:solidFill>
                  <a:srgbClr val="1F497D"/>
                </a:solidFill>
                <a:cs typeface="Arial"/>
              </a:rPr>
              <a:t> </a:t>
            </a:r>
            <a:r>
              <a:rPr lang="en-US" sz="1600" b="1" err="1">
                <a:solidFill>
                  <a:srgbClr val="1F497D"/>
                </a:solidFill>
                <a:cs typeface="Arial"/>
              </a:rPr>
              <a:t>sobre</a:t>
            </a:r>
            <a:endParaRPr lang="en-US" sz="1600" b="1">
              <a:solidFill>
                <a:srgbClr val="1F497D"/>
              </a:solidFill>
              <a:cs typeface="Arial"/>
            </a:endParaRPr>
          </a:p>
          <a:p>
            <a:pPr algn="r"/>
            <a:r>
              <a:rPr lang="en-US" sz="1600" b="1">
                <a:solidFill>
                  <a:srgbClr val="1F497D"/>
                </a:solidFill>
                <a:cs typeface="Arial"/>
              </a:rPr>
              <a:t>Tailored Care Management </a:t>
            </a:r>
            <a:br>
              <a:rPr lang="en-US" sz="1600" b="1">
                <a:cs typeface="Arial"/>
              </a:rPr>
            </a:br>
            <a:r>
              <a:rPr lang="en-US" sz="1600" b="1">
                <a:solidFill>
                  <a:srgbClr val="1F497D"/>
                </a:solidFill>
                <a:cs typeface="Arial"/>
              </a:rPr>
              <a:t>(</a:t>
            </a:r>
            <a:r>
              <a:rPr lang="en-US" sz="1600" b="1" err="1">
                <a:solidFill>
                  <a:srgbClr val="1F497D"/>
                </a:solidFill>
                <a:cs typeface="Arial"/>
              </a:rPr>
              <a:t>Gestión</a:t>
            </a:r>
            <a:r>
              <a:rPr lang="en-US" sz="1600" b="1">
                <a:solidFill>
                  <a:srgbClr val="1F497D"/>
                </a:solidFill>
                <a:cs typeface="Arial"/>
              </a:rPr>
              <a:t> de </a:t>
            </a:r>
            <a:r>
              <a:rPr lang="en-US" sz="1600" b="1" err="1">
                <a:solidFill>
                  <a:srgbClr val="1F497D"/>
                </a:solidFill>
                <a:cs typeface="Arial"/>
              </a:rPr>
              <a:t>cuidados</a:t>
            </a:r>
            <a:r>
              <a:rPr lang="en-US" sz="1600" b="1">
                <a:solidFill>
                  <a:srgbClr val="1F497D"/>
                </a:solidFill>
                <a:cs typeface="Arial"/>
              </a:rPr>
              <a:t> </a:t>
            </a:r>
            <a:r>
              <a:rPr lang="en-US" sz="1600" b="1" err="1">
                <a:solidFill>
                  <a:srgbClr val="1F497D"/>
                </a:solidFill>
                <a:cs typeface="Arial"/>
              </a:rPr>
              <a:t>personalizados</a:t>
            </a:r>
            <a:r>
              <a:rPr lang="en-US" sz="1600" b="1">
                <a:solidFill>
                  <a:srgbClr val="1F497D"/>
                </a:solidFill>
                <a:cs typeface="Arial"/>
              </a:rPr>
              <a:t>)</a:t>
            </a:r>
            <a:r>
              <a:rPr lang="en-US" b="1">
                <a:solidFill>
                  <a:srgbClr val="1F497D"/>
                </a:solidFill>
                <a:cs typeface="Arial"/>
              </a:rPr>
              <a:t> </a:t>
            </a:r>
          </a:p>
        </p:txBody>
      </p:sp>
      <p:pic>
        <p:nvPicPr>
          <p:cNvPr id="4" name="Picture 3" descr="QR code: Tailored Care Management website. ">
            <a:extLst>
              <a:ext uri="{FF2B5EF4-FFF2-40B4-BE49-F238E27FC236}">
                <a16:creationId xmlns:a16="http://schemas.microsoft.com/office/drawing/2014/main" id="{DFD2CC32-B523-8588-5577-B4D09A78A27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624931" y="4842182"/>
            <a:ext cx="1252330" cy="1186070"/>
          </a:xfrm>
          <a:prstGeom prst="rect">
            <a:avLst/>
          </a:prstGeom>
        </p:spPr>
      </p:pic>
      <p:pic>
        <p:nvPicPr>
          <p:cNvPr id="7" name="Picture 6" descr="NCDHHS logo seal">
            <a:extLst>
              <a:ext uri="{FF2B5EF4-FFF2-40B4-BE49-F238E27FC236}">
                <a16:creationId xmlns:a16="http://schemas.microsoft.com/office/drawing/2014/main" id="{AAD4BBC1-EB3A-0323-7EF6-8046FF5773F0}"/>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14301" y="6028252"/>
            <a:ext cx="692210" cy="724829"/>
          </a:xfrm>
          <a:prstGeom prst="rect">
            <a:avLst/>
          </a:prstGeom>
        </p:spPr>
      </p:pic>
    </p:spTree>
    <p:extLst>
      <p:ext uri="{BB962C8B-B14F-4D97-AF65-F5344CB8AC3E}">
        <p14:creationId xmlns:p14="http://schemas.microsoft.com/office/powerpoint/2010/main" val="230935000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a:extLst>
              <a:ext uri="{C183D7F6-B498-43B3-948B-1728B52AA6E4}">
                <adec:decorative xmlns:adec="http://schemas.microsoft.com/office/drawing/2017/decorative" val="1"/>
              </a:ext>
            </a:extLst>
          </p:cNvPr>
          <p:cNvSpPr/>
          <p:nvPr/>
        </p:nvSpPr>
        <p:spPr>
          <a:xfrm>
            <a:off x="3724" y="-3854"/>
            <a:ext cx="4929799" cy="5211474"/>
          </a:xfrm>
          <a:prstGeom prst="rect">
            <a:avLst/>
          </a:prstGeom>
          <a:solidFill>
            <a:srgbClr val="17375E"/>
          </a:solidFill>
        </p:spPr>
        <p:txBody>
          <a:bodyPr lIns="91440" tIns="45720" rIns="91440" bIns="45720" anchor="t"/>
          <a:lstStyle/>
          <a:p>
            <a:endParaRPr lang="en-US" sz="2000" i="1">
              <a:solidFill>
                <a:srgbClr val="FFFFFF"/>
              </a:solidFill>
              <a:latin typeface="Arial Bold"/>
              <a:cs typeface="Arial Bold"/>
            </a:endParaRPr>
          </a:p>
        </p:txBody>
      </p:sp>
      <p:sp>
        <p:nvSpPr>
          <p:cNvPr id="8" name="TextBox 8"/>
          <p:cNvSpPr txBox="1">
            <a:spLocks noGrp="1"/>
          </p:cNvSpPr>
          <p:nvPr>
            <p:ph type="title" idx="4294967295"/>
          </p:nvPr>
        </p:nvSpPr>
        <p:spPr>
          <a:xfrm>
            <a:off x="460405" y="1039813"/>
            <a:ext cx="4141575" cy="123110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defTabSz="914400">
              <a:lnSpc>
                <a:spcPct val="100000"/>
              </a:lnSpc>
              <a:spcBef>
                <a:spcPts val="0"/>
              </a:spcBef>
              <a:defRPr/>
            </a:pPr>
            <a:r>
              <a:rPr lang="en-US" sz="4000" i="1" spc="-85" err="1">
                <a:solidFill>
                  <a:schemeClr val="bg1"/>
                </a:solidFill>
                <a:latin typeface="Arial"/>
                <a:ea typeface="+mn-ea"/>
                <a:cs typeface="Arial"/>
              </a:rPr>
              <a:t>Además</a:t>
            </a:r>
            <a:r>
              <a:rPr lang="en-US" sz="4000" spc="-85">
                <a:solidFill>
                  <a:schemeClr val="bg1"/>
                </a:solidFill>
                <a:latin typeface="Arial"/>
                <a:ea typeface="+mn-ea"/>
                <a:cs typeface="Arial"/>
              </a:rPr>
              <a:t>: </a:t>
            </a:r>
            <a:r>
              <a:rPr lang="en-US" sz="4000" spc="-85" err="1">
                <a:solidFill>
                  <a:schemeClr val="bg1"/>
                </a:solidFill>
                <a:latin typeface="Arial"/>
                <a:ea typeface="+mn-ea"/>
                <a:cs typeface="Arial"/>
              </a:rPr>
              <a:t>cobertura</a:t>
            </a:r>
            <a:r>
              <a:rPr lang="en-US" sz="4000" spc="-85">
                <a:solidFill>
                  <a:schemeClr val="bg1"/>
                </a:solidFill>
                <a:latin typeface="Arial"/>
                <a:ea typeface="+mn-ea"/>
                <a:cs typeface="Arial"/>
              </a:rPr>
              <a:t> </a:t>
            </a:r>
            <a:r>
              <a:rPr lang="en-US" sz="4000" spc="-85" err="1">
                <a:solidFill>
                  <a:schemeClr val="bg1"/>
                </a:solidFill>
                <a:latin typeface="Arial"/>
                <a:ea typeface="+mn-ea"/>
                <a:cs typeface="Arial"/>
              </a:rPr>
              <a:t>médica</a:t>
            </a:r>
            <a:r>
              <a:rPr lang="en-US" sz="4000" spc="-85">
                <a:solidFill>
                  <a:schemeClr val="bg1"/>
                </a:solidFill>
                <a:latin typeface="Arial"/>
                <a:ea typeface="+mn-ea"/>
                <a:cs typeface="Arial"/>
              </a:rPr>
              <a:t> </a:t>
            </a:r>
          </a:p>
        </p:txBody>
      </p:sp>
      <p:pic>
        <p:nvPicPr>
          <p:cNvPr id="7" name="Picture 6" descr="A young boy being seen by the nurse. ">
            <a:extLst>
              <a:ext uri="{FF2B5EF4-FFF2-40B4-BE49-F238E27FC236}">
                <a16:creationId xmlns:a16="http://schemas.microsoft.com/office/drawing/2014/main" id="{4D5B4897-5B82-68F7-47E0-5316E6D9231A}"/>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30" y="2802810"/>
            <a:ext cx="4924308" cy="3330362"/>
          </a:xfrm>
          <a:prstGeom prst="rect">
            <a:avLst/>
          </a:prstGeom>
        </p:spPr>
      </p:pic>
      <p:sp>
        <p:nvSpPr>
          <p:cNvPr id="43" name="TextBox 42">
            <a:extLst>
              <a:ext uri="{FF2B5EF4-FFF2-40B4-BE49-F238E27FC236}">
                <a16:creationId xmlns:a16="http://schemas.microsoft.com/office/drawing/2014/main" id="{1EF8A68E-DB43-D854-FC24-68B1CEC1F038}"/>
              </a:ext>
            </a:extLst>
          </p:cNvPr>
          <p:cNvSpPr txBox="1"/>
          <p:nvPr/>
        </p:nvSpPr>
        <p:spPr>
          <a:xfrm>
            <a:off x="5233608" y="418482"/>
            <a:ext cx="6188108" cy="3801041"/>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285750">
              <a:spcBef>
                <a:spcPts val="100"/>
              </a:spcBef>
              <a:spcAft>
                <a:spcPts val="1000"/>
              </a:spcAft>
            </a:pPr>
            <a:r>
              <a:rPr lang="en-US" sz="2400" b="1" err="1">
                <a:solidFill>
                  <a:srgbClr val="1F497D"/>
                </a:solidFill>
                <a:latin typeface="Arial"/>
                <a:cs typeface="Arial"/>
              </a:rPr>
              <a:t>Amplia</a:t>
            </a:r>
            <a:r>
              <a:rPr lang="en-US" sz="2400" b="1">
                <a:solidFill>
                  <a:srgbClr val="1F497D"/>
                </a:solidFill>
                <a:latin typeface="Arial"/>
                <a:cs typeface="Arial"/>
              </a:rPr>
              <a:t> </a:t>
            </a:r>
            <a:r>
              <a:rPr lang="en-US" sz="2400" b="1" err="1">
                <a:solidFill>
                  <a:srgbClr val="1F497D"/>
                </a:solidFill>
                <a:latin typeface="Arial"/>
                <a:cs typeface="Arial"/>
              </a:rPr>
              <a:t>cobertura</a:t>
            </a:r>
            <a:r>
              <a:rPr lang="en-US" sz="2400" b="1">
                <a:solidFill>
                  <a:srgbClr val="1F497D"/>
                </a:solidFill>
                <a:latin typeface="Arial"/>
                <a:cs typeface="Arial"/>
              </a:rPr>
              <a:t> a </a:t>
            </a:r>
            <a:r>
              <a:rPr lang="en-US" sz="2400" b="1" err="1">
                <a:solidFill>
                  <a:srgbClr val="1F497D"/>
                </a:solidFill>
                <a:latin typeface="Arial"/>
                <a:cs typeface="Arial"/>
              </a:rPr>
              <a:t>través</a:t>
            </a:r>
            <a:r>
              <a:rPr lang="en-US" sz="2400" b="1">
                <a:solidFill>
                  <a:srgbClr val="1F497D"/>
                </a:solidFill>
                <a:latin typeface="Arial"/>
                <a:cs typeface="Arial"/>
              </a:rPr>
              <a:t> de </a:t>
            </a:r>
            <a:br>
              <a:rPr lang="en-US" sz="2400" b="1">
                <a:latin typeface="Arial"/>
                <a:cs typeface="Arial"/>
              </a:rPr>
            </a:br>
            <a:r>
              <a:rPr lang="en-US" sz="2400" b="1">
                <a:solidFill>
                  <a:srgbClr val="1F497D"/>
                </a:solidFill>
                <a:latin typeface="Arial"/>
                <a:cs typeface="Arial"/>
              </a:rPr>
              <a:t>NC Medicaid: </a:t>
            </a:r>
          </a:p>
          <a:p>
            <a:pPr marL="1085850" lvl="1" indent="-342900">
              <a:spcBef>
                <a:spcPts val="100"/>
              </a:spcBef>
              <a:spcAft>
                <a:spcPts val="1000"/>
              </a:spcAft>
              <a:buFont typeface="Arial"/>
              <a:buChar char="•"/>
            </a:pPr>
            <a:r>
              <a:rPr lang="en-US" sz="2400" err="1">
                <a:cs typeface="Arial"/>
              </a:rPr>
              <a:t>Atención</a:t>
            </a:r>
            <a:r>
              <a:rPr lang="en-US" sz="2400">
                <a:cs typeface="Arial"/>
              </a:rPr>
              <a:t> </a:t>
            </a:r>
            <a:r>
              <a:rPr lang="en-US" sz="2400" err="1">
                <a:cs typeface="Arial"/>
              </a:rPr>
              <a:t>primaria</a:t>
            </a:r>
            <a:r>
              <a:rPr lang="en-US" sz="2400">
                <a:cs typeface="Arial"/>
              </a:rPr>
              <a:t> </a:t>
            </a:r>
          </a:p>
          <a:p>
            <a:pPr marL="1085850" lvl="1" indent="-342900">
              <a:spcBef>
                <a:spcPts val="100"/>
              </a:spcBef>
              <a:spcAft>
                <a:spcPts val="1000"/>
              </a:spcAft>
              <a:buFont typeface="Arial"/>
              <a:buChar char="•"/>
            </a:pPr>
            <a:r>
              <a:rPr lang="en-US" sz="2400" err="1">
                <a:cs typeface="Arial"/>
              </a:rPr>
              <a:t>Especialistas</a:t>
            </a:r>
            <a:r>
              <a:rPr lang="en-US" sz="2400">
                <a:cs typeface="Arial"/>
              </a:rPr>
              <a:t> </a:t>
            </a:r>
          </a:p>
          <a:p>
            <a:pPr marL="1085850" lvl="1" indent="-342900">
              <a:spcBef>
                <a:spcPts val="100"/>
              </a:spcBef>
              <a:spcAft>
                <a:spcPts val="1000"/>
              </a:spcAft>
              <a:buFont typeface="Arial"/>
              <a:buChar char="•"/>
            </a:pPr>
            <a:r>
              <a:rPr lang="en-US" sz="2400" err="1">
                <a:cs typeface="Arial"/>
              </a:rPr>
              <a:t>Servicios</a:t>
            </a:r>
            <a:r>
              <a:rPr lang="en-US" sz="2400">
                <a:cs typeface="Arial"/>
              </a:rPr>
              <a:t> de </a:t>
            </a:r>
            <a:r>
              <a:rPr lang="en-US" sz="2400" err="1">
                <a:cs typeface="Arial"/>
              </a:rPr>
              <a:t>salud</a:t>
            </a:r>
            <a:r>
              <a:rPr lang="en-US" sz="2400">
                <a:cs typeface="Arial"/>
              </a:rPr>
              <a:t> </a:t>
            </a:r>
            <a:r>
              <a:rPr lang="en-US" sz="2400" err="1">
                <a:cs typeface="Arial"/>
              </a:rPr>
              <a:t>conductual</a:t>
            </a:r>
            <a:endParaRPr lang="en-US" sz="2400">
              <a:cs typeface="Arial"/>
            </a:endParaRPr>
          </a:p>
          <a:p>
            <a:pPr marL="1085850" lvl="1" indent="-342900">
              <a:spcBef>
                <a:spcPts val="100"/>
              </a:spcBef>
              <a:spcAft>
                <a:spcPts val="1000"/>
              </a:spcAft>
              <a:buFont typeface="Arial"/>
              <a:buChar char="•"/>
            </a:pPr>
            <a:r>
              <a:rPr lang="en-US" sz="2400" err="1">
                <a:cs typeface="Arial"/>
              </a:rPr>
              <a:t>Medicamentos</a:t>
            </a:r>
            <a:r>
              <a:rPr lang="en-US" sz="2400">
                <a:cs typeface="Arial"/>
              </a:rPr>
              <a:t> con </a:t>
            </a:r>
            <a:r>
              <a:rPr lang="en-US" sz="2400" err="1">
                <a:cs typeface="Arial"/>
              </a:rPr>
              <a:t>receta</a:t>
            </a:r>
            <a:endParaRPr lang="en-US" sz="2400">
              <a:cs typeface="Arial"/>
            </a:endParaRPr>
          </a:p>
          <a:p>
            <a:pPr marL="1085850" lvl="1" indent="-342900">
              <a:spcBef>
                <a:spcPts val="100"/>
              </a:spcBef>
              <a:spcAft>
                <a:spcPts val="1000"/>
              </a:spcAft>
              <a:buFont typeface="Arial"/>
              <a:buChar char="•"/>
            </a:pPr>
            <a:r>
              <a:rPr lang="en-US" sz="2400" err="1">
                <a:cs typeface="Arial"/>
              </a:rPr>
              <a:t>Atención</a:t>
            </a:r>
            <a:r>
              <a:rPr lang="en-US" sz="2400">
                <a:cs typeface="Arial"/>
              </a:rPr>
              <a:t> dental  </a:t>
            </a:r>
          </a:p>
          <a:p>
            <a:pPr marL="1085850" lvl="1" indent="-342900">
              <a:spcBef>
                <a:spcPts val="100"/>
              </a:spcBef>
              <a:spcAft>
                <a:spcPts val="1000"/>
              </a:spcAft>
              <a:buFont typeface="Arial"/>
              <a:buChar char="•"/>
            </a:pPr>
            <a:r>
              <a:rPr lang="en-US" sz="2400" err="1">
                <a:cs typeface="Arial"/>
              </a:rPr>
              <a:t>Servicios</a:t>
            </a:r>
            <a:r>
              <a:rPr lang="en-US" sz="2400">
                <a:cs typeface="Arial"/>
              </a:rPr>
              <a:t> de hospital</a:t>
            </a:r>
            <a:endParaRPr lang="en-US" sz="800" b="1">
              <a:cs typeface="Arial"/>
            </a:endParaRPr>
          </a:p>
        </p:txBody>
      </p:sp>
      <p:sp>
        <p:nvSpPr>
          <p:cNvPr id="6" name="TextBox 5">
            <a:extLst>
              <a:ext uri="{FF2B5EF4-FFF2-40B4-BE49-F238E27FC236}">
                <a16:creationId xmlns:a16="http://schemas.microsoft.com/office/drawing/2014/main" id="{446CC3CB-BC73-7014-B1B5-011B99EE4332}"/>
              </a:ext>
            </a:extLst>
          </p:cNvPr>
          <p:cNvSpPr txBox="1"/>
          <p:nvPr/>
        </p:nvSpPr>
        <p:spPr>
          <a:xfrm>
            <a:off x="6096670" y="4604190"/>
            <a:ext cx="4426951" cy="1384995"/>
          </a:xfrm>
          <a:prstGeom prst="rect">
            <a:avLst/>
          </a:prstGeom>
          <a:noFill/>
          <a:ln w="25400">
            <a:solidFill>
              <a:srgbClr val="147DAF"/>
            </a:solidFill>
          </a:ln>
        </p:spPr>
        <p:txBody>
          <a:bodyPr rot="0" spcFirstLastPara="0" vertOverflow="overflow" horzOverflow="overflow" vert="horz" wrap="square" lIns="182880" tIns="182880" rIns="91440" bIns="182880" numCol="1" spcCol="0" rtlCol="0" fromWordArt="0" anchor="t" anchorCtr="0" forceAA="0" compatLnSpc="1">
            <a:prstTxWarp prst="textNoShape">
              <a:avLst/>
            </a:prstTxWarp>
            <a:spAutoFit/>
          </a:bodyPr>
          <a:lstStyle/>
          <a:p>
            <a:r>
              <a:rPr lang="en-US" sz="2200" b="1">
                <a:solidFill>
                  <a:srgbClr val="1F497D"/>
                </a:solidFill>
                <a:cs typeface="Arial"/>
              </a:rPr>
              <a:t>¿</a:t>
            </a:r>
            <a:r>
              <a:rPr lang="en-US" sz="2200" b="1" err="1">
                <a:solidFill>
                  <a:srgbClr val="1F497D"/>
                </a:solidFill>
                <a:cs typeface="Arial"/>
              </a:rPr>
              <a:t>Sabías</a:t>
            </a:r>
            <a:r>
              <a:rPr lang="en-US" sz="2200" b="1">
                <a:solidFill>
                  <a:srgbClr val="1F497D"/>
                </a:solidFill>
                <a:cs typeface="Arial"/>
              </a:rPr>
              <a:t> que…? </a:t>
            </a:r>
            <a:r>
              <a:rPr lang="en-US" sz="2200">
                <a:solidFill>
                  <a:srgbClr val="1F497D"/>
                </a:solidFill>
                <a:cs typeface="Arial"/>
              </a:rPr>
              <a:t>¡También </a:t>
            </a:r>
            <a:r>
              <a:rPr lang="en-US" sz="2200" err="1">
                <a:solidFill>
                  <a:srgbClr val="1F497D"/>
                </a:solidFill>
                <a:cs typeface="Arial"/>
              </a:rPr>
              <a:t>esta</a:t>
            </a:r>
            <a:r>
              <a:rPr lang="en-US" sz="2200">
                <a:solidFill>
                  <a:srgbClr val="1F497D"/>
                </a:solidFill>
                <a:cs typeface="Arial"/>
              </a:rPr>
              <a:t> </a:t>
            </a:r>
            <a:r>
              <a:rPr lang="en-US" sz="2200" err="1">
                <a:solidFill>
                  <a:srgbClr val="1F497D"/>
                </a:solidFill>
                <a:cs typeface="Arial"/>
              </a:rPr>
              <a:t>cubierto</a:t>
            </a:r>
            <a:r>
              <a:rPr lang="en-US" sz="2200">
                <a:solidFill>
                  <a:srgbClr val="1F497D"/>
                </a:solidFill>
                <a:cs typeface="Arial"/>
              </a:rPr>
              <a:t> </a:t>
            </a:r>
            <a:r>
              <a:rPr lang="en-US" sz="2200" err="1">
                <a:solidFill>
                  <a:srgbClr val="1F497D"/>
                </a:solidFill>
                <a:cs typeface="Arial"/>
              </a:rPr>
              <a:t>el</a:t>
            </a:r>
            <a:r>
              <a:rPr lang="en-US" sz="2200">
                <a:solidFill>
                  <a:srgbClr val="1F497D"/>
                </a:solidFill>
                <a:cs typeface="Arial"/>
              </a:rPr>
              <a:t> </a:t>
            </a:r>
            <a:r>
              <a:rPr lang="en-US" sz="2200" err="1">
                <a:solidFill>
                  <a:srgbClr val="1F497D"/>
                </a:solidFill>
                <a:cs typeface="Arial"/>
              </a:rPr>
              <a:t>transporte</a:t>
            </a:r>
            <a:r>
              <a:rPr lang="en-US" sz="2200">
                <a:solidFill>
                  <a:srgbClr val="1F497D"/>
                </a:solidFill>
                <a:cs typeface="Arial"/>
              </a:rPr>
              <a:t> a </a:t>
            </a:r>
            <a:r>
              <a:rPr lang="en-US" sz="2200" err="1">
                <a:solidFill>
                  <a:srgbClr val="1F497D"/>
                </a:solidFill>
                <a:cs typeface="Arial"/>
              </a:rPr>
              <a:t>citas</a:t>
            </a:r>
            <a:r>
              <a:rPr lang="en-US" sz="2200">
                <a:solidFill>
                  <a:srgbClr val="1F497D"/>
                </a:solidFill>
                <a:cs typeface="Arial"/>
              </a:rPr>
              <a:t> de Medicaid!  </a:t>
            </a:r>
            <a:r>
              <a:rPr lang="en-US" sz="2200" b="1">
                <a:solidFill>
                  <a:srgbClr val="1F497D"/>
                </a:solidFill>
                <a:cs typeface="Arial"/>
              </a:rPr>
              <a:t> </a:t>
            </a:r>
            <a:r>
              <a:rPr lang="en-US" sz="2200">
                <a:solidFill>
                  <a:srgbClr val="1F497D"/>
                </a:solidFill>
                <a:cs typeface="Arial"/>
              </a:rPr>
              <a:t> </a:t>
            </a:r>
            <a:endParaRPr lang="en-US" sz="2200">
              <a:solidFill>
                <a:srgbClr val="1F497D"/>
              </a:solidFill>
            </a:endParaRPr>
          </a:p>
        </p:txBody>
      </p:sp>
      <p:grpSp>
        <p:nvGrpSpPr>
          <p:cNvPr id="3" name="Group 2">
            <a:extLst>
              <a:ext uri="{FF2B5EF4-FFF2-40B4-BE49-F238E27FC236}">
                <a16:creationId xmlns:a16="http://schemas.microsoft.com/office/drawing/2014/main" id="{69958532-1B00-2C71-500B-F1BDDDECE1C9}"/>
              </a:ext>
              <a:ext uri="{C183D7F6-B498-43B3-948B-1728B52AA6E4}">
                <adec:decorative xmlns:adec="http://schemas.microsoft.com/office/drawing/2017/decorative" val="1"/>
              </a:ext>
            </a:extLst>
          </p:cNvPr>
          <p:cNvGrpSpPr/>
          <p:nvPr/>
        </p:nvGrpSpPr>
        <p:grpSpPr>
          <a:xfrm>
            <a:off x="5434694" y="4819589"/>
            <a:ext cx="593311" cy="418809"/>
            <a:chOff x="9483699" y="3316734"/>
            <a:chExt cx="593311" cy="418809"/>
          </a:xfrm>
        </p:grpSpPr>
        <p:sp>
          <p:nvSpPr>
            <p:cNvPr id="4" name="Arrow: Chevron 29">
              <a:extLst>
                <a:ext uri="{FF2B5EF4-FFF2-40B4-BE49-F238E27FC236}">
                  <a16:creationId xmlns:a16="http://schemas.microsoft.com/office/drawing/2014/main" id="{95630A4D-AFCD-DE12-4F34-E1084672D3E7}"/>
                </a:ext>
              </a:extLst>
            </p:cNvPr>
            <p:cNvSpPr/>
            <p:nvPr/>
          </p:nvSpPr>
          <p:spPr>
            <a:xfrm>
              <a:off x="9483699" y="3316735"/>
              <a:ext cx="343190" cy="418808"/>
            </a:xfrm>
            <a:prstGeom prst="chevron">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sp>
          <p:nvSpPr>
            <p:cNvPr id="5" name="Arrow: Chevron 30">
              <a:extLst>
                <a:ext uri="{FF2B5EF4-FFF2-40B4-BE49-F238E27FC236}">
                  <a16:creationId xmlns:a16="http://schemas.microsoft.com/office/drawing/2014/main" id="{A7DFF404-9437-70F6-2902-D2220DD35A20}"/>
                </a:ext>
              </a:extLst>
            </p:cNvPr>
            <p:cNvSpPr/>
            <p:nvPr/>
          </p:nvSpPr>
          <p:spPr>
            <a:xfrm>
              <a:off x="9733820" y="3316734"/>
              <a:ext cx="343190" cy="418808"/>
            </a:xfrm>
            <a:prstGeom prst="chevron">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grpSp>
      <p:pic>
        <p:nvPicPr>
          <p:cNvPr id="10" name="Picture 9" descr="NCDHHS logo seal">
            <a:extLst>
              <a:ext uri="{FF2B5EF4-FFF2-40B4-BE49-F238E27FC236}">
                <a16:creationId xmlns:a16="http://schemas.microsoft.com/office/drawing/2014/main" id="{8A4F029D-8726-9F52-71F7-8298C56F42B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14301" y="6028252"/>
            <a:ext cx="692210" cy="724829"/>
          </a:xfrm>
          <a:prstGeom prst="rect">
            <a:avLst/>
          </a:prstGeom>
        </p:spPr>
      </p:pic>
    </p:spTree>
    <p:extLst>
      <p:ext uri="{BB962C8B-B14F-4D97-AF65-F5344CB8AC3E}">
        <p14:creationId xmlns:p14="http://schemas.microsoft.com/office/powerpoint/2010/main" val="63672592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17375E"/>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ADFC7BE-EC65-EF60-65CF-BD268419E963}"/>
              </a:ext>
            </a:extLst>
          </p:cNvPr>
          <p:cNvSpPr txBox="1">
            <a:spLocks noGrp="1"/>
          </p:cNvSpPr>
          <p:nvPr>
            <p:ph type="title" idx="4294967295"/>
          </p:nvPr>
        </p:nvSpPr>
        <p:spPr>
          <a:xfrm>
            <a:off x="725488" y="2728913"/>
            <a:ext cx="8075612" cy="25241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685800" rtl="0" eaLnBrk="1" latinLnBrk="0" hangingPunct="1">
              <a:lnSpc>
                <a:spcPct val="90000"/>
              </a:lnSpc>
              <a:spcBef>
                <a:spcPct val="0"/>
              </a:spcBef>
              <a:buNone/>
              <a:defRPr sz="3200" b="1" i="0" kern="1200">
                <a:solidFill>
                  <a:srgbClr val="7CA3DD"/>
                </a:solidFill>
                <a:latin typeface="Arial" panose="020B0604020202020204" pitchFamily="34" charset="0"/>
                <a:ea typeface="Arial" panose="020B0604020202020204" pitchFamily="34" charset="0"/>
                <a:cs typeface="Arial" panose="020B0604020202020204" pitchFamily="34" charset="0"/>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err="1">
                <a:ln>
                  <a:noFill/>
                </a:ln>
                <a:solidFill>
                  <a:schemeClr val="bg1"/>
                </a:solidFill>
                <a:effectLst/>
                <a:uLnTx/>
                <a:uFillTx/>
                <a:latin typeface="Arial"/>
                <a:ea typeface="Arial" panose="020B0604020202020204" pitchFamily="34" charset="0"/>
                <a:cs typeface="Arial"/>
              </a:rPr>
              <a:t>Exención</a:t>
            </a:r>
            <a:r>
              <a:rPr kumimoji="0" lang="en-US" sz="3600" b="0" i="0" u="none" strike="noStrike" kern="1200" cap="none" spc="0" normalizeH="0" baseline="0" noProof="0">
                <a:ln>
                  <a:noFill/>
                </a:ln>
                <a:solidFill>
                  <a:schemeClr val="bg1"/>
                </a:solidFill>
                <a:effectLst/>
                <a:uLnTx/>
                <a:uFillTx/>
                <a:latin typeface="Arial"/>
                <a:ea typeface="Arial" panose="020B0604020202020204" pitchFamily="34" charset="0"/>
                <a:cs typeface="Arial"/>
              </a:rPr>
              <a:t> </a:t>
            </a:r>
            <a:r>
              <a:rPr lang="en-US" sz="3600" b="0">
                <a:solidFill>
                  <a:schemeClr val="bg1"/>
                </a:solidFill>
                <a:latin typeface="Arial"/>
                <a:cs typeface="Arial"/>
              </a:rPr>
              <a:t>por </a:t>
            </a:r>
            <a:r>
              <a:rPr lang="en-US" sz="3600" b="0" err="1">
                <a:solidFill>
                  <a:schemeClr val="bg1"/>
                </a:solidFill>
                <a:latin typeface="Arial"/>
                <a:cs typeface="Arial"/>
              </a:rPr>
              <a:t>i</a:t>
            </a:r>
            <a:r>
              <a:rPr kumimoji="0" lang="en-US" sz="3600" b="0" i="0" u="none" strike="noStrike" kern="1200" cap="none" spc="0" normalizeH="0" baseline="0" noProof="0" err="1">
                <a:ln>
                  <a:noFill/>
                </a:ln>
                <a:solidFill>
                  <a:schemeClr val="bg1"/>
                </a:solidFill>
                <a:effectLst/>
                <a:uLnTx/>
                <a:uFillTx/>
                <a:latin typeface="Arial"/>
                <a:ea typeface="Arial" panose="020B0604020202020204" pitchFamily="34" charset="0"/>
                <a:cs typeface="Arial"/>
              </a:rPr>
              <a:t>nnovaciones</a:t>
            </a:r>
            <a:r>
              <a:rPr kumimoji="0" lang="en-US" sz="3600" b="0" i="0" u="none" strike="noStrike" kern="1200" cap="none" spc="0" normalizeH="0" baseline="0" noProof="0">
                <a:ln>
                  <a:noFill/>
                </a:ln>
                <a:solidFill>
                  <a:schemeClr val="bg1"/>
                </a:solidFill>
                <a:effectLst/>
                <a:uLnTx/>
                <a:uFillTx/>
                <a:latin typeface="Arial"/>
                <a:ea typeface="Arial" panose="020B0604020202020204" pitchFamily="34" charset="0"/>
                <a:cs typeface="Arial"/>
              </a:rPr>
              <a:t> de </a:t>
            </a:r>
            <a:br>
              <a:rPr kumimoji="0" lang="en-US" sz="3600" b="0" i="0" u="none" strike="noStrike" kern="1200" cap="none" spc="0" normalizeH="0" baseline="0" noProof="0">
                <a:ln>
                  <a:noFill/>
                </a:ln>
                <a:solidFill>
                  <a:schemeClr val="bg1"/>
                </a:solidFill>
                <a:effectLst/>
                <a:uLnTx/>
                <a:uFillTx/>
                <a:latin typeface="Arial"/>
                <a:ea typeface="Arial" panose="020B0604020202020204" pitchFamily="34" charset="0"/>
                <a:cs typeface="Arial"/>
              </a:rPr>
            </a:br>
            <a:r>
              <a:rPr kumimoji="0" lang="en-US" sz="3600" b="0" i="0" u="none" strike="noStrike" kern="1200" cap="none" spc="0" normalizeH="0" baseline="0" noProof="0">
                <a:ln>
                  <a:noFill/>
                </a:ln>
                <a:solidFill>
                  <a:schemeClr val="bg1"/>
                </a:solidFill>
                <a:effectLst/>
                <a:uLnTx/>
                <a:uFillTx/>
                <a:latin typeface="Arial"/>
                <a:ea typeface="Arial" panose="020B0604020202020204" pitchFamily="34" charset="0"/>
                <a:cs typeface="Arial"/>
              </a:rPr>
              <a:t>Carolina del Norte:</a:t>
            </a:r>
            <a:br>
              <a:rPr kumimoji="0" lang="en-US" sz="3600" b="0" i="0" u="none" strike="noStrike" kern="1200" cap="none" spc="0" normalizeH="0" baseline="0" noProof="0">
                <a:ln>
                  <a:noFill/>
                </a:ln>
                <a:solidFill>
                  <a:schemeClr val="bg1"/>
                </a:solidFill>
                <a:effectLst/>
                <a:uLnTx/>
                <a:uFillTx/>
                <a:latin typeface="Arial"/>
                <a:ea typeface="Arial" panose="020B0604020202020204" pitchFamily="34" charset="0"/>
                <a:cs typeface="Arial"/>
              </a:rPr>
            </a:br>
            <a:r>
              <a:rPr kumimoji="0" lang="en-US" sz="5400" b="1" i="0" u="none" strike="noStrike" kern="1200" cap="none" spc="0" normalizeH="0" baseline="0" noProof="0" err="1">
                <a:ln>
                  <a:noFill/>
                </a:ln>
                <a:solidFill>
                  <a:schemeClr val="bg1"/>
                </a:solidFill>
                <a:effectLst/>
                <a:uLnTx/>
                <a:uFillTx/>
                <a:latin typeface="Arial"/>
                <a:ea typeface="Arial" panose="020B0604020202020204" pitchFamily="34" charset="0"/>
                <a:cs typeface="Arial"/>
              </a:rPr>
              <a:t>Cómo</a:t>
            </a:r>
            <a:r>
              <a:rPr kumimoji="0" lang="en-US" sz="5400" b="1" i="0" u="none" strike="noStrike" kern="1200" cap="none" spc="0" normalizeH="0" baseline="0" noProof="0">
                <a:ln>
                  <a:noFill/>
                </a:ln>
                <a:solidFill>
                  <a:schemeClr val="bg1"/>
                </a:solidFill>
                <a:effectLst/>
                <a:uLnTx/>
                <a:uFillTx/>
                <a:latin typeface="Arial"/>
                <a:ea typeface="Arial" panose="020B0604020202020204" pitchFamily="34" charset="0"/>
                <a:cs typeface="Arial"/>
              </a:rPr>
              <a:t> </a:t>
            </a:r>
            <a:r>
              <a:rPr kumimoji="0" lang="en-US" sz="5400" b="1" i="0" u="none" strike="noStrike" kern="1200" cap="none" spc="0" normalizeH="0" baseline="0" noProof="0" err="1">
                <a:ln>
                  <a:noFill/>
                </a:ln>
                <a:solidFill>
                  <a:schemeClr val="bg1"/>
                </a:solidFill>
                <a:effectLst/>
                <a:uLnTx/>
                <a:uFillTx/>
                <a:latin typeface="Arial"/>
                <a:ea typeface="Arial" panose="020B0604020202020204" pitchFamily="34" charset="0"/>
                <a:cs typeface="Arial"/>
              </a:rPr>
              <a:t>aplicar</a:t>
            </a:r>
            <a:endParaRPr kumimoji="0" lang="en-US" sz="5400" b="1" i="0" u="none" strike="noStrike" kern="1200" cap="none" spc="0" normalizeH="0" baseline="0" noProof="0">
              <a:ln>
                <a:noFill/>
              </a:ln>
              <a:solidFill>
                <a:schemeClr val="bg1"/>
              </a:solidFill>
              <a:effectLst/>
              <a:uLnTx/>
              <a:uFillTx/>
              <a:latin typeface="Arial"/>
              <a:ea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400EDC7D-3156-FFDF-B781-558A230E8E45}"/>
              </a:ext>
              <a:ext uri="{C183D7F6-B498-43B3-948B-1728B52AA6E4}">
                <adec:decorative xmlns:adec="http://schemas.microsoft.com/office/drawing/2017/decorative" val="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23256" r="-25742"/>
          <a:stretch/>
        </p:blipFill>
        <p:spPr>
          <a:xfrm rot="16200000">
            <a:off x="9878153" y="4566066"/>
            <a:ext cx="2342954" cy="2281046"/>
          </a:xfrm>
          <a:prstGeom prst="rect">
            <a:avLst/>
          </a:prstGeom>
        </p:spPr>
      </p:pic>
      <p:pic>
        <p:nvPicPr>
          <p:cNvPr id="5" name="Picture 4">
            <a:extLst>
              <a:ext uri="{FF2B5EF4-FFF2-40B4-BE49-F238E27FC236}">
                <a16:creationId xmlns:a16="http://schemas.microsoft.com/office/drawing/2014/main" id="{43A3AC09-389B-3C44-82F8-F95A283644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848" y="313885"/>
            <a:ext cx="3945732" cy="1250133"/>
          </a:xfrm>
          <a:prstGeom prst="rect">
            <a:avLst/>
          </a:prstGeom>
        </p:spPr>
      </p:pic>
    </p:spTree>
    <p:extLst>
      <p:ext uri="{BB962C8B-B14F-4D97-AF65-F5344CB8AC3E}">
        <p14:creationId xmlns:p14="http://schemas.microsoft.com/office/powerpoint/2010/main" val="19326287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5"/>
          <p:cNvSpPr txBox="1">
            <a:spLocks noGrp="1"/>
          </p:cNvSpPr>
          <p:nvPr>
            <p:ph type="title" idx="4294967295"/>
          </p:nvPr>
        </p:nvSpPr>
        <p:spPr>
          <a:xfrm>
            <a:off x="483908" y="2181410"/>
            <a:ext cx="3719602" cy="1692771"/>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defTabSz="914400">
              <a:lnSpc>
                <a:spcPct val="100000"/>
              </a:lnSpc>
              <a:spcBef>
                <a:spcPts val="0"/>
              </a:spcBef>
              <a:spcAft>
                <a:spcPts val="1200"/>
              </a:spcAft>
              <a:defRPr/>
            </a:pPr>
            <a:r>
              <a:rPr lang="es-419" sz="2200" b="0">
                <a:solidFill>
                  <a:schemeClr val="tx1"/>
                </a:solidFill>
                <a:latin typeface="Arial"/>
                <a:ea typeface="+mn-ea"/>
                <a:cs typeface="Arial"/>
              </a:rPr>
              <a:t>Te recomendamos aplicar en cuanto tengas un diagnóstico, especialmente si estos servicios tal vez sean necesarios en el futuro. </a:t>
            </a:r>
            <a:r>
              <a:rPr lang="en-US" sz="2200" b="0">
                <a:solidFill>
                  <a:schemeClr val="tx1"/>
                </a:solidFill>
                <a:latin typeface="Arial"/>
                <a:ea typeface="+mn-ea"/>
                <a:cs typeface="Arial"/>
              </a:rPr>
              <a:t> </a:t>
            </a:r>
            <a:endParaRPr lang="en-US" sz="2200" b="0">
              <a:solidFill>
                <a:schemeClr val="tx1"/>
              </a:solidFill>
              <a:ea typeface="+mn-ea"/>
            </a:endParaRPr>
          </a:p>
        </p:txBody>
      </p:sp>
      <p:sp>
        <p:nvSpPr>
          <p:cNvPr id="8" name="TextBox 8">
            <a:extLst>
              <a:ext uri="{FF2B5EF4-FFF2-40B4-BE49-F238E27FC236}">
                <a16:creationId xmlns:a16="http://schemas.microsoft.com/office/drawing/2014/main" id="{DC66256A-A976-3621-A03C-744206151E74}"/>
              </a:ext>
            </a:extLst>
          </p:cNvPr>
          <p:cNvSpPr txBox="1">
            <a:spLocks/>
          </p:cNvSpPr>
          <p:nvPr/>
        </p:nvSpPr>
        <p:spPr>
          <a:xfrm>
            <a:off x="483707" y="573836"/>
            <a:ext cx="3323619" cy="123110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685800" rtl="0" eaLnBrk="1" latinLnBrk="0" hangingPunct="1">
              <a:lnSpc>
                <a:spcPct val="90000"/>
              </a:lnSpc>
              <a:spcBef>
                <a:spcPct val="0"/>
              </a:spcBef>
              <a:buNone/>
              <a:defRPr sz="3600" kern="1200">
                <a:solidFill>
                  <a:srgbClr val="002060"/>
                </a:solidFill>
                <a:latin typeface="Franklin Gothic Demi Cond" panose="020B0706030402020204" pitchFamily="34" charset="0"/>
                <a:ea typeface="+mj-ea"/>
                <a:cs typeface="+mj-cs"/>
              </a:defRPr>
            </a:lvl1pPr>
          </a:lstStyle>
          <a:p>
            <a:pPr defTabSz="914400">
              <a:lnSpc>
                <a:spcPct val="100000"/>
              </a:lnSpc>
              <a:spcBef>
                <a:spcPts val="0"/>
              </a:spcBef>
              <a:defRPr/>
            </a:pPr>
            <a:r>
              <a:rPr lang="es-419" sz="4000" b="1">
                <a:solidFill>
                  <a:srgbClr val="147DAF"/>
                </a:solidFill>
                <a:latin typeface="Arial Bold"/>
                <a:ea typeface="+mn-ea"/>
                <a:cs typeface="+mn-cs"/>
              </a:rPr>
              <a:t>¿Cuándo debo aplicar?</a:t>
            </a:r>
            <a:endParaRPr lang="es-419" sz="4000" b="1">
              <a:solidFill>
                <a:srgbClr val="147DAF"/>
              </a:solidFill>
              <a:latin typeface="Arial Bold"/>
              <a:ea typeface="+mn-ea"/>
              <a:cs typeface="Arial Bold"/>
            </a:endParaRPr>
          </a:p>
        </p:txBody>
      </p:sp>
      <p:pic>
        <p:nvPicPr>
          <p:cNvPr id="6" name="Picture 5" descr="A young girl with Down syndrome puts her arm around another girl. ">
            <a:extLst>
              <a:ext uri="{FF2B5EF4-FFF2-40B4-BE49-F238E27FC236}">
                <a16:creationId xmlns:a16="http://schemas.microsoft.com/office/drawing/2014/main" id="{0A00732B-7674-9E9F-0A89-101199A70A5D}"/>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4403922" y="-20171"/>
            <a:ext cx="7787095" cy="6155928"/>
          </a:xfrm>
          <a:prstGeom prst="rect">
            <a:avLst/>
          </a:prstGeom>
        </p:spPr>
      </p:pic>
    </p:spTree>
    <p:extLst>
      <p:ext uri="{BB962C8B-B14F-4D97-AF65-F5344CB8AC3E}">
        <p14:creationId xmlns:p14="http://schemas.microsoft.com/office/powerpoint/2010/main" val="273132638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9BE1E66-A4A3-7DBE-310F-F02F5FDE4510}"/>
              </a:ext>
            </a:extLst>
          </p:cNvPr>
          <p:cNvSpPr>
            <a:spLocks noGrp="1"/>
          </p:cNvSpPr>
          <p:nvPr>
            <p:ph type="title" idx="4294967295"/>
          </p:nvPr>
        </p:nvSpPr>
        <p:spPr>
          <a:xfrm>
            <a:off x="387350" y="748119"/>
            <a:ext cx="11417300" cy="865187"/>
          </a:xfrm>
        </p:spPr>
        <p:txBody>
          <a:bodyPr/>
          <a:lstStyle/>
          <a:p>
            <a:pPr>
              <a:lnSpc>
                <a:spcPts val="4220"/>
              </a:lnSpc>
            </a:pPr>
            <a:r>
              <a:rPr lang="es-419">
                <a:solidFill>
                  <a:srgbClr val="137DAE"/>
                </a:solidFill>
                <a:latin typeface="Arial"/>
                <a:cs typeface="Arial"/>
              </a:rPr>
              <a:t>Cualquier persona puede aplicar, </a:t>
            </a:r>
            <a:br>
              <a:rPr lang="es-419">
                <a:latin typeface="Arial"/>
                <a:cs typeface="Arial"/>
              </a:rPr>
            </a:br>
            <a:r>
              <a:rPr lang="es-419">
                <a:solidFill>
                  <a:srgbClr val="137DAE"/>
                </a:solidFill>
                <a:latin typeface="Arial"/>
                <a:cs typeface="Arial"/>
              </a:rPr>
              <a:t>sin importar su edad, ingresos o si tiene </a:t>
            </a:r>
            <a:br>
              <a:rPr lang="es-419">
                <a:latin typeface="Arial"/>
                <a:cs typeface="Arial"/>
              </a:rPr>
            </a:br>
            <a:r>
              <a:rPr lang="es-419">
                <a:solidFill>
                  <a:srgbClr val="137DAE"/>
                </a:solidFill>
                <a:latin typeface="Arial"/>
                <a:cs typeface="Arial"/>
              </a:rPr>
              <a:t>o no seguro médico.</a:t>
            </a:r>
            <a:endParaRPr lang="es-419">
              <a:solidFill>
                <a:srgbClr val="137DAE"/>
              </a:solidFill>
              <a:latin typeface="Arial"/>
            </a:endParaRPr>
          </a:p>
        </p:txBody>
      </p:sp>
      <p:pic>
        <p:nvPicPr>
          <p:cNvPr id="7" name="Picture 6" descr="An visual icon of a phone">
            <a:extLst>
              <a:ext uri="{FF2B5EF4-FFF2-40B4-BE49-F238E27FC236}">
                <a16:creationId xmlns:a16="http://schemas.microsoft.com/office/drawing/2014/main" id="{CE2E2BA5-47DE-468F-C4A0-25A33A1DF1D4}"/>
              </a:ext>
              <a:ext uri="{C183D7F6-B498-43B3-948B-1728B52AA6E4}">
                <adec:decorative xmlns:adec="http://schemas.microsoft.com/office/drawing/2017/decorative" val="0"/>
              </a:ext>
            </a:extLst>
          </p:cNvPr>
          <p:cNvPicPr>
            <a:picLocks noChangeAspect="1"/>
          </p:cNvPicPr>
          <p:nvPr/>
        </p:nvPicPr>
        <p:blipFill>
          <a:blip r:embed="rId2">
            <a:alphaModFix amt="75000"/>
          </a:blip>
          <a:srcRect/>
          <a:stretch/>
        </p:blipFill>
        <p:spPr>
          <a:xfrm>
            <a:off x="9003670" y="-174447"/>
            <a:ext cx="3343594" cy="3343594"/>
          </a:xfrm>
          <a:prstGeom prst="rect">
            <a:avLst/>
          </a:prstGeom>
        </p:spPr>
      </p:pic>
      <p:sp>
        <p:nvSpPr>
          <p:cNvPr id="8" name="TextBox 7">
            <a:extLst>
              <a:ext uri="{FF2B5EF4-FFF2-40B4-BE49-F238E27FC236}">
                <a16:creationId xmlns:a16="http://schemas.microsoft.com/office/drawing/2014/main" id="{8D4F4646-75CE-8B57-721F-77D221A4E91A}"/>
              </a:ext>
            </a:extLst>
          </p:cNvPr>
          <p:cNvSpPr txBox="1"/>
          <p:nvPr/>
        </p:nvSpPr>
        <p:spPr>
          <a:xfrm>
            <a:off x="494094" y="2216150"/>
            <a:ext cx="7621206" cy="1415772"/>
          </a:xfrm>
          <a:prstGeom prst="rect">
            <a:avLst/>
          </a:prstGeom>
          <a:noFill/>
          <a:ln w="25400">
            <a:solidFill>
              <a:srgbClr val="147DAF"/>
            </a:solidFill>
          </a:ln>
        </p:spPr>
        <p:txBody>
          <a:bodyPr rot="0" spcFirstLastPara="0" vertOverflow="overflow" horzOverflow="overflow" vert="horz" wrap="square" lIns="274320" tIns="274320" rIns="274320" bIns="274320" numCol="1" spcCol="0" rtlCol="0" fromWordArt="0" anchor="t" anchorCtr="0" forceAA="0" compatLnSpc="1">
            <a:prstTxWarp prst="textNoShape">
              <a:avLst/>
            </a:prstTxWarp>
            <a:spAutoFit/>
          </a:bodyPr>
          <a:lstStyle/>
          <a:p>
            <a:r>
              <a:rPr lang="es-419" sz="2800">
                <a:cs typeface="Arial"/>
              </a:rPr>
              <a:t>No necesitas estar inscrito en NC Medicaid para aplicar.</a:t>
            </a:r>
          </a:p>
        </p:txBody>
      </p:sp>
      <p:sp>
        <p:nvSpPr>
          <p:cNvPr id="9" name="TextBox 8">
            <a:extLst>
              <a:ext uri="{FF2B5EF4-FFF2-40B4-BE49-F238E27FC236}">
                <a16:creationId xmlns:a16="http://schemas.microsoft.com/office/drawing/2014/main" id="{EBC33342-0650-E023-FE21-D4A2AAE7C658}"/>
              </a:ext>
            </a:extLst>
          </p:cNvPr>
          <p:cNvSpPr txBox="1"/>
          <p:nvPr/>
        </p:nvSpPr>
        <p:spPr>
          <a:xfrm>
            <a:off x="494094" y="4057650"/>
            <a:ext cx="7621206" cy="1415772"/>
          </a:xfrm>
          <a:prstGeom prst="rect">
            <a:avLst/>
          </a:prstGeom>
          <a:noFill/>
          <a:ln w="25400">
            <a:solidFill>
              <a:srgbClr val="147DAF"/>
            </a:solidFill>
          </a:ln>
        </p:spPr>
        <p:txBody>
          <a:bodyPr rot="0" spcFirstLastPara="0" vertOverflow="overflow" horzOverflow="overflow" vert="horz" wrap="square" lIns="274320" tIns="274320" rIns="274320" bIns="274320" numCol="1" spcCol="0" rtlCol="0" fromWordArt="0" anchor="t" anchorCtr="0" forceAA="0" compatLnSpc="1">
            <a:prstTxWarp prst="textNoShape">
              <a:avLst/>
            </a:prstTxWarp>
            <a:spAutoFit/>
          </a:bodyPr>
          <a:lstStyle/>
          <a:p>
            <a:r>
              <a:rPr lang="es-419" sz="2800">
                <a:cs typeface="Arial"/>
              </a:rPr>
              <a:t>Incluso si cuentas con un seguro médico privado, aun así, podrías aplicar. </a:t>
            </a:r>
          </a:p>
        </p:txBody>
      </p:sp>
    </p:spTree>
    <p:extLst>
      <p:ext uri="{BB962C8B-B14F-4D97-AF65-F5344CB8AC3E}">
        <p14:creationId xmlns:p14="http://schemas.microsoft.com/office/powerpoint/2010/main" val="340853050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72C2D9-B13D-CF9F-F49D-977FCF8B79D9}"/>
            </a:ext>
          </a:extLst>
        </p:cNvPr>
        <p:cNvGrpSpPr/>
        <p:nvPr/>
      </p:nvGrpSpPr>
      <p:grpSpPr>
        <a:xfrm>
          <a:off x="0" y="0"/>
          <a:ext cx="0" cy="0"/>
          <a:chOff x="0" y="0"/>
          <a:chExt cx="0" cy="0"/>
        </a:xfrm>
      </p:grpSpPr>
      <p:pic>
        <p:nvPicPr>
          <p:cNvPr id="5" name="Picture 4" descr="A map of North Carolina with color-coded counties. A key shows which colors are for Alliance, Partners, Trillium or Vaya. ">
            <a:extLst>
              <a:ext uri="{FF2B5EF4-FFF2-40B4-BE49-F238E27FC236}">
                <a16:creationId xmlns:a16="http://schemas.microsoft.com/office/drawing/2014/main" id="{4293E079-63CE-E73A-7398-0D13E136F3C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36738" y="1922949"/>
            <a:ext cx="11622350" cy="3896356"/>
          </a:xfrm>
          <a:prstGeom prst="rect">
            <a:avLst/>
          </a:prstGeom>
        </p:spPr>
      </p:pic>
      <p:sp>
        <p:nvSpPr>
          <p:cNvPr id="7" name="TextBox 12">
            <a:extLst>
              <a:ext uri="{FF2B5EF4-FFF2-40B4-BE49-F238E27FC236}">
                <a16:creationId xmlns:a16="http://schemas.microsoft.com/office/drawing/2014/main" id="{88B29502-FC8E-781A-9396-3D20BA8A9C67}"/>
              </a:ext>
            </a:extLst>
          </p:cNvPr>
          <p:cNvSpPr txBox="1">
            <a:spLocks noGrp="1"/>
          </p:cNvSpPr>
          <p:nvPr>
            <p:ph type="title" idx="4294967295"/>
          </p:nvPr>
        </p:nvSpPr>
        <p:spPr>
          <a:xfrm>
            <a:off x="1600200" y="304393"/>
            <a:ext cx="10258887" cy="1420004"/>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defTabSz="914400">
              <a:lnSpc>
                <a:spcPct val="111755"/>
              </a:lnSpc>
              <a:spcBef>
                <a:spcPts val="0"/>
              </a:spcBef>
              <a:defRPr/>
            </a:pPr>
            <a:r>
              <a:rPr kumimoji="0" lang="en-US" sz="2200" b="1" i="0" u="none" strike="noStrike" kern="1200" cap="none" spc="0" normalizeH="0" baseline="0" noProof="0" err="1">
                <a:ln>
                  <a:noFill/>
                </a:ln>
                <a:solidFill>
                  <a:srgbClr val="17375E"/>
                </a:solidFill>
                <a:effectLst/>
                <a:uLnTx/>
                <a:uFillTx/>
                <a:latin typeface="+mn-lt"/>
                <a:ea typeface="+mn-ea"/>
                <a:cs typeface="+mn-cs"/>
              </a:rPr>
              <a:t>Encuentra</a:t>
            </a:r>
            <a:r>
              <a:rPr kumimoji="0" lang="en-US" sz="2200" b="1" i="0" u="none" strike="noStrike" kern="1200" cap="none" spc="0" normalizeH="0" baseline="0" noProof="0">
                <a:ln>
                  <a:noFill/>
                </a:ln>
                <a:solidFill>
                  <a:srgbClr val="17375E"/>
                </a:solidFill>
                <a:effectLst/>
                <a:uLnTx/>
                <a:uFillTx/>
                <a:latin typeface="+mn-lt"/>
                <a:ea typeface="+mn-ea"/>
                <a:cs typeface="+mn-cs"/>
              </a:rPr>
              <a:t> la LME/</a:t>
            </a:r>
            <a:r>
              <a:rPr lang="en-US" sz="2200">
                <a:solidFill>
                  <a:srgbClr val="17375E"/>
                </a:solidFill>
                <a:latin typeface="+mn-lt"/>
                <a:ea typeface="+mn-ea"/>
                <a:cs typeface="+mn-cs"/>
              </a:rPr>
              <a:t>MCO - </a:t>
            </a:r>
            <a:r>
              <a:rPr lang="en-US" sz="2200" err="1">
                <a:solidFill>
                  <a:srgbClr val="17375E"/>
                </a:solidFill>
                <a:latin typeface="+mn-lt"/>
                <a:ea typeface="+mn-ea"/>
                <a:cs typeface="+mn-cs"/>
              </a:rPr>
              <a:t>Entidad</a:t>
            </a:r>
            <a:r>
              <a:rPr lang="en-US" sz="2200">
                <a:solidFill>
                  <a:srgbClr val="17375E"/>
                </a:solidFill>
                <a:latin typeface="+mn-lt"/>
                <a:ea typeface="+mn-ea"/>
                <a:cs typeface="+mn-cs"/>
              </a:rPr>
              <a:t> Local de </a:t>
            </a:r>
            <a:r>
              <a:rPr lang="en-US" sz="2200" err="1">
                <a:solidFill>
                  <a:srgbClr val="17375E"/>
                </a:solidFill>
                <a:latin typeface="+mn-lt"/>
                <a:ea typeface="+mn-ea"/>
                <a:cs typeface="+mn-cs"/>
              </a:rPr>
              <a:t>Administración</a:t>
            </a:r>
            <a:r>
              <a:rPr lang="en-US" sz="2200">
                <a:solidFill>
                  <a:srgbClr val="17375E"/>
                </a:solidFill>
                <a:latin typeface="+mn-lt"/>
                <a:ea typeface="+mn-ea"/>
                <a:cs typeface="+mn-cs"/>
              </a:rPr>
              <a:t>/</a:t>
            </a:r>
            <a:r>
              <a:rPr lang="en-US" sz="2200" err="1">
                <a:solidFill>
                  <a:srgbClr val="17375E"/>
                </a:solidFill>
                <a:latin typeface="+mn-lt"/>
                <a:ea typeface="+mn-ea"/>
                <a:cs typeface="+mn-cs"/>
              </a:rPr>
              <a:t>Organización</a:t>
            </a:r>
            <a:r>
              <a:rPr lang="en-US" sz="2200">
                <a:solidFill>
                  <a:srgbClr val="17375E"/>
                </a:solidFill>
                <a:latin typeface="+mn-lt"/>
                <a:ea typeface="+mn-ea"/>
                <a:cs typeface="+mn-cs"/>
              </a:rPr>
              <a:t> de </a:t>
            </a:r>
            <a:r>
              <a:rPr lang="en-US" sz="2200" err="1">
                <a:solidFill>
                  <a:srgbClr val="17375E"/>
                </a:solidFill>
                <a:latin typeface="+mn-lt"/>
                <a:ea typeface="+mn-ea"/>
                <a:cs typeface="+mn-cs"/>
              </a:rPr>
              <a:t>Asistencia</a:t>
            </a:r>
            <a:r>
              <a:rPr lang="en-US" sz="2200">
                <a:solidFill>
                  <a:srgbClr val="17375E"/>
                </a:solidFill>
                <a:latin typeface="+mn-lt"/>
                <a:ea typeface="+mn-ea"/>
                <a:cs typeface="+mn-cs"/>
              </a:rPr>
              <a:t> </a:t>
            </a:r>
            <a:r>
              <a:rPr lang="en-US" sz="2200" err="1">
                <a:solidFill>
                  <a:srgbClr val="17375E"/>
                </a:solidFill>
                <a:latin typeface="+mn-lt"/>
                <a:ea typeface="+mn-ea"/>
                <a:cs typeface="+mn-cs"/>
              </a:rPr>
              <a:t>Administrada</a:t>
            </a:r>
            <a:r>
              <a:rPr lang="en-US" sz="2200">
                <a:solidFill>
                  <a:srgbClr val="17375E"/>
                </a:solidFill>
                <a:latin typeface="+mn-lt"/>
                <a:ea typeface="+mn-ea"/>
                <a:cs typeface="+mn-cs"/>
              </a:rPr>
              <a:t> (LME/MCO) que </a:t>
            </a:r>
            <a:r>
              <a:rPr lang="en-US" sz="2200" err="1">
                <a:solidFill>
                  <a:srgbClr val="17375E"/>
                </a:solidFill>
                <a:latin typeface="+mn-lt"/>
                <a:ea typeface="+mn-ea"/>
                <a:cs typeface="+mn-cs"/>
              </a:rPr>
              <a:t>atiende</a:t>
            </a:r>
            <a:r>
              <a:rPr lang="en-US" sz="2200">
                <a:solidFill>
                  <a:srgbClr val="17375E"/>
                </a:solidFill>
                <a:latin typeface="+mn-lt"/>
                <a:ea typeface="+mn-ea"/>
                <a:cs typeface="+mn-cs"/>
              </a:rPr>
              <a:t> </a:t>
            </a:r>
            <a:r>
              <a:rPr lang="en-US" sz="2200" err="1">
                <a:solidFill>
                  <a:srgbClr val="17375E"/>
                </a:solidFill>
                <a:latin typeface="+mn-lt"/>
                <a:ea typeface="+mn-ea"/>
                <a:cs typeface="+mn-cs"/>
              </a:rPr>
              <a:t>en</a:t>
            </a:r>
            <a:r>
              <a:rPr lang="en-US" sz="2200">
                <a:solidFill>
                  <a:srgbClr val="17375E"/>
                </a:solidFill>
                <a:latin typeface="+mn-lt"/>
                <a:ea typeface="+mn-ea"/>
                <a:cs typeface="+mn-cs"/>
              </a:rPr>
              <a:t> el </a:t>
            </a:r>
            <a:r>
              <a:rPr kumimoji="0" lang="en-US" sz="2200" b="1" i="0" u="none" strike="noStrike" kern="1200" cap="none" spc="0" normalizeH="0" baseline="0" noProof="0" err="1">
                <a:ln>
                  <a:noFill/>
                </a:ln>
                <a:solidFill>
                  <a:srgbClr val="17375E"/>
                </a:solidFill>
                <a:effectLst/>
                <a:uLnTx/>
                <a:uFillTx/>
                <a:latin typeface="+mn-lt"/>
                <a:ea typeface="+mn-ea"/>
                <a:cs typeface="+mn-cs"/>
              </a:rPr>
              <a:t>condado</a:t>
            </a:r>
            <a:r>
              <a:rPr kumimoji="0" lang="en-US" sz="2200" b="1" i="0" u="none" strike="noStrike" kern="1200" cap="none" spc="0" normalizeH="0" baseline="0" noProof="0">
                <a:ln>
                  <a:noFill/>
                </a:ln>
                <a:solidFill>
                  <a:srgbClr val="17375E"/>
                </a:solidFill>
                <a:effectLst/>
                <a:uLnTx/>
                <a:uFillTx/>
                <a:latin typeface="+mn-lt"/>
                <a:ea typeface="+mn-ea"/>
                <a:cs typeface="+mn-cs"/>
              </a:rPr>
              <a:t> </a:t>
            </a:r>
            <a:r>
              <a:rPr kumimoji="0" lang="en-US" sz="2200" b="1" i="0" u="none" strike="noStrike" kern="1200" cap="none" spc="0" normalizeH="0" baseline="0" noProof="0" err="1">
                <a:ln>
                  <a:noFill/>
                </a:ln>
                <a:solidFill>
                  <a:srgbClr val="17375E"/>
                </a:solidFill>
                <a:effectLst/>
                <a:uLnTx/>
                <a:uFillTx/>
                <a:latin typeface="+mn-lt"/>
                <a:ea typeface="+mn-ea"/>
                <a:cs typeface="+mn-cs"/>
              </a:rPr>
              <a:t>donde</a:t>
            </a:r>
            <a:r>
              <a:rPr kumimoji="0" lang="en-US" sz="2200" b="1" i="0" u="none" strike="noStrike" kern="1200" cap="none" spc="0" normalizeH="0" baseline="0" noProof="0">
                <a:ln>
                  <a:noFill/>
                </a:ln>
                <a:solidFill>
                  <a:srgbClr val="17375E"/>
                </a:solidFill>
                <a:effectLst/>
                <a:uLnTx/>
                <a:uFillTx/>
                <a:latin typeface="+mn-lt"/>
                <a:ea typeface="+mn-ea"/>
                <a:cs typeface="+mn-cs"/>
              </a:rPr>
              <a:t> </a:t>
            </a:r>
            <a:r>
              <a:rPr kumimoji="0" lang="en-US" sz="2200" b="1" i="0" u="none" strike="noStrike" kern="1200" cap="none" spc="0" normalizeH="0" baseline="0" noProof="0" err="1">
                <a:ln>
                  <a:noFill/>
                </a:ln>
                <a:solidFill>
                  <a:srgbClr val="17375E"/>
                </a:solidFill>
                <a:effectLst/>
                <a:uLnTx/>
                <a:uFillTx/>
                <a:latin typeface="+mn-lt"/>
                <a:ea typeface="+mn-ea"/>
                <a:cs typeface="+mn-cs"/>
              </a:rPr>
              <a:t>vives</a:t>
            </a:r>
            <a:r>
              <a:rPr kumimoji="0" lang="en-US" sz="2200" b="1" i="0" u="none" strike="noStrike" kern="1200" cap="none" spc="0" normalizeH="0" baseline="0" noProof="0">
                <a:ln>
                  <a:noFill/>
                </a:ln>
                <a:solidFill>
                  <a:srgbClr val="17375E"/>
                </a:solidFill>
                <a:effectLst/>
                <a:uLnTx/>
                <a:uFillTx/>
                <a:latin typeface="+mn-lt"/>
                <a:ea typeface="+mn-ea"/>
                <a:cs typeface="+mn-cs"/>
              </a:rPr>
              <a:t>. </a:t>
            </a:r>
          </a:p>
          <a:p>
            <a:pPr marL="0" marR="0" lvl="0" indent="0" algn="l" defTabSz="914400" rtl="0" eaLnBrk="1" fontAlgn="auto" latinLnBrk="0" hangingPunct="1">
              <a:lnSpc>
                <a:spcPct val="111755"/>
              </a:lnSpc>
              <a:spcBef>
                <a:spcPts val="0"/>
              </a:spcBef>
              <a:spcAft>
                <a:spcPts val="0"/>
              </a:spcAft>
              <a:buClrTx/>
              <a:buSzTx/>
              <a:buFontTx/>
              <a:buNone/>
              <a:tabLst/>
              <a:defRPr/>
            </a:pPr>
            <a:r>
              <a:rPr kumimoji="0" lang="en-US" sz="2000" b="0" i="0" u="none" strike="noStrike" kern="1200" cap="none" spc="0" normalizeH="0" baseline="0" noProof="0" err="1">
                <a:ln>
                  <a:noFill/>
                </a:ln>
                <a:solidFill>
                  <a:srgbClr val="17375E"/>
                </a:solidFill>
                <a:effectLst/>
                <a:uLnTx/>
                <a:uFillTx/>
                <a:latin typeface="+mn-lt"/>
                <a:ea typeface="+mn-ea"/>
                <a:cs typeface="+mn-cs"/>
              </a:rPr>
              <a:t>Estas</a:t>
            </a:r>
            <a:r>
              <a:rPr kumimoji="0" lang="en-US" sz="2000" b="0" i="0" u="none" strike="noStrike" kern="1200" cap="none" spc="0" normalizeH="0" baseline="0" noProof="0">
                <a:ln>
                  <a:noFill/>
                </a:ln>
                <a:solidFill>
                  <a:srgbClr val="17375E"/>
                </a:solidFill>
                <a:effectLst/>
                <a:uLnTx/>
                <a:uFillTx/>
                <a:latin typeface="+mn-lt"/>
                <a:ea typeface="+mn-ea"/>
                <a:cs typeface="+mn-cs"/>
              </a:rPr>
              <a:t> </a:t>
            </a:r>
            <a:r>
              <a:rPr kumimoji="0" lang="en-US" sz="2000" b="0" i="0" u="none" strike="noStrike" kern="1200" cap="none" spc="0" normalizeH="0" baseline="0" noProof="0" err="1">
                <a:ln>
                  <a:noFill/>
                </a:ln>
                <a:solidFill>
                  <a:srgbClr val="17375E"/>
                </a:solidFill>
                <a:effectLst/>
                <a:uLnTx/>
                <a:uFillTx/>
                <a:latin typeface="+mn-lt"/>
                <a:ea typeface="+mn-ea"/>
                <a:cs typeface="+mn-cs"/>
              </a:rPr>
              <a:t>gestionan</a:t>
            </a:r>
            <a:r>
              <a:rPr kumimoji="0" lang="en-US" sz="2000" b="0" i="0" u="none" strike="noStrike" kern="1200" cap="none" spc="0" normalizeH="0" baseline="0" noProof="0">
                <a:ln>
                  <a:noFill/>
                </a:ln>
                <a:solidFill>
                  <a:srgbClr val="17375E"/>
                </a:solidFill>
                <a:effectLst/>
                <a:uLnTx/>
                <a:uFillTx/>
                <a:latin typeface="+mn-lt"/>
                <a:ea typeface="+mn-ea"/>
                <a:cs typeface="+mn-cs"/>
              </a:rPr>
              <a:t> la </a:t>
            </a:r>
            <a:r>
              <a:rPr kumimoji="0" lang="en-US" sz="2000" b="0" i="0" u="none" strike="noStrike" kern="1200" cap="none" spc="0" normalizeH="0" baseline="0" noProof="0" err="1">
                <a:ln>
                  <a:noFill/>
                </a:ln>
                <a:solidFill>
                  <a:srgbClr val="17375E"/>
                </a:solidFill>
                <a:effectLst/>
                <a:uLnTx/>
                <a:uFillTx/>
                <a:latin typeface="+mn-lt"/>
                <a:ea typeface="+mn-ea"/>
                <a:cs typeface="+mn-cs"/>
              </a:rPr>
              <a:t>Exención</a:t>
            </a:r>
            <a:r>
              <a:rPr kumimoji="0" lang="en-US" sz="2000" b="0" i="0" u="none" strike="noStrike" kern="1200" cap="none" spc="0" normalizeH="0" baseline="0" noProof="0">
                <a:ln>
                  <a:noFill/>
                </a:ln>
                <a:solidFill>
                  <a:srgbClr val="17375E"/>
                </a:solidFill>
                <a:effectLst/>
                <a:uLnTx/>
                <a:uFillTx/>
                <a:latin typeface="+mn-lt"/>
                <a:ea typeface="+mn-ea"/>
                <a:cs typeface="+mn-cs"/>
              </a:rPr>
              <a:t> por </a:t>
            </a:r>
            <a:r>
              <a:rPr kumimoji="0" lang="en-US" sz="2000" b="0" i="0" u="none" strike="noStrike" kern="1200" cap="none" spc="0" normalizeH="0" baseline="0" noProof="0" err="1">
                <a:ln>
                  <a:noFill/>
                </a:ln>
                <a:solidFill>
                  <a:srgbClr val="17375E"/>
                </a:solidFill>
                <a:effectLst/>
                <a:uLnTx/>
                <a:uFillTx/>
                <a:latin typeface="+mn-lt"/>
                <a:ea typeface="+mn-ea"/>
                <a:cs typeface="+mn-cs"/>
              </a:rPr>
              <a:t>innovaciones</a:t>
            </a:r>
            <a:r>
              <a:rPr kumimoji="0" lang="en-US" sz="2000" b="0" i="0" u="none" strike="noStrike" kern="1200" cap="none" spc="0" normalizeH="0" baseline="0" noProof="0">
                <a:ln>
                  <a:noFill/>
                </a:ln>
                <a:solidFill>
                  <a:srgbClr val="17375E"/>
                </a:solidFill>
                <a:effectLst/>
                <a:uLnTx/>
                <a:uFillTx/>
                <a:latin typeface="+mn-lt"/>
                <a:ea typeface="+mn-ea"/>
                <a:cs typeface="+mn-cs"/>
              </a:rPr>
              <a:t> de Carolina del Norte. </a:t>
            </a:r>
            <a:r>
              <a:rPr lang="en-US" sz="2000" b="0">
                <a:solidFill>
                  <a:srgbClr val="17375E"/>
                </a:solidFill>
                <a:latin typeface="+mn-lt"/>
                <a:ea typeface="+mn-ea"/>
                <a:cs typeface="+mn-cs"/>
              </a:rPr>
              <a:t>R</a:t>
            </a:r>
            <a:r>
              <a:rPr kumimoji="0" lang="en-US" sz="2000" b="0" i="0" u="none" strike="noStrike" kern="1200" cap="none" spc="0" normalizeH="0" baseline="0" noProof="0" err="1">
                <a:ln>
                  <a:noFill/>
                </a:ln>
                <a:solidFill>
                  <a:srgbClr val="17375E"/>
                </a:solidFill>
                <a:effectLst/>
                <a:uLnTx/>
                <a:uFillTx/>
                <a:latin typeface="+mn-lt"/>
                <a:ea typeface="+mn-ea"/>
                <a:cs typeface="+mn-cs"/>
              </a:rPr>
              <a:t>evisa</a:t>
            </a:r>
            <a:r>
              <a:rPr kumimoji="0" lang="en-US" sz="2000" b="0" i="0" u="none" strike="noStrike" kern="1200" cap="none" spc="0" normalizeH="0" baseline="0" noProof="0">
                <a:ln>
                  <a:noFill/>
                </a:ln>
                <a:solidFill>
                  <a:srgbClr val="17375E"/>
                </a:solidFill>
                <a:effectLst/>
                <a:uLnTx/>
                <a:uFillTx/>
                <a:latin typeface="+mn-lt"/>
                <a:ea typeface="+mn-ea"/>
                <a:cs typeface="+mn-cs"/>
              </a:rPr>
              <a:t> </a:t>
            </a:r>
            <a:r>
              <a:rPr kumimoji="0" lang="en-US" sz="2000" b="0" i="0" u="none" strike="noStrike" kern="1200" cap="none" spc="0" normalizeH="0" baseline="0" noProof="0" err="1">
                <a:ln>
                  <a:noFill/>
                </a:ln>
                <a:solidFill>
                  <a:srgbClr val="17375E"/>
                </a:solidFill>
                <a:effectLst/>
                <a:uLnTx/>
                <a:uFillTx/>
                <a:latin typeface="+mn-lt"/>
                <a:ea typeface="+mn-ea"/>
                <a:cs typeface="+mn-cs"/>
              </a:rPr>
              <a:t>este</a:t>
            </a:r>
            <a:r>
              <a:rPr kumimoji="0" lang="en-US" sz="2000" b="0" i="0" u="none" strike="noStrike" kern="1200" cap="none" spc="0" normalizeH="0" baseline="0" noProof="0">
                <a:ln>
                  <a:noFill/>
                </a:ln>
                <a:solidFill>
                  <a:srgbClr val="17375E"/>
                </a:solidFill>
                <a:effectLst/>
                <a:uLnTx/>
                <a:uFillTx/>
                <a:latin typeface="+mn-lt"/>
                <a:ea typeface="+mn-ea"/>
                <a:cs typeface="+mn-cs"/>
              </a:rPr>
              <a:t> </a:t>
            </a:r>
            <a:r>
              <a:rPr kumimoji="0" lang="en-US" sz="2000" b="0" i="0" u="none" strike="noStrike" kern="1200" cap="none" spc="0" normalizeH="0" baseline="0" noProof="0" err="1">
                <a:ln>
                  <a:noFill/>
                </a:ln>
                <a:solidFill>
                  <a:srgbClr val="17375E"/>
                </a:solidFill>
                <a:effectLst/>
                <a:uLnTx/>
                <a:uFillTx/>
                <a:latin typeface="+mn-lt"/>
                <a:ea typeface="+mn-ea"/>
                <a:cs typeface="+mn-cs"/>
              </a:rPr>
              <a:t>mapa</a:t>
            </a:r>
            <a:r>
              <a:rPr kumimoji="0" lang="en-US" sz="2000" b="0" i="0" u="none" strike="noStrike" kern="1200" cap="none" spc="0" normalizeH="0" baseline="0" noProof="0">
                <a:ln>
                  <a:noFill/>
                </a:ln>
                <a:solidFill>
                  <a:srgbClr val="17375E"/>
                </a:solidFill>
                <a:effectLst/>
                <a:uLnTx/>
                <a:uFillTx/>
                <a:latin typeface="+mn-lt"/>
                <a:ea typeface="+mn-ea"/>
                <a:cs typeface="+mn-cs"/>
              </a:rPr>
              <a:t> para </a:t>
            </a:r>
            <a:r>
              <a:rPr kumimoji="0" lang="en-US" sz="2000" b="0" i="0" u="none" strike="noStrike" kern="1200" cap="none" spc="0" normalizeH="0" baseline="0" noProof="0" err="1">
                <a:ln>
                  <a:noFill/>
                </a:ln>
                <a:solidFill>
                  <a:srgbClr val="17375E"/>
                </a:solidFill>
                <a:effectLst/>
                <a:uLnTx/>
                <a:uFillTx/>
                <a:latin typeface="+mn-lt"/>
                <a:ea typeface="+mn-ea"/>
                <a:cs typeface="+mn-cs"/>
              </a:rPr>
              <a:t>encontrar</a:t>
            </a:r>
            <a:r>
              <a:rPr kumimoji="0" lang="en-US" sz="2000" b="0" i="0" u="none" strike="noStrike" kern="1200" cap="none" spc="0" normalizeH="0" baseline="0" noProof="0">
                <a:ln>
                  <a:noFill/>
                </a:ln>
                <a:solidFill>
                  <a:srgbClr val="17375E"/>
                </a:solidFill>
                <a:effectLst/>
                <a:uLnTx/>
                <a:uFillTx/>
                <a:latin typeface="+mn-lt"/>
                <a:ea typeface="+mn-ea"/>
                <a:cs typeface="+mn-cs"/>
              </a:rPr>
              <a:t> la </a:t>
            </a:r>
            <a:r>
              <a:rPr kumimoji="0" lang="en-US" sz="2000" b="0" i="0" u="none" strike="noStrike" kern="1200" cap="none" spc="0" normalizeH="0" baseline="0" noProof="0" err="1">
                <a:ln>
                  <a:noFill/>
                </a:ln>
                <a:solidFill>
                  <a:srgbClr val="17375E"/>
                </a:solidFill>
                <a:effectLst/>
                <a:uLnTx/>
                <a:uFillTx/>
                <a:latin typeface="+mn-lt"/>
                <a:ea typeface="+mn-ea"/>
                <a:cs typeface="+mn-cs"/>
              </a:rPr>
              <a:t>tuya</a:t>
            </a:r>
            <a:r>
              <a:rPr kumimoji="0" lang="en-US" sz="2000" b="0" i="0" u="none" strike="noStrike" kern="1200" cap="none" spc="0" normalizeH="0" baseline="0" noProof="0">
                <a:ln>
                  <a:noFill/>
                </a:ln>
                <a:solidFill>
                  <a:srgbClr val="17375E"/>
                </a:solidFill>
                <a:effectLst/>
                <a:uLnTx/>
                <a:uFillTx/>
                <a:latin typeface="+mn-lt"/>
                <a:ea typeface="+mn-ea"/>
                <a:cs typeface="+mn-cs"/>
              </a:rPr>
              <a:t>:</a:t>
            </a:r>
            <a:endParaRPr kumimoji="0" lang="en-US" sz="2000" b="0" i="0" u="none" strike="noStrike" kern="1200" cap="none" spc="0" normalizeH="0" baseline="0" noProof="0">
              <a:ln>
                <a:noFill/>
              </a:ln>
              <a:solidFill>
                <a:srgbClr val="17375E"/>
              </a:solidFill>
              <a:effectLst/>
              <a:uLnTx/>
              <a:uFillTx/>
              <a:latin typeface="+mn-lt"/>
              <a:ea typeface="+mn-ea"/>
              <a:cs typeface="Arial"/>
            </a:endParaRPr>
          </a:p>
        </p:txBody>
      </p:sp>
      <p:grpSp>
        <p:nvGrpSpPr>
          <p:cNvPr id="9" name="Group 8" descr="Circle shape with number 1">
            <a:extLst>
              <a:ext uri="{FF2B5EF4-FFF2-40B4-BE49-F238E27FC236}">
                <a16:creationId xmlns:a16="http://schemas.microsoft.com/office/drawing/2014/main" id="{F9AF3B1E-F9C2-2D7A-35BC-7142038513E9}"/>
              </a:ext>
            </a:extLst>
          </p:cNvPr>
          <p:cNvGrpSpPr/>
          <p:nvPr/>
        </p:nvGrpSpPr>
        <p:grpSpPr>
          <a:xfrm>
            <a:off x="672829" y="311351"/>
            <a:ext cx="721468" cy="783010"/>
            <a:chOff x="672829" y="311351"/>
            <a:chExt cx="721468" cy="783010"/>
          </a:xfrm>
        </p:grpSpPr>
        <p:sp>
          <p:nvSpPr>
            <p:cNvPr id="4" name="Oval 3">
              <a:extLst>
                <a:ext uri="{FF2B5EF4-FFF2-40B4-BE49-F238E27FC236}">
                  <a16:creationId xmlns:a16="http://schemas.microsoft.com/office/drawing/2014/main" id="{7A397F7F-E97E-00F3-2A3A-13A322C2E672}"/>
                </a:ext>
                <a:ext uri="{C183D7F6-B498-43B3-948B-1728B52AA6E4}">
                  <adec:decorative xmlns:adec="http://schemas.microsoft.com/office/drawing/2017/decorative" val="1"/>
                </a:ext>
              </a:extLst>
            </p:cNvPr>
            <p:cNvSpPr/>
            <p:nvPr/>
          </p:nvSpPr>
          <p:spPr>
            <a:xfrm>
              <a:off x="672829" y="348573"/>
              <a:ext cx="721468" cy="745788"/>
            </a:xfrm>
            <a:prstGeom prst="ellipse">
              <a:avLst/>
            </a:prstGeom>
            <a:solidFill>
              <a:srgbClr val="17375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TextBox 2" descr="Step 1">
              <a:extLst>
                <a:ext uri="{FF2B5EF4-FFF2-40B4-BE49-F238E27FC236}">
                  <a16:creationId xmlns:a16="http://schemas.microsoft.com/office/drawing/2014/main" id="{18021E2D-56D8-02D2-C286-D73249F9951B}"/>
                </a:ext>
                <a:ext uri="{C183D7F6-B498-43B3-948B-1728B52AA6E4}">
                  <adec:decorative xmlns:adec="http://schemas.microsoft.com/office/drawing/2017/decorative" val="0"/>
                </a:ext>
              </a:extLst>
            </p:cNvPr>
            <p:cNvSpPr txBox="1"/>
            <p:nvPr/>
          </p:nvSpPr>
          <p:spPr>
            <a:xfrm>
              <a:off x="813598" y="311351"/>
              <a:ext cx="57068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3600" b="1">
                  <a:solidFill>
                    <a:schemeClr val="bg1"/>
                  </a:solidFill>
                  <a:cs typeface="Arial"/>
                </a:rPr>
                <a:t>1</a:t>
              </a:r>
              <a:endParaRPr lang="en-US" sz="3600" b="1">
                <a:solidFill>
                  <a:schemeClr val="bg1"/>
                </a:solidFill>
              </a:endParaRPr>
            </a:p>
          </p:txBody>
        </p:sp>
      </p:grpSp>
      <p:pic>
        <p:nvPicPr>
          <p:cNvPr id="2" name="Picture 1" descr="QR code: LME/MCO Directory.">
            <a:extLst>
              <a:ext uri="{FF2B5EF4-FFF2-40B4-BE49-F238E27FC236}">
                <a16:creationId xmlns:a16="http://schemas.microsoft.com/office/drawing/2014/main" id="{F42DE9DC-E876-E7F7-5645-7A9A5830263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18948" y="4248957"/>
            <a:ext cx="1147865" cy="1131651"/>
          </a:xfrm>
          <a:prstGeom prst="rect">
            <a:avLst/>
          </a:prstGeom>
        </p:spPr>
      </p:pic>
      <p:sp>
        <p:nvSpPr>
          <p:cNvPr id="8" name="TextBox 7">
            <a:extLst>
              <a:ext uri="{FF2B5EF4-FFF2-40B4-BE49-F238E27FC236}">
                <a16:creationId xmlns:a16="http://schemas.microsoft.com/office/drawing/2014/main" id="{9815FFD9-D224-DD53-3325-0D58BD6312B7}"/>
              </a:ext>
            </a:extLst>
          </p:cNvPr>
          <p:cNvSpPr txBox="1"/>
          <p:nvPr/>
        </p:nvSpPr>
        <p:spPr>
          <a:xfrm>
            <a:off x="1036002" y="5681967"/>
            <a:ext cx="695686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solidFill>
                  <a:srgbClr val="17375E"/>
                </a:solidFill>
                <a:cs typeface="Arial"/>
              </a:rPr>
              <a:t>¿No sabes </a:t>
            </a:r>
            <a:r>
              <a:rPr lang="en-US" b="1" err="1">
                <a:solidFill>
                  <a:srgbClr val="17375E"/>
                </a:solidFill>
                <a:cs typeface="Arial"/>
              </a:rPr>
              <a:t>cuál</a:t>
            </a:r>
            <a:r>
              <a:rPr lang="en-US" b="1">
                <a:solidFill>
                  <a:srgbClr val="17375E"/>
                </a:solidFill>
                <a:cs typeface="Arial"/>
              </a:rPr>
              <a:t> es la </a:t>
            </a:r>
            <a:r>
              <a:rPr lang="en-US" b="1" err="1">
                <a:solidFill>
                  <a:srgbClr val="17375E"/>
                </a:solidFill>
                <a:cs typeface="Arial"/>
              </a:rPr>
              <a:t>tuya</a:t>
            </a:r>
            <a:r>
              <a:rPr lang="en-US" b="1">
                <a:solidFill>
                  <a:srgbClr val="17375E"/>
                </a:solidFill>
                <a:cs typeface="Arial"/>
              </a:rPr>
              <a:t>?</a:t>
            </a:r>
            <a:r>
              <a:rPr lang="en-US">
                <a:cs typeface="Arial"/>
              </a:rPr>
              <a:t> Llama al 1-855-262-1946</a:t>
            </a:r>
          </a:p>
        </p:txBody>
      </p:sp>
      <p:cxnSp>
        <p:nvCxnSpPr>
          <p:cNvPr id="10" name="Straight Arrow Connector 9" descr="An arrow pointing to Wake county">
            <a:extLst>
              <a:ext uri="{FF2B5EF4-FFF2-40B4-BE49-F238E27FC236}">
                <a16:creationId xmlns:a16="http://schemas.microsoft.com/office/drawing/2014/main" id="{F9356337-F7C1-D67E-9D11-16B17E247EF2}"/>
              </a:ext>
            </a:extLst>
          </p:cNvPr>
          <p:cNvCxnSpPr/>
          <p:nvPr/>
        </p:nvCxnSpPr>
        <p:spPr>
          <a:xfrm flipH="1" flipV="1">
            <a:off x="7594857" y="2983564"/>
            <a:ext cx="1524000" cy="2503714"/>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E7C27D51-C0F4-404E-4352-CF4BBED4C77A}"/>
              </a:ext>
            </a:extLst>
          </p:cNvPr>
          <p:cNvSpPr txBox="1"/>
          <p:nvPr/>
        </p:nvSpPr>
        <p:spPr>
          <a:xfrm>
            <a:off x="8955224" y="5200229"/>
            <a:ext cx="3550394"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i="1">
                <a:solidFill>
                  <a:schemeClr val="accent2">
                    <a:lumMod val="76000"/>
                  </a:schemeClr>
                </a:solidFill>
                <a:cs typeface="Arial"/>
              </a:rPr>
              <a:t>Por </a:t>
            </a:r>
            <a:r>
              <a:rPr lang="en-US" sz="1600" b="1" i="1" err="1">
                <a:solidFill>
                  <a:schemeClr val="accent2">
                    <a:lumMod val="76000"/>
                  </a:schemeClr>
                </a:solidFill>
                <a:cs typeface="Arial"/>
              </a:rPr>
              <a:t>ejemplo</a:t>
            </a:r>
            <a:r>
              <a:rPr lang="en-US" sz="1600" b="1">
                <a:solidFill>
                  <a:schemeClr val="accent2">
                    <a:lumMod val="76000"/>
                  </a:schemeClr>
                </a:solidFill>
                <a:cs typeface="Arial"/>
              </a:rPr>
              <a:t>: </a:t>
            </a:r>
          </a:p>
          <a:p>
            <a:r>
              <a:rPr lang="en-US" sz="1600">
                <a:solidFill>
                  <a:srgbClr val="000000"/>
                </a:solidFill>
                <a:cs typeface="Arial"/>
              </a:rPr>
              <a:t>Si vives </a:t>
            </a:r>
            <a:r>
              <a:rPr lang="en-US" sz="1600" err="1">
                <a:solidFill>
                  <a:srgbClr val="000000"/>
                </a:solidFill>
                <a:cs typeface="Arial"/>
              </a:rPr>
              <a:t>en</a:t>
            </a:r>
            <a:r>
              <a:rPr lang="en-US" sz="1600">
                <a:solidFill>
                  <a:srgbClr val="000000"/>
                </a:solidFill>
                <a:cs typeface="Arial"/>
              </a:rPr>
              <a:t> </a:t>
            </a:r>
            <a:r>
              <a:rPr lang="en-US" sz="1600" err="1">
                <a:solidFill>
                  <a:srgbClr val="000000"/>
                </a:solidFill>
                <a:cs typeface="Arial"/>
              </a:rPr>
              <a:t>el</a:t>
            </a:r>
            <a:r>
              <a:rPr lang="en-US" sz="1600">
                <a:solidFill>
                  <a:srgbClr val="000000"/>
                </a:solidFill>
                <a:cs typeface="Arial"/>
              </a:rPr>
              <a:t> </a:t>
            </a:r>
            <a:r>
              <a:rPr lang="en-US" sz="1600" err="1">
                <a:solidFill>
                  <a:srgbClr val="000000"/>
                </a:solidFill>
                <a:cs typeface="Arial"/>
              </a:rPr>
              <a:t>condado</a:t>
            </a:r>
            <a:r>
              <a:rPr lang="en-US" sz="1600">
                <a:solidFill>
                  <a:srgbClr val="000000"/>
                </a:solidFill>
                <a:cs typeface="Arial"/>
              </a:rPr>
              <a:t> de Wake, Alliance es </a:t>
            </a:r>
            <a:r>
              <a:rPr lang="en-US" sz="1600" err="1">
                <a:solidFill>
                  <a:srgbClr val="000000"/>
                </a:solidFill>
                <a:cs typeface="Arial"/>
              </a:rPr>
              <a:t>tu</a:t>
            </a:r>
            <a:r>
              <a:rPr lang="en-US" sz="1600">
                <a:solidFill>
                  <a:srgbClr val="000000"/>
                </a:solidFill>
                <a:cs typeface="Arial"/>
              </a:rPr>
              <a:t> LME/MCO.</a:t>
            </a:r>
          </a:p>
        </p:txBody>
      </p:sp>
    </p:spTree>
    <p:extLst>
      <p:ext uri="{BB962C8B-B14F-4D97-AF65-F5344CB8AC3E}">
        <p14:creationId xmlns:p14="http://schemas.microsoft.com/office/powerpoint/2010/main" val="111707392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6026A2C-9A4B-70D5-4FDE-79F5A91F6ACF}"/>
              </a:ext>
            </a:extLst>
          </p:cNvPr>
          <p:cNvSpPr>
            <a:spLocks noGrp="1"/>
          </p:cNvSpPr>
          <p:nvPr>
            <p:ph type="title" idx="4294967295"/>
          </p:nvPr>
        </p:nvSpPr>
        <p:spPr>
          <a:xfrm>
            <a:off x="1530349" y="137262"/>
            <a:ext cx="9619639" cy="1254125"/>
          </a:xfrm>
        </p:spPr>
        <p:txBody>
          <a:bodyPr/>
          <a:lstStyle/>
          <a:p>
            <a:r>
              <a:rPr lang="en-US" sz="2800">
                <a:solidFill>
                  <a:srgbClr val="17375E"/>
                </a:solidFill>
                <a:latin typeface="Arial"/>
                <a:cs typeface="Arial"/>
              </a:rPr>
              <a:t>Llama y </a:t>
            </a:r>
            <a:r>
              <a:rPr lang="en-US" sz="2800" err="1">
                <a:solidFill>
                  <a:srgbClr val="17375E"/>
                </a:solidFill>
                <a:latin typeface="Arial"/>
                <a:cs typeface="Arial"/>
              </a:rPr>
              <a:t>pide</a:t>
            </a:r>
            <a:r>
              <a:rPr lang="en-US" sz="2800">
                <a:solidFill>
                  <a:srgbClr val="17375E"/>
                </a:solidFill>
                <a:latin typeface="Arial"/>
                <a:cs typeface="Arial"/>
              </a:rPr>
              <a:t> </a:t>
            </a:r>
            <a:r>
              <a:rPr lang="en-US" sz="2800" err="1">
                <a:solidFill>
                  <a:srgbClr val="17375E"/>
                </a:solidFill>
                <a:latin typeface="Arial"/>
                <a:cs typeface="Arial"/>
              </a:rPr>
              <a:t>aplicar</a:t>
            </a:r>
            <a:r>
              <a:rPr lang="en-US" sz="2800">
                <a:solidFill>
                  <a:srgbClr val="17375E"/>
                </a:solidFill>
                <a:latin typeface="Arial"/>
                <a:cs typeface="Arial"/>
              </a:rPr>
              <a:t> para la </a:t>
            </a:r>
            <a:r>
              <a:rPr lang="en-US" sz="2800" err="1">
                <a:solidFill>
                  <a:srgbClr val="17375E"/>
                </a:solidFill>
                <a:latin typeface="Arial"/>
                <a:cs typeface="Arial"/>
              </a:rPr>
              <a:t>Exención</a:t>
            </a:r>
            <a:r>
              <a:rPr lang="en-US" sz="2800">
                <a:solidFill>
                  <a:srgbClr val="17375E"/>
                </a:solidFill>
                <a:latin typeface="Arial"/>
                <a:cs typeface="Arial"/>
              </a:rPr>
              <a:t> por </a:t>
            </a:r>
            <a:r>
              <a:rPr lang="en-US" sz="2800" err="1">
                <a:solidFill>
                  <a:srgbClr val="17375E"/>
                </a:solidFill>
                <a:latin typeface="Arial"/>
                <a:cs typeface="Arial"/>
              </a:rPr>
              <a:t>innovaciones</a:t>
            </a:r>
            <a:r>
              <a:rPr lang="en-US" sz="2800">
                <a:solidFill>
                  <a:srgbClr val="17375E"/>
                </a:solidFill>
                <a:latin typeface="Arial"/>
                <a:cs typeface="Arial"/>
              </a:rPr>
              <a:t> de Carolina del Norte.</a:t>
            </a:r>
            <a:endParaRPr lang="en-US" sz="2800">
              <a:solidFill>
                <a:srgbClr val="17375E"/>
              </a:solidFill>
            </a:endParaRPr>
          </a:p>
        </p:txBody>
      </p:sp>
      <p:sp>
        <p:nvSpPr>
          <p:cNvPr id="14" name="Oval 13">
            <a:extLst>
              <a:ext uri="{FF2B5EF4-FFF2-40B4-BE49-F238E27FC236}">
                <a16:creationId xmlns:a16="http://schemas.microsoft.com/office/drawing/2014/main" id="{1D448434-10A5-25F3-7A41-5989C441484D}"/>
              </a:ext>
              <a:ext uri="{C183D7F6-B498-43B3-948B-1728B52AA6E4}">
                <adec:decorative xmlns:adec="http://schemas.microsoft.com/office/drawing/2017/decorative" val="1"/>
              </a:ext>
            </a:extLst>
          </p:cNvPr>
          <p:cNvSpPr/>
          <p:nvPr/>
        </p:nvSpPr>
        <p:spPr>
          <a:xfrm>
            <a:off x="666274" y="364295"/>
            <a:ext cx="721468" cy="745788"/>
          </a:xfrm>
          <a:prstGeom prst="ellipse">
            <a:avLst/>
          </a:prstGeom>
          <a:solidFill>
            <a:srgbClr val="17375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268399-AEED-BA53-4995-D2C34104E38C}"/>
              </a:ext>
            </a:extLst>
          </p:cNvPr>
          <p:cNvSpPr txBox="1"/>
          <p:nvPr/>
        </p:nvSpPr>
        <p:spPr>
          <a:xfrm>
            <a:off x="812189" y="410749"/>
            <a:ext cx="57068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3600" b="1">
                <a:solidFill>
                  <a:srgbClr val="FFFFFF"/>
                </a:solidFill>
                <a:cs typeface="Arial"/>
              </a:rPr>
              <a:t>2</a:t>
            </a:r>
          </a:p>
        </p:txBody>
      </p:sp>
      <p:sp>
        <p:nvSpPr>
          <p:cNvPr id="2" name="Content Placeholder 1">
            <a:extLst>
              <a:ext uri="{FF2B5EF4-FFF2-40B4-BE49-F238E27FC236}">
                <a16:creationId xmlns:a16="http://schemas.microsoft.com/office/drawing/2014/main" id="{9584CAF2-2569-2EF2-992A-BA78A477019A}"/>
              </a:ext>
            </a:extLst>
          </p:cNvPr>
          <p:cNvSpPr>
            <a:spLocks noGrp="1"/>
          </p:cNvSpPr>
          <p:nvPr>
            <p:ph sz="quarter" idx="4294967295"/>
          </p:nvPr>
        </p:nvSpPr>
        <p:spPr>
          <a:xfrm>
            <a:off x="666274" y="1279499"/>
            <a:ext cx="11350625" cy="1249766"/>
          </a:xfrm>
        </p:spPr>
        <p:txBody>
          <a:bodyPr vert="horz" wrap="square" lIns="0" tIns="45720" rIns="0" bIns="45720" rtlCol="0" anchor="t">
            <a:spAutoFit/>
          </a:bodyPr>
          <a:lstStyle/>
          <a:p>
            <a:pPr marL="0" indent="0">
              <a:lnSpc>
                <a:spcPts val="3080"/>
              </a:lnSpc>
              <a:buNone/>
            </a:pPr>
            <a:r>
              <a:rPr lang="en-US" sz="2200" err="1">
                <a:solidFill>
                  <a:schemeClr val="tx2"/>
                </a:solidFill>
                <a:latin typeface="Arial"/>
                <a:cs typeface="Arial"/>
              </a:rPr>
              <a:t>Aplica</a:t>
            </a:r>
            <a:r>
              <a:rPr lang="en-US" sz="2200">
                <a:solidFill>
                  <a:schemeClr val="tx2"/>
                </a:solidFill>
                <a:latin typeface="Arial"/>
                <a:cs typeface="Arial"/>
              </a:rPr>
              <a:t> </a:t>
            </a:r>
            <a:r>
              <a:rPr lang="en-US" sz="2200" err="1">
                <a:solidFill>
                  <a:schemeClr val="tx2"/>
                </a:solidFill>
                <a:latin typeface="Arial"/>
                <a:cs typeface="Arial"/>
              </a:rPr>
              <a:t>mediante</a:t>
            </a:r>
            <a:r>
              <a:rPr lang="en-US" sz="2200">
                <a:solidFill>
                  <a:schemeClr val="tx2"/>
                </a:solidFill>
                <a:latin typeface="Arial"/>
                <a:cs typeface="Arial"/>
              </a:rPr>
              <a:t> </a:t>
            </a:r>
            <a:r>
              <a:rPr lang="en-US" sz="2200" err="1">
                <a:solidFill>
                  <a:schemeClr val="tx2"/>
                </a:solidFill>
                <a:latin typeface="Arial"/>
                <a:cs typeface="Arial"/>
              </a:rPr>
              <a:t>tu</a:t>
            </a:r>
            <a:r>
              <a:rPr lang="en-US" sz="2200">
                <a:solidFill>
                  <a:schemeClr val="tx2"/>
                </a:solidFill>
                <a:latin typeface="Arial"/>
                <a:cs typeface="Arial"/>
              </a:rPr>
              <a:t> </a:t>
            </a:r>
            <a:r>
              <a:rPr lang="en-US" sz="2200" err="1">
                <a:solidFill>
                  <a:schemeClr val="tx2"/>
                </a:solidFill>
                <a:latin typeface="Arial"/>
                <a:cs typeface="Arial"/>
              </a:rPr>
              <a:t>Entidad</a:t>
            </a:r>
            <a:r>
              <a:rPr lang="en-US" sz="2200">
                <a:solidFill>
                  <a:schemeClr val="tx2"/>
                </a:solidFill>
                <a:latin typeface="Arial"/>
                <a:cs typeface="Arial"/>
              </a:rPr>
              <a:t> Local de Administración/Organización de Asistencia </a:t>
            </a:r>
            <a:r>
              <a:rPr lang="en-US" sz="2200" err="1">
                <a:solidFill>
                  <a:schemeClr val="tx2"/>
                </a:solidFill>
                <a:latin typeface="Arial"/>
                <a:cs typeface="Arial"/>
              </a:rPr>
              <a:t>Administrada</a:t>
            </a:r>
            <a:r>
              <a:rPr lang="en-US" sz="2200">
                <a:solidFill>
                  <a:schemeClr val="tx2"/>
                </a:solidFill>
                <a:latin typeface="Arial"/>
                <a:cs typeface="Arial"/>
              </a:rPr>
              <a:t> (LME/MCO). </a:t>
            </a:r>
            <a:r>
              <a:rPr lang="en-US" sz="2200" b="0">
                <a:solidFill>
                  <a:schemeClr val="tx1"/>
                </a:solidFill>
                <a:latin typeface="Arial"/>
                <a:cs typeface="Arial"/>
              </a:rPr>
              <a:t>La </a:t>
            </a:r>
            <a:r>
              <a:rPr lang="en-US" sz="2200" b="0" err="1">
                <a:solidFill>
                  <a:schemeClr val="tx1"/>
                </a:solidFill>
                <a:latin typeface="Arial"/>
                <a:cs typeface="Arial"/>
              </a:rPr>
              <a:t>aplicación</a:t>
            </a:r>
            <a:r>
              <a:rPr lang="en-US" sz="2200" b="0">
                <a:solidFill>
                  <a:schemeClr val="tx1"/>
                </a:solidFill>
                <a:latin typeface="Arial"/>
                <a:cs typeface="Arial"/>
              </a:rPr>
              <a:t> se </a:t>
            </a:r>
            <a:r>
              <a:rPr lang="en-US" sz="2200" b="0" err="1">
                <a:solidFill>
                  <a:schemeClr val="tx1"/>
                </a:solidFill>
                <a:latin typeface="Arial"/>
                <a:cs typeface="Arial"/>
              </a:rPr>
              <a:t>conocía</a:t>
            </a:r>
            <a:r>
              <a:rPr lang="en-US" sz="2200" b="0">
                <a:solidFill>
                  <a:schemeClr val="tx1"/>
                </a:solidFill>
                <a:latin typeface="Arial"/>
                <a:cs typeface="Arial"/>
              </a:rPr>
              <a:t> </a:t>
            </a:r>
            <a:r>
              <a:rPr lang="en-US" sz="2200" b="0" err="1">
                <a:solidFill>
                  <a:schemeClr val="tx1"/>
                </a:solidFill>
                <a:latin typeface="Arial"/>
                <a:cs typeface="Arial"/>
              </a:rPr>
              <a:t>como</a:t>
            </a:r>
            <a:r>
              <a:rPr lang="en-US" sz="2200" b="0">
                <a:solidFill>
                  <a:schemeClr val="tx1"/>
                </a:solidFill>
                <a:latin typeface="Arial"/>
                <a:cs typeface="Arial"/>
              </a:rPr>
              <a:t> “</a:t>
            </a:r>
            <a:r>
              <a:rPr lang="en-US" sz="2200" b="0" err="1">
                <a:solidFill>
                  <a:schemeClr val="tx1"/>
                </a:solidFill>
                <a:latin typeface="Arial"/>
                <a:cs typeface="Arial"/>
              </a:rPr>
              <a:t>Registro</a:t>
            </a:r>
            <a:r>
              <a:rPr lang="en-US" sz="2200" b="0">
                <a:solidFill>
                  <a:schemeClr val="tx1"/>
                </a:solidFill>
                <a:latin typeface="Arial"/>
                <a:cs typeface="Arial"/>
              </a:rPr>
              <a:t> de </a:t>
            </a:r>
            <a:r>
              <a:rPr lang="en-US" sz="2200" b="0" err="1">
                <a:solidFill>
                  <a:schemeClr val="tx1"/>
                </a:solidFill>
                <a:latin typeface="Arial"/>
                <a:cs typeface="Arial"/>
              </a:rPr>
              <a:t>Necesidades</a:t>
            </a:r>
            <a:r>
              <a:rPr lang="en-US" sz="2200" b="0">
                <a:solidFill>
                  <a:schemeClr val="tx1"/>
                </a:solidFill>
                <a:latin typeface="Arial"/>
                <a:cs typeface="Arial"/>
              </a:rPr>
              <a:t> </a:t>
            </a:r>
            <a:r>
              <a:rPr lang="en-US" sz="2200" b="0" err="1">
                <a:solidFill>
                  <a:schemeClr val="tx1"/>
                </a:solidFill>
                <a:latin typeface="Arial"/>
                <a:cs typeface="Arial"/>
              </a:rPr>
              <a:t>Instatisfechas</a:t>
            </a:r>
            <a:r>
              <a:rPr lang="en-US" sz="2200" b="0">
                <a:solidFill>
                  <a:schemeClr val="tx1"/>
                </a:solidFill>
                <a:latin typeface="Arial"/>
                <a:cs typeface="Arial"/>
              </a:rPr>
              <a:t>”, también se le </a:t>
            </a:r>
            <a:r>
              <a:rPr lang="en-US" sz="2200" b="0" err="1">
                <a:solidFill>
                  <a:schemeClr val="tx1"/>
                </a:solidFill>
                <a:latin typeface="Arial"/>
                <a:cs typeface="Arial"/>
              </a:rPr>
              <a:t>identifica</a:t>
            </a:r>
            <a:r>
              <a:rPr lang="en-US" sz="2200" b="0">
                <a:solidFill>
                  <a:schemeClr val="tx1"/>
                </a:solidFill>
                <a:latin typeface="Arial"/>
                <a:cs typeface="Arial"/>
              </a:rPr>
              <a:t> de </a:t>
            </a:r>
            <a:r>
              <a:rPr lang="en-US" sz="2200" b="0" err="1">
                <a:solidFill>
                  <a:schemeClr val="tx1"/>
                </a:solidFill>
                <a:latin typeface="Arial"/>
                <a:cs typeface="Arial"/>
              </a:rPr>
              <a:t>esa</a:t>
            </a:r>
            <a:r>
              <a:rPr lang="en-US" sz="2200" b="0">
                <a:solidFill>
                  <a:schemeClr val="tx1"/>
                </a:solidFill>
                <a:latin typeface="Arial"/>
                <a:cs typeface="Arial"/>
              </a:rPr>
              <a:t> forma.</a:t>
            </a:r>
          </a:p>
        </p:txBody>
      </p:sp>
      <p:pic>
        <p:nvPicPr>
          <p:cNvPr id="4" name="Picture 3" descr="Logo of Alliance Health.">
            <a:extLst>
              <a:ext uri="{FF2B5EF4-FFF2-40B4-BE49-F238E27FC236}">
                <a16:creationId xmlns:a16="http://schemas.microsoft.com/office/drawing/2014/main" id="{FDB46024-29ED-01B2-6E26-D1940F09200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63443" y="2911061"/>
            <a:ext cx="2643808" cy="660952"/>
          </a:xfrm>
          <a:prstGeom prst="rect">
            <a:avLst/>
          </a:prstGeom>
        </p:spPr>
      </p:pic>
      <p:sp>
        <p:nvSpPr>
          <p:cNvPr id="8" name="TextBox 7">
            <a:extLst>
              <a:ext uri="{FF2B5EF4-FFF2-40B4-BE49-F238E27FC236}">
                <a16:creationId xmlns:a16="http://schemas.microsoft.com/office/drawing/2014/main" id="{188A9B20-F9CC-1299-4E51-259B24E7D8A1}"/>
              </a:ext>
            </a:extLst>
          </p:cNvPr>
          <p:cNvSpPr txBox="1"/>
          <p:nvPr/>
        </p:nvSpPr>
        <p:spPr>
          <a:xfrm>
            <a:off x="516834" y="3888409"/>
            <a:ext cx="2239617"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000" b="1">
                <a:ea typeface="+mn-lt"/>
                <a:cs typeface="+mn-lt"/>
              </a:rPr>
              <a:t>1-800-510-9132</a:t>
            </a:r>
          </a:p>
        </p:txBody>
      </p:sp>
      <p:pic>
        <p:nvPicPr>
          <p:cNvPr id="5" name="Picture 4" descr="Logo to Partners Health Management.">
            <a:extLst>
              <a:ext uri="{FF2B5EF4-FFF2-40B4-BE49-F238E27FC236}">
                <a16:creationId xmlns:a16="http://schemas.microsoft.com/office/drawing/2014/main" id="{3DC4A2D3-33D6-76EC-96AF-CAF13ADC901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31695" y="2767085"/>
            <a:ext cx="2339009" cy="908682"/>
          </a:xfrm>
          <a:prstGeom prst="rect">
            <a:avLst/>
          </a:prstGeom>
        </p:spPr>
      </p:pic>
      <p:sp>
        <p:nvSpPr>
          <p:cNvPr id="9" name="TextBox 8">
            <a:extLst>
              <a:ext uri="{FF2B5EF4-FFF2-40B4-BE49-F238E27FC236}">
                <a16:creationId xmlns:a16="http://schemas.microsoft.com/office/drawing/2014/main" id="{F65E6A7A-EBD6-97B2-0D2E-8923E55F983D}"/>
              </a:ext>
            </a:extLst>
          </p:cNvPr>
          <p:cNvSpPr txBox="1"/>
          <p:nvPr/>
        </p:nvSpPr>
        <p:spPr>
          <a:xfrm>
            <a:off x="3511824" y="3888408"/>
            <a:ext cx="2120348"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000" b="1">
                <a:solidFill>
                  <a:srgbClr val="000000"/>
                </a:solidFill>
                <a:ea typeface="+mn-lt"/>
                <a:cs typeface="+mn-lt"/>
              </a:rPr>
              <a:t>1-833-780-2587</a:t>
            </a:r>
            <a:endParaRPr lang="en-US" sz="2000">
              <a:solidFill>
                <a:srgbClr val="000000"/>
              </a:solidFill>
              <a:cs typeface="Arial"/>
            </a:endParaRPr>
          </a:p>
        </p:txBody>
      </p:sp>
      <p:pic>
        <p:nvPicPr>
          <p:cNvPr id="6" name="Picture 5" descr="Logo of Trillium Health Resources.">
            <a:extLst>
              <a:ext uri="{FF2B5EF4-FFF2-40B4-BE49-F238E27FC236}">
                <a16:creationId xmlns:a16="http://schemas.microsoft.com/office/drawing/2014/main" id="{375E7E58-E4C3-5E25-E358-5AFFDD73094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99200" y="2816555"/>
            <a:ext cx="2239275" cy="739048"/>
          </a:xfrm>
          <a:prstGeom prst="rect">
            <a:avLst/>
          </a:prstGeom>
        </p:spPr>
      </p:pic>
      <p:sp>
        <p:nvSpPr>
          <p:cNvPr id="10" name="TextBox 9">
            <a:extLst>
              <a:ext uri="{FF2B5EF4-FFF2-40B4-BE49-F238E27FC236}">
                <a16:creationId xmlns:a16="http://schemas.microsoft.com/office/drawing/2014/main" id="{352A8CD5-7831-A47D-7F52-6CF1FABF4D6B}"/>
              </a:ext>
            </a:extLst>
          </p:cNvPr>
          <p:cNvSpPr txBox="1"/>
          <p:nvPr/>
        </p:nvSpPr>
        <p:spPr>
          <a:xfrm>
            <a:off x="6420677" y="3888408"/>
            <a:ext cx="2120348"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t>1-877-685-2415</a:t>
            </a:r>
          </a:p>
        </p:txBody>
      </p:sp>
      <p:pic>
        <p:nvPicPr>
          <p:cNvPr id="7" name="Picture 6" descr="Logo of Vaya Health.">
            <a:extLst>
              <a:ext uri="{FF2B5EF4-FFF2-40B4-BE49-F238E27FC236}">
                <a16:creationId xmlns:a16="http://schemas.microsoft.com/office/drawing/2014/main" id="{E17E8820-9DAB-1287-92F5-A7779981CEA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220854" y="2587580"/>
            <a:ext cx="2743198" cy="1055076"/>
          </a:xfrm>
          <a:prstGeom prst="rect">
            <a:avLst/>
          </a:prstGeom>
        </p:spPr>
      </p:pic>
      <p:sp>
        <p:nvSpPr>
          <p:cNvPr id="11" name="TextBox 10">
            <a:extLst>
              <a:ext uri="{FF2B5EF4-FFF2-40B4-BE49-F238E27FC236}">
                <a16:creationId xmlns:a16="http://schemas.microsoft.com/office/drawing/2014/main" id="{54A86A29-6E14-2B44-58B8-4902A27D7D4B}"/>
              </a:ext>
            </a:extLst>
          </p:cNvPr>
          <p:cNvSpPr txBox="1"/>
          <p:nvPr/>
        </p:nvSpPr>
        <p:spPr>
          <a:xfrm>
            <a:off x="9322904" y="3888409"/>
            <a:ext cx="274320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t>1-800-962-9003</a:t>
            </a:r>
          </a:p>
        </p:txBody>
      </p:sp>
      <p:sp>
        <p:nvSpPr>
          <p:cNvPr id="13" name="TextBox 12">
            <a:extLst>
              <a:ext uri="{FF2B5EF4-FFF2-40B4-BE49-F238E27FC236}">
                <a16:creationId xmlns:a16="http://schemas.microsoft.com/office/drawing/2014/main" id="{74C85A61-50B1-A352-8BE0-D3385BB42DD9}"/>
              </a:ext>
              <a:ext uri="{C183D7F6-B498-43B3-948B-1728B52AA6E4}">
                <adec:decorative xmlns:adec="http://schemas.microsoft.com/office/drawing/2017/decorative" val="0"/>
              </a:ext>
            </a:extLst>
          </p:cNvPr>
          <p:cNvSpPr txBox="1"/>
          <p:nvPr/>
        </p:nvSpPr>
        <p:spPr>
          <a:xfrm>
            <a:off x="812189" y="4797923"/>
            <a:ext cx="10337800" cy="707886"/>
          </a:xfrm>
          <a:prstGeom prst="rect">
            <a:avLst/>
          </a:prstGeom>
          <a:noFill/>
          <a:ln w="25400">
            <a:solidFill>
              <a:srgbClr val="147DAF"/>
            </a:solidFill>
          </a:ln>
        </p:spPr>
        <p:txBody>
          <a:bodyPr rot="0" spcFirstLastPara="0" vertOverflow="overflow" horzOverflow="overflow" vert="horz" wrap="square" lIns="182880" tIns="182880" rIns="91440" bIns="182880" numCol="1" spcCol="0" rtlCol="0" fromWordArt="0" anchor="t" anchorCtr="0" forceAA="0" compatLnSpc="1">
            <a:prstTxWarp prst="textNoShape">
              <a:avLst/>
            </a:prstTxWarp>
            <a:spAutoFit/>
          </a:bodyPr>
          <a:lstStyle/>
          <a:p>
            <a:pPr algn="ctr"/>
            <a:r>
              <a:rPr lang="en-US" sz="2200" b="1">
                <a:solidFill>
                  <a:srgbClr val="17375E"/>
                </a:solidFill>
                <a:cs typeface="Arial"/>
              </a:rPr>
              <a:t>¿No </a:t>
            </a:r>
            <a:r>
              <a:rPr lang="en-US" sz="2200" b="1" err="1">
                <a:solidFill>
                  <a:srgbClr val="17375E"/>
                </a:solidFill>
                <a:cs typeface="Arial"/>
              </a:rPr>
              <a:t>sabes</a:t>
            </a:r>
            <a:r>
              <a:rPr lang="en-US" sz="2200" b="1">
                <a:solidFill>
                  <a:srgbClr val="17375E"/>
                </a:solidFill>
                <a:cs typeface="Arial"/>
              </a:rPr>
              <a:t> a </a:t>
            </a:r>
            <a:r>
              <a:rPr lang="en-US" sz="2200" b="1" err="1">
                <a:solidFill>
                  <a:srgbClr val="17375E"/>
                </a:solidFill>
                <a:cs typeface="Arial"/>
              </a:rPr>
              <a:t>dónde</a:t>
            </a:r>
            <a:r>
              <a:rPr lang="en-US" sz="2200" b="1">
                <a:solidFill>
                  <a:srgbClr val="17375E"/>
                </a:solidFill>
                <a:cs typeface="Arial"/>
              </a:rPr>
              <a:t> </a:t>
            </a:r>
            <a:r>
              <a:rPr lang="en-US" sz="2200" b="1" err="1">
                <a:solidFill>
                  <a:srgbClr val="17375E"/>
                </a:solidFill>
                <a:cs typeface="Arial"/>
              </a:rPr>
              <a:t>llamar</a:t>
            </a:r>
            <a:r>
              <a:rPr lang="en-US" sz="2200" b="1">
                <a:solidFill>
                  <a:srgbClr val="17375E"/>
                </a:solidFill>
                <a:cs typeface="Arial"/>
              </a:rPr>
              <a:t>? </a:t>
            </a:r>
            <a:r>
              <a:rPr lang="en-US" sz="2200">
                <a:solidFill>
                  <a:srgbClr val="17375E"/>
                </a:solidFill>
                <a:cs typeface="Arial"/>
              </a:rPr>
              <a:t>Llama al 1-855-262-1946</a:t>
            </a:r>
          </a:p>
        </p:txBody>
      </p:sp>
    </p:spTree>
    <p:extLst>
      <p:ext uri="{BB962C8B-B14F-4D97-AF65-F5344CB8AC3E}">
        <p14:creationId xmlns:p14="http://schemas.microsoft.com/office/powerpoint/2010/main" val="244942798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6026A2C-9A4B-70D5-4FDE-79F5A91F6ACF}"/>
              </a:ext>
            </a:extLst>
          </p:cNvPr>
          <p:cNvSpPr>
            <a:spLocks noGrp="1"/>
          </p:cNvSpPr>
          <p:nvPr>
            <p:ph type="title" idx="4294967295"/>
          </p:nvPr>
        </p:nvSpPr>
        <p:spPr>
          <a:xfrm>
            <a:off x="1528060" y="903565"/>
            <a:ext cx="7354888" cy="865537"/>
          </a:xfrm>
        </p:spPr>
        <p:txBody>
          <a:bodyPr/>
          <a:lstStyle/>
          <a:p>
            <a:r>
              <a:rPr lang="en-US" sz="2800">
                <a:solidFill>
                  <a:srgbClr val="17375E"/>
                </a:solidFill>
                <a:latin typeface="Arial"/>
                <a:cs typeface="Arial"/>
              </a:rPr>
              <a:t>La Local Management Entity/Managed Care Organization (LME/MCO) - </a:t>
            </a:r>
            <a:r>
              <a:rPr lang="en-US" sz="2800" err="1">
                <a:solidFill>
                  <a:srgbClr val="17375E"/>
                </a:solidFill>
                <a:latin typeface="Arial"/>
                <a:cs typeface="Arial"/>
              </a:rPr>
              <a:t>Entidad</a:t>
            </a:r>
            <a:r>
              <a:rPr lang="en-US" sz="2800">
                <a:solidFill>
                  <a:srgbClr val="17375E"/>
                </a:solidFill>
                <a:latin typeface="Arial"/>
                <a:cs typeface="Arial"/>
              </a:rPr>
              <a:t> Local de </a:t>
            </a:r>
            <a:r>
              <a:rPr lang="en-US" sz="2800" err="1">
                <a:solidFill>
                  <a:srgbClr val="17375E"/>
                </a:solidFill>
                <a:latin typeface="Arial"/>
                <a:cs typeface="Arial"/>
              </a:rPr>
              <a:t>Administración</a:t>
            </a:r>
            <a:r>
              <a:rPr lang="en-US" sz="2800">
                <a:solidFill>
                  <a:srgbClr val="17375E"/>
                </a:solidFill>
                <a:latin typeface="Arial"/>
                <a:cs typeface="Arial"/>
              </a:rPr>
              <a:t>/</a:t>
            </a:r>
            <a:r>
              <a:rPr lang="en-US" sz="2800" err="1">
                <a:solidFill>
                  <a:srgbClr val="17375E"/>
                </a:solidFill>
                <a:latin typeface="Arial"/>
                <a:cs typeface="Arial"/>
              </a:rPr>
              <a:t>Organización</a:t>
            </a:r>
            <a:r>
              <a:rPr lang="en-US" sz="2800">
                <a:solidFill>
                  <a:srgbClr val="17375E"/>
                </a:solidFill>
                <a:latin typeface="Arial"/>
                <a:cs typeface="Arial"/>
              </a:rPr>
              <a:t> de </a:t>
            </a:r>
            <a:r>
              <a:rPr lang="en-US" sz="2800" err="1">
                <a:solidFill>
                  <a:srgbClr val="17375E"/>
                </a:solidFill>
                <a:latin typeface="Arial"/>
                <a:cs typeface="Arial"/>
              </a:rPr>
              <a:t>Asistencia</a:t>
            </a:r>
            <a:r>
              <a:rPr lang="en-US" sz="2800">
                <a:solidFill>
                  <a:srgbClr val="17375E"/>
                </a:solidFill>
                <a:latin typeface="Arial"/>
                <a:cs typeface="Arial"/>
              </a:rPr>
              <a:t> </a:t>
            </a:r>
            <a:r>
              <a:rPr lang="en-US" sz="2800" err="1">
                <a:solidFill>
                  <a:srgbClr val="17375E"/>
                </a:solidFill>
                <a:latin typeface="Arial"/>
                <a:cs typeface="Arial"/>
              </a:rPr>
              <a:t>Administrada</a:t>
            </a:r>
            <a:r>
              <a:rPr lang="en-US" sz="2800">
                <a:solidFill>
                  <a:srgbClr val="17375E"/>
                </a:solidFill>
                <a:latin typeface="Arial"/>
                <a:cs typeface="Arial"/>
              </a:rPr>
              <a:t> (LME/MCO) </a:t>
            </a:r>
            <a:r>
              <a:rPr lang="en-US" sz="2800" err="1">
                <a:solidFill>
                  <a:srgbClr val="17375E"/>
                </a:solidFill>
                <a:latin typeface="Arial"/>
                <a:cs typeface="Arial"/>
              </a:rPr>
              <a:t>te</a:t>
            </a:r>
            <a:r>
              <a:rPr lang="en-US" sz="2800">
                <a:solidFill>
                  <a:srgbClr val="17375E"/>
                </a:solidFill>
                <a:latin typeface="Arial"/>
                <a:cs typeface="Arial"/>
              </a:rPr>
              <a:t> </a:t>
            </a:r>
            <a:r>
              <a:rPr lang="en-US" sz="2800" err="1">
                <a:solidFill>
                  <a:srgbClr val="17375E"/>
                </a:solidFill>
                <a:latin typeface="Arial"/>
                <a:cs typeface="Arial"/>
              </a:rPr>
              <a:t>guiará</a:t>
            </a:r>
            <a:r>
              <a:rPr lang="en-US" sz="2800">
                <a:solidFill>
                  <a:srgbClr val="17375E"/>
                </a:solidFill>
                <a:latin typeface="Arial"/>
                <a:cs typeface="Arial"/>
              </a:rPr>
              <a:t> </a:t>
            </a:r>
            <a:r>
              <a:rPr lang="en-US" sz="2800" err="1">
                <a:solidFill>
                  <a:srgbClr val="17375E"/>
                </a:solidFill>
                <a:latin typeface="Arial"/>
                <a:cs typeface="Arial"/>
              </a:rPr>
              <a:t>durante</a:t>
            </a:r>
            <a:r>
              <a:rPr lang="en-US" sz="2800">
                <a:solidFill>
                  <a:srgbClr val="17375E"/>
                </a:solidFill>
                <a:latin typeface="Arial"/>
                <a:cs typeface="Arial"/>
              </a:rPr>
              <a:t> </a:t>
            </a:r>
            <a:r>
              <a:rPr lang="en-US" sz="2800" err="1">
                <a:solidFill>
                  <a:srgbClr val="17375E"/>
                </a:solidFill>
                <a:latin typeface="Arial"/>
                <a:cs typeface="Arial"/>
              </a:rPr>
              <a:t>este</a:t>
            </a:r>
            <a:r>
              <a:rPr lang="en-US" sz="2800">
                <a:solidFill>
                  <a:srgbClr val="17375E"/>
                </a:solidFill>
                <a:latin typeface="Arial"/>
                <a:cs typeface="Arial"/>
              </a:rPr>
              <a:t> </a:t>
            </a:r>
            <a:r>
              <a:rPr lang="en-US" sz="2800" err="1">
                <a:solidFill>
                  <a:srgbClr val="17375E"/>
                </a:solidFill>
                <a:latin typeface="Arial"/>
                <a:cs typeface="Arial"/>
              </a:rPr>
              <a:t>proceso</a:t>
            </a:r>
            <a:r>
              <a:rPr lang="en-US" sz="2800">
                <a:solidFill>
                  <a:srgbClr val="17375E"/>
                </a:solidFill>
                <a:latin typeface="Arial"/>
                <a:cs typeface="Arial"/>
              </a:rPr>
              <a:t>.</a:t>
            </a:r>
          </a:p>
        </p:txBody>
      </p:sp>
      <p:sp>
        <p:nvSpPr>
          <p:cNvPr id="7" name="Oval 6" descr="Number 3">
            <a:extLst>
              <a:ext uri="{FF2B5EF4-FFF2-40B4-BE49-F238E27FC236}">
                <a16:creationId xmlns:a16="http://schemas.microsoft.com/office/drawing/2014/main" id="{D43E446F-87CC-81E8-5AF8-A25BEADBF8F1}"/>
              </a:ext>
            </a:extLst>
          </p:cNvPr>
          <p:cNvSpPr/>
          <p:nvPr/>
        </p:nvSpPr>
        <p:spPr>
          <a:xfrm>
            <a:off x="668318" y="365393"/>
            <a:ext cx="721468" cy="745788"/>
          </a:xfrm>
          <a:prstGeom prst="ellipse">
            <a:avLst/>
          </a:prstGeom>
          <a:solidFill>
            <a:srgbClr val="17375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6A05D8DE-1C36-9570-10E9-757CFCDB70E4}"/>
              </a:ext>
            </a:extLst>
          </p:cNvPr>
          <p:cNvSpPr txBox="1"/>
          <p:nvPr/>
        </p:nvSpPr>
        <p:spPr>
          <a:xfrm>
            <a:off x="822339" y="398595"/>
            <a:ext cx="57068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3600" b="1">
                <a:solidFill>
                  <a:srgbClr val="FFFFFF"/>
                </a:solidFill>
                <a:cs typeface="Arial"/>
              </a:rPr>
              <a:t>3</a:t>
            </a:r>
          </a:p>
        </p:txBody>
      </p:sp>
      <p:sp>
        <p:nvSpPr>
          <p:cNvPr id="2" name="Content Placeholder 1">
            <a:extLst>
              <a:ext uri="{FF2B5EF4-FFF2-40B4-BE49-F238E27FC236}">
                <a16:creationId xmlns:a16="http://schemas.microsoft.com/office/drawing/2014/main" id="{9584CAF2-2569-2EF2-992A-BA78A477019A}"/>
              </a:ext>
            </a:extLst>
          </p:cNvPr>
          <p:cNvSpPr>
            <a:spLocks noGrp="1"/>
          </p:cNvSpPr>
          <p:nvPr>
            <p:ph sz="quarter" idx="4294967295"/>
          </p:nvPr>
        </p:nvSpPr>
        <p:spPr>
          <a:xfrm>
            <a:off x="820718" y="2790839"/>
            <a:ext cx="8069263" cy="2234458"/>
          </a:xfrm>
        </p:spPr>
        <p:txBody>
          <a:bodyPr vert="horz" wrap="square" lIns="0" tIns="45720" rIns="0" bIns="45720" rtlCol="0" anchor="t">
            <a:spAutoFit/>
          </a:bodyPr>
          <a:lstStyle/>
          <a:p>
            <a:pPr marL="0" indent="0">
              <a:spcAft>
                <a:spcPts val="1000"/>
              </a:spcAft>
              <a:buNone/>
            </a:pPr>
            <a:r>
              <a:rPr lang="es-ES_tradnl" sz="2300" b="0">
                <a:solidFill>
                  <a:srgbClr val="000000"/>
                </a:solidFill>
                <a:latin typeface="Arial"/>
                <a:cs typeface="Arial"/>
              </a:rPr>
              <a:t>De acuerdo a tu situación específica, tu Local Management </a:t>
            </a:r>
            <a:r>
              <a:rPr lang="es-ES_tradnl" sz="2300" b="0" err="1">
                <a:solidFill>
                  <a:srgbClr val="000000"/>
                </a:solidFill>
                <a:latin typeface="Arial"/>
                <a:cs typeface="Arial"/>
              </a:rPr>
              <a:t>Entity</a:t>
            </a:r>
            <a:r>
              <a:rPr lang="es-ES_tradnl" sz="2300" b="0">
                <a:solidFill>
                  <a:srgbClr val="000000"/>
                </a:solidFill>
                <a:latin typeface="Arial"/>
                <a:cs typeface="Arial"/>
              </a:rPr>
              <a:t>/</a:t>
            </a:r>
            <a:r>
              <a:rPr lang="es-ES_tradnl" sz="2300" b="0" err="1">
                <a:solidFill>
                  <a:srgbClr val="000000"/>
                </a:solidFill>
                <a:latin typeface="Arial"/>
                <a:cs typeface="Arial"/>
              </a:rPr>
              <a:t>Managed</a:t>
            </a:r>
            <a:r>
              <a:rPr lang="es-ES_tradnl" sz="2300" b="0">
                <a:solidFill>
                  <a:srgbClr val="000000"/>
                </a:solidFill>
                <a:latin typeface="Arial"/>
                <a:cs typeface="Arial"/>
              </a:rPr>
              <a:t> Care </a:t>
            </a:r>
            <a:r>
              <a:rPr lang="es-ES_tradnl" sz="2300" b="0" err="1">
                <a:solidFill>
                  <a:srgbClr val="000000"/>
                </a:solidFill>
                <a:latin typeface="Arial"/>
                <a:cs typeface="Arial"/>
              </a:rPr>
              <a:t>Organization</a:t>
            </a:r>
            <a:r>
              <a:rPr lang="es-ES_tradnl" sz="2300" b="0">
                <a:solidFill>
                  <a:srgbClr val="000000"/>
                </a:solidFill>
                <a:latin typeface="Arial"/>
                <a:cs typeface="Arial"/>
              </a:rPr>
              <a:t> (LME/MCO) - Entidad Local de Administración/ Organización de Asistencia Administrada (LME/MCO) podría pedirte más documentación como tu historial médico, por ejemplo. </a:t>
            </a:r>
          </a:p>
          <a:p>
            <a:pPr marL="0" indent="0">
              <a:spcAft>
                <a:spcPts val="1000"/>
              </a:spcAft>
              <a:buNone/>
            </a:pPr>
            <a:r>
              <a:rPr lang="es-ES_tradnl" sz="2300" b="0">
                <a:solidFill>
                  <a:srgbClr val="000000"/>
                </a:solidFill>
                <a:latin typeface="Arial"/>
                <a:cs typeface="Arial"/>
              </a:rPr>
              <a:t>Sigue las instrucciones que esta organización proporcione. </a:t>
            </a:r>
            <a:endParaRPr lang="es-ES_tradnl">
              <a:solidFill>
                <a:srgbClr val="000000"/>
              </a:solidFill>
            </a:endParaRPr>
          </a:p>
        </p:txBody>
      </p:sp>
      <p:pic>
        <p:nvPicPr>
          <p:cNvPr id="4" name="Picture 3" descr="An visual icon of a piece of paper">
            <a:extLst>
              <a:ext uri="{FF2B5EF4-FFF2-40B4-BE49-F238E27FC236}">
                <a16:creationId xmlns:a16="http://schemas.microsoft.com/office/drawing/2014/main" id="{980FAD92-E353-219F-22A6-68C956147ADE}"/>
              </a:ext>
              <a:ext uri="{C183D7F6-B498-43B3-948B-1728B52AA6E4}">
                <adec:decorative xmlns:adec="http://schemas.microsoft.com/office/drawing/2017/decorative" val="0"/>
              </a:ext>
            </a:extLst>
          </p:cNvPr>
          <p:cNvPicPr>
            <a:picLocks noChangeAspect="1"/>
          </p:cNvPicPr>
          <p:nvPr/>
        </p:nvPicPr>
        <p:blipFill>
          <a:blip r:embed="rId2">
            <a:alphaModFix amt="76000"/>
          </a:blip>
          <a:srcRect/>
          <a:stretch/>
        </p:blipFill>
        <p:spPr>
          <a:xfrm>
            <a:off x="9006912" y="-174448"/>
            <a:ext cx="3340351" cy="3340351"/>
          </a:xfrm>
          <a:prstGeom prst="rect">
            <a:avLst/>
          </a:prstGeom>
        </p:spPr>
      </p:pic>
    </p:spTree>
    <p:extLst>
      <p:ext uri="{BB962C8B-B14F-4D97-AF65-F5344CB8AC3E}">
        <p14:creationId xmlns:p14="http://schemas.microsoft.com/office/powerpoint/2010/main" val="61205614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n visual icon of a check mark">
            <a:extLst>
              <a:ext uri="{FF2B5EF4-FFF2-40B4-BE49-F238E27FC236}">
                <a16:creationId xmlns:a16="http://schemas.microsoft.com/office/drawing/2014/main" id="{DBA52BEB-B067-CEFD-2C68-FFAC0417C8E2}"/>
              </a:ext>
              <a:ext uri="{C183D7F6-B498-43B3-948B-1728B52AA6E4}">
                <adec:decorative xmlns:adec="http://schemas.microsoft.com/office/drawing/2017/decorative" val="0"/>
              </a:ext>
            </a:extLst>
          </p:cNvPr>
          <p:cNvPicPr>
            <a:picLocks noChangeAspect="1"/>
          </p:cNvPicPr>
          <p:nvPr/>
        </p:nvPicPr>
        <p:blipFill>
          <a:blip r:embed="rId2">
            <a:alphaModFix amt="75000"/>
          </a:blip>
          <a:srcRect/>
          <a:stretch/>
        </p:blipFill>
        <p:spPr>
          <a:xfrm>
            <a:off x="9003670" y="-151705"/>
            <a:ext cx="3320852" cy="3320852"/>
          </a:xfrm>
          <a:prstGeom prst="rect">
            <a:avLst/>
          </a:prstGeom>
        </p:spPr>
      </p:pic>
      <p:sp>
        <p:nvSpPr>
          <p:cNvPr id="3" name="Title 2">
            <a:extLst>
              <a:ext uri="{FF2B5EF4-FFF2-40B4-BE49-F238E27FC236}">
                <a16:creationId xmlns:a16="http://schemas.microsoft.com/office/drawing/2014/main" id="{E6026A2C-9A4B-70D5-4FDE-79F5A91F6ACF}"/>
              </a:ext>
            </a:extLst>
          </p:cNvPr>
          <p:cNvSpPr>
            <a:spLocks noGrp="1"/>
          </p:cNvSpPr>
          <p:nvPr>
            <p:ph type="title" idx="4294967295"/>
          </p:nvPr>
        </p:nvSpPr>
        <p:spPr>
          <a:xfrm>
            <a:off x="774700" y="562030"/>
            <a:ext cx="11417300" cy="549275"/>
          </a:xfrm>
        </p:spPr>
        <p:txBody>
          <a:bodyPr/>
          <a:lstStyle/>
          <a:p>
            <a:r>
              <a:rPr lang="en-US" sz="2800" err="1">
                <a:solidFill>
                  <a:srgbClr val="17375E"/>
                </a:solidFill>
                <a:latin typeface="Arial"/>
                <a:cs typeface="Arial"/>
              </a:rPr>
              <a:t>Después</a:t>
            </a:r>
            <a:r>
              <a:rPr lang="en-US" sz="2800">
                <a:solidFill>
                  <a:srgbClr val="17375E"/>
                </a:solidFill>
                <a:latin typeface="Arial"/>
                <a:cs typeface="Arial"/>
              </a:rPr>
              <a:t> de </a:t>
            </a:r>
            <a:r>
              <a:rPr lang="en-US" sz="2800" err="1">
                <a:solidFill>
                  <a:srgbClr val="17375E"/>
                </a:solidFill>
                <a:latin typeface="Arial"/>
                <a:cs typeface="Arial"/>
              </a:rPr>
              <a:t>aplicar</a:t>
            </a:r>
            <a:endParaRPr lang="en-US" sz="2800">
              <a:solidFill>
                <a:srgbClr val="17375E"/>
              </a:solidFill>
            </a:endParaRPr>
          </a:p>
        </p:txBody>
      </p:sp>
      <p:sp>
        <p:nvSpPr>
          <p:cNvPr id="4" name="Content Placeholder 1">
            <a:extLst>
              <a:ext uri="{FF2B5EF4-FFF2-40B4-BE49-F238E27FC236}">
                <a16:creationId xmlns:a16="http://schemas.microsoft.com/office/drawing/2014/main" id="{E5D4BC75-2FA9-2F5E-F730-62AD83BE5000}"/>
              </a:ext>
            </a:extLst>
          </p:cNvPr>
          <p:cNvSpPr txBox="1">
            <a:spLocks/>
          </p:cNvSpPr>
          <p:nvPr/>
        </p:nvSpPr>
        <p:spPr>
          <a:xfrm>
            <a:off x="896159" y="1240511"/>
            <a:ext cx="9091277" cy="4616648"/>
          </a:xfrm>
          <a:prstGeom prst="rect">
            <a:avLst/>
          </a:prstGeom>
        </p:spPr>
        <p:txBody>
          <a:bodyPr vert="horz" wrap="square" lIns="0" tIns="45720" rIns="0" bIns="45720" rtlCol="0" anchor="t">
            <a:spAutoFit/>
          </a:bodyPr>
          <a:lstStyle>
            <a:lvl1pPr marL="228600" indent="-228600" algn="l" defTabSz="685800" rtl="0" eaLnBrk="1" latinLnBrk="0" hangingPunct="1">
              <a:lnSpc>
                <a:spcPct val="100000"/>
              </a:lnSpc>
              <a:spcBef>
                <a:spcPts val="0"/>
              </a:spcBef>
              <a:buFont typeface="Arial" panose="020B0604020202020204" pitchFamily="34" charset="0"/>
              <a:buChar char="•"/>
              <a:defRPr sz="1800" b="1" i="0" kern="120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576263" indent="-233363" algn="l" defTabSz="685800" rtl="0" eaLnBrk="1" latinLnBrk="0" hangingPunct="1">
              <a:lnSpc>
                <a:spcPct val="100000"/>
              </a:lnSpc>
              <a:spcBef>
                <a:spcPts val="0"/>
              </a:spcBef>
              <a:buFont typeface="Franklin Gothic Medium" panose="020B0603020102020204" pitchFamily="34" charset="0"/>
              <a:buChar char="–"/>
              <a:defRPr sz="1800" b="1" i="0" kern="1200">
                <a:solidFill>
                  <a:srgbClr val="003B70"/>
                </a:solidFill>
                <a:latin typeface="Arial" panose="020B0604020202020204" pitchFamily="34" charset="0"/>
                <a:ea typeface="Arial" panose="020B0604020202020204" pitchFamily="34" charset="0"/>
                <a:cs typeface="Arial" panose="020B0604020202020204" pitchFamily="34" charset="0"/>
              </a:defRPr>
            </a:lvl2pPr>
            <a:lvl3pPr marL="857250" indent="-171450" algn="l" defTabSz="685800" rtl="0" eaLnBrk="1" latinLnBrk="0" hangingPunct="1">
              <a:lnSpc>
                <a:spcPct val="100000"/>
              </a:lnSpc>
              <a:spcBef>
                <a:spcPts val="0"/>
              </a:spcBef>
              <a:buFont typeface="Arial" panose="020B0604020202020204" pitchFamily="34" charset="0"/>
              <a:buChar char="•"/>
              <a:defRPr sz="1800" b="1" i="0" kern="1200">
                <a:solidFill>
                  <a:srgbClr val="003B70"/>
                </a:solidFill>
                <a:latin typeface="Arial" panose="020B0604020202020204" pitchFamily="34" charset="0"/>
                <a:ea typeface="Arial" panose="020B0604020202020204" pitchFamily="34" charset="0"/>
                <a:cs typeface="Arial" panose="020B0604020202020204" pitchFamily="34" charset="0"/>
              </a:defRPr>
            </a:lvl3pPr>
            <a:lvl4pPr marL="1200150" indent="-171450" algn="l" defTabSz="685800" rtl="0" eaLnBrk="1" latinLnBrk="0" hangingPunct="1">
              <a:lnSpc>
                <a:spcPct val="100000"/>
              </a:lnSpc>
              <a:spcBef>
                <a:spcPts val="0"/>
              </a:spcBef>
              <a:buFont typeface="Arial" panose="020B0604020202020204" pitchFamily="34" charset="0"/>
              <a:buChar char="•"/>
              <a:defRPr sz="1800" kern="1200">
                <a:solidFill>
                  <a:schemeClr val="tx1"/>
                </a:solidFill>
                <a:latin typeface="Franklin Gothic Medium" panose="020B0603020102020204" pitchFamily="34" charset="0"/>
                <a:ea typeface="+mn-ea"/>
                <a:cs typeface="+mn-cs"/>
              </a:defRPr>
            </a:lvl4pPr>
            <a:lvl5pPr marL="1543050" indent="-171450" algn="l" defTabSz="685800" rtl="0" eaLnBrk="1" latinLnBrk="0" hangingPunct="1">
              <a:lnSpc>
                <a:spcPct val="100000"/>
              </a:lnSpc>
              <a:spcBef>
                <a:spcPts val="0"/>
              </a:spcBef>
              <a:buFont typeface="Arial" panose="020B0604020202020204" pitchFamily="34" charset="0"/>
              <a:buChar char="•"/>
              <a:defRPr sz="1800" kern="1200">
                <a:solidFill>
                  <a:schemeClr val="tx1"/>
                </a:solidFill>
                <a:latin typeface="Franklin Gothic Medium" panose="020B06030201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spcAft>
                <a:spcPts val="1600"/>
              </a:spcAft>
              <a:buNone/>
            </a:pPr>
            <a:r>
              <a:rPr lang="es-ES_tradnl" sz="2300" b="0">
                <a:solidFill>
                  <a:schemeClr val="tx1"/>
                </a:solidFill>
                <a:latin typeface="Arial"/>
                <a:cs typeface="Arial"/>
              </a:rPr>
              <a:t>Si se necesitan más documentos, se te notificará por  </a:t>
            </a:r>
            <a:br>
              <a:rPr lang="es-ES_tradnl" sz="2300" b="0">
                <a:latin typeface="Arial"/>
                <a:cs typeface="Arial"/>
              </a:rPr>
            </a:br>
            <a:r>
              <a:rPr lang="es-ES_tradnl" sz="2300" b="0">
                <a:solidFill>
                  <a:schemeClr val="tx1"/>
                </a:solidFill>
                <a:latin typeface="Arial"/>
                <a:cs typeface="Arial"/>
              </a:rPr>
              <a:t>carta de correo o por teléfono.</a:t>
            </a:r>
          </a:p>
          <a:p>
            <a:pPr marL="0" indent="0">
              <a:spcAft>
                <a:spcPts val="1600"/>
              </a:spcAft>
              <a:buNone/>
            </a:pPr>
            <a:r>
              <a:rPr lang="es-ES_tradnl" sz="2300">
                <a:solidFill>
                  <a:srgbClr val="17375E"/>
                </a:solidFill>
                <a:latin typeface="Arial"/>
                <a:cs typeface="Arial"/>
              </a:rPr>
              <a:t>Una vez que tu aplicación esté completa, recibirás una </a:t>
            </a:r>
            <a:br>
              <a:rPr lang="es-ES_tradnl" sz="2300">
                <a:solidFill>
                  <a:srgbClr val="17375E"/>
                </a:solidFill>
                <a:latin typeface="Arial"/>
                <a:cs typeface="Arial"/>
              </a:rPr>
            </a:br>
            <a:r>
              <a:rPr lang="es-ES_tradnl" sz="2300">
                <a:solidFill>
                  <a:srgbClr val="17375E"/>
                </a:solidFill>
                <a:latin typeface="Arial"/>
                <a:cs typeface="Arial"/>
              </a:rPr>
              <a:t>carta por correo semanas después para conocer la decisión:</a:t>
            </a:r>
          </a:p>
          <a:p>
            <a:pPr marL="575945" lvl="1" indent="-233045">
              <a:spcAft>
                <a:spcPts val="1600"/>
              </a:spcAft>
              <a:buFont typeface="Arial" panose="020B0604020202020204" pitchFamily="34" charset="0"/>
              <a:buChar char="•"/>
            </a:pPr>
            <a:r>
              <a:rPr lang="es-ES_tradnl" sz="2300">
                <a:solidFill>
                  <a:srgbClr val="17375E"/>
                </a:solidFill>
                <a:latin typeface="Arial"/>
                <a:cs typeface="Arial"/>
              </a:rPr>
              <a:t>Si se te agrega a la lista de espera: </a:t>
            </a:r>
            <a:r>
              <a:rPr lang="es-ES_tradnl" sz="2300" b="0">
                <a:solidFill>
                  <a:schemeClr val="tx1"/>
                </a:solidFill>
                <a:latin typeface="Arial"/>
                <a:cs typeface="Arial"/>
              </a:rPr>
              <a:t>Asegúrate de guardar tu carta de admisión. Tal vez la necesites más adelante. </a:t>
            </a:r>
          </a:p>
          <a:p>
            <a:pPr marL="575945" lvl="1" indent="-233045">
              <a:spcAft>
                <a:spcPts val="1600"/>
              </a:spcAft>
              <a:buFont typeface="Arial" panose="020B0604020202020204" pitchFamily="34" charset="0"/>
              <a:buChar char="•"/>
            </a:pPr>
            <a:r>
              <a:rPr lang="es-ES_tradnl" sz="2300">
                <a:solidFill>
                  <a:srgbClr val="17375E"/>
                </a:solidFill>
                <a:latin typeface="Arial"/>
                <a:cs typeface="Arial"/>
              </a:rPr>
              <a:t>Si tu aplicación es rechazada:</a:t>
            </a:r>
            <a:r>
              <a:rPr lang="es-ES_tradnl" sz="2300">
                <a:solidFill>
                  <a:srgbClr val="0F243E"/>
                </a:solidFill>
                <a:latin typeface="Arial"/>
                <a:cs typeface="Arial"/>
              </a:rPr>
              <a:t> </a:t>
            </a:r>
            <a:r>
              <a:rPr lang="es-ES_tradnl" sz="2300" b="0">
                <a:solidFill>
                  <a:schemeClr val="tx1"/>
                </a:solidFill>
                <a:latin typeface="Arial"/>
                <a:cs typeface="Arial"/>
              </a:rPr>
              <a:t>Puedes apelar la decisión. La carta que recibirías incluye un formato para apelación, o puedes llamar a tu Local Management </a:t>
            </a:r>
            <a:r>
              <a:rPr lang="es-ES_tradnl" sz="2300" b="0" err="1">
                <a:solidFill>
                  <a:schemeClr val="tx1"/>
                </a:solidFill>
                <a:latin typeface="Arial"/>
                <a:cs typeface="Arial"/>
              </a:rPr>
              <a:t>Entity</a:t>
            </a:r>
            <a:r>
              <a:rPr lang="es-ES_tradnl" sz="2300" b="0">
                <a:solidFill>
                  <a:schemeClr val="tx1"/>
                </a:solidFill>
                <a:latin typeface="Arial"/>
                <a:cs typeface="Arial"/>
              </a:rPr>
              <a:t>/</a:t>
            </a:r>
            <a:r>
              <a:rPr lang="es-ES_tradnl" sz="2300" b="0" err="1">
                <a:solidFill>
                  <a:schemeClr val="tx1"/>
                </a:solidFill>
                <a:latin typeface="Arial"/>
                <a:cs typeface="Arial"/>
              </a:rPr>
              <a:t>Managed</a:t>
            </a:r>
            <a:r>
              <a:rPr lang="es-ES_tradnl" sz="2300" b="0">
                <a:solidFill>
                  <a:schemeClr val="tx1"/>
                </a:solidFill>
                <a:latin typeface="Arial"/>
                <a:cs typeface="Arial"/>
              </a:rPr>
              <a:t> Care </a:t>
            </a:r>
            <a:r>
              <a:rPr lang="es-ES_tradnl" sz="2300" b="0" err="1">
                <a:solidFill>
                  <a:schemeClr val="tx1"/>
                </a:solidFill>
                <a:latin typeface="Arial"/>
                <a:cs typeface="Arial"/>
              </a:rPr>
              <a:t>Organization</a:t>
            </a:r>
            <a:r>
              <a:rPr lang="es-ES_tradnl" sz="2300" b="0">
                <a:solidFill>
                  <a:schemeClr val="tx1"/>
                </a:solidFill>
                <a:latin typeface="Arial"/>
                <a:cs typeface="Arial"/>
              </a:rPr>
              <a:t> (LME/MCO) - Entidad Local de Administración/Organización de Asistencia Administrada (LME/MCO).</a:t>
            </a:r>
            <a:r>
              <a:rPr lang="es-ES_tradnl" sz="2400" b="0">
                <a:solidFill>
                  <a:schemeClr val="tx1"/>
                </a:solidFill>
                <a:latin typeface="Arial"/>
                <a:cs typeface="Arial"/>
              </a:rPr>
              <a:t> </a:t>
            </a:r>
          </a:p>
        </p:txBody>
      </p:sp>
    </p:spTree>
    <p:extLst>
      <p:ext uri="{BB962C8B-B14F-4D97-AF65-F5344CB8AC3E}">
        <p14:creationId xmlns:p14="http://schemas.microsoft.com/office/powerpoint/2010/main" val="76989269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17375E"/>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40F37A0-C3C7-9C5A-5660-9723C0B1219F}"/>
              </a:ext>
            </a:extLst>
          </p:cNvPr>
          <p:cNvSpPr txBox="1">
            <a:spLocks noGrp="1"/>
          </p:cNvSpPr>
          <p:nvPr>
            <p:ph type="title" idx="4294967295"/>
          </p:nvPr>
        </p:nvSpPr>
        <p:spPr>
          <a:xfrm>
            <a:off x="725487" y="2728913"/>
            <a:ext cx="9687755" cy="25241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685800" rtl="0" eaLnBrk="1" latinLnBrk="0" hangingPunct="1">
              <a:lnSpc>
                <a:spcPct val="90000"/>
              </a:lnSpc>
              <a:spcBef>
                <a:spcPct val="0"/>
              </a:spcBef>
              <a:buNone/>
              <a:defRPr sz="3200" b="1" i="0" kern="1200">
                <a:solidFill>
                  <a:srgbClr val="7CA3DD"/>
                </a:solidFill>
                <a:latin typeface="Arial" panose="020B0604020202020204" pitchFamily="34" charset="0"/>
                <a:ea typeface="Arial" panose="020B0604020202020204" pitchFamily="34" charset="0"/>
                <a:cs typeface="Arial" panose="020B0604020202020204" pitchFamily="34" charset="0"/>
              </a:defRPr>
            </a:lvl1pPr>
          </a:lstStyle>
          <a:p>
            <a:pPr>
              <a:lnSpc>
                <a:spcPct val="100000"/>
              </a:lnSpc>
              <a:defRPr/>
            </a:pPr>
            <a:r>
              <a:rPr kumimoji="0" lang="en-US" sz="3600" b="0" i="0" u="none" strike="noStrike" kern="1200" cap="none" spc="0" normalizeH="0" baseline="0" noProof="0" err="1">
                <a:ln>
                  <a:noFill/>
                </a:ln>
                <a:solidFill>
                  <a:schemeClr val="bg1"/>
                </a:solidFill>
                <a:effectLst/>
                <a:uLnTx/>
                <a:uFillTx/>
                <a:latin typeface="Arial"/>
                <a:cs typeface="Arial"/>
              </a:rPr>
              <a:t>Exen</a:t>
            </a:r>
            <a:r>
              <a:rPr lang="en-US" sz="3600" b="0" err="1">
                <a:solidFill>
                  <a:schemeClr val="bg1"/>
                </a:solidFill>
                <a:latin typeface="Arial"/>
                <a:cs typeface="Arial"/>
              </a:rPr>
              <a:t>ción</a:t>
            </a:r>
            <a:r>
              <a:rPr lang="en-US" sz="3600" b="0">
                <a:solidFill>
                  <a:schemeClr val="bg1"/>
                </a:solidFill>
                <a:latin typeface="Arial"/>
                <a:cs typeface="Arial"/>
              </a:rPr>
              <a:t> </a:t>
            </a:r>
            <a:r>
              <a:rPr lang="en-US" sz="3600" b="0" err="1">
                <a:solidFill>
                  <a:schemeClr val="bg1"/>
                </a:solidFill>
                <a:latin typeface="Arial"/>
                <a:cs typeface="Arial"/>
              </a:rPr>
              <a:t>por</a:t>
            </a:r>
            <a:r>
              <a:rPr lang="en-US" sz="3600" b="0">
                <a:solidFill>
                  <a:schemeClr val="bg1"/>
                </a:solidFill>
                <a:latin typeface="Arial"/>
                <a:cs typeface="Arial"/>
              </a:rPr>
              <a:t> </a:t>
            </a:r>
            <a:r>
              <a:rPr lang="en-US" sz="3600" b="0" err="1">
                <a:solidFill>
                  <a:schemeClr val="bg1"/>
                </a:solidFill>
                <a:latin typeface="Arial"/>
                <a:cs typeface="Arial"/>
              </a:rPr>
              <a:t>i</a:t>
            </a:r>
            <a:r>
              <a:rPr kumimoji="0" lang="en-US" sz="3600" b="0" i="0" u="none" strike="noStrike" kern="1200" cap="none" spc="0" normalizeH="0" baseline="0" noProof="0" err="1">
                <a:ln>
                  <a:noFill/>
                </a:ln>
                <a:solidFill>
                  <a:schemeClr val="bg1"/>
                </a:solidFill>
                <a:effectLst/>
                <a:uLnTx/>
                <a:uFillTx/>
                <a:latin typeface="Arial"/>
                <a:cs typeface="Arial"/>
              </a:rPr>
              <a:t>nnovaciones</a:t>
            </a:r>
            <a:r>
              <a:rPr lang="en-US" sz="3600" b="0">
                <a:solidFill>
                  <a:schemeClr val="bg1"/>
                </a:solidFill>
                <a:latin typeface="Arial"/>
                <a:cs typeface="Arial"/>
              </a:rPr>
              <a:t> de</a:t>
            </a:r>
            <a:r>
              <a:rPr kumimoji="0" lang="en-US" sz="3600" b="0" i="0" u="none" strike="noStrike" kern="1200" cap="none" spc="0" normalizeH="0" baseline="0" noProof="0">
                <a:ln>
                  <a:noFill/>
                </a:ln>
                <a:solidFill>
                  <a:schemeClr val="bg1"/>
                </a:solidFill>
                <a:effectLst/>
                <a:uLnTx/>
                <a:uFillTx/>
                <a:latin typeface="Arial"/>
                <a:cs typeface="Arial"/>
              </a:rPr>
              <a:t> </a:t>
            </a:r>
            <a:br>
              <a:rPr lang="en-US" sz="3600" b="0" i="0" u="none" strike="noStrike" kern="1200" cap="none" spc="0" normalizeH="0" baseline="0" noProof="0">
                <a:ln>
                  <a:noFill/>
                </a:ln>
                <a:effectLst/>
                <a:uLnTx/>
                <a:uFillTx/>
                <a:latin typeface="Arial"/>
                <a:ea typeface="Arial" panose="020B0604020202020204" pitchFamily="34" charset="0"/>
                <a:cs typeface="Arial"/>
              </a:rPr>
            </a:br>
            <a:r>
              <a:rPr kumimoji="0" lang="en-US" sz="3600" b="0" i="0" u="none" strike="noStrike" kern="1200" cap="none" spc="0" normalizeH="0" baseline="0" noProof="0">
                <a:ln>
                  <a:noFill/>
                </a:ln>
                <a:solidFill>
                  <a:schemeClr val="bg1"/>
                </a:solidFill>
                <a:effectLst/>
                <a:uLnTx/>
                <a:uFillTx/>
                <a:latin typeface="Arial"/>
                <a:cs typeface="Arial"/>
              </a:rPr>
              <a:t>Carolina del Norte: </a:t>
            </a:r>
            <a:br>
              <a:rPr lang="en-US" sz="3600" b="0" i="0" u="none" strike="noStrike" kern="1200" cap="none" spc="0" normalizeH="0" baseline="0" noProof="0">
                <a:ln>
                  <a:noFill/>
                </a:ln>
                <a:effectLst/>
                <a:uLnTx/>
                <a:uFillTx/>
                <a:latin typeface="Arial"/>
                <a:ea typeface="Arial" panose="020B0604020202020204" pitchFamily="34" charset="0"/>
                <a:cs typeface="Arial"/>
              </a:rPr>
            </a:br>
            <a:r>
              <a:rPr lang="en-US" sz="5400" err="1">
                <a:solidFill>
                  <a:schemeClr val="bg1"/>
                </a:solidFill>
                <a:latin typeface="Arial"/>
                <a:cs typeface="Arial"/>
              </a:rPr>
              <a:t>Sobre</a:t>
            </a:r>
            <a:r>
              <a:rPr lang="en-US" sz="5400">
                <a:solidFill>
                  <a:schemeClr val="bg1"/>
                </a:solidFill>
                <a:latin typeface="Arial"/>
                <a:cs typeface="Arial"/>
              </a:rPr>
              <a:t> la</a:t>
            </a:r>
            <a:r>
              <a:rPr kumimoji="0" lang="en-US" sz="5400" b="1" i="0" u="none" strike="noStrike" kern="1200" cap="none" spc="0" normalizeH="0" baseline="0" noProof="0">
                <a:ln>
                  <a:noFill/>
                </a:ln>
                <a:solidFill>
                  <a:schemeClr val="bg1"/>
                </a:solidFill>
                <a:effectLst/>
                <a:uLnTx/>
                <a:uFillTx/>
                <a:latin typeface="Arial"/>
                <a:cs typeface="Arial"/>
              </a:rPr>
              <a:t> </a:t>
            </a:r>
            <a:r>
              <a:rPr kumimoji="0" lang="en-US" sz="5400" b="1" i="0" u="none" strike="noStrike" kern="1200" cap="none" spc="0" normalizeH="0" baseline="0" noProof="0" err="1">
                <a:ln>
                  <a:noFill/>
                </a:ln>
                <a:solidFill>
                  <a:schemeClr val="bg1"/>
                </a:solidFill>
                <a:effectLst/>
                <a:uLnTx/>
                <a:uFillTx/>
                <a:latin typeface="Arial"/>
                <a:cs typeface="Arial"/>
              </a:rPr>
              <a:t>lista</a:t>
            </a:r>
            <a:r>
              <a:rPr kumimoji="0" lang="en-US" sz="5400" b="1" i="0" u="none" strike="noStrike" kern="1200" cap="none" spc="0" normalizeH="0" baseline="0" noProof="0">
                <a:ln>
                  <a:noFill/>
                </a:ln>
                <a:solidFill>
                  <a:schemeClr val="bg1"/>
                </a:solidFill>
                <a:effectLst/>
                <a:uLnTx/>
                <a:uFillTx/>
                <a:latin typeface="Arial"/>
                <a:cs typeface="Arial"/>
              </a:rPr>
              <a:t> de </a:t>
            </a:r>
            <a:r>
              <a:rPr kumimoji="0" lang="en-US" sz="5400" b="1" i="0" u="none" strike="noStrike" kern="1200" cap="none" spc="0" normalizeH="0" baseline="0" noProof="0" err="1">
                <a:ln>
                  <a:noFill/>
                </a:ln>
                <a:solidFill>
                  <a:schemeClr val="bg1"/>
                </a:solidFill>
                <a:effectLst/>
                <a:uLnTx/>
                <a:uFillTx/>
                <a:latin typeface="Arial"/>
                <a:cs typeface="Arial"/>
              </a:rPr>
              <a:t>espera</a:t>
            </a:r>
            <a:endParaRPr kumimoji="0" lang="en-US" sz="5400" b="1" i="0" u="none" strike="noStrike" kern="1200" cap="none" spc="0" normalizeH="0" baseline="0" noProof="0">
              <a:ln>
                <a:noFill/>
              </a:ln>
              <a:solidFill>
                <a:schemeClr val="bg1"/>
              </a:solidFill>
              <a:effectLst/>
              <a:uLnTx/>
              <a:uFillTx/>
              <a:latin typeface="Arial"/>
              <a:cs typeface="Arial" panose="020B0604020202020204" pitchFamily="34" charset="0"/>
            </a:endParaRPr>
          </a:p>
        </p:txBody>
      </p:sp>
      <p:pic>
        <p:nvPicPr>
          <p:cNvPr id="5" name="Picture 4">
            <a:extLst>
              <a:ext uri="{FF2B5EF4-FFF2-40B4-BE49-F238E27FC236}">
                <a16:creationId xmlns:a16="http://schemas.microsoft.com/office/drawing/2014/main" id="{3097DA5A-A2ED-8257-CFCB-407FD24BA7C0}"/>
              </a:ext>
              <a:ext uri="{C183D7F6-B498-43B3-948B-1728B52AA6E4}">
                <adec:decorative xmlns:adec="http://schemas.microsoft.com/office/drawing/2017/decorative" val="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23256" r="-25742"/>
          <a:stretch/>
        </p:blipFill>
        <p:spPr>
          <a:xfrm rot="16200000">
            <a:off x="9878153" y="4566066"/>
            <a:ext cx="2342954" cy="2281046"/>
          </a:xfrm>
          <a:prstGeom prst="rect">
            <a:avLst/>
          </a:prstGeom>
        </p:spPr>
      </p:pic>
      <p:pic>
        <p:nvPicPr>
          <p:cNvPr id="6" name="Picture 5">
            <a:extLst>
              <a:ext uri="{FF2B5EF4-FFF2-40B4-BE49-F238E27FC236}">
                <a16:creationId xmlns:a16="http://schemas.microsoft.com/office/drawing/2014/main" id="{295EBB82-6C67-0248-8031-D3094D26C4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8911" y="323168"/>
            <a:ext cx="3552588" cy="1125572"/>
          </a:xfrm>
          <a:prstGeom prst="rect">
            <a:avLst/>
          </a:prstGeom>
        </p:spPr>
      </p:pic>
    </p:spTree>
    <p:extLst>
      <p:ext uri="{BB962C8B-B14F-4D97-AF65-F5344CB8AC3E}">
        <p14:creationId xmlns:p14="http://schemas.microsoft.com/office/powerpoint/2010/main" val="425372443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8">
            <a:extLst>
              <a:ext uri="{FF2B5EF4-FFF2-40B4-BE49-F238E27FC236}">
                <a16:creationId xmlns:a16="http://schemas.microsoft.com/office/drawing/2014/main" id="{B3B779C9-9003-662D-2094-3AD7B0189DCC}"/>
              </a:ext>
            </a:extLst>
          </p:cNvPr>
          <p:cNvSpPr txBox="1">
            <a:spLocks noGrp="1"/>
          </p:cNvSpPr>
          <p:nvPr>
            <p:ph type="title" idx="4294967295"/>
          </p:nvPr>
        </p:nvSpPr>
        <p:spPr>
          <a:xfrm>
            <a:off x="649962" y="532272"/>
            <a:ext cx="4975334" cy="184665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685800" rtl="0" eaLnBrk="1" latinLnBrk="0" hangingPunct="1">
              <a:lnSpc>
                <a:spcPct val="90000"/>
              </a:lnSpc>
              <a:spcBef>
                <a:spcPct val="0"/>
              </a:spcBef>
              <a:buNone/>
              <a:defRPr sz="3600" kern="1200">
                <a:solidFill>
                  <a:srgbClr val="002060"/>
                </a:solidFill>
                <a:latin typeface="Franklin Gothic Demi Cond" panose="020B0706030402020204" pitchFamily="34" charset="0"/>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419" sz="4000" b="1" i="0" u="none" strike="noStrike" kern="1200" cap="none" spc="0" normalizeH="0" baseline="0" noProof="0">
                <a:ln>
                  <a:noFill/>
                </a:ln>
                <a:solidFill>
                  <a:srgbClr val="147DAF"/>
                </a:solidFill>
                <a:effectLst/>
                <a:uLnTx/>
                <a:uFillTx/>
                <a:latin typeface="Arial Bold"/>
                <a:ea typeface="+mn-ea"/>
                <a:cs typeface="+mn-cs"/>
              </a:rPr>
              <a:t>¿Qué es la </a:t>
            </a:r>
            <a:r>
              <a:rPr lang="es-419" sz="4000">
                <a:solidFill>
                  <a:srgbClr val="147DAF"/>
                </a:solidFill>
                <a:latin typeface="Arial Bold"/>
                <a:ea typeface="+mn-ea"/>
                <a:cs typeface="+mn-cs"/>
              </a:rPr>
              <a:t>Exención por</a:t>
            </a:r>
            <a:r>
              <a:rPr kumimoji="0" lang="es-419" sz="4000" b="1" i="0" u="none" strike="noStrike" kern="1200" cap="none" spc="0" normalizeH="0" baseline="0" noProof="0">
                <a:ln>
                  <a:noFill/>
                </a:ln>
                <a:solidFill>
                  <a:srgbClr val="147DAF"/>
                </a:solidFill>
                <a:effectLst/>
                <a:uLnTx/>
                <a:uFillTx/>
                <a:latin typeface="Arial Bold"/>
                <a:ea typeface="+mn-ea"/>
                <a:cs typeface="+mn-cs"/>
              </a:rPr>
              <a:t> </a:t>
            </a:r>
            <a:r>
              <a:rPr lang="es-419" sz="4000">
                <a:solidFill>
                  <a:srgbClr val="147DAF"/>
                </a:solidFill>
                <a:latin typeface="Arial Bold"/>
                <a:ea typeface="+mn-ea"/>
                <a:cs typeface="+mn-cs"/>
              </a:rPr>
              <a:t>i</a:t>
            </a:r>
            <a:r>
              <a:rPr kumimoji="0" lang="es-419" sz="4000" b="1" i="0" u="none" strike="noStrike" kern="1200" cap="none" spc="0" normalizeH="0" baseline="0" noProof="0">
                <a:ln>
                  <a:noFill/>
                </a:ln>
                <a:solidFill>
                  <a:srgbClr val="147DAF"/>
                </a:solidFill>
                <a:effectLst/>
                <a:uLnTx/>
                <a:uFillTx/>
                <a:latin typeface="Arial Bold"/>
                <a:ea typeface="+mn-ea"/>
                <a:cs typeface="+mn-cs"/>
              </a:rPr>
              <a:t>nnovaciones de </a:t>
            </a:r>
            <a:r>
              <a:rPr lang="es-419" sz="4000">
                <a:solidFill>
                  <a:srgbClr val="147DAF"/>
                </a:solidFill>
                <a:latin typeface="Arial Bold"/>
                <a:ea typeface="+mn-ea"/>
                <a:cs typeface="+mn-cs"/>
              </a:rPr>
              <a:t>C</a:t>
            </a:r>
            <a:r>
              <a:rPr kumimoji="0" lang="es-419" sz="4000" b="1" i="0" u="none" strike="noStrike" kern="1200" cap="none" spc="0" normalizeH="0" baseline="0" noProof="0">
                <a:ln>
                  <a:noFill/>
                </a:ln>
                <a:solidFill>
                  <a:srgbClr val="147DAF"/>
                </a:solidFill>
                <a:effectLst/>
                <a:uLnTx/>
                <a:uFillTx/>
                <a:latin typeface="Arial Bold"/>
                <a:ea typeface="+mn-ea"/>
                <a:cs typeface="+mn-cs"/>
              </a:rPr>
              <a:t>arolina del Norte?</a:t>
            </a:r>
            <a:endParaRPr lang="es-419" sz="4800" b="0" i="0" u="none" strike="noStrike" kern="1200" cap="none" spc="0" normalizeH="0" baseline="0" noProof="0">
              <a:ln>
                <a:noFill/>
              </a:ln>
              <a:solidFill>
                <a:srgbClr val="002060"/>
              </a:solidFill>
              <a:effectLst/>
              <a:uLnTx/>
              <a:uFillTx/>
              <a:latin typeface="Franklin Gothic Demi Cond" panose="020B0706030402020204" pitchFamily="34" charset="0"/>
              <a:ea typeface="+mn-ea"/>
              <a:cs typeface="+mn-cs"/>
            </a:endParaRPr>
          </a:p>
        </p:txBody>
      </p:sp>
      <p:sp>
        <p:nvSpPr>
          <p:cNvPr id="12" name="TextBox 9">
            <a:extLst>
              <a:ext uri="{FF2B5EF4-FFF2-40B4-BE49-F238E27FC236}">
                <a16:creationId xmlns:a16="http://schemas.microsoft.com/office/drawing/2014/main" id="{D43D1702-9DF6-4D47-BE64-4624C68C76CA}"/>
              </a:ext>
            </a:extLst>
          </p:cNvPr>
          <p:cNvSpPr txBox="1"/>
          <p:nvPr/>
        </p:nvSpPr>
        <p:spPr>
          <a:xfrm>
            <a:off x="649963" y="2642582"/>
            <a:ext cx="4570526" cy="1958357"/>
          </a:xfrm>
          <a:prstGeom prst="rect">
            <a:avLst/>
          </a:prstGeom>
        </p:spPr>
        <p:txBody>
          <a:bodyPr wrap="square" lIns="0" tIns="0" rIns="0" bIns="0" rtlCol="0" anchor="t">
            <a:spAutoFit/>
          </a:bodyPr>
          <a:lstStyle/>
          <a:p>
            <a:pPr>
              <a:lnSpc>
                <a:spcPts val="3080"/>
              </a:lnSpc>
            </a:pPr>
            <a:r>
              <a:rPr lang="es-419" sz="2400">
                <a:latin typeface="Arial"/>
                <a:cs typeface="Arial"/>
              </a:rPr>
              <a:t>La Exención por</a:t>
            </a:r>
            <a:r>
              <a:rPr lang="es-419" sz="2400">
                <a:effectLst/>
                <a:latin typeface="Arial"/>
                <a:cs typeface="Arial"/>
              </a:rPr>
              <a:t> </a:t>
            </a:r>
            <a:r>
              <a:rPr lang="es-419" sz="2400">
                <a:latin typeface="Arial"/>
                <a:cs typeface="Arial"/>
              </a:rPr>
              <a:t>i</a:t>
            </a:r>
            <a:r>
              <a:rPr lang="es-419" sz="2400">
                <a:effectLst/>
                <a:latin typeface="Arial"/>
                <a:cs typeface="Arial"/>
              </a:rPr>
              <a:t>nnovaciones de C</a:t>
            </a:r>
            <a:r>
              <a:rPr lang="es-419" sz="2400">
                <a:latin typeface="Arial"/>
                <a:cs typeface="Arial"/>
              </a:rPr>
              <a:t>arolina del Norte cubre un rango completo de servicios para</a:t>
            </a:r>
            <a:r>
              <a:rPr lang="es-419" sz="2400">
                <a:effectLst/>
                <a:latin typeface="Arial"/>
                <a:cs typeface="Arial"/>
              </a:rPr>
              <a:t> personas </a:t>
            </a:r>
            <a:r>
              <a:rPr lang="es-419" sz="2400">
                <a:latin typeface="Arial"/>
                <a:cs typeface="Arial"/>
              </a:rPr>
              <a:t>con</a:t>
            </a:r>
            <a:r>
              <a:rPr lang="es-419" sz="2400">
                <a:effectLst/>
                <a:latin typeface="Arial"/>
                <a:cs typeface="Arial"/>
              </a:rPr>
              <a:t> </a:t>
            </a:r>
            <a:r>
              <a:rPr lang="es-419" sz="2400" b="1">
                <a:solidFill>
                  <a:srgbClr val="137DAE"/>
                </a:solidFill>
                <a:effectLst/>
                <a:latin typeface="Arial"/>
                <a:cs typeface="Arial"/>
              </a:rPr>
              <a:t>discapacidades intelectuales o del desarrollo</a:t>
            </a:r>
            <a:r>
              <a:rPr lang="es-419" sz="2400">
                <a:latin typeface="Arial"/>
                <a:cs typeface="Arial"/>
              </a:rPr>
              <a:t>.</a:t>
            </a:r>
            <a:r>
              <a:rPr lang="es-419" sz="2400">
                <a:effectLst/>
                <a:latin typeface="Arial"/>
                <a:cs typeface="Arial"/>
              </a:rPr>
              <a:t> </a:t>
            </a:r>
          </a:p>
        </p:txBody>
      </p:sp>
      <p:sp>
        <p:nvSpPr>
          <p:cNvPr id="14" name="Rectangle 13">
            <a:extLst>
              <a:ext uri="{FF2B5EF4-FFF2-40B4-BE49-F238E27FC236}">
                <a16:creationId xmlns:a16="http://schemas.microsoft.com/office/drawing/2014/main" id="{7850116E-9475-16A5-6119-3484B2588225}"/>
              </a:ext>
            </a:extLst>
          </p:cNvPr>
          <p:cNvSpPr/>
          <p:nvPr/>
        </p:nvSpPr>
        <p:spPr>
          <a:xfrm>
            <a:off x="649962" y="4795385"/>
            <a:ext cx="4708101" cy="1081315"/>
          </a:xfrm>
          <a:prstGeom prst="rect">
            <a:avLst/>
          </a:prstGeom>
          <a:noFill/>
          <a:ln w="25400">
            <a:solidFill>
              <a:srgbClr val="147DAF"/>
            </a:solidFill>
          </a:ln>
        </p:spPr>
        <p:style>
          <a:lnRef idx="2">
            <a:schemeClr val="accent1">
              <a:shade val="15000"/>
            </a:schemeClr>
          </a:lnRef>
          <a:fillRef idx="1">
            <a:schemeClr val="accent1"/>
          </a:fillRef>
          <a:effectRef idx="0">
            <a:schemeClr val="accent1"/>
          </a:effectRef>
          <a:fontRef idx="minor">
            <a:schemeClr val="lt1"/>
          </a:fontRef>
        </p:style>
        <p:txBody>
          <a:bodyPr lIns="182880" tIns="182880" rIns="182880" bIns="182880" rtlCol="0" anchor="ctr"/>
          <a:lstStyle/>
          <a:p>
            <a:r>
              <a:rPr lang="es-419" sz="2000" b="1">
                <a:solidFill>
                  <a:srgbClr val="17375E"/>
                </a:solidFill>
                <a:latin typeface="Arial"/>
                <a:cs typeface="Arial"/>
              </a:rPr>
              <a:t>Cualquier persona puede</a:t>
            </a:r>
            <a:r>
              <a:rPr lang="es-419" sz="2000" b="1">
                <a:solidFill>
                  <a:srgbClr val="17375E"/>
                </a:solidFill>
                <a:effectLst/>
                <a:latin typeface="Arial"/>
                <a:cs typeface="Arial"/>
              </a:rPr>
              <a:t> aplicar</a:t>
            </a:r>
            <a:r>
              <a:rPr lang="es-419" sz="2000" b="1">
                <a:solidFill>
                  <a:srgbClr val="17375E"/>
                </a:solidFill>
                <a:latin typeface="Arial"/>
                <a:cs typeface="Arial"/>
              </a:rPr>
              <a:t>, sin importar su edad, ingresos o</a:t>
            </a:r>
            <a:r>
              <a:rPr lang="es-419" sz="2000" b="1">
                <a:solidFill>
                  <a:srgbClr val="17375E"/>
                </a:solidFill>
                <a:effectLst/>
                <a:latin typeface="Arial"/>
                <a:cs typeface="Arial"/>
              </a:rPr>
              <a:t> si cuenta o no con seguro</a:t>
            </a:r>
            <a:r>
              <a:rPr lang="es-419" sz="2000" b="1">
                <a:solidFill>
                  <a:srgbClr val="17375E"/>
                </a:solidFill>
                <a:latin typeface="Arial"/>
                <a:cs typeface="Arial"/>
              </a:rPr>
              <a:t> médico</a:t>
            </a:r>
            <a:r>
              <a:rPr lang="es-419" sz="2000" b="1">
                <a:solidFill>
                  <a:srgbClr val="17375E"/>
                </a:solidFill>
                <a:effectLst/>
                <a:latin typeface="Arial"/>
                <a:cs typeface="Arial"/>
              </a:rPr>
              <a:t>.</a:t>
            </a:r>
            <a:endParaRPr lang="es-419" sz="2000" strike="sngStrike">
              <a:solidFill>
                <a:srgbClr val="FF0000"/>
              </a:solidFill>
              <a:effectLst/>
              <a:latin typeface="Arial"/>
              <a:cs typeface="Arial"/>
            </a:endParaRPr>
          </a:p>
        </p:txBody>
      </p:sp>
      <p:pic>
        <p:nvPicPr>
          <p:cNvPr id="4" name="Picture 3" descr="Three smiling teenagers with intellectual or developmental disabilities in an outdoor park. ">
            <a:extLst>
              <a:ext uri="{FF2B5EF4-FFF2-40B4-BE49-F238E27FC236}">
                <a16:creationId xmlns:a16="http://schemas.microsoft.com/office/drawing/2014/main" id="{02B335DF-A07E-7B6B-91FD-54E5ADE591B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096000" y="0"/>
            <a:ext cx="6090036" cy="6137329"/>
          </a:xfrm>
          <a:prstGeom prst="rect">
            <a:avLst/>
          </a:prstGeom>
        </p:spPr>
      </p:pic>
    </p:spTree>
    <p:extLst>
      <p:ext uri="{BB962C8B-B14F-4D97-AF65-F5344CB8AC3E}">
        <p14:creationId xmlns:p14="http://schemas.microsoft.com/office/powerpoint/2010/main" val="128205285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DDC0DD-A47E-61CC-BD8E-A5969D1B4B1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E3C5A4A-6025-BF52-FC10-516627D2067C}"/>
              </a:ext>
            </a:extLst>
          </p:cNvPr>
          <p:cNvSpPr>
            <a:spLocks noGrp="1"/>
          </p:cNvSpPr>
          <p:nvPr>
            <p:ph type="title" idx="4294967295"/>
          </p:nvPr>
        </p:nvSpPr>
        <p:spPr>
          <a:xfrm>
            <a:off x="774700" y="602422"/>
            <a:ext cx="11417300" cy="549275"/>
          </a:xfrm>
        </p:spPr>
        <p:txBody>
          <a:bodyPr/>
          <a:lstStyle/>
          <a:p>
            <a:r>
              <a:rPr lang="en-US" err="1">
                <a:solidFill>
                  <a:srgbClr val="17375E"/>
                </a:solidFill>
                <a:latin typeface="Arial"/>
                <a:cs typeface="Arial"/>
              </a:rPr>
              <a:t>Cómo</a:t>
            </a:r>
            <a:r>
              <a:rPr lang="en-US">
                <a:solidFill>
                  <a:srgbClr val="17375E"/>
                </a:solidFill>
                <a:latin typeface="Arial"/>
                <a:cs typeface="Arial"/>
              </a:rPr>
              <a:t> </a:t>
            </a:r>
            <a:r>
              <a:rPr lang="en-US" err="1">
                <a:solidFill>
                  <a:srgbClr val="17375E"/>
                </a:solidFill>
                <a:latin typeface="Arial"/>
                <a:cs typeface="Arial"/>
              </a:rPr>
              <a:t>funciona</a:t>
            </a:r>
            <a:r>
              <a:rPr lang="en-US">
                <a:solidFill>
                  <a:srgbClr val="17375E"/>
                </a:solidFill>
                <a:latin typeface="Arial"/>
                <a:cs typeface="Arial"/>
              </a:rPr>
              <a:t> la </a:t>
            </a:r>
            <a:r>
              <a:rPr lang="en-US" err="1">
                <a:solidFill>
                  <a:srgbClr val="17375E"/>
                </a:solidFill>
                <a:latin typeface="Arial"/>
                <a:cs typeface="Arial"/>
              </a:rPr>
              <a:t>lista</a:t>
            </a:r>
            <a:r>
              <a:rPr lang="en-US">
                <a:solidFill>
                  <a:srgbClr val="17375E"/>
                </a:solidFill>
                <a:latin typeface="Arial"/>
                <a:cs typeface="Arial"/>
              </a:rPr>
              <a:t> de </a:t>
            </a:r>
            <a:r>
              <a:rPr lang="en-US" err="1">
                <a:solidFill>
                  <a:srgbClr val="17375E"/>
                </a:solidFill>
                <a:latin typeface="Arial"/>
                <a:cs typeface="Arial"/>
              </a:rPr>
              <a:t>espera</a:t>
            </a:r>
            <a:endParaRPr lang="en-US">
              <a:solidFill>
                <a:srgbClr val="17375E"/>
              </a:solidFill>
            </a:endParaRPr>
          </a:p>
        </p:txBody>
      </p:sp>
      <p:sp>
        <p:nvSpPr>
          <p:cNvPr id="2" name="Content Placeholder 1">
            <a:extLst>
              <a:ext uri="{FF2B5EF4-FFF2-40B4-BE49-F238E27FC236}">
                <a16:creationId xmlns:a16="http://schemas.microsoft.com/office/drawing/2014/main" id="{C60BB48A-6AE3-F561-4003-67F8B4E4A276}"/>
              </a:ext>
            </a:extLst>
          </p:cNvPr>
          <p:cNvSpPr>
            <a:spLocks noGrp="1"/>
          </p:cNvSpPr>
          <p:nvPr>
            <p:ph sz="quarter" idx="4294967295"/>
          </p:nvPr>
        </p:nvSpPr>
        <p:spPr>
          <a:xfrm>
            <a:off x="901147" y="1187403"/>
            <a:ext cx="10672154" cy="4711033"/>
          </a:xfrm>
        </p:spPr>
        <p:txBody>
          <a:bodyPr vert="horz" wrap="square" lIns="0" tIns="45720" rIns="0" bIns="45720" rtlCol="0" anchor="t">
            <a:spAutoFit/>
          </a:bodyPr>
          <a:lstStyle/>
          <a:p>
            <a:pPr>
              <a:spcAft>
                <a:spcPts val="1400"/>
              </a:spcAft>
            </a:pPr>
            <a:r>
              <a:rPr lang="es-ES_tradnl" sz="2100" b="0">
                <a:solidFill>
                  <a:srgbClr val="0F243E"/>
                </a:solidFill>
                <a:latin typeface="Arial"/>
                <a:cs typeface="Arial"/>
              </a:rPr>
              <a:t>La Asamblea General de Carolina del Norte decide cuánto financiamiento destinar al programa de Exención por innovaciones de Carolina del Norte. </a:t>
            </a:r>
          </a:p>
          <a:p>
            <a:pPr>
              <a:spcAft>
                <a:spcPts val="1400"/>
              </a:spcAft>
            </a:pPr>
            <a:r>
              <a:rPr lang="es-ES_tradnl" sz="2100" b="0">
                <a:solidFill>
                  <a:srgbClr val="0F243E"/>
                </a:solidFill>
                <a:latin typeface="Arial"/>
                <a:cs typeface="Arial"/>
              </a:rPr>
              <a:t>Debido al financiamiento limitado existe una lista de espera. Pueden pasar años antes de que una plaza de exención esté disponible. </a:t>
            </a:r>
            <a:endParaRPr lang="es-ES_tradnl" sz="2100" b="0">
              <a:solidFill>
                <a:srgbClr val="0F243E"/>
              </a:solidFill>
              <a:cs typeface="Arial"/>
            </a:endParaRPr>
          </a:p>
          <a:p>
            <a:pPr>
              <a:spcAft>
                <a:spcPts val="1400"/>
              </a:spcAft>
            </a:pPr>
            <a:r>
              <a:rPr lang="es-ES_tradnl" sz="2100" b="0">
                <a:solidFill>
                  <a:schemeClr val="tx1"/>
                </a:solidFill>
                <a:latin typeface="Arial"/>
                <a:cs typeface="Arial"/>
              </a:rPr>
              <a:t>Cada condado tiene su propia lista de espera. Las listas de espera son gestionadas por las Local Management </a:t>
            </a:r>
            <a:r>
              <a:rPr lang="es-ES_tradnl" sz="2100" b="0" err="1">
                <a:solidFill>
                  <a:schemeClr val="tx1"/>
                </a:solidFill>
                <a:latin typeface="Arial"/>
                <a:cs typeface="Arial"/>
              </a:rPr>
              <a:t>Entities</a:t>
            </a:r>
            <a:r>
              <a:rPr lang="es-ES_tradnl" sz="2100" b="0">
                <a:solidFill>
                  <a:schemeClr val="tx1"/>
                </a:solidFill>
                <a:latin typeface="Arial"/>
                <a:cs typeface="Arial"/>
              </a:rPr>
              <a:t>/</a:t>
            </a:r>
            <a:r>
              <a:rPr lang="es-ES_tradnl" sz="2100" b="0" err="1">
                <a:solidFill>
                  <a:schemeClr val="tx1"/>
                </a:solidFill>
                <a:latin typeface="Arial"/>
                <a:cs typeface="Arial"/>
              </a:rPr>
              <a:t>Managed</a:t>
            </a:r>
            <a:r>
              <a:rPr lang="es-ES_tradnl" sz="2100" b="0">
                <a:solidFill>
                  <a:schemeClr val="tx1"/>
                </a:solidFill>
                <a:latin typeface="Arial"/>
                <a:cs typeface="Arial"/>
              </a:rPr>
              <a:t> Care </a:t>
            </a:r>
            <a:r>
              <a:rPr lang="es-ES_tradnl" sz="2100" b="0" err="1">
                <a:solidFill>
                  <a:schemeClr val="tx1"/>
                </a:solidFill>
                <a:latin typeface="Arial"/>
                <a:cs typeface="Arial"/>
              </a:rPr>
              <a:t>Organizations</a:t>
            </a:r>
            <a:r>
              <a:rPr lang="es-ES_tradnl" sz="2100" b="0">
                <a:solidFill>
                  <a:schemeClr val="tx1"/>
                </a:solidFill>
                <a:latin typeface="Arial"/>
                <a:cs typeface="Arial"/>
              </a:rPr>
              <a:t> (LME/MCO) - Entidades Locales de Administración/Organizaciones de Asistencia Administrada (LME/MCO).</a:t>
            </a:r>
          </a:p>
          <a:p>
            <a:pPr>
              <a:spcAft>
                <a:spcPts val="1400"/>
              </a:spcAft>
            </a:pPr>
            <a:r>
              <a:rPr lang="es-ES_tradnl" sz="2100" b="0">
                <a:solidFill>
                  <a:schemeClr val="tx1"/>
                </a:solidFill>
                <a:latin typeface="Arial"/>
                <a:cs typeface="Arial"/>
              </a:rPr>
              <a:t>Normalmente, las personas que llevan más tiempo en la lista de espera son las primeras en recibir atención.</a:t>
            </a:r>
            <a:r>
              <a:rPr lang="es-ES_tradnl" sz="2100" b="0">
                <a:solidFill>
                  <a:srgbClr val="0F243E"/>
                </a:solidFill>
                <a:latin typeface="Arial"/>
                <a:cs typeface="Arial"/>
              </a:rPr>
              <a:t> Hay un número limitado de plazas reservadas para personas en circunstancias extraordinarias o con emergencias. </a:t>
            </a:r>
            <a:endParaRPr lang="es-ES_tradnl" sz="2100" b="0">
              <a:solidFill>
                <a:srgbClr val="0F243E"/>
              </a:solidFill>
              <a:cs typeface="Arial"/>
            </a:endParaRPr>
          </a:p>
          <a:p>
            <a:pPr>
              <a:spcAft>
                <a:spcPts val="1400"/>
              </a:spcAft>
            </a:pPr>
            <a:r>
              <a:rPr lang="es-ES_tradnl" sz="2100" b="0">
                <a:solidFill>
                  <a:srgbClr val="0F243E"/>
                </a:solidFill>
                <a:latin typeface="Arial"/>
                <a:cs typeface="Arial"/>
              </a:rPr>
              <a:t>Aunque la lista es larga, te recomendamos aplicar, especialmente si estos servicios pueden ser necesarios en el futuro. </a:t>
            </a:r>
            <a:endParaRPr lang="es-ES_tradnl" sz="2100" b="0">
              <a:solidFill>
                <a:srgbClr val="0F243E"/>
              </a:solidFill>
              <a:cs typeface="Arial"/>
            </a:endParaRPr>
          </a:p>
        </p:txBody>
      </p:sp>
    </p:spTree>
    <p:extLst>
      <p:ext uri="{BB962C8B-B14F-4D97-AF65-F5344CB8AC3E}">
        <p14:creationId xmlns:p14="http://schemas.microsoft.com/office/powerpoint/2010/main" val="307870067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00566B-C75C-2791-285E-FE9464F38ED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26FBBFA-7688-EBA8-93AE-E97485082D16}"/>
              </a:ext>
            </a:extLst>
          </p:cNvPr>
          <p:cNvSpPr>
            <a:spLocks noGrp="1"/>
          </p:cNvSpPr>
          <p:nvPr>
            <p:ph type="title" idx="4294967295"/>
          </p:nvPr>
        </p:nvSpPr>
        <p:spPr>
          <a:xfrm>
            <a:off x="617586" y="587807"/>
            <a:ext cx="11417300" cy="549275"/>
          </a:xfrm>
        </p:spPr>
        <p:txBody>
          <a:bodyPr/>
          <a:lstStyle/>
          <a:p>
            <a:r>
              <a:rPr lang="en-US" sz="2400" err="1">
                <a:solidFill>
                  <a:srgbClr val="17375E"/>
                </a:solidFill>
                <a:latin typeface="Arial"/>
                <a:cs typeface="Arial"/>
              </a:rPr>
              <a:t>Cada</a:t>
            </a:r>
            <a:r>
              <a:rPr lang="en-US" sz="2400">
                <a:solidFill>
                  <a:srgbClr val="17375E"/>
                </a:solidFill>
                <a:latin typeface="Arial"/>
                <a:cs typeface="Arial"/>
              </a:rPr>
              <a:t> Local Management Entity/Managed Care Organization (LME/MCO) - </a:t>
            </a:r>
            <a:r>
              <a:rPr lang="en-US" sz="2400" err="1">
                <a:solidFill>
                  <a:srgbClr val="17375E"/>
                </a:solidFill>
                <a:latin typeface="Arial"/>
                <a:cs typeface="Arial"/>
              </a:rPr>
              <a:t>Entidad</a:t>
            </a:r>
            <a:r>
              <a:rPr lang="en-US" sz="2400">
                <a:solidFill>
                  <a:srgbClr val="17375E"/>
                </a:solidFill>
                <a:latin typeface="Arial"/>
                <a:cs typeface="Arial"/>
              </a:rPr>
              <a:t> Local de </a:t>
            </a:r>
            <a:r>
              <a:rPr lang="en-US" sz="2400" err="1">
                <a:solidFill>
                  <a:srgbClr val="17375E"/>
                </a:solidFill>
                <a:latin typeface="Arial"/>
                <a:cs typeface="Arial"/>
              </a:rPr>
              <a:t>Administración</a:t>
            </a:r>
            <a:r>
              <a:rPr lang="en-US" sz="2400">
                <a:solidFill>
                  <a:srgbClr val="17375E"/>
                </a:solidFill>
                <a:latin typeface="Arial"/>
                <a:cs typeface="Arial"/>
              </a:rPr>
              <a:t>/</a:t>
            </a:r>
            <a:r>
              <a:rPr lang="en-US" sz="2400" err="1">
                <a:solidFill>
                  <a:srgbClr val="17375E"/>
                </a:solidFill>
                <a:latin typeface="Arial"/>
                <a:cs typeface="Arial"/>
              </a:rPr>
              <a:t>Organización</a:t>
            </a:r>
            <a:r>
              <a:rPr lang="en-US" sz="2400">
                <a:solidFill>
                  <a:srgbClr val="17375E"/>
                </a:solidFill>
                <a:latin typeface="Arial"/>
                <a:cs typeface="Arial"/>
              </a:rPr>
              <a:t> de </a:t>
            </a:r>
            <a:r>
              <a:rPr lang="en-US" sz="2400" err="1">
                <a:solidFill>
                  <a:srgbClr val="17375E"/>
                </a:solidFill>
                <a:latin typeface="Arial"/>
                <a:cs typeface="Arial"/>
              </a:rPr>
              <a:t>Asistencia</a:t>
            </a:r>
            <a:r>
              <a:rPr lang="en-US" sz="2400">
                <a:solidFill>
                  <a:srgbClr val="17375E"/>
                </a:solidFill>
                <a:latin typeface="Arial"/>
                <a:cs typeface="Arial"/>
              </a:rPr>
              <a:t> </a:t>
            </a:r>
            <a:r>
              <a:rPr lang="en-US" sz="2400" err="1">
                <a:solidFill>
                  <a:srgbClr val="17375E"/>
                </a:solidFill>
                <a:latin typeface="Arial"/>
                <a:cs typeface="Arial"/>
              </a:rPr>
              <a:t>Administrada</a:t>
            </a:r>
            <a:r>
              <a:rPr lang="en-US" sz="2400">
                <a:solidFill>
                  <a:srgbClr val="17375E"/>
                </a:solidFill>
                <a:latin typeface="Arial"/>
                <a:cs typeface="Arial"/>
              </a:rPr>
              <a:t> (LME/MCO) </a:t>
            </a:r>
            <a:r>
              <a:rPr lang="en-US" sz="2400" err="1">
                <a:solidFill>
                  <a:srgbClr val="17375E"/>
                </a:solidFill>
                <a:latin typeface="Arial"/>
                <a:cs typeface="Arial"/>
              </a:rPr>
              <a:t>gestiona</a:t>
            </a:r>
            <a:r>
              <a:rPr lang="en-US" sz="2400">
                <a:solidFill>
                  <a:srgbClr val="17375E"/>
                </a:solidFill>
                <a:latin typeface="Arial"/>
                <a:cs typeface="Arial"/>
              </a:rPr>
              <a:t> </a:t>
            </a:r>
            <a:r>
              <a:rPr lang="en-US" sz="2400" err="1">
                <a:solidFill>
                  <a:srgbClr val="17375E"/>
                </a:solidFill>
                <a:latin typeface="Arial"/>
                <a:cs typeface="Arial"/>
              </a:rPr>
              <a:t>su</a:t>
            </a:r>
            <a:r>
              <a:rPr lang="en-US" sz="2400">
                <a:solidFill>
                  <a:srgbClr val="17375E"/>
                </a:solidFill>
                <a:latin typeface="Arial"/>
                <a:cs typeface="Arial"/>
              </a:rPr>
              <a:t> </a:t>
            </a:r>
            <a:r>
              <a:rPr lang="en-US" sz="2400" err="1">
                <a:solidFill>
                  <a:srgbClr val="17375E"/>
                </a:solidFill>
                <a:latin typeface="Arial"/>
                <a:cs typeface="Arial"/>
              </a:rPr>
              <a:t>propia</a:t>
            </a:r>
            <a:r>
              <a:rPr lang="en-US" sz="2400">
                <a:solidFill>
                  <a:srgbClr val="17375E"/>
                </a:solidFill>
                <a:latin typeface="Arial"/>
                <a:cs typeface="Arial"/>
              </a:rPr>
              <a:t> </a:t>
            </a:r>
            <a:r>
              <a:rPr lang="en-US" sz="2400" err="1">
                <a:solidFill>
                  <a:srgbClr val="17375E"/>
                </a:solidFill>
                <a:latin typeface="Arial"/>
                <a:cs typeface="Arial"/>
              </a:rPr>
              <a:t>lista</a:t>
            </a:r>
            <a:r>
              <a:rPr lang="en-US" sz="2400">
                <a:solidFill>
                  <a:srgbClr val="17375E"/>
                </a:solidFill>
                <a:latin typeface="Arial"/>
                <a:cs typeface="Arial"/>
              </a:rPr>
              <a:t> de </a:t>
            </a:r>
            <a:r>
              <a:rPr lang="en-US" sz="2400" err="1">
                <a:solidFill>
                  <a:srgbClr val="17375E"/>
                </a:solidFill>
                <a:latin typeface="Arial"/>
                <a:cs typeface="Arial"/>
              </a:rPr>
              <a:t>espera</a:t>
            </a:r>
            <a:r>
              <a:rPr lang="en-US">
                <a:solidFill>
                  <a:srgbClr val="17375E"/>
                </a:solidFill>
                <a:latin typeface="Arial"/>
                <a:cs typeface="Arial"/>
              </a:rPr>
              <a:t> </a:t>
            </a:r>
            <a:endParaRPr lang="en-US">
              <a:solidFill>
                <a:srgbClr val="17375E"/>
              </a:solidFill>
            </a:endParaRPr>
          </a:p>
        </p:txBody>
      </p:sp>
      <p:sp>
        <p:nvSpPr>
          <p:cNvPr id="2" name="Content Placeholder 1">
            <a:extLst>
              <a:ext uri="{FF2B5EF4-FFF2-40B4-BE49-F238E27FC236}">
                <a16:creationId xmlns:a16="http://schemas.microsoft.com/office/drawing/2014/main" id="{C363D697-016C-B5C0-49FA-CC496936DAD6}"/>
              </a:ext>
            </a:extLst>
          </p:cNvPr>
          <p:cNvSpPr>
            <a:spLocks noGrp="1"/>
          </p:cNvSpPr>
          <p:nvPr>
            <p:ph sz="quarter" idx="4294967295"/>
          </p:nvPr>
        </p:nvSpPr>
        <p:spPr>
          <a:xfrm>
            <a:off x="747107" y="1608344"/>
            <a:ext cx="11350625" cy="460375"/>
          </a:xfrm>
        </p:spPr>
        <p:txBody>
          <a:bodyPr vert="horz" wrap="square" lIns="0" tIns="45720" rIns="0" bIns="45720" rtlCol="0" anchor="t">
            <a:spAutoFit/>
          </a:bodyPr>
          <a:lstStyle/>
          <a:p>
            <a:pPr marL="0" indent="0">
              <a:lnSpc>
                <a:spcPts val="3080"/>
              </a:lnSpc>
              <a:buNone/>
            </a:pPr>
            <a:r>
              <a:rPr lang="es-419" sz="2400" b="0">
                <a:solidFill>
                  <a:schemeClr val="tx1"/>
                </a:solidFill>
                <a:latin typeface="Arial"/>
                <a:cs typeface="Arial"/>
              </a:rPr>
              <a:t>Si tienes preguntas sobre la lista de espera, llama a tu organización:</a:t>
            </a:r>
          </a:p>
        </p:txBody>
      </p:sp>
      <p:pic>
        <p:nvPicPr>
          <p:cNvPr id="4" name="Picture 3" descr="Alliance Health - North Carolina BH/IDD Tailored Plan">
            <a:extLst>
              <a:ext uri="{FF2B5EF4-FFF2-40B4-BE49-F238E27FC236}">
                <a16:creationId xmlns:a16="http://schemas.microsoft.com/office/drawing/2014/main" id="{430BD226-7C91-765C-BE9F-E341EBC17D7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3443" y="2323550"/>
            <a:ext cx="2643808" cy="660952"/>
          </a:xfrm>
          <a:prstGeom prst="rect">
            <a:avLst/>
          </a:prstGeom>
        </p:spPr>
      </p:pic>
      <p:sp>
        <p:nvSpPr>
          <p:cNvPr id="8" name="TextBox 7">
            <a:extLst>
              <a:ext uri="{FF2B5EF4-FFF2-40B4-BE49-F238E27FC236}">
                <a16:creationId xmlns:a16="http://schemas.microsoft.com/office/drawing/2014/main" id="{63C9F0DC-BC5E-CB04-20DD-EB4C2F9C4931}"/>
              </a:ext>
            </a:extLst>
          </p:cNvPr>
          <p:cNvSpPr txBox="1"/>
          <p:nvPr/>
        </p:nvSpPr>
        <p:spPr>
          <a:xfrm>
            <a:off x="516834" y="3300898"/>
            <a:ext cx="2239617"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000" b="1">
                <a:ea typeface="+mn-lt"/>
                <a:cs typeface="+mn-lt"/>
              </a:rPr>
              <a:t>1-800-510-9132</a:t>
            </a:r>
          </a:p>
        </p:txBody>
      </p:sp>
      <p:pic>
        <p:nvPicPr>
          <p:cNvPr id="5" name="Picture 4" descr="Partners | Your Source for Health Information - Gastonia">
            <a:extLst>
              <a:ext uri="{FF2B5EF4-FFF2-40B4-BE49-F238E27FC236}">
                <a16:creationId xmlns:a16="http://schemas.microsoft.com/office/drawing/2014/main" id="{36C41718-9C7A-6C17-5F17-EB43505D7B4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131695" y="2179574"/>
            <a:ext cx="2339009" cy="908682"/>
          </a:xfrm>
          <a:prstGeom prst="rect">
            <a:avLst/>
          </a:prstGeom>
        </p:spPr>
      </p:pic>
      <p:sp>
        <p:nvSpPr>
          <p:cNvPr id="9" name="TextBox 8">
            <a:extLst>
              <a:ext uri="{FF2B5EF4-FFF2-40B4-BE49-F238E27FC236}">
                <a16:creationId xmlns:a16="http://schemas.microsoft.com/office/drawing/2014/main" id="{DE8969E7-2BC3-3F44-8941-4112DF8E17F7}"/>
              </a:ext>
            </a:extLst>
          </p:cNvPr>
          <p:cNvSpPr txBox="1"/>
          <p:nvPr/>
        </p:nvSpPr>
        <p:spPr>
          <a:xfrm>
            <a:off x="3511824" y="3300897"/>
            <a:ext cx="2120348"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000" b="1">
                <a:ea typeface="+mn-lt"/>
                <a:cs typeface="+mn-lt"/>
              </a:rPr>
              <a:t>1-833-780-2587</a:t>
            </a:r>
            <a:endParaRPr lang="en-US" sz="2000" b="1"/>
          </a:p>
        </p:txBody>
      </p:sp>
      <p:pic>
        <p:nvPicPr>
          <p:cNvPr id="6" name="Picture 5" descr="Trillium Tailored Plan Launches July 1, 2024 -">
            <a:extLst>
              <a:ext uri="{FF2B5EF4-FFF2-40B4-BE49-F238E27FC236}">
                <a16:creationId xmlns:a16="http://schemas.microsoft.com/office/drawing/2014/main" id="{D9245554-704A-A38E-4C72-3584B201340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299200" y="2229044"/>
            <a:ext cx="2239275" cy="739048"/>
          </a:xfrm>
          <a:prstGeom prst="rect">
            <a:avLst/>
          </a:prstGeom>
        </p:spPr>
      </p:pic>
      <p:sp>
        <p:nvSpPr>
          <p:cNvPr id="10" name="TextBox 9">
            <a:extLst>
              <a:ext uri="{FF2B5EF4-FFF2-40B4-BE49-F238E27FC236}">
                <a16:creationId xmlns:a16="http://schemas.microsoft.com/office/drawing/2014/main" id="{150B82E5-19C2-B6CB-18E2-2B03A1023022}"/>
              </a:ext>
            </a:extLst>
          </p:cNvPr>
          <p:cNvSpPr txBox="1"/>
          <p:nvPr/>
        </p:nvSpPr>
        <p:spPr>
          <a:xfrm>
            <a:off x="6420677" y="3300897"/>
            <a:ext cx="2120348"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t>1-877-685-2415</a:t>
            </a:r>
          </a:p>
        </p:txBody>
      </p:sp>
      <p:pic>
        <p:nvPicPr>
          <p:cNvPr id="7" name="Picture 6" descr="Provider Support &amp; Services">
            <a:extLst>
              <a:ext uri="{FF2B5EF4-FFF2-40B4-BE49-F238E27FC236}">
                <a16:creationId xmlns:a16="http://schemas.microsoft.com/office/drawing/2014/main" id="{7A2DD612-71D9-F4E0-E5F0-3C1C3996257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220854" y="2000069"/>
            <a:ext cx="2743198" cy="1055076"/>
          </a:xfrm>
          <a:prstGeom prst="rect">
            <a:avLst/>
          </a:prstGeom>
        </p:spPr>
      </p:pic>
      <p:sp>
        <p:nvSpPr>
          <p:cNvPr id="11" name="TextBox 10">
            <a:extLst>
              <a:ext uri="{FF2B5EF4-FFF2-40B4-BE49-F238E27FC236}">
                <a16:creationId xmlns:a16="http://schemas.microsoft.com/office/drawing/2014/main" id="{9F8B8A71-CFB6-F46A-7179-D25BCE9B41FB}"/>
              </a:ext>
            </a:extLst>
          </p:cNvPr>
          <p:cNvSpPr txBox="1"/>
          <p:nvPr/>
        </p:nvSpPr>
        <p:spPr>
          <a:xfrm>
            <a:off x="9322904" y="3300898"/>
            <a:ext cx="274320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t>1-800-962-9003</a:t>
            </a:r>
          </a:p>
        </p:txBody>
      </p:sp>
      <p:sp>
        <p:nvSpPr>
          <p:cNvPr id="13" name="TextBox 12">
            <a:extLst>
              <a:ext uri="{FF2B5EF4-FFF2-40B4-BE49-F238E27FC236}">
                <a16:creationId xmlns:a16="http://schemas.microsoft.com/office/drawing/2014/main" id="{BAA57C34-EECE-C633-32B5-EF21DEFE3555}"/>
              </a:ext>
            </a:extLst>
          </p:cNvPr>
          <p:cNvSpPr txBox="1"/>
          <p:nvPr/>
        </p:nvSpPr>
        <p:spPr>
          <a:xfrm>
            <a:off x="965200" y="4148112"/>
            <a:ext cx="10337800" cy="707886"/>
          </a:xfrm>
          <a:prstGeom prst="rect">
            <a:avLst/>
          </a:prstGeom>
          <a:noFill/>
          <a:ln w="25400">
            <a:solidFill>
              <a:srgbClr val="147DAF"/>
            </a:solidFill>
          </a:ln>
        </p:spPr>
        <p:txBody>
          <a:bodyPr rot="0" spcFirstLastPara="0" vertOverflow="overflow" horzOverflow="overflow" vert="horz" wrap="square" lIns="182880" tIns="182880" rIns="91440" bIns="182880" numCol="1" spcCol="0" rtlCol="0" fromWordArt="0" anchor="t" anchorCtr="0" forceAA="0" compatLnSpc="1">
            <a:prstTxWarp prst="textNoShape">
              <a:avLst/>
            </a:prstTxWarp>
            <a:spAutoFit/>
          </a:bodyPr>
          <a:lstStyle/>
          <a:p>
            <a:pPr algn="ctr"/>
            <a:r>
              <a:rPr lang="en-US" sz="2200" b="1">
                <a:solidFill>
                  <a:srgbClr val="137DAE"/>
                </a:solidFill>
                <a:cs typeface="Arial"/>
              </a:rPr>
              <a:t>¿No </a:t>
            </a:r>
            <a:r>
              <a:rPr lang="en-US" sz="2200" b="1" err="1">
                <a:solidFill>
                  <a:srgbClr val="137DAE"/>
                </a:solidFill>
                <a:cs typeface="Arial"/>
              </a:rPr>
              <a:t>sabes</a:t>
            </a:r>
            <a:r>
              <a:rPr lang="en-US" sz="2200" b="1">
                <a:solidFill>
                  <a:srgbClr val="137DAE"/>
                </a:solidFill>
                <a:cs typeface="Arial"/>
              </a:rPr>
              <a:t> a </a:t>
            </a:r>
            <a:r>
              <a:rPr lang="en-US" sz="2200" b="1" err="1">
                <a:solidFill>
                  <a:srgbClr val="137DAE"/>
                </a:solidFill>
                <a:cs typeface="Arial"/>
              </a:rPr>
              <a:t>dónde</a:t>
            </a:r>
            <a:r>
              <a:rPr lang="en-US" sz="2200" b="1">
                <a:solidFill>
                  <a:srgbClr val="137DAE"/>
                </a:solidFill>
                <a:cs typeface="Arial"/>
              </a:rPr>
              <a:t> </a:t>
            </a:r>
            <a:r>
              <a:rPr lang="en-US" sz="2200" b="1" err="1">
                <a:solidFill>
                  <a:srgbClr val="137DAE"/>
                </a:solidFill>
                <a:cs typeface="Arial"/>
              </a:rPr>
              <a:t>llamar</a:t>
            </a:r>
            <a:r>
              <a:rPr lang="en-US" sz="2200" b="1">
                <a:solidFill>
                  <a:srgbClr val="137DAE"/>
                </a:solidFill>
                <a:cs typeface="Arial"/>
              </a:rPr>
              <a:t>?</a:t>
            </a:r>
            <a:r>
              <a:rPr lang="en-US" sz="2200" b="1">
                <a:cs typeface="Arial"/>
              </a:rPr>
              <a:t> Llama al 1-855-262-1946</a:t>
            </a:r>
          </a:p>
        </p:txBody>
      </p:sp>
      <p:sp>
        <p:nvSpPr>
          <p:cNvPr id="12" name="Content Placeholder 1">
            <a:extLst>
              <a:ext uri="{FF2B5EF4-FFF2-40B4-BE49-F238E27FC236}">
                <a16:creationId xmlns:a16="http://schemas.microsoft.com/office/drawing/2014/main" id="{6A21CCE2-B915-FB8C-3491-4B00B64DA88F}"/>
              </a:ext>
            </a:extLst>
          </p:cNvPr>
          <p:cNvSpPr txBox="1">
            <a:spLocks/>
          </p:cNvSpPr>
          <p:nvPr/>
        </p:nvSpPr>
        <p:spPr>
          <a:xfrm>
            <a:off x="965199" y="5070499"/>
            <a:ext cx="10337801" cy="707886"/>
          </a:xfrm>
          <a:prstGeom prst="rect">
            <a:avLst/>
          </a:prstGeom>
        </p:spPr>
        <p:txBody>
          <a:bodyPr vert="horz" wrap="square" lIns="0" tIns="45720" rIns="0" bIns="45720" rtlCol="0" anchor="t">
            <a:spAutoFit/>
          </a:bodyPr>
          <a:lstStyle>
            <a:lvl1pPr marL="228600" indent="-228600" algn="l" defTabSz="685800" rtl="0" eaLnBrk="1" latinLnBrk="0" hangingPunct="1">
              <a:lnSpc>
                <a:spcPct val="100000"/>
              </a:lnSpc>
              <a:spcBef>
                <a:spcPts val="0"/>
              </a:spcBef>
              <a:buFont typeface="Arial" panose="020B0604020202020204" pitchFamily="34" charset="0"/>
              <a:buChar char="•"/>
              <a:defRPr sz="1800" b="1" i="0" kern="120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576263" indent="-233363" algn="l" defTabSz="685800" rtl="0" eaLnBrk="1" latinLnBrk="0" hangingPunct="1">
              <a:lnSpc>
                <a:spcPct val="100000"/>
              </a:lnSpc>
              <a:spcBef>
                <a:spcPts val="0"/>
              </a:spcBef>
              <a:buFont typeface="Franklin Gothic Medium" panose="020B0603020102020204" pitchFamily="34" charset="0"/>
              <a:buChar char="–"/>
              <a:defRPr sz="1800" b="1" i="0" kern="1200">
                <a:solidFill>
                  <a:srgbClr val="003B70"/>
                </a:solidFill>
                <a:latin typeface="Arial" panose="020B0604020202020204" pitchFamily="34" charset="0"/>
                <a:ea typeface="Arial" panose="020B0604020202020204" pitchFamily="34" charset="0"/>
                <a:cs typeface="Arial" panose="020B0604020202020204" pitchFamily="34" charset="0"/>
              </a:defRPr>
            </a:lvl2pPr>
            <a:lvl3pPr marL="857250" indent="-171450" algn="l" defTabSz="685800" rtl="0" eaLnBrk="1" latinLnBrk="0" hangingPunct="1">
              <a:lnSpc>
                <a:spcPct val="100000"/>
              </a:lnSpc>
              <a:spcBef>
                <a:spcPts val="0"/>
              </a:spcBef>
              <a:buFont typeface="Arial" panose="020B0604020202020204" pitchFamily="34" charset="0"/>
              <a:buChar char="•"/>
              <a:defRPr sz="1800" b="1" i="0" kern="1200">
                <a:solidFill>
                  <a:srgbClr val="003B70"/>
                </a:solidFill>
                <a:latin typeface="Arial" panose="020B0604020202020204" pitchFamily="34" charset="0"/>
                <a:ea typeface="Arial" panose="020B0604020202020204" pitchFamily="34" charset="0"/>
                <a:cs typeface="Arial" panose="020B0604020202020204" pitchFamily="34" charset="0"/>
              </a:defRPr>
            </a:lvl3pPr>
            <a:lvl4pPr marL="1200150" indent="-171450" algn="l" defTabSz="685800" rtl="0" eaLnBrk="1" latinLnBrk="0" hangingPunct="1">
              <a:lnSpc>
                <a:spcPct val="100000"/>
              </a:lnSpc>
              <a:spcBef>
                <a:spcPts val="0"/>
              </a:spcBef>
              <a:buFont typeface="Arial" panose="020B0604020202020204" pitchFamily="34" charset="0"/>
              <a:buChar char="•"/>
              <a:defRPr sz="1800" kern="1200">
                <a:solidFill>
                  <a:schemeClr val="tx1"/>
                </a:solidFill>
                <a:latin typeface="Franklin Gothic Medium" panose="020B0603020102020204" pitchFamily="34" charset="0"/>
                <a:ea typeface="+mn-ea"/>
                <a:cs typeface="+mn-cs"/>
              </a:defRPr>
            </a:lvl4pPr>
            <a:lvl5pPr marL="1543050" indent="-171450" algn="l" defTabSz="685800" rtl="0" eaLnBrk="1" latinLnBrk="0" hangingPunct="1">
              <a:lnSpc>
                <a:spcPct val="100000"/>
              </a:lnSpc>
              <a:spcBef>
                <a:spcPts val="0"/>
              </a:spcBef>
              <a:buFont typeface="Arial" panose="020B0604020202020204" pitchFamily="34" charset="0"/>
              <a:buChar char="•"/>
              <a:defRPr sz="1800" kern="1200">
                <a:solidFill>
                  <a:schemeClr val="tx1"/>
                </a:solidFill>
                <a:latin typeface="Franklin Gothic Medium" panose="020B06030201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2000">
                <a:solidFill>
                  <a:schemeClr val="tx1"/>
                </a:solidFill>
                <a:latin typeface="Arial"/>
                <a:cs typeface="Arial"/>
              </a:rPr>
              <a:t>Nota: </a:t>
            </a:r>
            <a:r>
              <a:rPr lang="en-US" sz="2000" b="0" err="1">
                <a:solidFill>
                  <a:schemeClr val="tx1"/>
                </a:solidFill>
                <a:latin typeface="Arial"/>
                <a:cs typeface="Arial"/>
              </a:rPr>
              <a:t>Nadie</a:t>
            </a:r>
            <a:r>
              <a:rPr lang="en-US" sz="2000" b="0">
                <a:solidFill>
                  <a:schemeClr val="tx1"/>
                </a:solidFill>
                <a:latin typeface="Arial"/>
                <a:cs typeface="Arial"/>
              </a:rPr>
              <a:t> </a:t>
            </a:r>
            <a:r>
              <a:rPr lang="en-US" sz="2000" b="0" err="1">
                <a:solidFill>
                  <a:schemeClr val="tx1"/>
                </a:solidFill>
                <a:latin typeface="Arial"/>
                <a:cs typeface="Arial"/>
              </a:rPr>
              <a:t>puede</a:t>
            </a:r>
            <a:r>
              <a:rPr lang="en-US" sz="2000" b="0">
                <a:solidFill>
                  <a:schemeClr val="tx1"/>
                </a:solidFill>
                <a:latin typeface="Arial"/>
                <a:cs typeface="Arial"/>
              </a:rPr>
              <a:t> </a:t>
            </a:r>
            <a:r>
              <a:rPr lang="en-US" sz="2000" b="0" err="1">
                <a:solidFill>
                  <a:schemeClr val="tx1"/>
                </a:solidFill>
                <a:latin typeface="Arial"/>
                <a:cs typeface="Arial"/>
              </a:rPr>
              <a:t>predecir</a:t>
            </a:r>
            <a:r>
              <a:rPr lang="en-US" sz="2000" b="0">
                <a:solidFill>
                  <a:schemeClr val="tx1"/>
                </a:solidFill>
                <a:latin typeface="Arial"/>
                <a:cs typeface="Arial"/>
              </a:rPr>
              <a:t> el </a:t>
            </a:r>
            <a:r>
              <a:rPr lang="en-US" sz="2000" b="0" err="1">
                <a:solidFill>
                  <a:schemeClr val="tx1"/>
                </a:solidFill>
                <a:latin typeface="Arial"/>
                <a:cs typeface="Arial"/>
              </a:rPr>
              <a:t>tiempo</a:t>
            </a:r>
            <a:r>
              <a:rPr lang="en-US" sz="2000" b="0">
                <a:solidFill>
                  <a:schemeClr val="tx1"/>
                </a:solidFill>
                <a:latin typeface="Arial"/>
                <a:cs typeface="Arial"/>
              </a:rPr>
              <a:t> de </a:t>
            </a:r>
            <a:r>
              <a:rPr lang="en-US" sz="2000" b="0" err="1">
                <a:solidFill>
                  <a:schemeClr val="tx1"/>
                </a:solidFill>
                <a:latin typeface="Arial"/>
                <a:cs typeface="Arial"/>
              </a:rPr>
              <a:t>espera</a:t>
            </a:r>
            <a:r>
              <a:rPr lang="en-US" sz="2000" b="0">
                <a:solidFill>
                  <a:schemeClr val="tx1"/>
                </a:solidFill>
                <a:latin typeface="Arial"/>
                <a:cs typeface="Arial"/>
              </a:rPr>
              <a:t> </a:t>
            </a:r>
            <a:r>
              <a:rPr lang="en-US" sz="2000" b="0" err="1">
                <a:solidFill>
                  <a:schemeClr val="tx1"/>
                </a:solidFill>
                <a:latin typeface="Arial"/>
                <a:cs typeface="Arial"/>
              </a:rPr>
              <a:t>exacto</a:t>
            </a:r>
            <a:r>
              <a:rPr lang="en-US" sz="2000" b="0">
                <a:solidFill>
                  <a:schemeClr val="tx1"/>
                </a:solidFill>
                <a:latin typeface="Arial"/>
                <a:cs typeface="Arial"/>
              </a:rPr>
              <a:t>. La </a:t>
            </a:r>
            <a:r>
              <a:rPr lang="en-US" sz="2000" b="0" err="1">
                <a:solidFill>
                  <a:schemeClr val="tx1"/>
                </a:solidFill>
                <a:latin typeface="Arial"/>
                <a:cs typeface="Arial"/>
              </a:rPr>
              <a:t>disponibilidad</a:t>
            </a:r>
            <a:r>
              <a:rPr lang="en-US" sz="2000" b="0">
                <a:solidFill>
                  <a:schemeClr val="tx1"/>
                </a:solidFill>
                <a:latin typeface="Arial"/>
                <a:cs typeface="Arial"/>
              </a:rPr>
              <a:t> de plazas de </a:t>
            </a:r>
            <a:r>
              <a:rPr lang="en-US" sz="2000" b="0" err="1">
                <a:solidFill>
                  <a:schemeClr val="tx1"/>
                </a:solidFill>
                <a:latin typeface="Arial"/>
                <a:cs typeface="Arial"/>
              </a:rPr>
              <a:t>Exención</a:t>
            </a:r>
            <a:r>
              <a:rPr lang="en-US" sz="2000" b="0">
                <a:solidFill>
                  <a:schemeClr val="tx1"/>
                </a:solidFill>
                <a:latin typeface="Arial"/>
                <a:cs typeface="Arial"/>
              </a:rPr>
              <a:t> por </a:t>
            </a:r>
            <a:r>
              <a:rPr lang="en-US" sz="2000" b="0" err="1">
                <a:solidFill>
                  <a:schemeClr val="tx1"/>
                </a:solidFill>
                <a:latin typeface="Arial"/>
                <a:cs typeface="Arial"/>
              </a:rPr>
              <a:t>innovaciones</a:t>
            </a:r>
            <a:r>
              <a:rPr lang="en-US" sz="2000" b="0">
                <a:solidFill>
                  <a:schemeClr val="tx1"/>
                </a:solidFill>
                <a:latin typeface="Arial"/>
                <a:cs typeface="Arial"/>
              </a:rPr>
              <a:t> de Carolina del Norte </a:t>
            </a:r>
            <a:r>
              <a:rPr lang="en-US" sz="2000" b="0" err="1">
                <a:solidFill>
                  <a:schemeClr val="tx1"/>
                </a:solidFill>
                <a:latin typeface="Arial"/>
                <a:cs typeface="Arial"/>
              </a:rPr>
              <a:t>dependen</a:t>
            </a:r>
            <a:r>
              <a:rPr lang="en-US" sz="2000" b="0">
                <a:solidFill>
                  <a:schemeClr val="tx1"/>
                </a:solidFill>
                <a:latin typeface="Arial"/>
                <a:cs typeface="Arial"/>
              </a:rPr>
              <a:t> de </a:t>
            </a:r>
            <a:r>
              <a:rPr lang="en-US" sz="2000" b="0" err="1">
                <a:solidFill>
                  <a:schemeClr val="tx1"/>
                </a:solidFill>
                <a:latin typeface="Arial"/>
                <a:cs typeface="Arial"/>
              </a:rPr>
              <a:t>muchos</a:t>
            </a:r>
            <a:r>
              <a:rPr lang="en-US" sz="2000" b="0">
                <a:solidFill>
                  <a:schemeClr val="tx1"/>
                </a:solidFill>
                <a:latin typeface="Arial"/>
                <a:cs typeface="Arial"/>
              </a:rPr>
              <a:t> </a:t>
            </a:r>
            <a:r>
              <a:rPr lang="en-US" sz="2000" b="0" err="1">
                <a:solidFill>
                  <a:schemeClr val="tx1"/>
                </a:solidFill>
                <a:latin typeface="Arial"/>
                <a:cs typeface="Arial"/>
              </a:rPr>
              <a:t>factores</a:t>
            </a:r>
            <a:r>
              <a:rPr lang="en-US" sz="2000" b="0">
                <a:solidFill>
                  <a:schemeClr val="tx1"/>
                </a:solidFill>
                <a:latin typeface="Arial"/>
                <a:cs typeface="Arial"/>
              </a:rPr>
              <a:t>. </a:t>
            </a:r>
          </a:p>
        </p:txBody>
      </p:sp>
    </p:spTree>
    <p:extLst>
      <p:ext uri="{BB962C8B-B14F-4D97-AF65-F5344CB8AC3E}">
        <p14:creationId xmlns:p14="http://schemas.microsoft.com/office/powerpoint/2010/main" val="235797459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9B3B7D-E21B-AC90-583A-CD33B4F1EB6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999991B-D842-0F3F-BECF-6EE14E826CFB}"/>
              </a:ext>
            </a:extLst>
          </p:cNvPr>
          <p:cNvSpPr>
            <a:spLocks noGrp="1"/>
          </p:cNvSpPr>
          <p:nvPr>
            <p:ph type="title" idx="4294967295"/>
          </p:nvPr>
        </p:nvSpPr>
        <p:spPr>
          <a:xfrm>
            <a:off x="752340" y="575917"/>
            <a:ext cx="11417300" cy="549275"/>
          </a:xfrm>
        </p:spPr>
        <p:txBody>
          <a:bodyPr/>
          <a:lstStyle/>
          <a:p>
            <a:r>
              <a:rPr lang="es-419" sz="2800">
                <a:solidFill>
                  <a:srgbClr val="17375E"/>
                </a:solidFill>
                <a:latin typeface="Arial"/>
                <a:cs typeface="Arial"/>
              </a:rPr>
              <a:t>En caso de que te encuentres en circunstancias extraordinarias </a:t>
            </a:r>
            <a:r>
              <a:rPr lang="en-US" sz="2800">
                <a:solidFill>
                  <a:srgbClr val="17375E"/>
                </a:solidFill>
                <a:latin typeface="Arial"/>
                <a:cs typeface="Arial"/>
              </a:rPr>
              <a:t> </a:t>
            </a:r>
            <a:endParaRPr lang="en-US">
              <a:solidFill>
                <a:srgbClr val="17375E"/>
              </a:solidFill>
            </a:endParaRPr>
          </a:p>
        </p:txBody>
      </p:sp>
      <p:sp>
        <p:nvSpPr>
          <p:cNvPr id="5" name="TextBox 4">
            <a:extLst>
              <a:ext uri="{FF2B5EF4-FFF2-40B4-BE49-F238E27FC236}">
                <a16:creationId xmlns:a16="http://schemas.microsoft.com/office/drawing/2014/main" id="{BDBA363D-0DCE-5B59-B274-87296BB6194E}"/>
              </a:ext>
            </a:extLst>
          </p:cNvPr>
          <p:cNvSpPr txBox="1"/>
          <p:nvPr/>
        </p:nvSpPr>
        <p:spPr>
          <a:xfrm>
            <a:off x="752340" y="1406844"/>
            <a:ext cx="10278333"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t>Hay un </a:t>
            </a:r>
            <a:r>
              <a:rPr lang="en-US" sz="2400" err="1"/>
              <a:t>número</a:t>
            </a:r>
            <a:r>
              <a:rPr lang="en-US" sz="2400"/>
              <a:t> </a:t>
            </a:r>
            <a:r>
              <a:rPr lang="en-US" sz="2400" err="1"/>
              <a:t>limitado</a:t>
            </a:r>
            <a:r>
              <a:rPr lang="en-US" sz="2400"/>
              <a:t> de plazas </a:t>
            </a:r>
            <a:r>
              <a:rPr lang="en-US" sz="2400" err="1"/>
              <a:t>reservadas</a:t>
            </a:r>
            <a:r>
              <a:rPr lang="en-US" sz="2400"/>
              <a:t> para </a:t>
            </a:r>
            <a:r>
              <a:rPr lang="en-US" sz="2400" err="1"/>
              <a:t>quienes</a:t>
            </a:r>
            <a:r>
              <a:rPr lang="en-US" sz="2400"/>
              <a:t> </a:t>
            </a:r>
            <a:r>
              <a:rPr lang="en-US" sz="2400" err="1"/>
              <a:t>están</a:t>
            </a:r>
            <a:r>
              <a:rPr lang="en-US" sz="2400"/>
              <a:t> </a:t>
            </a:r>
            <a:r>
              <a:rPr lang="en-US" sz="2400" err="1"/>
              <a:t>en</a:t>
            </a:r>
            <a:r>
              <a:rPr lang="en-US" sz="2400"/>
              <a:t> </a:t>
            </a:r>
            <a:endParaRPr lang="en-US"/>
          </a:p>
          <a:p>
            <a:r>
              <a:rPr lang="en-US" sz="2400" err="1"/>
              <a:t>circunstancias</a:t>
            </a:r>
            <a:r>
              <a:rPr lang="en-US" sz="2400"/>
              <a:t> </a:t>
            </a:r>
            <a:r>
              <a:rPr lang="en-US" sz="2400" err="1"/>
              <a:t>extraordinarias</a:t>
            </a:r>
            <a:r>
              <a:rPr lang="en-US" sz="2400"/>
              <a:t> o con </a:t>
            </a:r>
            <a:r>
              <a:rPr lang="en-US" sz="2400" err="1"/>
              <a:t>emergencias</a:t>
            </a:r>
            <a:r>
              <a:rPr lang="en-US" sz="2400"/>
              <a:t>. </a:t>
            </a:r>
            <a:r>
              <a:rPr lang="en-US" sz="2400" err="1"/>
              <a:t>Estas</a:t>
            </a:r>
            <a:r>
              <a:rPr lang="en-US" sz="2400"/>
              <a:t> se </a:t>
            </a:r>
            <a:r>
              <a:rPr lang="en-US" sz="2400" err="1"/>
              <a:t>conocen</a:t>
            </a:r>
            <a:r>
              <a:rPr lang="en-US" sz="2400"/>
              <a:t> </a:t>
            </a:r>
            <a:endParaRPr lang="en-US" sz="2400">
              <a:cs typeface="Arial"/>
            </a:endParaRPr>
          </a:p>
          <a:p>
            <a:r>
              <a:rPr lang="en-US" sz="2400" err="1"/>
              <a:t>como</a:t>
            </a:r>
            <a:r>
              <a:rPr lang="en-US" sz="2400"/>
              <a:t> ”plazas </a:t>
            </a:r>
            <a:r>
              <a:rPr lang="en-US" sz="2400" err="1"/>
              <a:t>reservadas</a:t>
            </a:r>
            <a:r>
              <a:rPr lang="en-US" sz="2400"/>
              <a:t>”.</a:t>
            </a:r>
            <a:endParaRPr lang="en-US" sz="2400">
              <a:cs typeface="Arial"/>
            </a:endParaRPr>
          </a:p>
          <a:p>
            <a:endParaRPr lang="en-US" sz="2400">
              <a:cs typeface="Arial"/>
            </a:endParaRPr>
          </a:p>
          <a:p>
            <a:r>
              <a:rPr lang="en-US" sz="2400" b="1">
                <a:solidFill>
                  <a:srgbClr val="17375E"/>
                </a:solidFill>
                <a:cs typeface="Arial"/>
              </a:rPr>
              <a:t>Si </a:t>
            </a:r>
            <a:r>
              <a:rPr lang="en-US" sz="2400" b="1" err="1">
                <a:solidFill>
                  <a:srgbClr val="17375E"/>
                </a:solidFill>
                <a:cs typeface="Arial"/>
              </a:rPr>
              <a:t>estás</a:t>
            </a:r>
            <a:r>
              <a:rPr lang="en-US" sz="2400" b="1">
                <a:solidFill>
                  <a:srgbClr val="17375E"/>
                </a:solidFill>
                <a:cs typeface="Arial"/>
              </a:rPr>
              <a:t> </a:t>
            </a:r>
            <a:r>
              <a:rPr lang="en-US" sz="2400" b="1" err="1">
                <a:solidFill>
                  <a:srgbClr val="17375E"/>
                </a:solidFill>
                <a:cs typeface="Arial"/>
              </a:rPr>
              <a:t>en</a:t>
            </a:r>
            <a:r>
              <a:rPr lang="en-US" sz="2400" b="1">
                <a:solidFill>
                  <a:srgbClr val="17375E"/>
                </a:solidFill>
                <a:cs typeface="Arial"/>
              </a:rPr>
              <a:t> </a:t>
            </a:r>
            <a:r>
              <a:rPr lang="en-US" sz="2400" b="1" err="1">
                <a:solidFill>
                  <a:srgbClr val="17375E"/>
                </a:solidFill>
                <a:cs typeface="Arial"/>
              </a:rPr>
              <a:t>circunstancias</a:t>
            </a:r>
            <a:r>
              <a:rPr lang="en-US" sz="2400" b="1">
                <a:solidFill>
                  <a:srgbClr val="17375E"/>
                </a:solidFill>
                <a:cs typeface="Arial"/>
              </a:rPr>
              <a:t> </a:t>
            </a:r>
            <a:r>
              <a:rPr lang="en-US" sz="2400" b="1" err="1">
                <a:solidFill>
                  <a:srgbClr val="17375E"/>
                </a:solidFill>
                <a:cs typeface="Arial"/>
              </a:rPr>
              <a:t>extraordinarias</a:t>
            </a:r>
            <a:r>
              <a:rPr lang="en-US" sz="2400" b="1">
                <a:solidFill>
                  <a:srgbClr val="17375E"/>
                </a:solidFill>
                <a:cs typeface="Arial"/>
              </a:rPr>
              <a:t>:</a:t>
            </a:r>
          </a:p>
          <a:p>
            <a:r>
              <a:rPr lang="en-US" sz="2400">
                <a:cs typeface="Arial"/>
              </a:rPr>
              <a:t>Habla con </a:t>
            </a:r>
            <a:r>
              <a:rPr lang="en-US" sz="2400" err="1">
                <a:cs typeface="Arial"/>
              </a:rPr>
              <a:t>tu</a:t>
            </a:r>
            <a:r>
              <a:rPr lang="en-US" sz="2400">
                <a:cs typeface="Arial"/>
              </a:rPr>
              <a:t> Local Management Entity/Managed Care Organization </a:t>
            </a:r>
          </a:p>
          <a:p>
            <a:r>
              <a:rPr lang="en-US" sz="2400">
                <a:cs typeface="Arial"/>
              </a:rPr>
              <a:t>(LME/MCO) - </a:t>
            </a:r>
            <a:r>
              <a:rPr lang="en-US" sz="2400" err="1">
                <a:cs typeface="Arial"/>
              </a:rPr>
              <a:t>Entidad</a:t>
            </a:r>
            <a:r>
              <a:rPr lang="en-US" sz="2400">
                <a:cs typeface="Arial"/>
              </a:rPr>
              <a:t> Local de Administración/Organización de Asistencia </a:t>
            </a:r>
            <a:r>
              <a:rPr lang="en-US" sz="2400" err="1">
                <a:cs typeface="Arial"/>
              </a:rPr>
              <a:t>Administrada</a:t>
            </a:r>
            <a:r>
              <a:rPr lang="en-US" sz="2400">
                <a:cs typeface="Arial"/>
              </a:rPr>
              <a:t> (LME/MCO) para saber </a:t>
            </a:r>
            <a:r>
              <a:rPr lang="en-US" sz="2400" err="1">
                <a:cs typeface="Arial"/>
              </a:rPr>
              <a:t>si</a:t>
            </a:r>
            <a:r>
              <a:rPr lang="en-US" sz="2400">
                <a:cs typeface="Arial"/>
              </a:rPr>
              <a:t> </a:t>
            </a:r>
            <a:r>
              <a:rPr lang="en-US" sz="2400" err="1">
                <a:cs typeface="Arial"/>
              </a:rPr>
              <a:t>eres</a:t>
            </a:r>
            <a:r>
              <a:rPr lang="en-US" sz="2400">
                <a:cs typeface="Arial"/>
              </a:rPr>
              <a:t> </a:t>
            </a:r>
            <a:r>
              <a:rPr lang="en-US" sz="2400" err="1">
                <a:cs typeface="Arial"/>
              </a:rPr>
              <a:t>elegible</a:t>
            </a:r>
            <a:r>
              <a:rPr lang="en-US" sz="2400">
                <a:cs typeface="Arial"/>
              </a:rPr>
              <a:t> para </a:t>
            </a:r>
            <a:r>
              <a:rPr lang="en-US" sz="2400" err="1">
                <a:cs typeface="Arial"/>
              </a:rPr>
              <a:t>una</a:t>
            </a:r>
            <a:r>
              <a:rPr lang="en-US" sz="2400">
                <a:cs typeface="Arial"/>
              </a:rPr>
              <a:t> plaza </a:t>
            </a:r>
          </a:p>
          <a:p>
            <a:r>
              <a:rPr lang="en-US" sz="2400" err="1">
                <a:cs typeface="Arial"/>
              </a:rPr>
              <a:t>reservada</a:t>
            </a:r>
            <a:r>
              <a:rPr lang="en-US" sz="2400">
                <a:cs typeface="Arial"/>
              </a:rPr>
              <a:t>, </a:t>
            </a:r>
            <a:r>
              <a:rPr lang="en-US" sz="2400" err="1">
                <a:cs typeface="Arial"/>
              </a:rPr>
              <a:t>especialmente</a:t>
            </a:r>
            <a:r>
              <a:rPr lang="en-US" sz="2400">
                <a:cs typeface="Arial"/>
              </a:rPr>
              <a:t> </a:t>
            </a:r>
            <a:r>
              <a:rPr lang="en-US" sz="2400" err="1">
                <a:cs typeface="Arial"/>
              </a:rPr>
              <a:t>si</a:t>
            </a:r>
            <a:r>
              <a:rPr lang="en-US" sz="2400">
                <a:cs typeface="Arial"/>
              </a:rPr>
              <a:t> </a:t>
            </a:r>
            <a:r>
              <a:rPr lang="en-US" sz="2400" err="1">
                <a:cs typeface="Arial"/>
              </a:rPr>
              <a:t>tu</a:t>
            </a:r>
            <a:r>
              <a:rPr lang="en-US" sz="2400">
                <a:cs typeface="Arial"/>
              </a:rPr>
              <a:t> </a:t>
            </a:r>
            <a:r>
              <a:rPr lang="en-US" sz="2400" err="1">
                <a:cs typeface="Arial"/>
              </a:rPr>
              <a:t>situación</a:t>
            </a:r>
            <a:r>
              <a:rPr lang="en-US" sz="2400">
                <a:cs typeface="Arial"/>
              </a:rPr>
              <a:t> </a:t>
            </a:r>
            <a:r>
              <a:rPr lang="en-US" sz="2400" err="1">
                <a:cs typeface="Arial"/>
              </a:rPr>
              <a:t>cambió</a:t>
            </a:r>
            <a:r>
              <a:rPr lang="en-US" sz="2400">
                <a:cs typeface="Arial"/>
              </a:rPr>
              <a:t> </a:t>
            </a:r>
            <a:r>
              <a:rPr lang="en-US" sz="2400" err="1">
                <a:cs typeface="Arial"/>
              </a:rPr>
              <a:t>desde</a:t>
            </a:r>
            <a:r>
              <a:rPr lang="en-US" sz="2400">
                <a:cs typeface="Arial"/>
              </a:rPr>
              <a:t> que </a:t>
            </a:r>
            <a:r>
              <a:rPr lang="en-US" sz="2400" err="1">
                <a:cs typeface="Arial"/>
              </a:rPr>
              <a:t>aplicaste</a:t>
            </a:r>
            <a:r>
              <a:rPr lang="en-US" sz="2400">
                <a:cs typeface="Arial"/>
              </a:rPr>
              <a:t>. </a:t>
            </a:r>
          </a:p>
        </p:txBody>
      </p:sp>
    </p:spTree>
    <p:extLst>
      <p:ext uri="{BB962C8B-B14F-4D97-AF65-F5344CB8AC3E}">
        <p14:creationId xmlns:p14="http://schemas.microsoft.com/office/powerpoint/2010/main" val="70517644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2E80D3-4B08-A859-6960-4292B89AD06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D187E74-7E9E-EFC2-D313-29A6D397B82F}"/>
              </a:ext>
            </a:extLst>
          </p:cNvPr>
          <p:cNvSpPr>
            <a:spLocks noGrp="1"/>
          </p:cNvSpPr>
          <p:nvPr>
            <p:ph type="title" idx="4294967295"/>
          </p:nvPr>
        </p:nvSpPr>
        <p:spPr>
          <a:xfrm>
            <a:off x="689871" y="466312"/>
            <a:ext cx="11409362" cy="766763"/>
          </a:xfrm>
        </p:spPr>
        <p:txBody>
          <a:bodyPr/>
          <a:lstStyle/>
          <a:p>
            <a:r>
              <a:rPr lang="en-US">
                <a:solidFill>
                  <a:srgbClr val="17375E"/>
                </a:solidFill>
                <a:latin typeface="Arial"/>
                <a:cs typeface="Arial"/>
              </a:rPr>
              <a:t>Se </a:t>
            </a:r>
            <a:r>
              <a:rPr lang="en-US" err="1">
                <a:solidFill>
                  <a:srgbClr val="17375E"/>
                </a:solidFill>
                <a:latin typeface="Arial"/>
                <a:cs typeface="Arial"/>
              </a:rPr>
              <a:t>te</a:t>
            </a:r>
            <a:r>
              <a:rPr lang="en-US">
                <a:solidFill>
                  <a:srgbClr val="17375E"/>
                </a:solidFill>
                <a:latin typeface="Arial"/>
                <a:cs typeface="Arial"/>
              </a:rPr>
              <a:t> </a:t>
            </a:r>
            <a:r>
              <a:rPr lang="en-US" err="1">
                <a:solidFill>
                  <a:srgbClr val="17375E"/>
                </a:solidFill>
                <a:latin typeface="Arial"/>
                <a:cs typeface="Arial"/>
              </a:rPr>
              <a:t>contactará</a:t>
            </a:r>
            <a:r>
              <a:rPr lang="en-US">
                <a:solidFill>
                  <a:srgbClr val="17375E"/>
                </a:solidFill>
                <a:latin typeface="Arial"/>
                <a:cs typeface="Arial"/>
              </a:rPr>
              <a:t> </a:t>
            </a:r>
            <a:r>
              <a:rPr lang="en-US" err="1">
                <a:solidFill>
                  <a:srgbClr val="17375E"/>
                </a:solidFill>
                <a:latin typeface="Arial"/>
                <a:cs typeface="Arial"/>
              </a:rPr>
              <a:t>cuando</a:t>
            </a:r>
            <a:r>
              <a:rPr lang="en-US">
                <a:solidFill>
                  <a:srgbClr val="17375E"/>
                </a:solidFill>
                <a:latin typeface="Arial"/>
                <a:cs typeface="Arial"/>
              </a:rPr>
              <a:t> </a:t>
            </a:r>
            <a:r>
              <a:rPr lang="en-US" err="1">
                <a:solidFill>
                  <a:srgbClr val="17375E"/>
                </a:solidFill>
                <a:latin typeface="Arial"/>
                <a:cs typeface="Arial"/>
              </a:rPr>
              <a:t>esté</a:t>
            </a:r>
            <a:r>
              <a:rPr lang="en-US">
                <a:solidFill>
                  <a:srgbClr val="17375E"/>
                </a:solidFill>
                <a:latin typeface="Arial"/>
                <a:cs typeface="Arial"/>
              </a:rPr>
              <a:t> disponible una plaza </a:t>
            </a:r>
            <a:endParaRPr lang="en-US">
              <a:solidFill>
                <a:srgbClr val="17375E"/>
              </a:solidFill>
            </a:endParaRPr>
          </a:p>
        </p:txBody>
      </p:sp>
      <p:sp>
        <p:nvSpPr>
          <p:cNvPr id="13" name="Content Placeholder 5">
            <a:extLst>
              <a:ext uri="{FF2B5EF4-FFF2-40B4-BE49-F238E27FC236}">
                <a16:creationId xmlns:a16="http://schemas.microsoft.com/office/drawing/2014/main" id="{FA9CAB10-3907-C55E-134F-967AA6D8D1C6}"/>
              </a:ext>
            </a:extLst>
          </p:cNvPr>
          <p:cNvSpPr>
            <a:spLocks noGrp="1"/>
          </p:cNvSpPr>
          <p:nvPr>
            <p:ph sz="quarter" idx="4294967295"/>
          </p:nvPr>
        </p:nvSpPr>
        <p:spPr>
          <a:xfrm>
            <a:off x="793715" y="1470924"/>
            <a:ext cx="10040189" cy="3990836"/>
          </a:xfrm>
        </p:spPr>
        <p:txBody>
          <a:bodyPr vert="horz" wrap="square" lIns="0" tIns="45720" rIns="0" bIns="45720" rtlCol="0" anchor="t">
            <a:spAutoFit/>
          </a:bodyPr>
          <a:lstStyle/>
          <a:p>
            <a:pPr marL="0" indent="0">
              <a:lnSpc>
                <a:spcPts val="2840"/>
              </a:lnSpc>
              <a:spcAft>
                <a:spcPts val="1600"/>
              </a:spcAft>
              <a:buNone/>
            </a:pPr>
            <a:r>
              <a:rPr lang="es-ES_tradnl" sz="2400" b="0">
                <a:solidFill>
                  <a:schemeClr val="tx2">
                    <a:lumMod val="49000"/>
                  </a:schemeClr>
                </a:solidFill>
                <a:latin typeface="Arial"/>
                <a:cs typeface="Arial"/>
              </a:rPr>
              <a:t>Tu Local Management </a:t>
            </a:r>
            <a:r>
              <a:rPr lang="es-ES_tradnl" sz="2400" b="0" err="1">
                <a:solidFill>
                  <a:schemeClr val="tx2">
                    <a:lumMod val="49000"/>
                  </a:schemeClr>
                </a:solidFill>
                <a:latin typeface="Arial"/>
                <a:cs typeface="Arial"/>
              </a:rPr>
              <a:t>Entity</a:t>
            </a:r>
            <a:r>
              <a:rPr lang="es-ES_tradnl" sz="2400" b="0">
                <a:solidFill>
                  <a:schemeClr val="tx2">
                    <a:lumMod val="49000"/>
                  </a:schemeClr>
                </a:solidFill>
                <a:latin typeface="Arial"/>
                <a:cs typeface="Arial"/>
              </a:rPr>
              <a:t>/</a:t>
            </a:r>
            <a:r>
              <a:rPr lang="es-ES_tradnl" sz="2400" b="0" err="1">
                <a:solidFill>
                  <a:schemeClr val="tx2">
                    <a:lumMod val="49000"/>
                  </a:schemeClr>
                </a:solidFill>
                <a:latin typeface="Arial"/>
                <a:cs typeface="Arial"/>
              </a:rPr>
              <a:t>Managed</a:t>
            </a:r>
            <a:r>
              <a:rPr lang="es-ES_tradnl" sz="2400" b="0">
                <a:solidFill>
                  <a:schemeClr val="tx2">
                    <a:lumMod val="49000"/>
                  </a:schemeClr>
                </a:solidFill>
                <a:latin typeface="Arial"/>
                <a:cs typeface="Arial"/>
              </a:rPr>
              <a:t> Care </a:t>
            </a:r>
            <a:r>
              <a:rPr lang="es-ES_tradnl" sz="2400" b="0" err="1">
                <a:solidFill>
                  <a:schemeClr val="tx2">
                    <a:lumMod val="49000"/>
                  </a:schemeClr>
                </a:solidFill>
                <a:latin typeface="Arial"/>
                <a:cs typeface="Arial"/>
              </a:rPr>
              <a:t>Organization</a:t>
            </a:r>
            <a:r>
              <a:rPr lang="es-ES_tradnl" sz="2400" b="0">
                <a:solidFill>
                  <a:schemeClr val="tx2">
                    <a:lumMod val="49000"/>
                  </a:schemeClr>
                </a:solidFill>
                <a:latin typeface="Arial"/>
                <a:cs typeface="Arial"/>
              </a:rPr>
              <a:t> (LME/MCO) - Entidad Local de Administración/Organización de Asistencia Administrada (LME/MCO) te contactará por teléfono y por carta de correo cuando haya una plaza disponible. </a:t>
            </a:r>
          </a:p>
          <a:p>
            <a:pPr marL="0" indent="0">
              <a:lnSpc>
                <a:spcPts val="2840"/>
              </a:lnSpc>
              <a:spcAft>
                <a:spcPts val="1600"/>
              </a:spcAft>
              <a:buNone/>
            </a:pPr>
            <a:r>
              <a:rPr lang="es-ES_tradnl" sz="2400">
                <a:solidFill>
                  <a:srgbClr val="17375E"/>
                </a:solidFill>
                <a:latin typeface="Arial"/>
                <a:cs typeface="Arial"/>
              </a:rPr>
              <a:t>¿Te mudaste o cambiaste de número telefónico?  </a:t>
            </a:r>
            <a:br>
              <a:rPr lang="es-ES_tradnl" sz="2400" b="0"/>
            </a:br>
            <a:r>
              <a:rPr lang="es-ES_tradnl" sz="2400" b="0">
                <a:solidFill>
                  <a:schemeClr val="tx2">
                    <a:lumMod val="49000"/>
                  </a:schemeClr>
                </a:solidFill>
                <a:latin typeface="Arial"/>
                <a:cs typeface="Arial"/>
              </a:rPr>
              <a:t>Avisa a tu Local Management </a:t>
            </a:r>
            <a:r>
              <a:rPr lang="es-ES_tradnl" sz="2400" b="0" err="1">
                <a:solidFill>
                  <a:schemeClr val="tx2">
                    <a:lumMod val="49000"/>
                  </a:schemeClr>
                </a:solidFill>
                <a:latin typeface="Arial"/>
                <a:cs typeface="Arial"/>
              </a:rPr>
              <a:t>Entity</a:t>
            </a:r>
            <a:r>
              <a:rPr lang="es-ES_tradnl" sz="2400" b="0">
                <a:solidFill>
                  <a:schemeClr val="tx2">
                    <a:lumMod val="49000"/>
                  </a:schemeClr>
                </a:solidFill>
                <a:latin typeface="Arial"/>
                <a:cs typeface="Arial"/>
              </a:rPr>
              <a:t>/</a:t>
            </a:r>
            <a:r>
              <a:rPr lang="es-ES_tradnl" sz="2400" b="0" err="1">
                <a:solidFill>
                  <a:schemeClr val="tx2">
                    <a:lumMod val="49000"/>
                  </a:schemeClr>
                </a:solidFill>
                <a:latin typeface="Arial"/>
                <a:cs typeface="Arial"/>
              </a:rPr>
              <a:t>Managed</a:t>
            </a:r>
            <a:r>
              <a:rPr lang="es-ES_tradnl" sz="2400" b="0">
                <a:solidFill>
                  <a:schemeClr val="tx2">
                    <a:lumMod val="49000"/>
                  </a:schemeClr>
                </a:solidFill>
                <a:latin typeface="Arial"/>
                <a:cs typeface="Arial"/>
              </a:rPr>
              <a:t> Care </a:t>
            </a:r>
            <a:r>
              <a:rPr lang="es-ES_tradnl" sz="2400" b="0" err="1">
                <a:solidFill>
                  <a:schemeClr val="tx2">
                    <a:lumMod val="49000"/>
                  </a:schemeClr>
                </a:solidFill>
                <a:latin typeface="Arial"/>
                <a:cs typeface="Arial"/>
              </a:rPr>
              <a:t>Organization</a:t>
            </a:r>
            <a:r>
              <a:rPr lang="es-ES_tradnl" sz="2400" b="0">
                <a:solidFill>
                  <a:schemeClr val="tx2">
                    <a:lumMod val="49000"/>
                  </a:schemeClr>
                </a:solidFill>
                <a:latin typeface="Arial"/>
                <a:cs typeface="Arial"/>
              </a:rPr>
              <a:t> (LME/ MCO) - Entidad Local de Administración/Organización de Asistencia Administrada (LME/MCO) para que te notifiquen sobre plazas abiertas. También se aseguran de que estés en la lista de espera correcta de tu condado. </a:t>
            </a:r>
            <a:endParaRPr lang="es-ES_tradnl" sz="2400" b="0">
              <a:solidFill>
                <a:schemeClr val="tx2">
                  <a:lumMod val="49000"/>
                </a:schemeClr>
              </a:solidFill>
            </a:endParaRPr>
          </a:p>
        </p:txBody>
      </p:sp>
    </p:spTree>
    <p:extLst>
      <p:ext uri="{BB962C8B-B14F-4D97-AF65-F5344CB8AC3E}">
        <p14:creationId xmlns:p14="http://schemas.microsoft.com/office/powerpoint/2010/main" val="246299900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0293D52-190F-34C9-F01F-855248DBA870}"/>
              </a:ext>
            </a:extLst>
          </p:cNvPr>
          <p:cNvSpPr>
            <a:spLocks noGrp="1"/>
          </p:cNvSpPr>
          <p:nvPr>
            <p:ph type="title" idx="4294967295"/>
          </p:nvPr>
        </p:nvSpPr>
        <p:spPr>
          <a:xfrm>
            <a:off x="615052" y="441399"/>
            <a:ext cx="11669712" cy="549275"/>
          </a:xfrm>
        </p:spPr>
        <p:txBody>
          <a:bodyPr/>
          <a:lstStyle/>
          <a:p>
            <a:r>
              <a:rPr lang="en-US" sz="3000" err="1">
                <a:solidFill>
                  <a:srgbClr val="17375E"/>
                </a:solidFill>
                <a:latin typeface="Arial"/>
                <a:cs typeface="Arial"/>
              </a:rPr>
              <a:t>Esto</a:t>
            </a:r>
            <a:r>
              <a:rPr lang="en-US" sz="3000">
                <a:solidFill>
                  <a:srgbClr val="17375E"/>
                </a:solidFill>
                <a:latin typeface="Arial"/>
                <a:cs typeface="Arial"/>
              </a:rPr>
              <a:t> es lo que </a:t>
            </a:r>
            <a:r>
              <a:rPr lang="en-US" sz="3000" err="1">
                <a:solidFill>
                  <a:srgbClr val="17375E"/>
                </a:solidFill>
                <a:latin typeface="Arial"/>
                <a:cs typeface="Arial"/>
              </a:rPr>
              <a:t>pasa</a:t>
            </a:r>
            <a:r>
              <a:rPr lang="en-US" sz="3000">
                <a:solidFill>
                  <a:srgbClr val="17375E"/>
                </a:solidFill>
                <a:latin typeface="Arial"/>
                <a:cs typeface="Arial"/>
              </a:rPr>
              <a:t> </a:t>
            </a:r>
            <a:r>
              <a:rPr lang="en-US" sz="3000" err="1">
                <a:solidFill>
                  <a:srgbClr val="17375E"/>
                </a:solidFill>
                <a:latin typeface="Arial"/>
                <a:cs typeface="Arial"/>
              </a:rPr>
              <a:t>cuando</a:t>
            </a:r>
            <a:r>
              <a:rPr lang="en-US" sz="3000">
                <a:solidFill>
                  <a:srgbClr val="17375E"/>
                </a:solidFill>
                <a:latin typeface="Arial"/>
                <a:cs typeface="Arial"/>
              </a:rPr>
              <a:t> hay una plaza disponible para </a:t>
            </a:r>
            <a:r>
              <a:rPr lang="en-US" sz="3000" err="1">
                <a:solidFill>
                  <a:srgbClr val="17375E"/>
                </a:solidFill>
                <a:latin typeface="Arial"/>
                <a:cs typeface="Arial"/>
              </a:rPr>
              <a:t>ti</a:t>
            </a:r>
            <a:r>
              <a:rPr lang="en-US" sz="3000">
                <a:solidFill>
                  <a:srgbClr val="17375E"/>
                </a:solidFill>
                <a:latin typeface="Arial"/>
                <a:cs typeface="Arial"/>
              </a:rPr>
              <a:t>:</a:t>
            </a:r>
            <a:endParaRPr lang="en-US" sz="3000">
              <a:solidFill>
                <a:srgbClr val="17375E"/>
              </a:solidFill>
            </a:endParaRPr>
          </a:p>
        </p:txBody>
      </p:sp>
      <p:sp>
        <p:nvSpPr>
          <p:cNvPr id="4" name="TextBox 3">
            <a:extLst>
              <a:ext uri="{FF2B5EF4-FFF2-40B4-BE49-F238E27FC236}">
                <a16:creationId xmlns:a16="http://schemas.microsoft.com/office/drawing/2014/main" id="{EA135EB0-9C67-59BF-F2DE-B563951D3DCD}"/>
              </a:ext>
            </a:extLst>
          </p:cNvPr>
          <p:cNvSpPr txBox="1"/>
          <p:nvPr/>
        </p:nvSpPr>
        <p:spPr>
          <a:xfrm>
            <a:off x="638046" y="1002887"/>
            <a:ext cx="11553953" cy="50629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spcAft>
                <a:spcPts val="2000"/>
              </a:spcAft>
              <a:buFontTx/>
              <a:buAutoNum type="arabicPeriod"/>
            </a:pPr>
            <a:r>
              <a:rPr lang="es-ES_tradnl" sz="1950" b="1">
                <a:solidFill>
                  <a:srgbClr val="17375E"/>
                </a:solidFill>
                <a:cs typeface="Arial"/>
              </a:rPr>
              <a:t>Se te notifica.</a:t>
            </a:r>
            <a:br>
              <a:rPr lang="es-ES_tradnl" sz="1950" b="1">
                <a:cs typeface="Arial"/>
              </a:rPr>
            </a:br>
            <a:r>
              <a:rPr lang="es-ES_tradnl" sz="1950">
                <a:cs typeface="Arial"/>
              </a:rPr>
              <a:t>Tu Local Management </a:t>
            </a:r>
            <a:r>
              <a:rPr lang="es-ES_tradnl" sz="1950" err="1">
                <a:cs typeface="Arial"/>
              </a:rPr>
              <a:t>Entity</a:t>
            </a:r>
            <a:r>
              <a:rPr lang="es-ES_tradnl" sz="1950">
                <a:cs typeface="Arial"/>
              </a:rPr>
              <a:t>/</a:t>
            </a:r>
            <a:r>
              <a:rPr lang="es-ES_tradnl" sz="1950" err="1">
                <a:cs typeface="Arial"/>
              </a:rPr>
              <a:t>Managed</a:t>
            </a:r>
            <a:r>
              <a:rPr lang="es-ES_tradnl" sz="1950">
                <a:cs typeface="Arial"/>
              </a:rPr>
              <a:t> Care </a:t>
            </a:r>
            <a:r>
              <a:rPr lang="es-ES_tradnl" sz="1950" err="1">
                <a:cs typeface="Arial"/>
              </a:rPr>
              <a:t>Organization</a:t>
            </a:r>
            <a:r>
              <a:rPr lang="es-ES_tradnl" sz="1950">
                <a:cs typeface="Arial"/>
              </a:rPr>
              <a:t> (LME/MCO) - Entidad Local de Administración/Organización de Asistencia Administrada (LME/MCO) tratará de contactarte </a:t>
            </a:r>
            <a:br>
              <a:rPr lang="es-ES_tradnl" sz="1950">
                <a:cs typeface="Arial"/>
              </a:rPr>
            </a:br>
            <a:r>
              <a:rPr lang="es-ES_tradnl" sz="1950">
                <a:cs typeface="Arial"/>
              </a:rPr>
              <a:t>cuatro veces por teléfono y por carta de correo. Este es la misma organización que llamaste </a:t>
            </a:r>
            <a:br>
              <a:rPr lang="es-ES_tradnl" sz="1950">
                <a:cs typeface="Arial"/>
              </a:rPr>
            </a:br>
            <a:r>
              <a:rPr lang="es-ES_tradnl" sz="1950">
                <a:cs typeface="Arial"/>
              </a:rPr>
              <a:t>para aplicar. </a:t>
            </a:r>
          </a:p>
          <a:p>
            <a:pPr marL="342900" indent="-342900">
              <a:spcAft>
                <a:spcPts val="2000"/>
              </a:spcAft>
              <a:buFontTx/>
              <a:buAutoNum type="arabicPeriod"/>
            </a:pPr>
            <a:r>
              <a:rPr lang="es-ES_tradnl" sz="1950" b="1">
                <a:solidFill>
                  <a:srgbClr val="17375E"/>
                </a:solidFill>
                <a:cs typeface="Arial"/>
              </a:rPr>
              <a:t>Se confirma tu elegibilidad.</a:t>
            </a:r>
            <a:br>
              <a:rPr lang="es-ES_tradnl" sz="1950" b="1">
                <a:cs typeface="Arial"/>
              </a:rPr>
            </a:br>
            <a:r>
              <a:rPr lang="es-ES_tradnl" sz="1950">
                <a:cs typeface="Arial"/>
              </a:rPr>
              <a:t>Este proceso requiere una evaluación psicológica actualizada por parte de un doctor o de un psicólogo autorizado realizada dentro de los últimos tres años.</a:t>
            </a:r>
          </a:p>
          <a:p>
            <a:pPr marL="342900" indent="-342900">
              <a:spcAft>
                <a:spcPts val="2000"/>
              </a:spcAft>
              <a:buFontTx/>
              <a:buAutoNum type="arabicPeriod"/>
            </a:pPr>
            <a:r>
              <a:rPr lang="es-ES_tradnl" sz="1950" b="1">
                <a:solidFill>
                  <a:srgbClr val="17375E"/>
                </a:solidFill>
                <a:cs typeface="Arial"/>
              </a:rPr>
              <a:t>Se asigna a alguien para ayudarte.</a:t>
            </a:r>
            <a:br>
              <a:rPr lang="es-ES_tradnl" sz="1950" b="1">
                <a:cs typeface="Arial"/>
              </a:rPr>
            </a:br>
            <a:r>
              <a:rPr lang="es-ES_tradnl" sz="1950">
                <a:cs typeface="Arial"/>
              </a:rPr>
              <a:t>Con la información que proporciones, un </a:t>
            </a:r>
            <a:r>
              <a:rPr lang="es-ES_tradnl" sz="1950" err="1">
                <a:cs typeface="Arial"/>
              </a:rPr>
              <a:t>Tailored</a:t>
            </a:r>
            <a:r>
              <a:rPr lang="es-ES_tradnl" sz="1950">
                <a:cs typeface="Arial"/>
              </a:rPr>
              <a:t> Care Manager (Gestor de cuidados personalizados) creará un plan de apoyo individual para señalar qué servicios se necesitan. </a:t>
            </a:r>
          </a:p>
          <a:p>
            <a:pPr marL="342900" indent="-342900">
              <a:spcAft>
                <a:spcPts val="2000"/>
              </a:spcAft>
              <a:buFontTx/>
              <a:buAutoNum type="arabicPeriod"/>
            </a:pPr>
            <a:r>
              <a:rPr lang="es-ES_tradnl" sz="1950" b="1">
                <a:solidFill>
                  <a:srgbClr val="17375E"/>
                </a:solidFill>
                <a:cs typeface="Arial"/>
              </a:rPr>
              <a:t>Se empiezan a proporcionar los servicios.</a:t>
            </a:r>
            <a:br>
              <a:rPr lang="es-ES_tradnl" sz="1950" b="1">
                <a:cs typeface="Arial"/>
              </a:rPr>
            </a:br>
            <a:r>
              <a:rPr lang="es-ES_tradnl" sz="1950">
                <a:cs typeface="Arial"/>
              </a:rPr>
              <a:t>Una vez aprobado tu plan de apoyo individual, los servicios se te brindarán dentro de los </a:t>
            </a:r>
            <a:br>
              <a:rPr lang="es-ES_tradnl" sz="1950">
                <a:cs typeface="Arial"/>
              </a:rPr>
            </a:br>
            <a:r>
              <a:rPr lang="es-ES_tradnl" sz="1950">
                <a:cs typeface="Arial"/>
              </a:rPr>
              <a:t>próximos 45 días.</a:t>
            </a:r>
          </a:p>
        </p:txBody>
      </p:sp>
    </p:spTree>
    <p:extLst>
      <p:ext uri="{BB962C8B-B14F-4D97-AF65-F5344CB8AC3E}">
        <p14:creationId xmlns:p14="http://schemas.microsoft.com/office/powerpoint/2010/main" val="178358655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BBC0AB-11FD-E9E7-66FC-085C01398DE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613E783-C0A4-6C7D-74B7-3770F1655E16}"/>
              </a:ext>
            </a:extLst>
          </p:cNvPr>
          <p:cNvSpPr>
            <a:spLocks noGrp="1"/>
          </p:cNvSpPr>
          <p:nvPr>
            <p:ph type="title" idx="4294967295"/>
          </p:nvPr>
        </p:nvSpPr>
        <p:spPr>
          <a:xfrm>
            <a:off x="547825" y="466035"/>
            <a:ext cx="11418887" cy="547687"/>
          </a:xfrm>
        </p:spPr>
        <p:txBody>
          <a:bodyPr/>
          <a:lstStyle/>
          <a:p>
            <a:r>
              <a:rPr lang="en-US">
                <a:solidFill>
                  <a:srgbClr val="137DAE"/>
                </a:solidFill>
                <a:latin typeface="Arial"/>
                <a:cs typeface="Arial"/>
              </a:rPr>
              <a:t>¡NUEVO! </a:t>
            </a:r>
            <a:r>
              <a:rPr lang="en-US" err="1">
                <a:solidFill>
                  <a:srgbClr val="17375E"/>
                </a:solidFill>
                <a:latin typeface="Arial"/>
                <a:cs typeface="Arial"/>
              </a:rPr>
              <a:t>Recibe</a:t>
            </a:r>
            <a:r>
              <a:rPr lang="en-US">
                <a:solidFill>
                  <a:srgbClr val="17375E"/>
                </a:solidFill>
                <a:latin typeface="Arial"/>
                <a:cs typeface="Arial"/>
              </a:rPr>
              <a:t> </a:t>
            </a:r>
            <a:r>
              <a:rPr lang="en-US" err="1">
                <a:solidFill>
                  <a:srgbClr val="17375E"/>
                </a:solidFill>
                <a:latin typeface="Arial"/>
                <a:cs typeface="Arial"/>
              </a:rPr>
              <a:t>servicios</a:t>
            </a:r>
            <a:r>
              <a:rPr lang="en-US">
                <a:solidFill>
                  <a:srgbClr val="17375E"/>
                </a:solidFill>
                <a:latin typeface="Arial"/>
                <a:cs typeface="Arial"/>
              </a:rPr>
              <a:t> </a:t>
            </a:r>
            <a:r>
              <a:rPr lang="en-US" err="1">
                <a:solidFill>
                  <a:srgbClr val="17375E"/>
                </a:solidFill>
                <a:latin typeface="Arial"/>
                <a:cs typeface="Arial"/>
              </a:rPr>
              <a:t>mientras</a:t>
            </a:r>
            <a:r>
              <a:rPr lang="en-US">
                <a:solidFill>
                  <a:srgbClr val="17375E"/>
                </a:solidFill>
                <a:latin typeface="Arial"/>
                <a:cs typeface="Arial"/>
              </a:rPr>
              <a:t> </a:t>
            </a:r>
            <a:r>
              <a:rPr lang="en-US" err="1">
                <a:solidFill>
                  <a:srgbClr val="17375E"/>
                </a:solidFill>
                <a:latin typeface="Arial"/>
                <a:cs typeface="Arial"/>
              </a:rPr>
              <a:t>esperas</a:t>
            </a:r>
            <a:endParaRPr lang="en-US">
              <a:solidFill>
                <a:srgbClr val="17375E"/>
              </a:solidFill>
            </a:endParaRPr>
          </a:p>
        </p:txBody>
      </p:sp>
      <p:sp>
        <p:nvSpPr>
          <p:cNvPr id="2" name="Content Placeholder 1">
            <a:extLst>
              <a:ext uri="{FF2B5EF4-FFF2-40B4-BE49-F238E27FC236}">
                <a16:creationId xmlns:a16="http://schemas.microsoft.com/office/drawing/2014/main" id="{EA75F4A7-73C3-4BFF-5AFC-BAB9BE27E150}"/>
              </a:ext>
            </a:extLst>
          </p:cNvPr>
          <p:cNvSpPr>
            <a:spLocks noGrp="1"/>
          </p:cNvSpPr>
          <p:nvPr>
            <p:ph sz="quarter" idx="4294967295"/>
          </p:nvPr>
        </p:nvSpPr>
        <p:spPr>
          <a:xfrm>
            <a:off x="633162" y="1071365"/>
            <a:ext cx="9685043" cy="3102131"/>
          </a:xfrm>
        </p:spPr>
        <p:txBody>
          <a:bodyPr vert="horz" wrap="square" lIns="0" tIns="45720" rIns="0" bIns="45720" rtlCol="0" anchor="t">
            <a:spAutoFit/>
          </a:bodyPr>
          <a:lstStyle/>
          <a:p>
            <a:pPr marL="0" indent="0">
              <a:buNone/>
            </a:pPr>
            <a:r>
              <a:rPr lang="es-ES_tradnl" sz="2250" b="0">
                <a:solidFill>
                  <a:schemeClr val="tx1"/>
                </a:solidFill>
                <a:latin typeface="Arial"/>
                <a:cs typeface="Arial"/>
              </a:rPr>
              <a:t>Si tienes NC Medicaid, podrías ser elegible para recibir servicios similares mientras esperas, por ejemplo, ayuda con tus actividades diarias. </a:t>
            </a:r>
            <a:br>
              <a:rPr lang="es-ES_tradnl" sz="2250" b="0"/>
            </a:br>
            <a:br>
              <a:rPr lang="es-ES_tradnl" sz="2250" b="0"/>
            </a:br>
            <a:r>
              <a:rPr lang="es-ES_tradnl" sz="2250">
                <a:solidFill>
                  <a:schemeClr val="tx1"/>
                </a:solidFill>
                <a:latin typeface="Arial"/>
                <a:cs typeface="Arial"/>
              </a:rPr>
              <a:t>Habla con tu Local Management </a:t>
            </a:r>
            <a:r>
              <a:rPr lang="es-ES_tradnl" sz="2250" err="1">
                <a:solidFill>
                  <a:schemeClr val="tx1"/>
                </a:solidFill>
                <a:latin typeface="Arial"/>
                <a:cs typeface="Arial"/>
              </a:rPr>
              <a:t>Entity</a:t>
            </a:r>
            <a:r>
              <a:rPr lang="es-ES_tradnl" sz="2250">
                <a:solidFill>
                  <a:schemeClr val="tx1"/>
                </a:solidFill>
                <a:latin typeface="Arial"/>
                <a:cs typeface="Arial"/>
              </a:rPr>
              <a:t>/</a:t>
            </a:r>
            <a:r>
              <a:rPr lang="es-ES_tradnl" sz="2250" err="1">
                <a:solidFill>
                  <a:schemeClr val="tx1"/>
                </a:solidFill>
                <a:latin typeface="Arial"/>
                <a:cs typeface="Arial"/>
              </a:rPr>
              <a:t>Managed</a:t>
            </a:r>
            <a:r>
              <a:rPr lang="es-ES_tradnl" sz="2250">
                <a:solidFill>
                  <a:schemeClr val="tx1"/>
                </a:solidFill>
                <a:latin typeface="Arial"/>
                <a:cs typeface="Arial"/>
              </a:rPr>
              <a:t> Care </a:t>
            </a:r>
            <a:r>
              <a:rPr lang="es-ES_tradnl" sz="2250" err="1">
                <a:solidFill>
                  <a:schemeClr val="tx1"/>
                </a:solidFill>
                <a:latin typeface="Arial"/>
                <a:cs typeface="Arial"/>
              </a:rPr>
              <a:t>Organization</a:t>
            </a:r>
            <a:r>
              <a:rPr lang="es-ES_tradnl" sz="2250">
                <a:solidFill>
                  <a:schemeClr val="tx1"/>
                </a:solidFill>
                <a:latin typeface="Arial"/>
                <a:cs typeface="Arial"/>
              </a:rPr>
              <a:t> (LME/MCO) - Entidad Local de Administración/Organización de Asistencia Administrada (LME/MCO) sobre los </a:t>
            </a:r>
            <a:r>
              <a:rPr lang="es-ES_tradnl" sz="2250">
                <a:solidFill>
                  <a:srgbClr val="137DAE"/>
                </a:solidFill>
                <a:latin typeface="Arial"/>
                <a:cs typeface="Arial"/>
              </a:rPr>
              <a:t>Servicios 1915(i)</a:t>
            </a:r>
            <a:r>
              <a:rPr lang="es-ES_tradnl" sz="2250">
                <a:solidFill>
                  <a:schemeClr val="tx1"/>
                </a:solidFill>
                <a:latin typeface="Arial"/>
                <a:cs typeface="Arial"/>
              </a:rPr>
              <a:t>.</a:t>
            </a:r>
            <a:r>
              <a:rPr lang="es-ES_tradnl" sz="2250" i="1">
                <a:solidFill>
                  <a:schemeClr val="tx1"/>
                </a:solidFill>
                <a:latin typeface="Arial"/>
                <a:cs typeface="Arial"/>
              </a:rPr>
              <a:t> </a:t>
            </a:r>
            <a:endParaRPr lang="es-ES_tradnl" sz="2250">
              <a:solidFill>
                <a:schemeClr val="tx1"/>
              </a:solidFill>
            </a:endParaRPr>
          </a:p>
          <a:p>
            <a:pPr marL="0" indent="0">
              <a:buNone/>
            </a:pPr>
            <a:endParaRPr lang="es-ES_tradnl" sz="2250" b="0">
              <a:solidFill>
                <a:schemeClr val="tx1"/>
              </a:solidFill>
              <a:latin typeface="Arial"/>
              <a:cs typeface="Arial"/>
            </a:endParaRPr>
          </a:p>
          <a:p>
            <a:pPr marL="0" indent="0">
              <a:buNone/>
            </a:pPr>
            <a:r>
              <a:rPr lang="es-ES_tradnl" sz="2250" b="0">
                <a:solidFill>
                  <a:schemeClr val="tx1"/>
                </a:solidFill>
                <a:latin typeface="Arial"/>
                <a:cs typeface="Arial"/>
              </a:rPr>
              <a:t>No hay lista de espera para inscribirte, y tu lugar en la lista de espera </a:t>
            </a:r>
            <a:br>
              <a:rPr lang="es-ES_tradnl" sz="2250" b="0">
                <a:solidFill>
                  <a:schemeClr val="tx1"/>
                </a:solidFill>
                <a:latin typeface="Arial"/>
                <a:cs typeface="Arial"/>
              </a:rPr>
            </a:br>
            <a:r>
              <a:rPr lang="es-ES_tradnl" sz="2250" b="0">
                <a:solidFill>
                  <a:schemeClr val="tx1"/>
                </a:solidFill>
                <a:latin typeface="Arial"/>
                <a:cs typeface="Arial"/>
              </a:rPr>
              <a:t>para Exención por innovaciones de Carolina del Norte no se verá afectada. </a:t>
            </a:r>
            <a:r>
              <a:rPr lang="es-ES_tradnl" sz="2250" i="1">
                <a:solidFill>
                  <a:schemeClr val="tx1"/>
                </a:solidFill>
                <a:latin typeface="Arial"/>
                <a:cs typeface="Arial"/>
              </a:rPr>
              <a:t> </a:t>
            </a:r>
            <a:endParaRPr lang="es-ES_tradnl" sz="2250" b="0">
              <a:solidFill>
                <a:schemeClr val="tx1"/>
              </a:solidFill>
              <a:cs typeface="Arial"/>
            </a:endParaRPr>
          </a:p>
        </p:txBody>
      </p:sp>
      <p:pic>
        <p:nvPicPr>
          <p:cNvPr id="5" name="Picture 4" descr="QR code: 1915(i) services website.">
            <a:extLst>
              <a:ext uri="{FF2B5EF4-FFF2-40B4-BE49-F238E27FC236}">
                <a16:creationId xmlns:a16="http://schemas.microsoft.com/office/drawing/2014/main" id="{A2A238D5-9CE4-6519-CCE2-B4B39471C2B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165805" y="1377460"/>
            <a:ext cx="1404790" cy="1404790"/>
          </a:xfrm>
          <a:prstGeom prst="rect">
            <a:avLst/>
          </a:prstGeom>
        </p:spPr>
      </p:pic>
      <p:sp>
        <p:nvSpPr>
          <p:cNvPr id="9" name="TextBox 8">
            <a:extLst>
              <a:ext uri="{FF2B5EF4-FFF2-40B4-BE49-F238E27FC236}">
                <a16:creationId xmlns:a16="http://schemas.microsoft.com/office/drawing/2014/main" id="{5AB96225-E67B-CC0B-3EA1-94F266F21019}"/>
              </a:ext>
            </a:extLst>
          </p:cNvPr>
          <p:cNvSpPr txBox="1"/>
          <p:nvPr/>
        </p:nvSpPr>
        <p:spPr>
          <a:xfrm>
            <a:off x="10178504" y="2842716"/>
            <a:ext cx="2013496"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a:cs typeface="Arial"/>
              </a:rPr>
              <a:t>Más </a:t>
            </a:r>
            <a:r>
              <a:rPr lang="en-US" sz="1600" b="1" err="1">
                <a:cs typeface="Arial"/>
              </a:rPr>
              <a:t>información</a:t>
            </a:r>
            <a:r>
              <a:rPr lang="en-US" sz="1600" b="1">
                <a:cs typeface="Arial"/>
              </a:rPr>
              <a:t>  </a:t>
            </a:r>
          </a:p>
          <a:p>
            <a:r>
              <a:rPr lang="en-US" sz="1600" b="1" err="1">
                <a:cs typeface="Arial"/>
              </a:rPr>
              <a:t>sobre</a:t>
            </a:r>
            <a:r>
              <a:rPr lang="en-US" sz="1600" b="1">
                <a:cs typeface="Arial"/>
              </a:rPr>
              <a:t> los </a:t>
            </a:r>
            <a:r>
              <a:rPr lang="en-US" sz="1600" b="1" err="1">
                <a:cs typeface="Arial"/>
              </a:rPr>
              <a:t>Servicios</a:t>
            </a:r>
            <a:r>
              <a:rPr lang="en-US" sz="1600" b="1">
                <a:cs typeface="Arial"/>
              </a:rPr>
              <a:t> 1915(</a:t>
            </a:r>
            <a:r>
              <a:rPr lang="en-US" sz="1600" b="1" err="1">
                <a:cs typeface="Arial"/>
              </a:rPr>
              <a:t>i</a:t>
            </a:r>
            <a:r>
              <a:rPr lang="en-US" sz="1600" b="1">
                <a:cs typeface="Arial"/>
              </a:rPr>
              <a:t>)</a:t>
            </a:r>
          </a:p>
        </p:txBody>
      </p:sp>
      <p:sp>
        <p:nvSpPr>
          <p:cNvPr id="4" name="TextBox 3">
            <a:extLst>
              <a:ext uri="{FF2B5EF4-FFF2-40B4-BE49-F238E27FC236}">
                <a16:creationId xmlns:a16="http://schemas.microsoft.com/office/drawing/2014/main" id="{0158A690-E146-B3D6-0E8D-B9D9F3EF3211}"/>
              </a:ext>
            </a:extLst>
          </p:cNvPr>
          <p:cNvSpPr txBox="1"/>
          <p:nvPr/>
        </p:nvSpPr>
        <p:spPr>
          <a:xfrm>
            <a:off x="1328266" y="4653448"/>
            <a:ext cx="10223500" cy="1292662"/>
          </a:xfrm>
          <a:prstGeom prst="rect">
            <a:avLst/>
          </a:prstGeom>
          <a:noFill/>
          <a:ln w="25400">
            <a:solidFill>
              <a:srgbClr val="147DAF"/>
            </a:solidFill>
          </a:ln>
        </p:spPr>
        <p:txBody>
          <a:bodyPr rot="0" spcFirstLastPara="0" vertOverflow="overflow" horzOverflow="overflow" vert="horz" wrap="square" lIns="182880" tIns="137160" rIns="91440" bIns="137160" numCol="1" spcCol="0" rtlCol="0" fromWordArt="0" anchor="t" anchorCtr="0" forceAA="0" compatLnSpc="1">
            <a:prstTxWarp prst="textNoShape">
              <a:avLst/>
            </a:prstTxWarp>
            <a:spAutoFit/>
          </a:bodyPr>
          <a:lstStyle/>
          <a:p>
            <a:r>
              <a:rPr lang="en-US" sz="2200" b="1">
                <a:solidFill>
                  <a:srgbClr val="17375E"/>
                </a:solidFill>
                <a:cs typeface="Arial"/>
              </a:rPr>
              <a:t>¿</a:t>
            </a:r>
            <a:r>
              <a:rPr lang="en-US" sz="2200" b="1" err="1">
                <a:solidFill>
                  <a:srgbClr val="17375E"/>
                </a:solidFill>
                <a:cs typeface="Arial"/>
              </a:rPr>
              <a:t>Sabías</a:t>
            </a:r>
            <a:r>
              <a:rPr lang="en-US" sz="2200" b="1">
                <a:solidFill>
                  <a:srgbClr val="17375E"/>
                </a:solidFill>
                <a:cs typeface="Arial"/>
              </a:rPr>
              <a:t> que…? </a:t>
            </a:r>
            <a:r>
              <a:rPr lang="en-US" sz="2200">
                <a:solidFill>
                  <a:srgbClr val="17375E"/>
                </a:solidFill>
                <a:cs typeface="Arial"/>
              </a:rPr>
              <a:t>NC Medicaid </a:t>
            </a:r>
            <a:r>
              <a:rPr lang="en-US" sz="2200" err="1">
                <a:solidFill>
                  <a:srgbClr val="17375E"/>
                </a:solidFill>
                <a:cs typeface="Arial"/>
              </a:rPr>
              <a:t>expandió</a:t>
            </a:r>
            <a:r>
              <a:rPr lang="en-US" sz="2200">
                <a:solidFill>
                  <a:srgbClr val="17375E"/>
                </a:solidFill>
                <a:cs typeface="Arial"/>
              </a:rPr>
              <a:t> la </a:t>
            </a:r>
            <a:r>
              <a:rPr lang="en-US" sz="2200" err="1">
                <a:solidFill>
                  <a:srgbClr val="17375E"/>
                </a:solidFill>
                <a:cs typeface="Arial"/>
              </a:rPr>
              <a:t>cobertura</a:t>
            </a:r>
            <a:r>
              <a:rPr lang="en-US" sz="2200">
                <a:solidFill>
                  <a:srgbClr val="17375E"/>
                </a:solidFill>
                <a:cs typeface="Arial"/>
              </a:rPr>
              <a:t> a </a:t>
            </a:r>
            <a:r>
              <a:rPr lang="en-US" sz="2200" err="1">
                <a:solidFill>
                  <a:srgbClr val="17375E"/>
                </a:solidFill>
                <a:cs typeface="Arial"/>
              </a:rPr>
              <a:t>más</a:t>
            </a:r>
            <a:r>
              <a:rPr lang="en-US" sz="2200">
                <a:solidFill>
                  <a:srgbClr val="17375E"/>
                </a:solidFill>
                <a:cs typeface="Arial"/>
              </a:rPr>
              <a:t> personas </a:t>
            </a:r>
            <a:r>
              <a:rPr lang="en-US" sz="2200" err="1">
                <a:solidFill>
                  <a:srgbClr val="17375E"/>
                </a:solidFill>
                <a:cs typeface="Arial"/>
              </a:rPr>
              <a:t>en</a:t>
            </a:r>
            <a:r>
              <a:rPr lang="en-US" sz="2200">
                <a:solidFill>
                  <a:srgbClr val="17375E"/>
                </a:solidFill>
                <a:cs typeface="Arial"/>
              </a:rPr>
              <a:t>  </a:t>
            </a:r>
            <a:r>
              <a:rPr lang="en-US" sz="2200" err="1">
                <a:solidFill>
                  <a:srgbClr val="17375E"/>
                </a:solidFill>
                <a:cs typeface="Arial"/>
              </a:rPr>
              <a:t>diciembre</a:t>
            </a:r>
            <a:r>
              <a:rPr lang="en-US" sz="2200">
                <a:solidFill>
                  <a:srgbClr val="17375E"/>
                </a:solidFill>
                <a:cs typeface="Arial"/>
              </a:rPr>
              <a:t> de </a:t>
            </a:r>
            <a:r>
              <a:rPr lang="en-US" sz="2200">
                <a:solidFill>
                  <a:schemeClr val="tx2"/>
                </a:solidFill>
                <a:cs typeface="Arial"/>
              </a:rPr>
              <a:t>2023</a:t>
            </a:r>
            <a:r>
              <a:rPr lang="en-US" sz="2200">
                <a:solidFill>
                  <a:srgbClr val="17375E"/>
                </a:solidFill>
                <a:cs typeface="Arial"/>
              </a:rPr>
              <a:t>. </a:t>
            </a:r>
            <a:r>
              <a:rPr lang="en-US" sz="2200" err="1">
                <a:solidFill>
                  <a:srgbClr val="17375E"/>
                </a:solidFill>
                <a:cs typeface="Arial"/>
              </a:rPr>
              <a:t>Podrías</a:t>
            </a:r>
            <a:r>
              <a:rPr lang="en-US" sz="2200">
                <a:solidFill>
                  <a:srgbClr val="17375E"/>
                </a:solidFill>
                <a:cs typeface="Arial"/>
              </a:rPr>
              <a:t> ser </a:t>
            </a:r>
            <a:r>
              <a:rPr lang="en-US" sz="2200" err="1">
                <a:solidFill>
                  <a:srgbClr val="17375E"/>
                </a:solidFill>
                <a:cs typeface="Arial"/>
              </a:rPr>
              <a:t>elegible</a:t>
            </a:r>
            <a:r>
              <a:rPr lang="en-US" sz="2200">
                <a:solidFill>
                  <a:srgbClr val="17375E"/>
                </a:solidFill>
                <a:cs typeface="Arial"/>
              </a:rPr>
              <a:t> para NC Medicaid </a:t>
            </a:r>
            <a:r>
              <a:rPr lang="en-US" sz="2200" err="1">
                <a:solidFill>
                  <a:srgbClr val="17375E"/>
                </a:solidFill>
                <a:cs typeface="Arial"/>
              </a:rPr>
              <a:t>ahora</a:t>
            </a:r>
            <a:r>
              <a:rPr lang="en-US" sz="2200">
                <a:solidFill>
                  <a:srgbClr val="17375E"/>
                </a:solidFill>
                <a:cs typeface="Arial"/>
              </a:rPr>
              <a:t>, </a:t>
            </a:r>
            <a:r>
              <a:rPr lang="en-US" sz="2200" err="1">
                <a:solidFill>
                  <a:srgbClr val="17375E"/>
                </a:solidFill>
                <a:cs typeface="Arial"/>
              </a:rPr>
              <a:t>aún</a:t>
            </a:r>
            <a:r>
              <a:rPr lang="en-US" sz="2200">
                <a:solidFill>
                  <a:srgbClr val="17375E"/>
                </a:solidFill>
                <a:cs typeface="Arial"/>
              </a:rPr>
              <a:t> </a:t>
            </a:r>
            <a:r>
              <a:rPr lang="en-US" sz="2200" err="1">
                <a:solidFill>
                  <a:srgbClr val="17375E"/>
                </a:solidFill>
                <a:cs typeface="Arial"/>
              </a:rPr>
              <a:t>si</a:t>
            </a:r>
            <a:r>
              <a:rPr lang="en-US" sz="2200">
                <a:solidFill>
                  <a:srgbClr val="17375E"/>
                </a:solidFill>
                <a:cs typeface="Arial"/>
              </a:rPr>
              <a:t> antes no lo eras.</a:t>
            </a:r>
          </a:p>
        </p:txBody>
      </p:sp>
      <p:grpSp>
        <p:nvGrpSpPr>
          <p:cNvPr id="6" name="Group 5">
            <a:extLst>
              <a:ext uri="{FF2B5EF4-FFF2-40B4-BE49-F238E27FC236}">
                <a16:creationId xmlns:a16="http://schemas.microsoft.com/office/drawing/2014/main" id="{523F39B4-A80D-CBE6-9392-325D11F8174A}"/>
              </a:ext>
              <a:ext uri="{C183D7F6-B498-43B3-948B-1728B52AA6E4}">
                <adec:decorative xmlns:adec="http://schemas.microsoft.com/office/drawing/2017/decorative" val="1"/>
              </a:ext>
            </a:extLst>
          </p:cNvPr>
          <p:cNvGrpSpPr/>
          <p:nvPr/>
        </p:nvGrpSpPr>
        <p:grpSpPr>
          <a:xfrm>
            <a:off x="600833" y="4838974"/>
            <a:ext cx="593311" cy="418809"/>
            <a:chOff x="9483699" y="3316734"/>
            <a:chExt cx="593311" cy="418809"/>
          </a:xfrm>
        </p:grpSpPr>
        <p:sp>
          <p:nvSpPr>
            <p:cNvPr id="7" name="Arrow: Chevron 29">
              <a:extLst>
                <a:ext uri="{FF2B5EF4-FFF2-40B4-BE49-F238E27FC236}">
                  <a16:creationId xmlns:a16="http://schemas.microsoft.com/office/drawing/2014/main" id="{64153B1D-E437-6E20-1D16-AF9AEFB0D395}"/>
                </a:ext>
              </a:extLst>
            </p:cNvPr>
            <p:cNvSpPr/>
            <p:nvPr/>
          </p:nvSpPr>
          <p:spPr>
            <a:xfrm>
              <a:off x="9483699" y="3316735"/>
              <a:ext cx="343190" cy="418808"/>
            </a:xfrm>
            <a:prstGeom prst="chevron">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sp>
          <p:nvSpPr>
            <p:cNvPr id="8" name="Arrow: Chevron 30">
              <a:extLst>
                <a:ext uri="{FF2B5EF4-FFF2-40B4-BE49-F238E27FC236}">
                  <a16:creationId xmlns:a16="http://schemas.microsoft.com/office/drawing/2014/main" id="{6AF13F07-DB9C-6CBB-EE7A-016E9904E699}"/>
                </a:ext>
              </a:extLst>
            </p:cNvPr>
            <p:cNvSpPr/>
            <p:nvPr/>
          </p:nvSpPr>
          <p:spPr>
            <a:xfrm>
              <a:off x="9733820" y="3316734"/>
              <a:ext cx="343190" cy="418808"/>
            </a:xfrm>
            <a:prstGeom prst="chevron">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grpSp>
    </p:spTree>
    <p:extLst>
      <p:ext uri="{BB962C8B-B14F-4D97-AF65-F5344CB8AC3E}">
        <p14:creationId xmlns:p14="http://schemas.microsoft.com/office/powerpoint/2010/main" val="361735497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8E42A85-4855-4E74-B73D-21732983BD87}"/>
              </a:ext>
            </a:extLst>
          </p:cNvPr>
          <p:cNvSpPr>
            <a:spLocks noGrp="1"/>
          </p:cNvSpPr>
          <p:nvPr>
            <p:ph type="title" idx="4294967295"/>
          </p:nvPr>
        </p:nvSpPr>
        <p:spPr>
          <a:xfrm>
            <a:off x="450104" y="587515"/>
            <a:ext cx="11695596" cy="549275"/>
          </a:xfrm>
        </p:spPr>
        <p:txBody>
          <a:bodyPr/>
          <a:lstStyle/>
          <a:p>
            <a:r>
              <a:rPr lang="en-US" sz="3150" err="1">
                <a:solidFill>
                  <a:srgbClr val="17375E"/>
                </a:solidFill>
                <a:latin typeface="Arial"/>
                <a:cs typeface="Arial"/>
              </a:rPr>
              <a:t>Tablero</a:t>
            </a:r>
            <a:r>
              <a:rPr lang="en-US" sz="3150">
                <a:solidFill>
                  <a:srgbClr val="17375E"/>
                </a:solidFill>
                <a:latin typeface="Arial"/>
                <a:cs typeface="Arial"/>
              </a:rPr>
              <a:t> de </a:t>
            </a:r>
            <a:r>
              <a:rPr lang="en-US" sz="3150" err="1">
                <a:solidFill>
                  <a:srgbClr val="17375E"/>
                </a:solidFill>
                <a:latin typeface="Arial"/>
                <a:cs typeface="Arial"/>
              </a:rPr>
              <a:t>Exención</a:t>
            </a:r>
            <a:r>
              <a:rPr lang="en-US" sz="3150">
                <a:solidFill>
                  <a:srgbClr val="17375E"/>
                </a:solidFill>
                <a:latin typeface="Arial"/>
                <a:cs typeface="Arial"/>
              </a:rPr>
              <a:t> por </a:t>
            </a:r>
            <a:r>
              <a:rPr lang="en-US" sz="3150" err="1">
                <a:solidFill>
                  <a:srgbClr val="17375E"/>
                </a:solidFill>
                <a:latin typeface="Arial"/>
                <a:cs typeface="Arial"/>
              </a:rPr>
              <a:t>innovaciones</a:t>
            </a:r>
            <a:r>
              <a:rPr lang="en-US" sz="3150">
                <a:solidFill>
                  <a:srgbClr val="17375E"/>
                </a:solidFill>
                <a:latin typeface="Arial"/>
                <a:cs typeface="Arial"/>
              </a:rPr>
              <a:t> de Carolina del Norte</a:t>
            </a:r>
            <a:endParaRPr lang="en-US" sz="3150">
              <a:solidFill>
                <a:srgbClr val="17375E"/>
              </a:solidFill>
            </a:endParaRPr>
          </a:p>
        </p:txBody>
      </p:sp>
      <p:sp>
        <p:nvSpPr>
          <p:cNvPr id="6" name="Content Placeholder 5">
            <a:extLst>
              <a:ext uri="{FF2B5EF4-FFF2-40B4-BE49-F238E27FC236}">
                <a16:creationId xmlns:a16="http://schemas.microsoft.com/office/drawing/2014/main" id="{AAD5F784-76FB-FDEB-8EFD-248CA39F5234}"/>
              </a:ext>
            </a:extLst>
          </p:cNvPr>
          <p:cNvSpPr>
            <a:spLocks noGrp="1"/>
          </p:cNvSpPr>
          <p:nvPr>
            <p:ph sz="quarter" idx="4294967295"/>
          </p:nvPr>
        </p:nvSpPr>
        <p:spPr>
          <a:xfrm>
            <a:off x="546164" y="1427165"/>
            <a:ext cx="3890926" cy="4388894"/>
          </a:xfrm>
        </p:spPr>
        <p:txBody>
          <a:bodyPr vert="horz" wrap="square" lIns="0" tIns="45720" rIns="0" bIns="45720" rtlCol="0" anchor="t">
            <a:spAutoFit/>
          </a:bodyPr>
          <a:lstStyle/>
          <a:p>
            <a:pPr marL="0" indent="0">
              <a:buNone/>
            </a:pPr>
            <a:r>
              <a:rPr lang="en-US" sz="2400">
                <a:solidFill>
                  <a:srgbClr val="17375E"/>
                </a:solidFill>
                <a:latin typeface="Arial"/>
                <a:cs typeface="Arial"/>
              </a:rPr>
              <a:t>Para </a:t>
            </a:r>
            <a:r>
              <a:rPr lang="en-US" sz="2400" err="1">
                <a:solidFill>
                  <a:srgbClr val="17375E"/>
                </a:solidFill>
                <a:latin typeface="Arial"/>
                <a:cs typeface="Arial"/>
              </a:rPr>
              <a:t>ver</a:t>
            </a:r>
            <a:r>
              <a:rPr lang="en-US" sz="2400">
                <a:solidFill>
                  <a:srgbClr val="17375E"/>
                </a:solidFill>
                <a:latin typeface="Arial"/>
                <a:cs typeface="Arial"/>
              </a:rPr>
              <a:t> </a:t>
            </a:r>
            <a:r>
              <a:rPr lang="en-US" sz="2400" err="1">
                <a:solidFill>
                  <a:srgbClr val="17375E"/>
                </a:solidFill>
                <a:latin typeface="Arial"/>
                <a:cs typeface="Arial"/>
              </a:rPr>
              <a:t>cuántas</a:t>
            </a:r>
            <a:r>
              <a:rPr lang="en-US" sz="2400">
                <a:solidFill>
                  <a:srgbClr val="17375E"/>
                </a:solidFill>
                <a:latin typeface="Arial"/>
                <a:cs typeface="Arial"/>
              </a:rPr>
              <a:t> personas hay </a:t>
            </a:r>
            <a:r>
              <a:rPr lang="en-US" sz="2400" err="1">
                <a:solidFill>
                  <a:srgbClr val="17375E"/>
                </a:solidFill>
                <a:latin typeface="Arial"/>
                <a:cs typeface="Arial"/>
              </a:rPr>
              <a:t>en</a:t>
            </a:r>
            <a:r>
              <a:rPr lang="en-US" sz="2400">
                <a:solidFill>
                  <a:srgbClr val="17375E"/>
                </a:solidFill>
                <a:latin typeface="Arial"/>
                <a:cs typeface="Arial"/>
              </a:rPr>
              <a:t> </a:t>
            </a:r>
            <a:r>
              <a:rPr lang="en-US" sz="2400" err="1">
                <a:solidFill>
                  <a:srgbClr val="17375E"/>
                </a:solidFill>
                <a:latin typeface="Arial"/>
                <a:cs typeface="Arial"/>
              </a:rPr>
              <a:t>lista</a:t>
            </a:r>
            <a:r>
              <a:rPr lang="en-US" sz="2400">
                <a:solidFill>
                  <a:srgbClr val="17375E"/>
                </a:solidFill>
                <a:latin typeface="Arial"/>
                <a:cs typeface="Arial"/>
              </a:rPr>
              <a:t> de </a:t>
            </a:r>
            <a:r>
              <a:rPr lang="en-US" sz="2400" err="1">
                <a:solidFill>
                  <a:srgbClr val="17375E"/>
                </a:solidFill>
                <a:latin typeface="Arial"/>
                <a:cs typeface="Arial"/>
              </a:rPr>
              <a:t>espera</a:t>
            </a:r>
            <a:r>
              <a:rPr lang="en-US" sz="2400">
                <a:solidFill>
                  <a:srgbClr val="17375E"/>
                </a:solidFill>
                <a:latin typeface="Arial"/>
                <a:cs typeface="Arial"/>
              </a:rPr>
              <a:t>, </a:t>
            </a:r>
            <a:r>
              <a:rPr lang="en-US" sz="2400" u="sng" err="1">
                <a:solidFill>
                  <a:srgbClr val="17375E"/>
                </a:solidFill>
                <a:latin typeface="Arial"/>
                <a:cs typeface="Arial"/>
              </a:rPr>
              <a:t>revisa</a:t>
            </a:r>
            <a:r>
              <a:rPr lang="en-US" sz="2400" u="sng">
                <a:solidFill>
                  <a:srgbClr val="17375E"/>
                </a:solidFill>
                <a:latin typeface="Arial"/>
                <a:cs typeface="Arial"/>
              </a:rPr>
              <a:t> el </a:t>
            </a:r>
            <a:r>
              <a:rPr lang="en-US" sz="2400" u="sng" err="1">
                <a:solidFill>
                  <a:srgbClr val="17375E"/>
                </a:solidFill>
                <a:latin typeface="Arial"/>
                <a:cs typeface="Arial"/>
              </a:rPr>
              <a:t>tablero</a:t>
            </a:r>
            <a:r>
              <a:rPr lang="en-US" sz="2400">
                <a:solidFill>
                  <a:srgbClr val="17375E"/>
                </a:solidFill>
                <a:latin typeface="Arial"/>
                <a:cs typeface="Arial"/>
              </a:rPr>
              <a:t>.</a:t>
            </a:r>
            <a:br>
              <a:rPr lang="en-US" sz="2400">
                <a:solidFill>
                  <a:srgbClr val="17375E"/>
                </a:solidFill>
                <a:latin typeface="Arial"/>
                <a:cs typeface="Arial"/>
              </a:rPr>
            </a:br>
            <a:r>
              <a:rPr lang="en-US" sz="2400">
                <a:solidFill>
                  <a:srgbClr val="17375E"/>
                </a:solidFill>
                <a:latin typeface="Arial"/>
                <a:cs typeface="Arial"/>
              </a:rPr>
              <a:t> </a:t>
            </a:r>
            <a:endParaRPr lang="en-US" sz="2400">
              <a:solidFill>
                <a:srgbClr val="17375E"/>
              </a:solidFill>
              <a:cs typeface="Arial"/>
            </a:endParaRPr>
          </a:p>
          <a:p>
            <a:pPr marL="0" indent="0">
              <a:buNone/>
            </a:pPr>
            <a:endParaRPr lang="en-US" sz="2400">
              <a:solidFill>
                <a:srgbClr val="17375E"/>
              </a:solidFill>
              <a:cs typeface="Arial"/>
            </a:endParaRPr>
          </a:p>
          <a:p>
            <a:pPr marL="0" indent="0">
              <a:buNone/>
            </a:pPr>
            <a:r>
              <a:rPr lang="en-US" sz="2400" b="0">
                <a:solidFill>
                  <a:srgbClr val="17375E"/>
                </a:solidFill>
                <a:latin typeface="Arial"/>
                <a:cs typeface="Arial"/>
              </a:rPr>
              <a:t>El </a:t>
            </a:r>
            <a:r>
              <a:rPr lang="en-US" sz="2400" b="0" err="1">
                <a:solidFill>
                  <a:srgbClr val="17375E"/>
                </a:solidFill>
                <a:latin typeface="Arial"/>
                <a:cs typeface="Arial"/>
              </a:rPr>
              <a:t>tablero</a:t>
            </a:r>
            <a:r>
              <a:rPr lang="en-US" sz="2400" b="0">
                <a:solidFill>
                  <a:srgbClr val="17375E"/>
                </a:solidFill>
                <a:latin typeface="Arial"/>
                <a:cs typeface="Arial"/>
              </a:rPr>
              <a:t> </a:t>
            </a:r>
            <a:r>
              <a:rPr lang="en-US" sz="2400" b="0" err="1">
                <a:solidFill>
                  <a:srgbClr val="17375E"/>
                </a:solidFill>
                <a:latin typeface="Arial"/>
                <a:cs typeface="Arial"/>
              </a:rPr>
              <a:t>brinda</a:t>
            </a:r>
            <a:r>
              <a:rPr lang="en-US" sz="2400" b="0">
                <a:solidFill>
                  <a:srgbClr val="17375E"/>
                </a:solidFill>
                <a:latin typeface="Arial"/>
                <a:cs typeface="Arial"/>
              </a:rPr>
              <a:t> </a:t>
            </a:r>
            <a:r>
              <a:rPr lang="en-US" sz="2400" b="0" err="1">
                <a:solidFill>
                  <a:srgbClr val="17375E"/>
                </a:solidFill>
                <a:latin typeface="Arial"/>
                <a:cs typeface="Arial"/>
              </a:rPr>
              <a:t>más</a:t>
            </a:r>
            <a:r>
              <a:rPr lang="en-US" sz="2400" b="0">
                <a:solidFill>
                  <a:srgbClr val="17375E"/>
                </a:solidFill>
                <a:latin typeface="Arial"/>
                <a:cs typeface="Arial"/>
              </a:rPr>
              <a:t> </a:t>
            </a:r>
            <a:r>
              <a:rPr lang="en-US" sz="2400" b="0" err="1">
                <a:solidFill>
                  <a:srgbClr val="17375E"/>
                </a:solidFill>
                <a:latin typeface="Arial"/>
                <a:cs typeface="Arial"/>
              </a:rPr>
              <a:t>información</a:t>
            </a:r>
            <a:r>
              <a:rPr lang="en-US" sz="2400" b="0">
                <a:solidFill>
                  <a:srgbClr val="17375E"/>
                </a:solidFill>
                <a:latin typeface="Arial"/>
                <a:cs typeface="Arial"/>
              </a:rPr>
              <a:t> </a:t>
            </a:r>
            <a:r>
              <a:rPr lang="en-US" sz="2400" b="0" err="1">
                <a:solidFill>
                  <a:srgbClr val="17375E"/>
                </a:solidFill>
                <a:latin typeface="Arial"/>
                <a:cs typeface="Arial"/>
              </a:rPr>
              <a:t>sobre</a:t>
            </a:r>
            <a:r>
              <a:rPr lang="en-US" sz="2400" b="0">
                <a:solidFill>
                  <a:srgbClr val="17375E"/>
                </a:solidFill>
                <a:latin typeface="Arial"/>
                <a:cs typeface="Arial"/>
              </a:rPr>
              <a:t> </a:t>
            </a:r>
            <a:br>
              <a:rPr lang="en-US" sz="2400" b="0">
                <a:solidFill>
                  <a:srgbClr val="17375E"/>
                </a:solidFill>
                <a:latin typeface="Arial"/>
                <a:cs typeface="Arial"/>
              </a:rPr>
            </a:br>
            <a:r>
              <a:rPr lang="en-US" sz="2400" b="0">
                <a:solidFill>
                  <a:srgbClr val="17375E"/>
                </a:solidFill>
                <a:latin typeface="Arial"/>
                <a:cs typeface="Arial"/>
              </a:rPr>
              <a:t>las personas </a:t>
            </a:r>
            <a:r>
              <a:rPr lang="en-US" sz="2400" b="0" err="1">
                <a:solidFill>
                  <a:srgbClr val="17375E"/>
                </a:solidFill>
                <a:latin typeface="Arial"/>
                <a:cs typeface="Arial"/>
              </a:rPr>
              <a:t>en</a:t>
            </a:r>
            <a:r>
              <a:rPr lang="en-US" sz="2400" b="0">
                <a:solidFill>
                  <a:srgbClr val="17375E"/>
                </a:solidFill>
                <a:latin typeface="Arial"/>
                <a:cs typeface="Arial"/>
              </a:rPr>
              <a:t> </a:t>
            </a:r>
            <a:br>
              <a:rPr lang="en-US" sz="2400" b="0">
                <a:solidFill>
                  <a:srgbClr val="17375E"/>
                </a:solidFill>
                <a:latin typeface="Arial"/>
                <a:cs typeface="Arial"/>
              </a:rPr>
            </a:br>
            <a:r>
              <a:rPr lang="en-US" sz="2400" b="0" err="1">
                <a:solidFill>
                  <a:srgbClr val="17375E"/>
                </a:solidFill>
                <a:latin typeface="Arial"/>
                <a:cs typeface="Arial"/>
              </a:rPr>
              <a:t>lista</a:t>
            </a:r>
            <a:r>
              <a:rPr lang="en-US" sz="2400" b="0">
                <a:solidFill>
                  <a:srgbClr val="17375E"/>
                </a:solidFill>
                <a:latin typeface="Arial"/>
                <a:cs typeface="Arial"/>
              </a:rPr>
              <a:t> de </a:t>
            </a:r>
            <a:r>
              <a:rPr lang="en-US" sz="2400" b="0" err="1">
                <a:solidFill>
                  <a:srgbClr val="17375E"/>
                </a:solidFill>
                <a:latin typeface="Arial"/>
                <a:cs typeface="Arial"/>
              </a:rPr>
              <a:t>espera</a:t>
            </a:r>
            <a:r>
              <a:rPr lang="en-US" sz="2400" b="0">
                <a:solidFill>
                  <a:srgbClr val="17375E"/>
                </a:solidFill>
                <a:latin typeface="Arial"/>
                <a:cs typeface="Arial"/>
              </a:rPr>
              <a:t>, </a:t>
            </a:r>
            <a:br>
              <a:rPr lang="en-US" sz="2400" b="0">
                <a:solidFill>
                  <a:srgbClr val="17375E"/>
                </a:solidFill>
                <a:latin typeface="Arial"/>
                <a:cs typeface="Arial"/>
              </a:rPr>
            </a:br>
            <a:r>
              <a:rPr lang="en-US" sz="2400" b="0" err="1">
                <a:solidFill>
                  <a:srgbClr val="17375E"/>
                </a:solidFill>
                <a:latin typeface="Arial"/>
                <a:cs typeface="Arial"/>
              </a:rPr>
              <a:t>como</a:t>
            </a:r>
            <a:r>
              <a:rPr lang="en-US" sz="2400" b="0">
                <a:solidFill>
                  <a:srgbClr val="17375E"/>
                </a:solidFill>
                <a:latin typeface="Arial"/>
                <a:cs typeface="Arial"/>
              </a:rPr>
              <a:t> </a:t>
            </a:r>
            <a:r>
              <a:rPr lang="en-US" sz="2400" b="0" err="1">
                <a:solidFill>
                  <a:srgbClr val="17375E"/>
                </a:solidFill>
                <a:latin typeface="Arial"/>
                <a:cs typeface="Arial"/>
              </a:rPr>
              <a:t>género</a:t>
            </a:r>
            <a:r>
              <a:rPr lang="en-US" sz="2400" b="0">
                <a:solidFill>
                  <a:srgbClr val="17375E"/>
                </a:solidFill>
                <a:latin typeface="Arial"/>
                <a:cs typeface="Arial"/>
              </a:rPr>
              <a:t>, </a:t>
            </a:r>
            <a:br>
              <a:rPr lang="en-US" sz="2400" b="0">
                <a:solidFill>
                  <a:srgbClr val="17375E"/>
                </a:solidFill>
                <a:latin typeface="Arial"/>
                <a:cs typeface="Arial"/>
              </a:rPr>
            </a:br>
            <a:r>
              <a:rPr lang="en-US" sz="2400" b="0" err="1">
                <a:solidFill>
                  <a:srgbClr val="17375E"/>
                </a:solidFill>
                <a:latin typeface="Arial"/>
                <a:cs typeface="Arial"/>
              </a:rPr>
              <a:t>edad</a:t>
            </a:r>
            <a:r>
              <a:rPr lang="en-US" sz="2400" b="0">
                <a:solidFill>
                  <a:srgbClr val="17375E"/>
                </a:solidFill>
                <a:latin typeface="Arial"/>
                <a:cs typeface="Arial"/>
              </a:rPr>
              <a:t> y </a:t>
            </a:r>
            <a:r>
              <a:rPr lang="en-US" sz="2400" b="0" err="1">
                <a:solidFill>
                  <a:srgbClr val="17375E"/>
                </a:solidFill>
                <a:latin typeface="Arial"/>
                <a:cs typeface="Arial"/>
              </a:rPr>
              <a:t>diagnóstico</a:t>
            </a:r>
            <a:r>
              <a:rPr lang="en-US" sz="2400" b="0">
                <a:solidFill>
                  <a:srgbClr val="17375E"/>
                </a:solidFill>
                <a:latin typeface="Arial"/>
                <a:cs typeface="Arial"/>
              </a:rPr>
              <a:t>. </a:t>
            </a:r>
            <a:endParaRPr lang="en-US" sz="2400" b="0">
              <a:solidFill>
                <a:srgbClr val="17375E"/>
              </a:solidFill>
              <a:cs typeface="Arial"/>
            </a:endParaRPr>
          </a:p>
          <a:p>
            <a:endParaRPr lang="en-US" sz="2400">
              <a:solidFill>
                <a:srgbClr val="17375E"/>
              </a:solidFill>
              <a:cs typeface="Arial"/>
            </a:endParaRPr>
          </a:p>
        </p:txBody>
      </p:sp>
      <p:pic>
        <p:nvPicPr>
          <p:cNvPr id="4" name="Picture 3" descr="QR code: NC Innovations waiver dashboard. ">
            <a:extLst>
              <a:ext uri="{FF2B5EF4-FFF2-40B4-BE49-F238E27FC236}">
                <a16:creationId xmlns:a16="http://schemas.microsoft.com/office/drawing/2014/main" id="{1CEB8CD9-443A-AA5D-AF97-DBEC85CFE0C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180968" y="3998604"/>
            <a:ext cx="1463811" cy="1463812"/>
          </a:xfrm>
          <a:prstGeom prst="rect">
            <a:avLst/>
          </a:prstGeom>
        </p:spPr>
      </p:pic>
      <p:pic>
        <p:nvPicPr>
          <p:cNvPr id="2" name="Picture 1" descr="A screenshot of the NC Innovations waiver dashboard. Graphs show age, race distribution, diagnosis information and more. ">
            <a:extLst>
              <a:ext uri="{FF2B5EF4-FFF2-40B4-BE49-F238E27FC236}">
                <a16:creationId xmlns:a16="http://schemas.microsoft.com/office/drawing/2014/main" id="{01C49351-12D1-8C30-D4DE-E924D932D79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59885" y="1546399"/>
            <a:ext cx="6931368" cy="3916017"/>
          </a:xfrm>
          <a:prstGeom prst="rect">
            <a:avLst/>
          </a:prstGeom>
        </p:spPr>
      </p:pic>
    </p:spTree>
    <p:extLst>
      <p:ext uri="{BB962C8B-B14F-4D97-AF65-F5344CB8AC3E}">
        <p14:creationId xmlns:p14="http://schemas.microsoft.com/office/powerpoint/2010/main" val="39746942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a:extLst>
              <a:ext uri="{C183D7F6-B498-43B3-948B-1728B52AA6E4}">
                <adec:decorative xmlns:adec="http://schemas.microsoft.com/office/drawing/2017/decorative" val="1"/>
              </a:ext>
            </a:extLst>
          </p:cNvPr>
          <p:cNvSpPr/>
          <p:nvPr/>
        </p:nvSpPr>
        <p:spPr>
          <a:xfrm>
            <a:off x="0" y="-3334"/>
            <a:ext cx="5115617" cy="6139092"/>
          </a:xfrm>
          <a:prstGeom prst="rect">
            <a:avLst/>
          </a:prstGeom>
          <a:solidFill>
            <a:srgbClr val="17375E"/>
          </a:solidFill>
        </p:spPr>
        <p:txBody>
          <a:bodyPr/>
          <a:lstStyle/>
          <a:p>
            <a:endParaRPr lang="en-US" sz="1200"/>
          </a:p>
        </p:txBody>
      </p:sp>
      <p:sp>
        <p:nvSpPr>
          <p:cNvPr id="15" name="TextBox 15"/>
          <p:cNvSpPr txBox="1">
            <a:spLocks noGrp="1"/>
          </p:cNvSpPr>
          <p:nvPr>
            <p:ph type="title" idx="4294967295"/>
          </p:nvPr>
        </p:nvSpPr>
        <p:spPr>
          <a:xfrm>
            <a:off x="460405" y="1392238"/>
            <a:ext cx="4331514" cy="384720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defTabSz="914400">
              <a:lnSpc>
                <a:spcPct val="100000"/>
              </a:lnSpc>
              <a:spcBef>
                <a:spcPts val="0"/>
              </a:spcBef>
              <a:defRPr/>
            </a:pPr>
            <a:r>
              <a:rPr lang="en-US" sz="4000" spc="-85" err="1">
                <a:solidFill>
                  <a:srgbClr val="FFFFFF"/>
                </a:solidFill>
                <a:latin typeface="+mn-lt"/>
                <a:ea typeface="+mn-ea"/>
                <a:cs typeface="Arial"/>
              </a:rPr>
              <a:t>Asegura</a:t>
            </a:r>
            <a:r>
              <a:rPr lang="en-US" sz="4000" spc="-85">
                <a:solidFill>
                  <a:srgbClr val="FFFFFF"/>
                </a:solidFill>
                <a:latin typeface="+mn-lt"/>
                <a:ea typeface="+mn-ea"/>
                <a:cs typeface="Arial"/>
              </a:rPr>
              <a:t> </a:t>
            </a:r>
            <a:r>
              <a:rPr lang="en-US" sz="4000" spc="-85" err="1">
                <a:solidFill>
                  <a:srgbClr val="FFFFFF"/>
                </a:solidFill>
                <a:latin typeface="+mn-lt"/>
                <a:ea typeface="+mn-ea"/>
                <a:cs typeface="Arial"/>
              </a:rPr>
              <a:t>tu</a:t>
            </a:r>
            <a:r>
              <a:rPr lang="en-US" sz="4000" spc="-85">
                <a:solidFill>
                  <a:srgbClr val="FFFFFF"/>
                </a:solidFill>
                <a:latin typeface="+mn-lt"/>
                <a:ea typeface="+mn-ea"/>
                <a:cs typeface="Arial"/>
              </a:rPr>
              <a:t> </a:t>
            </a:r>
            <a:r>
              <a:rPr lang="en-US" sz="4000" spc="-85" err="1">
                <a:solidFill>
                  <a:srgbClr val="FFFFFF"/>
                </a:solidFill>
                <a:latin typeface="+mn-lt"/>
                <a:ea typeface="+mn-ea"/>
                <a:cs typeface="Arial"/>
              </a:rPr>
              <a:t>lugar</a:t>
            </a:r>
            <a:r>
              <a:rPr lang="en-US" sz="4000" spc="-85">
                <a:solidFill>
                  <a:srgbClr val="FFFFFF"/>
                </a:solidFill>
                <a:latin typeface="+mn-lt"/>
                <a:ea typeface="+mn-ea"/>
                <a:cs typeface="Arial"/>
              </a:rPr>
              <a:t>. </a:t>
            </a:r>
            <a:r>
              <a:rPr lang="en-US" sz="4000" b="0" spc="-85" err="1">
                <a:solidFill>
                  <a:srgbClr val="FFFFFF"/>
                </a:solidFill>
                <a:latin typeface="+mn-lt"/>
                <a:ea typeface="+mn-ea"/>
                <a:cs typeface="Arial"/>
              </a:rPr>
              <a:t>Inscríbete</a:t>
            </a:r>
            <a:r>
              <a:rPr lang="en-US" sz="4000" b="0" spc="-85">
                <a:solidFill>
                  <a:srgbClr val="FFFFFF"/>
                </a:solidFill>
                <a:latin typeface="+mn-lt"/>
                <a:ea typeface="+mn-ea"/>
                <a:cs typeface="Arial"/>
              </a:rPr>
              <a:t> </a:t>
            </a:r>
            <a:r>
              <a:rPr lang="en-US" sz="4000" b="0" spc="-85" err="1">
                <a:solidFill>
                  <a:srgbClr val="FFFFFF"/>
                </a:solidFill>
                <a:latin typeface="+mn-lt"/>
                <a:ea typeface="+mn-ea"/>
                <a:cs typeface="Arial"/>
              </a:rPr>
              <a:t>en</a:t>
            </a:r>
            <a:r>
              <a:rPr lang="en-US" sz="4000" b="0" spc="-85">
                <a:solidFill>
                  <a:srgbClr val="FFFFFF"/>
                </a:solidFill>
                <a:latin typeface="+mn-lt"/>
                <a:ea typeface="+mn-ea"/>
                <a:cs typeface="Arial"/>
              </a:rPr>
              <a:t> la </a:t>
            </a:r>
            <a:r>
              <a:rPr lang="en-US" sz="4000" b="0" spc="-85" err="1">
                <a:solidFill>
                  <a:srgbClr val="FFFFFF"/>
                </a:solidFill>
                <a:latin typeface="+mn-lt"/>
                <a:ea typeface="+mn-ea"/>
                <a:cs typeface="Arial"/>
              </a:rPr>
              <a:t>lista</a:t>
            </a:r>
            <a:r>
              <a:rPr lang="en-US" sz="4000" b="0" spc="-85">
                <a:solidFill>
                  <a:srgbClr val="FFFFFF"/>
                </a:solidFill>
                <a:latin typeface="+mn-lt"/>
                <a:ea typeface="+mn-ea"/>
                <a:cs typeface="Arial"/>
              </a:rPr>
              <a:t> de </a:t>
            </a:r>
            <a:r>
              <a:rPr lang="en-US" sz="4000" b="0" spc="-85" err="1">
                <a:solidFill>
                  <a:srgbClr val="FFFFFF"/>
                </a:solidFill>
                <a:latin typeface="+mn-lt"/>
                <a:ea typeface="+mn-ea"/>
                <a:cs typeface="Arial"/>
              </a:rPr>
              <a:t>espera</a:t>
            </a:r>
            <a:r>
              <a:rPr lang="en-US" sz="4000" b="0" spc="-85">
                <a:solidFill>
                  <a:srgbClr val="FFFFFF"/>
                </a:solidFill>
                <a:latin typeface="+mn-lt"/>
                <a:ea typeface="+mn-ea"/>
                <a:cs typeface="Arial"/>
              </a:rPr>
              <a:t>.</a:t>
            </a:r>
            <a:br>
              <a:rPr lang="en-US" sz="4000" spc="-85">
                <a:latin typeface="+mn-lt"/>
                <a:ea typeface="+mn-ea"/>
                <a:cs typeface="Arial"/>
              </a:rPr>
            </a:br>
            <a:br>
              <a:rPr lang="en-US" sz="4000" spc="-85">
                <a:latin typeface="+mn-lt"/>
                <a:ea typeface="+mn-ea"/>
                <a:cs typeface="Arial"/>
              </a:rPr>
            </a:br>
            <a:r>
              <a:rPr lang="en-US" sz="3000" b="0" spc="-85" err="1">
                <a:solidFill>
                  <a:srgbClr val="FFFFFF"/>
                </a:solidFill>
                <a:latin typeface="+mn-lt"/>
                <a:ea typeface="+mn-ea"/>
                <a:cs typeface="Arial"/>
              </a:rPr>
              <a:t>Aplica</a:t>
            </a:r>
            <a:r>
              <a:rPr lang="en-US" sz="3000" b="0" spc="-85">
                <a:solidFill>
                  <a:srgbClr val="FFFFFF"/>
                </a:solidFill>
                <a:latin typeface="+mn-lt"/>
                <a:ea typeface="+mn-ea"/>
                <a:cs typeface="Arial"/>
              </a:rPr>
              <a:t> hoy para la </a:t>
            </a:r>
            <a:r>
              <a:rPr lang="en-US" sz="3000" b="0" spc="-85" err="1">
                <a:solidFill>
                  <a:srgbClr val="FFFFFF"/>
                </a:solidFill>
                <a:latin typeface="+mn-lt"/>
                <a:ea typeface="+mn-ea"/>
                <a:cs typeface="Arial"/>
              </a:rPr>
              <a:t>Exención</a:t>
            </a:r>
            <a:r>
              <a:rPr lang="en-US" sz="3000" b="0" spc="-85">
                <a:solidFill>
                  <a:srgbClr val="FFFFFF"/>
                </a:solidFill>
                <a:latin typeface="+mn-lt"/>
                <a:ea typeface="+mn-ea"/>
                <a:cs typeface="Arial"/>
              </a:rPr>
              <a:t> por </a:t>
            </a:r>
            <a:r>
              <a:rPr lang="en-US" sz="3000" b="0" spc="-85" err="1">
                <a:solidFill>
                  <a:srgbClr val="FFFFFF"/>
                </a:solidFill>
                <a:latin typeface="+mn-lt"/>
                <a:ea typeface="+mn-ea"/>
                <a:cs typeface="Arial"/>
              </a:rPr>
              <a:t>innovaciones</a:t>
            </a:r>
            <a:r>
              <a:rPr lang="en-US" sz="3000" b="0" spc="-85">
                <a:solidFill>
                  <a:srgbClr val="FFFFFF"/>
                </a:solidFill>
                <a:latin typeface="+mn-lt"/>
                <a:ea typeface="+mn-ea"/>
                <a:cs typeface="Arial"/>
              </a:rPr>
              <a:t> de Carolina del Norte.</a:t>
            </a:r>
            <a:endParaRPr lang="en-US" sz="2000" b="0" spc="-85">
              <a:latin typeface="+mn-lt"/>
              <a:ea typeface="+mn-ea"/>
            </a:endParaRPr>
          </a:p>
        </p:txBody>
      </p:sp>
      <p:grpSp>
        <p:nvGrpSpPr>
          <p:cNvPr id="8" name="Group 7" descr="Box with phone numbers to call your LME/MCO">
            <a:extLst>
              <a:ext uri="{FF2B5EF4-FFF2-40B4-BE49-F238E27FC236}">
                <a16:creationId xmlns:a16="http://schemas.microsoft.com/office/drawing/2014/main" id="{28D252AE-0DBE-65BE-6144-20D27D47C8D6}"/>
              </a:ext>
            </a:extLst>
          </p:cNvPr>
          <p:cNvGrpSpPr/>
          <p:nvPr/>
        </p:nvGrpSpPr>
        <p:grpSpPr>
          <a:xfrm>
            <a:off x="5409201" y="369379"/>
            <a:ext cx="6472670" cy="4576367"/>
            <a:chOff x="5409201" y="369379"/>
            <a:chExt cx="6472670" cy="4576367"/>
          </a:xfrm>
        </p:grpSpPr>
        <p:sp>
          <p:nvSpPr>
            <p:cNvPr id="4" name="TextBox 4"/>
            <p:cNvSpPr txBox="1"/>
            <p:nvPr/>
          </p:nvSpPr>
          <p:spPr>
            <a:xfrm>
              <a:off x="5585706" y="402775"/>
              <a:ext cx="6296165" cy="784830"/>
            </a:xfrm>
            <a:prstGeom prst="rect">
              <a:avLst/>
            </a:prstGeom>
          </p:spPr>
          <p:txBody>
            <a:bodyPr wrap="square" lIns="0" tIns="0" rIns="0" bIns="0" rtlCol="0" anchor="t">
              <a:spAutoFit/>
            </a:bodyPr>
            <a:lstStyle/>
            <a:p>
              <a:r>
                <a:rPr lang="en-US" sz="1650" b="1">
                  <a:solidFill>
                    <a:srgbClr val="003764"/>
                  </a:solidFill>
                  <a:ea typeface="+mn-lt"/>
                  <a:cs typeface="+mn-lt"/>
                </a:rPr>
                <a:t>Llama a </a:t>
              </a:r>
              <a:r>
                <a:rPr lang="en-US" sz="1650" b="1" err="1">
                  <a:solidFill>
                    <a:srgbClr val="003764"/>
                  </a:solidFill>
                  <a:ea typeface="+mn-lt"/>
                  <a:cs typeface="+mn-lt"/>
                </a:rPr>
                <a:t>tu</a:t>
              </a:r>
              <a:r>
                <a:rPr lang="en-US" sz="1650" b="1">
                  <a:solidFill>
                    <a:srgbClr val="003764"/>
                  </a:solidFill>
                  <a:ea typeface="+mn-lt"/>
                  <a:cs typeface="+mn-lt"/>
                </a:rPr>
                <a:t> Local Management Entity/ Managed Care Organization (LME/MCO) - </a:t>
              </a:r>
              <a:r>
                <a:rPr lang="en-US" sz="1650" b="1" err="1">
                  <a:solidFill>
                    <a:srgbClr val="003764"/>
                  </a:solidFill>
                  <a:ea typeface="+mn-lt"/>
                  <a:cs typeface="+mn-lt"/>
                </a:rPr>
                <a:t>Entidad</a:t>
              </a:r>
              <a:r>
                <a:rPr lang="en-US" sz="1650" b="1">
                  <a:solidFill>
                    <a:srgbClr val="003764"/>
                  </a:solidFill>
                  <a:ea typeface="+mn-lt"/>
                  <a:cs typeface="+mn-lt"/>
                </a:rPr>
                <a:t> Local de </a:t>
              </a:r>
              <a:r>
                <a:rPr lang="en-US" sz="1650" b="1" err="1">
                  <a:solidFill>
                    <a:srgbClr val="003764"/>
                  </a:solidFill>
                  <a:ea typeface="+mn-lt"/>
                  <a:cs typeface="+mn-lt"/>
                </a:rPr>
                <a:t>Administración</a:t>
              </a:r>
              <a:r>
                <a:rPr lang="en-US" sz="1650" b="1">
                  <a:solidFill>
                    <a:srgbClr val="003764"/>
                  </a:solidFill>
                  <a:ea typeface="+mn-lt"/>
                  <a:cs typeface="+mn-lt"/>
                </a:rPr>
                <a:t>/ </a:t>
              </a:r>
              <a:r>
                <a:rPr lang="en-US" sz="1650" b="1" err="1">
                  <a:solidFill>
                    <a:srgbClr val="003764"/>
                  </a:solidFill>
                  <a:ea typeface="+mn-lt"/>
                  <a:cs typeface="+mn-lt"/>
                </a:rPr>
                <a:t>Organización</a:t>
              </a:r>
              <a:r>
                <a:rPr lang="en-US" sz="1650" b="1">
                  <a:solidFill>
                    <a:srgbClr val="003764"/>
                  </a:solidFill>
                  <a:ea typeface="+mn-lt"/>
                  <a:cs typeface="+mn-lt"/>
                </a:rPr>
                <a:t> de </a:t>
              </a:r>
              <a:r>
                <a:rPr lang="en-US" sz="1650" b="1" err="1">
                  <a:solidFill>
                    <a:srgbClr val="003764"/>
                  </a:solidFill>
                  <a:ea typeface="+mn-lt"/>
                  <a:cs typeface="+mn-lt"/>
                </a:rPr>
                <a:t>Asistencia</a:t>
              </a:r>
              <a:r>
                <a:rPr lang="en-US" sz="1650" b="1">
                  <a:solidFill>
                    <a:srgbClr val="003764"/>
                  </a:solidFill>
                  <a:ea typeface="+mn-lt"/>
                  <a:cs typeface="+mn-lt"/>
                </a:rPr>
                <a:t> </a:t>
              </a:r>
              <a:r>
                <a:rPr lang="en-US" sz="1650" b="1" err="1">
                  <a:solidFill>
                    <a:srgbClr val="003764"/>
                  </a:solidFill>
                  <a:ea typeface="+mn-lt"/>
                  <a:cs typeface="+mn-lt"/>
                </a:rPr>
                <a:t>Administrada</a:t>
              </a:r>
              <a:r>
                <a:rPr lang="en-US" sz="1650" b="1">
                  <a:solidFill>
                    <a:srgbClr val="003764"/>
                  </a:solidFill>
                  <a:ea typeface="+mn-lt"/>
                  <a:cs typeface="+mn-lt"/>
                </a:rPr>
                <a:t> (LME/MCO)</a:t>
              </a:r>
              <a:r>
                <a:rPr lang="en-US" b="1">
                  <a:solidFill>
                    <a:srgbClr val="003764"/>
                  </a:solidFill>
                  <a:ea typeface="+mn-lt"/>
                  <a:cs typeface="+mn-lt"/>
                </a:rPr>
                <a:t> </a:t>
              </a:r>
              <a:endParaRPr lang="en-US"/>
            </a:p>
          </p:txBody>
        </p:sp>
        <p:sp>
          <p:nvSpPr>
            <p:cNvPr id="5" name="TextBox 5"/>
            <p:cNvSpPr txBox="1"/>
            <p:nvPr/>
          </p:nvSpPr>
          <p:spPr>
            <a:xfrm>
              <a:off x="5841502" y="1446221"/>
              <a:ext cx="5863864" cy="2995692"/>
            </a:xfrm>
            <a:prstGeom prst="rect">
              <a:avLst/>
            </a:prstGeom>
          </p:spPr>
          <p:txBody>
            <a:bodyPr wrap="square" lIns="0" tIns="0" rIns="0" bIns="0" rtlCol="0" anchor="t">
              <a:spAutoFit/>
            </a:bodyPr>
            <a:lstStyle/>
            <a:p>
              <a:pPr marL="285750" indent="-285750">
                <a:spcBef>
                  <a:spcPts val="200"/>
                </a:spcBef>
                <a:spcAft>
                  <a:spcPts val="1200"/>
                </a:spcAft>
                <a:buClr>
                  <a:schemeClr val="tx2"/>
                </a:buClr>
                <a:buFont typeface="Arial"/>
                <a:buChar char="•"/>
              </a:pPr>
              <a:r>
                <a:rPr lang="en-US" sz="1850" b="1" spc="16">
                  <a:solidFill>
                    <a:srgbClr val="17375E"/>
                  </a:solidFill>
                  <a:ea typeface="+mn-lt"/>
                  <a:cs typeface="+mn-lt"/>
                  <a:hlinkClick r:id="rId2">
                    <a:extLst>
                      <a:ext uri="{A12FA001-AC4F-418D-AE19-62706E023703}">
                        <ahyp:hlinkClr xmlns:ahyp="http://schemas.microsoft.com/office/drawing/2018/hyperlinkcolor" val="tx"/>
                      </a:ext>
                    </a:extLst>
                  </a:hlinkClick>
                </a:rPr>
                <a:t>Alliance Health</a:t>
              </a:r>
              <a:r>
                <a:rPr lang="en-US" sz="1850" spc="16">
                  <a:solidFill>
                    <a:srgbClr val="17375E"/>
                  </a:solidFill>
                  <a:ea typeface="+mn-lt"/>
                  <a:cs typeface="+mn-lt"/>
                </a:rPr>
                <a:t>: 1-800-510-9132, TTY: 711 </a:t>
              </a:r>
              <a:br>
                <a:rPr lang="en-US" sz="1850" spc="16">
                  <a:solidFill>
                    <a:srgbClr val="17375E"/>
                  </a:solidFill>
                  <a:ea typeface="+mn-lt"/>
                  <a:cs typeface="+mn-lt"/>
                </a:rPr>
              </a:br>
              <a:r>
                <a:rPr lang="en-US" sz="1850" spc="16" err="1">
                  <a:solidFill>
                    <a:srgbClr val="17375E"/>
                  </a:solidFill>
                  <a:ea typeface="+mn-lt"/>
                  <a:cs typeface="+mn-lt"/>
                </a:rPr>
                <a:t>ó</a:t>
              </a:r>
              <a:r>
                <a:rPr lang="en-US" sz="1850" spc="16">
                  <a:solidFill>
                    <a:srgbClr val="17375E"/>
                  </a:solidFill>
                  <a:ea typeface="+mn-lt"/>
                  <a:cs typeface="+mn-lt"/>
                </a:rPr>
                <a:t> 1-800-735-2962</a:t>
              </a:r>
              <a:endParaRPr lang="en-US" sz="1850">
                <a:solidFill>
                  <a:srgbClr val="17375E"/>
                </a:solidFill>
                <a:ea typeface="+mn-lt"/>
                <a:cs typeface="+mn-lt"/>
              </a:endParaRPr>
            </a:p>
            <a:p>
              <a:pPr marL="285750" indent="-285750">
                <a:spcBef>
                  <a:spcPts val="200"/>
                </a:spcBef>
                <a:spcAft>
                  <a:spcPts val="1200"/>
                </a:spcAft>
                <a:buClr>
                  <a:schemeClr val="tx2"/>
                </a:buClr>
                <a:buFont typeface="Arial"/>
                <a:buChar char="•"/>
              </a:pPr>
              <a:r>
                <a:rPr lang="en-US" sz="1850" b="1" u="sng" spc="16">
                  <a:solidFill>
                    <a:srgbClr val="17375E"/>
                  </a:solidFill>
                  <a:ea typeface="+mn-lt"/>
                  <a:cs typeface="+mn-lt"/>
                  <a:hlinkClick r:id="rId3">
                    <a:extLst>
                      <a:ext uri="{A12FA001-AC4F-418D-AE19-62706E023703}">
                        <ahyp:hlinkClr xmlns:ahyp="http://schemas.microsoft.com/office/drawing/2018/hyperlinkcolor" val="tx"/>
                      </a:ext>
                    </a:extLst>
                  </a:hlinkClick>
                </a:rPr>
                <a:t>Partners Health Management</a:t>
              </a:r>
              <a:r>
                <a:rPr lang="en-US" sz="1850" b="1" u="sng" spc="16">
                  <a:solidFill>
                    <a:srgbClr val="17375E"/>
                  </a:solidFill>
                  <a:ea typeface="+mn-lt"/>
                  <a:cs typeface="+mn-lt"/>
                </a:rPr>
                <a:t>:</a:t>
              </a:r>
              <a:r>
                <a:rPr lang="en-US" sz="1850" b="1" spc="16">
                  <a:solidFill>
                    <a:srgbClr val="17375E"/>
                  </a:solidFill>
                  <a:ea typeface="+mn-lt"/>
                  <a:cs typeface="+mn-lt"/>
                </a:rPr>
                <a:t> </a:t>
              </a:r>
              <a:r>
                <a:rPr lang="en-US" sz="1850" spc="16">
                  <a:solidFill>
                    <a:srgbClr val="17375E"/>
                  </a:solidFill>
                  <a:ea typeface="+mn-lt"/>
                  <a:cs typeface="+mn-lt"/>
                </a:rPr>
                <a:t>1-833-780-2587, TTY: 711</a:t>
              </a:r>
              <a:endParaRPr lang="en-US" sz="1850" spc="16">
                <a:solidFill>
                  <a:srgbClr val="17375E"/>
                </a:solidFill>
                <a:cs typeface="Arial"/>
              </a:endParaRPr>
            </a:p>
            <a:p>
              <a:pPr marL="285750" indent="-285750">
                <a:spcBef>
                  <a:spcPts val="200"/>
                </a:spcBef>
                <a:spcAft>
                  <a:spcPts val="1200"/>
                </a:spcAft>
                <a:buClr>
                  <a:srgbClr val="1F497D"/>
                </a:buClr>
                <a:buFont typeface="Arial"/>
                <a:buChar char="•"/>
              </a:pPr>
              <a:r>
                <a:rPr lang="en-US" sz="1850" b="1" spc="16">
                  <a:solidFill>
                    <a:srgbClr val="17375E"/>
                  </a:solidFill>
                  <a:ea typeface="+mn-lt"/>
                  <a:cs typeface="+mn-lt"/>
                  <a:hlinkClick r:id="rId4">
                    <a:extLst>
                      <a:ext uri="{A12FA001-AC4F-418D-AE19-62706E023703}">
                        <ahyp:hlinkClr xmlns:ahyp="http://schemas.microsoft.com/office/drawing/2018/hyperlinkcolor" val="tx"/>
                      </a:ext>
                    </a:extLst>
                  </a:hlinkClick>
                </a:rPr>
                <a:t>Trillium Health Resources:</a:t>
              </a:r>
              <a:r>
                <a:rPr lang="en-US" sz="1850" spc="16">
                  <a:solidFill>
                    <a:srgbClr val="17375E"/>
                  </a:solidFill>
                  <a:ea typeface="+mn-lt"/>
                  <a:cs typeface="+mn-lt"/>
                </a:rPr>
                <a:t> 1-877-685-2415, TTY: 711</a:t>
              </a:r>
              <a:endParaRPr lang="en-US" sz="1850">
                <a:solidFill>
                  <a:srgbClr val="17375E"/>
                </a:solidFill>
                <a:ea typeface="+mn-lt"/>
                <a:cs typeface="+mn-lt"/>
              </a:endParaRPr>
            </a:p>
            <a:p>
              <a:pPr marL="285750" indent="-285750">
                <a:spcBef>
                  <a:spcPts val="200"/>
                </a:spcBef>
                <a:spcAft>
                  <a:spcPts val="1200"/>
                </a:spcAft>
                <a:buClr>
                  <a:srgbClr val="1F497D"/>
                </a:buClr>
                <a:buFont typeface="Arial"/>
                <a:buChar char="•"/>
              </a:pPr>
              <a:r>
                <a:rPr lang="en-US" sz="1850" b="1" spc="16">
                  <a:solidFill>
                    <a:srgbClr val="17375E"/>
                  </a:solidFill>
                  <a:ea typeface="+mn-lt"/>
                  <a:cs typeface="+mn-lt"/>
                  <a:hlinkClick r:id="rId5">
                    <a:extLst>
                      <a:ext uri="{A12FA001-AC4F-418D-AE19-62706E023703}">
                        <ahyp:hlinkClr xmlns:ahyp="http://schemas.microsoft.com/office/drawing/2018/hyperlinkcolor" val="tx"/>
                      </a:ext>
                    </a:extLst>
                  </a:hlinkClick>
                </a:rPr>
                <a:t>Vaya Health</a:t>
              </a:r>
              <a:r>
                <a:rPr lang="en-US" sz="1850" b="1" spc="16">
                  <a:solidFill>
                    <a:srgbClr val="17375E"/>
                  </a:solidFill>
                  <a:ea typeface="+mn-lt"/>
                  <a:cs typeface="+mn-lt"/>
                </a:rPr>
                <a:t>:</a:t>
              </a:r>
              <a:r>
                <a:rPr lang="en-US" sz="1850" spc="16">
                  <a:solidFill>
                    <a:srgbClr val="17375E"/>
                  </a:solidFill>
                  <a:ea typeface="+mn-lt"/>
                  <a:cs typeface="+mn-lt"/>
                </a:rPr>
                <a:t> 1-800-962-9003, TTY: 711</a:t>
              </a:r>
            </a:p>
            <a:p>
              <a:pPr>
                <a:spcBef>
                  <a:spcPts val="200"/>
                </a:spcBef>
                <a:spcAft>
                  <a:spcPts val="1200"/>
                </a:spcAft>
                <a:buClr>
                  <a:srgbClr val="1F497D"/>
                </a:buClr>
              </a:pPr>
              <a:r>
                <a:rPr lang="en-US" sz="1850" b="1">
                  <a:solidFill>
                    <a:srgbClr val="17375E"/>
                  </a:solidFill>
                  <a:ea typeface="+mn-lt"/>
                  <a:cs typeface="+mn-lt"/>
                </a:rPr>
                <a:t>¿No </a:t>
              </a:r>
              <a:r>
                <a:rPr lang="en-US" sz="1850" b="1" err="1">
                  <a:solidFill>
                    <a:srgbClr val="17375E"/>
                  </a:solidFill>
                  <a:ea typeface="+mn-lt"/>
                  <a:cs typeface="+mn-lt"/>
                </a:rPr>
                <a:t>sabes</a:t>
              </a:r>
              <a:r>
                <a:rPr lang="en-US" sz="1850" b="1">
                  <a:solidFill>
                    <a:srgbClr val="17375E"/>
                  </a:solidFill>
                  <a:ea typeface="+mn-lt"/>
                  <a:cs typeface="+mn-lt"/>
                </a:rPr>
                <a:t> a </a:t>
              </a:r>
              <a:r>
                <a:rPr lang="en-US" sz="1850" b="1" err="1">
                  <a:solidFill>
                    <a:srgbClr val="17375E"/>
                  </a:solidFill>
                  <a:ea typeface="+mn-lt"/>
                  <a:cs typeface="+mn-lt"/>
                </a:rPr>
                <a:t>quién</a:t>
              </a:r>
              <a:r>
                <a:rPr lang="en-US" sz="1850" b="1">
                  <a:solidFill>
                    <a:srgbClr val="17375E"/>
                  </a:solidFill>
                  <a:ea typeface="+mn-lt"/>
                  <a:cs typeface="+mn-lt"/>
                </a:rPr>
                <a:t> </a:t>
              </a:r>
              <a:r>
                <a:rPr lang="en-US" sz="1850" b="1" err="1">
                  <a:solidFill>
                    <a:srgbClr val="17375E"/>
                  </a:solidFill>
                  <a:ea typeface="+mn-lt"/>
                  <a:cs typeface="+mn-lt"/>
                </a:rPr>
                <a:t>llamar</a:t>
              </a:r>
              <a:r>
                <a:rPr lang="en-US" sz="1850" b="1">
                  <a:solidFill>
                    <a:srgbClr val="17375E"/>
                  </a:solidFill>
                  <a:ea typeface="+mn-lt"/>
                  <a:cs typeface="+mn-lt"/>
                </a:rPr>
                <a:t>? </a:t>
              </a:r>
              <a:r>
                <a:rPr lang="en-US" sz="1850">
                  <a:solidFill>
                    <a:srgbClr val="17375E"/>
                  </a:solidFill>
                  <a:ea typeface="+mn-lt"/>
                  <a:cs typeface="+mn-lt"/>
                </a:rPr>
                <a:t>Llama al </a:t>
              </a:r>
              <a:r>
                <a:rPr lang="en-US" sz="1850">
                  <a:solidFill>
                    <a:schemeClr val="tx2"/>
                  </a:solidFill>
                  <a:ea typeface="+mn-lt"/>
                  <a:cs typeface="+mn-lt"/>
                </a:rPr>
                <a:t>1-855-262-1946. </a:t>
              </a:r>
              <a:endParaRPr lang="en-US" sz="1850">
                <a:solidFill>
                  <a:schemeClr val="tx2"/>
                </a:solidFill>
                <a:cs typeface="Arial"/>
              </a:endParaRPr>
            </a:p>
          </p:txBody>
        </p:sp>
        <p:sp>
          <p:nvSpPr>
            <p:cNvPr id="6" name="AutoShape 2">
              <a:extLst>
                <a:ext uri="{FF2B5EF4-FFF2-40B4-BE49-F238E27FC236}">
                  <a16:creationId xmlns:a16="http://schemas.microsoft.com/office/drawing/2014/main" id="{80D68A04-DF9D-56BD-7070-278B0E8F1DE7}"/>
                </a:ext>
                <a:ext uri="{C183D7F6-B498-43B3-948B-1728B52AA6E4}">
                  <adec:decorative xmlns:adec="http://schemas.microsoft.com/office/drawing/2017/decorative" val="1"/>
                </a:ext>
              </a:extLst>
            </p:cNvPr>
            <p:cNvSpPr/>
            <p:nvPr/>
          </p:nvSpPr>
          <p:spPr>
            <a:xfrm>
              <a:off x="5409201" y="369379"/>
              <a:ext cx="6296165" cy="4576367"/>
            </a:xfrm>
            <a:prstGeom prst="rect">
              <a:avLst/>
            </a:prstGeom>
            <a:noFill/>
            <a:ln w="25400">
              <a:solidFill>
                <a:srgbClr val="147DAF"/>
              </a:solidFill>
            </a:ln>
          </p:spPr>
          <p:txBody>
            <a:bodyPr/>
            <a:lstStyle/>
            <a:p>
              <a:endParaRPr lang="en-US" sz="1200"/>
            </a:p>
          </p:txBody>
        </p:sp>
      </p:grpSp>
      <p:pic>
        <p:nvPicPr>
          <p:cNvPr id="7" name="Picture 6" descr="NCDHHS logo seal">
            <a:extLst>
              <a:ext uri="{FF2B5EF4-FFF2-40B4-BE49-F238E27FC236}">
                <a16:creationId xmlns:a16="http://schemas.microsoft.com/office/drawing/2014/main" id="{19304C4B-EBB3-8299-DB79-5ECAE71FACD4}"/>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14301" y="6028252"/>
            <a:ext cx="692210" cy="724829"/>
          </a:xfrm>
          <a:prstGeom prst="rect">
            <a:avLst/>
          </a:prstGeom>
        </p:spPr>
      </p:pic>
      <p:grpSp>
        <p:nvGrpSpPr>
          <p:cNvPr id="9" name="Group 8" descr="Box with QR Code and link to learn more">
            <a:extLst>
              <a:ext uri="{FF2B5EF4-FFF2-40B4-BE49-F238E27FC236}">
                <a16:creationId xmlns:a16="http://schemas.microsoft.com/office/drawing/2014/main" id="{5E46E3D9-61E3-299E-BDED-AC9BDA8B30FE}"/>
              </a:ext>
            </a:extLst>
          </p:cNvPr>
          <p:cNvGrpSpPr/>
          <p:nvPr/>
        </p:nvGrpSpPr>
        <p:grpSpPr>
          <a:xfrm>
            <a:off x="5122970" y="5191417"/>
            <a:ext cx="7121789" cy="1466051"/>
            <a:chOff x="5122970" y="5191417"/>
            <a:chExt cx="7121789" cy="1466051"/>
          </a:xfrm>
        </p:grpSpPr>
        <p:sp>
          <p:nvSpPr>
            <p:cNvPr id="11" name="AutoShape 2">
              <a:extLst>
                <a:ext uri="{FF2B5EF4-FFF2-40B4-BE49-F238E27FC236}">
                  <a16:creationId xmlns:a16="http://schemas.microsoft.com/office/drawing/2014/main" id="{661CEF7B-295D-A245-335B-8FBC7D48C567}"/>
                </a:ext>
                <a:ext uri="{C183D7F6-B498-43B3-948B-1728B52AA6E4}">
                  <adec:decorative xmlns:adec="http://schemas.microsoft.com/office/drawing/2017/decorative" val="1"/>
                </a:ext>
              </a:extLst>
            </p:cNvPr>
            <p:cNvSpPr/>
            <p:nvPr/>
          </p:nvSpPr>
          <p:spPr>
            <a:xfrm>
              <a:off x="5122970" y="5191417"/>
              <a:ext cx="7070845" cy="1466051"/>
            </a:xfrm>
            <a:prstGeom prst="rect">
              <a:avLst/>
            </a:prstGeom>
            <a:solidFill>
              <a:schemeClr val="bg1">
                <a:lumMod val="95000"/>
              </a:schemeClr>
            </a:solidFill>
          </p:spPr>
          <p:txBody>
            <a:bodyPr/>
            <a:lstStyle/>
            <a:p>
              <a:endParaRPr lang="en-US" sz="1200"/>
            </a:p>
          </p:txBody>
        </p:sp>
        <p:sp>
          <p:nvSpPr>
            <p:cNvPr id="12" name="TextBox 4">
              <a:extLst>
                <a:ext uri="{FF2B5EF4-FFF2-40B4-BE49-F238E27FC236}">
                  <a16:creationId xmlns:a16="http://schemas.microsoft.com/office/drawing/2014/main" id="{EBBE6E05-0B3A-9505-590A-15A3155761D6}"/>
                </a:ext>
              </a:extLst>
            </p:cNvPr>
            <p:cNvSpPr txBox="1"/>
            <p:nvPr/>
          </p:nvSpPr>
          <p:spPr>
            <a:xfrm>
              <a:off x="5680482" y="5487478"/>
              <a:ext cx="6564277" cy="430887"/>
            </a:xfrm>
            <a:prstGeom prst="rect">
              <a:avLst/>
            </a:prstGeom>
          </p:spPr>
          <p:txBody>
            <a:bodyPr wrap="square" lIns="0" tIns="0" rIns="0" bIns="0" rtlCol="0" anchor="t">
              <a:spAutoFit/>
            </a:bodyPr>
            <a:lstStyle/>
            <a:p>
              <a:r>
                <a:rPr lang="en-US" sz="2800" b="1">
                  <a:solidFill>
                    <a:srgbClr val="003764"/>
                  </a:solidFill>
                  <a:ea typeface="+mn-lt"/>
                  <a:cs typeface="+mn-lt"/>
                </a:rPr>
                <a:t>Más </a:t>
              </a:r>
              <a:r>
                <a:rPr lang="en-US" sz="2800" b="1" err="1">
                  <a:solidFill>
                    <a:srgbClr val="003764"/>
                  </a:solidFill>
                  <a:ea typeface="+mn-lt"/>
                  <a:cs typeface="+mn-lt"/>
                </a:rPr>
                <a:t>información</a:t>
              </a:r>
              <a:r>
                <a:rPr lang="en-US" sz="2800" b="1">
                  <a:solidFill>
                    <a:srgbClr val="003764"/>
                  </a:solidFill>
                  <a:ea typeface="+mn-lt"/>
                  <a:cs typeface="+mn-lt"/>
                </a:rPr>
                <a:t>:</a:t>
              </a:r>
              <a:endParaRPr lang="en-US"/>
            </a:p>
          </p:txBody>
        </p:sp>
        <p:sp>
          <p:nvSpPr>
            <p:cNvPr id="13" name="TextBox 12">
              <a:extLst>
                <a:ext uri="{FF2B5EF4-FFF2-40B4-BE49-F238E27FC236}">
                  <a16:creationId xmlns:a16="http://schemas.microsoft.com/office/drawing/2014/main" id="{88ED1BEA-AF8D-07DA-72D5-0F5BE87B766D}"/>
                </a:ext>
              </a:extLst>
            </p:cNvPr>
            <p:cNvSpPr txBox="1"/>
            <p:nvPr/>
          </p:nvSpPr>
          <p:spPr>
            <a:xfrm>
              <a:off x="5585706" y="5916788"/>
              <a:ext cx="6567685"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u="sng">
                  <a:solidFill>
                    <a:srgbClr val="17375E"/>
                  </a:solidFill>
                  <a:ea typeface="+mn-lt"/>
                  <a:cs typeface="+mn-lt"/>
                  <a:hlinkClick r:id="rId7">
                    <a:extLst>
                      <a:ext uri="{A12FA001-AC4F-418D-AE19-62706E023703}">
                        <ahyp:hlinkClr xmlns:ahyp="http://schemas.microsoft.com/office/drawing/2018/hyperlinkcolor" val="tx"/>
                      </a:ext>
                    </a:extLst>
                  </a:hlinkClick>
                </a:rPr>
                <a:t>medicaid.nc.gov/innovaciones</a:t>
              </a:r>
              <a:endParaRPr lang="en-US" sz="2400" b="1" u="sng">
                <a:solidFill>
                  <a:srgbClr val="17375E"/>
                </a:solidFill>
                <a:cs typeface="Arial"/>
              </a:endParaRPr>
            </a:p>
          </p:txBody>
        </p:sp>
        <p:pic>
          <p:nvPicPr>
            <p:cNvPr id="3" name="Picture 2" descr="QR code: NC Innovations Waiver website.">
              <a:extLst>
                <a:ext uri="{FF2B5EF4-FFF2-40B4-BE49-F238E27FC236}">
                  <a16:creationId xmlns:a16="http://schemas.microsoft.com/office/drawing/2014/main" id="{AA6A6862-46F0-2239-9F22-F3530E45354C}"/>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0366828" y="5378983"/>
              <a:ext cx="1085615" cy="1085615"/>
            </a:xfrm>
            <a:prstGeom prst="rect">
              <a:avLst/>
            </a:prstGeom>
          </p:spPr>
        </p:pic>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0BC358-54B4-EDF7-3A07-33AE08BE5B79}"/>
            </a:ext>
          </a:extLst>
        </p:cNvPr>
        <p:cNvGrpSpPr/>
        <p:nvPr/>
      </p:nvGrpSpPr>
      <p:grpSpPr>
        <a:xfrm>
          <a:off x="0" y="0"/>
          <a:ext cx="0" cy="0"/>
          <a:chOff x="0" y="0"/>
          <a:chExt cx="0" cy="0"/>
        </a:xfrm>
      </p:grpSpPr>
      <p:sp>
        <p:nvSpPr>
          <p:cNvPr id="11" name="TextBox 8">
            <a:extLst>
              <a:ext uri="{FF2B5EF4-FFF2-40B4-BE49-F238E27FC236}">
                <a16:creationId xmlns:a16="http://schemas.microsoft.com/office/drawing/2014/main" id="{B750E7E5-DD44-B05D-A856-6BC14907B073}"/>
              </a:ext>
            </a:extLst>
          </p:cNvPr>
          <p:cNvSpPr txBox="1">
            <a:spLocks noGrp="1"/>
          </p:cNvSpPr>
          <p:nvPr>
            <p:ph type="title" idx="4294967295"/>
          </p:nvPr>
        </p:nvSpPr>
        <p:spPr>
          <a:xfrm>
            <a:off x="478340" y="467889"/>
            <a:ext cx="4913769" cy="138499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685800" rtl="0" eaLnBrk="1" latinLnBrk="0" hangingPunct="1">
              <a:lnSpc>
                <a:spcPct val="90000"/>
              </a:lnSpc>
              <a:spcBef>
                <a:spcPct val="0"/>
              </a:spcBef>
              <a:buNone/>
              <a:defRPr sz="3600" kern="1200">
                <a:solidFill>
                  <a:srgbClr val="002060"/>
                </a:solidFill>
                <a:latin typeface="Franklin Gothic Demi Cond" panose="020B0706030402020204" pitchFamily="34" charset="0"/>
                <a:ea typeface="+mj-ea"/>
                <a:cs typeface="+mj-cs"/>
              </a:defRPr>
            </a:lvl1pPr>
          </a:lstStyle>
          <a:p>
            <a:pPr defTabSz="914400">
              <a:lnSpc>
                <a:spcPct val="100000"/>
              </a:lnSpc>
              <a:spcBef>
                <a:spcPts val="0"/>
              </a:spcBef>
              <a:defRPr/>
            </a:pPr>
            <a:r>
              <a:rPr kumimoji="0" lang="es-419" sz="3000" b="1" i="0" u="none" strike="noStrike" kern="1200" cap="none" spc="0" normalizeH="0" baseline="0" noProof="0">
                <a:ln>
                  <a:noFill/>
                </a:ln>
                <a:solidFill>
                  <a:srgbClr val="147DAF"/>
                </a:solidFill>
                <a:effectLst/>
                <a:uLnTx/>
                <a:uFillTx/>
                <a:latin typeface="Arial Bold"/>
                <a:ea typeface="+mn-ea"/>
                <a:cs typeface="+mn-cs"/>
              </a:rPr>
              <a:t>Las </a:t>
            </a:r>
            <a:r>
              <a:rPr lang="es-419" sz="3000">
                <a:solidFill>
                  <a:srgbClr val="147DAF"/>
                </a:solidFill>
                <a:latin typeface="Arial Bold"/>
              </a:rPr>
              <a:t>discapacidades i</a:t>
            </a:r>
            <a:r>
              <a:rPr kumimoji="0" lang="es-419" sz="3000" b="1" i="0" u="none" strike="noStrike" kern="1200" cap="none" spc="0" normalizeH="0" baseline="0" noProof="0">
                <a:ln>
                  <a:noFill/>
                </a:ln>
                <a:solidFill>
                  <a:srgbClr val="147DAF"/>
                </a:solidFill>
                <a:effectLst/>
                <a:uLnTx/>
                <a:uFillTx/>
                <a:latin typeface="Arial Bold"/>
                <a:ea typeface="+mn-ea"/>
                <a:cs typeface="+mn-cs"/>
              </a:rPr>
              <a:t>ntelectuales o del desarrollo pueden </a:t>
            </a:r>
            <a:r>
              <a:rPr lang="es-419" sz="3000">
                <a:solidFill>
                  <a:srgbClr val="147DAF"/>
                </a:solidFill>
                <a:latin typeface="Arial Bold"/>
                <a:ea typeface="+mn-ea"/>
                <a:cs typeface="+mn-cs"/>
              </a:rPr>
              <a:t>incluir</a:t>
            </a:r>
            <a:r>
              <a:rPr kumimoji="0" lang="es-419" sz="3000" b="1" i="0" u="none" strike="noStrike" kern="1200" cap="none" spc="0" normalizeH="0" baseline="0" noProof="0">
                <a:ln>
                  <a:noFill/>
                </a:ln>
                <a:solidFill>
                  <a:srgbClr val="147DAF"/>
                </a:solidFill>
                <a:effectLst/>
                <a:uLnTx/>
                <a:uFillTx/>
                <a:latin typeface="Arial Bold"/>
                <a:ea typeface="+mn-ea"/>
                <a:cs typeface="+mn-cs"/>
              </a:rPr>
              <a:t>: </a:t>
            </a:r>
            <a:endParaRPr lang="es-419" sz="3000" b="1" i="0" u="none" strike="noStrike" kern="1200" cap="none" spc="0" normalizeH="0" baseline="0" noProof="0">
              <a:ln>
                <a:noFill/>
              </a:ln>
              <a:solidFill>
                <a:srgbClr val="147DAF"/>
              </a:solidFill>
              <a:effectLst/>
              <a:uLnTx/>
              <a:uFillTx/>
              <a:latin typeface="Arial Bold"/>
              <a:ea typeface="+mn-ea"/>
              <a:cs typeface="Arial Bold"/>
            </a:endParaRPr>
          </a:p>
        </p:txBody>
      </p:sp>
      <p:sp>
        <p:nvSpPr>
          <p:cNvPr id="6" name="TextBox 9">
            <a:extLst>
              <a:ext uri="{FF2B5EF4-FFF2-40B4-BE49-F238E27FC236}">
                <a16:creationId xmlns:a16="http://schemas.microsoft.com/office/drawing/2014/main" id="{E377837E-626B-6352-1F36-4602070BADB4}"/>
              </a:ext>
            </a:extLst>
          </p:cNvPr>
          <p:cNvSpPr txBox="1"/>
          <p:nvPr/>
        </p:nvSpPr>
        <p:spPr>
          <a:xfrm>
            <a:off x="485072" y="2059774"/>
            <a:ext cx="5298849" cy="3585597"/>
          </a:xfrm>
          <a:prstGeom prst="rect">
            <a:avLst/>
          </a:prstGeom>
        </p:spPr>
        <p:txBody>
          <a:bodyPr wrap="square" lIns="0" tIns="0" rIns="0" bIns="0" rtlCol="0" anchor="t">
            <a:spAutoFit/>
          </a:bodyPr>
          <a:lstStyle/>
          <a:p>
            <a:pPr marL="342900" indent="-342900">
              <a:spcAft>
                <a:spcPts val="600"/>
              </a:spcAft>
              <a:buFont typeface="Arial"/>
              <a:buChar char="•"/>
            </a:pPr>
            <a:r>
              <a:rPr lang="es-419" sz="2200">
                <a:effectLst/>
                <a:latin typeface="Arial"/>
                <a:cs typeface="Arial"/>
              </a:rPr>
              <a:t>Autismo </a:t>
            </a:r>
            <a:endParaRPr lang="es-419" sz="2200">
              <a:cs typeface="Arial"/>
            </a:endParaRPr>
          </a:p>
          <a:p>
            <a:pPr marL="342900" indent="-342900">
              <a:spcAft>
                <a:spcPts val="600"/>
              </a:spcAft>
              <a:buFont typeface="Arial"/>
              <a:buChar char="•"/>
            </a:pPr>
            <a:r>
              <a:rPr lang="es-419" sz="2200">
                <a:effectLst/>
                <a:latin typeface="Arial"/>
                <a:cs typeface="Arial"/>
              </a:rPr>
              <a:t>Parálisis cerebral </a:t>
            </a:r>
            <a:endParaRPr lang="es-419" sz="2200">
              <a:latin typeface="Arial"/>
              <a:cs typeface="Arial"/>
            </a:endParaRPr>
          </a:p>
          <a:p>
            <a:pPr marL="342900" indent="-342900">
              <a:spcAft>
                <a:spcPts val="600"/>
              </a:spcAft>
              <a:buFont typeface="Arial"/>
              <a:buChar char="•"/>
            </a:pPr>
            <a:r>
              <a:rPr lang="es-419" sz="2200">
                <a:latin typeface="Arial"/>
                <a:cs typeface="Arial"/>
              </a:rPr>
              <a:t>Síndrome de Down</a:t>
            </a:r>
            <a:r>
              <a:rPr lang="es-419" sz="2200">
                <a:effectLst/>
                <a:latin typeface="Arial"/>
                <a:cs typeface="Arial"/>
              </a:rPr>
              <a:t>  </a:t>
            </a:r>
            <a:endParaRPr lang="es-419" sz="2200">
              <a:latin typeface="Arial"/>
              <a:cs typeface="Arial"/>
            </a:endParaRPr>
          </a:p>
          <a:p>
            <a:pPr marL="342900" indent="-342900">
              <a:spcAft>
                <a:spcPts val="600"/>
              </a:spcAft>
              <a:buFont typeface="Arial"/>
              <a:buChar char="•"/>
            </a:pPr>
            <a:r>
              <a:rPr lang="es-419" sz="2200">
                <a:latin typeface="Arial"/>
                <a:cs typeface="Arial"/>
              </a:rPr>
              <a:t>Epilepsia</a:t>
            </a:r>
          </a:p>
          <a:p>
            <a:pPr marL="342900" indent="-342900">
              <a:spcAft>
                <a:spcPts val="600"/>
              </a:spcAft>
              <a:buFont typeface="Arial"/>
              <a:buChar char="•"/>
            </a:pPr>
            <a:r>
              <a:rPr lang="es-419" sz="2200">
                <a:cs typeface="Arial"/>
              </a:rPr>
              <a:t>Trastornos del espectro alcohólico fetal</a:t>
            </a:r>
            <a:endParaRPr lang="es-419" sz="2200">
              <a:latin typeface="Arial"/>
              <a:cs typeface="Arial"/>
            </a:endParaRPr>
          </a:p>
          <a:p>
            <a:pPr marL="342900" indent="-342900">
              <a:spcAft>
                <a:spcPts val="600"/>
              </a:spcAft>
              <a:buFont typeface="Arial"/>
              <a:buChar char="•"/>
            </a:pPr>
            <a:r>
              <a:rPr lang="es-419" sz="2200">
                <a:latin typeface="Arial"/>
                <a:cs typeface="Arial"/>
              </a:rPr>
              <a:t>Discapacidad intelectual</a:t>
            </a:r>
            <a:r>
              <a:rPr lang="es-419" sz="2200">
                <a:effectLst/>
                <a:latin typeface="Arial"/>
                <a:cs typeface="Arial"/>
              </a:rPr>
              <a:t>  </a:t>
            </a:r>
            <a:endParaRPr lang="es-419" sz="2200">
              <a:latin typeface="Arial"/>
              <a:cs typeface="Arial"/>
            </a:endParaRPr>
          </a:p>
          <a:p>
            <a:pPr marL="342900" indent="-342900">
              <a:spcAft>
                <a:spcPts val="600"/>
              </a:spcAft>
              <a:buFont typeface="Arial"/>
              <a:buChar char="•"/>
            </a:pPr>
            <a:r>
              <a:rPr lang="es-419" sz="2200">
                <a:effectLst/>
                <a:latin typeface="Arial"/>
                <a:cs typeface="Arial"/>
              </a:rPr>
              <a:t>Lesión cerebral traumática (si ocurrió antes </a:t>
            </a:r>
            <a:r>
              <a:rPr lang="es-419" sz="2200">
                <a:latin typeface="Arial"/>
                <a:cs typeface="Arial"/>
              </a:rPr>
              <a:t>d</a:t>
            </a:r>
            <a:r>
              <a:rPr lang="es-419" sz="2200">
                <a:effectLst/>
                <a:latin typeface="Arial"/>
                <a:cs typeface="Arial"/>
              </a:rPr>
              <a:t>e los </a:t>
            </a:r>
            <a:r>
              <a:rPr lang="es-419" sz="2200">
                <a:solidFill>
                  <a:srgbClr val="000000"/>
                </a:solidFill>
                <a:latin typeface="Arial"/>
                <a:cs typeface="Arial"/>
              </a:rPr>
              <a:t>22 años</a:t>
            </a:r>
            <a:r>
              <a:rPr lang="es-419" sz="2200">
                <a:effectLst/>
                <a:latin typeface="Arial"/>
                <a:cs typeface="Arial"/>
              </a:rPr>
              <a:t>) </a:t>
            </a:r>
          </a:p>
          <a:p>
            <a:pPr marL="342900" indent="-342900">
              <a:spcAft>
                <a:spcPts val="600"/>
              </a:spcAft>
              <a:buFont typeface="Arial"/>
              <a:buChar char="•"/>
            </a:pPr>
            <a:r>
              <a:rPr lang="es-419" sz="2200">
                <a:latin typeface="Arial"/>
                <a:cs typeface="Arial"/>
              </a:rPr>
              <a:t>Y más</a:t>
            </a:r>
          </a:p>
        </p:txBody>
      </p:sp>
      <p:pic>
        <p:nvPicPr>
          <p:cNvPr id="7" name="Picture 6" descr="A group of young adults with intellectual or developmental disabilities huddle together for a photo in art class. ">
            <a:extLst>
              <a:ext uri="{FF2B5EF4-FFF2-40B4-BE49-F238E27FC236}">
                <a16:creationId xmlns:a16="http://schemas.microsoft.com/office/drawing/2014/main" id="{5AAD3238-4C73-DF05-1CCD-3F49A866CF5E}"/>
              </a:ext>
            </a:extLst>
          </p:cNvPr>
          <p:cNvPicPr>
            <a:picLocks noChangeAspect="1"/>
          </p:cNvPicPr>
          <p:nvPr/>
        </p:nvPicPr>
        <p:blipFill>
          <a:blip r:embed="rId3" cstate="screen">
            <a:extLst>
              <a:ext uri="{28A0092B-C50C-407E-A947-70E740481C1C}">
                <a14:useLocalDpi xmlns:a14="http://schemas.microsoft.com/office/drawing/2010/main"/>
              </a:ext>
            </a:extLst>
          </a:blip>
          <a:srcRect b="-31"/>
          <a:stretch/>
        </p:blipFill>
        <p:spPr>
          <a:xfrm>
            <a:off x="5828892" y="0"/>
            <a:ext cx="6363036" cy="6128586"/>
          </a:xfrm>
          <a:prstGeom prst="rect">
            <a:avLst/>
          </a:prstGeom>
        </p:spPr>
      </p:pic>
    </p:spTree>
    <p:extLst>
      <p:ext uri="{BB962C8B-B14F-4D97-AF65-F5344CB8AC3E}">
        <p14:creationId xmlns:p14="http://schemas.microsoft.com/office/powerpoint/2010/main" val="121969478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B88EDC-0401-EC05-E27C-EE9A5BEA433B}"/>
            </a:ext>
          </a:extLst>
        </p:cNvPr>
        <p:cNvGrpSpPr/>
        <p:nvPr/>
      </p:nvGrpSpPr>
      <p:grpSpPr>
        <a:xfrm>
          <a:off x="0" y="0"/>
          <a:ext cx="0" cy="0"/>
          <a:chOff x="0" y="0"/>
          <a:chExt cx="0" cy="0"/>
        </a:xfrm>
      </p:grpSpPr>
      <p:sp>
        <p:nvSpPr>
          <p:cNvPr id="11" name="TextBox 8">
            <a:extLst>
              <a:ext uri="{FF2B5EF4-FFF2-40B4-BE49-F238E27FC236}">
                <a16:creationId xmlns:a16="http://schemas.microsoft.com/office/drawing/2014/main" id="{092CE302-6F2E-3A37-5887-211E601A3185}"/>
              </a:ext>
            </a:extLst>
          </p:cNvPr>
          <p:cNvSpPr txBox="1">
            <a:spLocks noGrp="1"/>
          </p:cNvSpPr>
          <p:nvPr>
            <p:ph type="title" idx="4294967295"/>
          </p:nvPr>
        </p:nvSpPr>
        <p:spPr>
          <a:xfrm>
            <a:off x="611862" y="329222"/>
            <a:ext cx="4888689" cy="215443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685800" rtl="0" eaLnBrk="1" latinLnBrk="0" hangingPunct="1">
              <a:lnSpc>
                <a:spcPct val="90000"/>
              </a:lnSpc>
              <a:spcBef>
                <a:spcPct val="0"/>
              </a:spcBef>
              <a:buNone/>
              <a:defRPr sz="3600" kern="1200">
                <a:solidFill>
                  <a:srgbClr val="002060"/>
                </a:solidFill>
                <a:latin typeface="Franklin Gothic Demi Cond" panose="020B0706030402020204" pitchFamily="34" charset="0"/>
                <a:ea typeface="+mj-ea"/>
                <a:cs typeface="+mj-cs"/>
              </a:defRPr>
            </a:lvl1pPr>
          </a:lstStyle>
          <a:p>
            <a:pPr defTabSz="914400">
              <a:lnSpc>
                <a:spcPct val="100000"/>
              </a:lnSpc>
              <a:spcBef>
                <a:spcPts val="0"/>
              </a:spcBef>
              <a:defRPr/>
            </a:pPr>
            <a:r>
              <a:rPr kumimoji="0" lang="es-419" sz="3500" b="1" i="0" u="none" strike="noStrike" kern="1200" cap="none" spc="0" normalizeH="0" baseline="0" noProof="0">
                <a:ln>
                  <a:noFill/>
                </a:ln>
                <a:solidFill>
                  <a:srgbClr val="147DAF"/>
                </a:solidFill>
                <a:effectLst/>
                <a:uLnTx/>
                <a:uFillTx/>
                <a:latin typeface="Arial Bold"/>
                <a:ea typeface="+mn-ea"/>
                <a:cs typeface="+mn-cs"/>
              </a:rPr>
              <a:t>¿Qué obtengo con </a:t>
            </a:r>
            <a:br>
              <a:rPr lang="es-419" sz="3500">
                <a:solidFill>
                  <a:srgbClr val="147DAF"/>
                </a:solidFill>
                <a:latin typeface="Arial Bold"/>
                <a:ea typeface="+mn-ea"/>
                <a:cs typeface="+mn-cs"/>
              </a:rPr>
            </a:br>
            <a:r>
              <a:rPr lang="es-419" sz="3500">
                <a:solidFill>
                  <a:srgbClr val="147DAF"/>
                </a:solidFill>
                <a:latin typeface="Arial Bold"/>
                <a:ea typeface="+mn-ea"/>
                <a:cs typeface="+mn-cs"/>
              </a:rPr>
              <a:t>l</a:t>
            </a:r>
            <a:r>
              <a:rPr kumimoji="0" lang="es-419" sz="3500" b="1" i="0" u="none" strike="noStrike" kern="1200" cap="none" spc="0" normalizeH="0" baseline="0" noProof="0">
                <a:ln>
                  <a:noFill/>
                </a:ln>
                <a:solidFill>
                  <a:srgbClr val="147DAF"/>
                </a:solidFill>
                <a:effectLst/>
                <a:uLnTx/>
                <a:uFillTx/>
                <a:latin typeface="Arial Bold"/>
                <a:ea typeface="+mn-ea"/>
                <a:cs typeface="+mn-cs"/>
              </a:rPr>
              <a:t>a Exención por innovaciones de Carolina del Norte?</a:t>
            </a:r>
            <a:endParaRPr lang="es-419" sz="3500" b="0" i="0" u="none" strike="noStrike" kern="1200" cap="none" spc="0" normalizeH="0" baseline="0" noProof="0">
              <a:ln>
                <a:noFill/>
              </a:ln>
              <a:solidFill>
                <a:srgbClr val="002060"/>
              </a:solidFill>
              <a:effectLst/>
              <a:uLnTx/>
              <a:uFillTx/>
              <a:latin typeface="Franklin Gothic Demi Cond" panose="020B0706030402020204" pitchFamily="34" charset="0"/>
              <a:ea typeface="+mn-ea"/>
              <a:cs typeface="+mn-cs"/>
            </a:endParaRPr>
          </a:p>
        </p:txBody>
      </p:sp>
      <p:sp>
        <p:nvSpPr>
          <p:cNvPr id="2" name="TextBox 26">
            <a:extLst>
              <a:ext uri="{FF2B5EF4-FFF2-40B4-BE49-F238E27FC236}">
                <a16:creationId xmlns:a16="http://schemas.microsoft.com/office/drawing/2014/main" id="{DEAA6354-0E58-FF7F-552B-A45CE656E264}"/>
              </a:ext>
            </a:extLst>
          </p:cNvPr>
          <p:cNvSpPr txBox="1"/>
          <p:nvPr/>
        </p:nvSpPr>
        <p:spPr>
          <a:xfrm>
            <a:off x="649962" y="2646157"/>
            <a:ext cx="4888688" cy="2951898"/>
          </a:xfrm>
          <a:prstGeom prst="rect">
            <a:avLst/>
          </a:prstGeom>
        </p:spPr>
        <p:txBody>
          <a:bodyPr wrap="square" lIns="0" tIns="0" rIns="0" bIns="0" rtlCol="0" anchor="t">
            <a:spAutoFit/>
          </a:bodyPr>
          <a:lstStyle/>
          <a:p>
            <a:pPr>
              <a:lnSpc>
                <a:spcPts val="2880"/>
              </a:lnSpc>
              <a:spcBef>
                <a:spcPts val="200"/>
              </a:spcBef>
              <a:spcAft>
                <a:spcPts val="1200"/>
              </a:spcAft>
            </a:pPr>
            <a:r>
              <a:rPr lang="es-419" sz="2400">
                <a:latin typeface="Arial"/>
                <a:ea typeface="Source Sans Pro"/>
                <a:cs typeface="Arial"/>
              </a:rPr>
              <a:t>El programa de Exención por innovaciones de Carolina del Norte </a:t>
            </a:r>
            <a:r>
              <a:rPr lang="es-419" sz="2400">
                <a:ea typeface="Source Sans Pro"/>
                <a:cs typeface="Arial"/>
              </a:rPr>
              <a:t>cubre </a:t>
            </a:r>
            <a:r>
              <a:rPr lang="es-419" sz="2400" b="1">
                <a:ea typeface="Source Sans Pro"/>
                <a:cs typeface="Arial"/>
              </a:rPr>
              <a:t>servicios basados en el hogar y la comunidad</a:t>
            </a:r>
            <a:r>
              <a:rPr lang="es-419" sz="2300" b="1">
                <a:latin typeface="Arial"/>
                <a:ea typeface="Source Sans Pro"/>
                <a:cs typeface="Arial"/>
              </a:rPr>
              <a:t>.</a:t>
            </a:r>
          </a:p>
          <a:p>
            <a:pPr>
              <a:spcBef>
                <a:spcPts val="200"/>
              </a:spcBef>
              <a:spcAft>
                <a:spcPts val="1200"/>
              </a:spcAft>
            </a:pPr>
            <a:endParaRPr lang="es-419" sz="100" b="1" i="1" u="sng">
              <a:latin typeface="Arial"/>
              <a:ea typeface="Source Sans Pro"/>
              <a:cs typeface="Arial"/>
            </a:endParaRPr>
          </a:p>
          <a:p>
            <a:pPr>
              <a:lnSpc>
                <a:spcPts val="2880"/>
              </a:lnSpc>
              <a:spcBef>
                <a:spcPts val="200"/>
              </a:spcBef>
              <a:spcAft>
                <a:spcPts val="1200"/>
              </a:spcAft>
            </a:pPr>
            <a:r>
              <a:rPr lang="es-419" sz="2300" b="1" i="1">
                <a:solidFill>
                  <a:srgbClr val="137DAE"/>
                </a:solidFill>
                <a:latin typeface="Arial"/>
                <a:ea typeface="Source Sans Pro"/>
                <a:cs typeface="Arial"/>
              </a:rPr>
              <a:t>Además:</a:t>
            </a:r>
            <a:r>
              <a:rPr lang="es-419" sz="2300" b="1">
                <a:solidFill>
                  <a:srgbClr val="137DAE"/>
                </a:solidFill>
                <a:latin typeface="Arial"/>
                <a:ea typeface="Source Sans Pro"/>
                <a:cs typeface="Arial"/>
              </a:rPr>
              <a:t> </a:t>
            </a:r>
            <a:r>
              <a:rPr lang="es-419" sz="2300">
                <a:latin typeface="Arial"/>
                <a:ea typeface="Source Sans Pro"/>
                <a:cs typeface="Arial"/>
              </a:rPr>
              <a:t>con NC Medicaid puedes recibir cobertura médica y dental, así como transporte a tus citas médicas.</a:t>
            </a:r>
            <a:endParaRPr lang="es-419">
              <a:cs typeface="Arial"/>
            </a:endParaRPr>
          </a:p>
        </p:txBody>
      </p:sp>
      <p:pic>
        <p:nvPicPr>
          <p:cNvPr id="6" name="Picture 5" descr="A doctor talking to a patient in a doctor’s office">
            <a:extLst>
              <a:ext uri="{FF2B5EF4-FFF2-40B4-BE49-F238E27FC236}">
                <a16:creationId xmlns:a16="http://schemas.microsoft.com/office/drawing/2014/main" id="{A02DC44E-5E0A-D1F3-AA25-CC70F65AA3BB}"/>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105549" y="-24919"/>
            <a:ext cx="6080487" cy="6166479"/>
          </a:xfrm>
          <a:prstGeom prst="rect">
            <a:avLst/>
          </a:prstGeom>
        </p:spPr>
      </p:pic>
    </p:spTree>
    <p:extLst>
      <p:ext uri="{BB962C8B-B14F-4D97-AF65-F5344CB8AC3E}">
        <p14:creationId xmlns:p14="http://schemas.microsoft.com/office/powerpoint/2010/main" val="300374640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D40380-E083-5782-EDCF-AFC113693894}"/>
            </a:ext>
          </a:extLst>
        </p:cNvPr>
        <p:cNvGrpSpPr/>
        <p:nvPr/>
      </p:nvGrpSpPr>
      <p:grpSpPr>
        <a:xfrm>
          <a:off x="0" y="0"/>
          <a:ext cx="0" cy="0"/>
          <a:chOff x="0" y="0"/>
          <a:chExt cx="0" cy="0"/>
        </a:xfrm>
      </p:grpSpPr>
      <p:sp>
        <p:nvSpPr>
          <p:cNvPr id="11" name="TextBox 8">
            <a:extLst>
              <a:ext uri="{FF2B5EF4-FFF2-40B4-BE49-F238E27FC236}">
                <a16:creationId xmlns:a16="http://schemas.microsoft.com/office/drawing/2014/main" id="{97D4299F-FE4E-C67D-9337-DF9A9EB41019}"/>
              </a:ext>
            </a:extLst>
          </p:cNvPr>
          <p:cNvSpPr txBox="1">
            <a:spLocks noGrp="1"/>
          </p:cNvSpPr>
          <p:nvPr>
            <p:ph type="title" idx="4294967295"/>
          </p:nvPr>
        </p:nvSpPr>
        <p:spPr>
          <a:xfrm>
            <a:off x="649962" y="532272"/>
            <a:ext cx="4888689" cy="123110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685800" rtl="0" eaLnBrk="1" latinLnBrk="0" hangingPunct="1">
              <a:lnSpc>
                <a:spcPct val="90000"/>
              </a:lnSpc>
              <a:spcBef>
                <a:spcPct val="0"/>
              </a:spcBef>
              <a:buNone/>
              <a:defRPr sz="3600" kern="1200">
                <a:solidFill>
                  <a:srgbClr val="002060"/>
                </a:solidFill>
                <a:latin typeface="Franklin Gothic Demi Cond" panose="020B0706030402020204" pitchFamily="34" charset="0"/>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419" sz="4000">
                <a:solidFill>
                  <a:srgbClr val="147DAF"/>
                </a:solidFill>
                <a:latin typeface="Arial Bold"/>
                <a:ea typeface="+mn-ea"/>
                <a:cs typeface="+mn-cs"/>
              </a:rPr>
              <a:t>¿Por qué </a:t>
            </a:r>
            <a:r>
              <a:rPr kumimoji="0" lang="es-419" sz="4000" b="1" i="0" u="none" strike="noStrike" kern="1200" cap="none" spc="0" normalizeH="0" baseline="0" noProof="0">
                <a:ln>
                  <a:noFill/>
                </a:ln>
                <a:solidFill>
                  <a:srgbClr val="147DAF"/>
                </a:solidFill>
                <a:effectLst/>
                <a:uLnTx/>
                <a:uFillTx/>
                <a:latin typeface="Arial Bold"/>
                <a:ea typeface="+mn-ea"/>
                <a:cs typeface="+mn-cs"/>
              </a:rPr>
              <a:t>se le llama “</a:t>
            </a:r>
            <a:r>
              <a:rPr lang="es-419" sz="4000">
                <a:solidFill>
                  <a:srgbClr val="147DAF"/>
                </a:solidFill>
                <a:latin typeface="Arial Bold"/>
                <a:ea typeface="+mn-ea"/>
                <a:cs typeface="+mn-cs"/>
              </a:rPr>
              <a:t>exenc</a:t>
            </a:r>
            <a:r>
              <a:rPr kumimoji="0" lang="es-419" sz="4000" b="1" i="0" u="none" strike="noStrike" kern="1200" cap="none" spc="0" normalizeH="0" baseline="0" noProof="0">
                <a:ln>
                  <a:noFill/>
                </a:ln>
                <a:solidFill>
                  <a:srgbClr val="147DAF"/>
                </a:solidFill>
                <a:effectLst/>
                <a:uLnTx/>
                <a:uFillTx/>
                <a:latin typeface="Arial Bold"/>
                <a:ea typeface="+mn-ea"/>
                <a:cs typeface="+mn-cs"/>
              </a:rPr>
              <a:t>ión”? </a:t>
            </a:r>
            <a:endParaRPr lang="es-419" sz="4000" b="1" i="0" u="none" strike="noStrike" kern="1200" cap="none" spc="0" normalizeH="0" baseline="0" noProof="0">
              <a:ln>
                <a:noFill/>
              </a:ln>
              <a:solidFill>
                <a:srgbClr val="147DAF"/>
              </a:solidFill>
              <a:effectLst/>
              <a:uLnTx/>
              <a:uFillTx/>
              <a:latin typeface="Arial Bold"/>
              <a:ea typeface="+mn-ea"/>
              <a:cs typeface="Arial Bold"/>
            </a:endParaRPr>
          </a:p>
        </p:txBody>
      </p:sp>
      <p:sp>
        <p:nvSpPr>
          <p:cNvPr id="2" name="TextBox 26">
            <a:extLst>
              <a:ext uri="{FF2B5EF4-FFF2-40B4-BE49-F238E27FC236}">
                <a16:creationId xmlns:a16="http://schemas.microsoft.com/office/drawing/2014/main" id="{D63469AB-A7F7-F2F1-2BD4-A0B81AD525AC}"/>
              </a:ext>
            </a:extLst>
          </p:cNvPr>
          <p:cNvSpPr txBox="1"/>
          <p:nvPr/>
        </p:nvSpPr>
        <p:spPr>
          <a:xfrm>
            <a:off x="645510" y="2036557"/>
            <a:ext cx="4454448" cy="3323987"/>
          </a:xfrm>
          <a:prstGeom prst="rect">
            <a:avLst/>
          </a:prstGeom>
        </p:spPr>
        <p:txBody>
          <a:bodyPr wrap="square" lIns="0" tIns="0" rIns="0" bIns="0" rtlCol="0" anchor="t">
            <a:spAutoFit/>
          </a:bodyPr>
          <a:lstStyle/>
          <a:p>
            <a:r>
              <a:rPr lang="es-419" sz="2400">
                <a:latin typeface="Arial"/>
                <a:cs typeface="Arial"/>
              </a:rPr>
              <a:t>La Exención por innovaciones de Carolina del Norte es un programa de NC Medicaid, pero este “exenta” (no toma en consideración) algunos  requisitos habituales de elegibilidad de Medicaid, como los ingresos de una familia, por ejemplo. </a:t>
            </a:r>
            <a:endParaRPr lang="es-419">
              <a:cs typeface="Arial"/>
            </a:endParaRPr>
          </a:p>
        </p:txBody>
      </p:sp>
      <p:pic>
        <p:nvPicPr>
          <p:cNvPr id="6" name="Picture 5" descr="A man smiling outside in a wheelchair">
            <a:extLst>
              <a:ext uri="{FF2B5EF4-FFF2-40B4-BE49-F238E27FC236}">
                <a16:creationId xmlns:a16="http://schemas.microsoft.com/office/drawing/2014/main" id="{D7E9550C-9EAA-F625-2052-36F29EB99EF3}"/>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113404" y="0"/>
            <a:ext cx="6072632" cy="6127773"/>
          </a:xfrm>
          <a:prstGeom prst="rect">
            <a:avLst/>
          </a:prstGeom>
        </p:spPr>
      </p:pic>
    </p:spTree>
    <p:extLst>
      <p:ext uri="{BB962C8B-B14F-4D97-AF65-F5344CB8AC3E}">
        <p14:creationId xmlns:p14="http://schemas.microsoft.com/office/powerpoint/2010/main" val="42778074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17375E"/>
        </a:solidFill>
        <a:effectLst/>
      </p:bgPr>
    </p:bg>
    <p:spTree>
      <p:nvGrpSpPr>
        <p:cNvPr id="1" name="">
          <a:extLst>
            <a:ext uri="{FF2B5EF4-FFF2-40B4-BE49-F238E27FC236}">
              <a16:creationId xmlns:a16="http://schemas.microsoft.com/office/drawing/2014/main" id="{41097287-5619-3284-C832-E2EBD31C2E3B}"/>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4A8EF098-4421-D3D4-A7EA-06175DF24F3D}"/>
              </a:ext>
            </a:extLst>
          </p:cNvPr>
          <p:cNvSpPr txBox="1">
            <a:spLocks noGrp="1"/>
          </p:cNvSpPr>
          <p:nvPr>
            <p:ph type="title" idx="4294967295"/>
          </p:nvPr>
        </p:nvSpPr>
        <p:spPr>
          <a:xfrm>
            <a:off x="725488" y="2728913"/>
            <a:ext cx="8075612" cy="25241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685800" rtl="0" eaLnBrk="1" latinLnBrk="0" hangingPunct="1">
              <a:lnSpc>
                <a:spcPct val="90000"/>
              </a:lnSpc>
              <a:spcBef>
                <a:spcPct val="0"/>
              </a:spcBef>
              <a:buNone/>
              <a:defRPr sz="3200" b="1" i="0" kern="1200">
                <a:solidFill>
                  <a:srgbClr val="7CA3DD"/>
                </a:solidFill>
                <a:latin typeface="Arial" panose="020B0604020202020204" pitchFamily="34" charset="0"/>
                <a:ea typeface="Arial" panose="020B0604020202020204" pitchFamily="34" charset="0"/>
                <a:cs typeface="Arial" panose="020B0604020202020204" pitchFamily="34" charset="0"/>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lang="es-419" sz="3600" b="0">
                <a:solidFill>
                  <a:schemeClr val="bg1"/>
                </a:solidFill>
                <a:latin typeface="Arial"/>
                <a:cs typeface="Arial"/>
              </a:rPr>
              <a:t>Exención por i</a:t>
            </a:r>
            <a:r>
              <a:rPr kumimoji="0" lang="es-419" sz="3600" b="0" i="0" u="none" strike="noStrike" kern="1200" cap="none" spc="0" normalizeH="0" baseline="0" noProof="0">
                <a:ln>
                  <a:noFill/>
                </a:ln>
                <a:solidFill>
                  <a:schemeClr val="bg1"/>
                </a:solidFill>
                <a:effectLst/>
                <a:uLnTx/>
                <a:uFillTx/>
                <a:latin typeface="Arial"/>
                <a:cs typeface="Arial"/>
              </a:rPr>
              <a:t>nnovaciones</a:t>
            </a:r>
            <a:r>
              <a:rPr lang="es-419" sz="3600" b="0">
                <a:solidFill>
                  <a:schemeClr val="bg1"/>
                </a:solidFill>
                <a:latin typeface="Arial"/>
                <a:cs typeface="Arial"/>
              </a:rPr>
              <a:t> d</a:t>
            </a:r>
            <a:r>
              <a:rPr kumimoji="0" lang="es-419" sz="3600" b="0" i="0" u="none" strike="noStrike" kern="1200" cap="none" spc="0" normalizeH="0" baseline="0" noProof="0">
                <a:ln>
                  <a:noFill/>
                </a:ln>
                <a:solidFill>
                  <a:schemeClr val="bg1"/>
                </a:solidFill>
                <a:effectLst/>
                <a:uLnTx/>
                <a:uFillTx/>
                <a:latin typeface="Arial"/>
                <a:cs typeface="Arial"/>
              </a:rPr>
              <a:t>e</a:t>
            </a:r>
            <a:br>
              <a:rPr lang="es-419" sz="3600" b="0" i="0" u="none" strike="noStrike" kern="1200" cap="none" spc="0" normalizeH="0" baseline="0" noProof="0">
                <a:ln>
                  <a:noFill/>
                </a:ln>
                <a:effectLst/>
                <a:uLnTx/>
                <a:uFillTx/>
                <a:latin typeface="Arial"/>
                <a:ea typeface="Arial" panose="020B0604020202020204" pitchFamily="34" charset="0"/>
                <a:cs typeface="Arial"/>
              </a:rPr>
            </a:br>
            <a:r>
              <a:rPr kumimoji="0" lang="es-419" sz="3600" b="0" i="0" u="none" strike="noStrike" kern="1200" cap="none" spc="0" normalizeH="0" baseline="0" noProof="0">
                <a:ln>
                  <a:noFill/>
                </a:ln>
                <a:solidFill>
                  <a:schemeClr val="bg1"/>
                </a:solidFill>
                <a:effectLst/>
                <a:uLnTx/>
                <a:uFillTx/>
                <a:latin typeface="Arial"/>
                <a:cs typeface="Arial"/>
              </a:rPr>
              <a:t>Carolina del Norte:</a:t>
            </a:r>
            <a:br>
              <a:rPr lang="es-419" sz="3600" b="0" i="0" u="none" strike="noStrike" kern="1200" cap="none" spc="0" normalizeH="0" baseline="0" noProof="0">
                <a:ln>
                  <a:noFill/>
                </a:ln>
                <a:effectLst/>
                <a:uLnTx/>
                <a:uFillTx/>
                <a:latin typeface="Arial"/>
                <a:ea typeface="Arial" panose="020B0604020202020204" pitchFamily="34" charset="0"/>
                <a:cs typeface="Arial"/>
              </a:rPr>
            </a:br>
            <a:r>
              <a:rPr kumimoji="0" lang="es-419" sz="5400" b="1" i="0" u="none" strike="noStrike" kern="1200" cap="none" spc="0" normalizeH="0" baseline="0" noProof="0">
                <a:ln>
                  <a:noFill/>
                </a:ln>
                <a:solidFill>
                  <a:schemeClr val="bg1"/>
                </a:solidFill>
                <a:effectLst/>
                <a:uLnTx/>
                <a:uFillTx/>
                <a:latin typeface="Arial"/>
                <a:cs typeface="Arial"/>
              </a:rPr>
              <a:t>Para </a:t>
            </a:r>
            <a:r>
              <a:rPr lang="es-419" sz="5400">
                <a:solidFill>
                  <a:schemeClr val="bg1"/>
                </a:solidFill>
                <a:latin typeface="Arial"/>
                <a:cs typeface="Arial"/>
              </a:rPr>
              <a:t>quién</a:t>
            </a:r>
            <a:r>
              <a:rPr kumimoji="0" lang="es-419" sz="5400" b="1" i="0" u="none" strike="noStrike" kern="1200" cap="none" spc="0" normalizeH="0" baseline="0" noProof="0">
                <a:ln>
                  <a:noFill/>
                </a:ln>
                <a:solidFill>
                  <a:schemeClr val="bg1"/>
                </a:solidFill>
                <a:effectLst/>
                <a:uLnTx/>
                <a:uFillTx/>
                <a:latin typeface="Arial"/>
                <a:cs typeface="Arial"/>
              </a:rPr>
              <a:t> es</a:t>
            </a:r>
            <a:endParaRPr lang="es-419" sz="5400" b="1" i="0" u="none" strike="noStrike" kern="1200" cap="none" spc="0" normalizeH="0" baseline="0" noProof="0">
              <a:ln>
                <a:noFill/>
              </a:ln>
              <a:solidFill>
                <a:schemeClr val="bg1"/>
              </a:solidFill>
              <a:effectLst/>
              <a:uLnTx/>
              <a:uFillTx/>
              <a:latin typeface="Arial"/>
              <a:cs typeface="Arial" panose="020B0604020202020204" pitchFamily="34" charset="0"/>
            </a:endParaRPr>
          </a:p>
        </p:txBody>
      </p:sp>
      <p:pic>
        <p:nvPicPr>
          <p:cNvPr id="6" name="Picture 5">
            <a:extLst>
              <a:ext uri="{FF2B5EF4-FFF2-40B4-BE49-F238E27FC236}">
                <a16:creationId xmlns:a16="http://schemas.microsoft.com/office/drawing/2014/main" id="{86CF96E3-8E69-092B-A216-27A7614A90DE}"/>
              </a:ext>
              <a:ext uri="{C183D7F6-B498-43B3-948B-1728B52AA6E4}">
                <adec:decorative xmlns:adec="http://schemas.microsoft.com/office/drawing/2017/decorative" val="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23256" r="-25742"/>
          <a:stretch/>
        </p:blipFill>
        <p:spPr>
          <a:xfrm rot="16200000">
            <a:off x="9878153" y="4566066"/>
            <a:ext cx="2342954" cy="2281046"/>
          </a:xfrm>
          <a:prstGeom prst="rect">
            <a:avLst/>
          </a:prstGeom>
        </p:spPr>
      </p:pic>
      <p:pic>
        <p:nvPicPr>
          <p:cNvPr id="5" name="Picture 4">
            <a:extLst>
              <a:ext uri="{FF2B5EF4-FFF2-40B4-BE49-F238E27FC236}">
                <a16:creationId xmlns:a16="http://schemas.microsoft.com/office/drawing/2014/main" id="{396EBDA1-7B50-3545-ADBB-182252BFC9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6206" y="350458"/>
            <a:ext cx="3470701" cy="1099628"/>
          </a:xfrm>
          <a:prstGeom prst="rect">
            <a:avLst/>
          </a:prstGeom>
        </p:spPr>
      </p:pic>
    </p:spTree>
    <p:extLst>
      <p:ext uri="{BB962C8B-B14F-4D97-AF65-F5344CB8AC3E}">
        <p14:creationId xmlns:p14="http://schemas.microsoft.com/office/powerpoint/2010/main" val="416270747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34E58C-4047-96A8-45AE-2042A3706B62}"/>
            </a:ext>
          </a:extLst>
        </p:cNvPr>
        <p:cNvGrpSpPr/>
        <p:nvPr/>
      </p:nvGrpSpPr>
      <p:grpSpPr>
        <a:xfrm>
          <a:off x="0" y="0"/>
          <a:ext cx="0" cy="0"/>
          <a:chOff x="0" y="0"/>
          <a:chExt cx="0" cy="0"/>
        </a:xfrm>
      </p:grpSpPr>
      <p:sp>
        <p:nvSpPr>
          <p:cNvPr id="11" name="TextBox 8">
            <a:extLst>
              <a:ext uri="{FF2B5EF4-FFF2-40B4-BE49-F238E27FC236}">
                <a16:creationId xmlns:a16="http://schemas.microsoft.com/office/drawing/2014/main" id="{CEAACDC5-19AF-DE10-4CB7-28B102341CA6}"/>
              </a:ext>
            </a:extLst>
          </p:cNvPr>
          <p:cNvSpPr txBox="1">
            <a:spLocks noGrp="1"/>
          </p:cNvSpPr>
          <p:nvPr>
            <p:ph type="title" idx="4294967295"/>
          </p:nvPr>
        </p:nvSpPr>
        <p:spPr>
          <a:xfrm>
            <a:off x="649962" y="382144"/>
            <a:ext cx="11331542" cy="166199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685800" rtl="0" eaLnBrk="1" latinLnBrk="0" hangingPunct="1">
              <a:lnSpc>
                <a:spcPct val="90000"/>
              </a:lnSpc>
              <a:spcBef>
                <a:spcPct val="0"/>
              </a:spcBef>
              <a:buNone/>
              <a:defRPr sz="3600" kern="1200">
                <a:solidFill>
                  <a:srgbClr val="002060"/>
                </a:solidFill>
                <a:latin typeface="Franklin Gothic Demi Cond" panose="020B0706030402020204" pitchFamily="34" charset="0"/>
                <a:ea typeface="+mj-ea"/>
                <a:cs typeface="+mj-cs"/>
              </a:defRPr>
            </a:lvl1pPr>
          </a:lstStyle>
          <a:p>
            <a:pPr defTabSz="914400">
              <a:lnSpc>
                <a:spcPct val="100000"/>
              </a:lnSpc>
              <a:spcBef>
                <a:spcPts val="0"/>
              </a:spcBef>
              <a:defRPr/>
            </a:pPr>
            <a:r>
              <a:rPr kumimoji="0" lang="es-419" sz="3600" b="1" i="0" u="none" strike="noStrike" kern="1200" cap="none" spc="0" normalizeH="0" baseline="0" noProof="0">
                <a:ln>
                  <a:noFill/>
                </a:ln>
                <a:solidFill>
                  <a:srgbClr val="147DAF"/>
                </a:solidFill>
                <a:effectLst/>
                <a:uLnTx/>
                <a:uFillTx/>
                <a:latin typeface="Arial Bold"/>
                <a:ea typeface="+mn-ea"/>
                <a:cs typeface="+mn-cs"/>
              </a:rPr>
              <a:t>La Exención por </a:t>
            </a:r>
            <a:r>
              <a:rPr lang="es-419">
                <a:solidFill>
                  <a:srgbClr val="147DAF"/>
                </a:solidFill>
                <a:latin typeface="Arial Bold"/>
                <a:ea typeface="+mn-ea"/>
                <a:cs typeface="+mn-cs"/>
              </a:rPr>
              <a:t>i</a:t>
            </a:r>
            <a:r>
              <a:rPr kumimoji="0" lang="es-419" sz="3600" b="1" i="0" u="none" strike="noStrike" kern="1200" cap="none" spc="0" normalizeH="0" baseline="0" noProof="0">
                <a:ln>
                  <a:noFill/>
                </a:ln>
                <a:solidFill>
                  <a:srgbClr val="147DAF"/>
                </a:solidFill>
                <a:effectLst/>
                <a:uLnTx/>
                <a:uFillTx/>
                <a:latin typeface="Arial Bold"/>
                <a:ea typeface="+mn-ea"/>
                <a:cs typeface="+mn-cs"/>
              </a:rPr>
              <a:t>nnovaciones de Carolina del </a:t>
            </a:r>
            <a:r>
              <a:rPr lang="es-419">
                <a:solidFill>
                  <a:srgbClr val="147DAF"/>
                </a:solidFill>
                <a:latin typeface="Arial Bold"/>
                <a:ea typeface="+mn-ea"/>
                <a:cs typeface="+mn-cs"/>
              </a:rPr>
              <a:t>Norte es</a:t>
            </a:r>
            <a:r>
              <a:rPr kumimoji="0" lang="es-419" sz="3600" b="1" i="0" u="none" strike="noStrike" kern="1200" cap="none" spc="0" normalizeH="0" baseline="0" noProof="0">
                <a:ln>
                  <a:noFill/>
                </a:ln>
                <a:solidFill>
                  <a:srgbClr val="147DAF"/>
                </a:solidFill>
                <a:effectLst/>
                <a:uLnTx/>
                <a:uFillTx/>
                <a:latin typeface="Arial Bold"/>
                <a:ea typeface="+mn-ea"/>
                <a:cs typeface="+mn-cs"/>
              </a:rPr>
              <a:t> para habitantes </a:t>
            </a:r>
            <a:r>
              <a:rPr lang="es-419">
                <a:solidFill>
                  <a:srgbClr val="147DAF"/>
                </a:solidFill>
                <a:latin typeface="Arial Bold"/>
                <a:ea typeface="+mn-ea"/>
                <a:cs typeface="+mn-cs"/>
              </a:rPr>
              <a:t>del</a:t>
            </a:r>
            <a:r>
              <a:rPr kumimoji="0" lang="es-419" sz="3600" b="1" i="0" u="none" strike="noStrike" kern="1200" cap="none" spc="0" normalizeH="0" baseline="0" noProof="0">
                <a:ln>
                  <a:noFill/>
                </a:ln>
                <a:solidFill>
                  <a:srgbClr val="147DAF"/>
                </a:solidFill>
                <a:effectLst/>
                <a:uLnTx/>
                <a:uFillTx/>
                <a:latin typeface="Arial Bold"/>
                <a:ea typeface="+mn-ea"/>
                <a:cs typeface="+mn-cs"/>
              </a:rPr>
              <a:t> estado de todas las edades</a:t>
            </a:r>
            <a:r>
              <a:rPr lang="es-419">
                <a:solidFill>
                  <a:srgbClr val="147DAF"/>
                </a:solidFill>
                <a:latin typeface="Arial Bold"/>
                <a:ea typeface="+mn-ea"/>
                <a:cs typeface="+mn-cs"/>
              </a:rPr>
              <a:t>, quienes</a:t>
            </a:r>
            <a:r>
              <a:rPr kumimoji="0" lang="es-419" sz="3600" b="1" i="0" u="none" strike="noStrike" kern="1200" cap="none" spc="0" normalizeH="0" baseline="0" noProof="0">
                <a:ln>
                  <a:noFill/>
                </a:ln>
                <a:solidFill>
                  <a:srgbClr val="147DAF"/>
                </a:solidFill>
                <a:effectLst/>
                <a:uLnTx/>
                <a:uFillTx/>
                <a:latin typeface="Arial Bold"/>
                <a:ea typeface="+mn-ea"/>
                <a:cs typeface="+mn-cs"/>
              </a:rPr>
              <a:t>: </a:t>
            </a:r>
            <a:endParaRPr lang="es-419" sz="3600" b="1" i="0" u="none" strike="sngStrike" kern="1200" cap="none" spc="0" normalizeH="0" baseline="0" noProof="0">
              <a:ln>
                <a:noFill/>
              </a:ln>
              <a:solidFill>
                <a:srgbClr val="FF0000"/>
              </a:solidFill>
              <a:effectLst/>
              <a:uLnTx/>
              <a:uFillTx/>
              <a:latin typeface="Arial Bold"/>
              <a:ea typeface="+mn-ea"/>
              <a:cs typeface="Arial Bold"/>
            </a:endParaRPr>
          </a:p>
        </p:txBody>
      </p:sp>
      <p:sp>
        <p:nvSpPr>
          <p:cNvPr id="2" name="Oval 1">
            <a:extLst>
              <a:ext uri="{FF2B5EF4-FFF2-40B4-BE49-F238E27FC236}">
                <a16:creationId xmlns:a16="http://schemas.microsoft.com/office/drawing/2014/main" id="{31C32352-5467-AB1D-F045-8A5BB1B3D726}"/>
              </a:ext>
              <a:ext uri="{C183D7F6-B498-43B3-948B-1728B52AA6E4}">
                <adec:decorative xmlns:adec="http://schemas.microsoft.com/office/drawing/2017/decorative" val="1"/>
              </a:ext>
            </a:extLst>
          </p:cNvPr>
          <p:cNvSpPr/>
          <p:nvPr/>
        </p:nvSpPr>
        <p:spPr>
          <a:xfrm>
            <a:off x="617536" y="2118468"/>
            <a:ext cx="906464" cy="906464"/>
          </a:xfrm>
          <a:prstGeom prst="ellipse">
            <a:avLst/>
          </a:prstGeom>
          <a:solidFill>
            <a:srgbClr val="17375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a:t>1</a:t>
            </a:r>
          </a:p>
        </p:txBody>
      </p:sp>
      <p:sp>
        <p:nvSpPr>
          <p:cNvPr id="3" name="TextBox 9">
            <a:extLst>
              <a:ext uri="{FF2B5EF4-FFF2-40B4-BE49-F238E27FC236}">
                <a16:creationId xmlns:a16="http://schemas.microsoft.com/office/drawing/2014/main" id="{FE5C0C94-4E77-CA51-8EEB-346B719EC7D8}"/>
              </a:ext>
            </a:extLst>
          </p:cNvPr>
          <p:cNvSpPr txBox="1"/>
          <p:nvPr/>
        </p:nvSpPr>
        <p:spPr>
          <a:xfrm>
            <a:off x="1731051" y="2357481"/>
            <a:ext cx="9746812" cy="765722"/>
          </a:xfrm>
          <a:prstGeom prst="rect">
            <a:avLst/>
          </a:prstGeom>
        </p:spPr>
        <p:txBody>
          <a:bodyPr wrap="square" lIns="0" tIns="0" rIns="0" bIns="0" rtlCol="0" anchor="t">
            <a:spAutoFit/>
          </a:bodyPr>
          <a:lstStyle/>
          <a:p>
            <a:pPr>
              <a:lnSpc>
                <a:spcPts val="3080"/>
              </a:lnSpc>
            </a:pPr>
            <a:r>
              <a:rPr lang="es-419" sz="2400">
                <a:effectLst/>
                <a:latin typeface="Arial"/>
                <a:cs typeface="Arial"/>
              </a:rPr>
              <a:t>Tienen </a:t>
            </a:r>
            <a:r>
              <a:rPr lang="es-419" sz="2400">
                <a:latin typeface="Arial"/>
                <a:cs typeface="Arial"/>
              </a:rPr>
              <a:t>u</a:t>
            </a:r>
            <a:r>
              <a:rPr lang="es-419" sz="2400">
                <a:effectLst/>
                <a:latin typeface="Arial"/>
                <a:cs typeface="Arial"/>
              </a:rPr>
              <a:t>na discapacidad </a:t>
            </a:r>
            <a:r>
              <a:rPr lang="es-419" sz="2400">
                <a:latin typeface="Arial"/>
                <a:cs typeface="Arial"/>
              </a:rPr>
              <a:t>intelectual o del desarrollo o una condición relacionada, </a:t>
            </a:r>
            <a:endParaRPr lang="es-419">
              <a:cs typeface="Arial"/>
            </a:endParaRPr>
          </a:p>
        </p:txBody>
      </p:sp>
      <p:sp>
        <p:nvSpPr>
          <p:cNvPr id="5" name="Oval 4">
            <a:extLst>
              <a:ext uri="{FF2B5EF4-FFF2-40B4-BE49-F238E27FC236}">
                <a16:creationId xmlns:a16="http://schemas.microsoft.com/office/drawing/2014/main" id="{B714D83A-DB76-828A-42D2-01C678C924EE}"/>
              </a:ext>
              <a:ext uri="{C183D7F6-B498-43B3-948B-1728B52AA6E4}">
                <adec:decorative xmlns:adec="http://schemas.microsoft.com/office/drawing/2017/decorative" val="1"/>
              </a:ext>
            </a:extLst>
          </p:cNvPr>
          <p:cNvSpPr/>
          <p:nvPr/>
        </p:nvSpPr>
        <p:spPr>
          <a:xfrm>
            <a:off x="618347" y="3409853"/>
            <a:ext cx="906464" cy="906464"/>
          </a:xfrm>
          <a:prstGeom prst="ellipse">
            <a:avLst/>
          </a:prstGeom>
          <a:solidFill>
            <a:srgbClr val="17375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a:t>2</a:t>
            </a:r>
          </a:p>
        </p:txBody>
      </p:sp>
      <p:sp>
        <p:nvSpPr>
          <p:cNvPr id="6" name="TextBox 9">
            <a:extLst>
              <a:ext uri="{FF2B5EF4-FFF2-40B4-BE49-F238E27FC236}">
                <a16:creationId xmlns:a16="http://schemas.microsoft.com/office/drawing/2014/main" id="{5E99BC6A-9CE1-ECB6-9E95-DD1976D81574}"/>
              </a:ext>
            </a:extLst>
          </p:cNvPr>
          <p:cNvSpPr txBox="1"/>
          <p:nvPr/>
        </p:nvSpPr>
        <p:spPr>
          <a:xfrm>
            <a:off x="1731051" y="3678996"/>
            <a:ext cx="8477554" cy="368178"/>
          </a:xfrm>
          <a:prstGeom prst="rect">
            <a:avLst/>
          </a:prstGeom>
        </p:spPr>
        <p:txBody>
          <a:bodyPr wrap="square" lIns="0" tIns="0" rIns="0" bIns="0" rtlCol="0" anchor="t">
            <a:spAutoFit/>
          </a:bodyPr>
          <a:lstStyle/>
          <a:p>
            <a:pPr>
              <a:lnSpc>
                <a:spcPts val="3080"/>
              </a:lnSpc>
            </a:pPr>
            <a:r>
              <a:rPr lang="es-419" sz="2400" b="1">
                <a:solidFill>
                  <a:srgbClr val="17375E"/>
                </a:solidFill>
                <a:latin typeface="Arial"/>
                <a:cs typeface="Arial"/>
              </a:rPr>
              <a:t>Y </a:t>
            </a:r>
            <a:r>
              <a:rPr lang="es-419" sz="2400">
                <a:latin typeface="Arial"/>
                <a:cs typeface="Arial"/>
              </a:rPr>
              <a:t>necesitan mucho apoyo, ahora y en el futuro.</a:t>
            </a:r>
            <a:endParaRPr lang="es-419" sz="2400">
              <a:effectLst/>
              <a:latin typeface="Arial"/>
              <a:cs typeface="Arial"/>
            </a:endParaRPr>
          </a:p>
        </p:txBody>
      </p:sp>
      <p:sp>
        <p:nvSpPr>
          <p:cNvPr id="8" name="TextBox 7">
            <a:extLst>
              <a:ext uri="{FF2B5EF4-FFF2-40B4-BE49-F238E27FC236}">
                <a16:creationId xmlns:a16="http://schemas.microsoft.com/office/drawing/2014/main" id="{BA979936-D8C8-8BD0-E025-BB25ADF8631D}"/>
              </a:ext>
            </a:extLst>
          </p:cNvPr>
          <p:cNvSpPr txBox="1"/>
          <p:nvPr/>
        </p:nvSpPr>
        <p:spPr>
          <a:xfrm>
            <a:off x="649962" y="4753986"/>
            <a:ext cx="9258313" cy="1046440"/>
          </a:xfrm>
          <a:prstGeom prst="rect">
            <a:avLst/>
          </a:prstGeom>
          <a:noFill/>
          <a:ln w="25400">
            <a:solidFill>
              <a:srgbClr val="147DAF"/>
            </a:solidFill>
          </a:ln>
        </p:spPr>
        <p:txBody>
          <a:bodyPr rot="0" spcFirstLastPara="0" vertOverflow="overflow" horzOverflow="overflow" vert="horz" wrap="square" lIns="182880" tIns="182880" rIns="91440" bIns="182880" numCol="1" spcCol="0" rtlCol="0" fromWordArt="0" anchor="t" anchorCtr="0" forceAA="0" compatLnSpc="1">
            <a:prstTxWarp prst="textNoShape">
              <a:avLst/>
            </a:prstTxWarp>
            <a:spAutoFit/>
          </a:bodyPr>
          <a:lstStyle/>
          <a:p>
            <a:r>
              <a:rPr lang="es-419" sz="2200" b="1">
                <a:solidFill>
                  <a:srgbClr val="1F497D"/>
                </a:solidFill>
                <a:cs typeface="Arial"/>
              </a:rPr>
              <a:t>Cualquier persona puede aplicar, sin importar su edad, ingresos o si cuenta o no con seguro médico . </a:t>
            </a:r>
            <a:endParaRPr lang="es-419" sz="2200" b="1" strike="sngStrike">
              <a:solidFill>
                <a:srgbClr val="FF0000"/>
              </a:solidFill>
              <a:cs typeface="Arial"/>
            </a:endParaRPr>
          </a:p>
        </p:txBody>
      </p:sp>
    </p:spTree>
    <p:extLst>
      <p:ext uri="{BB962C8B-B14F-4D97-AF65-F5344CB8AC3E}">
        <p14:creationId xmlns:p14="http://schemas.microsoft.com/office/powerpoint/2010/main" val="29361538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7D456A-8E3C-6BFC-33EE-A03A5D2C8045}"/>
            </a:ext>
          </a:extLst>
        </p:cNvPr>
        <p:cNvGrpSpPr/>
        <p:nvPr/>
      </p:nvGrpSpPr>
      <p:grpSpPr>
        <a:xfrm>
          <a:off x="0" y="0"/>
          <a:ext cx="0" cy="0"/>
          <a:chOff x="0" y="0"/>
          <a:chExt cx="0" cy="0"/>
        </a:xfrm>
      </p:grpSpPr>
      <p:sp>
        <p:nvSpPr>
          <p:cNvPr id="11" name="TextBox 8">
            <a:extLst>
              <a:ext uri="{FF2B5EF4-FFF2-40B4-BE49-F238E27FC236}">
                <a16:creationId xmlns:a16="http://schemas.microsoft.com/office/drawing/2014/main" id="{A0D38BFB-E784-F644-BB7F-A63E0D44CDFA}"/>
              </a:ext>
            </a:extLst>
          </p:cNvPr>
          <p:cNvSpPr txBox="1">
            <a:spLocks noGrp="1"/>
          </p:cNvSpPr>
          <p:nvPr>
            <p:ph type="title" idx="4294967295"/>
          </p:nvPr>
        </p:nvSpPr>
        <p:spPr>
          <a:xfrm>
            <a:off x="1334297" y="345615"/>
            <a:ext cx="5232258" cy="139236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685800" rtl="0" eaLnBrk="1" latinLnBrk="0" hangingPunct="1">
              <a:lnSpc>
                <a:spcPct val="90000"/>
              </a:lnSpc>
              <a:spcBef>
                <a:spcPct val="0"/>
              </a:spcBef>
              <a:buNone/>
              <a:defRPr sz="3600" kern="1200">
                <a:solidFill>
                  <a:srgbClr val="002060"/>
                </a:solidFill>
                <a:latin typeface="Franklin Gothic Demi Cond" panose="020B0706030402020204" pitchFamily="34" charset="0"/>
                <a:ea typeface="+mj-ea"/>
                <a:cs typeface="+mj-cs"/>
              </a:defRPr>
            </a:lvl1pPr>
          </a:lstStyle>
          <a:p>
            <a:pPr defTabSz="914400">
              <a:lnSpc>
                <a:spcPts val="3720"/>
              </a:lnSpc>
              <a:spcBef>
                <a:spcPts val="0"/>
              </a:spcBef>
              <a:defRPr/>
            </a:pPr>
            <a:r>
              <a:rPr kumimoji="0" lang="es-419" sz="3000" b="1" i="0" u="none" strike="noStrike" kern="1200" cap="none" spc="0" normalizeH="0" baseline="0" noProof="0">
                <a:ln>
                  <a:noFill/>
                </a:ln>
                <a:solidFill>
                  <a:srgbClr val="0F243E"/>
                </a:solidFill>
                <a:effectLst/>
                <a:uLnTx/>
                <a:uFillTx/>
                <a:latin typeface="Arial Bold"/>
                <a:ea typeface="+mn-ea"/>
                <a:cs typeface="+mn-cs"/>
              </a:rPr>
              <a:t>Tienen </a:t>
            </a:r>
            <a:r>
              <a:rPr kumimoji="0" lang="es-419" sz="3000" b="1" i="0" u="none" strike="noStrike" kern="1200" cap="none" spc="0" normalizeH="0" baseline="0" noProof="0" err="1">
                <a:ln>
                  <a:noFill/>
                </a:ln>
                <a:solidFill>
                  <a:srgbClr val="0F243E"/>
                </a:solidFill>
                <a:effectLst/>
                <a:uLnTx/>
                <a:uFillTx/>
                <a:latin typeface="Arial Bold"/>
                <a:ea typeface="+mn-ea"/>
                <a:cs typeface="+mn-cs"/>
              </a:rPr>
              <a:t>una</a:t>
            </a:r>
            <a:r>
              <a:rPr kumimoji="0" lang="es-419" sz="3000" b="1" i="0" u="none" strike="noStrike" kern="1200" cap="none" spc="0" normalizeH="0" baseline="0" noProof="0">
                <a:ln>
                  <a:noFill/>
                </a:ln>
                <a:solidFill>
                  <a:srgbClr val="0F243E"/>
                </a:solidFill>
                <a:effectLst/>
                <a:uLnTx/>
                <a:uFillTx/>
                <a:latin typeface="Arial Bold"/>
                <a:ea typeface="+mn-ea"/>
                <a:cs typeface="+mn-cs"/>
              </a:rPr>
              <a:t> </a:t>
            </a:r>
            <a:r>
              <a:rPr kumimoji="0" lang="es-419" sz="3000" b="1" i="0" u="none" strike="noStrike" kern="1200" cap="none" spc="0" normalizeH="0" baseline="0" noProof="0" err="1">
                <a:ln>
                  <a:noFill/>
                </a:ln>
                <a:solidFill>
                  <a:srgbClr val="0F243E"/>
                </a:solidFill>
                <a:effectLst/>
                <a:uLnTx/>
                <a:uFillTx/>
                <a:latin typeface="Arial Bold"/>
                <a:ea typeface="+mn-ea"/>
                <a:cs typeface="+mn-cs"/>
              </a:rPr>
              <a:t>discapacidad</a:t>
            </a:r>
            <a:r>
              <a:rPr kumimoji="0" lang="es-419" sz="3000" b="1" i="0" u="none" strike="noStrike" kern="1200" cap="none" spc="0" normalizeH="0" baseline="0" noProof="0">
                <a:ln>
                  <a:noFill/>
                </a:ln>
                <a:solidFill>
                  <a:srgbClr val="0F243E"/>
                </a:solidFill>
                <a:effectLst/>
                <a:uLnTx/>
                <a:uFillTx/>
                <a:latin typeface="Arial Bold"/>
                <a:ea typeface="+mn-ea"/>
                <a:cs typeface="+mn-cs"/>
              </a:rPr>
              <a:t> </a:t>
            </a:r>
            <a:r>
              <a:rPr kumimoji="0" lang="es-419" sz="3000" b="1" i="0" u="none" strike="noStrike" kern="1200" cap="none" spc="0" normalizeH="0" baseline="0" noProof="0" err="1">
                <a:ln>
                  <a:noFill/>
                </a:ln>
                <a:solidFill>
                  <a:srgbClr val="0F243E"/>
                </a:solidFill>
                <a:effectLst/>
                <a:uLnTx/>
                <a:uFillTx/>
                <a:latin typeface="Arial Bold"/>
                <a:ea typeface="+mn-ea"/>
                <a:cs typeface="+mn-cs"/>
              </a:rPr>
              <a:t>intelectual</a:t>
            </a:r>
            <a:r>
              <a:rPr kumimoji="0" lang="es-419" sz="3000" b="1" i="0" u="none" strike="noStrike" kern="1200" cap="none" spc="0" normalizeH="0" baseline="0" noProof="0">
                <a:ln>
                  <a:noFill/>
                </a:ln>
                <a:solidFill>
                  <a:srgbClr val="0F243E"/>
                </a:solidFill>
                <a:effectLst/>
                <a:uLnTx/>
                <a:uFillTx/>
                <a:latin typeface="Arial Bold"/>
                <a:ea typeface="+mn-ea"/>
                <a:cs typeface="+mn-cs"/>
              </a:rPr>
              <a:t> o del </a:t>
            </a:r>
            <a:r>
              <a:rPr kumimoji="0" lang="es-419" sz="3000" b="1" i="0" u="none" strike="noStrike" kern="1200" cap="none" spc="0" normalizeH="0" baseline="0" noProof="0" err="1">
                <a:ln>
                  <a:noFill/>
                </a:ln>
                <a:solidFill>
                  <a:srgbClr val="0F243E"/>
                </a:solidFill>
                <a:effectLst/>
                <a:uLnTx/>
                <a:uFillTx/>
                <a:latin typeface="Arial Bold"/>
                <a:ea typeface="+mn-ea"/>
                <a:cs typeface="+mn-cs"/>
              </a:rPr>
              <a:t>desarrollo</a:t>
            </a:r>
            <a:r>
              <a:rPr lang="es-419" sz="3000">
                <a:solidFill>
                  <a:srgbClr val="0F243E"/>
                </a:solidFill>
                <a:latin typeface="Arial Bold"/>
                <a:ea typeface="+mn-ea"/>
                <a:cs typeface="+mn-cs"/>
              </a:rPr>
              <a:t> </a:t>
            </a:r>
            <a:br>
              <a:rPr lang="es-419" sz="3000">
                <a:latin typeface="Arial Bold"/>
                <a:ea typeface="+mn-ea"/>
                <a:cs typeface="+mn-cs"/>
              </a:rPr>
            </a:br>
            <a:r>
              <a:rPr lang="es-419" sz="3000">
                <a:solidFill>
                  <a:srgbClr val="0F243E"/>
                </a:solidFill>
                <a:latin typeface="Arial Bold"/>
                <a:ea typeface="+mn-ea"/>
                <a:cs typeface="+mn-cs"/>
              </a:rPr>
              <a:t>o </a:t>
            </a:r>
            <a:r>
              <a:rPr lang="es-419" sz="3000" err="1">
                <a:solidFill>
                  <a:srgbClr val="0F243E"/>
                </a:solidFill>
                <a:latin typeface="Arial Bold"/>
                <a:ea typeface="+mn-ea"/>
                <a:cs typeface="+mn-cs"/>
              </a:rPr>
              <a:t>una</a:t>
            </a:r>
            <a:r>
              <a:rPr lang="es-419" sz="3000">
                <a:solidFill>
                  <a:srgbClr val="0F243E"/>
                </a:solidFill>
                <a:latin typeface="Arial Bold"/>
                <a:ea typeface="+mn-ea"/>
                <a:cs typeface="+mn-cs"/>
              </a:rPr>
              <a:t> </a:t>
            </a:r>
            <a:r>
              <a:rPr lang="es-419" sz="3000" err="1">
                <a:solidFill>
                  <a:srgbClr val="0F243E"/>
                </a:solidFill>
                <a:latin typeface="Arial Bold"/>
                <a:ea typeface="+mn-ea"/>
                <a:cs typeface="+mn-cs"/>
              </a:rPr>
              <a:t>condición</a:t>
            </a:r>
            <a:r>
              <a:rPr lang="es-419" sz="3000">
                <a:solidFill>
                  <a:srgbClr val="0F243E"/>
                </a:solidFill>
                <a:latin typeface="Arial Bold"/>
                <a:ea typeface="+mn-ea"/>
                <a:cs typeface="+mn-cs"/>
              </a:rPr>
              <a:t> </a:t>
            </a:r>
            <a:r>
              <a:rPr lang="es-419" sz="3000" err="1">
                <a:solidFill>
                  <a:srgbClr val="0F243E"/>
                </a:solidFill>
                <a:latin typeface="Arial Bold"/>
                <a:ea typeface="+mn-ea"/>
                <a:cs typeface="+mn-cs"/>
              </a:rPr>
              <a:t>relacionada</a:t>
            </a:r>
            <a:endParaRPr lang="es-419" sz="3000" b="1" i="0" u="none" strike="noStrike" kern="1200" cap="none" spc="0" normalizeH="0" baseline="0" noProof="0" err="1">
              <a:ln>
                <a:noFill/>
              </a:ln>
              <a:solidFill>
                <a:srgbClr val="0F243E"/>
              </a:solidFill>
              <a:effectLst/>
              <a:uLnTx/>
              <a:uFillTx/>
              <a:latin typeface="Arial Bold"/>
              <a:ea typeface="+mn-ea"/>
              <a:cs typeface="Arial Bold"/>
            </a:endParaRPr>
          </a:p>
        </p:txBody>
      </p:sp>
      <p:sp>
        <p:nvSpPr>
          <p:cNvPr id="12" name="TextBox 9">
            <a:extLst>
              <a:ext uri="{FF2B5EF4-FFF2-40B4-BE49-F238E27FC236}">
                <a16:creationId xmlns:a16="http://schemas.microsoft.com/office/drawing/2014/main" id="{BE3B2323-DFD1-9006-1888-E038FBCD693E}"/>
              </a:ext>
            </a:extLst>
          </p:cNvPr>
          <p:cNvSpPr txBox="1"/>
          <p:nvPr/>
        </p:nvSpPr>
        <p:spPr>
          <a:xfrm>
            <a:off x="562117" y="1985426"/>
            <a:ext cx="5848244" cy="4308872"/>
          </a:xfrm>
          <a:prstGeom prst="rect">
            <a:avLst/>
          </a:prstGeom>
        </p:spPr>
        <p:txBody>
          <a:bodyPr wrap="square" lIns="0" tIns="0" rIns="0" bIns="0" rtlCol="0" anchor="t">
            <a:spAutoFit/>
          </a:bodyPr>
          <a:lstStyle/>
          <a:p>
            <a:pPr>
              <a:spcAft>
                <a:spcPts val="1200"/>
              </a:spcAft>
            </a:pPr>
            <a:r>
              <a:rPr lang="es-419" sz="2000" b="1">
                <a:solidFill>
                  <a:srgbClr val="17375E"/>
                </a:solidFill>
                <a:latin typeface="Arial"/>
                <a:cs typeface="Arial"/>
              </a:rPr>
              <a:t>Esto puede incluir:</a:t>
            </a:r>
            <a:endParaRPr lang="es-419" b="1">
              <a:solidFill>
                <a:srgbClr val="17375E"/>
              </a:solidFill>
              <a:cs typeface="Arial"/>
            </a:endParaRPr>
          </a:p>
          <a:p>
            <a:pPr marL="0" lvl="1" indent="-342900">
              <a:spcAft>
                <a:spcPts val="1200"/>
              </a:spcAft>
              <a:buFont typeface="Arial" panose="020B0604020202020204" pitchFamily="34" charset="0"/>
              <a:buChar char="•"/>
            </a:pPr>
            <a:r>
              <a:rPr lang="es-419" sz="2000">
                <a:effectLst/>
                <a:latin typeface="Arial"/>
                <a:cs typeface="Arial"/>
              </a:rPr>
              <a:t>Autismo </a:t>
            </a:r>
          </a:p>
          <a:p>
            <a:pPr marL="0" lvl="1" indent="-342900">
              <a:spcAft>
                <a:spcPts val="1200"/>
              </a:spcAft>
              <a:buFont typeface="Arial" panose="020B0604020202020204" pitchFamily="34" charset="0"/>
              <a:buChar char="•"/>
            </a:pPr>
            <a:r>
              <a:rPr lang="es-419" sz="2000">
                <a:effectLst/>
                <a:latin typeface="Arial"/>
                <a:cs typeface="Arial"/>
              </a:rPr>
              <a:t>Parálisis cerebral </a:t>
            </a:r>
          </a:p>
          <a:p>
            <a:pPr marL="0" lvl="1" indent="-342900">
              <a:spcAft>
                <a:spcPts val="1200"/>
              </a:spcAft>
              <a:buFont typeface="Arial" panose="020B0604020202020204" pitchFamily="34" charset="0"/>
              <a:buChar char="•"/>
            </a:pPr>
            <a:r>
              <a:rPr lang="es-419" sz="2000">
                <a:effectLst/>
                <a:latin typeface="Arial"/>
                <a:cs typeface="Arial"/>
              </a:rPr>
              <a:t>Síndrome de Down  </a:t>
            </a:r>
          </a:p>
          <a:p>
            <a:pPr marL="0" lvl="1" indent="-342900">
              <a:spcAft>
                <a:spcPts val="1200"/>
              </a:spcAft>
              <a:buFont typeface="Arial" panose="020B0604020202020204" pitchFamily="34" charset="0"/>
              <a:buChar char="•"/>
            </a:pPr>
            <a:r>
              <a:rPr lang="es-419" sz="2000">
                <a:effectLst/>
                <a:latin typeface="Arial"/>
                <a:cs typeface="Arial"/>
              </a:rPr>
              <a:t>Epilepsia</a:t>
            </a:r>
          </a:p>
          <a:p>
            <a:pPr marL="0" lvl="1" indent="-342900">
              <a:spcAft>
                <a:spcPts val="1200"/>
              </a:spcAft>
              <a:buFont typeface="Arial" panose="020B0604020202020204" pitchFamily="34" charset="0"/>
              <a:buChar char="•"/>
            </a:pPr>
            <a:r>
              <a:rPr lang="es-419" sz="2000">
                <a:cs typeface="Arial"/>
              </a:rPr>
              <a:t>Trastornos del espectro alcohólico fetal</a:t>
            </a:r>
            <a:r>
              <a:rPr lang="es-419" sz="2000">
                <a:latin typeface="Arial"/>
                <a:cs typeface="Arial"/>
              </a:rPr>
              <a:t> </a:t>
            </a:r>
          </a:p>
          <a:p>
            <a:pPr marL="0" lvl="1" indent="-342900">
              <a:spcAft>
                <a:spcPts val="1200"/>
              </a:spcAft>
              <a:buFont typeface="Arial" panose="020B0604020202020204" pitchFamily="34" charset="0"/>
              <a:buChar char="•"/>
            </a:pPr>
            <a:r>
              <a:rPr lang="es-419" sz="2000">
                <a:cs typeface="Arial"/>
              </a:rPr>
              <a:t>Lesión cerebral traumática (si ocurrió antes de               </a:t>
            </a:r>
            <a:br>
              <a:rPr lang="es-419" sz="2000">
                <a:cs typeface="Arial"/>
              </a:rPr>
            </a:br>
            <a:r>
              <a:rPr lang="es-419" sz="2000">
                <a:cs typeface="Arial"/>
              </a:rPr>
              <a:t>     los </a:t>
            </a:r>
            <a:r>
              <a:rPr lang="es-419" sz="2000">
                <a:solidFill>
                  <a:srgbClr val="000000"/>
                </a:solidFill>
                <a:cs typeface="Arial"/>
              </a:rPr>
              <a:t>22 años</a:t>
            </a:r>
            <a:r>
              <a:rPr lang="es-419" sz="2000">
                <a:cs typeface="Arial"/>
              </a:rPr>
              <a:t>) </a:t>
            </a:r>
          </a:p>
          <a:p>
            <a:pPr marL="0" lvl="1" indent="-342900">
              <a:spcAft>
                <a:spcPts val="1200"/>
              </a:spcAft>
              <a:buFont typeface="Arial" panose="020B0604020202020204" pitchFamily="34" charset="0"/>
              <a:buChar char="•"/>
            </a:pPr>
            <a:r>
              <a:rPr lang="es-419" sz="2000">
                <a:latin typeface="Arial"/>
                <a:cs typeface="Arial"/>
              </a:rPr>
              <a:t>Y más </a:t>
            </a:r>
          </a:p>
          <a:p>
            <a:pPr marL="0" lvl="1">
              <a:spcAft>
                <a:spcPts val="1200"/>
              </a:spcAft>
            </a:pPr>
            <a:endParaRPr lang="en-US" sz="2000">
              <a:latin typeface="Arial"/>
              <a:cs typeface="Arial"/>
            </a:endParaRPr>
          </a:p>
        </p:txBody>
      </p:sp>
      <p:sp>
        <p:nvSpPr>
          <p:cNvPr id="2" name="Oval 1">
            <a:extLst>
              <a:ext uri="{FF2B5EF4-FFF2-40B4-BE49-F238E27FC236}">
                <a16:creationId xmlns:a16="http://schemas.microsoft.com/office/drawing/2014/main" id="{0CF3649C-D3F6-03D9-70FA-F484EFA8725A}"/>
              </a:ext>
              <a:ext uri="{C183D7F6-B498-43B3-948B-1728B52AA6E4}">
                <adec:decorative xmlns:adec="http://schemas.microsoft.com/office/drawing/2017/decorative" val="1"/>
              </a:ext>
            </a:extLst>
          </p:cNvPr>
          <p:cNvSpPr/>
          <p:nvPr/>
        </p:nvSpPr>
        <p:spPr>
          <a:xfrm>
            <a:off x="436426" y="337516"/>
            <a:ext cx="773840" cy="773840"/>
          </a:xfrm>
          <a:prstGeom prst="ellipse">
            <a:avLst/>
          </a:prstGeom>
          <a:solidFill>
            <a:srgbClr val="17375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a:t>1</a:t>
            </a:r>
          </a:p>
        </p:txBody>
      </p:sp>
      <p:pic>
        <p:nvPicPr>
          <p:cNvPr id="4" name="Picture 3" descr="A woman smiling outside in a wheelchair">
            <a:extLst>
              <a:ext uri="{FF2B5EF4-FFF2-40B4-BE49-F238E27FC236}">
                <a16:creationId xmlns:a16="http://schemas.microsoft.com/office/drawing/2014/main" id="{D36A19A6-5901-C507-8BAF-1C556993C84B}"/>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629400" y="0"/>
            <a:ext cx="5556636" cy="6127773"/>
          </a:xfrm>
          <a:prstGeom prst="rect">
            <a:avLst/>
          </a:prstGeom>
        </p:spPr>
      </p:pic>
    </p:spTree>
    <p:extLst>
      <p:ext uri="{BB962C8B-B14F-4D97-AF65-F5344CB8AC3E}">
        <p14:creationId xmlns:p14="http://schemas.microsoft.com/office/powerpoint/2010/main" val="121901353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6_Office Theme">
  <a:themeElements>
    <a:clrScheme name="NC Brand PPT 04.23.15">
      <a:dk1>
        <a:sysClr val="windowText" lastClr="000000"/>
      </a:dk1>
      <a:lt1>
        <a:srgbClr val="FFFFFF"/>
      </a:lt1>
      <a:dk2>
        <a:srgbClr val="1F497D"/>
      </a:dk2>
      <a:lt2>
        <a:srgbClr val="EEECE1"/>
      </a:lt2>
      <a:accent1>
        <a:srgbClr val="7F9E3F"/>
      </a:accent1>
      <a:accent2>
        <a:srgbClr val="52849C"/>
      </a:accent2>
      <a:accent3>
        <a:srgbClr val="1F497D"/>
      </a:accent3>
      <a:accent4>
        <a:srgbClr val="71C9C5"/>
      </a:accent4>
      <a:accent5>
        <a:srgbClr val="6D2E75"/>
      </a:accent5>
      <a:accent6>
        <a:srgbClr val="F6D888"/>
      </a:accent6>
      <a:hlink>
        <a:srgbClr val="52849C"/>
      </a:hlink>
      <a:folHlink>
        <a:srgbClr val="52849C"/>
      </a:folHlink>
    </a:clrScheme>
    <a:fontScheme name="TNR/Arial">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D27D5B4D75C6349BA7C8A04754834A3" ma:contentTypeVersion="16" ma:contentTypeDescription="Create a new document." ma:contentTypeScope="" ma:versionID="7d4e5df5f8b36095da5d0b23abf405af">
  <xsd:schema xmlns:xsd="http://www.w3.org/2001/XMLSchema" xmlns:xs="http://www.w3.org/2001/XMLSchema" xmlns:p="http://schemas.microsoft.com/office/2006/metadata/properties" xmlns:ns2="fc913f6e-4680-41b5-a740-4749326fbbd9" xmlns:ns3="84b9caf8-ae5b-44cf-ac25-105a843376d7" targetNamespace="http://schemas.microsoft.com/office/2006/metadata/properties" ma:root="true" ma:fieldsID="e54f1f44b83e427a56d3667c15b62999" ns2:_="" ns3:_="">
    <xsd:import namespace="fc913f6e-4680-41b5-a740-4749326fbbd9"/>
    <xsd:import namespace="84b9caf8-ae5b-44cf-ac25-105a843376d7"/>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MediaServiceDateTaken" minOccurs="0"/>
                <xsd:element ref="ns3:MediaLengthInSeconds" minOccurs="0"/>
                <xsd:element ref="ns3:lcf76f155ced4ddcb4097134ff3c332f" minOccurs="0"/>
                <xsd:element ref="ns2:TaxCatchAll" minOccurs="0"/>
                <xsd:element ref="ns3:MediaServiceOCR" minOccurs="0"/>
                <xsd:element ref="ns3:MediaServiceGenerationTime" minOccurs="0"/>
                <xsd:element ref="ns3:MediaServiceEventHashCode" minOccurs="0"/>
                <xsd:element ref="ns3:MediaServiceSearchProperties" minOccurs="0"/>
                <xsd:element ref="ns3:UsedinToolkit"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c913f6e-4680-41b5-a740-4749326fbbd9"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7" nillable="true" ma:displayName="Taxonomy Catch All Column" ma:hidden="true" ma:list="{a27ccb00-3c0a-449b-b6e0-888d0fcac137}" ma:internalName="TaxCatchAll" ma:showField="CatchAllData" ma:web="fc913f6e-4680-41b5-a740-4749326fbbd9">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84b9caf8-ae5b-44cf-ac25-105a843376d7"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da2157d8-ccc1-4fc8-a2a4-3f8f6553454f"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UsedinToolkit" ma:index="22" nillable="true" ma:displayName="Used in Toolkit" ma:default="1" ma:format="Dropdown" ma:internalName="UsedinToolkit">
      <xsd:simpleType>
        <xsd:restriction base="dms:Boolean"/>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84b9caf8-ae5b-44cf-ac25-105a843376d7">
      <Terms xmlns="http://schemas.microsoft.com/office/infopath/2007/PartnerControls"/>
    </lcf76f155ced4ddcb4097134ff3c332f>
    <TaxCatchAll xmlns="fc913f6e-4680-41b5-a740-4749326fbbd9" xsi:nil="true"/>
    <SharedWithUsers xmlns="fc913f6e-4680-41b5-a740-4749326fbbd9">
      <UserInfo>
        <DisplayName>Wade, Karen</DisplayName>
        <AccountId>88</AccountId>
        <AccountType/>
      </UserInfo>
      <UserInfo>
        <DisplayName>Sherrod, Gwendolyn</DisplayName>
        <AccountId>252</AccountId>
        <AccountType/>
      </UserInfo>
      <UserInfo>
        <DisplayName>Bell, Eve V</DisplayName>
        <AccountId>258</AccountId>
        <AccountType/>
      </UserInfo>
    </SharedWithUsers>
    <UsedinToolkit xmlns="84b9caf8-ae5b-44cf-ac25-105a843376d7">true</UsedinToolkit>
  </documentManagement>
</p:properties>
</file>

<file path=customXml/itemProps1.xml><?xml version="1.0" encoding="utf-8"?>
<ds:datastoreItem xmlns:ds="http://schemas.openxmlformats.org/officeDocument/2006/customXml" ds:itemID="{B09CB7B9-C8E5-4137-A833-58C727F49868}">
  <ds:schemaRefs>
    <ds:schemaRef ds:uri="http://schemas.microsoft.com/sharepoint/v3/contenttype/forms"/>
  </ds:schemaRefs>
</ds:datastoreItem>
</file>

<file path=customXml/itemProps2.xml><?xml version="1.0" encoding="utf-8"?>
<ds:datastoreItem xmlns:ds="http://schemas.openxmlformats.org/officeDocument/2006/customXml" ds:itemID="{F8F69FE0-C74D-4EC3-A9E4-716F97AC7F7C}">
  <ds:schemaRefs>
    <ds:schemaRef ds:uri="84b9caf8-ae5b-44cf-ac25-105a843376d7"/>
    <ds:schemaRef ds:uri="fc913f6e-4680-41b5-a740-4749326fbbd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0/xmlns/"/>
    <ds:schemaRef ds:uri="http://www.w3.org/2001/XMLSchema"/>
  </ds:schemaRefs>
</ds:datastoreItem>
</file>

<file path=customXml/itemProps3.xml><?xml version="1.0" encoding="utf-8"?>
<ds:datastoreItem xmlns:ds="http://schemas.openxmlformats.org/officeDocument/2006/customXml" ds:itemID="{0652DB0B-16A8-44D1-BF32-404582A839E0}">
  <ds:schemaRefs>
    <ds:schemaRef ds:uri="84b9caf8-ae5b-44cf-ac25-105a843376d7"/>
    <ds:schemaRef ds:uri="fc913f6e-4680-41b5-a740-4749326fbbd9"/>
    <ds:schemaRef ds:uri="http://schemas.microsoft.com/office/2006/metadata/properties"/>
    <ds:schemaRef ds:uri="http://schemas.microsoft.com/office/infopath/2007/PartnerControls"/>
    <ds:schemaRef ds:uri="http://www.w3.org/2000/xmlns/"/>
    <ds:schemaRef ds:uri="http://www.w3.org/2001/XMLSchema-instance"/>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37</Slides>
  <Notes>21</Notes>
  <HiddenSlides>0</HiddenSlide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6_Office Theme</vt:lpstr>
      <vt:lpstr>PRESENTACIÓN DE INFORMACIÓN ESENCIAL DE LA EXENCIÓN POR INNOVACIONES DE CAROLINA DEL NORTE</vt:lpstr>
      <vt:lpstr>Exención por innovaciones de Carolina del Norte    Servicios basados en el hogar y la comunidad para personas con  discapacidad intelectual o del desarrollo</vt:lpstr>
      <vt:lpstr>¿Qué es la Exención por innovaciones de Carolina del Norte?</vt:lpstr>
      <vt:lpstr>Las discapacidades intelectuales o del desarrollo pueden incluir: </vt:lpstr>
      <vt:lpstr>¿Qué obtengo con  la Exención por innovaciones de Carolina del Norte?</vt:lpstr>
      <vt:lpstr>¿Por qué se le llama “exención”? </vt:lpstr>
      <vt:lpstr>Exención por innovaciones de Carolina del Norte: Para quién es</vt:lpstr>
      <vt:lpstr>La Exención por innovaciones de Carolina del Norte es para habitantes del estado de todas las edades, quienes: </vt:lpstr>
      <vt:lpstr>Tienen una discapacidad intelectual o del desarrollo  o una condición relacionada</vt:lpstr>
      <vt:lpstr>Y necesitan mucho apoyo, ahora y en el futuro. </vt:lpstr>
      <vt:lpstr>Exención por innovaciones de Carolina del Norte: Servicios</vt:lpstr>
      <vt:lpstr>Apoyo en el hogar</vt:lpstr>
      <vt:lpstr>Acceso  a vivienda grupal </vt:lpstr>
      <vt:lpstr>Mudanza a tu propio hogar </vt:lpstr>
      <vt:lpstr>Participación en comunidad  </vt:lpstr>
      <vt:lpstr>Equipo  y modificaciones</vt:lpstr>
      <vt:lpstr>Coaching laboral</vt:lpstr>
      <vt:lpstr>Servicios de respuesta a crisis </vt:lpstr>
      <vt:lpstr>Apoyo  a cuidadores</vt:lpstr>
      <vt:lpstr>Alguien que te ayude a explorar tu cobertura médica</vt:lpstr>
      <vt:lpstr>Además: cobertura médica </vt:lpstr>
      <vt:lpstr>Exención por innovaciones de  Carolina del Norte: Cómo aplicar</vt:lpstr>
      <vt:lpstr>Te recomendamos aplicar en cuanto tengas un diagnóstico, especialmente si estos servicios tal vez sean necesarios en el futuro.  </vt:lpstr>
      <vt:lpstr>Cualquier persona puede aplicar,  sin importar su edad, ingresos o si tiene  o no seguro médico.</vt:lpstr>
      <vt:lpstr>Encuentra la LME/MCO - Entidad Local de Administración/Organización de Asistencia Administrada (LME/MCO) que atiende en el condado donde vives.  Estas gestionan la Exención por innovaciones de Carolina del Norte. Revisa este mapa para encontrar la tuya:</vt:lpstr>
      <vt:lpstr>Llama y pide aplicar para la Exención por innovaciones de Carolina del Norte.</vt:lpstr>
      <vt:lpstr>La Local Management Entity/Managed Care Organization (LME/MCO) - Entidad Local de Administración/Organización de Asistencia Administrada (LME/MCO) te guiará durante este proceso.</vt:lpstr>
      <vt:lpstr>Después de aplicar</vt:lpstr>
      <vt:lpstr>Exención por innovaciones de  Carolina del Norte:  Sobre la lista de espera</vt:lpstr>
      <vt:lpstr>Cómo funciona la lista de espera</vt:lpstr>
      <vt:lpstr>Cada Local Management Entity/Managed Care Organization (LME/MCO) - Entidad Local de Administración/Organización de Asistencia Administrada (LME/MCO) gestiona su propia lista de espera </vt:lpstr>
      <vt:lpstr>En caso de que te encuentres en circunstancias extraordinarias  </vt:lpstr>
      <vt:lpstr>Se te contactará cuando esté disponible una plaza </vt:lpstr>
      <vt:lpstr>Esto es lo que pasa cuando hay una plaza disponible para ti:</vt:lpstr>
      <vt:lpstr>¡NUEVO! Recibe servicios mientras esperas</vt:lpstr>
      <vt:lpstr>Tablero de Exención por innovaciones de Carolina del Norte</vt:lpstr>
      <vt:lpstr>Asegura tu lugar. Inscríbete en la lista de espera.  Aplica hoy para la Exención por innovaciones de Carolina del Norte.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Tailored Plan_Reusable Slide Deck</dc:title>
  <dc:creator>Batton, Kathleen</dc:creator>
  <cp:revision>1</cp:revision>
  <cp:lastPrinted>2023-08-09T12:10:27Z</cp:lastPrinted>
  <dcterms:created xsi:type="dcterms:W3CDTF">2020-05-12T11:47:08Z</dcterms:created>
  <dcterms:modified xsi:type="dcterms:W3CDTF">2025-04-23T15:46:16Z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0x0101002D27D5B4D75C6349BA7C8A04754834A3</vt:lpwstr>
  </property>
  <property fmtid="{D5CDD505-2E9C-101B-9397-08002B2CF9AE}" pid="3" name="MediaServiceImageTags">
    <vt:lpwstr/>
  </property>
  <property fmtid="{D5CDD505-2E9C-101B-9397-08002B2CF9AE}" pid="4" name="MSIP_Label_e571fd88-560f-4084-9cb7-508affb0fddd_Enabled">
    <vt:lpwstr>true</vt:lpwstr>
  </property>
  <property fmtid="{D5CDD505-2E9C-101B-9397-08002B2CF9AE}" pid="5" name="MSIP_Label_e571fd88-560f-4084-9cb7-508affb0fddd_SetDate">
    <vt:lpwstr>2023-08-02T18:31:22Z</vt:lpwstr>
  </property>
  <property fmtid="{D5CDD505-2E9C-101B-9397-08002B2CF9AE}" pid="6" name="MSIP_Label_e571fd88-560f-4084-9cb7-508affb0fddd_Method">
    <vt:lpwstr>Standard</vt:lpwstr>
  </property>
  <property fmtid="{D5CDD505-2E9C-101B-9397-08002B2CF9AE}" pid="7" name="MSIP_Label_e571fd88-560f-4084-9cb7-508affb0fddd_Name">
    <vt:lpwstr>Public 🌐</vt:lpwstr>
  </property>
  <property fmtid="{D5CDD505-2E9C-101B-9397-08002B2CF9AE}" pid="8" name="MSIP_Label_e571fd88-560f-4084-9cb7-508affb0fddd_SiteId">
    <vt:lpwstr>bfdc8655-8252-40a1-bcb6-80c2945e198e</vt:lpwstr>
  </property>
  <property fmtid="{D5CDD505-2E9C-101B-9397-08002B2CF9AE}" pid="9" name="MSIP_Label_e571fd88-560f-4084-9cb7-508affb0fddd_ActionId">
    <vt:lpwstr>b8eda55d-bb67-4478-9016-5cab0ffd11d4</vt:lpwstr>
  </property>
  <property fmtid="{D5CDD505-2E9C-101B-9397-08002B2CF9AE}" pid="10" name="MSIP_Label_e571fd88-560f-4084-9cb7-508affb0fddd_ContentBits">
    <vt:lpwstr>0</vt:lpwstr>
  </property>
</Properties>
</file>