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328" r:id="rId2"/>
    <p:sldId id="350" r:id="rId3"/>
    <p:sldId id="351" r:id="rId4"/>
    <p:sldId id="347" r:id="rId5"/>
    <p:sldId id="312" r:id="rId6"/>
    <p:sldId id="348" r:id="rId7"/>
    <p:sldId id="337" r:id="rId8"/>
  </p:sldIdLst>
  <p:sldSz cx="9144000" cy="6858000" type="screen4x3"/>
  <p:notesSz cx="7096125" cy="93821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reen, Alexander" initials="GA" lastIdx="3" clrIdx="0">
    <p:extLst>
      <p:ext uri="{19B8F6BF-5375-455C-9EA6-DF929625EA0E}">
        <p15:presenceInfo xmlns:p15="http://schemas.microsoft.com/office/powerpoint/2012/main" userId="S-1-5-21-2744878847-1876734302-662453930-52521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28F3B"/>
    <a:srgbClr val="77953B"/>
    <a:srgbClr val="585858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862" autoAdjust="0"/>
    <p:restoredTop sz="96242" autoAdjust="0"/>
  </p:normalViewPr>
  <p:slideViewPr>
    <p:cSldViewPr snapToGrid="0">
      <p:cViewPr varScale="1">
        <p:scale>
          <a:sx n="94" d="100"/>
          <a:sy n="94" d="100"/>
        </p:scale>
        <p:origin x="78" y="7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5" d="100"/>
          <a:sy n="55" d="100"/>
        </p:scale>
        <p:origin x="277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4"/>
            <a:ext cx="3074988" cy="470736"/>
          </a:xfrm>
          <a:prstGeom prst="rect">
            <a:avLst/>
          </a:prstGeom>
        </p:spPr>
        <p:txBody>
          <a:bodyPr vert="horz" lIns="93805" tIns="46902" rIns="93805" bIns="4690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19495" y="4"/>
            <a:ext cx="3074988" cy="470736"/>
          </a:xfrm>
          <a:prstGeom prst="rect">
            <a:avLst/>
          </a:prstGeom>
        </p:spPr>
        <p:txBody>
          <a:bodyPr vert="horz" lIns="93805" tIns="46902" rIns="93805" bIns="46902" rtlCol="0"/>
          <a:lstStyle>
            <a:lvl1pPr algn="r">
              <a:defRPr sz="1200"/>
            </a:lvl1pPr>
          </a:lstStyle>
          <a:p>
            <a:fld id="{E3FD6F98-055A-4837-90F2-8E5F6821A1BB}" type="datetimeFigureOut">
              <a:rPr lang="en-US" smtClean="0"/>
              <a:t>11/3/2016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6688" y="1173163"/>
            <a:ext cx="4222750" cy="3167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805" tIns="46902" rIns="93805" bIns="4690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515149"/>
            <a:ext cx="5676900" cy="3694212"/>
          </a:xfrm>
          <a:prstGeom prst="rect">
            <a:avLst/>
          </a:prstGeom>
        </p:spPr>
        <p:txBody>
          <a:bodyPr vert="horz" lIns="93805" tIns="46902" rIns="93805" bIns="4690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1393"/>
            <a:ext cx="3074988" cy="470735"/>
          </a:xfrm>
          <a:prstGeom prst="rect">
            <a:avLst/>
          </a:prstGeom>
        </p:spPr>
        <p:txBody>
          <a:bodyPr vert="horz" lIns="93805" tIns="46902" rIns="93805" bIns="4690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19495" y="8911393"/>
            <a:ext cx="3074988" cy="470735"/>
          </a:xfrm>
          <a:prstGeom prst="rect">
            <a:avLst/>
          </a:prstGeom>
        </p:spPr>
        <p:txBody>
          <a:bodyPr vert="horz" lIns="93805" tIns="46902" rIns="93805" bIns="46902" rtlCol="0" anchor="b"/>
          <a:lstStyle>
            <a:lvl1pPr algn="r">
              <a:defRPr sz="1200"/>
            </a:lvl1pPr>
          </a:lstStyle>
          <a:p>
            <a:fld id="{DBCC7D24-0DC9-4E9C-89C0-35D79A09D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617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C7D24-0DC9-4E9C-89C0-35D79A09D33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5785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C7D24-0DC9-4E9C-89C0-35D79A09D337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99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- Lighthouse, Mountains, Full Logo, 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555999" y="3519056"/>
            <a:ext cx="5068727" cy="794326"/>
          </a:xfrm>
        </p:spPr>
        <p:txBody>
          <a:bodyPr anchor="b">
            <a:normAutofit/>
          </a:bodyPr>
          <a:lstStyle>
            <a:lvl1pPr algn="r">
              <a:lnSpc>
                <a:spcPct val="90000"/>
              </a:lnSpc>
              <a:defRPr sz="2800" i="0" baseline="0">
                <a:solidFill>
                  <a:schemeClr val="accent3"/>
                </a:solidFill>
                <a:latin typeface="Franklin Gothic Demi Cond" panose="020B0706030402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Presentation Title</a:t>
            </a:r>
            <a:br>
              <a:rPr lang="en-US" dirty="0" smtClean="0"/>
            </a:br>
            <a:r>
              <a:rPr lang="en-US" dirty="0" smtClean="0"/>
              <a:t>2 Lines Maximum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55999" y="2604655"/>
            <a:ext cx="5068727" cy="738620"/>
          </a:xfrm>
        </p:spPr>
        <p:txBody>
          <a:bodyPr anchor="b">
            <a:normAutofit/>
          </a:bodyPr>
          <a:lstStyle>
            <a:lvl1pPr marL="0" indent="0" algn="r">
              <a:buNone/>
              <a:defRPr sz="2000" baseline="0">
                <a:solidFill>
                  <a:schemeClr val="accent3"/>
                </a:solidFill>
                <a:latin typeface="Franklin Gothic Demi Cond" panose="020B07060304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Presentation subtitle, author,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731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head, 2 Col-Title-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00184" y="6648569"/>
            <a:ext cx="2057400" cy="138112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  <a:latin typeface="Franklin Gothic Demi Cond" panose="020B0706030402020204" pitchFamily="34" charset="0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82550"/>
            <a:ext cx="7863840" cy="822325"/>
          </a:xfrm>
        </p:spPr>
        <p:txBody>
          <a:bodyPr anchor="b">
            <a:noAutofit/>
          </a:bodyPr>
          <a:lstStyle>
            <a:lvl1pPr marL="0" indent="0">
              <a:buNone/>
              <a:defRPr sz="3200" baseline="0">
                <a:solidFill>
                  <a:schemeClr val="accent3"/>
                </a:solidFill>
                <a:latin typeface="Franklin Gothic Demi Cond" panose="020B0706030402020204" pitchFamily="34" charset="0"/>
              </a:defRPr>
            </a:lvl1pPr>
            <a:lvl2pPr marL="342900" indent="0">
              <a:buNone/>
              <a:defRPr sz="3200">
                <a:latin typeface="Franklin Gothic Demi Cond" panose="020B0706030402020204" pitchFamily="34" charset="0"/>
              </a:defRPr>
            </a:lvl2pPr>
            <a:lvl3pPr marL="685800" indent="0">
              <a:buNone/>
              <a:defRPr sz="3200">
                <a:latin typeface="Franklin Gothic Demi Cond" panose="020B0706030402020204" pitchFamily="34" charset="0"/>
              </a:defRPr>
            </a:lvl3pPr>
            <a:lvl4pPr marL="1028700" indent="0">
              <a:buNone/>
              <a:defRPr sz="3200">
                <a:latin typeface="Franklin Gothic Demi Cond" panose="020B0706030402020204" pitchFamily="34" charset="0"/>
              </a:defRPr>
            </a:lvl4pPr>
            <a:lvl5pPr marL="1371600" indent="0">
              <a:buNone/>
              <a:defRPr sz="3200"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 dirty="0" smtClean="0"/>
              <a:t>Slide title, one line max, initial cap first word only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4690872" y="1987550"/>
            <a:ext cx="3840480" cy="374015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spcAft>
                <a:spcPts val="400"/>
              </a:spcAft>
              <a:buFontTx/>
              <a:buNone/>
              <a:defRPr sz="2000">
                <a:latin typeface="Franklin Gothic Medium Cond" panose="020B0606030402020204" pitchFamily="34" charset="0"/>
              </a:defRPr>
            </a:lvl1pPr>
            <a:lvl2pPr marL="285750" indent="-17145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tabLst/>
              <a:defRPr sz="2000">
                <a:latin typeface="Franklin Gothic Medium Cond" panose="020B0606030402020204" pitchFamily="34" charset="0"/>
              </a:defRPr>
            </a:lvl2pPr>
            <a:lvl3pPr marL="571500" indent="-174625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Franklin Gothic Medium Cond" panose="020B0606030402020204" pitchFamily="34" charset="0"/>
              <a:buChar char="–"/>
              <a:defRPr sz="2000">
                <a:latin typeface="Franklin Gothic Medium Cond" panose="020B0606030402020204" pitchFamily="34" charset="0"/>
              </a:defRPr>
            </a:lvl3pPr>
          </a:lstStyle>
          <a:p>
            <a:pPr lvl="0"/>
            <a:r>
              <a:rPr lang="en-US" dirty="0" smtClean="0"/>
              <a:t>Level 1</a:t>
            </a:r>
          </a:p>
          <a:p>
            <a:pPr lvl="1"/>
            <a:r>
              <a:rPr lang="en-US" dirty="0" smtClean="0"/>
              <a:t>Level 2</a:t>
            </a:r>
          </a:p>
          <a:p>
            <a:pPr lvl="2"/>
            <a:r>
              <a:rPr lang="en-US" dirty="0" smtClean="0"/>
              <a:t>Level 3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1535113"/>
            <a:ext cx="3840480" cy="452437"/>
          </a:xfrm>
          <a:solidFill>
            <a:srgbClr val="728F3B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aseline="0">
                <a:solidFill>
                  <a:schemeClr val="bg1"/>
                </a:solidFill>
                <a:latin typeface="Franklin Gothic Demi Cond" panose="020B07060304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 smtClean="0"/>
              <a:t>COLUMN ONE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4683124" y="1535113"/>
            <a:ext cx="3840480" cy="452437"/>
          </a:xfrm>
          <a:solidFill>
            <a:srgbClr val="728F3B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aseline="0">
                <a:solidFill>
                  <a:schemeClr val="bg1"/>
                </a:solidFill>
                <a:latin typeface="Franklin Gothic Demi Cond" panose="020B0706030402020204" pitchFamily="34" charset="0"/>
              </a:defRPr>
            </a:lvl1pPr>
            <a:lvl2pPr>
              <a:defRPr>
                <a:latin typeface="Franklin Gothic Demi Cond" panose="020B0706030402020204" pitchFamily="34" charset="0"/>
              </a:defRPr>
            </a:lvl2pPr>
            <a:lvl3pPr>
              <a:defRPr>
                <a:latin typeface="Franklin Gothic Demi Cond" panose="020B0706030402020204" pitchFamily="34" charset="0"/>
              </a:defRPr>
            </a:lvl3pPr>
            <a:lvl4pPr>
              <a:defRPr>
                <a:latin typeface="Franklin Gothic Demi Cond" panose="020B0706030402020204" pitchFamily="34" charset="0"/>
              </a:defRPr>
            </a:lvl4pPr>
            <a:lvl5pPr>
              <a:defRPr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 dirty="0" smtClean="0"/>
              <a:t>COLUMN TWO TITLE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628650" y="1987550"/>
            <a:ext cx="3840163" cy="373949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spcAft>
                <a:spcPts val="400"/>
              </a:spcAft>
              <a:buFontTx/>
              <a:buNone/>
              <a:defRPr sz="2000" baseline="0">
                <a:latin typeface="Franklin Gothic Medium Cond" panose="020B0606030402020204" pitchFamily="34" charset="0"/>
              </a:defRPr>
            </a:lvl1pPr>
            <a:lvl2pPr marL="285750" indent="-17145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000" baseline="0">
                <a:latin typeface="Franklin Gothic Medium Cond" panose="020B0606030402020204" pitchFamily="34" charset="0"/>
              </a:defRPr>
            </a:lvl2pPr>
            <a:lvl3pPr marL="571500" indent="-174625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Franklin Gothic Medium" panose="020B0603020102020204" pitchFamily="34" charset="0"/>
              <a:buChar char="–"/>
              <a:defRPr sz="2000" baseline="0">
                <a:latin typeface="Franklin Gothic Medium Cond" panose="020B0606030402020204" pitchFamily="34" charset="0"/>
              </a:defRPr>
            </a:lvl3pPr>
          </a:lstStyle>
          <a:p>
            <a:pPr lvl="0"/>
            <a:r>
              <a:rPr lang="en-US" dirty="0" smtClean="0"/>
              <a:t>Level 1</a:t>
            </a:r>
          </a:p>
          <a:p>
            <a:pPr lvl="1"/>
            <a:r>
              <a:rPr lang="en-US" dirty="0" smtClean="0"/>
              <a:t>Level 2</a:t>
            </a:r>
          </a:p>
          <a:p>
            <a:pPr lvl="2"/>
            <a:r>
              <a:rPr lang="en-US" dirty="0" smtClean="0"/>
              <a:t>Level 3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628650" y="820636"/>
            <a:ext cx="7886700" cy="625576"/>
          </a:xfrm>
        </p:spPr>
        <p:txBody>
          <a:bodyPr>
            <a:noAutofit/>
          </a:bodyPr>
          <a:lstStyle>
            <a:lvl1pPr marL="0" indent="0">
              <a:buNone/>
              <a:defRPr sz="2000" b="0" i="1" baseline="0">
                <a:solidFill>
                  <a:schemeClr val="accent3"/>
                </a:solidFill>
                <a:latin typeface="+mj-lt"/>
              </a:defRPr>
            </a:lvl1pPr>
            <a:lvl2pPr marL="342900" indent="0">
              <a:buNone/>
              <a:defRPr i="1">
                <a:solidFill>
                  <a:schemeClr val="accent3"/>
                </a:solidFill>
                <a:latin typeface="+mj-lt"/>
              </a:defRPr>
            </a:lvl2pPr>
            <a:lvl3pPr marL="685800" indent="0">
              <a:buNone/>
              <a:defRPr i="1">
                <a:solidFill>
                  <a:schemeClr val="accent3"/>
                </a:solidFill>
                <a:latin typeface="+mj-lt"/>
              </a:defRPr>
            </a:lvl3pPr>
            <a:lvl4pPr marL="1028700" indent="0">
              <a:buNone/>
              <a:defRPr i="1">
                <a:solidFill>
                  <a:schemeClr val="accent3"/>
                </a:solidFill>
                <a:latin typeface="+mj-lt"/>
              </a:defRPr>
            </a:lvl4pPr>
            <a:lvl5pPr marL="1371600" indent="0">
              <a:buNone/>
              <a:defRPr i="1">
                <a:solidFill>
                  <a:schemeClr val="accent3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Slide subhead/key point, two lines max, initial cap first word only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5727700"/>
            <a:ext cx="933340" cy="64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632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head, 2 Col-Title-Text - No 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00184" y="6648569"/>
            <a:ext cx="2057400" cy="138112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  <a:latin typeface="Franklin Gothic Demi Cond" panose="020B0706030402020204" pitchFamily="34" charset="0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82550"/>
            <a:ext cx="7863840" cy="822325"/>
          </a:xfrm>
        </p:spPr>
        <p:txBody>
          <a:bodyPr anchor="b">
            <a:noAutofit/>
          </a:bodyPr>
          <a:lstStyle>
            <a:lvl1pPr marL="0" indent="0">
              <a:buNone/>
              <a:defRPr sz="3200" baseline="0">
                <a:solidFill>
                  <a:schemeClr val="accent3"/>
                </a:solidFill>
                <a:latin typeface="Franklin Gothic Demi Cond" panose="020B0706030402020204" pitchFamily="34" charset="0"/>
              </a:defRPr>
            </a:lvl1pPr>
            <a:lvl2pPr marL="342900" indent="0">
              <a:buNone/>
              <a:defRPr sz="3200">
                <a:latin typeface="Franklin Gothic Demi Cond" panose="020B0706030402020204" pitchFamily="34" charset="0"/>
              </a:defRPr>
            </a:lvl2pPr>
            <a:lvl3pPr marL="685800" indent="0">
              <a:buNone/>
              <a:defRPr sz="3200">
                <a:latin typeface="Franklin Gothic Demi Cond" panose="020B0706030402020204" pitchFamily="34" charset="0"/>
              </a:defRPr>
            </a:lvl3pPr>
            <a:lvl4pPr marL="1028700" indent="0">
              <a:buNone/>
              <a:defRPr sz="3200">
                <a:latin typeface="Franklin Gothic Demi Cond" panose="020B0706030402020204" pitchFamily="34" charset="0"/>
              </a:defRPr>
            </a:lvl4pPr>
            <a:lvl5pPr marL="1371600" indent="0">
              <a:buNone/>
              <a:defRPr sz="3200"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 dirty="0" smtClean="0"/>
              <a:t>Slide title, one line max, initial cap first word only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4690872" y="1987550"/>
            <a:ext cx="3840480" cy="4340356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spcAft>
                <a:spcPts val="400"/>
              </a:spcAft>
              <a:buFontTx/>
              <a:buNone/>
              <a:defRPr sz="2000">
                <a:latin typeface="Franklin Gothic Medium Cond" panose="020B0606030402020204" pitchFamily="34" charset="0"/>
              </a:defRPr>
            </a:lvl1pPr>
            <a:lvl2pPr marL="285750" indent="-17145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tabLst/>
              <a:defRPr sz="2000">
                <a:latin typeface="Franklin Gothic Medium Cond" panose="020B0606030402020204" pitchFamily="34" charset="0"/>
              </a:defRPr>
            </a:lvl2pPr>
            <a:lvl3pPr marL="571500" indent="-174625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Franklin Gothic Medium Cond" panose="020B0606030402020204" pitchFamily="34" charset="0"/>
              <a:buChar char="–"/>
              <a:defRPr sz="2000">
                <a:latin typeface="Franklin Gothic Medium Cond" panose="020B0606030402020204" pitchFamily="34" charset="0"/>
              </a:defRPr>
            </a:lvl3pPr>
          </a:lstStyle>
          <a:p>
            <a:pPr lvl="0"/>
            <a:r>
              <a:rPr lang="en-US" dirty="0" smtClean="0"/>
              <a:t>Level 1</a:t>
            </a:r>
          </a:p>
          <a:p>
            <a:pPr lvl="1"/>
            <a:r>
              <a:rPr lang="en-US" dirty="0" smtClean="0"/>
              <a:t>Level 2</a:t>
            </a:r>
          </a:p>
          <a:p>
            <a:pPr lvl="2"/>
            <a:r>
              <a:rPr lang="en-US" dirty="0" smtClean="0"/>
              <a:t>Level 3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1535113"/>
            <a:ext cx="3840480" cy="452437"/>
          </a:xfrm>
          <a:solidFill>
            <a:srgbClr val="728F3B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aseline="0">
                <a:solidFill>
                  <a:schemeClr val="bg1"/>
                </a:solidFill>
                <a:latin typeface="Franklin Gothic Demi Cond" panose="020B07060304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 smtClean="0"/>
              <a:t>COLUMN ONE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4683124" y="1535113"/>
            <a:ext cx="3840480" cy="452437"/>
          </a:xfrm>
          <a:solidFill>
            <a:srgbClr val="728F3B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aseline="0">
                <a:solidFill>
                  <a:schemeClr val="bg1"/>
                </a:solidFill>
                <a:latin typeface="Franklin Gothic Demi Cond" panose="020B0706030402020204" pitchFamily="34" charset="0"/>
              </a:defRPr>
            </a:lvl1pPr>
            <a:lvl2pPr>
              <a:defRPr>
                <a:latin typeface="Franklin Gothic Demi Cond" panose="020B0706030402020204" pitchFamily="34" charset="0"/>
              </a:defRPr>
            </a:lvl2pPr>
            <a:lvl3pPr>
              <a:defRPr>
                <a:latin typeface="Franklin Gothic Demi Cond" panose="020B0706030402020204" pitchFamily="34" charset="0"/>
              </a:defRPr>
            </a:lvl3pPr>
            <a:lvl4pPr>
              <a:defRPr>
                <a:latin typeface="Franklin Gothic Demi Cond" panose="020B0706030402020204" pitchFamily="34" charset="0"/>
              </a:defRPr>
            </a:lvl4pPr>
            <a:lvl5pPr>
              <a:defRPr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 dirty="0" smtClean="0"/>
              <a:t>COLUMN TWO TITLE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628650" y="1987550"/>
            <a:ext cx="3840163" cy="433959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spcAft>
                <a:spcPts val="400"/>
              </a:spcAft>
              <a:buFontTx/>
              <a:buNone/>
              <a:defRPr sz="2000" baseline="0">
                <a:latin typeface="Franklin Gothic Medium Cond" panose="020B0606030402020204" pitchFamily="34" charset="0"/>
              </a:defRPr>
            </a:lvl1pPr>
            <a:lvl2pPr marL="285750" indent="-17145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000" baseline="0">
                <a:latin typeface="Franklin Gothic Medium Cond" panose="020B0606030402020204" pitchFamily="34" charset="0"/>
              </a:defRPr>
            </a:lvl2pPr>
            <a:lvl3pPr marL="571500" indent="-174625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Franklin Gothic Medium" panose="020B0603020102020204" pitchFamily="34" charset="0"/>
              <a:buChar char="–"/>
              <a:defRPr sz="2000" baseline="0">
                <a:latin typeface="Franklin Gothic Medium Cond" panose="020B0606030402020204" pitchFamily="34" charset="0"/>
              </a:defRPr>
            </a:lvl3pPr>
          </a:lstStyle>
          <a:p>
            <a:pPr lvl="0"/>
            <a:r>
              <a:rPr lang="en-US" dirty="0" smtClean="0"/>
              <a:t>Level 1</a:t>
            </a:r>
          </a:p>
          <a:p>
            <a:pPr lvl="1"/>
            <a:r>
              <a:rPr lang="en-US" dirty="0" smtClean="0"/>
              <a:t>Level 2</a:t>
            </a:r>
          </a:p>
          <a:p>
            <a:pPr lvl="2"/>
            <a:r>
              <a:rPr lang="en-US" dirty="0" smtClean="0"/>
              <a:t>Level 3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628650" y="820636"/>
            <a:ext cx="7886700" cy="625576"/>
          </a:xfrm>
        </p:spPr>
        <p:txBody>
          <a:bodyPr>
            <a:noAutofit/>
          </a:bodyPr>
          <a:lstStyle>
            <a:lvl1pPr marL="0" indent="0">
              <a:buNone/>
              <a:defRPr sz="2000" b="0" i="1" baseline="0">
                <a:solidFill>
                  <a:schemeClr val="accent3"/>
                </a:solidFill>
                <a:latin typeface="+mj-lt"/>
              </a:defRPr>
            </a:lvl1pPr>
            <a:lvl2pPr marL="342900" indent="0">
              <a:buNone/>
              <a:defRPr i="1">
                <a:solidFill>
                  <a:schemeClr val="accent3"/>
                </a:solidFill>
                <a:latin typeface="+mj-lt"/>
              </a:defRPr>
            </a:lvl2pPr>
            <a:lvl3pPr marL="685800" indent="0">
              <a:buNone/>
              <a:defRPr i="1">
                <a:solidFill>
                  <a:schemeClr val="accent3"/>
                </a:solidFill>
                <a:latin typeface="+mj-lt"/>
              </a:defRPr>
            </a:lvl3pPr>
            <a:lvl4pPr marL="1028700" indent="0">
              <a:buNone/>
              <a:defRPr i="1">
                <a:solidFill>
                  <a:schemeClr val="accent3"/>
                </a:solidFill>
                <a:latin typeface="+mj-lt"/>
              </a:defRPr>
            </a:lvl4pPr>
            <a:lvl5pPr marL="1371600" indent="0">
              <a:buNone/>
              <a:defRPr i="1">
                <a:solidFill>
                  <a:schemeClr val="accent3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Slide subhead/key point, two lines max, initial cap first word only</a:t>
            </a:r>
          </a:p>
        </p:txBody>
      </p:sp>
    </p:spTree>
    <p:extLst>
      <p:ext uri="{BB962C8B-B14F-4D97-AF65-F5344CB8AC3E}">
        <p14:creationId xmlns:p14="http://schemas.microsoft.com/office/powerpoint/2010/main" val="23688676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2 Col-Title-Chart-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00184" y="6648569"/>
            <a:ext cx="2057400" cy="138112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  <a:latin typeface="Franklin Gothic Demi Cond" panose="020B0706030402020204" pitchFamily="34" charset="0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5727700"/>
            <a:ext cx="933340" cy="647673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82550"/>
            <a:ext cx="7863840" cy="822325"/>
          </a:xfrm>
        </p:spPr>
        <p:txBody>
          <a:bodyPr anchor="b">
            <a:noAutofit/>
          </a:bodyPr>
          <a:lstStyle>
            <a:lvl1pPr marL="0" indent="0">
              <a:buNone/>
              <a:defRPr sz="3200" baseline="0">
                <a:solidFill>
                  <a:schemeClr val="accent3"/>
                </a:solidFill>
                <a:latin typeface="Franklin Gothic Demi Cond" panose="020B0706030402020204" pitchFamily="34" charset="0"/>
              </a:defRPr>
            </a:lvl1pPr>
            <a:lvl2pPr marL="342900" indent="0">
              <a:buNone/>
              <a:defRPr sz="3200">
                <a:latin typeface="Franklin Gothic Demi Cond" panose="020B0706030402020204" pitchFamily="34" charset="0"/>
              </a:defRPr>
            </a:lvl2pPr>
            <a:lvl3pPr marL="685800" indent="0">
              <a:buNone/>
              <a:defRPr sz="3200">
                <a:latin typeface="Franklin Gothic Demi Cond" panose="020B0706030402020204" pitchFamily="34" charset="0"/>
              </a:defRPr>
            </a:lvl3pPr>
            <a:lvl4pPr marL="1028700" indent="0">
              <a:buNone/>
              <a:defRPr sz="3200">
                <a:latin typeface="Franklin Gothic Demi Cond" panose="020B0706030402020204" pitchFamily="34" charset="0"/>
              </a:defRPr>
            </a:lvl4pPr>
            <a:lvl5pPr marL="1371600" indent="0">
              <a:buNone/>
              <a:defRPr sz="3200"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 dirty="0" smtClean="0"/>
              <a:t>Slide title, one line max, initial cap first word only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628649" y="1154113"/>
            <a:ext cx="3840480" cy="452437"/>
          </a:xfrm>
          <a:solidFill>
            <a:srgbClr val="728F3B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aseline="0">
                <a:solidFill>
                  <a:schemeClr val="bg1"/>
                </a:solidFill>
                <a:latin typeface="Franklin Gothic Demi Cond" panose="020B07060304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 smtClean="0"/>
              <a:t>COLUMN ONE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4690872" y="1154113"/>
            <a:ext cx="3840480" cy="452437"/>
          </a:xfrm>
          <a:solidFill>
            <a:srgbClr val="728F3B"/>
          </a:solidFill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aseline="0">
                <a:solidFill>
                  <a:schemeClr val="bg1"/>
                </a:solidFill>
                <a:latin typeface="Franklin Gothic Demi Cond" panose="020B0706030402020204" pitchFamily="34" charset="0"/>
              </a:defRPr>
            </a:lvl1pPr>
            <a:lvl2pPr>
              <a:defRPr>
                <a:latin typeface="Franklin Gothic Demi Cond" panose="020B0706030402020204" pitchFamily="34" charset="0"/>
              </a:defRPr>
            </a:lvl2pPr>
            <a:lvl3pPr>
              <a:defRPr>
                <a:latin typeface="Franklin Gothic Demi Cond" panose="020B0706030402020204" pitchFamily="34" charset="0"/>
              </a:defRPr>
            </a:lvl3pPr>
            <a:lvl4pPr>
              <a:defRPr>
                <a:latin typeface="Franklin Gothic Demi Cond" panose="020B0706030402020204" pitchFamily="34" charset="0"/>
              </a:defRPr>
            </a:lvl4pPr>
            <a:lvl5pPr>
              <a:defRPr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 dirty="0" smtClean="0"/>
              <a:t>COLUMN TWO TITLE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8" hasCustomPrompt="1"/>
          </p:nvPr>
        </p:nvSpPr>
        <p:spPr>
          <a:xfrm>
            <a:off x="628650" y="1606550"/>
            <a:ext cx="3840479" cy="402336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aseline="0"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 smtClean="0"/>
              <a:t>Table, chart, SmartArt, picture, video</a:t>
            </a:r>
          </a:p>
          <a:p>
            <a:pPr lvl="0"/>
            <a:r>
              <a:rPr lang="en-US" dirty="0" smtClean="0"/>
              <a:t>Charts: One dimensional</a:t>
            </a:r>
          </a:p>
          <a:p>
            <a:pPr lvl="0"/>
            <a:r>
              <a:rPr lang="en-US" dirty="0" smtClean="0"/>
              <a:t>Photos: Permission form required; credit required</a:t>
            </a:r>
          </a:p>
          <a:p>
            <a:pPr lvl="0"/>
            <a:r>
              <a:rPr lang="en-US" dirty="0" smtClean="0"/>
              <a:t>NO clip art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9" hasCustomPrompt="1"/>
          </p:nvPr>
        </p:nvSpPr>
        <p:spPr>
          <a:xfrm>
            <a:off x="4690872" y="1606550"/>
            <a:ext cx="3840480" cy="4023360"/>
          </a:xfrm>
        </p:spPr>
        <p:txBody>
          <a:bodyPr>
            <a:noAutofit/>
          </a:bodyPr>
          <a:lstStyle>
            <a:lvl1pPr marL="0" indent="0">
              <a:buNone/>
              <a:defRPr sz="2000"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 smtClean="0"/>
              <a:t>Table, chart, SmartArt, picture, video</a:t>
            </a:r>
          </a:p>
          <a:p>
            <a:pPr lvl="0"/>
            <a:r>
              <a:rPr lang="en-US" dirty="0" smtClean="0"/>
              <a:t>Charts: One dimensional</a:t>
            </a:r>
          </a:p>
          <a:p>
            <a:pPr lvl="0"/>
            <a:r>
              <a:rPr lang="en-US" dirty="0" smtClean="0"/>
              <a:t>Photos: Permission form required; credit required</a:t>
            </a:r>
          </a:p>
          <a:p>
            <a:pPr lvl="0"/>
            <a:r>
              <a:rPr lang="en-US" dirty="0" smtClean="0"/>
              <a:t>NO clip 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338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2 Col-Title-Chart-Table - No 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00184" y="6648569"/>
            <a:ext cx="2057400" cy="138112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  <a:latin typeface="Franklin Gothic Demi Cond" panose="020B0706030402020204" pitchFamily="34" charset="0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82550"/>
            <a:ext cx="7863840" cy="822325"/>
          </a:xfrm>
        </p:spPr>
        <p:txBody>
          <a:bodyPr anchor="b">
            <a:noAutofit/>
          </a:bodyPr>
          <a:lstStyle>
            <a:lvl1pPr marL="0" indent="0">
              <a:buNone/>
              <a:defRPr sz="3200" baseline="0">
                <a:solidFill>
                  <a:schemeClr val="accent3"/>
                </a:solidFill>
                <a:latin typeface="Franklin Gothic Demi Cond" panose="020B0706030402020204" pitchFamily="34" charset="0"/>
              </a:defRPr>
            </a:lvl1pPr>
            <a:lvl2pPr marL="342900" indent="0">
              <a:buNone/>
              <a:defRPr sz="3200">
                <a:latin typeface="Franklin Gothic Demi Cond" panose="020B0706030402020204" pitchFamily="34" charset="0"/>
              </a:defRPr>
            </a:lvl2pPr>
            <a:lvl3pPr marL="685800" indent="0">
              <a:buNone/>
              <a:defRPr sz="3200">
                <a:latin typeface="Franklin Gothic Demi Cond" panose="020B0706030402020204" pitchFamily="34" charset="0"/>
              </a:defRPr>
            </a:lvl3pPr>
            <a:lvl4pPr marL="1028700" indent="0">
              <a:buNone/>
              <a:defRPr sz="3200">
                <a:latin typeface="Franklin Gothic Demi Cond" panose="020B0706030402020204" pitchFamily="34" charset="0"/>
              </a:defRPr>
            </a:lvl4pPr>
            <a:lvl5pPr marL="1371600" indent="0">
              <a:buNone/>
              <a:defRPr sz="3200"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 dirty="0" smtClean="0"/>
              <a:t>Slide title, one line max, initial cap first word only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628649" y="1154113"/>
            <a:ext cx="3840480" cy="452437"/>
          </a:xfrm>
          <a:solidFill>
            <a:srgbClr val="728F3B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aseline="0">
                <a:solidFill>
                  <a:schemeClr val="bg1"/>
                </a:solidFill>
                <a:latin typeface="Franklin Gothic Demi Cond" panose="020B07060304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 smtClean="0"/>
              <a:t>COLUMN ONE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4690872" y="1154113"/>
            <a:ext cx="3840480" cy="452437"/>
          </a:xfrm>
          <a:solidFill>
            <a:srgbClr val="728F3B"/>
          </a:solidFill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aseline="0">
                <a:solidFill>
                  <a:schemeClr val="bg1"/>
                </a:solidFill>
                <a:latin typeface="Franklin Gothic Demi Cond" panose="020B0706030402020204" pitchFamily="34" charset="0"/>
              </a:defRPr>
            </a:lvl1pPr>
            <a:lvl2pPr>
              <a:defRPr>
                <a:latin typeface="Franklin Gothic Demi Cond" panose="020B0706030402020204" pitchFamily="34" charset="0"/>
              </a:defRPr>
            </a:lvl2pPr>
            <a:lvl3pPr>
              <a:defRPr>
                <a:latin typeface="Franklin Gothic Demi Cond" panose="020B0706030402020204" pitchFamily="34" charset="0"/>
              </a:defRPr>
            </a:lvl3pPr>
            <a:lvl4pPr>
              <a:defRPr>
                <a:latin typeface="Franklin Gothic Demi Cond" panose="020B0706030402020204" pitchFamily="34" charset="0"/>
              </a:defRPr>
            </a:lvl4pPr>
            <a:lvl5pPr>
              <a:defRPr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 dirty="0" smtClean="0"/>
              <a:t>COLUMN TWO TITLE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8" hasCustomPrompt="1"/>
          </p:nvPr>
        </p:nvSpPr>
        <p:spPr>
          <a:xfrm>
            <a:off x="628650" y="1606550"/>
            <a:ext cx="3840479" cy="475615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aseline="0"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 smtClean="0"/>
              <a:t>Table, chart, SmartArt, picture, video</a:t>
            </a:r>
          </a:p>
          <a:p>
            <a:pPr lvl="0"/>
            <a:r>
              <a:rPr lang="en-US" dirty="0" smtClean="0"/>
              <a:t>Charts: One dimensional</a:t>
            </a:r>
          </a:p>
          <a:p>
            <a:pPr lvl="0"/>
            <a:r>
              <a:rPr lang="en-US" dirty="0" smtClean="0"/>
              <a:t>Photos: Permission form required; credit required</a:t>
            </a:r>
          </a:p>
          <a:p>
            <a:pPr lvl="0"/>
            <a:r>
              <a:rPr lang="en-US" dirty="0" smtClean="0"/>
              <a:t>NO clip art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9" hasCustomPrompt="1"/>
          </p:nvPr>
        </p:nvSpPr>
        <p:spPr>
          <a:xfrm>
            <a:off x="4690872" y="1606550"/>
            <a:ext cx="3840480" cy="4756150"/>
          </a:xfrm>
        </p:spPr>
        <p:txBody>
          <a:bodyPr>
            <a:noAutofit/>
          </a:bodyPr>
          <a:lstStyle>
            <a:lvl1pPr marL="0" indent="0">
              <a:buNone/>
              <a:defRPr sz="2000"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 smtClean="0"/>
              <a:t>Table, chart, SmartArt, picture, video</a:t>
            </a:r>
          </a:p>
          <a:p>
            <a:pPr lvl="0"/>
            <a:r>
              <a:rPr lang="en-US" dirty="0" smtClean="0"/>
              <a:t>Charts: One dimensional</a:t>
            </a:r>
          </a:p>
          <a:p>
            <a:pPr lvl="0"/>
            <a:r>
              <a:rPr lang="en-US" dirty="0" smtClean="0"/>
              <a:t>Photos: Permission form required; credit required</a:t>
            </a:r>
          </a:p>
          <a:p>
            <a:pPr lvl="0"/>
            <a:r>
              <a:rPr lang="en-US" dirty="0" smtClean="0"/>
              <a:t>NO clip 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687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2 Col-Chart-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00184" y="6648569"/>
            <a:ext cx="2057400" cy="138112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  <a:latin typeface="Franklin Gothic Demi Cond" panose="020B0706030402020204" pitchFamily="34" charset="0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5727700"/>
            <a:ext cx="933340" cy="647673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82550"/>
            <a:ext cx="7863840" cy="822325"/>
          </a:xfrm>
        </p:spPr>
        <p:txBody>
          <a:bodyPr anchor="b">
            <a:noAutofit/>
          </a:bodyPr>
          <a:lstStyle>
            <a:lvl1pPr marL="0" indent="0">
              <a:buNone/>
              <a:defRPr sz="3200" baseline="0">
                <a:solidFill>
                  <a:schemeClr val="accent3"/>
                </a:solidFill>
                <a:latin typeface="Franklin Gothic Demi Cond" panose="020B0706030402020204" pitchFamily="34" charset="0"/>
              </a:defRPr>
            </a:lvl1pPr>
            <a:lvl2pPr marL="342900" indent="0">
              <a:buNone/>
              <a:defRPr sz="3200">
                <a:latin typeface="Franklin Gothic Demi Cond" panose="020B0706030402020204" pitchFamily="34" charset="0"/>
              </a:defRPr>
            </a:lvl2pPr>
            <a:lvl3pPr marL="685800" indent="0">
              <a:buNone/>
              <a:defRPr sz="3200">
                <a:latin typeface="Franklin Gothic Demi Cond" panose="020B0706030402020204" pitchFamily="34" charset="0"/>
              </a:defRPr>
            </a:lvl3pPr>
            <a:lvl4pPr marL="1028700" indent="0">
              <a:buNone/>
              <a:defRPr sz="3200">
                <a:latin typeface="Franklin Gothic Demi Cond" panose="020B0706030402020204" pitchFamily="34" charset="0"/>
              </a:defRPr>
            </a:lvl4pPr>
            <a:lvl5pPr marL="1371600" indent="0">
              <a:buNone/>
              <a:defRPr sz="3200"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 dirty="0" smtClean="0"/>
              <a:t>Slide title, one line max, initial cap first word only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8" hasCustomPrompt="1"/>
          </p:nvPr>
        </p:nvSpPr>
        <p:spPr>
          <a:xfrm>
            <a:off x="628650" y="1033272"/>
            <a:ext cx="3840480" cy="457200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aseline="0"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 smtClean="0"/>
              <a:t>Table, chart, SmartArt, picture, video</a:t>
            </a:r>
          </a:p>
          <a:p>
            <a:pPr lvl="0"/>
            <a:r>
              <a:rPr lang="en-US" dirty="0" smtClean="0"/>
              <a:t>Charts: One dimensional</a:t>
            </a:r>
          </a:p>
          <a:p>
            <a:pPr lvl="0"/>
            <a:r>
              <a:rPr lang="en-US" dirty="0" smtClean="0"/>
              <a:t>Photos: Permission form required; credit required</a:t>
            </a:r>
          </a:p>
          <a:p>
            <a:pPr lvl="0"/>
            <a:r>
              <a:rPr lang="en-US" dirty="0" smtClean="0"/>
              <a:t>NO clip art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9" hasCustomPrompt="1"/>
          </p:nvPr>
        </p:nvSpPr>
        <p:spPr>
          <a:xfrm>
            <a:off x="4690872" y="1033272"/>
            <a:ext cx="3840480" cy="4572000"/>
          </a:xfrm>
        </p:spPr>
        <p:txBody>
          <a:bodyPr>
            <a:noAutofit/>
          </a:bodyPr>
          <a:lstStyle>
            <a:lvl1pPr marL="0" indent="0">
              <a:buNone/>
              <a:defRPr sz="2000"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 smtClean="0"/>
              <a:t>Table, chart, SmartArt, picture, video</a:t>
            </a:r>
          </a:p>
          <a:p>
            <a:pPr lvl="0"/>
            <a:r>
              <a:rPr lang="en-US" dirty="0" smtClean="0"/>
              <a:t>Charts: One dimensional</a:t>
            </a:r>
          </a:p>
          <a:p>
            <a:pPr lvl="0"/>
            <a:r>
              <a:rPr lang="en-US" dirty="0" smtClean="0"/>
              <a:t>Photos: Permission form required;  credit photographer</a:t>
            </a:r>
          </a:p>
          <a:p>
            <a:pPr lvl="0"/>
            <a:r>
              <a:rPr lang="en-US" dirty="0" smtClean="0"/>
              <a:t>NO clip art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50054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2 Col-Chart-Table - No 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00184" y="6648569"/>
            <a:ext cx="2057400" cy="138112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  <a:latin typeface="Franklin Gothic Demi Cond" panose="020B0706030402020204" pitchFamily="34" charset="0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82550"/>
            <a:ext cx="7863840" cy="822325"/>
          </a:xfrm>
        </p:spPr>
        <p:txBody>
          <a:bodyPr anchor="b">
            <a:noAutofit/>
          </a:bodyPr>
          <a:lstStyle>
            <a:lvl1pPr marL="0" indent="0">
              <a:buNone/>
              <a:defRPr sz="3200" baseline="0">
                <a:solidFill>
                  <a:schemeClr val="accent3"/>
                </a:solidFill>
                <a:latin typeface="Franklin Gothic Demi Cond" panose="020B0706030402020204" pitchFamily="34" charset="0"/>
              </a:defRPr>
            </a:lvl1pPr>
            <a:lvl2pPr marL="342900" indent="0">
              <a:buNone/>
              <a:defRPr sz="3200">
                <a:latin typeface="Franklin Gothic Demi Cond" panose="020B0706030402020204" pitchFamily="34" charset="0"/>
              </a:defRPr>
            </a:lvl2pPr>
            <a:lvl3pPr marL="685800" indent="0">
              <a:buNone/>
              <a:defRPr sz="3200">
                <a:latin typeface="Franklin Gothic Demi Cond" panose="020B0706030402020204" pitchFamily="34" charset="0"/>
              </a:defRPr>
            </a:lvl3pPr>
            <a:lvl4pPr marL="1028700" indent="0">
              <a:buNone/>
              <a:defRPr sz="3200">
                <a:latin typeface="Franklin Gothic Demi Cond" panose="020B0706030402020204" pitchFamily="34" charset="0"/>
              </a:defRPr>
            </a:lvl4pPr>
            <a:lvl5pPr marL="1371600" indent="0">
              <a:buNone/>
              <a:defRPr sz="3200"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 dirty="0" smtClean="0"/>
              <a:t>Slide title, one line max, initial cap first word only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8" hasCustomPrompt="1"/>
          </p:nvPr>
        </p:nvSpPr>
        <p:spPr>
          <a:xfrm>
            <a:off x="628650" y="1033271"/>
            <a:ext cx="3840480" cy="5338953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aseline="0"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 smtClean="0"/>
              <a:t>Table, chart, SmartArt, picture, video</a:t>
            </a:r>
          </a:p>
          <a:p>
            <a:pPr lvl="0"/>
            <a:r>
              <a:rPr lang="en-US" dirty="0" smtClean="0"/>
              <a:t>Charts: One dimensional</a:t>
            </a:r>
          </a:p>
          <a:p>
            <a:pPr lvl="0"/>
            <a:r>
              <a:rPr lang="en-US" dirty="0" smtClean="0"/>
              <a:t>Photos: Permission form required; credit required</a:t>
            </a:r>
          </a:p>
          <a:p>
            <a:pPr lvl="0"/>
            <a:r>
              <a:rPr lang="en-US" dirty="0" smtClean="0"/>
              <a:t>NO clip art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9" hasCustomPrompt="1"/>
          </p:nvPr>
        </p:nvSpPr>
        <p:spPr>
          <a:xfrm>
            <a:off x="4690872" y="1033271"/>
            <a:ext cx="3840480" cy="5338953"/>
          </a:xfrm>
        </p:spPr>
        <p:txBody>
          <a:bodyPr>
            <a:noAutofit/>
          </a:bodyPr>
          <a:lstStyle>
            <a:lvl1pPr marL="0" indent="0">
              <a:buNone/>
              <a:defRPr sz="2000"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 smtClean="0"/>
              <a:t>Table, chart, SmartArt, picture, video</a:t>
            </a:r>
          </a:p>
          <a:p>
            <a:pPr lvl="0"/>
            <a:r>
              <a:rPr lang="en-US" dirty="0" smtClean="0"/>
              <a:t>Charts: One dimensional</a:t>
            </a:r>
          </a:p>
          <a:p>
            <a:pPr lvl="0"/>
            <a:r>
              <a:rPr lang="en-US" dirty="0" smtClean="0"/>
              <a:t>Photos: Permission form required;  credit photographer</a:t>
            </a:r>
          </a:p>
          <a:p>
            <a:pPr lvl="0"/>
            <a:r>
              <a:rPr lang="en-US" dirty="0" smtClean="0"/>
              <a:t>NO clip art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53256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head, Text &amp; Photo-Chart-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9" hasCustomPrompt="1"/>
          </p:nvPr>
        </p:nvSpPr>
        <p:spPr>
          <a:xfrm>
            <a:off x="4572000" y="1"/>
            <a:ext cx="4563872" cy="6857998"/>
          </a:xfrm>
        </p:spPr>
        <p:txBody>
          <a:bodyPr>
            <a:noAutofit/>
          </a:bodyPr>
          <a:lstStyle>
            <a:lvl1pPr marL="0" indent="0">
              <a:buNone/>
              <a:defRPr sz="2000"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 smtClean="0"/>
              <a:t>Photo, chart, table (no clip art)</a:t>
            </a:r>
          </a:p>
          <a:p>
            <a:pPr lvl="0"/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8" hasCustomPrompt="1"/>
          </p:nvPr>
        </p:nvSpPr>
        <p:spPr>
          <a:xfrm>
            <a:off x="457200" y="1347536"/>
            <a:ext cx="4114800" cy="5510463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aseline="0"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 smtClean="0"/>
              <a:t>Level 1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457200" y="661988"/>
            <a:ext cx="4114800" cy="685800"/>
          </a:xfrm>
        </p:spPr>
        <p:txBody>
          <a:bodyPr>
            <a:noAutofit/>
          </a:bodyPr>
          <a:lstStyle>
            <a:lvl1pPr marL="0" indent="0">
              <a:buNone/>
              <a:defRPr sz="2000" i="1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Key point or subhead; 1-2 lines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57200" y="0"/>
            <a:ext cx="4114800" cy="661988"/>
          </a:xfrm>
        </p:spPr>
        <p:txBody>
          <a:bodyPr anchor="b">
            <a:noAutofit/>
          </a:bodyPr>
          <a:lstStyle>
            <a:lvl1pPr marL="0" indent="0">
              <a:buNone/>
              <a:defRPr sz="3200" baseline="0">
                <a:solidFill>
                  <a:schemeClr val="tx2"/>
                </a:solidFill>
                <a:latin typeface="Franklin Gothic Demi Cond" panose="020B0706030402020204" pitchFamily="34" charset="0"/>
              </a:defRPr>
            </a:lvl1pPr>
          </a:lstStyle>
          <a:p>
            <a:pPr lvl="0"/>
            <a:r>
              <a:rPr lang="en-US" dirty="0" smtClean="0"/>
              <a:t>Slide title; 1 line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00184" y="6648569"/>
            <a:ext cx="2057400" cy="138112"/>
          </a:xfrm>
        </p:spPr>
        <p:txBody>
          <a:bodyPr/>
          <a:lstStyle>
            <a:lvl1pPr algn="r">
              <a:defRPr>
                <a:solidFill>
                  <a:sysClr val="windowText" lastClr="000000"/>
                </a:solidFill>
                <a:latin typeface="Franklin Gothic Demi Cond" panose="020B0706030402020204" pitchFamily="34" charset="0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423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 Change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00184" y="6659709"/>
            <a:ext cx="2057400" cy="138112"/>
          </a:xfrm>
        </p:spPr>
        <p:txBody>
          <a:bodyPr/>
          <a:lstStyle>
            <a:lvl1pPr algn="r">
              <a:defRPr sz="1000">
                <a:solidFill>
                  <a:schemeClr val="bg1"/>
                </a:solidFill>
                <a:latin typeface="Franklin Gothic Demi Cond" panose="020B0706030402020204" pitchFamily="34" charset="0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2486423"/>
            <a:ext cx="9144000" cy="89495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42875" y="2486423"/>
            <a:ext cx="8858250" cy="894952"/>
          </a:xfrm>
        </p:spPr>
        <p:txBody>
          <a:bodyPr anchor="ctr">
            <a:normAutofit/>
          </a:bodyPr>
          <a:lstStyle>
            <a:lvl1pPr algn="l">
              <a:defRPr sz="3200" i="0" baseline="0">
                <a:solidFill>
                  <a:schemeClr val="bg1"/>
                </a:solidFill>
                <a:latin typeface="Franklin Gothic Demi Cond" panose="020B0706030402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Presenter change divider: One line max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5727700"/>
            <a:ext cx="933340" cy="64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072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00184" y="6648569"/>
            <a:ext cx="2057400" cy="138112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  <a:latin typeface="Franklin Gothic Demi Cond" panose="020B0706030402020204" pitchFamily="34" charset="0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2435392"/>
            <a:ext cx="9144000" cy="822325"/>
          </a:xfrm>
        </p:spPr>
        <p:txBody>
          <a:bodyPr anchor="b">
            <a:noAutofit/>
          </a:bodyPr>
          <a:lstStyle>
            <a:lvl1pPr marL="0" indent="0" algn="ctr">
              <a:buNone/>
              <a:defRPr sz="3600" baseline="0">
                <a:solidFill>
                  <a:schemeClr val="accent3"/>
                </a:solidFill>
                <a:latin typeface="Franklin Gothic Demi Cond" panose="020B0706030402020204" pitchFamily="34" charset="0"/>
              </a:defRPr>
            </a:lvl1pPr>
            <a:lvl2pPr marL="342900" indent="0">
              <a:buNone/>
              <a:defRPr sz="3200">
                <a:latin typeface="Franklin Gothic Demi Cond" panose="020B0706030402020204" pitchFamily="34" charset="0"/>
              </a:defRPr>
            </a:lvl2pPr>
            <a:lvl3pPr marL="685800" indent="0">
              <a:buNone/>
              <a:defRPr sz="3200">
                <a:latin typeface="Franklin Gothic Demi Cond" panose="020B0706030402020204" pitchFamily="34" charset="0"/>
              </a:defRPr>
            </a:lvl3pPr>
            <a:lvl4pPr marL="1028700" indent="0">
              <a:buNone/>
              <a:defRPr sz="3200">
                <a:latin typeface="Franklin Gothic Demi Cond" panose="020B0706030402020204" pitchFamily="34" charset="0"/>
              </a:defRPr>
            </a:lvl4pPr>
            <a:lvl5pPr marL="1371600" indent="0">
              <a:buNone/>
              <a:defRPr sz="3200"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 dirty="0" smtClean="0"/>
              <a:t>Questions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-15477"/>
            <a:ext cx="9144000" cy="274320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1794585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Page &amp;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00184" y="6659709"/>
            <a:ext cx="2057400" cy="138112"/>
          </a:xfrm>
        </p:spPr>
        <p:txBody>
          <a:bodyPr/>
          <a:lstStyle>
            <a:lvl1pPr algn="r">
              <a:defRPr sz="1000">
                <a:solidFill>
                  <a:schemeClr val="bg1"/>
                </a:solidFill>
                <a:latin typeface="Franklin Gothic Demi Cond" panose="020B0706030402020204" pitchFamily="34" charset="0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5727700"/>
            <a:ext cx="933340" cy="64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2406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031863"/>
            <a:ext cx="7863840" cy="466344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defRPr sz="2400" baseline="0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 smtClean="0"/>
              <a:t>First level bullet; 24pt text; 12pts above/2pts below</a:t>
            </a:r>
          </a:p>
          <a:p>
            <a:pPr lvl="1"/>
            <a:r>
              <a:rPr lang="en-US" dirty="0" smtClean="0"/>
              <a:t>Second level bullet; 20pt text; 2pts above/2pts below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00184" y="6648569"/>
            <a:ext cx="2057400" cy="138112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  <a:latin typeface="Franklin Gothic Demi Cond" panose="020B0706030402020204" pitchFamily="34" charset="0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5727700"/>
            <a:ext cx="933340" cy="647673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82550"/>
            <a:ext cx="7863840" cy="822960"/>
          </a:xfrm>
        </p:spPr>
        <p:txBody>
          <a:bodyPr anchor="b">
            <a:noAutofit/>
          </a:bodyPr>
          <a:lstStyle>
            <a:lvl1pPr marL="0" indent="0">
              <a:buNone/>
              <a:defRPr sz="3200" baseline="0">
                <a:solidFill>
                  <a:schemeClr val="accent3"/>
                </a:solidFill>
                <a:latin typeface="Franklin Gothic Demi Cond" panose="020B0706030402020204" pitchFamily="34" charset="0"/>
              </a:defRPr>
            </a:lvl1pPr>
            <a:lvl2pPr marL="342900" indent="0">
              <a:buNone/>
              <a:defRPr sz="3200">
                <a:latin typeface="Franklin Gothic Demi Cond" panose="020B0706030402020204" pitchFamily="34" charset="0"/>
              </a:defRPr>
            </a:lvl2pPr>
            <a:lvl3pPr marL="685800" indent="0">
              <a:buNone/>
              <a:defRPr sz="3200">
                <a:latin typeface="Franklin Gothic Demi Cond" panose="020B0706030402020204" pitchFamily="34" charset="0"/>
              </a:defRPr>
            </a:lvl3pPr>
            <a:lvl4pPr marL="1028700" indent="0">
              <a:buNone/>
              <a:defRPr sz="3200">
                <a:latin typeface="Franklin Gothic Demi Cond" panose="020B0706030402020204" pitchFamily="34" charset="0"/>
              </a:defRPr>
            </a:lvl4pPr>
            <a:lvl5pPr marL="1371600" indent="0">
              <a:buNone/>
              <a:defRPr sz="3200"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 dirty="0" smtClean="0"/>
              <a:t>Slide title, one line max, initial cap first word only</a:t>
            </a:r>
          </a:p>
        </p:txBody>
      </p:sp>
    </p:spTree>
    <p:extLst>
      <p:ext uri="{BB962C8B-B14F-4D97-AF65-F5344CB8AC3E}">
        <p14:creationId xmlns:p14="http://schemas.microsoft.com/office/powerpoint/2010/main" val="3555216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Page &amp; Bar - No 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00184" y="6659709"/>
            <a:ext cx="2057400" cy="138112"/>
          </a:xfrm>
        </p:spPr>
        <p:txBody>
          <a:bodyPr/>
          <a:lstStyle>
            <a:lvl1pPr algn="r">
              <a:defRPr sz="1000">
                <a:solidFill>
                  <a:schemeClr val="bg1"/>
                </a:solidFill>
                <a:latin typeface="Franklin Gothic Demi Cond" panose="020B0706030402020204" pitchFamily="34" charset="0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233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Page &amp; Page No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00184" y="6659709"/>
            <a:ext cx="2057400" cy="138112"/>
          </a:xfrm>
        </p:spPr>
        <p:txBody>
          <a:bodyPr/>
          <a:lstStyle>
            <a:lvl1pPr algn="r">
              <a:defRPr sz="1000">
                <a:solidFill>
                  <a:schemeClr val="tx1"/>
                </a:solidFill>
                <a:latin typeface="Franklin Gothic Demi Cond" panose="020B0706030402020204" pitchFamily="34" charset="0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37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3363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Text - No 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031863"/>
            <a:ext cx="7886700" cy="538741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defRPr sz="2400" baseline="0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 smtClean="0"/>
              <a:t>First level bullet; 24pt text; 12pts above/2pts below</a:t>
            </a:r>
          </a:p>
          <a:p>
            <a:pPr lvl="1"/>
            <a:r>
              <a:rPr lang="en-US" dirty="0" smtClean="0"/>
              <a:t>Second level bullet; 20pt text; 2pts above/2pts below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00184" y="6648569"/>
            <a:ext cx="2057400" cy="138112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  <a:latin typeface="Franklin Gothic Demi Cond" panose="020B0706030402020204" pitchFamily="34" charset="0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82550"/>
            <a:ext cx="7886700" cy="822325"/>
          </a:xfrm>
        </p:spPr>
        <p:txBody>
          <a:bodyPr anchor="b">
            <a:noAutofit/>
          </a:bodyPr>
          <a:lstStyle>
            <a:lvl1pPr marL="0" indent="0">
              <a:buNone/>
              <a:defRPr sz="3200" baseline="0">
                <a:solidFill>
                  <a:schemeClr val="accent3"/>
                </a:solidFill>
                <a:latin typeface="Franklin Gothic Demi Cond" panose="020B0706030402020204" pitchFamily="34" charset="0"/>
              </a:defRPr>
            </a:lvl1pPr>
            <a:lvl2pPr marL="342900" indent="0">
              <a:buNone/>
              <a:defRPr sz="3200">
                <a:latin typeface="Franklin Gothic Demi Cond" panose="020B0706030402020204" pitchFamily="34" charset="0"/>
              </a:defRPr>
            </a:lvl2pPr>
            <a:lvl3pPr marL="685800" indent="0">
              <a:buNone/>
              <a:defRPr sz="3200">
                <a:latin typeface="Franklin Gothic Demi Cond" panose="020B0706030402020204" pitchFamily="34" charset="0"/>
              </a:defRPr>
            </a:lvl3pPr>
            <a:lvl4pPr marL="1028700" indent="0">
              <a:buNone/>
              <a:defRPr sz="3200">
                <a:latin typeface="Franklin Gothic Demi Cond" panose="020B0706030402020204" pitchFamily="34" charset="0"/>
              </a:defRPr>
            </a:lvl4pPr>
            <a:lvl5pPr marL="1371600" indent="0">
              <a:buNone/>
              <a:defRPr sz="3200"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 dirty="0" smtClean="0"/>
              <a:t>Slide title, one line max, initial cap first word only</a:t>
            </a:r>
          </a:p>
        </p:txBody>
      </p:sp>
    </p:spTree>
    <p:extLst>
      <p:ext uri="{BB962C8B-B14F-4D97-AF65-F5344CB8AC3E}">
        <p14:creationId xmlns:p14="http://schemas.microsoft.com/office/powerpoint/2010/main" val="3417512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head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551709"/>
            <a:ext cx="7886700" cy="4175991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defRPr sz="2400" baseline="0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 smtClean="0"/>
              <a:t>First level bullet; 24pt text; 12pts above/2pts below</a:t>
            </a:r>
          </a:p>
          <a:p>
            <a:pPr lvl="1"/>
            <a:r>
              <a:rPr lang="en-US" dirty="0" smtClean="0"/>
              <a:t>Second level bullet; 20pt text; 2pts above/2pts below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00184" y="6648569"/>
            <a:ext cx="2057400" cy="138112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  <a:latin typeface="Franklin Gothic Demi Cond" panose="020B0706030402020204" pitchFamily="34" charset="0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5727700"/>
            <a:ext cx="933340" cy="647673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82550"/>
            <a:ext cx="7886700" cy="822325"/>
          </a:xfrm>
        </p:spPr>
        <p:txBody>
          <a:bodyPr anchor="b">
            <a:noAutofit/>
          </a:bodyPr>
          <a:lstStyle>
            <a:lvl1pPr marL="0" indent="0">
              <a:buNone/>
              <a:defRPr sz="3200" baseline="0">
                <a:solidFill>
                  <a:schemeClr val="accent3"/>
                </a:solidFill>
                <a:latin typeface="Franklin Gothic Demi Cond" panose="020B0706030402020204" pitchFamily="34" charset="0"/>
              </a:defRPr>
            </a:lvl1pPr>
            <a:lvl2pPr marL="342900" indent="0">
              <a:buNone/>
              <a:defRPr sz="3200">
                <a:latin typeface="Franklin Gothic Demi Cond" panose="020B0706030402020204" pitchFamily="34" charset="0"/>
              </a:defRPr>
            </a:lvl2pPr>
            <a:lvl3pPr marL="685800" indent="0">
              <a:buNone/>
              <a:defRPr sz="3200">
                <a:latin typeface="Franklin Gothic Demi Cond" panose="020B0706030402020204" pitchFamily="34" charset="0"/>
              </a:defRPr>
            </a:lvl3pPr>
            <a:lvl4pPr marL="1028700" indent="0">
              <a:buNone/>
              <a:defRPr sz="3200">
                <a:latin typeface="Franklin Gothic Demi Cond" panose="020B0706030402020204" pitchFamily="34" charset="0"/>
              </a:defRPr>
            </a:lvl4pPr>
            <a:lvl5pPr marL="1371600" indent="0">
              <a:buNone/>
              <a:defRPr sz="3200"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 dirty="0" smtClean="0"/>
              <a:t>Slide title, one line max, initial cap first word only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909537"/>
            <a:ext cx="7886700" cy="561975"/>
          </a:xfrm>
        </p:spPr>
        <p:txBody>
          <a:bodyPr>
            <a:noAutofit/>
          </a:bodyPr>
          <a:lstStyle>
            <a:lvl1pPr marL="0" indent="0">
              <a:buNone/>
              <a:defRPr sz="2000" b="0" i="1" baseline="0">
                <a:solidFill>
                  <a:schemeClr val="accent3"/>
                </a:solidFill>
                <a:latin typeface="+mj-lt"/>
              </a:defRPr>
            </a:lvl1pPr>
            <a:lvl2pPr marL="342900" indent="0">
              <a:buNone/>
              <a:defRPr i="1">
                <a:solidFill>
                  <a:schemeClr val="accent3"/>
                </a:solidFill>
                <a:latin typeface="+mj-lt"/>
              </a:defRPr>
            </a:lvl2pPr>
            <a:lvl3pPr marL="685800" indent="0">
              <a:buNone/>
              <a:defRPr i="1">
                <a:solidFill>
                  <a:schemeClr val="accent3"/>
                </a:solidFill>
                <a:latin typeface="+mj-lt"/>
              </a:defRPr>
            </a:lvl3pPr>
            <a:lvl4pPr marL="1028700" indent="0">
              <a:buNone/>
              <a:defRPr i="1">
                <a:solidFill>
                  <a:schemeClr val="accent3"/>
                </a:solidFill>
                <a:latin typeface="+mj-lt"/>
              </a:defRPr>
            </a:lvl4pPr>
            <a:lvl5pPr marL="1371600" indent="0">
              <a:buNone/>
              <a:defRPr i="1">
                <a:solidFill>
                  <a:schemeClr val="accent3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Slide subhead/key point, two lines max, initial cap first word only</a:t>
            </a:r>
          </a:p>
        </p:txBody>
      </p:sp>
    </p:spTree>
    <p:extLst>
      <p:ext uri="{BB962C8B-B14F-4D97-AF65-F5344CB8AC3E}">
        <p14:creationId xmlns:p14="http://schemas.microsoft.com/office/powerpoint/2010/main" val="1821807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head, Text - No 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551709"/>
            <a:ext cx="7886700" cy="4958747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defRPr sz="2400" baseline="0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 smtClean="0"/>
              <a:t>First level bullet; 24pt text; 12pts above/2pts below</a:t>
            </a:r>
          </a:p>
          <a:p>
            <a:pPr lvl="1"/>
            <a:r>
              <a:rPr lang="en-US" dirty="0" smtClean="0"/>
              <a:t>Second level bullet; 20pt text; 2pts above/2pts below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00184" y="6648569"/>
            <a:ext cx="2057400" cy="138112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  <a:latin typeface="Franklin Gothic Demi Cond" panose="020B0706030402020204" pitchFamily="34" charset="0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82550"/>
            <a:ext cx="7886700" cy="822325"/>
          </a:xfrm>
        </p:spPr>
        <p:txBody>
          <a:bodyPr anchor="b">
            <a:noAutofit/>
          </a:bodyPr>
          <a:lstStyle>
            <a:lvl1pPr marL="0" indent="0">
              <a:buNone/>
              <a:defRPr sz="3200" baseline="0">
                <a:solidFill>
                  <a:schemeClr val="accent3"/>
                </a:solidFill>
                <a:latin typeface="Franklin Gothic Demi Cond" panose="020B0706030402020204" pitchFamily="34" charset="0"/>
              </a:defRPr>
            </a:lvl1pPr>
            <a:lvl2pPr marL="342900" indent="0">
              <a:buNone/>
              <a:defRPr sz="3200">
                <a:latin typeface="Franklin Gothic Demi Cond" panose="020B0706030402020204" pitchFamily="34" charset="0"/>
              </a:defRPr>
            </a:lvl2pPr>
            <a:lvl3pPr marL="685800" indent="0">
              <a:buNone/>
              <a:defRPr sz="3200">
                <a:latin typeface="Franklin Gothic Demi Cond" panose="020B0706030402020204" pitchFamily="34" charset="0"/>
              </a:defRPr>
            </a:lvl3pPr>
            <a:lvl4pPr marL="1028700" indent="0">
              <a:buNone/>
              <a:defRPr sz="3200">
                <a:latin typeface="Franklin Gothic Demi Cond" panose="020B0706030402020204" pitchFamily="34" charset="0"/>
              </a:defRPr>
            </a:lvl4pPr>
            <a:lvl5pPr marL="1371600" indent="0">
              <a:buNone/>
              <a:defRPr sz="3200"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 dirty="0" smtClean="0"/>
              <a:t>Slide title, one line max, initial cap first word only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909537"/>
            <a:ext cx="7886700" cy="561975"/>
          </a:xfrm>
        </p:spPr>
        <p:txBody>
          <a:bodyPr>
            <a:noAutofit/>
          </a:bodyPr>
          <a:lstStyle>
            <a:lvl1pPr marL="0" indent="0">
              <a:buNone/>
              <a:defRPr sz="2000" b="0" i="1" baseline="0">
                <a:solidFill>
                  <a:schemeClr val="accent3"/>
                </a:solidFill>
                <a:latin typeface="+mj-lt"/>
              </a:defRPr>
            </a:lvl1pPr>
            <a:lvl2pPr marL="342900" indent="0">
              <a:buNone/>
              <a:defRPr i="1">
                <a:solidFill>
                  <a:schemeClr val="accent3"/>
                </a:solidFill>
                <a:latin typeface="+mj-lt"/>
              </a:defRPr>
            </a:lvl2pPr>
            <a:lvl3pPr marL="685800" indent="0">
              <a:buNone/>
              <a:defRPr i="1">
                <a:solidFill>
                  <a:schemeClr val="accent3"/>
                </a:solidFill>
                <a:latin typeface="+mj-lt"/>
              </a:defRPr>
            </a:lvl3pPr>
            <a:lvl4pPr marL="1028700" indent="0">
              <a:buNone/>
              <a:defRPr i="1">
                <a:solidFill>
                  <a:schemeClr val="accent3"/>
                </a:solidFill>
                <a:latin typeface="+mj-lt"/>
              </a:defRPr>
            </a:lvl4pPr>
            <a:lvl5pPr marL="1371600" indent="0">
              <a:buNone/>
              <a:defRPr i="1">
                <a:solidFill>
                  <a:schemeClr val="accent3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Slide subhead/key point, two lines max, initial cap first word only</a:t>
            </a:r>
          </a:p>
        </p:txBody>
      </p:sp>
    </p:spTree>
    <p:extLst>
      <p:ext uri="{BB962C8B-B14F-4D97-AF65-F5344CB8AC3E}">
        <p14:creationId xmlns:p14="http://schemas.microsoft.com/office/powerpoint/2010/main" val="2922295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, 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031863"/>
            <a:ext cx="7886700" cy="4695837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defRPr sz="2400" baseline="0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 smtClean="0"/>
              <a:t>First level bullet; 24pt text; 12pts above/2pts below</a:t>
            </a:r>
          </a:p>
          <a:p>
            <a:pPr lvl="1"/>
            <a:r>
              <a:rPr lang="en-US" dirty="0" smtClean="0"/>
              <a:t>Second level bullet; 20pt text; 2pts above/2pts below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00184" y="6648569"/>
            <a:ext cx="2057400" cy="138112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  <a:latin typeface="Franklin Gothic Demi Cond" panose="020B0706030402020204" pitchFamily="34" charset="0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209550"/>
            <a:ext cx="7886700" cy="822325"/>
          </a:xfrm>
        </p:spPr>
        <p:txBody>
          <a:bodyPr anchor="b">
            <a:noAutofit/>
          </a:bodyPr>
          <a:lstStyle>
            <a:lvl1pPr marL="0" indent="0">
              <a:buNone/>
              <a:defRPr sz="3200" baseline="0">
                <a:solidFill>
                  <a:schemeClr val="accent3"/>
                </a:solidFill>
                <a:latin typeface="Franklin Gothic Demi Cond" panose="020B0706030402020204" pitchFamily="34" charset="0"/>
              </a:defRPr>
            </a:lvl1pPr>
            <a:lvl2pPr marL="342900" indent="0">
              <a:buNone/>
              <a:defRPr sz="3200">
                <a:latin typeface="Franklin Gothic Demi Cond" panose="020B0706030402020204" pitchFamily="34" charset="0"/>
              </a:defRPr>
            </a:lvl2pPr>
            <a:lvl3pPr marL="685800" indent="0">
              <a:buNone/>
              <a:defRPr sz="3200">
                <a:latin typeface="Franklin Gothic Demi Cond" panose="020B0706030402020204" pitchFamily="34" charset="0"/>
              </a:defRPr>
            </a:lvl3pPr>
            <a:lvl4pPr marL="1028700" indent="0">
              <a:buNone/>
              <a:defRPr sz="3200">
                <a:latin typeface="Franklin Gothic Demi Cond" panose="020B0706030402020204" pitchFamily="34" charset="0"/>
              </a:defRPr>
            </a:lvl4pPr>
            <a:lvl5pPr marL="1371600" indent="0">
              <a:buNone/>
              <a:defRPr sz="3200"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 dirty="0" smtClean="0"/>
              <a:t>Slide title, one line max, initial cap first word only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-15477"/>
            <a:ext cx="9144000" cy="320277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95250" y="-15477"/>
            <a:ext cx="8905875" cy="320277"/>
          </a:xfrm>
        </p:spPr>
        <p:txBody>
          <a:bodyPr anchor="ctr">
            <a:noAutofit/>
          </a:bodyPr>
          <a:lstStyle>
            <a:lvl1pPr algn="l">
              <a:defRPr sz="1400" i="0" baseline="0">
                <a:solidFill>
                  <a:schemeClr val="bg1"/>
                </a:solidFill>
                <a:latin typeface="Franklin Gothic Demi Cond" panose="020B0706030402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DIVIDER - USE ONLY IF NEEDED TO DIFFERENTIATE BETWEEN DISTINCT SECTIONS; DO NOT REPEAT SLIDE TITLES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5727700"/>
            <a:ext cx="933340" cy="64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270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, Title, Text - No 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031863"/>
            <a:ext cx="7886700" cy="538741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defRPr sz="2400" baseline="0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 smtClean="0"/>
              <a:t>First level bullet; 24pt text; 12pts above/2pts below</a:t>
            </a:r>
          </a:p>
          <a:p>
            <a:pPr lvl="1"/>
            <a:r>
              <a:rPr lang="en-US" dirty="0" smtClean="0"/>
              <a:t>Second level bullet; 20pt text; 2pts above/2pts below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00184" y="6648569"/>
            <a:ext cx="2057400" cy="138112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  <a:latin typeface="Franklin Gothic Demi Cond" panose="020B0706030402020204" pitchFamily="34" charset="0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209550"/>
            <a:ext cx="7886700" cy="822325"/>
          </a:xfrm>
        </p:spPr>
        <p:txBody>
          <a:bodyPr anchor="b">
            <a:noAutofit/>
          </a:bodyPr>
          <a:lstStyle>
            <a:lvl1pPr marL="0" indent="0">
              <a:buNone/>
              <a:defRPr sz="3200" baseline="0">
                <a:solidFill>
                  <a:schemeClr val="accent3"/>
                </a:solidFill>
                <a:latin typeface="Franklin Gothic Demi Cond" panose="020B0706030402020204" pitchFamily="34" charset="0"/>
              </a:defRPr>
            </a:lvl1pPr>
            <a:lvl2pPr marL="342900" indent="0">
              <a:buNone/>
              <a:defRPr sz="3200">
                <a:latin typeface="Franklin Gothic Demi Cond" panose="020B0706030402020204" pitchFamily="34" charset="0"/>
              </a:defRPr>
            </a:lvl2pPr>
            <a:lvl3pPr marL="685800" indent="0">
              <a:buNone/>
              <a:defRPr sz="3200">
                <a:latin typeface="Franklin Gothic Demi Cond" panose="020B0706030402020204" pitchFamily="34" charset="0"/>
              </a:defRPr>
            </a:lvl3pPr>
            <a:lvl4pPr marL="1028700" indent="0">
              <a:buNone/>
              <a:defRPr sz="3200">
                <a:latin typeface="Franklin Gothic Demi Cond" panose="020B0706030402020204" pitchFamily="34" charset="0"/>
              </a:defRPr>
            </a:lvl4pPr>
            <a:lvl5pPr marL="1371600" indent="0">
              <a:buNone/>
              <a:defRPr sz="3200"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 dirty="0" smtClean="0"/>
              <a:t>Slide title, one line max, initial cap first word only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-15477"/>
            <a:ext cx="9144000" cy="320277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95250" y="-15477"/>
            <a:ext cx="8905875" cy="320277"/>
          </a:xfrm>
        </p:spPr>
        <p:txBody>
          <a:bodyPr anchor="ctr">
            <a:noAutofit/>
          </a:bodyPr>
          <a:lstStyle>
            <a:lvl1pPr algn="l">
              <a:defRPr sz="1400" i="0" baseline="0">
                <a:solidFill>
                  <a:schemeClr val="bg1"/>
                </a:solidFill>
                <a:latin typeface="Franklin Gothic Demi Cond" panose="020B0706030402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DIVIDER - USE ONLY IF NEEDED TO DIFFERENTIATE BETWEEN DISTINCT SECTIONS; DO NOT REPEAT SLIDE TITLES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151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2 Col-Title-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00184" y="6648569"/>
            <a:ext cx="2057400" cy="138112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  <a:latin typeface="Franklin Gothic Demi Cond" panose="020B0706030402020204" pitchFamily="34" charset="0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82550"/>
            <a:ext cx="7863840" cy="822325"/>
          </a:xfrm>
        </p:spPr>
        <p:txBody>
          <a:bodyPr anchor="b">
            <a:noAutofit/>
          </a:bodyPr>
          <a:lstStyle>
            <a:lvl1pPr marL="0" indent="0">
              <a:buNone/>
              <a:defRPr sz="3200" baseline="0">
                <a:solidFill>
                  <a:schemeClr val="accent3"/>
                </a:solidFill>
                <a:latin typeface="Franklin Gothic Demi Cond" panose="020B0706030402020204" pitchFamily="34" charset="0"/>
              </a:defRPr>
            </a:lvl1pPr>
            <a:lvl2pPr marL="342900" indent="0">
              <a:buNone/>
              <a:defRPr sz="3200">
                <a:latin typeface="Franklin Gothic Demi Cond" panose="020B0706030402020204" pitchFamily="34" charset="0"/>
              </a:defRPr>
            </a:lvl2pPr>
            <a:lvl3pPr marL="685800" indent="0">
              <a:buNone/>
              <a:defRPr sz="3200">
                <a:latin typeface="Franklin Gothic Demi Cond" panose="020B0706030402020204" pitchFamily="34" charset="0"/>
              </a:defRPr>
            </a:lvl3pPr>
            <a:lvl4pPr marL="1028700" indent="0">
              <a:buNone/>
              <a:defRPr sz="3200">
                <a:latin typeface="Franklin Gothic Demi Cond" panose="020B0706030402020204" pitchFamily="34" charset="0"/>
              </a:defRPr>
            </a:lvl4pPr>
            <a:lvl5pPr marL="1371600" indent="0">
              <a:buNone/>
              <a:defRPr sz="3200"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 dirty="0" smtClean="0"/>
              <a:t>Slide title, one line max, initial cap first word only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4690872" y="1664466"/>
            <a:ext cx="3840480" cy="406323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FontTx/>
              <a:buNone/>
              <a:defRPr sz="2000">
                <a:latin typeface="Franklin Gothic Medium Cond" panose="020B0606030402020204" pitchFamily="34" charset="0"/>
              </a:defRPr>
            </a:lvl1pPr>
            <a:lvl2pPr marL="285750" indent="-1714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2000">
                <a:latin typeface="Franklin Gothic Medium Cond" panose="020B0606030402020204" pitchFamily="34" charset="0"/>
              </a:defRPr>
            </a:lvl2pPr>
            <a:lvl3pPr marL="571500" indent="-174625">
              <a:lnSpc>
                <a:spcPct val="100000"/>
              </a:lnSpc>
              <a:spcBef>
                <a:spcPts val="0"/>
              </a:spcBef>
              <a:buFont typeface="Franklin Gothic Medium Cond" panose="020B0606030402020204" pitchFamily="34" charset="0"/>
              <a:buChar char="–"/>
              <a:defRPr sz="2000">
                <a:latin typeface="Franklin Gothic Medium Cond" panose="020B0606030402020204" pitchFamily="34" charset="0"/>
              </a:defRPr>
            </a:lvl3pPr>
          </a:lstStyle>
          <a:p>
            <a:pPr lvl="0"/>
            <a:r>
              <a:rPr lang="en-US" dirty="0" smtClean="0"/>
              <a:t>Level 1</a:t>
            </a:r>
          </a:p>
          <a:p>
            <a:pPr lvl="1"/>
            <a:r>
              <a:rPr lang="en-US" dirty="0" smtClean="0"/>
              <a:t>Level 2</a:t>
            </a:r>
          </a:p>
          <a:p>
            <a:pPr lvl="2"/>
            <a:r>
              <a:rPr lang="en-US" dirty="0" smtClean="0"/>
              <a:t>Level 3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1154113"/>
            <a:ext cx="3840480" cy="452437"/>
          </a:xfrm>
          <a:gradFill flip="none" rotWithShape="1">
            <a:gsLst>
              <a:gs pos="0">
                <a:srgbClr val="728F3B"/>
              </a:gs>
              <a:gs pos="100000">
                <a:schemeClr val="accent1"/>
              </a:gs>
            </a:gsLst>
            <a:lin ang="5400000" scaled="1"/>
            <a:tileRect/>
          </a:gra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aseline="0">
                <a:solidFill>
                  <a:schemeClr val="bg1"/>
                </a:solidFill>
                <a:latin typeface="Franklin Gothic Demi Cond" panose="020B07060304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 smtClean="0"/>
              <a:t>COLUMN ONE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4683124" y="1154113"/>
            <a:ext cx="3840480" cy="452437"/>
          </a:xfrm>
          <a:gradFill>
            <a:gsLst>
              <a:gs pos="0">
                <a:srgbClr val="728F3B"/>
              </a:gs>
              <a:gs pos="100000">
                <a:schemeClr val="accent1"/>
              </a:gs>
            </a:gsLst>
            <a:lin ang="5400000" scaled="1"/>
          </a:gra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aseline="0">
                <a:solidFill>
                  <a:schemeClr val="bg1"/>
                </a:solidFill>
                <a:latin typeface="Franklin Gothic Demi Cond" panose="020B0706030402020204" pitchFamily="34" charset="0"/>
              </a:defRPr>
            </a:lvl1pPr>
            <a:lvl2pPr>
              <a:defRPr>
                <a:latin typeface="Franklin Gothic Demi Cond" panose="020B0706030402020204" pitchFamily="34" charset="0"/>
              </a:defRPr>
            </a:lvl2pPr>
            <a:lvl3pPr>
              <a:defRPr>
                <a:latin typeface="Franklin Gothic Demi Cond" panose="020B0706030402020204" pitchFamily="34" charset="0"/>
              </a:defRPr>
            </a:lvl3pPr>
            <a:lvl4pPr>
              <a:defRPr>
                <a:latin typeface="Franklin Gothic Demi Cond" panose="020B0706030402020204" pitchFamily="34" charset="0"/>
              </a:defRPr>
            </a:lvl4pPr>
            <a:lvl5pPr>
              <a:defRPr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 dirty="0" smtClean="0"/>
              <a:t>COLUMN TWO TITLE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628650" y="1663700"/>
            <a:ext cx="3840163" cy="406323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FontTx/>
              <a:buNone/>
              <a:defRPr sz="2000" baseline="0">
                <a:latin typeface="Franklin Gothic Medium Cond" panose="020B0606030402020204" pitchFamily="34" charset="0"/>
              </a:defRPr>
            </a:lvl1pPr>
            <a:lvl2pPr marL="285750" indent="-1714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baseline="0">
                <a:latin typeface="Franklin Gothic Medium Cond" panose="020B0606030402020204" pitchFamily="34" charset="0"/>
              </a:defRPr>
            </a:lvl2pPr>
            <a:lvl3pPr marL="571500" indent="-174625">
              <a:lnSpc>
                <a:spcPct val="100000"/>
              </a:lnSpc>
              <a:spcBef>
                <a:spcPts val="0"/>
              </a:spcBef>
              <a:buFont typeface="Franklin Gothic Medium" panose="020B0603020102020204" pitchFamily="34" charset="0"/>
              <a:buChar char="–"/>
              <a:defRPr sz="2000" baseline="0">
                <a:latin typeface="Franklin Gothic Medium Cond" panose="020B0606030402020204" pitchFamily="34" charset="0"/>
              </a:defRPr>
            </a:lvl3pPr>
          </a:lstStyle>
          <a:p>
            <a:pPr lvl="0"/>
            <a:r>
              <a:rPr lang="en-US" dirty="0" smtClean="0"/>
              <a:t>Level 1</a:t>
            </a:r>
          </a:p>
          <a:p>
            <a:pPr lvl="1"/>
            <a:r>
              <a:rPr lang="en-US" dirty="0" smtClean="0"/>
              <a:t>Level 2</a:t>
            </a:r>
          </a:p>
          <a:p>
            <a:pPr lvl="2"/>
            <a:r>
              <a:rPr lang="en-US" dirty="0" smtClean="0"/>
              <a:t>Level 3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5727700"/>
            <a:ext cx="933340" cy="64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031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2 Col-Title-Text - No 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00184" y="6648569"/>
            <a:ext cx="2057400" cy="138112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  <a:latin typeface="Franklin Gothic Demi Cond" panose="020B0706030402020204" pitchFamily="34" charset="0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82550"/>
            <a:ext cx="7863840" cy="822325"/>
          </a:xfrm>
        </p:spPr>
        <p:txBody>
          <a:bodyPr anchor="b">
            <a:noAutofit/>
          </a:bodyPr>
          <a:lstStyle>
            <a:lvl1pPr marL="0" indent="0">
              <a:buNone/>
              <a:defRPr sz="3200" baseline="0">
                <a:solidFill>
                  <a:schemeClr val="accent3"/>
                </a:solidFill>
                <a:latin typeface="Franklin Gothic Demi Cond" panose="020B0706030402020204" pitchFamily="34" charset="0"/>
              </a:defRPr>
            </a:lvl1pPr>
            <a:lvl2pPr marL="342900" indent="0">
              <a:buNone/>
              <a:defRPr sz="3200">
                <a:latin typeface="Franklin Gothic Demi Cond" panose="020B0706030402020204" pitchFamily="34" charset="0"/>
              </a:defRPr>
            </a:lvl2pPr>
            <a:lvl3pPr marL="685800" indent="0">
              <a:buNone/>
              <a:defRPr sz="3200">
                <a:latin typeface="Franklin Gothic Demi Cond" panose="020B0706030402020204" pitchFamily="34" charset="0"/>
              </a:defRPr>
            </a:lvl3pPr>
            <a:lvl4pPr marL="1028700" indent="0">
              <a:buNone/>
              <a:defRPr sz="3200">
                <a:latin typeface="Franklin Gothic Demi Cond" panose="020B0706030402020204" pitchFamily="34" charset="0"/>
              </a:defRPr>
            </a:lvl4pPr>
            <a:lvl5pPr marL="1371600" indent="0">
              <a:buNone/>
              <a:defRPr sz="3200"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 dirty="0" smtClean="0"/>
              <a:t>Slide title, one line max, initial cap first word only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4690872" y="1664466"/>
            <a:ext cx="3840480" cy="466344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FontTx/>
              <a:buNone/>
              <a:defRPr sz="2000">
                <a:latin typeface="Franklin Gothic Medium Cond" panose="020B0606030402020204" pitchFamily="34" charset="0"/>
              </a:defRPr>
            </a:lvl1pPr>
            <a:lvl2pPr marL="285750" indent="-1714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2000">
                <a:latin typeface="Franklin Gothic Medium Cond" panose="020B0606030402020204" pitchFamily="34" charset="0"/>
              </a:defRPr>
            </a:lvl2pPr>
            <a:lvl3pPr marL="571500" indent="-174625">
              <a:lnSpc>
                <a:spcPct val="100000"/>
              </a:lnSpc>
              <a:spcBef>
                <a:spcPts val="0"/>
              </a:spcBef>
              <a:buFont typeface="Franklin Gothic Medium Cond" panose="020B0606030402020204" pitchFamily="34" charset="0"/>
              <a:buChar char="–"/>
              <a:defRPr sz="2000">
                <a:latin typeface="Franklin Gothic Medium Cond" panose="020B0606030402020204" pitchFamily="34" charset="0"/>
              </a:defRPr>
            </a:lvl3pPr>
          </a:lstStyle>
          <a:p>
            <a:pPr lvl="0"/>
            <a:r>
              <a:rPr lang="en-US" dirty="0" smtClean="0"/>
              <a:t>Level 1</a:t>
            </a:r>
          </a:p>
          <a:p>
            <a:pPr lvl="1"/>
            <a:r>
              <a:rPr lang="en-US" dirty="0" smtClean="0"/>
              <a:t>Level 2</a:t>
            </a:r>
          </a:p>
          <a:p>
            <a:pPr lvl="2"/>
            <a:r>
              <a:rPr lang="en-US" dirty="0" smtClean="0"/>
              <a:t>Level 3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1154113"/>
            <a:ext cx="3840480" cy="452437"/>
          </a:xfrm>
          <a:solidFill>
            <a:srgbClr val="728F3B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aseline="0">
                <a:solidFill>
                  <a:schemeClr val="bg1"/>
                </a:solidFill>
                <a:latin typeface="Franklin Gothic Demi Cond" panose="020B07060304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 smtClean="0"/>
              <a:t>COLUMN ONE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4683124" y="1154113"/>
            <a:ext cx="3840480" cy="452437"/>
          </a:xfrm>
          <a:solidFill>
            <a:srgbClr val="728F3B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aseline="0">
                <a:solidFill>
                  <a:schemeClr val="bg1"/>
                </a:solidFill>
                <a:latin typeface="Franklin Gothic Demi Cond" panose="020B0706030402020204" pitchFamily="34" charset="0"/>
              </a:defRPr>
            </a:lvl1pPr>
            <a:lvl2pPr>
              <a:defRPr>
                <a:latin typeface="Franklin Gothic Demi Cond" panose="020B0706030402020204" pitchFamily="34" charset="0"/>
              </a:defRPr>
            </a:lvl2pPr>
            <a:lvl3pPr>
              <a:defRPr>
                <a:latin typeface="Franklin Gothic Demi Cond" panose="020B0706030402020204" pitchFamily="34" charset="0"/>
              </a:defRPr>
            </a:lvl3pPr>
            <a:lvl4pPr>
              <a:defRPr>
                <a:latin typeface="Franklin Gothic Demi Cond" panose="020B0706030402020204" pitchFamily="34" charset="0"/>
              </a:defRPr>
            </a:lvl4pPr>
            <a:lvl5pPr>
              <a:defRPr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 dirty="0" smtClean="0"/>
              <a:t>COLUMN TWO TITLE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628650" y="1663700"/>
            <a:ext cx="3840163" cy="466344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FontTx/>
              <a:buNone/>
              <a:defRPr sz="2000" baseline="0">
                <a:latin typeface="Franklin Gothic Medium Cond" panose="020B0606030402020204" pitchFamily="34" charset="0"/>
              </a:defRPr>
            </a:lvl1pPr>
            <a:lvl2pPr marL="285750" indent="-1714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baseline="0">
                <a:latin typeface="Franklin Gothic Medium Cond" panose="020B0606030402020204" pitchFamily="34" charset="0"/>
              </a:defRPr>
            </a:lvl2pPr>
            <a:lvl3pPr marL="571500" indent="-174625">
              <a:lnSpc>
                <a:spcPct val="100000"/>
              </a:lnSpc>
              <a:spcBef>
                <a:spcPts val="0"/>
              </a:spcBef>
              <a:buFont typeface="Franklin Gothic Medium" panose="020B0603020102020204" pitchFamily="34" charset="0"/>
              <a:buChar char="–"/>
              <a:defRPr sz="2000" baseline="0">
                <a:latin typeface="Franklin Gothic Medium Cond" panose="020B0606030402020204" pitchFamily="34" charset="0"/>
              </a:defRPr>
            </a:lvl3pPr>
          </a:lstStyle>
          <a:p>
            <a:pPr lvl="0"/>
            <a:r>
              <a:rPr lang="en-US" dirty="0" smtClean="0"/>
              <a:t>Level 1</a:t>
            </a:r>
          </a:p>
          <a:p>
            <a:pPr lvl="1"/>
            <a:r>
              <a:rPr lang="en-US" dirty="0" smtClean="0"/>
              <a:t>Level 2</a:t>
            </a:r>
          </a:p>
          <a:p>
            <a:pPr lvl="2"/>
            <a:r>
              <a:rPr lang="en-US" dirty="0" smtClean="0"/>
              <a:t>Level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4786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63840" cy="8229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257619"/>
            <a:ext cx="786384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27272" y="6356351"/>
            <a:ext cx="15880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Franklin Gothic Demi Cond" panose="020B0706030402020204" pitchFamily="34" charset="0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6104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84" r:id="rId3"/>
    <p:sldLayoutId id="2147483685" r:id="rId4"/>
    <p:sldLayoutId id="2147483686" r:id="rId5"/>
    <p:sldLayoutId id="2147483698" r:id="rId6"/>
    <p:sldLayoutId id="2147483701" r:id="rId7"/>
    <p:sldLayoutId id="2147483696" r:id="rId8"/>
    <p:sldLayoutId id="2147483703" r:id="rId9"/>
    <p:sldLayoutId id="2147483702" r:id="rId10"/>
    <p:sldLayoutId id="2147483710" r:id="rId11"/>
    <p:sldLayoutId id="2147483695" r:id="rId12"/>
    <p:sldLayoutId id="2147483699" r:id="rId13"/>
    <p:sldLayoutId id="2147483697" r:id="rId14"/>
    <p:sldLayoutId id="2147483700" r:id="rId15"/>
    <p:sldLayoutId id="2147483709" r:id="rId16"/>
    <p:sldLayoutId id="2147483677" r:id="rId17"/>
    <p:sldLayoutId id="2147483708" r:id="rId18"/>
    <p:sldLayoutId id="2147483704" r:id="rId19"/>
    <p:sldLayoutId id="2147483705" r:id="rId20"/>
    <p:sldLayoutId id="2147483707" r:id="rId21"/>
    <p:sldLayoutId id="2147483706" r:id="rId2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sz="3200" kern="1200">
          <a:solidFill>
            <a:schemeClr val="tx1"/>
          </a:solidFill>
          <a:latin typeface="Franklin Gothic Demi Cond" panose="020B0706030402020204" pitchFamily="34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Franklin Gothic Medium" panose="020B0603020102020204" pitchFamily="34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Franklin Gothic Medium" panose="020B0603020102020204" pitchFamily="34" charset="0"/>
        <a:buChar char="–"/>
        <a:defRPr sz="2000" kern="1200">
          <a:solidFill>
            <a:schemeClr val="tx1"/>
          </a:solidFill>
          <a:latin typeface="Franklin Gothic Medium" panose="020B0603020102020204" pitchFamily="34" charset="0"/>
          <a:ea typeface="+mn-ea"/>
          <a:cs typeface="+mn-cs"/>
        </a:defRPr>
      </a:lvl2pPr>
      <a:lvl3pPr marL="803275" indent="-11747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Franklin Gothic Medium" panose="020B06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Franklin Gothic Medium" panose="020B0603020102020204" pitchFamily="34" charset="0"/>
        <a:buChar char="–"/>
        <a:defRPr sz="2000" kern="1200">
          <a:solidFill>
            <a:schemeClr val="tx1"/>
          </a:solidFill>
          <a:latin typeface="Franklin Gothic Medium" panose="020B0603020102020204" pitchFamily="34" charset="0"/>
          <a:ea typeface="+mn-ea"/>
          <a:cs typeface="+mn-cs"/>
        </a:defRPr>
      </a:lvl4pPr>
      <a:lvl5pPr marL="1487488" indent="-115888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Franklin Gothic Medium" panose="020B06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47737" y="3474720"/>
            <a:ext cx="5676990" cy="794326"/>
          </a:xfrm>
        </p:spPr>
        <p:txBody>
          <a:bodyPr>
            <a:noAutofit/>
          </a:bodyPr>
          <a:lstStyle/>
          <a:p>
            <a:r>
              <a:rPr lang="en-US" sz="2500" dirty="0" smtClean="0"/>
              <a:t>Department of Health and Human Services</a:t>
            </a:r>
            <a:br>
              <a:rPr lang="en-US" sz="2500" dirty="0" smtClean="0"/>
            </a:br>
            <a:r>
              <a:rPr lang="en-US" sz="2500" dirty="0" smtClean="0"/>
              <a:t>Stakeholder Engagement</a:t>
            </a:r>
            <a:endParaRPr lang="en-US" sz="25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55999" y="2346158"/>
            <a:ext cx="5068727" cy="997117"/>
          </a:xfrm>
        </p:spPr>
        <p:txBody>
          <a:bodyPr>
            <a:noAutofit/>
          </a:bodyPr>
          <a:lstStyle/>
          <a:p>
            <a:r>
              <a:rPr lang="en-US" dirty="0" smtClean="0"/>
              <a:t>Community Alternatives Program 1915(c) HCBS Waiver  </a:t>
            </a:r>
            <a:br>
              <a:rPr lang="en-US" dirty="0" smtClean="0"/>
            </a:br>
            <a:r>
              <a:rPr lang="en-US" sz="1800" dirty="0" smtClean="0"/>
              <a:t>August 17, 2016</a:t>
            </a:r>
          </a:p>
        </p:txBody>
      </p:sp>
    </p:spTree>
    <p:extLst>
      <p:ext uri="{BB962C8B-B14F-4D97-AF65-F5344CB8AC3E}">
        <p14:creationId xmlns:p14="http://schemas.microsoft.com/office/powerpoint/2010/main" val="2812686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to apply utilization limits in an extended waiver</a:t>
            </a:r>
          </a:p>
          <a:p>
            <a:r>
              <a:rPr lang="en-US" dirty="0" smtClean="0"/>
              <a:t>Waitlist</a:t>
            </a:r>
          </a:p>
          <a:p>
            <a:pPr lvl="1"/>
            <a:r>
              <a:rPr lang="en-US" dirty="0" smtClean="0"/>
              <a:t>A </a:t>
            </a:r>
            <a:r>
              <a:rPr lang="en-US" dirty="0"/>
              <a:t>state </a:t>
            </a:r>
            <a:r>
              <a:rPr lang="en-US" dirty="0" smtClean="0"/>
              <a:t>specifies </a:t>
            </a:r>
            <a:r>
              <a:rPr lang="en-US" dirty="0"/>
              <a:t>the maximum number of unduplicated participants who will be served during each year the </a:t>
            </a:r>
            <a:r>
              <a:rPr lang="en-US" dirty="0" smtClean="0"/>
              <a:t>waiver </a:t>
            </a:r>
            <a:r>
              <a:rPr lang="en-US" dirty="0"/>
              <a:t>is in </a:t>
            </a:r>
            <a:r>
              <a:rPr lang="en-US" dirty="0" smtClean="0"/>
              <a:t>effect. </a:t>
            </a:r>
          </a:p>
          <a:p>
            <a:pPr lvl="1"/>
            <a:r>
              <a:rPr lang="en-US" dirty="0"/>
              <a:t>The limit on the number of individuals who participate in the waiver may result in a waiting list for waiver services. Eligible applicants must be deferred until capacity becomes available as a result of turnover or the appropriation of additional </a:t>
            </a:r>
            <a:r>
              <a:rPr lang="en-US" dirty="0" smtClean="0"/>
              <a:t>funding.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Implementing an extended waiver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8127" y="6624300"/>
            <a:ext cx="718394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CAP/C 1915 (c) HCBS Waiver Stakeholder Engagement</a:t>
            </a:r>
          </a:p>
        </p:txBody>
      </p:sp>
    </p:spTree>
    <p:extLst>
      <p:ext uri="{BB962C8B-B14F-4D97-AF65-F5344CB8AC3E}">
        <p14:creationId xmlns:p14="http://schemas.microsoft.com/office/powerpoint/2010/main" val="3354642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Modifications </a:t>
            </a:r>
          </a:p>
          <a:p>
            <a:pPr lvl="1"/>
            <a:r>
              <a:rPr lang="en-US" dirty="0"/>
              <a:t>The total cost of </a:t>
            </a:r>
            <a:r>
              <a:rPr lang="en-US" dirty="0" smtClean="0"/>
              <a:t>modifications </a:t>
            </a:r>
            <a:r>
              <a:rPr lang="en-US" dirty="0"/>
              <a:t>cannot exceed </a:t>
            </a:r>
            <a:r>
              <a:rPr lang="en-US" dirty="0" smtClean="0"/>
              <a:t>the approved amount over </a:t>
            </a:r>
            <a:r>
              <a:rPr lang="en-US" dirty="0"/>
              <a:t>the life (CMS approved 5 year waiver cycle) of the waiver. </a:t>
            </a:r>
            <a:r>
              <a:rPr lang="en-US" dirty="0" smtClean="0"/>
              <a:t>Participants </a:t>
            </a:r>
            <a:r>
              <a:rPr lang="en-US" dirty="0"/>
              <a:t>not in the waiver for the full five years will receive the benefit prorated to </a:t>
            </a:r>
            <a:r>
              <a:rPr lang="en-US" dirty="0" smtClean="0"/>
              <a:t>1/5 of the amount/each year </a:t>
            </a:r>
            <a:r>
              <a:rPr lang="en-US" dirty="0"/>
              <a:t>of </a:t>
            </a:r>
            <a:r>
              <a:rPr lang="en-US" dirty="0" smtClean="0"/>
              <a:t>participation. </a:t>
            </a:r>
          </a:p>
          <a:p>
            <a:pPr lvl="1"/>
            <a:r>
              <a:rPr lang="en-US" dirty="0" smtClean="0"/>
              <a:t>Each year of participation – 1 year from CAP effective date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800" b="1" dirty="0"/>
              <a:t>7/01/2010-6/30/2015 =    $10,000</a:t>
            </a:r>
            <a:endParaRPr lang="en-US" sz="1800" dirty="0"/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800" b="1" dirty="0"/>
              <a:t>7/01/2011-6/30/2015 =    $8,000</a:t>
            </a:r>
            <a:endParaRPr lang="en-US" sz="1800" dirty="0"/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800" b="1" dirty="0"/>
              <a:t>7/01/2012-6/30/2015 =    $6,000</a:t>
            </a:r>
            <a:endParaRPr lang="en-US" sz="1800" dirty="0"/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800" b="1" dirty="0"/>
              <a:t>7/01/2013-6/30/2015 =    $4,000</a:t>
            </a:r>
            <a:endParaRPr lang="en-US" sz="1800" dirty="0"/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800" b="1" dirty="0"/>
              <a:t>7/01/2014-6/30/2015 =    $2,000</a:t>
            </a:r>
            <a:endParaRPr lang="en-US" sz="1800" dirty="0"/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800" b="1" dirty="0"/>
              <a:t>7/01/2015-6/30/2016 =    $2,000</a:t>
            </a:r>
            <a:endParaRPr lang="en-US" sz="1800" dirty="0"/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800" b="1" dirty="0"/>
              <a:t>6/30/2016-new waiver is approved = </a:t>
            </a:r>
            <a:r>
              <a:rPr lang="en-US" sz="1800" b="1"/>
              <a:t>$</a:t>
            </a:r>
            <a:r>
              <a:rPr lang="en-US" sz="1800" b="1" smtClean="0"/>
              <a:t>2,000</a:t>
            </a:r>
            <a:r>
              <a:rPr lang="en-US" sz="1800" dirty="0"/>
              <a:t/>
            </a:r>
            <a:br>
              <a:rPr lang="en-US" sz="1800" dirty="0"/>
            </a:br>
            <a:endParaRPr lang="en-US" dirty="0"/>
          </a:p>
          <a:p>
            <a:pPr lvl="1"/>
            <a:r>
              <a:rPr lang="en-US" dirty="0" smtClean="0"/>
              <a:t>The waiver entry year will be used to assess the amount for modifications going forward and will retro back to April 2016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28650" y="94890"/>
            <a:ext cx="7886700" cy="822325"/>
          </a:xfrm>
        </p:spPr>
        <p:txBody>
          <a:bodyPr/>
          <a:lstStyle/>
          <a:p>
            <a:r>
              <a:rPr lang="en-US" dirty="0"/>
              <a:t>Implementing an extended waiver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127" y="6624300"/>
            <a:ext cx="718394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CAP/C 1915 (c) HCBS Waiver Stakeholder Engagement</a:t>
            </a:r>
          </a:p>
        </p:txBody>
      </p:sp>
    </p:spTree>
    <p:extLst>
      <p:ext uri="{BB962C8B-B14F-4D97-AF65-F5344CB8AC3E}">
        <p14:creationId xmlns:p14="http://schemas.microsoft.com/office/powerpoint/2010/main" val="31858131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Overview of the proposed changes and their impact</a:t>
            </a:r>
          </a:p>
          <a:p>
            <a:r>
              <a:rPr lang="en-US" dirty="0"/>
              <a:t>Determination of CAP nursing and nurse aide hours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CAP/C waiver amendment proposal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8127" y="6624300"/>
            <a:ext cx="718394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CAP/C 1915 (c) HCBS Waiver Stakeholder Engagement</a:t>
            </a:r>
          </a:p>
        </p:txBody>
      </p:sp>
    </p:spTree>
    <p:extLst>
      <p:ext uri="{BB962C8B-B14F-4D97-AF65-F5344CB8AC3E}">
        <p14:creationId xmlns:p14="http://schemas.microsoft.com/office/powerpoint/2010/main" val="2779361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Service provision comparison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Cap Nursing</a:t>
            </a:r>
          </a:p>
          <a:p>
            <a:pPr lvl="1"/>
            <a:r>
              <a:rPr lang="en-US" sz="1600" dirty="0" smtClean="0"/>
              <a:t>Nurse care to individuals with a skilled need that requires intervention every 2-4 hours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In-Home Care</a:t>
            </a:r>
          </a:p>
          <a:p>
            <a:pPr lvl="1"/>
            <a:r>
              <a:rPr lang="en-US" sz="1600" dirty="0" smtClean="0"/>
              <a:t>Personal care to individuals with two or more limited to extensive Activities of Daily Living (ADLs) needs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Pediatric Nurse Aide</a:t>
            </a:r>
          </a:p>
          <a:p>
            <a:pPr lvl="1"/>
            <a:r>
              <a:rPr lang="en-US" sz="1600" dirty="0" smtClean="0"/>
              <a:t>Personal care to individuals with two or more extensive ADLs needs that falls in the Nursing Assistant (NA) I and NA II categories </a:t>
            </a:r>
            <a:endParaRPr lang="en-US" sz="160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Private Duty Nursing</a:t>
            </a:r>
            <a:endParaRPr lang="en-US" dirty="0"/>
          </a:p>
          <a:p>
            <a:pPr lvl="1"/>
            <a:r>
              <a:rPr lang="en-US" sz="1600" dirty="0" smtClean="0"/>
              <a:t>Nurse </a:t>
            </a:r>
            <a:r>
              <a:rPr lang="en-US" sz="1600" dirty="0"/>
              <a:t>care to individual with a skilled need that requires intervention every </a:t>
            </a:r>
            <a:r>
              <a:rPr lang="en-US" sz="1600" dirty="0" smtClean="0"/>
              <a:t>2-4 </a:t>
            </a:r>
            <a:r>
              <a:rPr lang="en-US" sz="1600" dirty="0"/>
              <a:t>hours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Personal Care</a:t>
            </a:r>
            <a:endParaRPr lang="en-US" dirty="0"/>
          </a:p>
          <a:p>
            <a:pPr lvl="1"/>
            <a:r>
              <a:rPr lang="en-US" sz="1600" dirty="0" smtClean="0"/>
              <a:t>Personal and home maintenance care to individuals with limited ADLs and Instrumental Activities of Daily Living (IADLs) needs </a:t>
            </a:r>
          </a:p>
          <a:p>
            <a:pPr lvl="1"/>
            <a:r>
              <a:rPr lang="en-US" dirty="0" smtClean="0"/>
              <a:t>No comparable service</a:t>
            </a:r>
            <a:endParaRPr lang="en-US" dirty="0"/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8127" y="6624300"/>
            <a:ext cx="718394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CAP/C 1915 (c) HCBS Waiver Stakeholder Engagement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0093961"/>
              </p:ext>
            </p:extLst>
          </p:nvPr>
        </p:nvGraphicFramePr>
        <p:xfrm>
          <a:off x="628650" y="1123844"/>
          <a:ext cx="7863842" cy="45060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31921"/>
                <a:gridCol w="3931921"/>
              </a:tblGrid>
              <a:tr h="452226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Franklin Gothic Medium" panose="020B0603020102020204" pitchFamily="34" charset="0"/>
                        </a:rPr>
                        <a:t>Waiver Services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Franklin Gothic Medium" panose="020B0603020102020204" pitchFamily="34" charset="0"/>
                        </a:rPr>
                        <a:t>State Plan Services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188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latin typeface="Franklin Gothic Medium" panose="020B0603020102020204" pitchFamily="34" charset="0"/>
                        </a:rPr>
                        <a:t>Cap Nursing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latin typeface="Franklin Gothic Medium" panose="020B0603020102020204" pitchFamily="34" charset="0"/>
                        </a:rPr>
                        <a:t>Private Duty Nursing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6729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latin typeface="Franklin Gothic Medium" panose="020B0603020102020204" pitchFamily="34" charset="0"/>
                        </a:rPr>
                        <a:t>Nurse care to individuals with a skilled need that requires intervention every 2-4 hours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latin typeface="Franklin Gothic Medium" panose="020B0603020102020204" pitchFamily="34" charset="0"/>
                        </a:rPr>
                        <a:t>Nurse care to individual with a skilled need that requires intervention every 2-4 hours</a:t>
                      </a:r>
                    </a:p>
                    <a:p>
                      <a:pPr algn="l"/>
                      <a:endParaRPr lang="en-US" sz="1600" b="0" dirty="0">
                        <a:latin typeface="Franklin Gothic Medium" panose="020B06030201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38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latin typeface="Franklin Gothic Medium" panose="020B0603020102020204" pitchFamily="34" charset="0"/>
                        </a:rPr>
                        <a:t>In-Home Care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latin typeface="Franklin Gothic Medium" panose="020B0603020102020204" pitchFamily="34" charset="0"/>
                        </a:rPr>
                        <a:t>Personal Care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7422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latin typeface="Franklin Gothic Medium" panose="020B0603020102020204" pitchFamily="34" charset="0"/>
                        </a:rPr>
                        <a:t>Personal care to individuals with two or more limited to extensive Activities of Daily Living (ADLs) needs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latin typeface="Franklin Gothic Medium" panose="020B0603020102020204" pitchFamily="34" charset="0"/>
                        </a:rPr>
                        <a:t>Personal and home maintenance care to individuals with limited ADLs and Instrumental Activities of Daily Living (IADLs) needs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663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latin typeface="Franklin Gothic Medium" panose="020B0603020102020204" pitchFamily="34" charset="0"/>
                        </a:rPr>
                        <a:t>Pediatric Nurse Aide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latin typeface="Franklin Gothic Medium" panose="020B0603020102020204" pitchFamily="34" charset="0"/>
                        </a:rPr>
                        <a:t>No comparable service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2062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latin typeface="Franklin Gothic Medium" panose="020B0603020102020204" pitchFamily="34" charset="0"/>
                        </a:rPr>
                        <a:t>Personal care to individuals with two or more extensive ADLs needs that fall in the Nursing Assistant (NA) I and NA II categories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latin typeface="Franklin Gothic Medium" panose="020B06030201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192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Service provision comparison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8127" y="6624300"/>
            <a:ext cx="718394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CAP/C 1915 (c) HCBS Waiver Stakeholder Engagement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6188961"/>
              </p:ext>
            </p:extLst>
          </p:nvPr>
        </p:nvGraphicFramePr>
        <p:xfrm>
          <a:off x="628650" y="1126698"/>
          <a:ext cx="7863842" cy="36411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31921"/>
                <a:gridCol w="3931921"/>
              </a:tblGrid>
              <a:tr h="452226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Franklin Gothic Medium" panose="020B0603020102020204" pitchFamily="34" charset="0"/>
                        </a:rPr>
                        <a:t>Waiver Services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Franklin Gothic Medium" panose="020B0603020102020204" pitchFamily="34" charset="0"/>
                        </a:rPr>
                        <a:t>State Plan Services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188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latin typeface="Franklin Gothic Medium" panose="020B0603020102020204" pitchFamily="34" charset="0"/>
                        </a:rPr>
                        <a:t>Respite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latin typeface="Franklin Gothic Medium" panose="020B0603020102020204" pitchFamily="34" charset="0"/>
                        </a:rPr>
                        <a:t>No comparable</a:t>
                      </a:r>
                      <a:r>
                        <a:rPr lang="en-US" sz="1800" b="1" baseline="0" dirty="0" smtClean="0">
                          <a:latin typeface="Franklin Gothic Medium" panose="020B0603020102020204" pitchFamily="34" charset="0"/>
                        </a:rPr>
                        <a:t> service</a:t>
                      </a:r>
                      <a:endParaRPr lang="en-US" sz="1800" b="1" dirty="0" smtClean="0">
                        <a:latin typeface="Franklin Gothic Medium" panose="020B06030201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9079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Franklin Gothic Medium" panose="020B0603020102020204" pitchFamily="34" charset="0"/>
                        </a:rPr>
                        <a:t>Temporary relief for waiver beneficiary or primary caregiver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dirty="0">
                        <a:latin typeface="Franklin Gothic Medium" panose="020B06030201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38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latin typeface="Franklin Gothic Medium" panose="020B0603020102020204" pitchFamily="34" charset="0"/>
                        </a:rPr>
                        <a:t>Case Management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Franklin Gothic Medium" panose="020B0603020102020204" pitchFamily="34" charset="0"/>
                        </a:rPr>
                        <a:t>Not available</a:t>
                      </a:r>
                      <a:r>
                        <a:rPr lang="en-US" sz="1800" b="1" baseline="0" dirty="0" smtClean="0">
                          <a:solidFill>
                            <a:srgbClr val="FF0000"/>
                          </a:solidFill>
                          <a:latin typeface="Franklin Gothic Medium" panose="020B0603020102020204" pitchFamily="34" charset="0"/>
                        </a:rPr>
                        <a:t> in North Carolina’s SPA</a:t>
                      </a:r>
                      <a:endParaRPr lang="en-US" sz="1800" b="1" dirty="0" smtClean="0">
                        <a:solidFill>
                          <a:srgbClr val="FF0000"/>
                        </a:solidFill>
                        <a:latin typeface="Franklin Gothic Medium" panose="020B06030201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2062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Franklin Gothic Medium" panose="020B0603020102020204" pitchFamily="34" charset="0"/>
                        </a:rPr>
                        <a:t>Coordinating activities of assessing, care planning, monitoring, linking, referring and follow-up to maintain community integration</a:t>
                      </a:r>
                      <a:r>
                        <a:rPr lang="en-US" sz="1600" baseline="0" dirty="0" smtClean="0">
                          <a:latin typeface="Franklin Gothic Medium" panose="020B0603020102020204" pitchFamily="34" charset="0"/>
                        </a:rPr>
                        <a:t> and inclusion</a:t>
                      </a:r>
                      <a:endParaRPr lang="en-US" sz="1600" dirty="0" smtClean="0">
                        <a:latin typeface="Franklin Gothic Medium" panose="020B0603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Franklin Gothic Medium" panose="020B0603020102020204" pitchFamily="34" charset="0"/>
                        </a:rPr>
                        <a:t>Comparable services offered through other resource</a:t>
                      </a:r>
                      <a:r>
                        <a:rPr lang="en-US" sz="1600" baseline="0" dirty="0" smtClean="0">
                          <a:latin typeface="Franklin Gothic Medium" panose="020B0603020102020204" pitchFamily="34" charset="0"/>
                        </a:rPr>
                        <a:t> agencies that provide case management</a:t>
                      </a:r>
                    </a:p>
                    <a:p>
                      <a:pPr marL="233363" marR="0" lvl="0" indent="-122238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dirty="0" smtClean="0">
                          <a:latin typeface="Franklin Gothic Medium" panose="020B0603020102020204" pitchFamily="34" charset="0"/>
                        </a:rPr>
                        <a:t>Children’s Developmental</a:t>
                      </a:r>
                      <a:r>
                        <a:rPr lang="en-US" sz="1600" baseline="0" dirty="0" smtClean="0">
                          <a:latin typeface="Franklin Gothic Medium" panose="020B0603020102020204" pitchFamily="34" charset="0"/>
                        </a:rPr>
                        <a:t> Service agencies</a:t>
                      </a:r>
                    </a:p>
                    <a:p>
                      <a:pPr marL="233363" marR="0" lvl="0" indent="-122238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aseline="0" dirty="0" smtClean="0">
                          <a:latin typeface="Franklin Gothic Medium" panose="020B0603020102020204" pitchFamily="34" charset="0"/>
                        </a:rPr>
                        <a:t>Department of Social Services</a:t>
                      </a:r>
                    </a:p>
                    <a:p>
                      <a:pPr marL="233363" marR="0" lvl="0" indent="-122238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aseline="0" dirty="0" smtClean="0">
                          <a:latin typeface="Franklin Gothic Medium" panose="020B0603020102020204" pitchFamily="34" charset="0"/>
                        </a:rPr>
                        <a:t>Private Duty Nursing agencies</a:t>
                      </a:r>
                      <a:endParaRPr lang="en-US" sz="1600" dirty="0" smtClean="0">
                        <a:latin typeface="Franklin Gothic Medium" panose="020B06030201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8131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Meeting the needs of medically fragile children</a:t>
            </a:r>
          </a:p>
          <a:p>
            <a:r>
              <a:rPr lang="en-US" dirty="0" smtClean="0"/>
              <a:t>Waiver services </a:t>
            </a:r>
            <a:r>
              <a:rPr lang="en-US" b="1" u="sng" dirty="0" smtClean="0"/>
              <a:t>supplement</a:t>
            </a:r>
            <a:r>
              <a:rPr lang="en-US" dirty="0" smtClean="0"/>
              <a:t> rather than </a:t>
            </a:r>
            <a:r>
              <a:rPr lang="en-US" b="1" u="sng" dirty="0" smtClean="0"/>
              <a:t>replace</a:t>
            </a:r>
            <a:r>
              <a:rPr lang="en-US" dirty="0" smtClean="0"/>
              <a:t> informal and formal supports, so how do we:</a:t>
            </a:r>
          </a:p>
          <a:p>
            <a:pPr lvl="1"/>
            <a:r>
              <a:rPr lang="en-US" dirty="0" smtClean="0"/>
              <a:t>Structure needed supports within waiver guidelines </a:t>
            </a:r>
            <a:r>
              <a:rPr lang="en-US" b="1" u="sng" dirty="0" smtClean="0"/>
              <a:t>and</a:t>
            </a:r>
            <a:r>
              <a:rPr lang="en-US" dirty="0" smtClean="0"/>
              <a:t> comply with the Social Security Act?</a:t>
            </a:r>
          </a:p>
          <a:p>
            <a:pPr lvl="1"/>
            <a:r>
              <a:rPr lang="en-US" dirty="0" smtClean="0"/>
              <a:t>Manage care needs </a:t>
            </a:r>
            <a:r>
              <a:rPr lang="en-US" b="1" u="sng" dirty="0" smtClean="0"/>
              <a:t>and</a:t>
            </a:r>
            <a:r>
              <a:rPr lang="en-US" dirty="0" smtClean="0"/>
              <a:t> maintain cost-neutral service provisions?</a:t>
            </a:r>
          </a:p>
          <a:p>
            <a:pPr lvl="1"/>
            <a:r>
              <a:rPr lang="en-US" dirty="0" smtClean="0"/>
              <a:t>Use </a:t>
            </a:r>
            <a:r>
              <a:rPr lang="en-US" dirty="0"/>
              <a:t>Medicaid to its fullest </a:t>
            </a:r>
            <a:r>
              <a:rPr lang="en-US" dirty="0" smtClean="0"/>
              <a:t>to </a:t>
            </a:r>
            <a:r>
              <a:rPr lang="en-US" dirty="0"/>
              <a:t>optimize </a:t>
            </a:r>
            <a:r>
              <a:rPr lang="en-US" dirty="0" smtClean="0"/>
              <a:t>cost-neutral </a:t>
            </a:r>
            <a:r>
              <a:rPr lang="en-US" dirty="0"/>
              <a:t>service </a:t>
            </a:r>
            <a:r>
              <a:rPr lang="en-US" dirty="0" smtClean="0"/>
              <a:t>provisions? </a:t>
            </a:r>
            <a:endParaRPr lang="en-US" dirty="0"/>
          </a:p>
          <a:p>
            <a:r>
              <a:rPr lang="en-US" dirty="0"/>
              <a:t>What supports are </a:t>
            </a:r>
            <a:r>
              <a:rPr lang="en-US" dirty="0" smtClean="0"/>
              <a:t>needed and how much?</a:t>
            </a:r>
            <a:endParaRPr lang="en-US" dirty="0"/>
          </a:p>
          <a:p>
            <a:r>
              <a:rPr lang="en-US" dirty="0" smtClean="0"/>
              <a:t>What </a:t>
            </a:r>
            <a:r>
              <a:rPr lang="en-US" dirty="0"/>
              <a:t>supports are available?</a:t>
            </a:r>
          </a:p>
          <a:p>
            <a:r>
              <a:rPr lang="en-US" dirty="0"/>
              <a:t>How do we leverage available </a:t>
            </a:r>
            <a:r>
              <a:rPr lang="en-US" dirty="0" smtClean="0"/>
              <a:t>supports?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8127" y="6624300"/>
            <a:ext cx="718394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CAP/C 1915 (c) HCBS Waiver Stakeholder Engagement</a:t>
            </a:r>
          </a:p>
        </p:txBody>
      </p:sp>
    </p:spTree>
    <p:extLst>
      <p:ext uri="{BB962C8B-B14F-4D97-AF65-F5344CB8AC3E}">
        <p14:creationId xmlns:p14="http://schemas.microsoft.com/office/powerpoint/2010/main" val="2847689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NC Brand PPT 04.23.15">
      <a:dk1>
        <a:sysClr val="windowText" lastClr="000000"/>
      </a:dk1>
      <a:lt1>
        <a:srgbClr val="FFFFFF"/>
      </a:lt1>
      <a:dk2>
        <a:srgbClr val="1F497D"/>
      </a:dk2>
      <a:lt2>
        <a:srgbClr val="EEECE1"/>
      </a:lt2>
      <a:accent1>
        <a:srgbClr val="7F9E3F"/>
      </a:accent1>
      <a:accent2>
        <a:srgbClr val="52849C"/>
      </a:accent2>
      <a:accent3>
        <a:srgbClr val="1F497D"/>
      </a:accent3>
      <a:accent4>
        <a:srgbClr val="71C9C5"/>
      </a:accent4>
      <a:accent5>
        <a:srgbClr val="6D2E75"/>
      </a:accent5>
      <a:accent6>
        <a:srgbClr val="F6D888"/>
      </a:accent6>
      <a:hlink>
        <a:srgbClr val="52849C"/>
      </a:hlink>
      <a:folHlink>
        <a:srgbClr val="52849C"/>
      </a:folHlink>
    </a:clrScheme>
    <a:fontScheme name="TNR/Arial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6162</TotalTime>
  <Words>643</Words>
  <Application>Microsoft Office PowerPoint</Application>
  <PresentationFormat>On-screen Show (4:3)</PresentationFormat>
  <Paragraphs>83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Calibri</vt:lpstr>
      <vt:lpstr>Courier New</vt:lpstr>
      <vt:lpstr>Franklin Gothic Demi Cond</vt:lpstr>
      <vt:lpstr>Franklin Gothic Medium</vt:lpstr>
      <vt:lpstr>Franklin Gothic Medium Cond</vt:lpstr>
      <vt:lpstr>Times New Roman</vt:lpstr>
      <vt:lpstr>2_Office Theme</vt:lpstr>
      <vt:lpstr>Department of Health and Human Services Stakeholder Engagement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Taryn Dietrich</dc:creator>
  <cp:lastModifiedBy>Plotnick, Joan B</cp:lastModifiedBy>
  <cp:revision>358</cp:revision>
  <cp:lastPrinted>2016-08-03T13:34:42Z</cp:lastPrinted>
  <dcterms:created xsi:type="dcterms:W3CDTF">2015-07-07T20:02:11Z</dcterms:created>
  <dcterms:modified xsi:type="dcterms:W3CDTF">2016-11-03T15:13:03Z</dcterms:modified>
</cp:coreProperties>
</file>