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4"/>
  </p:sldMasterIdLst>
  <p:notesMasterIdLst>
    <p:notesMasterId r:id="rId23"/>
  </p:notesMasterIdLst>
  <p:sldIdLst>
    <p:sldId id="2147376879" r:id="rId5"/>
    <p:sldId id="2147376866" r:id="rId6"/>
    <p:sldId id="2147478960" r:id="rId7"/>
    <p:sldId id="2147478981" r:id="rId8"/>
    <p:sldId id="2147478966" r:id="rId9"/>
    <p:sldId id="2147478989" r:id="rId10"/>
    <p:sldId id="2147478988" r:id="rId11"/>
    <p:sldId id="2147478978" r:id="rId12"/>
    <p:sldId id="2147478919" r:id="rId13"/>
    <p:sldId id="2147478977" r:id="rId14"/>
    <p:sldId id="2147478979" r:id="rId15"/>
    <p:sldId id="2147478969" r:id="rId16"/>
    <p:sldId id="2147478931" r:id="rId17"/>
    <p:sldId id="2147478975" r:id="rId18"/>
    <p:sldId id="2147478982" r:id="rId19"/>
    <p:sldId id="2147478983" r:id="rId20"/>
    <p:sldId id="2147478984" r:id="rId21"/>
    <p:sldId id="2147478985" r:id="rId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850E02-58B2-ED05-4C81-E2B0C266FC58}" name="dina.manco" initials="di" userId="S::dina.manco_gmail.com#ext#@ncconnect.onmicrosoft.com::a6393582-625f-459a-9d67-3a4b3549c77d" providerId="AD"/>
  <p188:author id="{B39B4E03-5674-E5BC-F72E-3C0856683A65}" name="Marnay Meyer" initials="" userId="S::marnay@neimandcollaborative.com::a449fada-48bd-49e2-8bc2-deb5e8b1231b" providerId="AD"/>
  <p188:author id="{BF19D704-2318-08E5-9E55-A1D600AD0907}" name="Leighs, Michael" initials="ML" userId="S::Michael.Leighs@dhhs.nc.gov::f71eca8c-cf8e-4d37-b6bc-32fc734c58e8" providerId="AD"/>
  <p188:author id="{8FD02E15-1A61-D6C6-80E4-B8A0D90A9C9C}" name="Jennifer Guzman" initials="JG" userId="S::jennifer_neimandcollaborative.com#ext#@ncconnect.onmicrosoft.com::d1fd53fc-b710-4950-b285-3211e5dc037a" providerId="AD"/>
  <p188:author id="{125A4E15-4A1B-325F-705D-D9432ED1EE78}" name="Karolyn Cooper" initials="KC" userId="S::karolyn@neimandcollaborative.com::401cfc8b-27cf-472e-9d7c-8f9707baf2e2" providerId="AD"/>
  <p188:author id="{C6A4DA1C-087F-4DC9-0A1D-BAC7B2F0410F}" name="Barrett, Tina L" initials="BL" userId="S::tina.l.barrett@dhhs.nc.gov::4432046f-07b9-4b4e-9963-35fb7dcc3833" providerId="AD"/>
  <p188:author id="{054F7A29-B4C7-E4F1-19BC-2E674CFA69CF}" name="Visconti, Katherine" initials="VK" userId="S::katherine.visconti@dhhs.nc.gov::191776c4-5fa7-4444-b9e9-b7deeae93e0a" providerId="AD"/>
  <p188:author id="{EB9B062A-89CE-B16B-A3EE-8D49F6E4109E}" name="Connor, Melissa" initials="CM" userId="S::Melissa.Connor_ACN@dhhs.nc.gov::73231f98-1458-4153-87f9-a30c4d410029" providerId="AD"/>
  <p188:author id="{49ACDC2B-2ADB-F63E-6F1F-CDDE851D42A7}" name="Yarbrough, Ginger" initials="YG" userId="S::ginger.yarbrough@dhhs.nc.gov::5eadee57-f39e-44e8-9b5e-c4592cafa7cd" providerId="AD"/>
  <p188:author id="{2576673B-DAD2-1A71-04E7-4536DDF2B135}" name="Gregosky, Sarah A" initials="GA" userId="S::sarah.gregosky@dhhs.nc.gov::f6d4c92e-ae14-47fa-b358-240be48f0414" providerId="AD"/>
  <p188:author id="{8E87B13C-677B-4A43-9E2D-3A7FC880A4AF}" name="Fulcher, Eva D" initials="FD" userId="S::eva.fulcher@dhhs.nc.gov::c04010b9-2700-4e2d-8731-a5ac5d2fc5f7" providerId="AD"/>
  <p188:author id="{2EA6E340-9C1F-DF07-1303-B690BA9A130F}" name="Connor, Melissa" initials="CM" userId="S::melissa.connor_acn@dhhs.nc.gov::73231f98-1458-4153-87f9-a30c4d410029" providerId="AD"/>
  <p188:author id="{5711A34C-125A-7614-33DC-0040A6884DA7}" name="Bush, Melanie E" initials="BME" userId="S::melanie.bush@dhhs.nc.gov::b47a0c96-d1fe-41f5-a768-549375b87e12" providerId="AD"/>
  <p188:author id="{B9E2ED4E-EFE0-529D-D9D8-9D864BE50767}" name="Pitsor, Jack" initials="PJ" userId="S::jack.pitsor@dhhs.nc.gov::f9574aa9-ad15-4853-ba01-1f696fa53ce2" providerId="AD"/>
  <p188:author id="{75904651-EFD0-C54A-F6D6-3243C5292586}" name="christina.ngo.bui" initials="ch" userId="S::christina.ngo.bui_gmail.com#ext#@ncconnect.onmicrosoft.com::626deb5c-6642-45a9-ad52-0dde63f202a9" providerId="AD"/>
  <p188:author id="{1DF5A753-7585-EA00-A723-BE9001C41BC2}" name="Marjorie Bitar" initials="MB" userId="S::mbitar@oakhillstrategies.com::8d464820-42f2-41e4-9fb4-9533939f9f3d" providerId="AD"/>
  <p188:author id="{41EC9D5A-B6C7-AFDD-9D6C-FE307F0FF754}" name="Rich Neimand" initials="RN" userId="S::rich@neimandcollaborative.com::dfdd3ec1-39e6-4bc1-9f80-6b19f4f86232" providerId="AD"/>
  <p188:author id="{E910325E-C84D-F17E-B7D2-A3A9A73C981A}" name="Litman, David A" initials="LA" userId="S::david.litman@dhhs.nc.gov::70c19621-aaef-4174-bb81-8c52156ae890" providerId="AD"/>
  <p188:author id="{42157A5E-D5D0-CDF1-3C4C-A6259207EA13}" name="Palmer, LaQuana R" initials="PR" userId="S::laquana.palmer@dhhs.nc.gov::96a514b4-af87-4b3d-aed0-61f433e69ad7" providerId="AD"/>
  <p188:author id="{C59D1760-D7C2-B213-362E-915648D9A379}" name="Goodwin, Jamon" initials="GJ" userId="S::Jamon.Goodwin_ACN@dhhs.nc.gov::e06b250f-2633-4328-9b60-ef2f1671faae" providerId="AD"/>
  <p188:author id="{6A5D6268-5026-66A2-2DB6-0105A4972217}" name="Tilson, Betsey" initials="ET" userId="S::Betsey.Tilson@dhhs.nc.gov::8c402ae9-30a0-4935-b252-53cd876f4c5d" providerId="AD"/>
  <p188:author id="{8FF2DA68-5738-7B94-3447-4BE9B78D8B08}" name="Hawkes, Deanna" initials="DH" userId="S::Deanna.Hawkes@dhhs.nc.gov::3c064f46-76ae-4643-b912-e931f4826ded" providerId="AD"/>
  <p188:author id="{E0ED0569-04C9-85D4-2A6B-F50F8780ABF6}" name="Luques, Melanie E" initials="LME" userId="S::melanie.e.luques_acn@dhhs.nc.gov::53d5e593-e4ce-405d-8d36-9116300605d5" providerId="AD"/>
  <p188:author id="{8E5BF16A-93EF-B162-E832-0CB9230AF4C2}" name="DuVernois, Candice" initials="DC" userId="S::candice.duvernois@dhhs.nc.gov::b5b1b1ff-2465-49b6-b098-2a5e9338b636" providerId="AD"/>
  <p188:author id="{5252E66B-1491-8800-BD7B-FC8029AD0110}" name="Sarah Hutchinson" initials="SH" userId="S::sarah_neimandcollaborative.com#ext#@ncconnect.onmicrosoft.com::b58dcbc7-0afa-4a1c-baed-53722a993875" providerId="AD"/>
  <p188:author id="{8A8B986C-A37C-94F0-D276-6C091C59BC45}" name="Picone, Lauren" initials="PL" userId="S::lauren.picone_acn@dhhs.nc.gov::9336c1a6-3e29-4fa3-8a95-df2126f656b8" providerId="AD"/>
  <p188:author id="{A773F86D-1234-EA6F-8A5E-D9D1D16DBC53}" name="Rich Neimand" initials="RN" userId="S::rich_neimandcollaborative.com#ext#@ncconnect.onmicrosoft.com::4c78c524-9a9e-44a4-949b-7d17dc8fc02b" providerId="AD"/>
  <p188:author id="{CA691870-B7D0-F097-26B2-0535DFA7790C}" name="Lauren Picone" initials="LP" userId="Lauren Picone" providerId="None"/>
  <p188:author id="{F5B3E972-FFB6-1626-9A19-AD0363A4462B}" name="Rousseau, Charles" initials="RC" userId="S::charles.rousseau@dhhs.nc.gov::13bd7c30-138a-415a-bc09-628c5e8205d6" providerId="AD"/>
  <p188:author id="{AB97C878-528F-1380-73B1-AD1354A0A545}" name="Ally Agoglia" initials="AA" userId="S::ally@neimandcollaborative.com::38f20525-43a2-4857-8137-46f11494975f" providerId="AD"/>
  <p188:author id="{6425EC7C-9BBB-405F-5FF8-88C9E548F2C5}" name="Lerche, Julia K" initials="LK" userId="S::julia.lerche@dhhs.nc.gov::3937bbab-5606-4ec6-8f19-d68752357e06" providerId="AD"/>
  <p188:author id="{1DF03189-AE37-0062-386D-80F883826DE4}" name="Batton, Kathleen" initials="BK" userId="S::kathleen.batton@dhhs.nc.gov::4ef56f2e-b55a-4668-b86f-e44055726add" providerId="AD"/>
  <p188:author id="{94C98290-AA59-DE86-F200-D2B56693EB80}" name="Sarah Hutchinson" initials="SH" userId="S::sarah@neimandcollaborative.com::a3a884bd-4415-41e9-9023-0c70583e82b6" providerId="AD"/>
  <p188:author id="{C86B2F96-DA17-D1BB-F69F-B2F12393F201}" name="Tracy Zimmerman" initials="TZ" userId="S::tracy@neimandcollaborative.com::d9847f8c-56a4-4136-9a53-5158504a243c" providerId="AD"/>
  <p188:author id="{EDB2EB9A-5D32-C351-0155-3246A3BC9CB9}" name="Hawkes, Deanna" initials="HD" userId="S::deanna.hawkes@dhhs.nc.gov::3c064f46-76ae-4643-b912-e931f4826ded" providerId="AD"/>
  <p188:author id="{FC57019D-BDD1-8F68-EB0E-0CB394BA3EAA}" name="Kappler, Jonathan" initials="KJ" userId="S::jonathan.kappler@dhhs.nc.gov::6a264f18-eaf3-42a6-9b17-68c22dad2cb9" providerId="AD"/>
  <p188:author id="{A1DB6EA2-B846-C48F-8CA0-2842760A8EEA}" name="Tracy Zimmerman" initials="TZ" userId="S::tracy_neimandcollaborative.com#ext#@ncconnect.onmicrosoft.com::e14eb1b0-097a-42cb-a01c-68a044f93d43" providerId="AD"/>
  <p188:author id="{476A06A4-8744-CFC0-EED5-F27D7E9146C3}" name="Yazmin Garcia Rico" initials="YG" userId="3e4c789c693c0317" providerId="Windows Live"/>
  <p188:author id="{A0FD69AD-3035-4B94-76E7-A1B1CF52B976}" name="Sherrod, Gwendolyn" initials="SG" userId="S::gwen.sherrod@dhhs.nc.gov::a043e69b-bbe2-4318-bdb9-c403b3086222" providerId="AD"/>
  <p188:author id="{227CCAAE-5C99-2A83-74C4-D0FA4AE17C77}" name="Leighs, Michael" initials="LM" userId="S::michael.leighs@dhhs.nc.gov::f71eca8c-cf8e-4d37-b6bc-32fc734c58e8" providerId="AD"/>
  <p188:author id="{FCA333B0-E60C-92AB-1BAC-77F3A43D691C}" name="Meade, Jennifer" initials="MJ" userId="S::jennifer.meade@dhhs.nc.gov::c9a86a1e-3e10-4e85-a83e-9af8a67cd6a8" providerId="AD"/>
  <p188:author id="{AA7C4AB0-A3F8-27A9-8DF1-FAEC84522C72}" name="Bryant, Angela R" initials="BR" userId="S::angela.bryant@dhhs.nc.gov::c23ebb59-67d5-4537-8d1e-752e9bd17cc6" providerId="AD"/>
  <p188:author id="{87C75BB0-4EF4-1E01-44E5-AAABDD8CC5D2}" name="Dowler, Shannon" initials="DS" userId="S::shannon.dowler@dhhs.nc.gov::c4a34d52-3234-4824-9d62-813d74c00d00" providerId="AD"/>
  <p188:author id="{E540D8B3-2531-0E2F-3560-BB9A8A488557}" name="Greenspun, Iris" initials="GI" userId="S::iris.greenspun@dhhs.nc.gov::633e7056-f6da-4404-b522-8f8d025d4f4c" providerId="AD"/>
  <p188:author id="{09A2A9C0-C878-1188-1BA6-E63366A25D12}" name="Guy, Dan" initials="GD" userId="S::dan.guy@dhhs.nc.gov::296e1cde-e7cb-4eb7-872a-2c7272bce1df" providerId="AD"/>
  <p188:author id="{A671A9C2-7416-2CAA-4D0E-8DD88848ECFE}" name="Rebecca Diaz-Castrejon" initials="RD" userId="S::rebecca_neimandcollaborative.com#ext#@ncconnect.onmicrosoft.com::2e9df2d5-df92-4e5c-ad51-805d35800e25" providerId="AD"/>
  <p188:author id="{50D876C3-874B-8D40-7D91-56F0ED0023F1}" name="Batton, Kathleen" initials="KB" userId="Batton, Kathleen" providerId="None"/>
  <p188:author id="{E03694C3-3F16-99FC-1B44-6B73EFC11B8D}" name="Jim Webb" initials="JW" userId="S::jim_jimwebb.com#ext#@ncconnect.onmicrosoft.com::ab6200f0-fa0e-49e3-97e0-b779493993a9" providerId="AD"/>
  <p188:author id="{BA398AC7-22D6-57C1-629A-0BD6DD0BD88D}" name="Crosbie, Kelly M" initials="CM" userId="S::kelly.crosbie@dhhs.nc.gov::2bd84adc-f031-4e18-9c12-8d5d4075eccd" providerId="AD"/>
  <p188:author id="{6F4DF7C8-4F20-44B6-6DE1-E9BFEBEA88CB}" name="Sandoe, Emma" initials="SE" userId="S::emma.sandoe@dhhs.nc.gov::361a3d7a-108a-4ed4-af87-158378b2850f" providerId="AD"/>
  <p188:author id="{EB409CC9-E087-827B-A986-F15E7AFCCCCB}" name="Rebecca Diaz-Castrejon" initials="" userId="S::rebecca@neimandcollaborative.com::46fa1fe1-95d7-4004-a706-4591cb0ed6ad" providerId="AD"/>
  <p188:author id="{A7C4A1CC-5A36-DDA9-E34F-02050E59EF02}" name="Karolyn Cooper" initials="KC" userId="S::karolyn_neimandcollaborative.com#ext#@ncconnect.onmicrosoft.com::b70167df-ed86-4457-992e-b51083545616" providerId="AD"/>
  <p188:author id="{840AA3CE-57B4-E49A-8859-959129F15D56}" name="Christina Michalski" initials="CM" userId="S::christina.m_neimandcollaborative.com#ext#@ncconnect.onmicrosoft.com::7becc522-8366-4e5f-ad0f-4c2036317cea" providerId="AD"/>
  <p188:author id="{77C24FCF-4087-3BAE-38DC-CF4B8721AA64}" name="Schoenberger, Julia A" initials="SJA" userId="S::Julia.Schoenberger@dhhs.nc.gov::a1ce939b-500a-4390-ab82-c42d6f5a9ef0" providerId="AD"/>
  <p188:author id="{4858CFD2-45E5-0683-7F9F-3DAFC64829A9}" name="Abrams, Jennifer" initials="AJ" userId="S::jennifer.abrams@dhhs.nc.gov::dd4883cb-f506-4f68-8fb2-30c43cbee34b" providerId="AD"/>
  <p188:author id="{378260D4-A8DD-C176-3736-6CCA868C6469}" name="Pitsor, Jack" initials="PJ" userId="S::Jack.Pitsor@dhhs.nc.gov::f9574aa9-ad15-4853-ba01-1f696fa53ce2" providerId="AD"/>
  <p188:author id="{FF4FB1D5-FCE2-8E81-398A-1B34F5012F1E}" name="Santiago-Cordero, Victor" initials="SCV" userId="S::victor.santiago.cordero_acn@dhhs.nc.gov::f9f60be6-6552-496d-92a1-eaedaa0bb5d1" providerId="AD"/>
  <p188:author id="{3F53ACDB-CD10-8FA9-0489-C1C40A1D5821}" name="Farrington, Debra C" initials="FC" userId="S::debra.farrington@dhhs.nc.gov::c2704491-bf8c-4ad7-b1b4-d19b99b169f1" providerId="AD"/>
  <p188:author id="{A12E31DE-BD61-70EB-8D75-EAC898E5FFCB}" name="Gregosky, Sarah A" initials="SG" userId="S::Sarah.Gregosky@dhhs.nc.gov::f6d4c92e-ae14-47fa-b358-240be48f0414" providerId="AD"/>
  <p188:author id="{5DF3D7E2-2E11-E7C7-D9B1-CAF2D14241A8}" name="Ludlam, Jay" initials="LJ" userId="S::jay.ludlam@dhhs.nc.gov::6c1fc5a2-b90b-4bfa-b0c8-82f1a808e666" providerId="AD"/>
  <p188:author id="{A651A0E7-0DE8-67CF-4DF8-4C388E0FEDC9}" name="Kamin, Mandi L" initials="KML" userId="S::Mandi.Kamin_ACN@dhhs.nc.gov::4040c0ef-1b84-4dc1-afad-50ff96d40e99" providerId="AD"/>
  <p188:author id="{145E46E9-ACD9-3485-6276-09C43741653F}" name="Burns, Victoria" initials="BV" userId="S::victoria.burns@dhhs.nc.gov::e12873be-dae0-4238-99f2-b206d8eaf839" providerId="AD"/>
  <p188:author id="{B07E8DEA-E683-EF32-AAD3-B57E323383AF}" name="Catherine Solomon" initials="CS" userId="S::catherine_neimandcollaborative.com#ext#@ncconnect.onmicrosoft.com::c5dfa7ba-2579-48fd-848c-c927139e83cc" providerId="AD"/>
  <p188:author id="{2D0BBEEA-4F59-0BD1-0882-CC7BF30CEEBF}" name="Batton, Kathleen" initials="BK" userId="S::Kathleen.Batton@dhhs.nc.gov::4ef56f2e-b55a-4668-b86f-e44055726add" providerId="AD"/>
  <p188:author id="{9839EBEC-E742-B522-4C61-CC069B63CEF4}" name="Dubay, Kristen" initials="KD" userId="S::kristen.dubay@dhhs.nc.gov::8e8c63b0-303b-4363-93c7-e6b1dff98525" providerId="AD"/>
  <p188:author id="{3418B2F3-35D0-10B8-10D1-628AA39D4046}" name="Jim Webb" initials="" userId="S::jim@jimwebb.com::659a3323-62c7-4c0f-bc34-ed14bb7b7f37" providerId="AD"/>
  <p188:author id="{E4E1CFF3-3AB2-B6AC-033E-230CFCC232E2}" name="Gilbert, Rachel" initials="GR" userId="S::rachel.gilbert_acn@dhhs.nc.gov::106e9db0-ae36-4106-9a14-bae1118bbe0d" providerId="AD"/>
  <p188:author id="{E5F031F8-63AA-0AEB-C4AC-08A5E3AC229B}" name="Connor, Melissa" initials="CM" userId="S::melissa.connor@accenturefederal.com::1c6040ce-85fd-4c00-81b0-36e9a5346959" providerId="AD"/>
  <p188:author id="{F00750F8-7DFE-AA58-212F-4C2E7F8C4A7A}" name="Huffaker, LaDonna R" initials="HR" userId="S::ladonna.huffaker@dhhs.nc.gov::2bef8858-3892-4648-89a8-bff8bb6a72e4" providerId="AD"/>
  <p188:author id="{ABCE5CFC-0C17-6950-807E-18533D6C5EE1}" name="Manly, Regina" initials="MR" userId="S::regina.manly@dhhs.nc.gov::044df17c-186f-44f9-9b99-6a376ee9132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hael L Jackson" initials="MLJ" lastIdx="33" clrIdx="0">
    <p:extLst>
      <p:ext uri="{19B8F6BF-5375-455C-9EA6-DF929625EA0E}">
        <p15:presenceInfo xmlns:p15="http://schemas.microsoft.com/office/powerpoint/2012/main" userId="Michael L Jackson" providerId="None"/>
      </p:ext>
    </p:extLst>
  </p:cmAuthor>
  <p:cmAuthor id="2" name="Pasley, Kelsey K." initials="PKK" lastIdx="5" clrIdx="1">
    <p:extLst>
      <p:ext uri="{19B8F6BF-5375-455C-9EA6-DF929625EA0E}">
        <p15:presenceInfo xmlns:p15="http://schemas.microsoft.com/office/powerpoint/2012/main" userId="S::kelsey.k.pasley@accenture.com::e2286ac3-7078-4dfa-92fe-4cda40aed934" providerId="AD"/>
      </p:ext>
    </p:extLst>
  </p:cmAuthor>
  <p:cmAuthor id="3" name="Marimar Barreto" initials="MB" lastIdx="8" clrIdx="2">
    <p:extLst>
      <p:ext uri="{19B8F6BF-5375-455C-9EA6-DF929625EA0E}">
        <p15:presenceInfo xmlns:p15="http://schemas.microsoft.com/office/powerpoint/2012/main" userId="Marimar Barreto" providerId="None"/>
      </p:ext>
    </p:extLst>
  </p:cmAuthor>
  <p:cmAuthor id="4" name="Barreto, Marimar" initials="BM" lastIdx="2" clrIdx="3">
    <p:extLst>
      <p:ext uri="{19B8F6BF-5375-455C-9EA6-DF929625EA0E}">
        <p15:presenceInfo xmlns:p15="http://schemas.microsoft.com/office/powerpoint/2012/main" userId="Barreto, Marimar" providerId="None"/>
      </p:ext>
    </p:extLst>
  </p:cmAuthor>
  <p:cmAuthor id="5" name="Connor, Melissa" initials=""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75E"/>
    <a:srgbClr val="147DAF"/>
    <a:srgbClr val="137DAE"/>
    <a:srgbClr val="003764"/>
    <a:srgbClr val="002D5F"/>
    <a:srgbClr val="092745"/>
    <a:srgbClr val="0E243E"/>
    <a:srgbClr val="DEECFC"/>
    <a:srgbClr val="E87F07"/>
    <a:srgbClr val="E0C3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6CD530-2BDD-A3A4-8527-E27757C5B8E8}" v="11" dt="2024-08-15T20:04:36.927"/>
    <p1510:client id="{3DB66521-D3D6-1BB8-2FD7-2B05DB01D2A6}" v="56" dt="2024-08-15T05:20:43.677"/>
    <p1510:client id="{4337055E-8412-534F-9215-F9DBC86649B0}" v="22" dt="2024-08-14T00:49:22.864"/>
    <p1510:client id="{E3F65DF8-38DB-505F-B0BD-FAE698BCE8CC}" v="136" dt="2024-08-15T04:50:12.629"/>
    <p1510:client id="{ED49A702-8AE5-6B61-265D-5A9EDF91752A}" v="55" dt="2024-08-15T14:29:47.9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rett, Tina L" userId="S::tina.l.barrett@dhhs.nc.gov::4432046f-07b9-4b4e-9963-35fb7dcc3833" providerId="AD" clId="Web-{F04ABBE1-D310-1AE4-BD04-CEB57C83C8DE}"/>
    <pc:docChg chg="">
      <pc:chgData name="Barrett, Tina L" userId="S::tina.l.barrett@dhhs.nc.gov::4432046f-07b9-4b4e-9963-35fb7dcc3833" providerId="AD" clId="Web-{F04ABBE1-D310-1AE4-BD04-CEB57C83C8DE}" dt="2024-07-18T20:04:02.287" v="0"/>
      <pc:docMkLst>
        <pc:docMk/>
      </pc:docMkLst>
      <pc:sldChg chg="modCm">
        <pc:chgData name="Barrett, Tina L" userId="S::tina.l.barrett@dhhs.nc.gov::4432046f-07b9-4b4e-9963-35fb7dcc3833" providerId="AD" clId="Web-{F04ABBE1-D310-1AE4-BD04-CEB57C83C8DE}" dt="2024-07-18T20:04:02.287" v="0"/>
        <pc:sldMkLst>
          <pc:docMk/>
          <pc:sldMk cId="3500858486" sldId="2147478977"/>
        </pc:sldMkLst>
        <pc:extLst>
          <p:ext xmlns:p="http://schemas.openxmlformats.org/presentationml/2006/main" uri="{D6D511B9-2390-475A-947B-AFAB55BFBCF1}">
            <pc226:cmChg xmlns:pc226="http://schemas.microsoft.com/office/powerpoint/2022/06/main/command" chg="">
              <pc226:chgData name="Barrett, Tina L" userId="S::tina.l.barrett@dhhs.nc.gov::4432046f-07b9-4b4e-9963-35fb7dcc3833" providerId="AD" clId="Web-{F04ABBE1-D310-1AE4-BD04-CEB57C83C8DE}" dt="2024-07-18T20:04:02.287" v="0"/>
              <pc2:cmMkLst xmlns:pc2="http://schemas.microsoft.com/office/powerpoint/2019/9/main/command">
                <pc:docMk/>
                <pc:sldMk cId="3500858486" sldId="2147478977"/>
                <pc2:cmMk id="{8DA052D3-4D80-4A98-A726-3C13D231D39D}"/>
              </pc2:cmMkLst>
              <pc226:cmRplyChg chg="add">
                <pc226:chgData name="Barrett, Tina L" userId="S::tina.l.barrett@dhhs.nc.gov::4432046f-07b9-4b4e-9963-35fb7dcc3833" providerId="AD" clId="Web-{F04ABBE1-D310-1AE4-BD04-CEB57C83C8DE}" dt="2024-07-18T20:04:02.287" v="0"/>
                <pc2:cmRplyMkLst xmlns:pc2="http://schemas.microsoft.com/office/powerpoint/2019/9/main/command">
                  <pc:docMk/>
                  <pc:sldMk cId="3500858486" sldId="2147478977"/>
                  <pc2:cmMk id="{8DA052D3-4D80-4A98-A726-3C13D231D39D}"/>
                  <pc2:cmRplyMk id="{7B25647C-0BAE-4241-8C83-0F3A108F3C7D}"/>
                </pc2:cmRplyMkLst>
              </pc226:cmRplyChg>
            </pc226:cmChg>
          </p:ext>
        </pc:extLst>
      </pc:sldChg>
    </pc:docChg>
  </pc:docChgLst>
  <pc:docChgLst>
    <pc:chgData name="Rebecca Diaz-Castrejon" userId="S::rebecca_neimandcollaborative.com#ext#@ncconnect.onmicrosoft.com::2e9df2d5-df92-4e5c-ad51-805d35800e25" providerId="AD" clId="Web-{6E99FE28-70F2-1F3D-A8CE-47E5BA5FA84B}"/>
    <pc:docChg chg="modSld">
      <pc:chgData name="Rebecca Diaz-Castrejon" userId="S::rebecca_neimandcollaborative.com#ext#@ncconnect.onmicrosoft.com::2e9df2d5-df92-4e5c-ad51-805d35800e25" providerId="AD" clId="Web-{6E99FE28-70F2-1F3D-A8CE-47E5BA5FA84B}" dt="2024-07-15T13:44:19.430" v="37"/>
      <pc:docMkLst>
        <pc:docMk/>
      </pc:docMkLst>
      <pc:sldChg chg="modSp modCm modNotes">
        <pc:chgData name="Rebecca Diaz-Castrejon" userId="S::rebecca_neimandcollaborative.com#ext#@ncconnect.onmicrosoft.com::2e9df2d5-df92-4e5c-ad51-805d35800e25" providerId="AD" clId="Web-{6E99FE28-70F2-1F3D-A8CE-47E5BA5FA84B}" dt="2024-07-15T13:44:19.430" v="37"/>
        <pc:sldMkLst>
          <pc:docMk/>
          <pc:sldMk cId="2103927190" sldId="2147478962"/>
        </pc:sldMkLst>
        <pc:spChg chg="mod">
          <ac:chgData name="Rebecca Diaz-Castrejon" userId="S::rebecca_neimandcollaborative.com#ext#@ncconnect.onmicrosoft.com::2e9df2d5-df92-4e5c-ad51-805d35800e25" providerId="AD" clId="Web-{6E99FE28-70F2-1F3D-A8CE-47E5BA5FA84B}" dt="2024-07-15T13:43:15.084" v="33" actId="20577"/>
          <ac:spMkLst>
            <pc:docMk/>
            <pc:sldMk cId="2103927190" sldId="2147478962"/>
            <ac:spMk id="26" creationId="{00000000-0000-0000-0000-000000000000}"/>
          </ac:spMkLst>
        </pc:spChg>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6E99FE28-70F2-1F3D-A8CE-47E5BA5FA84B}" dt="2024-07-15T13:43:12.350" v="31" actId="20577"/>
              <pc2:cmMkLst xmlns:pc2="http://schemas.microsoft.com/office/powerpoint/2019/9/main/command">
                <pc:docMk/>
                <pc:sldMk cId="2103927190" sldId="2147478962"/>
                <pc2:cmMk id="{E1F3CD41-81D0-4814-A156-D2529F7BEAE3}"/>
              </pc2:cmMkLst>
            </pc226:cmChg>
          </p:ext>
        </pc:extLst>
      </pc:sldChg>
      <pc:sldChg chg="modSp">
        <pc:chgData name="Rebecca Diaz-Castrejon" userId="S::rebecca_neimandcollaborative.com#ext#@ncconnect.onmicrosoft.com::2e9df2d5-df92-4e5c-ad51-805d35800e25" providerId="AD" clId="Web-{6E99FE28-70F2-1F3D-A8CE-47E5BA5FA84B}" dt="2024-07-15T13:35:41.416" v="26" actId="20577"/>
        <pc:sldMkLst>
          <pc:docMk/>
          <pc:sldMk cId="775686506" sldId="2147478966"/>
        </pc:sldMkLst>
        <pc:spChg chg="mod">
          <ac:chgData name="Rebecca Diaz-Castrejon" userId="S::rebecca_neimandcollaborative.com#ext#@ncconnect.onmicrosoft.com::2e9df2d5-df92-4e5c-ad51-805d35800e25" providerId="AD" clId="Web-{6E99FE28-70F2-1F3D-A8CE-47E5BA5FA84B}" dt="2024-07-15T13:35:41.416" v="26" actId="20577"/>
          <ac:spMkLst>
            <pc:docMk/>
            <pc:sldMk cId="775686506" sldId="2147478966"/>
            <ac:spMk id="25" creationId="{00000000-0000-0000-0000-000000000000}"/>
          </ac:spMkLst>
        </pc:spChg>
      </pc:sldChg>
    </pc:docChg>
  </pc:docChgLst>
  <pc:docChgLst>
    <pc:chgData name="christina.ngo.bui" userId="S::christina.ngo.bui_gmail.com#ext#@ncconnect.onmicrosoft.com::626deb5c-6642-45a9-ad52-0dde63f202a9" providerId="AD" clId="Web-{A9E978EB-4453-C6E6-A44F-5F1DDEF2EF8A}"/>
    <pc:docChg chg="addSld modSld sldOrd">
      <pc:chgData name="christina.ngo.bui" userId="S::christina.ngo.bui_gmail.com#ext#@ncconnect.onmicrosoft.com::626deb5c-6642-45a9-ad52-0dde63f202a9" providerId="AD" clId="Web-{A9E978EB-4453-C6E6-A44F-5F1DDEF2EF8A}" dt="2024-08-05T14:48:40.616" v="119" actId="20577"/>
      <pc:docMkLst>
        <pc:docMk/>
      </pc:docMkLst>
      <pc:sldChg chg="modSp modCm">
        <pc:chgData name="christina.ngo.bui" userId="S::christina.ngo.bui_gmail.com#ext#@ncconnect.onmicrosoft.com::626deb5c-6642-45a9-ad52-0dde63f202a9" providerId="AD" clId="Web-{A9E978EB-4453-C6E6-A44F-5F1DDEF2EF8A}" dt="2024-08-05T14:14:04.115" v="23" actId="20577"/>
        <pc:sldMkLst>
          <pc:docMk/>
          <pc:sldMk cId="1282052852" sldId="2147478960"/>
        </pc:sldMkLst>
        <pc:spChg chg="mod">
          <ac:chgData name="christina.ngo.bui" userId="S::christina.ngo.bui_gmail.com#ext#@ncconnect.onmicrosoft.com::626deb5c-6642-45a9-ad52-0dde63f202a9" providerId="AD" clId="Web-{A9E978EB-4453-C6E6-A44F-5F1DDEF2EF8A}" dt="2024-08-05T14:14:04.115" v="23" actId="20577"/>
          <ac:spMkLst>
            <pc:docMk/>
            <pc:sldMk cId="1282052852" sldId="2147478960"/>
            <ac:spMk id="26" creationId="{00000000-0000-0000-0000-000000000000}"/>
          </ac:spMkLst>
        </pc:spChg>
        <pc:extLst>
          <p:ext xmlns:p="http://schemas.openxmlformats.org/presentationml/2006/main" uri="{D6D511B9-2390-475A-947B-AFAB55BFBCF1}">
            <pc226:cmChg xmlns:pc226="http://schemas.microsoft.com/office/powerpoint/2022/06/main/command" chg="mod">
              <pc226:chgData name="christina.ngo.bui" userId="S::christina.ngo.bui_gmail.com#ext#@ncconnect.onmicrosoft.com::626deb5c-6642-45a9-ad52-0dde63f202a9" providerId="AD" clId="Web-{A9E978EB-4453-C6E6-A44F-5F1DDEF2EF8A}" dt="2024-08-05T14:14:03.631" v="22" actId="20577"/>
              <pc2:cmMkLst xmlns:pc2="http://schemas.microsoft.com/office/powerpoint/2019/9/main/command">
                <pc:docMk/>
                <pc:sldMk cId="1282052852" sldId="2147478960"/>
                <pc2:cmMk id="{640F72A3-93FC-48E9-BD65-A12D1ACD8E63}"/>
              </pc2:cmMkLst>
            </pc226:cmChg>
          </p:ext>
        </pc:extLst>
      </pc:sldChg>
      <pc:sldChg chg="modSp modCm">
        <pc:chgData name="christina.ngo.bui" userId="S::christina.ngo.bui_gmail.com#ext#@ncconnect.onmicrosoft.com::626deb5c-6642-45a9-ad52-0dde63f202a9" providerId="AD" clId="Web-{A9E978EB-4453-C6E6-A44F-5F1DDEF2EF8A}" dt="2024-08-05T14:26:40.711" v="110" actId="20577"/>
        <pc:sldMkLst>
          <pc:docMk/>
          <pc:sldMk cId="3500858486" sldId="2147478977"/>
        </pc:sldMkLst>
        <pc:spChg chg="mod">
          <ac:chgData name="christina.ngo.bui" userId="S::christina.ngo.bui_gmail.com#ext#@ncconnect.onmicrosoft.com::626deb5c-6642-45a9-ad52-0dde63f202a9" providerId="AD" clId="Web-{A9E978EB-4453-C6E6-A44F-5F1DDEF2EF8A}" dt="2024-08-05T14:26:40.711" v="110" actId="20577"/>
          <ac:spMkLst>
            <pc:docMk/>
            <pc:sldMk cId="3500858486" sldId="2147478977"/>
            <ac:spMk id="28" creationId="{7E51B53B-63D0-4B61-F894-FF66F2A9D2AA}"/>
          </ac:spMkLst>
        </pc:spChg>
        <pc:extLst>
          <p:ext xmlns:p="http://schemas.openxmlformats.org/presentationml/2006/main" uri="{D6D511B9-2390-475A-947B-AFAB55BFBCF1}">
            <pc226:cmChg xmlns:pc226="http://schemas.microsoft.com/office/powerpoint/2022/06/main/command" chg="mod">
              <pc226:chgData name="christina.ngo.bui" userId="S::christina.ngo.bui_gmail.com#ext#@ncconnect.onmicrosoft.com::626deb5c-6642-45a9-ad52-0dde63f202a9" providerId="AD" clId="Web-{A9E978EB-4453-C6E6-A44F-5F1DDEF2EF8A}" dt="2024-08-05T14:26:40.023" v="109" actId="20577"/>
              <pc2:cmMkLst xmlns:pc2="http://schemas.microsoft.com/office/powerpoint/2019/9/main/command">
                <pc:docMk/>
                <pc:sldMk cId="3500858486" sldId="2147478977"/>
                <pc2:cmMk id="{467320B2-4027-48F4-B5E6-0000BC9BA36E}"/>
              </pc2:cmMkLst>
            </pc226:cmChg>
            <pc226:cmChg xmlns:pc226="http://schemas.microsoft.com/office/powerpoint/2022/06/main/command" chg="mod">
              <pc226:chgData name="christina.ngo.bui" userId="S::christina.ngo.bui_gmail.com#ext#@ncconnect.onmicrosoft.com::626deb5c-6642-45a9-ad52-0dde63f202a9" providerId="AD" clId="Web-{A9E978EB-4453-C6E6-A44F-5F1DDEF2EF8A}" dt="2024-08-05T14:26:40.023" v="109" actId="20577"/>
              <pc2:cmMkLst xmlns:pc2="http://schemas.microsoft.com/office/powerpoint/2019/9/main/command">
                <pc:docMk/>
                <pc:sldMk cId="3500858486" sldId="2147478977"/>
                <pc2:cmMk id="{0C0BFCC7-5112-4212-AE4F-1AC33EA58FDA}"/>
              </pc2:cmMkLst>
            </pc226:cmChg>
            <pc226:cmChg xmlns:pc226="http://schemas.microsoft.com/office/powerpoint/2022/06/main/command" chg="mod">
              <pc226:chgData name="christina.ngo.bui" userId="S::christina.ngo.bui_gmail.com#ext#@ncconnect.onmicrosoft.com::626deb5c-6642-45a9-ad52-0dde63f202a9" providerId="AD" clId="Web-{A9E978EB-4453-C6E6-A44F-5F1DDEF2EF8A}" dt="2024-08-05T14:26:40.023" v="109" actId="20577"/>
              <pc2:cmMkLst xmlns:pc2="http://schemas.microsoft.com/office/powerpoint/2019/9/main/command">
                <pc:docMk/>
                <pc:sldMk cId="3500858486" sldId="2147478977"/>
                <pc2:cmMk id="{8DA052D3-4D80-4A98-A726-3C13D231D39D}"/>
              </pc2:cmMkLst>
            </pc226:cmChg>
          </p:ext>
        </pc:extLst>
      </pc:sldChg>
      <pc:sldChg chg="modSp">
        <pc:chgData name="christina.ngo.bui" userId="S::christina.ngo.bui_gmail.com#ext#@ncconnect.onmicrosoft.com::626deb5c-6642-45a9-ad52-0dde63f202a9" providerId="AD" clId="Web-{A9E978EB-4453-C6E6-A44F-5F1DDEF2EF8A}" dt="2024-08-05T14:27:10.352" v="115" actId="20577"/>
        <pc:sldMkLst>
          <pc:docMk/>
          <pc:sldMk cId="1726621376" sldId="2147478979"/>
        </pc:sldMkLst>
        <pc:spChg chg="mod">
          <ac:chgData name="christina.ngo.bui" userId="S::christina.ngo.bui_gmail.com#ext#@ncconnect.onmicrosoft.com::626deb5c-6642-45a9-ad52-0dde63f202a9" providerId="AD" clId="Web-{A9E978EB-4453-C6E6-A44F-5F1DDEF2EF8A}" dt="2024-08-05T14:27:10.352" v="115" actId="20577"/>
          <ac:spMkLst>
            <pc:docMk/>
            <pc:sldMk cId="1726621376" sldId="2147478979"/>
            <ac:spMk id="77" creationId="{2324BE4F-00E7-33F8-891C-B002E99A4BC6}"/>
          </ac:spMkLst>
        </pc:spChg>
      </pc:sldChg>
      <pc:sldChg chg="modSp modCm">
        <pc:chgData name="christina.ngo.bui" userId="S::christina.ngo.bui_gmail.com#ext#@ncconnect.onmicrosoft.com::626deb5c-6642-45a9-ad52-0dde63f202a9" providerId="AD" clId="Web-{A9E978EB-4453-C6E6-A44F-5F1DDEF2EF8A}" dt="2024-08-05T14:24:36.083" v="52" actId="20577"/>
        <pc:sldMkLst>
          <pc:docMk/>
          <pc:sldMk cId="2755150454" sldId="2147478981"/>
        </pc:sldMkLst>
        <pc:spChg chg="mod">
          <ac:chgData name="christina.ngo.bui" userId="S::christina.ngo.bui_gmail.com#ext#@ncconnect.onmicrosoft.com::626deb5c-6642-45a9-ad52-0dde63f202a9" providerId="AD" clId="Web-{A9E978EB-4453-C6E6-A44F-5F1DDEF2EF8A}" dt="2024-08-05T14:24:36.083" v="52" actId="20577"/>
          <ac:spMkLst>
            <pc:docMk/>
            <pc:sldMk cId="2755150454" sldId="2147478981"/>
            <ac:spMk id="11" creationId="{EAAA8287-F449-8ECF-B83A-CD6CB8437ED9}"/>
          </ac:spMkLst>
        </pc:spChg>
        <pc:spChg chg="mod">
          <ac:chgData name="christina.ngo.bui" userId="S::christina.ngo.bui_gmail.com#ext#@ncconnect.onmicrosoft.com::626deb5c-6642-45a9-ad52-0dde63f202a9" providerId="AD" clId="Web-{A9E978EB-4453-C6E6-A44F-5F1DDEF2EF8A}" dt="2024-08-05T14:23:10.534" v="38" actId="20577"/>
          <ac:spMkLst>
            <pc:docMk/>
            <pc:sldMk cId="2755150454" sldId="2147478981"/>
            <ac:spMk id="13" creationId="{429A1D8B-A555-EBBE-129D-EE07C3242CA5}"/>
          </ac:spMkLst>
        </pc:spChg>
        <pc:spChg chg="mod">
          <ac:chgData name="christina.ngo.bui" userId="S::christina.ngo.bui_gmail.com#ext#@ncconnect.onmicrosoft.com::626deb5c-6642-45a9-ad52-0dde63f202a9" providerId="AD" clId="Web-{A9E978EB-4453-C6E6-A44F-5F1DDEF2EF8A}" dt="2024-08-05T14:23:54.738" v="42" actId="20577"/>
          <ac:spMkLst>
            <pc:docMk/>
            <pc:sldMk cId="2755150454" sldId="2147478981"/>
            <ac:spMk id="16" creationId="{9F91D981-3D7B-DEDA-6C50-4CC5DC28EC07}"/>
          </ac:spMkLst>
        </pc:spChg>
        <pc:extLst>
          <p:ext xmlns:p="http://schemas.openxmlformats.org/presentationml/2006/main" uri="{D6D511B9-2390-475A-947B-AFAB55BFBCF1}">
            <pc226:cmChg xmlns:pc226="http://schemas.microsoft.com/office/powerpoint/2022/06/main/command" chg="mod">
              <pc226:chgData name="christina.ngo.bui" userId="S::christina.ngo.bui_gmail.com#ext#@ncconnect.onmicrosoft.com::626deb5c-6642-45a9-ad52-0dde63f202a9" providerId="AD" clId="Web-{A9E978EB-4453-C6E6-A44F-5F1DDEF2EF8A}" dt="2024-08-05T14:24:36.083" v="52" actId="20577"/>
              <pc2:cmMkLst xmlns:pc2="http://schemas.microsoft.com/office/powerpoint/2019/9/main/command">
                <pc:docMk/>
                <pc:sldMk cId="2755150454" sldId="2147478981"/>
                <pc2:cmMk id="{842E712D-1CA0-4609-A00E-0C83F6C233F9}"/>
              </pc2:cmMkLst>
            </pc226:cmChg>
            <pc226:cmChg xmlns:pc226="http://schemas.microsoft.com/office/powerpoint/2022/06/main/command" chg="mod">
              <pc226:chgData name="christina.ngo.bui" userId="S::christina.ngo.bui_gmail.com#ext#@ncconnect.onmicrosoft.com::626deb5c-6642-45a9-ad52-0dde63f202a9" providerId="AD" clId="Web-{A9E978EB-4453-C6E6-A44F-5F1DDEF2EF8A}" dt="2024-08-05T14:23:54.738" v="42" actId="20577"/>
              <pc2:cmMkLst xmlns:pc2="http://schemas.microsoft.com/office/powerpoint/2019/9/main/command">
                <pc:docMk/>
                <pc:sldMk cId="2755150454" sldId="2147478981"/>
                <pc2:cmMk id="{BEC53B39-C379-458D-A7E2-7672A83BF08C}"/>
              </pc2:cmMkLst>
            </pc226:cmChg>
            <pc226:cmChg xmlns:pc226="http://schemas.microsoft.com/office/powerpoint/2022/06/main/command" chg="mod">
              <pc226:chgData name="christina.ngo.bui" userId="S::christina.ngo.bui_gmail.com#ext#@ncconnect.onmicrosoft.com::626deb5c-6642-45a9-ad52-0dde63f202a9" providerId="AD" clId="Web-{A9E978EB-4453-C6E6-A44F-5F1DDEF2EF8A}" dt="2024-08-05T14:24:36.083" v="52" actId="20577"/>
              <pc2:cmMkLst xmlns:pc2="http://schemas.microsoft.com/office/powerpoint/2019/9/main/command">
                <pc:docMk/>
                <pc:sldMk cId="2755150454" sldId="2147478981"/>
                <pc2:cmMk id="{06DF1178-3238-4DA6-9839-26F02F0B5F09}"/>
              </pc2:cmMkLst>
            </pc226:cmChg>
            <pc226:cmChg xmlns:pc226="http://schemas.microsoft.com/office/powerpoint/2022/06/main/command" chg="mod">
              <pc226:chgData name="christina.ngo.bui" userId="S::christina.ngo.bui_gmail.com#ext#@ncconnect.onmicrosoft.com::626deb5c-6642-45a9-ad52-0dde63f202a9" providerId="AD" clId="Web-{A9E978EB-4453-C6E6-A44F-5F1DDEF2EF8A}" dt="2024-08-05T14:24:36.083" v="52" actId="20577"/>
              <pc2:cmMkLst xmlns:pc2="http://schemas.microsoft.com/office/powerpoint/2019/9/main/command">
                <pc:docMk/>
                <pc:sldMk cId="2755150454" sldId="2147478981"/>
                <pc2:cmMk id="{242454D6-296C-4DF6-B79B-77FA380E59B9}"/>
              </pc2:cmMkLst>
            </pc226:cmChg>
          </p:ext>
        </pc:extLst>
      </pc:sldChg>
      <pc:sldChg chg="modSp">
        <pc:chgData name="christina.ngo.bui" userId="S::christina.ngo.bui_gmail.com#ext#@ncconnect.onmicrosoft.com::626deb5c-6642-45a9-ad52-0dde63f202a9" providerId="AD" clId="Web-{A9E978EB-4453-C6E6-A44F-5F1DDEF2EF8A}" dt="2024-08-05T14:18:15.090" v="26" actId="20577"/>
        <pc:sldMkLst>
          <pc:docMk/>
          <pc:sldMk cId="787076014" sldId="2147478988"/>
        </pc:sldMkLst>
        <pc:spChg chg="mod">
          <ac:chgData name="christina.ngo.bui" userId="S::christina.ngo.bui_gmail.com#ext#@ncconnect.onmicrosoft.com::626deb5c-6642-45a9-ad52-0dde63f202a9" providerId="AD" clId="Web-{A9E978EB-4453-C6E6-A44F-5F1DDEF2EF8A}" dt="2024-08-05T14:18:15.090" v="26" actId="20577"/>
          <ac:spMkLst>
            <pc:docMk/>
            <pc:sldMk cId="787076014" sldId="2147478988"/>
            <ac:spMk id="67" creationId="{497B080B-5BF5-5026-29B8-577A8C3B4B43}"/>
          </ac:spMkLst>
        </pc:spChg>
      </pc:sldChg>
      <pc:sldChg chg="modSp">
        <pc:chgData name="christina.ngo.bui" userId="S::christina.ngo.bui_gmail.com#ext#@ncconnect.onmicrosoft.com::626deb5c-6642-45a9-ad52-0dde63f202a9" providerId="AD" clId="Web-{A9E978EB-4453-C6E6-A44F-5F1DDEF2EF8A}" dt="2024-08-05T14:48:40.616" v="119" actId="20577"/>
        <pc:sldMkLst>
          <pc:docMk/>
          <pc:sldMk cId="1150341760" sldId="2147478989"/>
        </pc:sldMkLst>
        <pc:spChg chg="mod">
          <ac:chgData name="christina.ngo.bui" userId="S::christina.ngo.bui_gmail.com#ext#@ncconnect.onmicrosoft.com::626deb5c-6642-45a9-ad52-0dde63f202a9" providerId="AD" clId="Web-{A9E978EB-4453-C6E6-A44F-5F1DDEF2EF8A}" dt="2024-08-05T14:48:40.616" v="119" actId="20577"/>
          <ac:spMkLst>
            <pc:docMk/>
            <pc:sldMk cId="1150341760" sldId="2147478989"/>
            <ac:spMk id="20" creationId="{25D809C1-785A-E128-0345-C548D7AD7E2B}"/>
          </ac:spMkLst>
        </pc:spChg>
      </pc:sldChg>
      <pc:sldChg chg="add ord replId">
        <pc:chgData name="christina.ngo.bui" userId="S::christina.ngo.bui_gmail.com#ext#@ncconnect.onmicrosoft.com::626deb5c-6642-45a9-ad52-0dde63f202a9" providerId="AD" clId="Web-{A9E978EB-4453-C6E6-A44F-5F1DDEF2EF8A}" dt="2024-08-05T14:28:30.620" v="118"/>
        <pc:sldMkLst>
          <pc:docMk/>
          <pc:sldMk cId="14286104" sldId="2147478990"/>
        </pc:sldMkLst>
      </pc:sldChg>
    </pc:docChg>
  </pc:docChgLst>
  <pc:docChgLst>
    <pc:chgData name="Rebecca Diaz-Castrejon" userId="S::rebecca_neimandcollaborative.com#ext#@ncconnect.onmicrosoft.com::2e9df2d5-df92-4e5c-ad51-805d35800e25" providerId="AD" clId="Web-{0F8AFB19-B955-9975-790F-AFD1F73B9713}"/>
    <pc:docChg chg="modSld">
      <pc:chgData name="Rebecca Diaz-Castrejon" userId="S::rebecca_neimandcollaborative.com#ext#@ncconnect.onmicrosoft.com::2e9df2d5-df92-4e5c-ad51-805d35800e25" providerId="AD" clId="Web-{0F8AFB19-B955-9975-790F-AFD1F73B9713}" dt="2024-06-07T01:21:58.556" v="95" actId="20577"/>
      <pc:docMkLst>
        <pc:docMk/>
      </pc:docMkLst>
      <pc:sldChg chg="addSp modSp">
        <pc:chgData name="Rebecca Diaz-Castrejon" userId="S::rebecca_neimandcollaborative.com#ext#@ncconnect.onmicrosoft.com::2e9df2d5-df92-4e5c-ad51-805d35800e25" providerId="AD" clId="Web-{0F8AFB19-B955-9975-790F-AFD1F73B9713}" dt="2024-06-07T01:21:58.556" v="95" actId="20577"/>
        <pc:sldMkLst>
          <pc:docMk/>
          <pc:sldMk cId="0" sldId="257"/>
        </pc:sldMkLst>
        <pc:spChg chg="add mod">
          <ac:chgData name="Rebecca Diaz-Castrejon" userId="S::rebecca_neimandcollaborative.com#ext#@ncconnect.onmicrosoft.com::2e9df2d5-df92-4e5c-ad51-805d35800e25" providerId="AD" clId="Web-{0F8AFB19-B955-9975-790F-AFD1F73B9713}" dt="2024-06-07T01:21:26.399" v="85" actId="1076"/>
          <ac:spMkLst>
            <pc:docMk/>
            <pc:sldMk cId="0" sldId="257"/>
            <ac:spMk id="4" creationId="{DE3095AB-840F-A165-4BE1-289A063FD36E}"/>
          </ac:spMkLst>
        </pc:spChg>
        <pc:spChg chg="add mod">
          <ac:chgData name="Rebecca Diaz-Castrejon" userId="S::rebecca_neimandcollaborative.com#ext#@ncconnect.onmicrosoft.com::2e9df2d5-df92-4e5c-ad51-805d35800e25" providerId="AD" clId="Web-{0F8AFB19-B955-9975-790F-AFD1F73B9713}" dt="2024-06-07T01:21:58.556" v="95" actId="20577"/>
          <ac:spMkLst>
            <pc:docMk/>
            <pc:sldMk cId="0" sldId="257"/>
            <ac:spMk id="10" creationId="{A5C195D1-61A8-1D89-605A-F164D0BF6966}"/>
          </ac:spMkLst>
        </pc:spChg>
        <pc:spChg chg="mod">
          <ac:chgData name="Rebecca Diaz-Castrejon" userId="S::rebecca_neimandcollaborative.com#ext#@ncconnect.onmicrosoft.com::2e9df2d5-df92-4e5c-ad51-805d35800e25" providerId="AD" clId="Web-{0F8AFB19-B955-9975-790F-AFD1F73B9713}" dt="2024-06-07T01:20:59.274" v="77" actId="1076"/>
          <ac:spMkLst>
            <pc:docMk/>
            <pc:sldMk cId="0" sldId="257"/>
            <ac:spMk id="28" creationId="{00000000-0000-0000-0000-000000000000}"/>
          </ac:spMkLst>
        </pc:spChg>
        <pc:grpChg chg="mod">
          <ac:chgData name="Rebecca Diaz-Castrejon" userId="S::rebecca_neimandcollaborative.com#ext#@ncconnect.onmicrosoft.com::2e9df2d5-df92-4e5c-ad51-805d35800e25" providerId="AD" clId="Web-{0F8AFB19-B955-9975-790F-AFD1F73B9713}" dt="2024-06-07T01:20:59.258" v="76" actId="1076"/>
          <ac:grpSpMkLst>
            <pc:docMk/>
            <pc:sldMk cId="0" sldId="257"/>
            <ac:grpSpMk id="42" creationId="{82BC8870-002B-6DB2-CE72-CB7F1361D382}"/>
          </ac:grpSpMkLst>
        </pc:grpChg>
        <pc:grpChg chg="mod">
          <ac:chgData name="Rebecca Diaz-Castrejon" userId="S::rebecca_neimandcollaborative.com#ext#@ncconnect.onmicrosoft.com::2e9df2d5-df92-4e5c-ad51-805d35800e25" providerId="AD" clId="Web-{0F8AFB19-B955-9975-790F-AFD1F73B9713}" dt="2024-06-07T01:20:59.305" v="78" actId="1076"/>
          <ac:grpSpMkLst>
            <pc:docMk/>
            <pc:sldMk cId="0" sldId="257"/>
            <ac:grpSpMk id="43" creationId="{845BD40E-AD66-6F0C-D5B0-B50743AD5D81}"/>
          </ac:grpSpMkLst>
        </pc:grpChg>
        <pc:grpChg chg="mod">
          <ac:chgData name="Rebecca Diaz-Castrejon" userId="S::rebecca_neimandcollaborative.com#ext#@ncconnect.onmicrosoft.com::2e9df2d5-df92-4e5c-ad51-805d35800e25" providerId="AD" clId="Web-{0F8AFB19-B955-9975-790F-AFD1F73B9713}" dt="2024-06-07T01:20:59.321" v="79" actId="1076"/>
          <ac:grpSpMkLst>
            <pc:docMk/>
            <pc:sldMk cId="0" sldId="257"/>
            <ac:grpSpMk id="44" creationId="{5DCD35CC-D066-BC2C-B0EF-31FD66D099DF}"/>
          </ac:grpSpMkLst>
        </pc:grpChg>
        <pc:grpChg chg="mod">
          <ac:chgData name="Rebecca Diaz-Castrejon" userId="S::rebecca_neimandcollaborative.com#ext#@ncconnect.onmicrosoft.com::2e9df2d5-df92-4e5c-ad51-805d35800e25" providerId="AD" clId="Web-{0F8AFB19-B955-9975-790F-AFD1F73B9713}" dt="2024-06-07T01:20:59.352" v="80" actId="1076"/>
          <ac:grpSpMkLst>
            <pc:docMk/>
            <pc:sldMk cId="0" sldId="257"/>
            <ac:grpSpMk id="45" creationId="{BA7B3D45-BCEB-752C-581D-AD8858EC7080}"/>
          </ac:grpSpMkLst>
        </pc:grpChg>
      </pc:sldChg>
      <pc:sldChg chg="modSp">
        <pc:chgData name="Rebecca Diaz-Castrejon" userId="S::rebecca_neimandcollaborative.com#ext#@ncconnect.onmicrosoft.com::2e9df2d5-df92-4e5c-ad51-805d35800e25" providerId="AD" clId="Web-{0F8AFB19-B955-9975-790F-AFD1F73B9713}" dt="2024-06-07T01:20:05.914" v="75" actId="1076"/>
        <pc:sldMkLst>
          <pc:docMk/>
          <pc:sldMk cId="3915141931" sldId="2147478926"/>
        </pc:sldMkLst>
        <pc:spChg chg="mod">
          <ac:chgData name="Rebecca Diaz-Castrejon" userId="S::rebecca_neimandcollaborative.com#ext#@ncconnect.onmicrosoft.com::2e9df2d5-df92-4e5c-ad51-805d35800e25" providerId="AD" clId="Web-{0F8AFB19-B955-9975-790F-AFD1F73B9713}" dt="2024-06-07T01:20:05.882" v="73" actId="1076"/>
          <ac:spMkLst>
            <pc:docMk/>
            <pc:sldMk cId="3915141931" sldId="2147478926"/>
            <ac:spMk id="5" creationId="{00000000-0000-0000-0000-000000000000}"/>
          </ac:spMkLst>
        </pc:spChg>
        <pc:spChg chg="mod">
          <ac:chgData name="Rebecca Diaz-Castrejon" userId="S::rebecca_neimandcollaborative.com#ext#@ncconnect.onmicrosoft.com::2e9df2d5-df92-4e5c-ad51-805d35800e25" providerId="AD" clId="Web-{0F8AFB19-B955-9975-790F-AFD1F73B9713}" dt="2024-06-07T01:19:59.992" v="70" actId="1076"/>
          <ac:spMkLst>
            <pc:docMk/>
            <pc:sldMk cId="3915141931" sldId="2147478926"/>
            <ac:spMk id="6" creationId="{00000000-0000-0000-0000-000000000000}"/>
          </ac:spMkLst>
        </pc:spChg>
        <pc:spChg chg="mod">
          <ac:chgData name="Rebecca Diaz-Castrejon" userId="S::rebecca_neimandcollaborative.com#ext#@ncconnect.onmicrosoft.com::2e9df2d5-df92-4e5c-ad51-805d35800e25" providerId="AD" clId="Web-{0F8AFB19-B955-9975-790F-AFD1F73B9713}" dt="2024-06-07T01:20:05.898" v="74" actId="1076"/>
          <ac:spMkLst>
            <pc:docMk/>
            <pc:sldMk cId="3915141931" sldId="2147478926"/>
            <ac:spMk id="11" creationId="{00000000-0000-0000-0000-000000000000}"/>
          </ac:spMkLst>
        </pc:spChg>
        <pc:spChg chg="mod">
          <ac:chgData name="Rebecca Diaz-Castrejon" userId="S::rebecca_neimandcollaborative.com#ext#@ncconnect.onmicrosoft.com::2e9df2d5-df92-4e5c-ad51-805d35800e25" providerId="AD" clId="Web-{0F8AFB19-B955-9975-790F-AFD1F73B9713}" dt="2024-06-07T01:20:05.914" v="75" actId="1076"/>
          <ac:spMkLst>
            <pc:docMk/>
            <pc:sldMk cId="3915141931" sldId="2147478926"/>
            <ac:spMk id="12" creationId="{00000000-0000-0000-0000-000000000000}"/>
          </ac:spMkLst>
        </pc:spChg>
        <pc:spChg chg="mod">
          <ac:chgData name="Rebecca Diaz-Castrejon" userId="S::rebecca_neimandcollaborative.com#ext#@ncconnect.onmicrosoft.com::2e9df2d5-df92-4e5c-ad51-805d35800e25" providerId="AD" clId="Web-{0F8AFB19-B955-9975-790F-AFD1F73B9713}" dt="2024-06-07T01:20:00.007" v="71" actId="1076"/>
          <ac:spMkLst>
            <pc:docMk/>
            <pc:sldMk cId="3915141931" sldId="2147478926"/>
            <ac:spMk id="13" creationId="{00000000-0000-0000-0000-000000000000}"/>
          </ac:spMkLst>
        </pc:spChg>
        <pc:spChg chg="mod">
          <ac:chgData name="Rebecca Diaz-Castrejon" userId="S::rebecca_neimandcollaborative.com#ext#@ncconnect.onmicrosoft.com::2e9df2d5-df92-4e5c-ad51-805d35800e25" providerId="AD" clId="Web-{0F8AFB19-B955-9975-790F-AFD1F73B9713}" dt="2024-06-07T01:20:00.023" v="72" actId="1076"/>
          <ac:spMkLst>
            <pc:docMk/>
            <pc:sldMk cId="3915141931" sldId="2147478926"/>
            <ac:spMk id="14" creationId="{00000000-0000-0000-0000-000000000000}"/>
          </ac:spMkLst>
        </pc:spChg>
      </pc:sldChg>
      <pc:sldChg chg="addSp delSp modSp modCm">
        <pc:chgData name="Rebecca Diaz-Castrejon" userId="S::rebecca_neimandcollaborative.com#ext#@ncconnect.onmicrosoft.com::2e9df2d5-df92-4e5c-ad51-805d35800e25" providerId="AD" clId="Web-{0F8AFB19-B955-9975-790F-AFD1F73B9713}" dt="2024-06-07T01:18:44.990" v="69" actId="1076"/>
        <pc:sldMkLst>
          <pc:docMk/>
          <pc:sldMk cId="2786167085" sldId="2147478936"/>
        </pc:sldMkLst>
        <pc:spChg chg="add mod">
          <ac:chgData name="Rebecca Diaz-Castrejon" userId="S::rebecca_neimandcollaborative.com#ext#@ncconnect.onmicrosoft.com::2e9df2d5-df92-4e5c-ad51-805d35800e25" providerId="AD" clId="Web-{0F8AFB19-B955-9975-790F-AFD1F73B9713}" dt="2024-06-07T01:16:50.301" v="36" actId="14100"/>
          <ac:spMkLst>
            <pc:docMk/>
            <pc:sldMk cId="2786167085" sldId="2147478936"/>
            <ac:spMk id="5" creationId="{D8A20F91-FC69-50B1-66A7-A4F410E60B3A}"/>
          </ac:spMkLst>
        </pc:spChg>
        <pc:spChg chg="mod">
          <ac:chgData name="Rebecca Diaz-Castrejon" userId="S::rebecca_neimandcollaborative.com#ext#@ncconnect.onmicrosoft.com::2e9df2d5-df92-4e5c-ad51-805d35800e25" providerId="AD" clId="Web-{0F8AFB19-B955-9975-790F-AFD1F73B9713}" dt="2024-06-07T01:16:34.785" v="25" actId="1076"/>
          <ac:spMkLst>
            <pc:docMk/>
            <pc:sldMk cId="2786167085" sldId="2147478936"/>
            <ac:spMk id="6" creationId="{00000000-0000-0000-0000-000000000000}"/>
          </ac:spMkLst>
        </pc:spChg>
        <pc:spChg chg="mod">
          <ac:chgData name="Rebecca Diaz-Castrejon" userId="S::rebecca_neimandcollaborative.com#ext#@ncconnect.onmicrosoft.com::2e9df2d5-df92-4e5c-ad51-805d35800e25" providerId="AD" clId="Web-{0F8AFB19-B955-9975-790F-AFD1F73B9713}" dt="2024-06-07T01:16:34.800" v="26" actId="1076"/>
          <ac:spMkLst>
            <pc:docMk/>
            <pc:sldMk cId="2786167085" sldId="2147478936"/>
            <ac:spMk id="7" creationId="{00000000-0000-0000-0000-000000000000}"/>
          </ac:spMkLst>
        </pc:spChg>
        <pc:spChg chg="mod">
          <ac:chgData name="Rebecca Diaz-Castrejon" userId="S::rebecca_neimandcollaborative.com#ext#@ncconnect.onmicrosoft.com::2e9df2d5-df92-4e5c-ad51-805d35800e25" providerId="AD" clId="Web-{0F8AFB19-B955-9975-790F-AFD1F73B9713}" dt="2024-06-07T01:16:34.816" v="27" actId="1076"/>
          <ac:spMkLst>
            <pc:docMk/>
            <pc:sldMk cId="2786167085" sldId="2147478936"/>
            <ac:spMk id="8" creationId="{00000000-0000-0000-0000-000000000000}"/>
          </ac:spMkLst>
        </pc:spChg>
        <pc:spChg chg="mod">
          <ac:chgData name="Rebecca Diaz-Castrejon" userId="S::rebecca_neimandcollaborative.com#ext#@ncconnect.onmicrosoft.com::2e9df2d5-df92-4e5c-ad51-805d35800e25" providerId="AD" clId="Web-{0F8AFB19-B955-9975-790F-AFD1F73B9713}" dt="2024-06-07T01:16:34.832" v="28" actId="1076"/>
          <ac:spMkLst>
            <pc:docMk/>
            <pc:sldMk cId="2786167085" sldId="2147478936"/>
            <ac:spMk id="10" creationId="{00000000-0000-0000-0000-000000000000}"/>
          </ac:spMkLst>
        </pc:spChg>
        <pc:spChg chg="mod">
          <ac:chgData name="Rebecca Diaz-Castrejon" userId="S::rebecca_neimandcollaborative.com#ext#@ncconnect.onmicrosoft.com::2e9df2d5-df92-4e5c-ad51-805d35800e25" providerId="AD" clId="Web-{0F8AFB19-B955-9975-790F-AFD1F73B9713}" dt="2024-06-07T01:16:34.863" v="31" actId="1076"/>
          <ac:spMkLst>
            <pc:docMk/>
            <pc:sldMk cId="2786167085" sldId="2147478936"/>
            <ac:spMk id="11" creationId="{00000000-0000-0000-0000-000000000000}"/>
          </ac:spMkLst>
        </pc:spChg>
        <pc:spChg chg="mod">
          <ac:chgData name="Rebecca Diaz-Castrejon" userId="S::rebecca_neimandcollaborative.com#ext#@ncconnect.onmicrosoft.com::2e9df2d5-df92-4e5c-ad51-805d35800e25" providerId="AD" clId="Web-{0F8AFB19-B955-9975-790F-AFD1F73B9713}" dt="2024-06-07T01:16:34.863" v="32" actId="1076"/>
          <ac:spMkLst>
            <pc:docMk/>
            <pc:sldMk cId="2786167085" sldId="2147478936"/>
            <ac:spMk id="12" creationId="{00000000-0000-0000-0000-000000000000}"/>
          </ac:spMkLst>
        </pc:spChg>
        <pc:spChg chg="mod">
          <ac:chgData name="Rebecca Diaz-Castrejon" userId="S::rebecca_neimandcollaborative.com#ext#@ncconnect.onmicrosoft.com::2e9df2d5-df92-4e5c-ad51-805d35800e25" providerId="AD" clId="Web-{0F8AFB19-B955-9975-790F-AFD1F73B9713}" dt="2024-06-07T01:16:34.847" v="29" actId="1076"/>
          <ac:spMkLst>
            <pc:docMk/>
            <pc:sldMk cId="2786167085" sldId="2147478936"/>
            <ac:spMk id="13" creationId="{00000000-0000-0000-0000-000000000000}"/>
          </ac:spMkLst>
        </pc:spChg>
        <pc:spChg chg="mod">
          <ac:chgData name="Rebecca Diaz-Castrejon" userId="S::rebecca_neimandcollaborative.com#ext#@ncconnect.onmicrosoft.com::2e9df2d5-df92-4e5c-ad51-805d35800e25" providerId="AD" clId="Web-{0F8AFB19-B955-9975-790F-AFD1F73B9713}" dt="2024-06-07T01:16:34.847" v="30" actId="1076"/>
          <ac:spMkLst>
            <pc:docMk/>
            <pc:sldMk cId="2786167085" sldId="2147478936"/>
            <ac:spMk id="14" creationId="{00000000-0000-0000-0000-000000000000}"/>
          </ac:spMkLst>
        </pc:spChg>
        <pc:spChg chg="add mod">
          <ac:chgData name="Rebecca Diaz-Castrejon" userId="S::rebecca_neimandcollaborative.com#ext#@ncconnect.onmicrosoft.com::2e9df2d5-df92-4e5c-ad51-805d35800e25" providerId="AD" clId="Web-{0F8AFB19-B955-9975-790F-AFD1F73B9713}" dt="2024-06-07T01:18:44.990" v="69" actId="1076"/>
          <ac:spMkLst>
            <pc:docMk/>
            <pc:sldMk cId="2786167085" sldId="2147478936"/>
            <ac:spMk id="15" creationId="{8A54DFCB-A36B-E5F0-2E1E-484825D15082}"/>
          </ac:spMkLst>
        </pc:spChg>
        <pc:picChg chg="del">
          <ac:chgData name="Rebecca Diaz-Castrejon" userId="S::rebecca_neimandcollaborative.com#ext#@ncconnect.onmicrosoft.com::2e9df2d5-df92-4e5c-ad51-805d35800e25" providerId="AD" clId="Web-{0F8AFB19-B955-9975-790F-AFD1F73B9713}" dt="2024-06-07T01:16:46.191" v="35"/>
          <ac:picMkLst>
            <pc:docMk/>
            <pc:sldMk cId="2786167085" sldId="2147478936"/>
            <ac:picMk id="4" creationId="{150B56FC-59B0-EDB4-D2DC-FB4001F073F4}"/>
          </ac:picMkLst>
        </pc:picChg>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0F8AFB19-B955-9975-790F-AFD1F73B9713}" dt="2024-06-07T01:15:49.253" v="8" actId="20577"/>
              <pc2:cmMkLst xmlns:pc2="http://schemas.microsoft.com/office/powerpoint/2019/9/main/command">
                <pc:docMk/>
                <pc:sldMk cId="2786167085" sldId="2147478936"/>
                <pc2:cmMk id="{4460E51E-DEFE-4B67-B004-7F7C3750FE3F}"/>
              </pc2:cmMkLst>
            </pc226:cmChg>
            <pc226:cmChg xmlns:pc226="http://schemas.microsoft.com/office/powerpoint/2022/06/main/command" chg="mod">
              <pc226:chgData name="Rebecca Diaz-Castrejon" userId="S::rebecca_neimandcollaborative.com#ext#@ncconnect.onmicrosoft.com::2e9df2d5-df92-4e5c-ad51-805d35800e25" providerId="AD" clId="Web-{0F8AFB19-B955-9975-790F-AFD1F73B9713}" dt="2024-06-07T01:15:49.253" v="8" actId="20577"/>
              <pc2:cmMkLst xmlns:pc2="http://schemas.microsoft.com/office/powerpoint/2019/9/main/command">
                <pc:docMk/>
                <pc:sldMk cId="2786167085" sldId="2147478936"/>
                <pc2:cmMk id="{3C40D3CA-BCC2-42FC-A33D-AD2C17B194C1}"/>
              </pc2:cmMkLst>
            </pc226:cmChg>
          </p:ext>
        </pc:extLst>
      </pc:sldChg>
    </pc:docChg>
  </pc:docChgLst>
  <pc:docChgLst>
    <pc:chgData name="Bush, Melanie E" userId="S::melanie.bush@dhhs.nc.gov::b47a0c96-d1fe-41f5-a768-549375b87e12" providerId="AD" clId="Web-{0868082D-C361-9A2F-4F06-2775DCAC2F8F}"/>
    <pc:docChg chg="modSld">
      <pc:chgData name="Bush, Melanie E" userId="S::melanie.bush@dhhs.nc.gov::b47a0c96-d1fe-41f5-a768-549375b87e12" providerId="AD" clId="Web-{0868082D-C361-9A2F-4F06-2775DCAC2F8F}" dt="2024-06-06T19:56:15.753" v="42"/>
      <pc:docMkLst>
        <pc:docMk/>
      </pc:docMkLst>
      <pc:sldChg chg="modSp modCm">
        <pc:chgData name="Bush, Melanie E" userId="S::melanie.bush@dhhs.nc.gov::b47a0c96-d1fe-41f5-a768-549375b87e12" providerId="AD" clId="Web-{0868082D-C361-9A2F-4F06-2775DCAC2F8F}" dt="2024-06-06T19:56:15.753" v="42"/>
        <pc:sldMkLst>
          <pc:docMk/>
          <pc:sldMk cId="2786167085" sldId="2147478936"/>
        </pc:sldMkLst>
        <pc:spChg chg="mod">
          <ac:chgData name="Bush, Melanie E" userId="S::melanie.bush@dhhs.nc.gov::b47a0c96-d1fe-41f5-a768-549375b87e12" providerId="AD" clId="Web-{0868082D-C361-9A2F-4F06-2775DCAC2F8F}" dt="2024-06-06T19:55:49.456" v="41" actId="20577"/>
          <ac:spMkLst>
            <pc:docMk/>
            <pc:sldMk cId="2786167085" sldId="2147478936"/>
            <ac:spMk id="7" creationId="{00000000-0000-0000-0000-000000000000}"/>
          </ac:spMkLst>
        </pc:spChg>
        <pc:extLst>
          <p:ext xmlns:p="http://schemas.openxmlformats.org/presentationml/2006/main" uri="{D6D511B9-2390-475A-947B-AFAB55BFBCF1}">
            <pc226:cmChg xmlns:pc226="http://schemas.microsoft.com/office/powerpoint/2022/06/main/command" chg="mod">
              <pc226:chgData name="Bush, Melanie E" userId="S::melanie.bush@dhhs.nc.gov::b47a0c96-d1fe-41f5-a768-549375b87e12" providerId="AD" clId="Web-{0868082D-C361-9A2F-4F06-2775DCAC2F8F}" dt="2024-06-06T19:55:49.456" v="41" actId="20577"/>
              <pc2:cmMkLst xmlns:pc2="http://schemas.microsoft.com/office/powerpoint/2019/9/main/command">
                <pc:docMk/>
                <pc:sldMk cId="2786167085" sldId="2147478936"/>
                <pc2:cmMk id="{4460E51E-DEFE-4B67-B004-7F7C3750FE3F}"/>
              </pc2:cmMkLst>
            </pc226:cmChg>
            <pc226:cmChg xmlns:pc226="http://schemas.microsoft.com/office/powerpoint/2022/06/main/command" chg="">
              <pc226:chgData name="Bush, Melanie E" userId="S::melanie.bush@dhhs.nc.gov::b47a0c96-d1fe-41f5-a768-549375b87e12" providerId="AD" clId="Web-{0868082D-C361-9A2F-4F06-2775DCAC2F8F}" dt="2024-06-06T19:56:15.753" v="42"/>
              <pc2:cmMkLst xmlns:pc2="http://schemas.microsoft.com/office/powerpoint/2019/9/main/command">
                <pc:docMk/>
                <pc:sldMk cId="2786167085" sldId="2147478936"/>
                <pc2:cmMk id="{3F080F58-3A35-47A8-A4AB-F170B91CA6D3}"/>
              </pc2:cmMkLst>
              <pc226:cmRplyChg chg="add">
                <pc226:chgData name="Bush, Melanie E" userId="S::melanie.bush@dhhs.nc.gov::b47a0c96-d1fe-41f5-a768-549375b87e12" providerId="AD" clId="Web-{0868082D-C361-9A2F-4F06-2775DCAC2F8F}" dt="2024-06-06T19:56:15.753" v="42"/>
                <pc2:cmRplyMkLst xmlns:pc2="http://schemas.microsoft.com/office/powerpoint/2019/9/main/command">
                  <pc:docMk/>
                  <pc:sldMk cId="2786167085" sldId="2147478936"/>
                  <pc2:cmMk id="{3F080F58-3A35-47A8-A4AB-F170B91CA6D3}"/>
                  <pc2:cmRplyMk id="{1C7DF8CE-349B-407D-8491-8E926ED2354D}"/>
                </pc2:cmRplyMkLst>
              </pc226:cmRplyChg>
            </pc226:cmChg>
            <pc226:cmChg xmlns:pc226="http://schemas.microsoft.com/office/powerpoint/2022/06/main/command" chg="mod">
              <pc226:chgData name="Bush, Melanie E" userId="S::melanie.bush@dhhs.nc.gov::b47a0c96-d1fe-41f5-a768-549375b87e12" providerId="AD" clId="Web-{0868082D-C361-9A2F-4F06-2775DCAC2F8F}" dt="2024-06-06T19:55:49.456" v="41" actId="20577"/>
              <pc2:cmMkLst xmlns:pc2="http://schemas.microsoft.com/office/powerpoint/2019/9/main/command">
                <pc:docMk/>
                <pc:sldMk cId="2786167085" sldId="2147478936"/>
                <pc2:cmMk id="{3C40D3CA-BCC2-42FC-A33D-AD2C17B194C1}"/>
              </pc2:cmMkLst>
            </pc226:cmChg>
          </p:ext>
        </pc:extLst>
      </pc:sldChg>
    </pc:docChg>
  </pc:docChgLst>
  <pc:docChgLst>
    <pc:chgData name="christina.ngo.bui" userId="S::christina.ngo.bui_gmail.com#ext#@ncconnect.onmicrosoft.com::626deb5c-6642-45a9-ad52-0dde63f202a9" providerId="AD" clId="Web-{D9436D81-18E1-C996-E940-68257CA16F71}"/>
    <pc:docChg chg="modSld">
      <pc:chgData name="christina.ngo.bui" userId="S::christina.ngo.bui_gmail.com#ext#@ncconnect.onmicrosoft.com::626deb5c-6642-45a9-ad52-0dde63f202a9" providerId="AD" clId="Web-{D9436D81-18E1-C996-E940-68257CA16F71}" dt="2024-07-15T18:40:30.039" v="584" actId="1076"/>
      <pc:docMkLst>
        <pc:docMk/>
      </pc:docMkLst>
      <pc:sldChg chg="modSp modCm">
        <pc:chgData name="christina.ngo.bui" userId="S::christina.ngo.bui_gmail.com#ext#@ncconnect.onmicrosoft.com::626deb5c-6642-45a9-ad52-0dde63f202a9" providerId="AD" clId="Web-{D9436D81-18E1-C996-E940-68257CA16F71}" dt="2024-07-15T18:40:30.039" v="584" actId="1076"/>
        <pc:sldMkLst>
          <pc:docMk/>
          <pc:sldMk cId="0" sldId="2147478931"/>
        </pc:sldMkLst>
        <pc:spChg chg="mod">
          <ac:chgData name="christina.ngo.bui" userId="S::christina.ngo.bui_gmail.com#ext#@ncconnect.onmicrosoft.com::626deb5c-6642-45a9-ad52-0dde63f202a9" providerId="AD" clId="Web-{D9436D81-18E1-C996-E940-68257CA16F71}" dt="2024-07-15T18:40:23.070" v="581" actId="1076"/>
          <ac:spMkLst>
            <pc:docMk/>
            <pc:sldMk cId="0" sldId="2147478931"/>
            <ac:spMk id="15" creationId="{00000000-0000-0000-0000-000000000000}"/>
          </ac:spMkLst>
        </pc:spChg>
        <pc:spChg chg="mod">
          <ac:chgData name="christina.ngo.bui" userId="S::christina.ngo.bui_gmail.com#ext#@ncconnect.onmicrosoft.com::626deb5c-6642-45a9-ad52-0dde63f202a9" providerId="AD" clId="Web-{D9436D81-18E1-C996-E940-68257CA16F71}" dt="2024-07-15T18:40:26.164" v="582" actId="1076"/>
          <ac:spMkLst>
            <pc:docMk/>
            <pc:sldMk cId="0" sldId="2147478931"/>
            <ac:spMk id="16" creationId="{00000000-0000-0000-0000-000000000000}"/>
          </ac:spMkLst>
        </pc:spChg>
        <pc:picChg chg="mod">
          <ac:chgData name="christina.ngo.bui" userId="S::christina.ngo.bui_gmail.com#ext#@ncconnect.onmicrosoft.com::626deb5c-6642-45a9-ad52-0dde63f202a9" providerId="AD" clId="Web-{D9436D81-18E1-C996-E940-68257CA16F71}" dt="2024-07-15T18:40:30.039" v="584" actId="1076"/>
          <ac:picMkLst>
            <pc:docMk/>
            <pc:sldMk cId="0" sldId="2147478931"/>
            <ac:picMk id="14" creationId="{57ABC819-8BF2-B33B-F5F6-C03F236F817D}"/>
          </ac:picMkLst>
        </pc:picChg>
        <pc:extLst>
          <p:ext xmlns:p="http://schemas.openxmlformats.org/presentationml/2006/main" uri="{D6D511B9-2390-475A-947B-AFAB55BFBCF1}">
            <pc226:cmChg xmlns:pc226="http://schemas.microsoft.com/office/powerpoint/2022/06/main/command" chg="mod">
              <pc226:chgData name="christina.ngo.bui" userId="S::christina.ngo.bui_gmail.com#ext#@ncconnect.onmicrosoft.com::626deb5c-6642-45a9-ad52-0dde63f202a9" providerId="AD" clId="Web-{D9436D81-18E1-C996-E940-68257CA16F71}" dt="2024-07-15T18:40:05.492" v="506" actId="20577"/>
              <pc2:cmMkLst xmlns:pc2="http://schemas.microsoft.com/office/powerpoint/2019/9/main/command">
                <pc:docMk/>
                <pc:sldMk cId="0" sldId="2147478931"/>
                <pc2:cmMk id="{8C7C155B-4D4B-4D11-B2BE-06C46DCF8D9E}"/>
              </pc2:cmMkLst>
            </pc226:cmChg>
          </p:ext>
        </pc:extLst>
      </pc:sldChg>
      <pc:sldChg chg="delSp modSp">
        <pc:chgData name="christina.ngo.bui" userId="S::christina.ngo.bui_gmail.com#ext#@ncconnect.onmicrosoft.com::626deb5c-6642-45a9-ad52-0dde63f202a9" providerId="AD" clId="Web-{D9436D81-18E1-C996-E940-68257CA16F71}" dt="2024-07-15T18:32:22.921" v="505" actId="20577"/>
        <pc:sldMkLst>
          <pc:docMk/>
          <pc:sldMk cId="3137744759" sldId="2147478952"/>
        </pc:sldMkLst>
        <pc:spChg chg="mod">
          <ac:chgData name="christina.ngo.bui" userId="S::christina.ngo.bui_gmail.com#ext#@ncconnect.onmicrosoft.com::626deb5c-6642-45a9-ad52-0dde63f202a9" providerId="AD" clId="Web-{D9436D81-18E1-C996-E940-68257CA16F71}" dt="2024-07-15T18:27:24.788" v="165" actId="20577"/>
          <ac:spMkLst>
            <pc:docMk/>
            <pc:sldMk cId="3137744759" sldId="2147478952"/>
            <ac:spMk id="8" creationId="{03DF535A-9943-24CA-72C7-F1415661573B}"/>
          </ac:spMkLst>
        </pc:spChg>
        <pc:spChg chg="del">
          <ac:chgData name="christina.ngo.bui" userId="S::christina.ngo.bui_gmail.com#ext#@ncconnect.onmicrosoft.com::626deb5c-6642-45a9-ad52-0dde63f202a9" providerId="AD" clId="Web-{D9436D81-18E1-C996-E940-68257CA16F71}" dt="2024-07-15T18:31:50.246" v="503"/>
          <ac:spMkLst>
            <pc:docMk/>
            <pc:sldMk cId="3137744759" sldId="2147478952"/>
            <ac:spMk id="34" creationId="{00000000-0000-0000-0000-000000000000}"/>
          </ac:spMkLst>
        </pc:spChg>
        <pc:spChg chg="mod">
          <ac:chgData name="christina.ngo.bui" userId="S::christina.ngo.bui_gmail.com#ext#@ncconnect.onmicrosoft.com::626deb5c-6642-45a9-ad52-0dde63f202a9" providerId="AD" clId="Web-{D9436D81-18E1-C996-E940-68257CA16F71}" dt="2024-07-15T18:31:08.464" v="502" actId="20577"/>
          <ac:spMkLst>
            <pc:docMk/>
            <pc:sldMk cId="3137744759" sldId="2147478952"/>
            <ac:spMk id="52" creationId="{00000000-0000-0000-0000-000000000000}"/>
          </ac:spMkLst>
        </pc:spChg>
        <pc:spChg chg="mod">
          <ac:chgData name="christina.ngo.bui" userId="S::christina.ngo.bui_gmail.com#ext#@ncconnect.onmicrosoft.com::626deb5c-6642-45a9-ad52-0dde63f202a9" providerId="AD" clId="Web-{D9436D81-18E1-C996-E940-68257CA16F71}" dt="2024-07-15T18:32:22.921" v="505" actId="20577"/>
          <ac:spMkLst>
            <pc:docMk/>
            <pc:sldMk cId="3137744759" sldId="2147478952"/>
            <ac:spMk id="67" creationId="{9F73D7DB-CE2F-24FE-A718-C7022F7F4C76}"/>
          </ac:spMkLst>
        </pc:spChg>
      </pc:sldChg>
      <pc:sldChg chg="modSp modCm">
        <pc:chgData name="christina.ngo.bui" userId="S::christina.ngo.bui_gmail.com#ext#@ncconnect.onmicrosoft.com::626deb5c-6642-45a9-ad52-0dde63f202a9" providerId="AD" clId="Web-{D9436D81-18E1-C996-E940-68257CA16F71}" dt="2024-07-15T17:43:22.553" v="17" actId="20577"/>
        <pc:sldMkLst>
          <pc:docMk/>
          <pc:sldMk cId="2103927190" sldId="2147478962"/>
        </pc:sldMkLst>
        <pc:spChg chg="mod">
          <ac:chgData name="christina.ngo.bui" userId="S::christina.ngo.bui_gmail.com#ext#@ncconnect.onmicrosoft.com::626deb5c-6642-45a9-ad52-0dde63f202a9" providerId="AD" clId="Web-{D9436D81-18E1-C996-E940-68257CA16F71}" dt="2024-07-15T17:43:22.553" v="17" actId="20577"/>
          <ac:spMkLst>
            <pc:docMk/>
            <pc:sldMk cId="2103927190" sldId="2147478962"/>
            <ac:spMk id="26" creationId="{00000000-0000-0000-0000-000000000000}"/>
          </ac:spMkLst>
        </pc:spChg>
        <pc:extLst>
          <p:ext xmlns:p="http://schemas.openxmlformats.org/presentationml/2006/main" uri="{D6D511B9-2390-475A-947B-AFAB55BFBCF1}">
            <pc226:cmChg xmlns:pc226="http://schemas.microsoft.com/office/powerpoint/2022/06/main/command" chg="mod">
              <pc226:chgData name="christina.ngo.bui" userId="S::christina.ngo.bui_gmail.com#ext#@ncconnect.onmicrosoft.com::626deb5c-6642-45a9-ad52-0dde63f202a9" providerId="AD" clId="Web-{D9436D81-18E1-C996-E940-68257CA16F71}" dt="2024-07-15T17:43:21.960" v="16" actId="20577"/>
              <pc2:cmMkLst xmlns:pc2="http://schemas.microsoft.com/office/powerpoint/2019/9/main/command">
                <pc:docMk/>
                <pc:sldMk cId="2103927190" sldId="2147478962"/>
                <pc2:cmMk id="{E1F3CD41-81D0-4814-A156-D2529F7BEAE3}"/>
              </pc2:cmMkLst>
            </pc226:cmChg>
          </p:ext>
        </pc:extLst>
      </pc:sldChg>
      <pc:sldChg chg="modSp">
        <pc:chgData name="christina.ngo.bui" userId="S::christina.ngo.bui_gmail.com#ext#@ncconnect.onmicrosoft.com::626deb5c-6642-45a9-ad52-0dde63f202a9" providerId="AD" clId="Web-{D9436D81-18E1-C996-E940-68257CA16F71}" dt="2024-07-15T17:48:36.418" v="140" actId="20577"/>
        <pc:sldMkLst>
          <pc:docMk/>
          <pc:sldMk cId="2464339035" sldId="2147478969"/>
        </pc:sldMkLst>
        <pc:spChg chg="mod">
          <ac:chgData name="christina.ngo.bui" userId="S::christina.ngo.bui_gmail.com#ext#@ncconnect.onmicrosoft.com::626deb5c-6642-45a9-ad52-0dde63f202a9" providerId="AD" clId="Web-{D9436D81-18E1-C996-E940-68257CA16F71}" dt="2024-07-15T17:47:55.918" v="121" actId="20577"/>
          <ac:spMkLst>
            <pc:docMk/>
            <pc:sldMk cId="2464339035" sldId="2147478969"/>
            <ac:spMk id="3" creationId="{FDC75A34-8362-3794-158E-8EC6D636E992}"/>
          </ac:spMkLst>
        </pc:spChg>
        <pc:spChg chg="mod">
          <ac:chgData name="christina.ngo.bui" userId="S::christina.ngo.bui_gmail.com#ext#@ncconnect.onmicrosoft.com::626deb5c-6642-45a9-ad52-0dde63f202a9" providerId="AD" clId="Web-{D9436D81-18E1-C996-E940-68257CA16F71}" dt="2024-07-15T17:48:36.418" v="140" actId="20577"/>
          <ac:spMkLst>
            <pc:docMk/>
            <pc:sldMk cId="2464339035" sldId="2147478969"/>
            <ac:spMk id="5" creationId="{DA59821A-69F4-98ED-03C3-D117BFA4A184}"/>
          </ac:spMkLst>
        </pc:spChg>
        <pc:spChg chg="mod">
          <ac:chgData name="christina.ngo.bui" userId="S::christina.ngo.bui_gmail.com#ext#@ncconnect.onmicrosoft.com::626deb5c-6642-45a9-ad52-0dde63f202a9" providerId="AD" clId="Web-{D9436D81-18E1-C996-E940-68257CA16F71}" dt="2024-07-15T17:47:13.323" v="64" actId="20577"/>
          <ac:spMkLst>
            <pc:docMk/>
            <pc:sldMk cId="2464339035" sldId="2147478969"/>
            <ac:spMk id="7" creationId="{1123461F-9F7D-F6A8-0DDD-4FFBD6702141}"/>
          </ac:spMkLst>
        </pc:spChg>
        <pc:spChg chg="mod">
          <ac:chgData name="christina.ngo.bui" userId="S::christina.ngo.bui_gmail.com#ext#@ncconnect.onmicrosoft.com::626deb5c-6642-45a9-ad52-0dde63f202a9" providerId="AD" clId="Web-{D9436D81-18E1-C996-E940-68257CA16F71}" dt="2024-07-15T17:48:07.434" v="133" actId="20577"/>
          <ac:spMkLst>
            <pc:docMk/>
            <pc:sldMk cId="2464339035" sldId="2147478969"/>
            <ac:spMk id="8" creationId="{A3972492-34DD-0DE6-84E4-B1404B3F6BA6}"/>
          </ac:spMkLst>
        </pc:spChg>
        <pc:spChg chg="mod">
          <ac:chgData name="christina.ngo.bui" userId="S::christina.ngo.bui_gmail.com#ext#@ncconnect.onmicrosoft.com::626deb5c-6642-45a9-ad52-0dde63f202a9" providerId="AD" clId="Web-{D9436D81-18E1-C996-E940-68257CA16F71}" dt="2024-07-15T17:48:12.871" v="134" actId="14100"/>
          <ac:spMkLst>
            <pc:docMk/>
            <pc:sldMk cId="2464339035" sldId="2147478969"/>
            <ac:spMk id="9" creationId="{86B71533-C0EA-D236-A511-4D0CC44DD5C8}"/>
          </ac:spMkLst>
        </pc:spChg>
      </pc:sldChg>
    </pc:docChg>
  </pc:docChgLst>
  <pc:docChgLst>
    <pc:chgData name="Rebecca Diaz-Castrejon" userId="S::rebecca_neimandcollaborative.com#ext#@ncconnect.onmicrosoft.com::2e9df2d5-df92-4e5c-ad51-805d35800e25" providerId="AD" clId="Web-{492C2A71-C347-0D79-6328-00684B90BDFB}"/>
    <pc:docChg chg="modSld">
      <pc:chgData name="Rebecca Diaz-Castrejon" userId="S::rebecca_neimandcollaborative.com#ext#@ncconnect.onmicrosoft.com::2e9df2d5-df92-4e5c-ad51-805d35800e25" providerId="AD" clId="Web-{492C2A71-C347-0D79-6328-00684B90BDFB}" dt="2024-07-15T18:07:37.178" v="144"/>
      <pc:docMkLst>
        <pc:docMk/>
      </pc:docMkLst>
      <pc:sldChg chg="addSp delSp modSp modCm">
        <pc:chgData name="Rebecca Diaz-Castrejon" userId="S::rebecca_neimandcollaborative.com#ext#@ncconnect.onmicrosoft.com::2e9df2d5-df92-4e5c-ad51-805d35800e25" providerId="AD" clId="Web-{492C2A71-C347-0D79-6328-00684B90BDFB}" dt="2024-07-15T18:07:37.178" v="144"/>
        <pc:sldMkLst>
          <pc:docMk/>
          <pc:sldMk cId="1886286786" sldId="2147376866"/>
        </pc:sldMkLst>
        <pc:spChg chg="mod">
          <ac:chgData name="Rebecca Diaz-Castrejon" userId="S::rebecca_neimandcollaborative.com#ext#@ncconnect.onmicrosoft.com::2e9df2d5-df92-4e5c-ad51-805d35800e25" providerId="AD" clId="Web-{492C2A71-C347-0D79-6328-00684B90BDFB}" dt="2024-07-15T16:42:00.662" v="40" actId="20577"/>
          <ac:spMkLst>
            <pc:docMk/>
            <pc:sldMk cId="1886286786" sldId="2147376866"/>
            <ac:spMk id="6" creationId="{7AC1AC46-3901-E135-9698-FA5FFB6B8D0A}"/>
          </ac:spMkLst>
        </pc:spChg>
        <pc:spChg chg="mod">
          <ac:chgData name="Rebecca Diaz-Castrejon" userId="S::rebecca_neimandcollaborative.com#ext#@ncconnect.onmicrosoft.com::2e9df2d5-df92-4e5c-ad51-805d35800e25" providerId="AD" clId="Web-{492C2A71-C347-0D79-6328-00684B90BDFB}" dt="2024-07-15T18:07:10.444" v="140" actId="14100"/>
          <ac:spMkLst>
            <pc:docMk/>
            <pc:sldMk cId="1886286786" sldId="2147376866"/>
            <ac:spMk id="9" creationId="{4352CE25-F3E1-B0C0-7B1E-F2E806CD9844}"/>
          </ac:spMkLst>
        </pc:spChg>
        <pc:picChg chg="add del mod">
          <ac:chgData name="Rebecca Diaz-Castrejon" userId="S::rebecca_neimandcollaborative.com#ext#@ncconnect.onmicrosoft.com::2e9df2d5-df92-4e5c-ad51-805d35800e25" providerId="AD" clId="Web-{492C2A71-C347-0D79-6328-00684B90BDFB}" dt="2024-07-15T16:35:37.392" v="9"/>
          <ac:picMkLst>
            <pc:docMk/>
            <pc:sldMk cId="1886286786" sldId="2147376866"/>
            <ac:picMk id="2" creationId="{CDC4343A-0CF6-5FF6-5BBE-249C240F9D58}"/>
          </ac:picMkLst>
        </pc:picChg>
        <pc:picChg chg="add del mod">
          <ac:chgData name="Rebecca Diaz-Castrejon" userId="S::rebecca_neimandcollaborative.com#ext#@ncconnect.onmicrosoft.com::2e9df2d5-df92-4e5c-ad51-805d35800e25" providerId="AD" clId="Web-{492C2A71-C347-0D79-6328-00684B90BDFB}" dt="2024-07-15T16:39:25.645" v="13"/>
          <ac:picMkLst>
            <pc:docMk/>
            <pc:sldMk cId="1886286786" sldId="2147376866"/>
            <ac:picMk id="3" creationId="{87423BB0-011D-10E6-D981-31C8F048CEBF}"/>
          </ac:picMkLst>
        </pc:picChg>
        <pc:picChg chg="add del mod">
          <ac:chgData name="Rebecca Diaz-Castrejon" userId="S::rebecca_neimandcollaborative.com#ext#@ncconnect.onmicrosoft.com::2e9df2d5-df92-4e5c-ad51-805d35800e25" providerId="AD" clId="Web-{492C2A71-C347-0D79-6328-00684B90BDFB}" dt="2024-07-15T16:40:08.520" v="20"/>
          <ac:picMkLst>
            <pc:docMk/>
            <pc:sldMk cId="1886286786" sldId="2147376866"/>
            <ac:picMk id="4" creationId="{DD5ED5EC-0793-FB73-165C-B61F2CFB0D97}"/>
          </ac:picMkLst>
        </pc:picChg>
        <pc:picChg chg="add del mod ord">
          <ac:chgData name="Rebecca Diaz-Castrejon" userId="S::rebecca_neimandcollaborative.com#ext#@ncconnect.onmicrosoft.com::2e9df2d5-df92-4e5c-ad51-805d35800e25" providerId="AD" clId="Web-{492C2A71-C347-0D79-6328-00684B90BDFB}" dt="2024-07-15T16:41:15.114" v="29"/>
          <ac:picMkLst>
            <pc:docMk/>
            <pc:sldMk cId="1886286786" sldId="2147376866"/>
            <ac:picMk id="8" creationId="{9C3902C5-23B3-A2F6-C287-7E7624F7C117}"/>
          </ac:picMkLst>
        </pc:picChg>
        <pc:picChg chg="add del mod ord modCrop">
          <ac:chgData name="Rebecca Diaz-Castrejon" userId="S::rebecca_neimandcollaborative.com#ext#@ncconnect.onmicrosoft.com::2e9df2d5-df92-4e5c-ad51-805d35800e25" providerId="AD" clId="Web-{492C2A71-C347-0D79-6328-00684B90BDFB}" dt="2024-07-15T18:07:37.178" v="144"/>
          <ac:picMkLst>
            <pc:docMk/>
            <pc:sldMk cId="1886286786" sldId="2147376866"/>
            <ac:picMk id="10" creationId="{650ACFAC-9066-EA4E-9818-5AA532363225}"/>
          </ac:picMkLst>
        </pc:picChg>
        <pc:picChg chg="del">
          <ac:chgData name="Rebecca Diaz-Castrejon" userId="S::rebecca_neimandcollaborative.com#ext#@ncconnect.onmicrosoft.com::2e9df2d5-df92-4e5c-ad51-805d35800e25" providerId="AD" clId="Web-{492C2A71-C347-0D79-6328-00684B90BDFB}" dt="2024-07-15T16:35:04.220" v="3"/>
          <ac:picMkLst>
            <pc:docMk/>
            <pc:sldMk cId="1886286786" sldId="2147376866"/>
            <ac:picMk id="11" creationId="{3D086782-09FE-3C91-6053-A2329AF36B29}"/>
          </ac:picMkLst>
        </pc:picChg>
        <pc:extLst>
          <p:ext xmlns:p="http://schemas.openxmlformats.org/presentationml/2006/main" uri="{D6D511B9-2390-475A-947B-AFAB55BFBCF1}">
            <pc226:cmChg xmlns:pc226="http://schemas.microsoft.com/office/powerpoint/2022/06/main/command" chg="mod modRxn">
              <pc226:chgData name="Rebecca Diaz-Castrejon" userId="S::rebecca_neimandcollaborative.com#ext#@ncconnect.onmicrosoft.com::2e9df2d5-df92-4e5c-ad51-805d35800e25" providerId="AD" clId="Web-{492C2A71-C347-0D79-6328-00684B90BDFB}" dt="2024-07-15T16:35:02.923" v="1"/>
              <pc2:cmMkLst xmlns:pc2="http://schemas.microsoft.com/office/powerpoint/2019/9/main/command">
                <pc:docMk/>
                <pc:sldMk cId="1886286786" sldId="2147376866"/>
                <pc2:cmMk id="{BB225D29-A967-484C-B577-3A6F1BA0F518}"/>
              </pc2:cmMkLst>
            </pc226:cmChg>
          </p:ext>
        </pc:extLst>
      </pc:sldChg>
      <pc:sldChg chg="addSp delSp modSp modCm">
        <pc:chgData name="Rebecca Diaz-Castrejon" userId="S::rebecca_neimandcollaborative.com#ext#@ncconnect.onmicrosoft.com::2e9df2d5-df92-4e5c-ad51-805d35800e25" providerId="AD" clId="Web-{492C2A71-C347-0D79-6328-00684B90BDFB}" dt="2024-07-15T16:59:18.953" v="95"/>
        <pc:sldMkLst>
          <pc:docMk/>
          <pc:sldMk cId="2103927190" sldId="2147478962"/>
        </pc:sldMkLst>
        <pc:spChg chg="mod">
          <ac:chgData name="Rebecca Diaz-Castrejon" userId="S::rebecca_neimandcollaborative.com#ext#@ncconnect.onmicrosoft.com::2e9df2d5-df92-4e5c-ad51-805d35800e25" providerId="AD" clId="Web-{492C2A71-C347-0D79-6328-00684B90BDFB}" dt="2024-07-15T16:56:26.295" v="87" actId="20577"/>
          <ac:spMkLst>
            <pc:docMk/>
            <pc:sldMk cId="2103927190" sldId="2147478962"/>
            <ac:spMk id="26" creationId="{00000000-0000-0000-0000-000000000000}"/>
          </ac:spMkLst>
        </pc:spChg>
        <pc:grpChg chg="mod">
          <ac:chgData name="Rebecca Diaz-Castrejon" userId="S::rebecca_neimandcollaborative.com#ext#@ncconnect.onmicrosoft.com::2e9df2d5-df92-4e5c-ad51-805d35800e25" providerId="AD" clId="Web-{492C2A71-C347-0D79-6328-00684B90BDFB}" dt="2024-07-15T16:56:41.576" v="89" actId="1076"/>
          <ac:grpSpMkLst>
            <pc:docMk/>
            <pc:sldMk cId="2103927190" sldId="2147478962"/>
            <ac:grpSpMk id="5" creationId="{25D686F4-B453-EC28-6F4B-CDA42C7DE290}"/>
          </ac:grpSpMkLst>
        </pc:grpChg>
        <pc:picChg chg="add mod ord">
          <ac:chgData name="Rebecca Diaz-Castrejon" userId="S::rebecca_neimandcollaborative.com#ext#@ncconnect.onmicrosoft.com::2e9df2d5-df92-4e5c-ad51-805d35800e25" providerId="AD" clId="Web-{492C2A71-C347-0D79-6328-00684B90BDFB}" dt="2024-07-15T16:59:18.953" v="95"/>
          <ac:picMkLst>
            <pc:docMk/>
            <pc:sldMk cId="2103927190" sldId="2147478962"/>
            <ac:picMk id="4" creationId="{0CA16D9A-DBD8-4337-1F96-E2D50E96AA49}"/>
          </ac:picMkLst>
        </pc:picChg>
        <pc:picChg chg="del mod">
          <ac:chgData name="Rebecca Diaz-Castrejon" userId="S::rebecca_neimandcollaborative.com#ext#@ncconnect.onmicrosoft.com::2e9df2d5-df92-4e5c-ad51-805d35800e25" providerId="AD" clId="Web-{492C2A71-C347-0D79-6328-00684B90BDFB}" dt="2024-07-15T16:56:45.076" v="90"/>
          <ac:picMkLst>
            <pc:docMk/>
            <pc:sldMk cId="2103927190" sldId="2147478962"/>
            <ac:picMk id="6" creationId="{4166A312-DEB4-F369-A431-BC58F7639B48}"/>
          </ac:picMkLst>
        </pc:picChg>
        <pc:extLst>
          <p:ext xmlns:p="http://schemas.openxmlformats.org/presentationml/2006/main" uri="{D6D511B9-2390-475A-947B-AFAB55BFBCF1}">
            <pc226:cmChg xmlns:pc226="http://schemas.microsoft.com/office/powerpoint/2022/06/main/command" chg="mod modRxn">
              <pc226:chgData name="Rebecca Diaz-Castrejon" userId="S::rebecca_neimandcollaborative.com#ext#@ncconnect.onmicrosoft.com::2e9df2d5-df92-4e5c-ad51-805d35800e25" providerId="AD" clId="Web-{492C2A71-C347-0D79-6328-00684B90BDFB}" dt="2024-07-15T16:44:12.366" v="78"/>
              <pc2:cmMkLst xmlns:pc2="http://schemas.microsoft.com/office/powerpoint/2019/9/main/command">
                <pc:docMk/>
                <pc:sldMk cId="2103927190" sldId="2147478962"/>
                <pc2:cmMk id="{CB7A9626-B382-4237-A5D7-E1CBFD2BE1F4}"/>
              </pc2:cmMkLst>
            </pc226:cmChg>
            <pc226:cmChg xmlns:pc226="http://schemas.microsoft.com/office/powerpoint/2022/06/main/command" chg="mod modRxn">
              <pc226:chgData name="Rebecca Diaz-Castrejon" userId="S::rebecca_neimandcollaborative.com#ext#@ncconnect.onmicrosoft.com::2e9df2d5-df92-4e5c-ad51-805d35800e25" providerId="AD" clId="Web-{492C2A71-C347-0D79-6328-00684B90BDFB}" dt="2024-07-15T16:44:30.710" v="86"/>
              <pc2:cmMkLst xmlns:pc2="http://schemas.microsoft.com/office/powerpoint/2019/9/main/command">
                <pc:docMk/>
                <pc:sldMk cId="2103927190" sldId="2147478962"/>
                <pc2:cmMk id="{E1F3CD41-81D0-4814-A156-D2529F7BEAE3}"/>
              </pc2:cmMkLst>
            </pc226:cmChg>
            <pc226:cmChg xmlns:pc226="http://schemas.microsoft.com/office/powerpoint/2022/06/main/command" chg="mod">
              <pc226:chgData name="Rebecca Diaz-Castrejon" userId="S::rebecca_neimandcollaborative.com#ext#@ncconnect.onmicrosoft.com::2e9df2d5-df92-4e5c-ad51-805d35800e25" providerId="AD" clId="Web-{492C2A71-C347-0D79-6328-00684B90BDFB}" dt="2024-07-15T16:42:54.240" v="43"/>
              <pc2:cmMkLst xmlns:pc2="http://schemas.microsoft.com/office/powerpoint/2019/9/main/command">
                <pc:docMk/>
                <pc:sldMk cId="2103927190" sldId="2147478962"/>
                <pc2:cmMk id="{A3C70F56-3009-4CBE-81C4-61BEC12880B5}"/>
              </pc2:cmMkLst>
            </pc226:cmChg>
            <pc226:cmChg xmlns:pc226="http://schemas.microsoft.com/office/powerpoint/2022/06/main/command" chg="mod">
              <pc226:chgData name="Rebecca Diaz-Castrejon" userId="S::rebecca_neimandcollaborative.com#ext#@ncconnect.onmicrosoft.com::2e9df2d5-df92-4e5c-ad51-805d35800e25" providerId="AD" clId="Web-{492C2A71-C347-0D79-6328-00684B90BDFB}" dt="2024-07-15T16:42:31.271" v="42"/>
              <pc2:cmMkLst xmlns:pc2="http://schemas.microsoft.com/office/powerpoint/2019/9/main/command">
                <pc:docMk/>
                <pc:sldMk cId="2103927190" sldId="2147478962"/>
                <pc2:cmMk id="{AC92D7B2-78AD-46C9-B2EE-D7D84BDD8EE6}"/>
              </pc2:cmMkLst>
            </pc226:cmChg>
          </p:ext>
        </pc:extLst>
      </pc:sldChg>
      <pc:sldChg chg="modSp modCm">
        <pc:chgData name="Rebecca Diaz-Castrejon" userId="S::rebecca_neimandcollaborative.com#ext#@ncconnect.onmicrosoft.com::2e9df2d5-df92-4e5c-ad51-805d35800e25" providerId="AD" clId="Web-{492C2A71-C347-0D79-6328-00684B90BDFB}" dt="2024-07-15T17:02:18.080" v="133"/>
        <pc:sldMkLst>
          <pc:docMk/>
          <pc:sldMk cId="2579085756" sldId="2147478963"/>
        </pc:sldMkLst>
        <pc:spChg chg="mod">
          <ac:chgData name="Rebecca Diaz-Castrejon" userId="S::rebecca_neimandcollaborative.com#ext#@ncconnect.onmicrosoft.com::2e9df2d5-df92-4e5c-ad51-805d35800e25" providerId="AD" clId="Web-{492C2A71-C347-0D79-6328-00684B90BDFB}" dt="2024-07-15T17:02:08.642" v="131" actId="20577"/>
          <ac:spMkLst>
            <pc:docMk/>
            <pc:sldMk cId="2579085756" sldId="2147478963"/>
            <ac:spMk id="11" creationId="{EAAA8287-F449-8ECF-B83A-CD6CB8437ED9}"/>
          </ac:spMkLst>
        </pc:spChg>
        <pc:extLst>
          <p:ext xmlns:p="http://schemas.openxmlformats.org/presentationml/2006/main" uri="{D6D511B9-2390-475A-947B-AFAB55BFBCF1}">
            <pc226:cmChg xmlns:pc226="http://schemas.microsoft.com/office/powerpoint/2022/06/main/command" chg="mod modRxn">
              <pc226:chgData name="Rebecca Diaz-Castrejon" userId="S::rebecca_neimandcollaborative.com#ext#@ncconnect.onmicrosoft.com::2e9df2d5-df92-4e5c-ad51-805d35800e25" providerId="AD" clId="Web-{492C2A71-C347-0D79-6328-00684B90BDFB}" dt="2024-07-15T17:02:18.080" v="133"/>
              <pc2:cmMkLst xmlns:pc2="http://schemas.microsoft.com/office/powerpoint/2019/9/main/command">
                <pc:docMk/>
                <pc:sldMk cId="2579085756" sldId="2147478963"/>
                <pc2:cmMk id="{46660610-4279-4A4E-9F26-4CD0DE683F20}"/>
              </pc2:cmMkLst>
            </pc226:cmChg>
          </p:ext>
        </pc:extLst>
      </pc:sldChg>
    </pc:docChg>
  </pc:docChgLst>
  <pc:docChgLst>
    <pc:chgData name="Dubay, Kristen" userId="8e8c63b0-303b-4363-93c7-e6b1dff98525" providerId="ADAL" clId="{0E19AECC-56E0-4C23-B00F-C3BC478CFD2D}"/>
    <pc:docChg chg="">
      <pc:chgData name="Dubay, Kristen" userId="8e8c63b0-303b-4363-93c7-e6b1dff98525" providerId="ADAL" clId="{0E19AECC-56E0-4C23-B00F-C3BC478CFD2D}" dt="2024-07-19T16:03:26.196" v="3"/>
      <pc:docMkLst>
        <pc:docMk/>
      </pc:docMkLst>
      <pc:sldChg chg="addCm">
        <pc:chgData name="Dubay, Kristen" userId="8e8c63b0-303b-4363-93c7-e6b1dff98525" providerId="ADAL" clId="{0E19AECC-56E0-4C23-B00F-C3BC478CFD2D}" dt="2024-07-19T16:03:26.196" v="3"/>
        <pc:sldMkLst>
          <pc:docMk/>
          <pc:sldMk cId="2464339035" sldId="2147478969"/>
        </pc:sldMkLst>
        <pc:extLst>
          <p:ext xmlns:p="http://schemas.openxmlformats.org/presentationml/2006/main" uri="{D6D511B9-2390-475A-947B-AFAB55BFBCF1}">
            <pc226:cmChg xmlns:pc226="http://schemas.microsoft.com/office/powerpoint/2022/06/main/command" chg="add">
              <pc226:chgData name="Dubay, Kristen" userId="8e8c63b0-303b-4363-93c7-e6b1dff98525" providerId="ADAL" clId="{0E19AECC-56E0-4C23-B00F-C3BC478CFD2D}" dt="2024-07-19T16:03:26.196" v="3"/>
              <pc2:cmMkLst xmlns:pc2="http://schemas.microsoft.com/office/powerpoint/2019/9/main/command">
                <pc:docMk/>
                <pc:sldMk cId="2464339035" sldId="2147478969"/>
                <pc2:cmMk id="{B7491CD6-087F-4EB2-B1F7-1C3B889E578D}"/>
              </pc2:cmMkLst>
            </pc226:cmChg>
          </p:ext>
        </pc:extLst>
      </pc:sldChg>
      <pc:sldChg chg="addCm modCm">
        <pc:chgData name="Dubay, Kristen" userId="8e8c63b0-303b-4363-93c7-e6b1dff98525" providerId="ADAL" clId="{0E19AECC-56E0-4C23-B00F-C3BC478CFD2D}" dt="2024-07-19T16:00:30.681" v="1"/>
        <pc:sldMkLst>
          <pc:docMk/>
          <pc:sldMk cId="1726621376" sldId="2147478979"/>
        </pc:sldMkLst>
        <pc:extLst>
          <p:ext xmlns:p="http://schemas.openxmlformats.org/presentationml/2006/main" uri="{D6D511B9-2390-475A-947B-AFAB55BFBCF1}">
            <pc226:cmChg xmlns:pc226="http://schemas.microsoft.com/office/powerpoint/2022/06/main/command" chg="add">
              <pc226:chgData name="Dubay, Kristen" userId="8e8c63b0-303b-4363-93c7-e6b1dff98525" providerId="ADAL" clId="{0E19AECC-56E0-4C23-B00F-C3BC478CFD2D}" dt="2024-07-19T16:00:30.681" v="1"/>
              <pc2:cmMkLst xmlns:pc2="http://schemas.microsoft.com/office/powerpoint/2019/9/main/command">
                <pc:docMk/>
                <pc:sldMk cId="1726621376" sldId="2147478979"/>
                <pc2:cmMk id="{1232A1EF-912C-4A2E-B2C1-3A5FA299E1B0}"/>
              </pc2:cmMkLst>
              <pc226:cmRplyChg chg="add">
                <pc226:chgData name="Dubay, Kristen" userId="8e8c63b0-303b-4363-93c7-e6b1dff98525" providerId="ADAL" clId="{0E19AECC-56E0-4C23-B00F-C3BC478CFD2D}" dt="2024-07-19T16:00:30.681" v="1"/>
                <pc2:cmRplyMkLst xmlns:pc2="http://schemas.microsoft.com/office/powerpoint/2019/9/main/command">
                  <pc:docMk/>
                  <pc:sldMk cId="1726621376" sldId="2147478979"/>
                  <pc2:cmMk id="{1232A1EF-912C-4A2E-B2C1-3A5FA299E1B0}"/>
                  <pc2:cmRplyMk id="{DC40EEA1-A624-4778-8D8B-ECB337A37066}"/>
                </pc2:cmRplyMkLst>
              </pc226:cmRplyChg>
            </pc226:cmChg>
          </p:ext>
        </pc:extLst>
      </pc:sldChg>
      <pc:sldChg chg="addCm">
        <pc:chgData name="Dubay, Kristen" userId="8e8c63b0-303b-4363-93c7-e6b1dff98525" providerId="ADAL" clId="{0E19AECC-56E0-4C23-B00F-C3BC478CFD2D}" dt="2024-07-19T16:01:59.162" v="2"/>
        <pc:sldMkLst>
          <pc:docMk/>
          <pc:sldMk cId="2755150454" sldId="2147478981"/>
        </pc:sldMkLst>
        <pc:extLst>
          <p:ext xmlns:p="http://schemas.openxmlformats.org/presentationml/2006/main" uri="{D6D511B9-2390-475A-947B-AFAB55BFBCF1}">
            <pc226:cmChg xmlns:pc226="http://schemas.microsoft.com/office/powerpoint/2022/06/main/command" chg="add">
              <pc226:chgData name="Dubay, Kristen" userId="8e8c63b0-303b-4363-93c7-e6b1dff98525" providerId="ADAL" clId="{0E19AECC-56E0-4C23-B00F-C3BC478CFD2D}" dt="2024-07-19T16:01:59.162" v="2"/>
              <pc2:cmMkLst xmlns:pc2="http://schemas.microsoft.com/office/powerpoint/2019/9/main/command">
                <pc:docMk/>
                <pc:sldMk cId="2755150454" sldId="2147478981"/>
                <pc2:cmMk id="{73747B71-4A36-407D-AA1F-49E42D95B6B8}"/>
              </pc2:cmMkLst>
            </pc226:cmChg>
          </p:ext>
        </pc:extLst>
      </pc:sldChg>
    </pc:docChg>
  </pc:docChgLst>
  <pc:docChgLst>
    <pc:chgData name="Rebecca Diaz-Castrejon" userId="S::rebecca_neimandcollaborative.com#ext#@ncconnect.onmicrosoft.com::2e9df2d5-df92-4e5c-ad51-805d35800e25" providerId="AD" clId="Web-{F74BA988-FB85-4234-8147-4DF2BDC6041D}"/>
    <pc:docChg chg="modSld">
      <pc:chgData name="Rebecca Diaz-Castrejon" userId="S::rebecca_neimandcollaborative.com#ext#@ncconnect.onmicrosoft.com::2e9df2d5-df92-4e5c-ad51-805d35800e25" providerId="AD" clId="Web-{F74BA988-FB85-4234-8147-4DF2BDC6041D}" dt="2024-07-22T21:35:41.458" v="23"/>
      <pc:docMkLst>
        <pc:docMk/>
      </pc:docMkLst>
      <pc:sldChg chg="modSp">
        <pc:chgData name="Rebecca Diaz-Castrejon" userId="S::rebecca_neimandcollaborative.com#ext#@ncconnect.onmicrosoft.com::2e9df2d5-df92-4e5c-ad51-805d35800e25" providerId="AD" clId="Web-{F74BA988-FB85-4234-8147-4DF2BDC6041D}" dt="2024-07-22T21:35:41.458" v="23"/>
        <pc:sldMkLst>
          <pc:docMk/>
          <pc:sldMk cId="3983646097" sldId="2147478976"/>
        </pc:sldMkLst>
        <pc:graphicFrameChg chg="mod modGraphic">
          <ac:chgData name="Rebecca Diaz-Castrejon" userId="S::rebecca_neimandcollaborative.com#ext#@ncconnect.onmicrosoft.com::2e9df2d5-df92-4e5c-ad51-805d35800e25" providerId="AD" clId="Web-{F74BA988-FB85-4234-8147-4DF2BDC6041D}" dt="2024-07-22T21:35:41.458" v="23"/>
          <ac:graphicFrameMkLst>
            <pc:docMk/>
            <pc:sldMk cId="3983646097" sldId="2147478976"/>
            <ac:graphicFrameMk id="5" creationId="{3D66B686-3594-0FD5-A4C4-DF1FF45A76EB}"/>
          </ac:graphicFrameMkLst>
        </pc:graphicFrameChg>
      </pc:sldChg>
    </pc:docChg>
  </pc:docChgLst>
  <pc:docChgLst>
    <pc:chgData name="Rebecca Diaz-Castrejon" userId="S::rebecca_neimandcollaborative.com#ext#@ncconnect.onmicrosoft.com::2e9df2d5-df92-4e5c-ad51-805d35800e25" providerId="AD" clId="Web-{2581F207-C67A-3CB6-3E54-6A92BCC03948}"/>
    <pc:docChg chg="modSld">
      <pc:chgData name="Rebecca Diaz-Castrejon" userId="S::rebecca_neimandcollaborative.com#ext#@ncconnect.onmicrosoft.com::2e9df2d5-df92-4e5c-ad51-805d35800e25" providerId="AD" clId="Web-{2581F207-C67A-3CB6-3E54-6A92BCC03948}" dt="2024-06-06T14:51:05.440" v="31"/>
      <pc:docMkLst>
        <pc:docMk/>
      </pc:docMkLst>
      <pc:sldChg chg="modSp">
        <pc:chgData name="Rebecca Diaz-Castrejon" userId="S::rebecca_neimandcollaborative.com#ext#@ncconnect.onmicrosoft.com::2e9df2d5-df92-4e5c-ad51-805d35800e25" providerId="AD" clId="Web-{2581F207-C67A-3CB6-3E54-6A92BCC03948}" dt="2024-06-06T14:51:05.440" v="31"/>
        <pc:sldMkLst>
          <pc:docMk/>
          <pc:sldMk cId="3983646097" sldId="2147478944"/>
        </pc:sldMkLst>
        <pc:graphicFrameChg chg="mod modGraphic">
          <ac:chgData name="Rebecca Diaz-Castrejon" userId="S::rebecca_neimandcollaborative.com#ext#@ncconnect.onmicrosoft.com::2e9df2d5-df92-4e5c-ad51-805d35800e25" providerId="AD" clId="Web-{2581F207-C67A-3CB6-3E54-6A92BCC03948}" dt="2024-06-06T14:51:05.440" v="31"/>
          <ac:graphicFrameMkLst>
            <pc:docMk/>
            <pc:sldMk cId="3983646097" sldId="2147478944"/>
            <ac:graphicFrameMk id="5" creationId="{3D66B686-3594-0FD5-A4C4-DF1FF45A76EB}"/>
          </ac:graphicFrameMkLst>
        </pc:graphicFrameChg>
      </pc:sldChg>
    </pc:docChg>
  </pc:docChgLst>
  <pc:docChgLst>
    <pc:chgData name="Ludlam, Jay" userId="6c1fc5a2-b90b-4bfa-b0c8-82f1a808e666" providerId="ADAL" clId="{08CF630A-9DF5-BE43-85EA-13EAAC5200C3}"/>
    <pc:docChg chg="modSld">
      <pc:chgData name="Ludlam, Jay" userId="6c1fc5a2-b90b-4bfa-b0c8-82f1a808e666" providerId="ADAL" clId="{08CF630A-9DF5-BE43-85EA-13EAAC5200C3}" dt="2024-07-23T23:45:55.241" v="30" actId="20577"/>
      <pc:docMkLst>
        <pc:docMk/>
      </pc:docMkLst>
      <pc:sldChg chg="addCm">
        <pc:chgData name="Ludlam, Jay" userId="6c1fc5a2-b90b-4bfa-b0c8-82f1a808e666" providerId="ADAL" clId="{08CF630A-9DF5-BE43-85EA-13EAAC5200C3}" dt="2024-07-23T23:41:46.963" v="0"/>
        <pc:sldMkLst>
          <pc:docMk/>
          <pc:sldMk cId="775686506" sldId="2147478966"/>
        </pc:sldMkLst>
        <pc:extLst>
          <p:ext xmlns:p="http://schemas.openxmlformats.org/presentationml/2006/main" uri="{D6D511B9-2390-475A-947B-AFAB55BFBCF1}">
            <pc226:cmChg xmlns:pc226="http://schemas.microsoft.com/office/powerpoint/2022/06/main/command" chg="add">
              <pc226:chgData name="Ludlam, Jay" userId="6c1fc5a2-b90b-4bfa-b0c8-82f1a808e666" providerId="ADAL" clId="{08CF630A-9DF5-BE43-85EA-13EAAC5200C3}" dt="2024-07-23T23:41:46.963" v="0"/>
              <pc2:cmMkLst xmlns:pc2="http://schemas.microsoft.com/office/powerpoint/2019/9/main/command">
                <pc:docMk/>
                <pc:sldMk cId="775686506" sldId="2147478966"/>
                <pc2:cmMk id="{67218F79-C79D-4F41-816A-25C3C29D5B16}"/>
              </pc2:cmMkLst>
            </pc226:cmChg>
          </p:ext>
        </pc:extLst>
      </pc:sldChg>
      <pc:sldChg chg="modSp addCm">
        <pc:chgData name="Ludlam, Jay" userId="6c1fc5a2-b90b-4bfa-b0c8-82f1a808e666" providerId="ADAL" clId="{08CF630A-9DF5-BE43-85EA-13EAAC5200C3}" dt="2024-07-23T23:44:31.492" v="2"/>
        <pc:sldMkLst>
          <pc:docMk/>
          <pc:sldMk cId="2464339035" sldId="2147478969"/>
        </pc:sldMkLst>
        <pc:spChg chg="mod">
          <ac:chgData name="Ludlam, Jay" userId="6c1fc5a2-b90b-4bfa-b0c8-82f1a808e666" providerId="ADAL" clId="{08CF630A-9DF5-BE43-85EA-13EAAC5200C3}" dt="2024-07-23T23:43:22.487" v="1" actId="1076"/>
          <ac:spMkLst>
            <pc:docMk/>
            <pc:sldMk cId="2464339035" sldId="2147478969"/>
            <ac:spMk id="52" creationId="{00000000-0000-0000-0000-000000000000}"/>
          </ac:spMkLst>
        </pc:spChg>
        <pc:extLst>
          <p:ext xmlns:p="http://schemas.openxmlformats.org/presentationml/2006/main" uri="{D6D511B9-2390-475A-947B-AFAB55BFBCF1}">
            <pc226:cmChg xmlns:pc226="http://schemas.microsoft.com/office/powerpoint/2022/06/main/command" chg="add">
              <pc226:chgData name="Ludlam, Jay" userId="6c1fc5a2-b90b-4bfa-b0c8-82f1a808e666" providerId="ADAL" clId="{08CF630A-9DF5-BE43-85EA-13EAAC5200C3}" dt="2024-07-23T23:44:31.492" v="2"/>
              <pc2:cmMkLst xmlns:pc2="http://schemas.microsoft.com/office/powerpoint/2019/9/main/command">
                <pc:docMk/>
                <pc:sldMk cId="2464339035" sldId="2147478969"/>
                <pc2:cmMk id="{CA913DEF-8542-D14C-A90A-6BEF282AEB8B}"/>
              </pc2:cmMkLst>
            </pc226:cmChg>
          </p:ext>
        </pc:extLst>
      </pc:sldChg>
      <pc:sldChg chg="addCm">
        <pc:chgData name="Ludlam, Jay" userId="6c1fc5a2-b90b-4bfa-b0c8-82f1a808e666" providerId="ADAL" clId="{08CF630A-9DF5-BE43-85EA-13EAAC5200C3}" dt="2024-07-23T23:45:22.458" v="3"/>
        <pc:sldMkLst>
          <pc:docMk/>
          <pc:sldMk cId="988230272" sldId="2147478975"/>
        </pc:sldMkLst>
        <pc:extLst>
          <p:ext xmlns:p="http://schemas.openxmlformats.org/presentationml/2006/main" uri="{D6D511B9-2390-475A-947B-AFAB55BFBCF1}">
            <pc226:cmChg xmlns:pc226="http://schemas.microsoft.com/office/powerpoint/2022/06/main/command" chg="add">
              <pc226:chgData name="Ludlam, Jay" userId="6c1fc5a2-b90b-4bfa-b0c8-82f1a808e666" providerId="ADAL" clId="{08CF630A-9DF5-BE43-85EA-13EAAC5200C3}" dt="2024-07-23T23:45:22.458" v="3"/>
              <pc2:cmMkLst xmlns:pc2="http://schemas.microsoft.com/office/powerpoint/2019/9/main/command">
                <pc:docMk/>
                <pc:sldMk cId="988230272" sldId="2147478975"/>
                <pc2:cmMk id="{5E51118A-DDF6-CC47-9641-1C8BF337FBBE}"/>
              </pc2:cmMkLst>
            </pc226:cmChg>
          </p:ext>
        </pc:extLst>
      </pc:sldChg>
      <pc:sldChg chg="modSp">
        <pc:chgData name="Ludlam, Jay" userId="6c1fc5a2-b90b-4bfa-b0c8-82f1a808e666" providerId="ADAL" clId="{08CF630A-9DF5-BE43-85EA-13EAAC5200C3}" dt="2024-07-23T23:45:55.241" v="30" actId="20577"/>
        <pc:sldMkLst>
          <pc:docMk/>
          <pc:sldMk cId="3983646097" sldId="2147478976"/>
        </pc:sldMkLst>
        <pc:graphicFrameChg chg="modGraphic">
          <ac:chgData name="Ludlam, Jay" userId="6c1fc5a2-b90b-4bfa-b0c8-82f1a808e666" providerId="ADAL" clId="{08CF630A-9DF5-BE43-85EA-13EAAC5200C3}" dt="2024-07-23T23:45:55.241" v="30" actId="20577"/>
          <ac:graphicFrameMkLst>
            <pc:docMk/>
            <pc:sldMk cId="3983646097" sldId="2147478976"/>
            <ac:graphicFrameMk id="5" creationId="{3D66B686-3594-0FD5-A4C4-DF1FF45A76EB}"/>
          </ac:graphicFrameMkLst>
        </pc:graphicFrameChg>
      </pc:sldChg>
    </pc:docChg>
  </pc:docChgLst>
  <pc:docChgLst>
    <pc:chgData name="Dubay, Kristen" userId="S::kristen.dubay@dhhs.nc.gov::8e8c63b0-303b-4363-93c7-e6b1dff98525" providerId="AD" clId="Web-{F24F154C-A487-D0A3-5CB8-1E159109CFCF}"/>
    <pc:docChg chg="modSld">
      <pc:chgData name="Dubay, Kristen" userId="S::kristen.dubay@dhhs.nc.gov::8e8c63b0-303b-4363-93c7-e6b1dff98525" providerId="AD" clId="Web-{F24F154C-A487-D0A3-5CB8-1E159109CFCF}" dt="2024-07-19T16:13:49.846" v="13"/>
      <pc:docMkLst>
        <pc:docMk/>
      </pc:docMkLst>
      <pc:sldChg chg="modSp">
        <pc:chgData name="Dubay, Kristen" userId="S::kristen.dubay@dhhs.nc.gov::8e8c63b0-303b-4363-93c7-e6b1dff98525" providerId="AD" clId="Web-{F24F154C-A487-D0A3-5CB8-1E159109CFCF}" dt="2024-07-19T16:13:49.846" v="13"/>
        <pc:sldMkLst>
          <pc:docMk/>
          <pc:sldMk cId="3983646097" sldId="2147478976"/>
        </pc:sldMkLst>
        <pc:graphicFrameChg chg="mod modGraphic">
          <ac:chgData name="Dubay, Kristen" userId="S::kristen.dubay@dhhs.nc.gov::8e8c63b0-303b-4363-93c7-e6b1dff98525" providerId="AD" clId="Web-{F24F154C-A487-D0A3-5CB8-1E159109CFCF}" dt="2024-07-19T16:13:49.846" v="13"/>
          <ac:graphicFrameMkLst>
            <pc:docMk/>
            <pc:sldMk cId="3983646097" sldId="2147478976"/>
            <ac:graphicFrameMk id="5" creationId="{3D66B686-3594-0FD5-A4C4-DF1FF45A76EB}"/>
          </ac:graphicFrameMkLst>
        </pc:graphicFrameChg>
      </pc:sldChg>
    </pc:docChg>
  </pc:docChgLst>
  <pc:docChgLst>
    <pc:chgData name="Sherrod, Gwendolyn" userId="S::gwen.sherrod@dhhs.nc.gov::a043e69b-bbe2-4318-bdb9-c403b3086222" providerId="AD" clId="Web-{592BBB1C-19B1-AA2B-E5F6-689FD356701F}"/>
    <pc:docChg chg="mod modSld">
      <pc:chgData name="Sherrod, Gwendolyn" userId="S::gwen.sherrod@dhhs.nc.gov::a043e69b-bbe2-4318-bdb9-c403b3086222" providerId="AD" clId="Web-{592BBB1C-19B1-AA2B-E5F6-689FD356701F}" dt="2024-07-18T13:41:52.242" v="42"/>
      <pc:docMkLst>
        <pc:docMk/>
      </pc:docMkLst>
      <pc:sldChg chg="addCm modCm">
        <pc:chgData name="Sherrod, Gwendolyn" userId="S::gwen.sherrod@dhhs.nc.gov::a043e69b-bbe2-4318-bdb9-c403b3086222" providerId="AD" clId="Web-{592BBB1C-19B1-AA2B-E5F6-689FD356701F}" dt="2024-07-18T13:40:02.929" v="8"/>
        <pc:sldMkLst>
          <pc:docMk/>
          <pc:sldMk cId="2464339035" sldId="2147478969"/>
        </pc:sldMkLst>
        <pc:extLst>
          <p:ext xmlns:p="http://schemas.openxmlformats.org/presentationml/2006/main" uri="{D6D511B9-2390-475A-947B-AFAB55BFBCF1}">
            <pc226:cmChg xmlns:pc226="http://schemas.microsoft.com/office/powerpoint/2022/06/main/command" chg="add">
              <pc226:chgData name="Sherrod, Gwendolyn" userId="S::gwen.sherrod@dhhs.nc.gov::a043e69b-bbe2-4318-bdb9-c403b3086222" providerId="AD" clId="Web-{592BBB1C-19B1-AA2B-E5F6-689FD356701F}" dt="2024-07-18T13:38:36.976" v="7"/>
              <pc2:cmMkLst xmlns:pc2="http://schemas.microsoft.com/office/powerpoint/2019/9/main/command">
                <pc:docMk/>
                <pc:sldMk cId="2464339035" sldId="2147478969"/>
                <pc2:cmMk id="{F1FFE43D-1B28-4A81-BB98-28EEC9FCAD0C}"/>
              </pc2:cmMkLst>
            </pc226:cmChg>
            <pc226:cmChg xmlns:pc226="http://schemas.microsoft.com/office/powerpoint/2022/06/main/command" chg="add">
              <pc226:chgData name="Sherrod, Gwendolyn" userId="S::gwen.sherrod@dhhs.nc.gov::a043e69b-bbe2-4318-bdb9-c403b3086222" providerId="AD" clId="Web-{592BBB1C-19B1-AA2B-E5F6-689FD356701F}" dt="2024-07-18T13:40:02.929" v="8"/>
              <pc2:cmMkLst xmlns:pc2="http://schemas.microsoft.com/office/powerpoint/2019/9/main/command">
                <pc:docMk/>
                <pc:sldMk cId="2464339035" sldId="2147478969"/>
                <pc2:cmMk id="{0064B887-C0EA-4B01-A7E2-0BD2818FA53A}"/>
              </pc2:cmMkLst>
            </pc226:cmChg>
            <pc226:cmChg xmlns:pc226="http://schemas.microsoft.com/office/powerpoint/2022/06/main/command" chg="mod modRxn">
              <pc226:chgData name="Sherrod, Gwendolyn" userId="S::gwen.sherrod@dhhs.nc.gov::a043e69b-bbe2-4318-bdb9-c403b3086222" providerId="AD" clId="Web-{592BBB1C-19B1-AA2B-E5F6-689FD356701F}" dt="2024-07-18T13:36:14.788" v="6"/>
              <pc2:cmMkLst xmlns:pc2="http://schemas.microsoft.com/office/powerpoint/2019/9/main/command">
                <pc:docMk/>
                <pc:sldMk cId="2464339035" sldId="2147478969"/>
                <pc2:cmMk id="{21FC67D9-5D9D-40E7-A9D8-D3068B744B25}"/>
              </pc2:cmMkLst>
              <pc226:cmRplyChg chg="add">
                <pc226:chgData name="Sherrod, Gwendolyn" userId="S::gwen.sherrod@dhhs.nc.gov::a043e69b-bbe2-4318-bdb9-c403b3086222" providerId="AD" clId="Web-{592BBB1C-19B1-AA2B-E5F6-689FD356701F}" dt="2024-07-18T13:36:14.788" v="6"/>
                <pc2:cmRplyMkLst xmlns:pc2="http://schemas.microsoft.com/office/powerpoint/2019/9/main/command">
                  <pc:docMk/>
                  <pc:sldMk cId="2464339035" sldId="2147478969"/>
                  <pc2:cmMk id="{21FC67D9-5D9D-40E7-A9D8-D3068B744B25}"/>
                  <pc2:cmRplyMk id="{23101C31-A0B1-46FD-9389-507F05345B2C}"/>
                </pc2:cmRplyMkLst>
              </pc226:cmRplyChg>
            </pc226:cmChg>
          </p:ext>
        </pc:extLst>
      </pc:sldChg>
      <pc:sldChg chg="modSp">
        <pc:chgData name="Sherrod, Gwendolyn" userId="S::gwen.sherrod@dhhs.nc.gov::a043e69b-bbe2-4318-bdb9-c403b3086222" providerId="AD" clId="Web-{592BBB1C-19B1-AA2B-E5F6-689FD356701F}" dt="2024-07-18T13:41:52.242" v="42"/>
        <pc:sldMkLst>
          <pc:docMk/>
          <pc:sldMk cId="3983646097" sldId="2147478976"/>
        </pc:sldMkLst>
        <pc:graphicFrameChg chg="mod modGraphic">
          <ac:chgData name="Sherrod, Gwendolyn" userId="S::gwen.sherrod@dhhs.nc.gov::a043e69b-bbe2-4318-bdb9-c403b3086222" providerId="AD" clId="Web-{592BBB1C-19B1-AA2B-E5F6-689FD356701F}" dt="2024-07-18T13:41:52.242" v="42"/>
          <ac:graphicFrameMkLst>
            <pc:docMk/>
            <pc:sldMk cId="3983646097" sldId="2147478976"/>
            <ac:graphicFrameMk id="5" creationId="{3D66B686-3594-0FD5-A4C4-DF1FF45A76EB}"/>
          </ac:graphicFrameMkLst>
        </pc:graphicFrameChg>
      </pc:sldChg>
      <pc:sldChg chg="modCm">
        <pc:chgData name="Sherrod, Gwendolyn" userId="S::gwen.sherrod@dhhs.nc.gov::a043e69b-bbe2-4318-bdb9-c403b3086222" providerId="AD" clId="Web-{592BBB1C-19B1-AA2B-E5F6-689FD356701F}" dt="2024-07-18T13:27:02.363" v="4"/>
        <pc:sldMkLst>
          <pc:docMk/>
          <pc:sldMk cId="3500858486" sldId="2147478977"/>
        </pc:sldMkLst>
        <pc:extLst>
          <p:ext xmlns:p="http://schemas.openxmlformats.org/presentationml/2006/main" uri="{D6D511B9-2390-475A-947B-AFAB55BFBCF1}">
            <pc226:cmChg xmlns:pc226="http://schemas.microsoft.com/office/powerpoint/2022/06/main/command" chg="mod">
              <pc226:chgData name="Sherrod, Gwendolyn" userId="S::gwen.sherrod@dhhs.nc.gov::a043e69b-bbe2-4318-bdb9-c403b3086222" providerId="AD" clId="Web-{592BBB1C-19B1-AA2B-E5F6-689FD356701F}" dt="2024-07-18T13:27:02.363" v="4"/>
              <pc2:cmMkLst xmlns:pc2="http://schemas.microsoft.com/office/powerpoint/2019/9/main/command">
                <pc:docMk/>
                <pc:sldMk cId="3500858486" sldId="2147478977"/>
                <pc2:cmMk id="{974A90B2-1B04-4A37-8C92-F1BA7F1D8430}"/>
              </pc2:cmMkLst>
              <pc226:cmRplyChg chg="add mod">
                <pc226:chgData name="Sherrod, Gwendolyn" userId="S::gwen.sherrod@dhhs.nc.gov::a043e69b-bbe2-4318-bdb9-c403b3086222" providerId="AD" clId="Web-{592BBB1C-19B1-AA2B-E5F6-689FD356701F}" dt="2024-07-18T13:27:02.363" v="4"/>
                <pc2:cmRplyMkLst xmlns:pc2="http://schemas.microsoft.com/office/powerpoint/2019/9/main/command">
                  <pc:docMk/>
                  <pc:sldMk cId="3500858486" sldId="2147478977"/>
                  <pc2:cmMk id="{974A90B2-1B04-4A37-8C92-F1BA7F1D8430}"/>
                  <pc2:cmRplyMk id="{3DD65BC8-55D0-4E0D-9439-6C7AF057177B}"/>
                </pc2:cmRplyMkLst>
              </pc226:cmRplyChg>
            </pc226:cmChg>
            <pc226:cmChg xmlns:pc226="http://schemas.microsoft.com/office/powerpoint/2022/06/main/command" chg="">
              <pc226:chgData name="Sherrod, Gwendolyn" userId="S::gwen.sherrod@dhhs.nc.gov::a043e69b-bbe2-4318-bdb9-c403b3086222" providerId="AD" clId="Web-{592BBB1C-19B1-AA2B-E5F6-689FD356701F}" dt="2024-07-18T13:22:17.409" v="1"/>
              <pc2:cmMkLst xmlns:pc2="http://schemas.microsoft.com/office/powerpoint/2019/9/main/command">
                <pc:docMk/>
                <pc:sldMk cId="3500858486" sldId="2147478977"/>
                <pc2:cmMk id="{52B43BD4-E1A8-456E-9E48-345D726A10E3}"/>
              </pc2:cmMkLst>
              <pc226:cmRplyChg chg="add">
                <pc226:chgData name="Sherrod, Gwendolyn" userId="S::gwen.sherrod@dhhs.nc.gov::a043e69b-bbe2-4318-bdb9-c403b3086222" providerId="AD" clId="Web-{592BBB1C-19B1-AA2B-E5F6-689FD356701F}" dt="2024-07-18T13:22:17.409" v="1"/>
                <pc2:cmRplyMkLst xmlns:pc2="http://schemas.microsoft.com/office/powerpoint/2019/9/main/command">
                  <pc:docMk/>
                  <pc:sldMk cId="3500858486" sldId="2147478977"/>
                  <pc2:cmMk id="{52B43BD4-E1A8-456E-9E48-345D726A10E3}"/>
                  <pc2:cmRplyMk id="{EED00A3E-A98D-49A8-B519-053795DDDAD3}"/>
                </pc2:cmRplyMkLst>
              </pc226:cmRplyChg>
            </pc226:cmChg>
          </p:ext>
        </pc:extLst>
      </pc:sldChg>
    </pc:docChg>
  </pc:docChgLst>
  <pc:docChgLst>
    <pc:chgData name="Rebecca Diaz-Castrejon" userId="S::rebecca_neimandcollaborative.com#ext#@ncconnect.onmicrosoft.com::2e9df2d5-df92-4e5c-ad51-805d35800e25" providerId="AD" clId="Web-{26BAEEFF-FD9D-8E98-1E6D-AD4829052140}"/>
    <pc:docChg chg="modSld">
      <pc:chgData name="Rebecca Diaz-Castrejon" userId="S::rebecca_neimandcollaborative.com#ext#@ncconnect.onmicrosoft.com::2e9df2d5-df92-4e5c-ad51-805d35800e25" providerId="AD" clId="Web-{26BAEEFF-FD9D-8E98-1E6D-AD4829052140}" dt="2024-07-23T11:36:04.477" v="167" actId="1076"/>
      <pc:docMkLst>
        <pc:docMk/>
      </pc:docMkLst>
      <pc:sldChg chg="addSp modSp modCm">
        <pc:chgData name="Rebecca Diaz-Castrejon" userId="S::rebecca_neimandcollaborative.com#ext#@ncconnect.onmicrosoft.com::2e9df2d5-df92-4e5c-ad51-805d35800e25" providerId="AD" clId="Web-{26BAEEFF-FD9D-8E98-1E6D-AD4829052140}" dt="2024-07-23T11:36:04.477" v="167" actId="1076"/>
        <pc:sldMkLst>
          <pc:docMk/>
          <pc:sldMk cId="2464339035" sldId="2147478969"/>
        </pc:sldMkLst>
        <pc:spChg chg="mod">
          <ac:chgData name="Rebecca Diaz-Castrejon" userId="S::rebecca_neimandcollaborative.com#ext#@ncconnect.onmicrosoft.com::2e9df2d5-df92-4e5c-ad51-805d35800e25" providerId="AD" clId="Web-{26BAEEFF-FD9D-8E98-1E6D-AD4829052140}" dt="2024-07-23T11:32:54.835" v="140" actId="1076"/>
          <ac:spMkLst>
            <pc:docMk/>
            <pc:sldMk cId="2464339035" sldId="2147478969"/>
            <ac:spMk id="3" creationId="{FDC75A34-8362-3794-158E-8EC6D636E992}"/>
          </ac:spMkLst>
        </pc:spChg>
        <pc:spChg chg="mod">
          <ac:chgData name="Rebecca Diaz-Castrejon" userId="S::rebecca_neimandcollaborative.com#ext#@ncconnect.onmicrosoft.com::2e9df2d5-df92-4e5c-ad51-805d35800e25" providerId="AD" clId="Web-{26BAEEFF-FD9D-8E98-1E6D-AD4829052140}" dt="2024-07-23T11:32:54.851" v="141" actId="1076"/>
          <ac:spMkLst>
            <pc:docMk/>
            <pc:sldMk cId="2464339035" sldId="2147478969"/>
            <ac:spMk id="5" creationId="{DA59821A-69F4-98ED-03C3-D117BFA4A184}"/>
          </ac:spMkLst>
        </pc:spChg>
        <pc:spChg chg="add mod ord">
          <ac:chgData name="Rebecca Diaz-Castrejon" userId="S::rebecca_neimandcollaborative.com#ext#@ncconnect.onmicrosoft.com::2e9df2d5-df92-4e5c-ad51-805d35800e25" providerId="AD" clId="Web-{26BAEEFF-FD9D-8E98-1E6D-AD4829052140}" dt="2024-07-23T11:34:57.008" v="154"/>
          <ac:spMkLst>
            <pc:docMk/>
            <pc:sldMk cId="2464339035" sldId="2147478969"/>
            <ac:spMk id="6" creationId="{6CEFBF3B-B04D-7F39-FD70-6312238C38BA}"/>
          </ac:spMkLst>
        </pc:spChg>
        <pc:spChg chg="mod">
          <ac:chgData name="Rebecca Diaz-Castrejon" userId="S::rebecca_neimandcollaborative.com#ext#@ncconnect.onmicrosoft.com::2e9df2d5-df92-4e5c-ad51-805d35800e25" providerId="AD" clId="Web-{26BAEEFF-FD9D-8E98-1E6D-AD4829052140}" dt="2024-07-23T11:32:54.819" v="139" actId="1076"/>
          <ac:spMkLst>
            <pc:docMk/>
            <pc:sldMk cId="2464339035" sldId="2147478969"/>
            <ac:spMk id="7" creationId="{1123461F-9F7D-F6A8-0DDD-4FFBD6702141}"/>
          </ac:spMkLst>
        </pc:spChg>
        <pc:spChg chg="mod">
          <ac:chgData name="Rebecca Diaz-Castrejon" userId="S::rebecca_neimandcollaborative.com#ext#@ncconnect.onmicrosoft.com::2e9df2d5-df92-4e5c-ad51-805d35800e25" providerId="AD" clId="Web-{26BAEEFF-FD9D-8E98-1E6D-AD4829052140}" dt="2024-07-23T11:32:54.866" v="142" actId="1076"/>
          <ac:spMkLst>
            <pc:docMk/>
            <pc:sldMk cId="2464339035" sldId="2147478969"/>
            <ac:spMk id="8" creationId="{A3972492-34DD-0DE6-84E4-B1404B3F6BA6}"/>
          </ac:spMkLst>
        </pc:spChg>
        <pc:spChg chg="mod">
          <ac:chgData name="Rebecca Diaz-Castrejon" userId="S::rebecca_neimandcollaborative.com#ext#@ncconnect.onmicrosoft.com::2e9df2d5-df92-4e5c-ad51-805d35800e25" providerId="AD" clId="Web-{26BAEEFF-FD9D-8E98-1E6D-AD4829052140}" dt="2024-07-23T11:36:04.477" v="167" actId="1076"/>
          <ac:spMkLst>
            <pc:docMk/>
            <pc:sldMk cId="2464339035" sldId="2147478969"/>
            <ac:spMk id="9" creationId="{86B71533-C0EA-D236-A511-4D0CC44DD5C8}"/>
          </ac:spMkLst>
        </pc:spChg>
        <pc:spChg chg="mod">
          <ac:chgData name="Rebecca Diaz-Castrejon" userId="S::rebecca_neimandcollaborative.com#ext#@ncconnect.onmicrosoft.com::2e9df2d5-df92-4e5c-ad51-805d35800e25" providerId="AD" clId="Web-{26BAEEFF-FD9D-8E98-1E6D-AD4829052140}" dt="2024-07-23T11:31:06.818" v="118" actId="20577"/>
          <ac:spMkLst>
            <pc:docMk/>
            <pc:sldMk cId="2464339035" sldId="2147478969"/>
            <ac:spMk id="52" creationId="{00000000-0000-0000-0000-000000000000}"/>
          </ac:spMkLst>
        </pc:spChg>
        <pc:picChg chg="mod">
          <ac:chgData name="Rebecca Diaz-Castrejon" userId="S::rebecca_neimandcollaborative.com#ext#@ncconnect.onmicrosoft.com::2e9df2d5-df92-4e5c-ad51-805d35800e25" providerId="AD" clId="Web-{26BAEEFF-FD9D-8E98-1E6D-AD4829052140}" dt="2024-07-23T11:32:54.788" v="138" actId="1076"/>
          <ac:picMkLst>
            <pc:docMk/>
            <pc:sldMk cId="2464339035" sldId="2147478969"/>
            <ac:picMk id="4" creationId="{1F925D25-2FF7-3430-3B85-0820B9EC4F18}"/>
          </ac:picMkLst>
        </pc:picChg>
        <pc:picChg chg="mod">
          <ac:chgData name="Rebecca Diaz-Castrejon" userId="S::rebecca_neimandcollaborative.com#ext#@ncconnect.onmicrosoft.com::2e9df2d5-df92-4e5c-ad51-805d35800e25" providerId="AD" clId="Web-{26BAEEFF-FD9D-8E98-1E6D-AD4829052140}" dt="2024-07-23T11:32:54.694" v="137" actId="1076"/>
          <ac:picMkLst>
            <pc:docMk/>
            <pc:sldMk cId="2464339035" sldId="2147478969"/>
            <ac:picMk id="11" creationId="{B263849B-22BB-9083-96B0-31E62AB73686}"/>
          </ac:picMkLst>
        </pc:picChg>
        <pc:picChg chg="mod">
          <ac:chgData name="Rebecca Diaz-Castrejon" userId="S::rebecca_neimandcollaborative.com#ext#@ncconnect.onmicrosoft.com::2e9df2d5-df92-4e5c-ad51-805d35800e25" providerId="AD" clId="Web-{26BAEEFF-FD9D-8E98-1E6D-AD4829052140}" dt="2024-07-23T11:32:54.507" v="135" actId="1076"/>
          <ac:picMkLst>
            <pc:docMk/>
            <pc:sldMk cId="2464339035" sldId="2147478969"/>
            <ac:picMk id="12" creationId="{D03080DA-0B48-BAFB-61EE-FF09F71555B3}"/>
          </ac:picMkLst>
        </pc:picChg>
        <pc:picChg chg="mod">
          <ac:chgData name="Rebecca Diaz-Castrejon" userId="S::rebecca_neimandcollaborative.com#ext#@ncconnect.onmicrosoft.com::2e9df2d5-df92-4e5c-ad51-805d35800e25" providerId="AD" clId="Web-{26BAEEFF-FD9D-8E98-1E6D-AD4829052140}" dt="2024-07-23T11:32:54.601" v="136" actId="1076"/>
          <ac:picMkLst>
            <pc:docMk/>
            <pc:sldMk cId="2464339035" sldId="2147478969"/>
            <ac:picMk id="13" creationId="{D2BBC3D9-E6EC-441F-8745-A57110DD5D19}"/>
          </ac:picMkLst>
        </pc:picChg>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26BAEEFF-FD9D-8E98-1E6D-AD4829052140}" dt="2024-07-23T11:34:07.726" v="145"/>
              <pc2:cmMkLst xmlns:pc2="http://schemas.microsoft.com/office/powerpoint/2019/9/main/command">
                <pc:docMk/>
                <pc:sldMk cId="2464339035" sldId="2147478969"/>
                <pc2:cmMk id="{B7491CD6-087F-4EB2-B1F7-1C3B889E578D}"/>
              </pc2:cmMkLst>
              <pc226:cmRplyChg chg="add">
                <pc226:chgData name="Rebecca Diaz-Castrejon" userId="S::rebecca_neimandcollaborative.com#ext#@ncconnect.onmicrosoft.com::2e9df2d5-df92-4e5c-ad51-805d35800e25" providerId="AD" clId="Web-{26BAEEFF-FD9D-8E98-1E6D-AD4829052140}" dt="2024-07-23T11:32:31.428" v="126"/>
                <pc2:cmRplyMkLst xmlns:pc2="http://schemas.microsoft.com/office/powerpoint/2019/9/main/command">
                  <pc:docMk/>
                  <pc:sldMk cId="2464339035" sldId="2147478969"/>
                  <pc2:cmMk id="{B7491CD6-087F-4EB2-B1F7-1C3B889E578D}"/>
                  <pc2:cmRplyMk id="{3819E0AC-3885-4719-B9D1-4BE7247BBA3D}"/>
                </pc2:cmRplyMkLst>
              </pc226:cmRplyChg>
            </pc226:cmChg>
          </p:ext>
        </pc:extLst>
      </pc:sldChg>
      <pc:sldChg chg="addSp delSp modSp modCm">
        <pc:chgData name="Rebecca Diaz-Castrejon" userId="S::rebecca_neimandcollaborative.com#ext#@ncconnect.onmicrosoft.com::2e9df2d5-df92-4e5c-ad51-805d35800e25" providerId="AD" clId="Web-{26BAEEFF-FD9D-8E98-1E6D-AD4829052140}" dt="2024-07-23T11:31:51.584" v="125" actId="20577"/>
        <pc:sldMkLst>
          <pc:docMk/>
          <pc:sldMk cId="3500858486" sldId="2147478977"/>
        </pc:sldMkLst>
        <pc:spChg chg="mod">
          <ac:chgData name="Rebecca Diaz-Castrejon" userId="S::rebecca_neimandcollaborative.com#ext#@ncconnect.onmicrosoft.com::2e9df2d5-df92-4e5c-ad51-805d35800e25" providerId="AD" clId="Web-{26BAEEFF-FD9D-8E98-1E6D-AD4829052140}" dt="2024-07-23T11:20:02.796" v="64" actId="1076"/>
          <ac:spMkLst>
            <pc:docMk/>
            <pc:sldMk cId="3500858486" sldId="2147478977"/>
            <ac:spMk id="11" creationId="{F071C405-AA98-146F-13B6-C8226E16EBEC}"/>
          </ac:spMkLst>
        </pc:spChg>
        <pc:spChg chg="mod">
          <ac:chgData name="Rebecca Diaz-Castrejon" userId="S::rebecca_neimandcollaborative.com#ext#@ncconnect.onmicrosoft.com::2e9df2d5-df92-4e5c-ad51-805d35800e25" providerId="AD" clId="Web-{26BAEEFF-FD9D-8E98-1E6D-AD4829052140}" dt="2024-07-23T11:20:02.811" v="65" actId="1076"/>
          <ac:spMkLst>
            <pc:docMk/>
            <pc:sldMk cId="3500858486" sldId="2147478977"/>
            <ac:spMk id="14" creationId="{65078824-248D-0861-D938-EAA7F044F4A8}"/>
          </ac:spMkLst>
        </pc:spChg>
        <pc:spChg chg="mod">
          <ac:chgData name="Rebecca Diaz-Castrejon" userId="S::rebecca_neimandcollaborative.com#ext#@ncconnect.onmicrosoft.com::2e9df2d5-df92-4e5c-ad51-805d35800e25" providerId="AD" clId="Web-{26BAEEFF-FD9D-8E98-1E6D-AD4829052140}" dt="2024-07-23T11:20:02.843" v="67" actId="1076"/>
          <ac:spMkLst>
            <pc:docMk/>
            <pc:sldMk cId="3500858486" sldId="2147478977"/>
            <ac:spMk id="24" creationId="{457CD55E-135B-100D-7026-4B4F1BD8B18D}"/>
          </ac:spMkLst>
        </pc:spChg>
        <pc:spChg chg="mod">
          <ac:chgData name="Rebecca Diaz-Castrejon" userId="S::rebecca_neimandcollaborative.com#ext#@ncconnect.onmicrosoft.com::2e9df2d5-df92-4e5c-ad51-805d35800e25" providerId="AD" clId="Web-{26BAEEFF-FD9D-8E98-1E6D-AD4829052140}" dt="2024-07-23T11:31:51.584" v="125" actId="20577"/>
          <ac:spMkLst>
            <pc:docMk/>
            <pc:sldMk cId="3500858486" sldId="2147478977"/>
            <ac:spMk id="28" creationId="{7E51B53B-63D0-4B61-F894-FF66F2A9D2AA}"/>
          </ac:spMkLst>
        </pc:spChg>
        <pc:spChg chg="mod">
          <ac:chgData name="Rebecca Diaz-Castrejon" userId="S::rebecca_neimandcollaborative.com#ext#@ncconnect.onmicrosoft.com::2e9df2d5-df92-4e5c-ad51-805d35800e25" providerId="AD" clId="Web-{26BAEEFF-FD9D-8E98-1E6D-AD4829052140}" dt="2024-07-23T11:20:17.718" v="71" actId="14100"/>
          <ac:spMkLst>
            <pc:docMk/>
            <pc:sldMk cId="3500858486" sldId="2147478977"/>
            <ac:spMk id="31" creationId="{173BEB5A-5D25-7AB9-19FE-8EEEA0DF8E65}"/>
          </ac:spMkLst>
        </pc:spChg>
        <pc:picChg chg="add mod ord">
          <ac:chgData name="Rebecca Diaz-Castrejon" userId="S::rebecca_neimandcollaborative.com#ext#@ncconnect.onmicrosoft.com::2e9df2d5-df92-4e5c-ad51-805d35800e25" providerId="AD" clId="Web-{26BAEEFF-FD9D-8E98-1E6D-AD4829052140}" dt="2024-07-23T11:20:02.780" v="63" actId="1076"/>
          <ac:picMkLst>
            <pc:docMk/>
            <pc:sldMk cId="3500858486" sldId="2147478977"/>
            <ac:picMk id="2" creationId="{14D3E0E3-5FC3-05FC-8856-D3DBAD9B48E9}"/>
          </ac:picMkLst>
        </pc:picChg>
        <pc:picChg chg="del mod">
          <ac:chgData name="Rebecca Diaz-Castrejon" userId="S::rebecca_neimandcollaborative.com#ext#@ncconnect.onmicrosoft.com::2e9df2d5-df92-4e5c-ad51-805d35800e25" providerId="AD" clId="Web-{26BAEEFF-FD9D-8E98-1E6D-AD4829052140}" dt="2024-07-23T11:14:05.370" v="5"/>
          <ac:picMkLst>
            <pc:docMk/>
            <pc:sldMk cId="3500858486" sldId="2147478977"/>
            <ac:picMk id="17" creationId="{9E560346-024E-6E6E-2368-0742332040B1}"/>
          </ac:picMkLst>
        </pc:picChg>
        <pc:picChg chg="mod">
          <ac:chgData name="Rebecca Diaz-Castrejon" userId="S::rebecca_neimandcollaborative.com#ext#@ncconnect.onmicrosoft.com::2e9df2d5-df92-4e5c-ad51-805d35800e25" providerId="AD" clId="Web-{26BAEEFF-FD9D-8E98-1E6D-AD4829052140}" dt="2024-07-23T11:20:02.827" v="66" actId="1076"/>
          <ac:picMkLst>
            <pc:docMk/>
            <pc:sldMk cId="3500858486" sldId="2147478977"/>
            <ac:picMk id="21" creationId="{DDF1F8B8-85DF-624C-3032-3CAA20B25FB2}"/>
          </ac:picMkLst>
        </pc:picChg>
        <pc:picChg chg="mod">
          <ac:chgData name="Rebecca Diaz-Castrejon" userId="S::rebecca_neimandcollaborative.com#ext#@ncconnect.onmicrosoft.com::2e9df2d5-df92-4e5c-ad51-805d35800e25" providerId="AD" clId="Web-{26BAEEFF-FD9D-8E98-1E6D-AD4829052140}" dt="2024-07-23T11:20:02.952" v="68" actId="1076"/>
          <ac:picMkLst>
            <pc:docMk/>
            <pc:sldMk cId="3500858486" sldId="2147478977"/>
            <ac:picMk id="27" creationId="{A95C17E0-8072-7DB7-B311-8258DAAED6CC}"/>
          </ac:picMkLst>
        </pc:picChg>
        <pc:picChg chg="mod">
          <ac:chgData name="Rebecca Diaz-Castrejon" userId="S::rebecca_neimandcollaborative.com#ext#@ncconnect.onmicrosoft.com::2e9df2d5-df92-4e5c-ad51-805d35800e25" providerId="AD" clId="Web-{26BAEEFF-FD9D-8E98-1E6D-AD4829052140}" dt="2024-07-23T11:20:02.999" v="70" actId="1076"/>
          <ac:picMkLst>
            <pc:docMk/>
            <pc:sldMk cId="3500858486" sldId="2147478977"/>
            <ac:picMk id="29" creationId="{90C9CCF3-E9FD-D307-EB52-0D533397D2C3}"/>
          </ac:picMkLst>
        </pc:picChg>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26BAEEFF-FD9D-8E98-1E6D-AD4829052140}" dt="2024-07-23T11:31:38.069" v="124" actId="20577"/>
              <pc2:cmMkLst xmlns:pc2="http://schemas.microsoft.com/office/powerpoint/2019/9/main/command">
                <pc:docMk/>
                <pc:sldMk cId="3500858486" sldId="2147478977"/>
                <pc2:cmMk id="{467320B2-4027-48F4-B5E6-0000BC9BA36E}"/>
              </pc2:cmMkLst>
            </pc226:cmChg>
            <pc226:cmChg xmlns:pc226="http://schemas.microsoft.com/office/powerpoint/2022/06/main/command" chg="mod">
              <pc226:chgData name="Rebecca Diaz-Castrejon" userId="S::rebecca_neimandcollaborative.com#ext#@ncconnect.onmicrosoft.com::2e9df2d5-df92-4e5c-ad51-805d35800e25" providerId="AD" clId="Web-{26BAEEFF-FD9D-8E98-1E6D-AD4829052140}" dt="2024-07-23T11:19:13.467" v="59" actId="20577"/>
              <pc2:cmMkLst xmlns:pc2="http://schemas.microsoft.com/office/powerpoint/2019/9/main/command">
                <pc:docMk/>
                <pc:sldMk cId="3500858486" sldId="2147478977"/>
                <pc2:cmMk id="{974A90B2-1B04-4A37-8C92-F1BA7F1D8430}"/>
              </pc2:cmMkLst>
            </pc226:cmChg>
            <pc226:cmChg xmlns:pc226="http://schemas.microsoft.com/office/powerpoint/2022/06/main/command" chg="mod">
              <pc226:chgData name="Rebecca Diaz-Castrejon" userId="S::rebecca_neimandcollaborative.com#ext#@ncconnect.onmicrosoft.com::2e9df2d5-df92-4e5c-ad51-805d35800e25" providerId="AD" clId="Web-{26BAEEFF-FD9D-8E98-1E6D-AD4829052140}" dt="2024-07-23T11:31:38.069" v="124" actId="20577"/>
              <pc2:cmMkLst xmlns:pc2="http://schemas.microsoft.com/office/powerpoint/2019/9/main/command">
                <pc:docMk/>
                <pc:sldMk cId="3500858486" sldId="2147478977"/>
                <pc2:cmMk id="{0C0BFCC7-5112-4212-AE4F-1AC33EA58FDA}"/>
              </pc2:cmMkLst>
            </pc226:cmChg>
            <pc226:cmChg xmlns:pc226="http://schemas.microsoft.com/office/powerpoint/2022/06/main/command" chg="mod">
              <pc226:chgData name="Rebecca Diaz-Castrejon" userId="S::rebecca_neimandcollaborative.com#ext#@ncconnect.onmicrosoft.com::2e9df2d5-df92-4e5c-ad51-805d35800e25" providerId="AD" clId="Web-{26BAEEFF-FD9D-8E98-1E6D-AD4829052140}" dt="2024-07-23T11:31:38.069" v="124" actId="20577"/>
              <pc2:cmMkLst xmlns:pc2="http://schemas.microsoft.com/office/powerpoint/2019/9/main/command">
                <pc:docMk/>
                <pc:sldMk cId="3500858486" sldId="2147478977"/>
                <pc2:cmMk id="{8DA052D3-4D80-4A98-A726-3C13D231D39D}"/>
              </pc2:cmMkLst>
            </pc226:cmChg>
            <pc226:cmChg xmlns:pc226="http://schemas.microsoft.com/office/powerpoint/2022/06/main/command" chg="mod">
              <pc226:chgData name="Rebecca Diaz-Castrejon" userId="S::rebecca_neimandcollaborative.com#ext#@ncconnect.onmicrosoft.com::2e9df2d5-df92-4e5c-ad51-805d35800e25" providerId="AD" clId="Web-{26BAEEFF-FD9D-8E98-1E6D-AD4829052140}" dt="2024-07-23T11:19:13.467" v="59" actId="20577"/>
              <pc2:cmMkLst xmlns:pc2="http://schemas.microsoft.com/office/powerpoint/2019/9/main/command">
                <pc:docMk/>
                <pc:sldMk cId="3500858486" sldId="2147478977"/>
                <pc2:cmMk id="{52B43BD4-E1A8-456E-9E48-345D726A10E3}"/>
              </pc2:cmMkLst>
            </pc226:cmChg>
          </p:ext>
        </pc:extLst>
      </pc:sldChg>
    </pc:docChg>
  </pc:docChgLst>
  <pc:docChgLst>
    <pc:chgData name="Rebecca Diaz-Castrejon" userId="S::rebecca_neimandcollaborative.com#ext#@ncconnect.onmicrosoft.com::2e9df2d5-df92-4e5c-ad51-805d35800e25" providerId="AD" clId="Web-{33CFC2E6-4CD6-0620-447A-A6FA49FB7810}"/>
    <pc:docChg chg="addSld modSld sldOrd">
      <pc:chgData name="Rebecca Diaz-Castrejon" userId="S::rebecca_neimandcollaborative.com#ext#@ncconnect.onmicrosoft.com::2e9df2d5-df92-4e5c-ad51-805d35800e25" providerId="AD" clId="Web-{33CFC2E6-4CD6-0620-447A-A6FA49FB7810}" dt="2024-07-10T22:30:41.764" v="345" actId="20577"/>
      <pc:docMkLst>
        <pc:docMk/>
      </pc:docMkLst>
      <pc:sldChg chg="delSp modSp ord">
        <pc:chgData name="Rebecca Diaz-Castrejon" userId="S::rebecca_neimandcollaborative.com#ext#@ncconnect.onmicrosoft.com::2e9df2d5-df92-4e5c-ad51-805d35800e25" providerId="AD" clId="Web-{33CFC2E6-4CD6-0620-447A-A6FA49FB7810}" dt="2024-07-10T22:30:41.764" v="345" actId="20577"/>
        <pc:sldMkLst>
          <pc:docMk/>
          <pc:sldMk cId="0" sldId="257"/>
        </pc:sldMkLst>
        <pc:spChg chg="mod">
          <ac:chgData name="Rebecca Diaz-Castrejon" userId="S::rebecca_neimandcollaborative.com#ext#@ncconnect.onmicrosoft.com::2e9df2d5-df92-4e5c-ad51-805d35800e25" providerId="AD" clId="Web-{33CFC2E6-4CD6-0620-447A-A6FA49FB7810}" dt="2024-07-10T22:00:56.484" v="91"/>
          <ac:spMkLst>
            <pc:docMk/>
            <pc:sldMk cId="0" sldId="257"/>
            <ac:spMk id="3" creationId="{00000000-0000-0000-0000-000000000000}"/>
          </ac:spMkLst>
        </pc:spChg>
        <pc:spChg chg="del mod">
          <ac:chgData name="Rebecca Diaz-Castrejon" userId="S::rebecca_neimandcollaborative.com#ext#@ncconnect.onmicrosoft.com::2e9df2d5-df92-4e5c-ad51-805d35800e25" providerId="AD" clId="Web-{33CFC2E6-4CD6-0620-447A-A6FA49FB7810}" dt="2024-07-10T22:20:36.712" v="184"/>
          <ac:spMkLst>
            <pc:docMk/>
            <pc:sldMk cId="0" sldId="257"/>
            <ac:spMk id="4" creationId="{DE3095AB-840F-A165-4BE1-289A063FD36E}"/>
          </ac:spMkLst>
        </pc:spChg>
        <pc:spChg chg="mod">
          <ac:chgData name="Rebecca Diaz-Castrejon" userId="S::rebecca_neimandcollaborative.com#ext#@ncconnect.onmicrosoft.com::2e9df2d5-df92-4e5c-ad51-805d35800e25" providerId="AD" clId="Web-{33CFC2E6-4CD6-0620-447A-A6FA49FB7810}" dt="2024-07-10T22:28:47.935" v="301"/>
          <ac:spMkLst>
            <pc:docMk/>
            <pc:sldMk cId="0" sldId="257"/>
            <ac:spMk id="6" creationId="{00000000-0000-0000-0000-000000000000}"/>
          </ac:spMkLst>
        </pc:spChg>
        <pc:spChg chg="mod">
          <ac:chgData name="Rebecca Diaz-Castrejon" userId="S::rebecca_neimandcollaborative.com#ext#@ncconnect.onmicrosoft.com::2e9df2d5-df92-4e5c-ad51-805d35800e25" providerId="AD" clId="Web-{33CFC2E6-4CD6-0620-447A-A6FA49FB7810}" dt="2024-07-10T22:29:07.935" v="305"/>
          <ac:spMkLst>
            <pc:docMk/>
            <pc:sldMk cId="0" sldId="257"/>
            <ac:spMk id="8" creationId="{00000000-0000-0000-0000-000000000000}"/>
          </ac:spMkLst>
        </pc:spChg>
        <pc:spChg chg="mod">
          <ac:chgData name="Rebecca Diaz-Castrejon" userId="S::rebecca_neimandcollaborative.com#ext#@ncconnect.onmicrosoft.com::2e9df2d5-df92-4e5c-ad51-805d35800e25" providerId="AD" clId="Web-{33CFC2E6-4CD6-0620-447A-A6FA49FB7810}" dt="2024-07-10T22:28:40.232" v="298"/>
          <ac:spMkLst>
            <pc:docMk/>
            <pc:sldMk cId="0" sldId="257"/>
            <ac:spMk id="9" creationId="{00000000-0000-0000-0000-000000000000}"/>
          </ac:spMkLst>
        </pc:spChg>
        <pc:spChg chg="del mod">
          <ac:chgData name="Rebecca Diaz-Castrejon" userId="S::rebecca_neimandcollaborative.com#ext#@ncconnect.onmicrosoft.com::2e9df2d5-df92-4e5c-ad51-805d35800e25" providerId="AD" clId="Web-{33CFC2E6-4CD6-0620-447A-A6FA49FB7810}" dt="2024-07-10T22:20:36.697" v="183"/>
          <ac:spMkLst>
            <pc:docMk/>
            <pc:sldMk cId="0" sldId="257"/>
            <ac:spMk id="10" creationId="{A5C195D1-61A8-1D89-605A-F164D0BF6966}"/>
          </ac:spMkLst>
        </pc:spChg>
        <pc:spChg chg="mod">
          <ac:chgData name="Rebecca Diaz-Castrejon" userId="S::rebecca_neimandcollaborative.com#ext#@ncconnect.onmicrosoft.com::2e9df2d5-df92-4e5c-ad51-805d35800e25" providerId="AD" clId="Web-{33CFC2E6-4CD6-0620-447A-A6FA49FB7810}" dt="2024-07-10T22:28:53.466" v="303"/>
          <ac:spMkLst>
            <pc:docMk/>
            <pc:sldMk cId="0" sldId="257"/>
            <ac:spMk id="11" creationId="{00000000-0000-0000-0000-000000000000}"/>
          </ac:spMkLst>
        </pc:spChg>
        <pc:spChg chg="mod">
          <ac:chgData name="Rebecca Diaz-Castrejon" userId="S::rebecca_neimandcollaborative.com#ext#@ncconnect.onmicrosoft.com::2e9df2d5-df92-4e5c-ad51-805d35800e25" providerId="AD" clId="Web-{33CFC2E6-4CD6-0620-447A-A6FA49FB7810}" dt="2024-07-10T22:28:40.200" v="295"/>
          <ac:spMkLst>
            <pc:docMk/>
            <pc:sldMk cId="0" sldId="257"/>
            <ac:spMk id="13" creationId="{00000000-0000-0000-0000-000000000000}"/>
          </ac:spMkLst>
        </pc:spChg>
        <pc:spChg chg="mod">
          <ac:chgData name="Rebecca Diaz-Castrejon" userId="S::rebecca_neimandcollaborative.com#ext#@ncconnect.onmicrosoft.com::2e9df2d5-df92-4e5c-ad51-805d35800e25" providerId="AD" clId="Web-{33CFC2E6-4CD6-0620-447A-A6FA49FB7810}" dt="2024-07-10T22:28:40.154" v="294"/>
          <ac:spMkLst>
            <pc:docMk/>
            <pc:sldMk cId="0" sldId="257"/>
            <ac:spMk id="14" creationId="{00000000-0000-0000-0000-000000000000}"/>
          </ac:spMkLst>
        </pc:spChg>
        <pc:spChg chg="mod">
          <ac:chgData name="Rebecca Diaz-Castrejon" userId="S::rebecca_neimandcollaborative.com#ext#@ncconnect.onmicrosoft.com::2e9df2d5-df92-4e5c-ad51-805d35800e25" providerId="AD" clId="Web-{33CFC2E6-4CD6-0620-447A-A6FA49FB7810}" dt="2024-07-10T22:28:40.154" v="292"/>
          <ac:spMkLst>
            <pc:docMk/>
            <pc:sldMk cId="0" sldId="257"/>
            <ac:spMk id="16" creationId="{00000000-0000-0000-0000-000000000000}"/>
          </ac:spMkLst>
        </pc:spChg>
        <pc:spChg chg="mod">
          <ac:chgData name="Rebecca Diaz-Castrejon" userId="S::rebecca_neimandcollaborative.com#ext#@ncconnect.onmicrosoft.com::2e9df2d5-df92-4e5c-ad51-805d35800e25" providerId="AD" clId="Web-{33CFC2E6-4CD6-0620-447A-A6FA49FB7810}" dt="2024-07-10T22:28:40.122" v="291"/>
          <ac:spMkLst>
            <pc:docMk/>
            <pc:sldMk cId="0" sldId="257"/>
            <ac:spMk id="18" creationId="{00000000-0000-0000-0000-000000000000}"/>
          </ac:spMkLst>
        </pc:spChg>
        <pc:spChg chg="mod">
          <ac:chgData name="Rebecca Diaz-Castrejon" userId="S::rebecca_neimandcollaborative.com#ext#@ncconnect.onmicrosoft.com::2e9df2d5-df92-4e5c-ad51-805d35800e25" providerId="AD" clId="Web-{33CFC2E6-4CD6-0620-447A-A6FA49FB7810}" dt="2024-07-10T22:28:40.075" v="290"/>
          <ac:spMkLst>
            <pc:docMk/>
            <pc:sldMk cId="0" sldId="257"/>
            <ac:spMk id="19" creationId="{00000000-0000-0000-0000-000000000000}"/>
          </ac:spMkLst>
        </pc:spChg>
        <pc:spChg chg="mod">
          <ac:chgData name="Rebecca Diaz-Castrejon" userId="S::rebecca_neimandcollaborative.com#ext#@ncconnect.onmicrosoft.com::2e9df2d5-df92-4e5c-ad51-805d35800e25" providerId="AD" clId="Web-{33CFC2E6-4CD6-0620-447A-A6FA49FB7810}" dt="2024-07-10T22:28:40.075" v="288"/>
          <ac:spMkLst>
            <pc:docMk/>
            <pc:sldMk cId="0" sldId="257"/>
            <ac:spMk id="21" creationId="{00000000-0000-0000-0000-000000000000}"/>
          </ac:spMkLst>
        </pc:spChg>
        <pc:spChg chg="mod">
          <ac:chgData name="Rebecca Diaz-Castrejon" userId="S::rebecca_neimandcollaborative.com#ext#@ncconnect.onmicrosoft.com::2e9df2d5-df92-4e5c-ad51-805d35800e25" providerId="AD" clId="Web-{33CFC2E6-4CD6-0620-447A-A6FA49FB7810}" dt="2024-07-10T22:28:40.029" v="287"/>
          <ac:spMkLst>
            <pc:docMk/>
            <pc:sldMk cId="0" sldId="257"/>
            <ac:spMk id="23" creationId="{00000000-0000-0000-0000-000000000000}"/>
          </ac:spMkLst>
        </pc:spChg>
        <pc:spChg chg="mod">
          <ac:chgData name="Rebecca Diaz-Castrejon" userId="S::rebecca_neimandcollaborative.com#ext#@ncconnect.onmicrosoft.com::2e9df2d5-df92-4e5c-ad51-805d35800e25" providerId="AD" clId="Web-{33CFC2E6-4CD6-0620-447A-A6FA49FB7810}" dt="2024-07-10T22:28:40.029" v="286"/>
          <ac:spMkLst>
            <pc:docMk/>
            <pc:sldMk cId="0" sldId="257"/>
            <ac:spMk id="24" creationId="{00000000-0000-0000-0000-000000000000}"/>
          </ac:spMkLst>
        </pc:spChg>
        <pc:spChg chg="mod">
          <ac:chgData name="Rebecca Diaz-Castrejon" userId="S::rebecca_neimandcollaborative.com#ext#@ncconnect.onmicrosoft.com::2e9df2d5-df92-4e5c-ad51-805d35800e25" providerId="AD" clId="Web-{33CFC2E6-4CD6-0620-447A-A6FA49FB7810}" dt="2024-07-10T22:26:37.012" v="251" actId="1076"/>
          <ac:spMkLst>
            <pc:docMk/>
            <pc:sldMk cId="0" sldId="257"/>
            <ac:spMk id="25" creationId="{00000000-0000-0000-0000-000000000000}"/>
          </ac:spMkLst>
        </pc:spChg>
        <pc:spChg chg="mod">
          <ac:chgData name="Rebecca Diaz-Castrejon" userId="S::rebecca_neimandcollaborative.com#ext#@ncconnect.onmicrosoft.com::2e9df2d5-df92-4e5c-ad51-805d35800e25" providerId="AD" clId="Web-{33CFC2E6-4CD6-0620-447A-A6FA49FB7810}" dt="2024-07-10T22:30:41.764" v="345" actId="20577"/>
          <ac:spMkLst>
            <pc:docMk/>
            <pc:sldMk cId="0" sldId="257"/>
            <ac:spMk id="26" creationId="{00000000-0000-0000-0000-000000000000}"/>
          </ac:spMkLst>
        </pc:spChg>
        <pc:spChg chg="mod">
          <ac:chgData name="Rebecca Diaz-Castrejon" userId="S::rebecca_neimandcollaborative.com#ext#@ncconnect.onmicrosoft.com::2e9df2d5-df92-4e5c-ad51-805d35800e25" providerId="AD" clId="Web-{33CFC2E6-4CD6-0620-447A-A6FA49FB7810}" dt="2024-07-10T22:28:40.232" v="297"/>
          <ac:spMkLst>
            <pc:docMk/>
            <pc:sldMk cId="0" sldId="257"/>
            <ac:spMk id="27" creationId="{00000000-0000-0000-0000-000000000000}"/>
          </ac:spMkLst>
        </pc:spChg>
        <pc:spChg chg="mod">
          <ac:chgData name="Rebecca Diaz-Castrejon" userId="S::rebecca_neimandcollaborative.com#ext#@ncconnect.onmicrosoft.com::2e9df2d5-df92-4e5c-ad51-805d35800e25" providerId="AD" clId="Web-{33CFC2E6-4CD6-0620-447A-A6FA49FB7810}" dt="2024-07-10T22:30:05.060" v="340" actId="14100"/>
          <ac:spMkLst>
            <pc:docMk/>
            <pc:sldMk cId="0" sldId="257"/>
            <ac:spMk id="28" creationId="{00000000-0000-0000-0000-000000000000}"/>
          </ac:spMkLst>
        </pc:spChg>
        <pc:spChg chg="mod">
          <ac:chgData name="Rebecca Diaz-Castrejon" userId="S::rebecca_neimandcollaborative.com#ext#@ncconnect.onmicrosoft.com::2e9df2d5-df92-4e5c-ad51-805d35800e25" providerId="AD" clId="Web-{33CFC2E6-4CD6-0620-447A-A6FA49FB7810}" dt="2024-07-10T22:28:40.154" v="293"/>
          <ac:spMkLst>
            <pc:docMk/>
            <pc:sldMk cId="0" sldId="257"/>
            <ac:spMk id="29" creationId="{00000000-0000-0000-0000-000000000000}"/>
          </ac:spMkLst>
        </pc:spChg>
        <pc:spChg chg="mod">
          <ac:chgData name="Rebecca Diaz-Castrejon" userId="S::rebecca_neimandcollaborative.com#ext#@ncconnect.onmicrosoft.com::2e9df2d5-df92-4e5c-ad51-805d35800e25" providerId="AD" clId="Web-{33CFC2E6-4CD6-0620-447A-A6FA49FB7810}" dt="2024-07-10T22:28:40.075" v="289"/>
          <ac:spMkLst>
            <pc:docMk/>
            <pc:sldMk cId="0" sldId="257"/>
            <ac:spMk id="30" creationId="{00000000-0000-0000-0000-000000000000}"/>
          </ac:spMkLst>
        </pc:spChg>
        <pc:spChg chg="mod">
          <ac:chgData name="Rebecca Diaz-Castrejon" userId="S::rebecca_neimandcollaborative.com#ext#@ncconnect.onmicrosoft.com::2e9df2d5-df92-4e5c-ad51-805d35800e25" providerId="AD" clId="Web-{33CFC2E6-4CD6-0620-447A-A6FA49FB7810}" dt="2024-07-10T22:28:40.029" v="285"/>
          <ac:spMkLst>
            <pc:docMk/>
            <pc:sldMk cId="0" sldId="257"/>
            <ac:spMk id="31" creationId="{00000000-0000-0000-0000-000000000000}"/>
          </ac:spMkLst>
        </pc:spChg>
        <pc:grpChg chg="del mod">
          <ac:chgData name="Rebecca Diaz-Castrejon" userId="S::rebecca_neimandcollaborative.com#ext#@ncconnect.onmicrosoft.com::2e9df2d5-df92-4e5c-ad51-805d35800e25" providerId="AD" clId="Web-{33CFC2E6-4CD6-0620-447A-A6FA49FB7810}" dt="2024-07-10T22:30:39.311" v="344"/>
          <ac:grpSpMkLst>
            <pc:docMk/>
            <pc:sldMk cId="0" sldId="257"/>
            <ac:grpSpMk id="42" creationId="{82BC8870-002B-6DB2-CE72-CB7F1361D382}"/>
          </ac:grpSpMkLst>
        </pc:grpChg>
        <pc:grpChg chg="del mod">
          <ac:chgData name="Rebecca Diaz-Castrejon" userId="S::rebecca_neimandcollaborative.com#ext#@ncconnect.onmicrosoft.com::2e9df2d5-df92-4e5c-ad51-805d35800e25" providerId="AD" clId="Web-{33CFC2E6-4CD6-0620-447A-A6FA49FB7810}" dt="2024-07-10T22:30:39.311" v="343"/>
          <ac:grpSpMkLst>
            <pc:docMk/>
            <pc:sldMk cId="0" sldId="257"/>
            <ac:grpSpMk id="43" creationId="{845BD40E-AD66-6F0C-D5B0-B50743AD5D81}"/>
          </ac:grpSpMkLst>
        </pc:grpChg>
        <pc:grpChg chg="del mod">
          <ac:chgData name="Rebecca Diaz-Castrejon" userId="S::rebecca_neimandcollaborative.com#ext#@ncconnect.onmicrosoft.com::2e9df2d5-df92-4e5c-ad51-805d35800e25" providerId="AD" clId="Web-{33CFC2E6-4CD6-0620-447A-A6FA49FB7810}" dt="2024-07-10T22:30:39.311" v="342"/>
          <ac:grpSpMkLst>
            <pc:docMk/>
            <pc:sldMk cId="0" sldId="257"/>
            <ac:grpSpMk id="44" creationId="{5DCD35CC-D066-BC2C-B0EF-31FD66D099DF}"/>
          </ac:grpSpMkLst>
        </pc:grpChg>
        <pc:grpChg chg="del mod">
          <ac:chgData name="Rebecca Diaz-Castrejon" userId="S::rebecca_neimandcollaborative.com#ext#@ncconnect.onmicrosoft.com::2e9df2d5-df92-4e5c-ad51-805d35800e25" providerId="AD" clId="Web-{33CFC2E6-4CD6-0620-447A-A6FA49FB7810}" dt="2024-07-10T22:30:39.311" v="341"/>
          <ac:grpSpMkLst>
            <pc:docMk/>
            <pc:sldMk cId="0" sldId="257"/>
            <ac:grpSpMk id="45" creationId="{BA7B3D45-BCEB-752C-581D-AD8858EC7080}"/>
          </ac:grpSpMkLst>
        </pc:grpChg>
      </pc:sldChg>
      <pc:sldChg chg="addSp delSp modSp">
        <pc:chgData name="Rebecca Diaz-Castrejon" userId="S::rebecca_neimandcollaborative.com#ext#@ncconnect.onmicrosoft.com::2e9df2d5-df92-4e5c-ad51-805d35800e25" providerId="AD" clId="Web-{33CFC2E6-4CD6-0620-447A-A6FA49FB7810}" dt="2024-07-10T22:00:11.375" v="86"/>
        <pc:sldMkLst>
          <pc:docMk/>
          <pc:sldMk cId="1886286786" sldId="2147376866"/>
        </pc:sldMkLst>
        <pc:spChg chg="mod">
          <ac:chgData name="Rebecca Diaz-Castrejon" userId="S::rebecca_neimandcollaborative.com#ext#@ncconnect.onmicrosoft.com::2e9df2d5-df92-4e5c-ad51-805d35800e25" providerId="AD" clId="Web-{33CFC2E6-4CD6-0620-447A-A6FA49FB7810}" dt="2024-07-10T19:24:19.336" v="12" actId="14100"/>
          <ac:spMkLst>
            <pc:docMk/>
            <pc:sldMk cId="1886286786" sldId="2147376866"/>
            <ac:spMk id="3" creationId="{FC0C3C2D-3C2C-B95F-90D1-EAE59E59E520}"/>
          </ac:spMkLst>
        </pc:spChg>
        <pc:spChg chg="add mod">
          <ac:chgData name="Rebecca Diaz-Castrejon" userId="S::rebecca_neimandcollaborative.com#ext#@ncconnect.onmicrosoft.com::2e9df2d5-df92-4e5c-ad51-805d35800e25" providerId="AD" clId="Web-{33CFC2E6-4CD6-0620-447A-A6FA49FB7810}" dt="2024-07-10T19:26:55.056" v="42" actId="1076"/>
          <ac:spMkLst>
            <pc:docMk/>
            <pc:sldMk cId="1886286786" sldId="2147376866"/>
            <ac:spMk id="4" creationId="{AD14DE94-36D5-4FF6-37FE-9EF59FB078EF}"/>
          </ac:spMkLst>
        </pc:spChg>
        <pc:spChg chg="mod">
          <ac:chgData name="Rebecca Diaz-Castrejon" userId="S::rebecca_neimandcollaborative.com#ext#@ncconnect.onmicrosoft.com::2e9df2d5-df92-4e5c-ad51-805d35800e25" providerId="AD" clId="Web-{33CFC2E6-4CD6-0620-447A-A6FA49FB7810}" dt="2024-07-10T19:23:36.055" v="1" actId="20577"/>
          <ac:spMkLst>
            <pc:docMk/>
            <pc:sldMk cId="1886286786" sldId="2147376866"/>
            <ac:spMk id="6" creationId="{7AC1AC46-3901-E135-9698-FA5FFB6B8D0A}"/>
          </ac:spMkLst>
        </pc:spChg>
        <pc:spChg chg="mod">
          <ac:chgData name="Rebecca Diaz-Castrejon" userId="S::rebecca_neimandcollaborative.com#ext#@ncconnect.onmicrosoft.com::2e9df2d5-df92-4e5c-ad51-805d35800e25" providerId="AD" clId="Web-{33CFC2E6-4CD6-0620-447A-A6FA49FB7810}" dt="2024-07-10T22:00:11.375" v="86"/>
          <ac:spMkLst>
            <pc:docMk/>
            <pc:sldMk cId="1886286786" sldId="2147376866"/>
            <ac:spMk id="9" creationId="{4352CE25-F3E1-B0C0-7B1E-F2E806CD9844}"/>
          </ac:spMkLst>
        </pc:spChg>
        <pc:picChg chg="add del mod ord modCrop">
          <ac:chgData name="Rebecca Diaz-Castrejon" userId="S::rebecca_neimandcollaborative.com#ext#@ncconnect.onmicrosoft.com::2e9df2d5-df92-4e5c-ad51-805d35800e25" providerId="AD" clId="Web-{33CFC2E6-4CD6-0620-447A-A6FA49FB7810}" dt="2024-07-10T19:28:59.073" v="52"/>
          <ac:picMkLst>
            <pc:docMk/>
            <pc:sldMk cId="1886286786" sldId="2147376866"/>
            <ac:picMk id="7" creationId="{CEB218B1-D37B-1AE7-A565-91342B14E9B9}"/>
          </ac:picMkLst>
        </pc:picChg>
        <pc:picChg chg="add del mod">
          <ac:chgData name="Rebecca Diaz-Castrejon" userId="S::rebecca_neimandcollaborative.com#ext#@ncconnect.onmicrosoft.com::2e9df2d5-df92-4e5c-ad51-805d35800e25" providerId="AD" clId="Web-{33CFC2E6-4CD6-0620-447A-A6FA49FB7810}" dt="2024-07-10T19:30:20.917" v="54"/>
          <ac:picMkLst>
            <pc:docMk/>
            <pc:sldMk cId="1886286786" sldId="2147376866"/>
            <ac:picMk id="8" creationId="{1C0B0BCE-86FB-B849-629D-7D3226F3A627}"/>
          </ac:picMkLst>
        </pc:picChg>
        <pc:picChg chg="add del mod">
          <ac:chgData name="Rebecca Diaz-Castrejon" userId="S::rebecca_neimandcollaborative.com#ext#@ncconnect.onmicrosoft.com::2e9df2d5-df92-4e5c-ad51-805d35800e25" providerId="AD" clId="Web-{33CFC2E6-4CD6-0620-447A-A6FA49FB7810}" dt="2024-07-10T19:33:40.528" v="62"/>
          <ac:picMkLst>
            <pc:docMk/>
            <pc:sldMk cId="1886286786" sldId="2147376866"/>
            <ac:picMk id="10" creationId="{CFDCAC99-0E4E-211E-18E5-9735A28B8801}"/>
          </ac:picMkLst>
        </pc:picChg>
        <pc:picChg chg="add mod ord modCrop">
          <ac:chgData name="Rebecca Diaz-Castrejon" userId="S::rebecca_neimandcollaborative.com#ext#@ncconnect.onmicrosoft.com::2e9df2d5-df92-4e5c-ad51-805d35800e25" providerId="AD" clId="Web-{33CFC2E6-4CD6-0620-447A-A6FA49FB7810}" dt="2024-07-10T19:36:57.983" v="77" actId="1076"/>
          <ac:picMkLst>
            <pc:docMk/>
            <pc:sldMk cId="1886286786" sldId="2147376866"/>
            <ac:picMk id="11" creationId="{3D086782-09FE-3C91-6053-A2329AF36B29}"/>
          </ac:picMkLst>
        </pc:picChg>
        <pc:picChg chg="del">
          <ac:chgData name="Rebecca Diaz-Castrejon" userId="S::rebecca_neimandcollaborative.com#ext#@ncconnect.onmicrosoft.com::2e9df2d5-df92-4e5c-ad51-805d35800e25" providerId="AD" clId="Web-{33CFC2E6-4CD6-0620-447A-A6FA49FB7810}" dt="2024-07-10T19:23:45.477" v="3"/>
          <ac:picMkLst>
            <pc:docMk/>
            <pc:sldMk cId="1886286786" sldId="2147376866"/>
            <ac:picMk id="14" creationId="{96804CB2-1AB2-7DFA-5075-8CAB7C8898BE}"/>
          </ac:picMkLst>
        </pc:picChg>
      </pc:sldChg>
      <pc:sldChg chg="modSp ord">
        <pc:chgData name="Rebecca Diaz-Castrejon" userId="S::rebecca_neimandcollaborative.com#ext#@ncconnect.onmicrosoft.com::2e9df2d5-df92-4e5c-ad51-805d35800e25" providerId="AD" clId="Web-{33CFC2E6-4CD6-0620-447A-A6FA49FB7810}" dt="2024-07-10T22:16:53.914" v="138"/>
        <pc:sldMkLst>
          <pc:docMk/>
          <pc:sldMk cId="3137744759" sldId="2147478952"/>
        </pc:sldMkLst>
        <pc:spChg chg="mod">
          <ac:chgData name="Rebecca Diaz-Castrejon" userId="S::rebecca_neimandcollaborative.com#ext#@ncconnect.onmicrosoft.com::2e9df2d5-df92-4e5c-ad51-805d35800e25" providerId="AD" clId="Web-{33CFC2E6-4CD6-0620-447A-A6FA49FB7810}" dt="2024-07-10T22:16:01.398" v="130"/>
          <ac:spMkLst>
            <pc:docMk/>
            <pc:sldMk cId="3137744759" sldId="2147478952"/>
            <ac:spMk id="3" creationId="{00000000-0000-0000-0000-000000000000}"/>
          </ac:spMkLst>
        </pc:spChg>
        <pc:spChg chg="mod">
          <ac:chgData name="Rebecca Diaz-Castrejon" userId="S::rebecca_neimandcollaborative.com#ext#@ncconnect.onmicrosoft.com::2e9df2d5-df92-4e5c-ad51-805d35800e25" providerId="AD" clId="Web-{33CFC2E6-4CD6-0620-447A-A6FA49FB7810}" dt="2024-07-10T22:15:28.116" v="129"/>
          <ac:spMkLst>
            <pc:docMk/>
            <pc:sldMk cId="3137744759" sldId="2147478952"/>
            <ac:spMk id="8" creationId="{00000000-0000-0000-0000-000000000000}"/>
          </ac:spMkLst>
        </pc:spChg>
        <pc:spChg chg="mod">
          <ac:chgData name="Rebecca Diaz-Castrejon" userId="S::rebecca_neimandcollaborative.com#ext#@ncconnect.onmicrosoft.com::2e9df2d5-df92-4e5c-ad51-805d35800e25" providerId="AD" clId="Web-{33CFC2E6-4CD6-0620-447A-A6FA49FB7810}" dt="2024-07-10T22:16:01.398" v="131"/>
          <ac:spMkLst>
            <pc:docMk/>
            <pc:sldMk cId="3137744759" sldId="2147478952"/>
            <ac:spMk id="12" creationId="{00000000-0000-0000-0000-000000000000}"/>
          </ac:spMkLst>
        </pc:spChg>
        <pc:spChg chg="mod">
          <ac:chgData name="Rebecca Diaz-Castrejon" userId="S::rebecca_neimandcollaborative.com#ext#@ncconnect.onmicrosoft.com::2e9df2d5-df92-4e5c-ad51-805d35800e25" providerId="AD" clId="Web-{33CFC2E6-4CD6-0620-447A-A6FA49FB7810}" dt="2024-07-10T22:16:27.445" v="133"/>
          <ac:spMkLst>
            <pc:docMk/>
            <pc:sldMk cId="3137744759" sldId="2147478952"/>
            <ac:spMk id="17" creationId="{00000000-0000-0000-0000-000000000000}"/>
          </ac:spMkLst>
        </pc:spChg>
        <pc:spChg chg="mod">
          <ac:chgData name="Rebecca Diaz-Castrejon" userId="S::rebecca_neimandcollaborative.com#ext#@ncconnect.onmicrosoft.com::2e9df2d5-df92-4e5c-ad51-805d35800e25" providerId="AD" clId="Web-{33CFC2E6-4CD6-0620-447A-A6FA49FB7810}" dt="2024-07-10T22:16:27.445" v="134"/>
          <ac:spMkLst>
            <pc:docMk/>
            <pc:sldMk cId="3137744759" sldId="2147478952"/>
            <ac:spMk id="21" creationId="{00000000-0000-0000-0000-000000000000}"/>
          </ac:spMkLst>
        </pc:spChg>
        <pc:spChg chg="mod">
          <ac:chgData name="Rebecca Diaz-Castrejon" userId="S::rebecca_neimandcollaborative.com#ext#@ncconnect.onmicrosoft.com::2e9df2d5-df92-4e5c-ad51-805d35800e25" providerId="AD" clId="Web-{33CFC2E6-4CD6-0620-447A-A6FA49FB7810}" dt="2024-07-10T22:16:53.742" v="137"/>
          <ac:spMkLst>
            <pc:docMk/>
            <pc:sldMk cId="3137744759" sldId="2147478952"/>
            <ac:spMk id="27" creationId="{00000000-0000-0000-0000-000000000000}"/>
          </ac:spMkLst>
        </pc:spChg>
        <pc:spChg chg="mod">
          <ac:chgData name="Rebecca Diaz-Castrejon" userId="S::rebecca_neimandcollaborative.com#ext#@ncconnect.onmicrosoft.com::2e9df2d5-df92-4e5c-ad51-805d35800e25" providerId="AD" clId="Web-{33CFC2E6-4CD6-0620-447A-A6FA49FB7810}" dt="2024-07-10T22:16:53.914" v="138"/>
          <ac:spMkLst>
            <pc:docMk/>
            <pc:sldMk cId="3137744759" sldId="2147478952"/>
            <ac:spMk id="31" creationId="{00000000-0000-0000-0000-000000000000}"/>
          </ac:spMkLst>
        </pc:spChg>
        <pc:spChg chg="mod">
          <ac:chgData name="Rebecca Diaz-Castrejon" userId="S::rebecca_neimandcollaborative.com#ext#@ncconnect.onmicrosoft.com::2e9df2d5-df92-4e5c-ad51-805d35800e25" providerId="AD" clId="Web-{33CFC2E6-4CD6-0620-447A-A6FA49FB7810}" dt="2024-07-10T22:16:01.601" v="132"/>
          <ac:spMkLst>
            <pc:docMk/>
            <pc:sldMk cId="3137744759" sldId="2147478952"/>
            <ac:spMk id="37" creationId="{00000000-0000-0000-0000-000000000000}"/>
          </ac:spMkLst>
        </pc:spChg>
        <pc:spChg chg="mod">
          <ac:chgData name="Rebecca Diaz-Castrejon" userId="S::rebecca_neimandcollaborative.com#ext#@ncconnect.onmicrosoft.com::2e9df2d5-df92-4e5c-ad51-805d35800e25" providerId="AD" clId="Web-{33CFC2E6-4CD6-0620-447A-A6FA49FB7810}" dt="2024-07-10T22:16:27.648" v="135"/>
          <ac:spMkLst>
            <pc:docMk/>
            <pc:sldMk cId="3137744759" sldId="2147478952"/>
            <ac:spMk id="41" creationId="{00000000-0000-0000-0000-000000000000}"/>
          </ac:spMkLst>
        </pc:spChg>
        <pc:spChg chg="mod">
          <ac:chgData name="Rebecca Diaz-Castrejon" userId="S::rebecca_neimandcollaborative.com#ext#@ncconnect.onmicrosoft.com::2e9df2d5-df92-4e5c-ad51-805d35800e25" providerId="AD" clId="Web-{33CFC2E6-4CD6-0620-447A-A6FA49FB7810}" dt="2024-07-10T22:16:53.742" v="136"/>
          <ac:spMkLst>
            <pc:docMk/>
            <pc:sldMk cId="3137744759" sldId="2147478952"/>
            <ac:spMk id="47" creationId="{00000000-0000-0000-0000-000000000000}"/>
          </ac:spMkLst>
        </pc:spChg>
      </pc:sldChg>
      <pc:sldChg chg="modSp add replId">
        <pc:chgData name="Rebecca Diaz-Castrejon" userId="S::rebecca_neimandcollaborative.com#ext#@ncconnect.onmicrosoft.com::2e9df2d5-df92-4e5c-ad51-805d35800e25" providerId="AD" clId="Web-{33CFC2E6-4CD6-0620-447A-A6FA49FB7810}" dt="2024-07-10T21:59:57.109" v="84"/>
        <pc:sldMkLst>
          <pc:docMk/>
          <pc:sldMk cId="1655817047" sldId="2147478958"/>
        </pc:sldMkLst>
        <pc:spChg chg="mod">
          <ac:chgData name="Rebecca Diaz-Castrejon" userId="S::rebecca_neimandcollaborative.com#ext#@ncconnect.onmicrosoft.com::2e9df2d5-df92-4e5c-ad51-805d35800e25" providerId="AD" clId="Web-{33CFC2E6-4CD6-0620-447A-A6FA49FB7810}" dt="2024-07-10T21:59:57.109" v="84"/>
          <ac:spMkLst>
            <pc:docMk/>
            <pc:sldMk cId="1655817047" sldId="2147478958"/>
            <ac:spMk id="9" creationId="{4352CE25-F3E1-B0C0-7B1E-F2E806CD9844}"/>
          </ac:spMkLst>
        </pc:spChg>
      </pc:sldChg>
      <pc:sldChg chg="add replId">
        <pc:chgData name="Rebecca Diaz-Castrejon" userId="S::rebecca_neimandcollaborative.com#ext#@ncconnect.onmicrosoft.com::2e9df2d5-df92-4e5c-ad51-805d35800e25" providerId="AD" clId="Web-{33CFC2E6-4CD6-0620-447A-A6FA49FB7810}" dt="2024-07-10T21:56:04.717" v="79"/>
        <pc:sldMkLst>
          <pc:docMk/>
          <pc:sldMk cId="292978478" sldId="2147478959"/>
        </pc:sldMkLst>
      </pc:sldChg>
    </pc:docChg>
  </pc:docChgLst>
  <pc:docChgLst>
    <pc:chgData name="Rebecca Diaz-Castrejon" userId="S::rebecca_neimandcollaborative.com#ext#@ncconnect.onmicrosoft.com::2e9df2d5-df92-4e5c-ad51-805d35800e25" providerId="AD" clId="Web-{E6D891AA-8851-A1E8-F24F-06A8992BAEEA}"/>
    <pc:docChg chg="modSld">
      <pc:chgData name="Rebecca Diaz-Castrejon" userId="S::rebecca_neimandcollaborative.com#ext#@ncconnect.onmicrosoft.com::2e9df2d5-df92-4e5c-ad51-805d35800e25" providerId="AD" clId="Web-{E6D891AA-8851-A1E8-F24F-06A8992BAEEA}" dt="2024-07-19T15:21:12.637" v="74"/>
      <pc:docMkLst>
        <pc:docMk/>
      </pc:docMkLst>
      <pc:sldChg chg="modSp">
        <pc:chgData name="Rebecca Diaz-Castrejon" userId="S::rebecca_neimandcollaborative.com#ext#@ncconnect.onmicrosoft.com::2e9df2d5-df92-4e5c-ad51-805d35800e25" providerId="AD" clId="Web-{E6D891AA-8851-A1E8-F24F-06A8992BAEEA}" dt="2024-07-19T15:21:12.637" v="74"/>
        <pc:sldMkLst>
          <pc:docMk/>
          <pc:sldMk cId="3983646097" sldId="2147478976"/>
        </pc:sldMkLst>
        <pc:graphicFrameChg chg="mod modGraphic">
          <ac:chgData name="Rebecca Diaz-Castrejon" userId="S::rebecca_neimandcollaborative.com#ext#@ncconnect.onmicrosoft.com::2e9df2d5-df92-4e5c-ad51-805d35800e25" providerId="AD" clId="Web-{E6D891AA-8851-A1E8-F24F-06A8992BAEEA}" dt="2024-07-19T15:21:12.637" v="74"/>
          <ac:graphicFrameMkLst>
            <pc:docMk/>
            <pc:sldMk cId="3983646097" sldId="2147478976"/>
            <ac:graphicFrameMk id="5" creationId="{3D66B686-3594-0FD5-A4C4-DF1FF45A76EB}"/>
          </ac:graphicFrameMkLst>
        </pc:graphicFrameChg>
      </pc:sldChg>
    </pc:docChg>
  </pc:docChgLst>
  <pc:docChgLst>
    <pc:chgData name="Barrett, Tina L" userId="S::tina.l.barrett@dhhs.nc.gov::4432046f-07b9-4b4e-9963-35fb7dcc3833" providerId="AD" clId="Web-{C1117CF3-3A09-D986-B0D4-19D64D1DF96E}"/>
    <pc:docChg chg="">
      <pc:chgData name="Barrett, Tina L" userId="S::tina.l.barrett@dhhs.nc.gov::4432046f-07b9-4b4e-9963-35fb7dcc3833" providerId="AD" clId="Web-{C1117CF3-3A09-D986-B0D4-19D64D1DF96E}" dt="2024-07-18T18:52:10.500" v="1"/>
      <pc:docMkLst>
        <pc:docMk/>
      </pc:docMkLst>
      <pc:sldChg chg="addCm modCm">
        <pc:chgData name="Barrett, Tina L" userId="S::tina.l.barrett@dhhs.nc.gov::4432046f-07b9-4b4e-9963-35fb7dcc3833" providerId="AD" clId="Web-{C1117CF3-3A09-D986-B0D4-19D64D1DF96E}" dt="2024-07-18T18:52:10.500" v="1"/>
        <pc:sldMkLst>
          <pc:docMk/>
          <pc:sldMk cId="3500858486" sldId="2147478977"/>
        </pc:sldMkLst>
        <pc:extLst>
          <p:ext xmlns:p="http://schemas.openxmlformats.org/presentationml/2006/main" uri="{D6D511B9-2390-475A-947B-AFAB55BFBCF1}">
            <pc226:cmChg xmlns:pc226="http://schemas.microsoft.com/office/powerpoint/2022/06/main/command" chg="add">
              <pc226:chgData name="Barrett, Tina L" userId="S::tina.l.barrett@dhhs.nc.gov::4432046f-07b9-4b4e-9963-35fb7dcc3833" providerId="AD" clId="Web-{C1117CF3-3A09-D986-B0D4-19D64D1DF96E}" dt="2024-07-18T18:52:10.500" v="1"/>
              <pc2:cmMkLst xmlns:pc2="http://schemas.microsoft.com/office/powerpoint/2019/9/main/command">
                <pc:docMk/>
                <pc:sldMk cId="3500858486" sldId="2147478977"/>
                <pc2:cmMk id="{8DA052D3-4D80-4A98-A726-3C13D231D39D}"/>
              </pc2:cmMkLst>
              <pc226:cmRplyChg chg="add">
                <pc226:chgData name="Barrett, Tina L" userId="S::tina.l.barrett@dhhs.nc.gov::4432046f-07b9-4b4e-9963-35fb7dcc3833" providerId="AD" clId="Web-{C1117CF3-3A09-D986-B0D4-19D64D1DF96E}" dt="2024-07-18T18:52:10.500" v="1"/>
                <pc2:cmRplyMkLst xmlns:pc2="http://schemas.microsoft.com/office/powerpoint/2019/9/main/command">
                  <pc:docMk/>
                  <pc:sldMk cId="3500858486" sldId="2147478977"/>
                  <pc2:cmMk id="{8DA052D3-4D80-4A98-A726-3C13D231D39D}"/>
                  <pc2:cmRplyMk id="{36E2FA91-3A0C-4BEB-8524-CD3729316EEB}"/>
                </pc2:cmRplyMkLst>
              </pc226:cmRplyChg>
            </pc226:cmChg>
          </p:ext>
        </pc:extLst>
      </pc:sldChg>
    </pc:docChg>
  </pc:docChgLst>
  <pc:docChgLst>
    <pc:chgData name="Greenspun, Iris" userId="S::iris.greenspun@dhhs.nc.gov::633e7056-f6da-4404-b522-8f8d025d4f4c" providerId="AD" clId="Web-{ADBD38FF-5957-0530-37C7-87C18BF64817}"/>
    <pc:docChg chg="mod modSld">
      <pc:chgData name="Greenspun, Iris" userId="S::iris.greenspun@dhhs.nc.gov::633e7056-f6da-4404-b522-8f8d025d4f4c" providerId="AD" clId="Web-{ADBD38FF-5957-0530-37C7-87C18BF64817}" dt="2024-07-22T12:31:52.871" v="161"/>
      <pc:docMkLst>
        <pc:docMk/>
      </pc:docMkLst>
      <pc:sldChg chg="modSp">
        <pc:chgData name="Greenspun, Iris" userId="S::iris.greenspun@dhhs.nc.gov::633e7056-f6da-4404-b522-8f8d025d4f4c" providerId="AD" clId="Web-{ADBD38FF-5957-0530-37C7-87C18BF64817}" dt="2024-07-22T12:31:52.871" v="161"/>
        <pc:sldMkLst>
          <pc:docMk/>
          <pc:sldMk cId="3983646097" sldId="2147478976"/>
        </pc:sldMkLst>
        <pc:graphicFrameChg chg="mod modGraphic">
          <ac:chgData name="Greenspun, Iris" userId="S::iris.greenspun@dhhs.nc.gov::633e7056-f6da-4404-b522-8f8d025d4f4c" providerId="AD" clId="Web-{ADBD38FF-5957-0530-37C7-87C18BF64817}" dt="2024-07-22T12:31:52.871" v="161"/>
          <ac:graphicFrameMkLst>
            <pc:docMk/>
            <pc:sldMk cId="3983646097" sldId="2147478976"/>
            <ac:graphicFrameMk id="5" creationId="{3D66B686-3594-0FD5-A4C4-DF1FF45A76EB}"/>
          </ac:graphicFrameMkLst>
        </pc:graphicFrameChg>
      </pc:sldChg>
      <pc:sldChg chg="modCm">
        <pc:chgData name="Greenspun, Iris" userId="S::iris.greenspun@dhhs.nc.gov::633e7056-f6da-4404-b522-8f8d025d4f4c" providerId="AD" clId="Web-{ADBD38FF-5957-0530-37C7-87C18BF64817}" dt="2024-07-22T12:19:12.819" v="2"/>
        <pc:sldMkLst>
          <pc:docMk/>
          <pc:sldMk cId="3500858486" sldId="2147478977"/>
        </pc:sldMkLst>
        <pc:extLst>
          <p:ext xmlns:p="http://schemas.openxmlformats.org/presentationml/2006/main" uri="{D6D511B9-2390-475A-947B-AFAB55BFBCF1}">
            <pc226:cmChg xmlns:pc226="http://schemas.microsoft.com/office/powerpoint/2022/06/main/command" chg="">
              <pc226:chgData name="Greenspun, Iris" userId="S::iris.greenspun@dhhs.nc.gov::633e7056-f6da-4404-b522-8f8d025d4f4c" providerId="AD" clId="Web-{ADBD38FF-5957-0530-37C7-87C18BF64817}" dt="2024-07-22T12:19:12.819" v="2"/>
              <pc2:cmMkLst xmlns:pc2="http://schemas.microsoft.com/office/powerpoint/2019/9/main/command">
                <pc:docMk/>
                <pc:sldMk cId="3500858486" sldId="2147478977"/>
                <pc2:cmMk id="{8DA052D3-4D80-4A98-A726-3C13D231D39D}"/>
              </pc2:cmMkLst>
              <pc226:cmRplyChg chg="mod modRxn">
                <pc226:chgData name="Greenspun, Iris" userId="S::iris.greenspun@dhhs.nc.gov::633e7056-f6da-4404-b522-8f8d025d4f4c" providerId="AD" clId="Web-{ADBD38FF-5957-0530-37C7-87C18BF64817}" dt="2024-07-22T12:19:12.819" v="2"/>
                <pc2:cmRplyMkLst xmlns:pc2="http://schemas.microsoft.com/office/powerpoint/2019/9/main/command">
                  <pc:docMk/>
                  <pc:sldMk cId="3500858486" sldId="2147478977"/>
                  <pc2:cmMk id="{8DA052D3-4D80-4A98-A726-3C13D231D39D}"/>
                  <pc2:cmRplyMk id="{81AFA257-5BC5-44B4-960F-CC0B0561347C}"/>
                </pc2:cmRplyMkLst>
              </pc226:cmRplyChg>
            </pc226:cmChg>
          </p:ext>
        </pc:extLst>
      </pc:sldChg>
      <pc:sldChg chg="addCm">
        <pc:chgData name="Greenspun, Iris" userId="S::iris.greenspun@dhhs.nc.gov::633e7056-f6da-4404-b522-8f8d025d4f4c" providerId="AD" clId="Web-{ADBD38FF-5957-0530-37C7-87C18BF64817}" dt="2024-07-22T12:29:58.229" v="3"/>
        <pc:sldMkLst>
          <pc:docMk/>
          <pc:sldMk cId="4240203115" sldId="2147478978"/>
        </pc:sldMkLst>
        <pc:extLst>
          <p:ext xmlns:p="http://schemas.openxmlformats.org/presentationml/2006/main" uri="{D6D511B9-2390-475A-947B-AFAB55BFBCF1}">
            <pc226:cmChg xmlns:pc226="http://schemas.microsoft.com/office/powerpoint/2022/06/main/command" chg="add">
              <pc226:chgData name="Greenspun, Iris" userId="S::iris.greenspun@dhhs.nc.gov::633e7056-f6da-4404-b522-8f8d025d4f4c" providerId="AD" clId="Web-{ADBD38FF-5957-0530-37C7-87C18BF64817}" dt="2024-07-22T12:29:58.229" v="3"/>
              <pc2:cmMkLst xmlns:pc2="http://schemas.microsoft.com/office/powerpoint/2019/9/main/command">
                <pc:docMk/>
                <pc:sldMk cId="4240203115" sldId="2147478978"/>
                <pc2:cmMk id="{C37A635A-A345-402D-BE6B-6034A6B41B9E}"/>
              </pc2:cmMkLst>
            </pc226:cmChg>
          </p:ext>
        </pc:extLst>
      </pc:sldChg>
      <pc:sldChg chg="addCm">
        <pc:chgData name="Greenspun, Iris" userId="S::iris.greenspun@dhhs.nc.gov::633e7056-f6da-4404-b522-8f8d025d4f4c" providerId="AD" clId="Web-{ADBD38FF-5957-0530-37C7-87C18BF64817}" dt="2024-07-22T12:17:32.803" v="1"/>
        <pc:sldMkLst>
          <pc:docMk/>
          <pc:sldMk cId="2755150454" sldId="2147478981"/>
        </pc:sldMkLst>
        <pc:extLst>
          <p:ext xmlns:p="http://schemas.openxmlformats.org/presentationml/2006/main" uri="{D6D511B9-2390-475A-947B-AFAB55BFBCF1}">
            <pc226:cmChg xmlns:pc226="http://schemas.microsoft.com/office/powerpoint/2022/06/main/command" chg="add">
              <pc226:chgData name="Greenspun, Iris" userId="S::iris.greenspun@dhhs.nc.gov::633e7056-f6da-4404-b522-8f8d025d4f4c" providerId="AD" clId="Web-{ADBD38FF-5957-0530-37C7-87C18BF64817}" dt="2024-07-22T12:17:32.803" v="1"/>
              <pc2:cmMkLst xmlns:pc2="http://schemas.microsoft.com/office/powerpoint/2019/9/main/command">
                <pc:docMk/>
                <pc:sldMk cId="2755150454" sldId="2147478981"/>
                <pc2:cmMk id="{842E712D-1CA0-4609-A00E-0C83F6C233F9}"/>
              </pc2:cmMkLst>
            </pc226:cmChg>
          </p:ext>
        </pc:extLst>
      </pc:sldChg>
    </pc:docChg>
  </pc:docChgLst>
  <pc:docChgLst>
    <pc:chgData name="Rebecca Diaz-Castrejon" userId="S::rebecca_neimandcollaborative.com#ext#@ncconnect.onmicrosoft.com::2e9df2d5-df92-4e5c-ad51-805d35800e25" providerId="AD" clId="Web-{42690BC3-7660-35BA-62FE-A30AE58D4434}"/>
    <pc:docChg chg="modSld">
      <pc:chgData name="Rebecca Diaz-Castrejon" userId="S::rebecca_neimandcollaborative.com#ext#@ncconnect.onmicrosoft.com::2e9df2d5-df92-4e5c-ad51-805d35800e25" providerId="AD" clId="Web-{42690BC3-7660-35BA-62FE-A30AE58D4434}" dt="2024-08-11T23:58:20.828" v="71"/>
      <pc:docMkLst>
        <pc:docMk/>
      </pc:docMkLst>
      <pc:sldChg chg="modSp">
        <pc:chgData name="Rebecca Diaz-Castrejon" userId="S::rebecca_neimandcollaborative.com#ext#@ncconnect.onmicrosoft.com::2e9df2d5-df92-4e5c-ad51-805d35800e25" providerId="AD" clId="Web-{42690BC3-7660-35BA-62FE-A30AE58D4434}" dt="2024-08-11T23:58:20.828" v="71"/>
        <pc:sldMkLst>
          <pc:docMk/>
          <pc:sldMk cId="1886286786" sldId="2147376866"/>
        </pc:sldMkLst>
        <pc:spChg chg="mod modVis">
          <ac:chgData name="Rebecca Diaz-Castrejon" userId="S::rebecca_neimandcollaborative.com#ext#@ncconnect.onmicrosoft.com::2e9df2d5-df92-4e5c-ad51-805d35800e25" providerId="AD" clId="Web-{42690BC3-7660-35BA-62FE-A30AE58D4434}" dt="2024-08-11T23:56:28.310" v="54"/>
          <ac:spMkLst>
            <pc:docMk/>
            <pc:sldMk cId="1886286786" sldId="2147376866"/>
            <ac:spMk id="4" creationId="{4352CE25-F3E1-B0C0-7B1E-F2E806CD9844}"/>
          </ac:spMkLst>
        </pc:spChg>
        <pc:spChg chg="mod ord modVis">
          <ac:chgData name="Rebecca Diaz-Castrejon" userId="S::rebecca_neimandcollaborative.com#ext#@ncconnect.onmicrosoft.com::2e9df2d5-df92-4e5c-ad51-805d35800e25" providerId="AD" clId="Web-{42690BC3-7660-35BA-62FE-A30AE58D4434}" dt="2024-08-11T23:56:28.310" v="55"/>
          <ac:spMkLst>
            <pc:docMk/>
            <pc:sldMk cId="1886286786" sldId="2147376866"/>
            <ac:spMk id="6" creationId="{7AC1AC46-3901-E135-9698-FA5FFB6B8D0A}"/>
          </ac:spMkLst>
        </pc:spChg>
        <pc:spChg chg="mod modVis">
          <ac:chgData name="Rebecca Diaz-Castrejon" userId="S::rebecca_neimandcollaborative.com#ext#@ncconnect.onmicrosoft.com::2e9df2d5-df92-4e5c-ad51-805d35800e25" providerId="AD" clId="Web-{42690BC3-7660-35BA-62FE-A30AE58D4434}" dt="2024-08-11T23:56:28.326" v="56"/>
          <ac:spMkLst>
            <pc:docMk/>
            <pc:sldMk cId="1886286786" sldId="2147376866"/>
            <ac:spMk id="7" creationId="{469119DE-834B-E75F-65DC-BAB32BCA70E8}"/>
          </ac:spMkLst>
        </pc:spChg>
        <pc:picChg chg="mod modVis">
          <ac:chgData name="Rebecca Diaz-Castrejon" userId="S::rebecca_neimandcollaborative.com#ext#@ncconnect.onmicrosoft.com::2e9df2d5-df92-4e5c-ad51-805d35800e25" providerId="AD" clId="Web-{42690BC3-7660-35BA-62FE-A30AE58D4434}" dt="2024-08-11T23:56:43.982" v="58"/>
          <ac:picMkLst>
            <pc:docMk/>
            <pc:sldMk cId="1886286786" sldId="2147376866"/>
            <ac:picMk id="3" creationId="{B4BA8645-A071-5408-37EC-8A50919E48AA}"/>
          </ac:picMkLst>
        </pc:picChg>
        <pc:picChg chg="mod ord modVis">
          <ac:chgData name="Rebecca Diaz-Castrejon" userId="S::rebecca_neimandcollaborative.com#ext#@ncconnect.onmicrosoft.com::2e9df2d5-df92-4e5c-ad51-805d35800e25" providerId="AD" clId="Web-{42690BC3-7660-35BA-62FE-A30AE58D4434}" dt="2024-08-11T23:58:20.828" v="71"/>
          <ac:picMkLst>
            <pc:docMk/>
            <pc:sldMk cId="1886286786" sldId="2147376866"/>
            <ac:picMk id="5" creationId="{AE38791A-6025-C10F-C48D-5127A9F9451F}"/>
          </ac:picMkLst>
        </pc:picChg>
      </pc:sldChg>
      <pc:sldChg chg="modSp">
        <pc:chgData name="Rebecca Diaz-Castrejon" userId="S::rebecca_neimandcollaborative.com#ext#@ncconnect.onmicrosoft.com::2e9df2d5-df92-4e5c-ad51-805d35800e25" providerId="AD" clId="Web-{42690BC3-7660-35BA-62FE-A30AE58D4434}" dt="2024-08-11T23:54:01.556" v="20"/>
        <pc:sldMkLst>
          <pc:docMk/>
          <pc:sldMk cId="0" sldId="2147478931"/>
        </pc:sldMkLst>
        <pc:spChg chg="mod">
          <ac:chgData name="Rebecca Diaz-Castrejon" userId="S::rebecca_neimandcollaborative.com#ext#@ncconnect.onmicrosoft.com::2e9df2d5-df92-4e5c-ad51-805d35800e25" providerId="AD" clId="Web-{42690BC3-7660-35BA-62FE-A30AE58D4434}" dt="2024-08-11T23:54:01.556" v="20"/>
          <ac:spMkLst>
            <pc:docMk/>
            <pc:sldMk cId="0" sldId="2147478931"/>
            <ac:spMk id="15" creationId="{00000000-0000-0000-0000-000000000000}"/>
          </ac:spMkLst>
        </pc:spChg>
      </pc:sldChg>
      <pc:sldChg chg="modSp">
        <pc:chgData name="Rebecca Diaz-Castrejon" userId="S::rebecca_neimandcollaborative.com#ext#@ncconnect.onmicrosoft.com::2e9df2d5-df92-4e5c-ad51-805d35800e25" providerId="AD" clId="Web-{42690BC3-7660-35BA-62FE-A30AE58D4434}" dt="2024-08-11T23:57:59.156" v="70" actId="1076"/>
        <pc:sldMkLst>
          <pc:docMk/>
          <pc:sldMk cId="1282052852" sldId="2147478960"/>
        </pc:sldMkLst>
        <pc:picChg chg="ord">
          <ac:chgData name="Rebecca Diaz-Castrejon" userId="S::rebecca_neimandcollaborative.com#ext#@ncconnect.onmicrosoft.com::2e9df2d5-df92-4e5c-ad51-805d35800e25" providerId="AD" clId="Web-{42690BC3-7660-35BA-62FE-A30AE58D4434}" dt="2024-08-11T23:57:50.062" v="69"/>
          <ac:picMkLst>
            <pc:docMk/>
            <pc:sldMk cId="1282052852" sldId="2147478960"/>
            <ac:picMk id="8" creationId="{2F21832D-0B7D-F3E1-B7ED-8F10D38E875F}"/>
          </ac:picMkLst>
        </pc:picChg>
        <pc:picChg chg="mod">
          <ac:chgData name="Rebecca Diaz-Castrejon" userId="S::rebecca_neimandcollaborative.com#ext#@ncconnect.onmicrosoft.com::2e9df2d5-df92-4e5c-ad51-805d35800e25" providerId="AD" clId="Web-{42690BC3-7660-35BA-62FE-A30AE58D4434}" dt="2024-08-11T23:57:59.156" v="70" actId="1076"/>
          <ac:picMkLst>
            <pc:docMk/>
            <pc:sldMk cId="1282052852" sldId="2147478960"/>
            <ac:picMk id="9" creationId="{A783EC1B-3BE9-C5A6-50CB-9B39EC755EFA}"/>
          </ac:picMkLst>
        </pc:picChg>
        <pc:picChg chg="ord">
          <ac:chgData name="Rebecca Diaz-Castrejon" userId="S::rebecca_neimandcollaborative.com#ext#@ncconnect.onmicrosoft.com::2e9df2d5-df92-4e5c-ad51-805d35800e25" providerId="AD" clId="Web-{42690BC3-7660-35BA-62FE-A30AE58D4434}" dt="2024-08-11T23:57:29.405" v="63"/>
          <ac:picMkLst>
            <pc:docMk/>
            <pc:sldMk cId="1282052852" sldId="2147478960"/>
            <ac:picMk id="10" creationId="{EF351C54-5048-69B1-D219-ABA6A817BAD9}"/>
          </ac:picMkLst>
        </pc:picChg>
        <pc:picChg chg="ord">
          <ac:chgData name="Rebecca Diaz-Castrejon" userId="S::rebecca_neimandcollaborative.com#ext#@ncconnect.onmicrosoft.com::2e9df2d5-df92-4e5c-ad51-805d35800e25" providerId="AD" clId="Web-{42690BC3-7660-35BA-62FE-A30AE58D4434}" dt="2024-08-11T23:57:22.546" v="60"/>
          <ac:picMkLst>
            <pc:docMk/>
            <pc:sldMk cId="1282052852" sldId="2147478960"/>
            <ac:picMk id="13" creationId="{5BF38760-F65E-4686-908A-7D3D60FB264E}"/>
          </ac:picMkLst>
        </pc:picChg>
      </pc:sldChg>
      <pc:sldChg chg="modSp">
        <pc:chgData name="Rebecca Diaz-Castrejon" userId="S::rebecca_neimandcollaborative.com#ext#@ncconnect.onmicrosoft.com::2e9df2d5-df92-4e5c-ad51-805d35800e25" providerId="AD" clId="Web-{42690BC3-7660-35BA-62FE-A30AE58D4434}" dt="2024-08-11T23:53:54.775" v="19"/>
        <pc:sldMkLst>
          <pc:docMk/>
          <pc:sldMk cId="2464339035" sldId="2147478969"/>
        </pc:sldMkLst>
        <pc:spChg chg="mod">
          <ac:chgData name="Rebecca Diaz-Castrejon" userId="S::rebecca_neimandcollaborative.com#ext#@ncconnect.onmicrosoft.com::2e9df2d5-df92-4e5c-ad51-805d35800e25" providerId="AD" clId="Web-{42690BC3-7660-35BA-62FE-A30AE58D4434}" dt="2024-08-11T23:53:54.775" v="19"/>
          <ac:spMkLst>
            <pc:docMk/>
            <pc:sldMk cId="2464339035" sldId="2147478969"/>
            <ac:spMk id="52" creationId="{00000000-0000-0000-0000-000000000000}"/>
          </ac:spMkLst>
        </pc:spChg>
      </pc:sldChg>
      <pc:sldChg chg="modSp">
        <pc:chgData name="Rebecca Diaz-Castrejon" userId="S::rebecca_neimandcollaborative.com#ext#@ncconnect.onmicrosoft.com::2e9df2d5-df92-4e5c-ad51-805d35800e25" providerId="AD" clId="Web-{42690BC3-7660-35BA-62FE-A30AE58D4434}" dt="2024-08-11T23:51:21.537" v="0"/>
        <pc:sldMkLst>
          <pc:docMk/>
          <pc:sldMk cId="884090298" sldId="2147478982"/>
        </pc:sldMkLst>
        <pc:grpChg chg="mod">
          <ac:chgData name="Rebecca Diaz-Castrejon" userId="S::rebecca_neimandcollaborative.com#ext#@ncconnect.onmicrosoft.com::2e9df2d5-df92-4e5c-ad51-805d35800e25" providerId="AD" clId="Web-{42690BC3-7660-35BA-62FE-A30AE58D4434}" dt="2024-08-11T23:51:21.537" v="0"/>
          <ac:grpSpMkLst>
            <pc:docMk/>
            <pc:sldMk cId="884090298" sldId="2147478982"/>
            <ac:grpSpMk id="5" creationId="{25D686F4-B453-EC28-6F4B-CDA42C7DE290}"/>
          </ac:grpSpMkLst>
        </pc:grpChg>
      </pc:sldChg>
      <pc:sldChg chg="modSp">
        <pc:chgData name="Rebecca Diaz-Castrejon" userId="S::rebecca_neimandcollaborative.com#ext#@ncconnect.onmicrosoft.com::2e9df2d5-df92-4e5c-ad51-805d35800e25" providerId="AD" clId="Web-{42690BC3-7660-35BA-62FE-A30AE58D4434}" dt="2024-08-11T23:53:07.446" v="16"/>
        <pc:sldMkLst>
          <pc:docMk/>
          <pc:sldMk cId="2952464671" sldId="2147478983"/>
        </pc:sldMkLst>
        <pc:grpChg chg="mod">
          <ac:chgData name="Rebecca Diaz-Castrejon" userId="S::rebecca_neimandcollaborative.com#ext#@ncconnect.onmicrosoft.com::2e9df2d5-df92-4e5c-ad51-805d35800e25" providerId="AD" clId="Web-{42690BC3-7660-35BA-62FE-A30AE58D4434}" dt="2024-08-11T23:51:25.287" v="1"/>
          <ac:grpSpMkLst>
            <pc:docMk/>
            <pc:sldMk cId="2952464671" sldId="2147478983"/>
            <ac:grpSpMk id="5" creationId="{25D686F4-B453-EC28-6F4B-CDA42C7DE290}"/>
          </ac:grpSpMkLst>
        </pc:grpChg>
        <pc:picChg chg="mod">
          <ac:chgData name="Rebecca Diaz-Castrejon" userId="S::rebecca_neimandcollaborative.com#ext#@ncconnect.onmicrosoft.com::2e9df2d5-df92-4e5c-ad51-805d35800e25" providerId="AD" clId="Web-{42690BC3-7660-35BA-62FE-A30AE58D4434}" dt="2024-08-11T23:53:07.446" v="16"/>
          <ac:picMkLst>
            <pc:docMk/>
            <pc:sldMk cId="2952464671" sldId="2147478983"/>
            <ac:picMk id="9" creationId="{A783EC1B-3BE9-C5A6-50CB-9B39EC755EFA}"/>
          </ac:picMkLst>
        </pc:picChg>
        <pc:picChg chg="mod">
          <ac:chgData name="Rebecca Diaz-Castrejon" userId="S::rebecca_neimandcollaborative.com#ext#@ncconnect.onmicrosoft.com::2e9df2d5-df92-4e5c-ad51-805d35800e25" providerId="AD" clId="Web-{42690BC3-7660-35BA-62FE-A30AE58D4434}" dt="2024-08-11T23:51:46.350" v="3"/>
          <ac:picMkLst>
            <pc:docMk/>
            <pc:sldMk cId="2952464671" sldId="2147478983"/>
            <ac:picMk id="10" creationId="{EF351C54-5048-69B1-D219-ABA6A817BAD9}"/>
          </ac:picMkLst>
        </pc:picChg>
        <pc:picChg chg="mod">
          <ac:chgData name="Rebecca Diaz-Castrejon" userId="S::rebecca_neimandcollaborative.com#ext#@ncconnect.onmicrosoft.com::2e9df2d5-df92-4e5c-ad51-805d35800e25" providerId="AD" clId="Web-{42690BC3-7660-35BA-62FE-A30AE58D4434}" dt="2024-08-11T23:51:43.444" v="2"/>
          <ac:picMkLst>
            <pc:docMk/>
            <pc:sldMk cId="2952464671" sldId="2147478983"/>
            <ac:picMk id="13" creationId="{5BF38760-F65E-4686-908A-7D3D60FB264E}"/>
          </ac:picMkLst>
        </pc:picChg>
      </pc:sldChg>
      <pc:sldChg chg="modSp">
        <pc:chgData name="Rebecca Diaz-Castrejon" userId="S::rebecca_neimandcollaborative.com#ext#@ncconnect.onmicrosoft.com::2e9df2d5-df92-4e5c-ad51-805d35800e25" providerId="AD" clId="Web-{42690BC3-7660-35BA-62FE-A30AE58D4434}" dt="2024-08-11T23:52:23.554" v="9"/>
        <pc:sldMkLst>
          <pc:docMk/>
          <pc:sldMk cId="1024314912" sldId="2147478984"/>
        </pc:sldMkLst>
        <pc:grpChg chg="mod">
          <ac:chgData name="Rebecca Diaz-Castrejon" userId="S::rebecca_neimandcollaborative.com#ext#@ncconnect.onmicrosoft.com::2e9df2d5-df92-4e5c-ad51-805d35800e25" providerId="AD" clId="Web-{42690BC3-7660-35BA-62FE-A30AE58D4434}" dt="2024-08-11T23:52:11.569" v="6"/>
          <ac:grpSpMkLst>
            <pc:docMk/>
            <pc:sldMk cId="1024314912" sldId="2147478984"/>
            <ac:grpSpMk id="5" creationId="{25D686F4-B453-EC28-6F4B-CDA42C7DE290}"/>
          </ac:grpSpMkLst>
        </pc:grpChg>
        <pc:picChg chg="mod">
          <ac:chgData name="Rebecca Diaz-Castrejon" userId="S::rebecca_neimandcollaborative.com#ext#@ncconnect.onmicrosoft.com::2e9df2d5-df92-4e5c-ad51-805d35800e25" providerId="AD" clId="Web-{42690BC3-7660-35BA-62FE-A30AE58D4434}" dt="2024-08-11T23:52:06.710" v="5"/>
          <ac:picMkLst>
            <pc:docMk/>
            <pc:sldMk cId="1024314912" sldId="2147478984"/>
            <ac:picMk id="6" creationId="{A0460B9E-B222-3CE7-E426-50575B33942A}"/>
          </ac:picMkLst>
        </pc:picChg>
        <pc:picChg chg="mod">
          <ac:chgData name="Rebecca Diaz-Castrejon" userId="S::rebecca_neimandcollaborative.com#ext#@ncconnect.onmicrosoft.com::2e9df2d5-df92-4e5c-ad51-805d35800e25" providerId="AD" clId="Web-{42690BC3-7660-35BA-62FE-A30AE58D4434}" dt="2024-08-11T23:52:15.413" v="7"/>
          <ac:picMkLst>
            <pc:docMk/>
            <pc:sldMk cId="1024314912" sldId="2147478984"/>
            <ac:picMk id="9" creationId="{A783EC1B-3BE9-C5A6-50CB-9B39EC755EFA}"/>
          </ac:picMkLst>
        </pc:picChg>
        <pc:picChg chg="mod">
          <ac:chgData name="Rebecca Diaz-Castrejon" userId="S::rebecca_neimandcollaborative.com#ext#@ncconnect.onmicrosoft.com::2e9df2d5-df92-4e5c-ad51-805d35800e25" providerId="AD" clId="Web-{42690BC3-7660-35BA-62FE-A30AE58D4434}" dt="2024-08-11T23:52:23.554" v="9"/>
          <ac:picMkLst>
            <pc:docMk/>
            <pc:sldMk cId="1024314912" sldId="2147478984"/>
            <ac:picMk id="10" creationId="{EF351C54-5048-69B1-D219-ABA6A817BAD9}"/>
          </ac:picMkLst>
        </pc:picChg>
        <pc:picChg chg="mod">
          <ac:chgData name="Rebecca Diaz-Castrejon" userId="S::rebecca_neimandcollaborative.com#ext#@ncconnect.onmicrosoft.com::2e9df2d5-df92-4e5c-ad51-805d35800e25" providerId="AD" clId="Web-{42690BC3-7660-35BA-62FE-A30AE58D4434}" dt="2024-08-11T23:52:19.632" v="8"/>
          <ac:picMkLst>
            <pc:docMk/>
            <pc:sldMk cId="1024314912" sldId="2147478984"/>
            <ac:picMk id="13" creationId="{5BF38760-F65E-4686-908A-7D3D60FB264E}"/>
          </ac:picMkLst>
        </pc:picChg>
      </pc:sldChg>
      <pc:sldChg chg="modSp">
        <pc:chgData name="Rebecca Diaz-Castrejon" userId="S::rebecca_neimandcollaborative.com#ext#@ncconnect.onmicrosoft.com::2e9df2d5-df92-4e5c-ad51-805d35800e25" providerId="AD" clId="Web-{42690BC3-7660-35BA-62FE-A30AE58D4434}" dt="2024-08-11T23:52:57.633" v="15"/>
        <pc:sldMkLst>
          <pc:docMk/>
          <pc:sldMk cId="367831233" sldId="2147478985"/>
        </pc:sldMkLst>
        <pc:grpChg chg="mod">
          <ac:chgData name="Rebecca Diaz-Castrejon" userId="S::rebecca_neimandcollaborative.com#ext#@ncconnect.onmicrosoft.com::2e9df2d5-df92-4e5c-ad51-805d35800e25" providerId="AD" clId="Web-{42690BC3-7660-35BA-62FE-A30AE58D4434}" dt="2024-08-11T23:52:48.883" v="12"/>
          <ac:grpSpMkLst>
            <pc:docMk/>
            <pc:sldMk cId="367831233" sldId="2147478985"/>
            <ac:grpSpMk id="5" creationId="{25D686F4-B453-EC28-6F4B-CDA42C7DE290}"/>
          </ac:grpSpMkLst>
        </pc:grpChg>
        <pc:picChg chg="mod">
          <ac:chgData name="Rebecca Diaz-Castrejon" userId="S::rebecca_neimandcollaborative.com#ext#@ncconnect.onmicrosoft.com::2e9df2d5-df92-4e5c-ad51-805d35800e25" providerId="AD" clId="Web-{42690BC3-7660-35BA-62FE-A30AE58D4434}" dt="2024-08-11T23:52:44.289" v="11"/>
          <ac:picMkLst>
            <pc:docMk/>
            <pc:sldMk cId="367831233" sldId="2147478985"/>
            <ac:picMk id="4" creationId="{03F7D33A-90CE-2F4D-33E5-5314E9B33203}"/>
          </ac:picMkLst>
        </pc:picChg>
        <pc:picChg chg="mod">
          <ac:chgData name="Rebecca Diaz-Castrejon" userId="S::rebecca_neimandcollaborative.com#ext#@ncconnect.onmicrosoft.com::2e9df2d5-df92-4e5c-ad51-805d35800e25" providerId="AD" clId="Web-{42690BC3-7660-35BA-62FE-A30AE58D4434}" dt="2024-08-11T23:52:52.742" v="13"/>
          <ac:picMkLst>
            <pc:docMk/>
            <pc:sldMk cId="367831233" sldId="2147478985"/>
            <ac:picMk id="9" creationId="{A783EC1B-3BE9-C5A6-50CB-9B39EC755EFA}"/>
          </ac:picMkLst>
        </pc:picChg>
        <pc:picChg chg="mod">
          <ac:chgData name="Rebecca Diaz-Castrejon" userId="S::rebecca_neimandcollaborative.com#ext#@ncconnect.onmicrosoft.com::2e9df2d5-df92-4e5c-ad51-805d35800e25" providerId="AD" clId="Web-{42690BC3-7660-35BA-62FE-A30AE58D4434}" dt="2024-08-11T23:52:57.633" v="15"/>
          <ac:picMkLst>
            <pc:docMk/>
            <pc:sldMk cId="367831233" sldId="2147478985"/>
            <ac:picMk id="10" creationId="{EF351C54-5048-69B1-D219-ABA6A817BAD9}"/>
          </ac:picMkLst>
        </pc:picChg>
        <pc:picChg chg="mod">
          <ac:chgData name="Rebecca Diaz-Castrejon" userId="S::rebecca_neimandcollaborative.com#ext#@ncconnect.onmicrosoft.com::2e9df2d5-df92-4e5c-ad51-805d35800e25" providerId="AD" clId="Web-{42690BC3-7660-35BA-62FE-A30AE58D4434}" dt="2024-08-11T23:52:55.242" v="14"/>
          <ac:picMkLst>
            <pc:docMk/>
            <pc:sldMk cId="367831233" sldId="2147478985"/>
            <ac:picMk id="13" creationId="{5BF38760-F65E-4686-908A-7D3D60FB264E}"/>
          </ac:picMkLst>
        </pc:picChg>
      </pc:sldChg>
      <pc:sldChg chg="modSp">
        <pc:chgData name="Rebecca Diaz-Castrejon" userId="S::rebecca_neimandcollaborative.com#ext#@ncconnect.onmicrosoft.com::2e9df2d5-df92-4e5c-ad51-805d35800e25" providerId="AD" clId="Web-{42690BC3-7660-35BA-62FE-A30AE58D4434}" dt="2024-08-11T23:55:19.574" v="44" actId="20577"/>
        <pc:sldMkLst>
          <pc:docMk/>
          <pc:sldMk cId="787076014" sldId="2147478988"/>
        </pc:sldMkLst>
        <pc:spChg chg="mod">
          <ac:chgData name="Rebecca Diaz-Castrejon" userId="S::rebecca_neimandcollaborative.com#ext#@ncconnect.onmicrosoft.com::2e9df2d5-df92-4e5c-ad51-805d35800e25" providerId="AD" clId="Web-{42690BC3-7660-35BA-62FE-A30AE58D4434}" dt="2024-08-11T23:55:19.574" v="44" actId="20577"/>
          <ac:spMkLst>
            <pc:docMk/>
            <pc:sldMk cId="787076014" sldId="2147478988"/>
            <ac:spMk id="25" creationId="{00000000-0000-0000-0000-000000000000}"/>
          </ac:spMkLst>
        </pc:spChg>
      </pc:sldChg>
      <pc:sldChg chg="modSp">
        <pc:chgData name="Rebecca Diaz-Castrejon" userId="S::rebecca_neimandcollaborative.com#ext#@ncconnect.onmicrosoft.com::2e9df2d5-df92-4e5c-ad51-805d35800e25" providerId="AD" clId="Web-{42690BC3-7660-35BA-62FE-A30AE58D4434}" dt="2024-08-11T23:55:06.027" v="42" actId="20577"/>
        <pc:sldMkLst>
          <pc:docMk/>
          <pc:sldMk cId="1150341760" sldId="2147478989"/>
        </pc:sldMkLst>
        <pc:spChg chg="mod">
          <ac:chgData name="Rebecca Diaz-Castrejon" userId="S::rebecca_neimandcollaborative.com#ext#@ncconnect.onmicrosoft.com::2e9df2d5-df92-4e5c-ad51-805d35800e25" providerId="AD" clId="Web-{42690BC3-7660-35BA-62FE-A30AE58D4434}" dt="2024-08-11T23:55:06.027" v="42" actId="20577"/>
          <ac:spMkLst>
            <pc:docMk/>
            <pc:sldMk cId="1150341760" sldId="2147478989"/>
            <ac:spMk id="25" creationId="{00000000-0000-0000-0000-000000000000}"/>
          </ac:spMkLst>
        </pc:spChg>
      </pc:sldChg>
    </pc:docChg>
  </pc:docChgLst>
  <pc:docChgLst>
    <pc:chgData name="Rebecca Diaz-Castrejon" userId="S::rebecca_neimandcollaborative.com#ext#@ncconnect.onmicrosoft.com::2e9df2d5-df92-4e5c-ad51-805d35800e25" providerId="AD" clId="Web-{9AAED294-BDED-7107-203B-5E038E927114}"/>
    <pc:docChg chg="addSld delSld modSld sldOrd">
      <pc:chgData name="Rebecca Diaz-Castrejon" userId="S::rebecca_neimandcollaborative.com#ext#@ncconnect.onmicrosoft.com::2e9df2d5-df92-4e5c-ad51-805d35800e25" providerId="AD" clId="Web-{9AAED294-BDED-7107-203B-5E038E927114}" dt="2024-07-26T11:21:19.732" v="286"/>
      <pc:docMkLst>
        <pc:docMk/>
      </pc:docMkLst>
      <pc:sldChg chg="modSp">
        <pc:chgData name="Rebecca Diaz-Castrejon" userId="S::rebecca_neimandcollaborative.com#ext#@ncconnect.onmicrosoft.com::2e9df2d5-df92-4e5c-ad51-805d35800e25" providerId="AD" clId="Web-{9AAED294-BDED-7107-203B-5E038E927114}" dt="2024-07-26T11:11:36.173" v="242" actId="14100"/>
        <pc:sldMkLst>
          <pc:docMk/>
          <pc:sldMk cId="1886286786" sldId="2147376866"/>
        </pc:sldMkLst>
        <pc:spChg chg="mod">
          <ac:chgData name="Rebecca Diaz-Castrejon" userId="S::rebecca_neimandcollaborative.com#ext#@ncconnect.onmicrosoft.com::2e9df2d5-df92-4e5c-ad51-805d35800e25" providerId="AD" clId="Web-{9AAED294-BDED-7107-203B-5E038E927114}" dt="2024-07-26T11:11:27.798" v="241" actId="14100"/>
          <ac:spMkLst>
            <pc:docMk/>
            <pc:sldMk cId="1886286786" sldId="2147376866"/>
            <ac:spMk id="4" creationId="{1FED357D-7B65-8994-3E9F-461868637D35}"/>
          </ac:spMkLst>
        </pc:spChg>
        <pc:spChg chg="mod">
          <ac:chgData name="Rebecca Diaz-Castrejon" userId="S::rebecca_neimandcollaborative.com#ext#@ncconnect.onmicrosoft.com::2e9df2d5-df92-4e5c-ad51-805d35800e25" providerId="AD" clId="Web-{9AAED294-BDED-7107-203B-5E038E927114}" dt="2024-07-26T11:11:36.173" v="242" actId="14100"/>
          <ac:spMkLst>
            <pc:docMk/>
            <pc:sldMk cId="1886286786" sldId="2147376866"/>
            <ac:spMk id="10" creationId="{D9356F3D-7A4C-9B3D-4B91-39441522361A}"/>
          </ac:spMkLst>
        </pc:spChg>
        <pc:picChg chg="mod">
          <ac:chgData name="Rebecca Diaz-Castrejon" userId="S::rebecca_neimandcollaborative.com#ext#@ncconnect.onmicrosoft.com::2e9df2d5-df92-4e5c-ad51-805d35800e25" providerId="AD" clId="Web-{9AAED294-BDED-7107-203B-5E038E927114}" dt="2024-07-26T11:11:16.876" v="239" actId="14100"/>
          <ac:picMkLst>
            <pc:docMk/>
            <pc:sldMk cId="1886286786" sldId="2147376866"/>
            <ac:picMk id="8" creationId="{1F12C757-99B4-812C-ECD8-900DE347F0A2}"/>
          </ac:picMkLst>
        </pc:picChg>
      </pc:sldChg>
      <pc:sldChg chg="modSp">
        <pc:chgData name="Rebecca Diaz-Castrejon" userId="S::rebecca_neimandcollaborative.com#ext#@ncconnect.onmicrosoft.com::2e9df2d5-df92-4e5c-ad51-805d35800e25" providerId="AD" clId="Web-{9AAED294-BDED-7107-203B-5E038E927114}" dt="2024-07-26T10:42:23.330" v="18" actId="20577"/>
        <pc:sldMkLst>
          <pc:docMk/>
          <pc:sldMk cId="1137231823" sldId="2147478919"/>
        </pc:sldMkLst>
        <pc:spChg chg="mod">
          <ac:chgData name="Rebecca Diaz-Castrejon" userId="S::rebecca_neimandcollaborative.com#ext#@ncconnect.onmicrosoft.com::2e9df2d5-df92-4e5c-ad51-805d35800e25" providerId="AD" clId="Web-{9AAED294-BDED-7107-203B-5E038E927114}" dt="2024-07-26T10:42:23.330" v="18" actId="20577"/>
          <ac:spMkLst>
            <pc:docMk/>
            <pc:sldMk cId="1137231823" sldId="2147478919"/>
            <ac:spMk id="3" creationId="{FC0C3C2D-3C2C-B95F-90D1-EAE59E59E520}"/>
          </ac:spMkLst>
        </pc:spChg>
      </pc:sldChg>
      <pc:sldChg chg="modSp ord">
        <pc:chgData name="Rebecca Diaz-Castrejon" userId="S::rebecca_neimandcollaborative.com#ext#@ncconnect.onmicrosoft.com::2e9df2d5-df92-4e5c-ad51-805d35800e25" providerId="AD" clId="Web-{9AAED294-BDED-7107-203B-5E038E927114}" dt="2024-07-26T10:45:59.974" v="20" actId="20577"/>
        <pc:sldMkLst>
          <pc:docMk/>
          <pc:sldMk cId="775686506" sldId="2147478966"/>
        </pc:sldMkLst>
        <pc:spChg chg="mod">
          <ac:chgData name="Rebecca Diaz-Castrejon" userId="S::rebecca_neimandcollaborative.com#ext#@ncconnect.onmicrosoft.com::2e9df2d5-df92-4e5c-ad51-805d35800e25" providerId="AD" clId="Web-{9AAED294-BDED-7107-203B-5E038E927114}" dt="2024-07-26T10:45:54.208" v="19" actId="20577"/>
          <ac:spMkLst>
            <pc:docMk/>
            <pc:sldMk cId="775686506" sldId="2147478966"/>
            <ac:spMk id="19" creationId="{CE4607F3-FBD8-000E-1BD0-065230551D26}"/>
          </ac:spMkLst>
        </pc:spChg>
        <pc:spChg chg="mod">
          <ac:chgData name="Rebecca Diaz-Castrejon" userId="S::rebecca_neimandcollaborative.com#ext#@ncconnect.onmicrosoft.com::2e9df2d5-df92-4e5c-ad51-805d35800e25" providerId="AD" clId="Web-{9AAED294-BDED-7107-203B-5E038E927114}" dt="2024-07-26T10:45:59.974" v="20" actId="20577"/>
          <ac:spMkLst>
            <pc:docMk/>
            <pc:sldMk cId="775686506" sldId="2147478966"/>
            <ac:spMk id="24" creationId="{FB8D9862-A330-0F9D-0FB8-2DCC90627C9C}"/>
          </ac:spMkLst>
        </pc:spChg>
      </pc:sldChg>
      <pc:sldChg chg="modCm">
        <pc:chgData name="Rebecca Diaz-Castrejon" userId="S::rebecca_neimandcollaborative.com#ext#@ncconnect.onmicrosoft.com::2e9df2d5-df92-4e5c-ad51-805d35800e25" providerId="AD" clId="Web-{9AAED294-BDED-7107-203B-5E038E927114}" dt="2024-07-26T11:21:19.732" v="286"/>
        <pc:sldMkLst>
          <pc:docMk/>
          <pc:sldMk cId="2464339035" sldId="2147478969"/>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9AAED294-BDED-7107-203B-5E038E927114}" dt="2024-07-26T11:21:19.732" v="286"/>
              <pc2:cmMkLst xmlns:pc2="http://schemas.microsoft.com/office/powerpoint/2019/9/main/command">
                <pc:docMk/>
                <pc:sldMk cId="2464339035" sldId="2147478969"/>
                <pc2:cmMk id="{CA913DEF-8542-D14C-A90A-6BEF282AEB8B}"/>
              </pc2:cmMkLst>
              <pc226:cmRplyChg chg="add">
                <pc226:chgData name="Rebecca Diaz-Castrejon" userId="S::rebecca_neimandcollaborative.com#ext#@ncconnect.onmicrosoft.com::2e9df2d5-df92-4e5c-ad51-805d35800e25" providerId="AD" clId="Web-{9AAED294-BDED-7107-203B-5E038E927114}" dt="2024-07-26T11:21:19.732" v="286"/>
                <pc2:cmRplyMkLst xmlns:pc2="http://schemas.microsoft.com/office/powerpoint/2019/9/main/command">
                  <pc:docMk/>
                  <pc:sldMk cId="2464339035" sldId="2147478969"/>
                  <pc2:cmMk id="{CA913DEF-8542-D14C-A90A-6BEF282AEB8B}"/>
                  <pc2:cmRplyMk id="{BDAE9507-7376-4071-81AF-04B0037C1DFA}"/>
                </pc2:cmRplyMkLst>
              </pc226:cmRplyChg>
            </pc226:cmChg>
          </p:ext>
        </pc:extLst>
      </pc:sldChg>
      <pc:sldChg chg="modSp modCm">
        <pc:chgData name="Rebecca Diaz-Castrejon" userId="S::rebecca_neimandcollaborative.com#ext#@ncconnect.onmicrosoft.com::2e9df2d5-df92-4e5c-ad51-805d35800e25" providerId="AD" clId="Web-{9AAED294-BDED-7107-203B-5E038E927114}" dt="2024-07-26T10:41:04.016" v="12" actId="20577"/>
        <pc:sldMkLst>
          <pc:docMk/>
          <pc:sldMk cId="988230272" sldId="2147478975"/>
        </pc:sldMkLst>
        <pc:spChg chg="mod">
          <ac:chgData name="Rebecca Diaz-Castrejon" userId="S::rebecca_neimandcollaborative.com#ext#@ncconnect.onmicrosoft.com::2e9df2d5-df92-4e5c-ad51-805d35800e25" providerId="AD" clId="Web-{9AAED294-BDED-7107-203B-5E038E927114}" dt="2024-07-26T10:41:04.016" v="12" actId="20577"/>
          <ac:spMkLst>
            <pc:docMk/>
            <pc:sldMk cId="988230272" sldId="2147478975"/>
            <ac:spMk id="2" creationId="{ED178F08-4253-2974-C913-97AE571A0B2D}"/>
          </ac:spMkLst>
        </pc:spChg>
        <pc:extLst>
          <p:ext xmlns:p="http://schemas.openxmlformats.org/presentationml/2006/main" uri="{D6D511B9-2390-475A-947B-AFAB55BFBCF1}">
            <pc226:cmChg xmlns:pc226="http://schemas.microsoft.com/office/powerpoint/2022/06/main/command" chg="mod modRxn">
              <pc226:chgData name="Rebecca Diaz-Castrejon" userId="S::rebecca_neimandcollaborative.com#ext#@ncconnect.onmicrosoft.com::2e9df2d5-df92-4e5c-ad51-805d35800e25" providerId="AD" clId="Web-{9AAED294-BDED-7107-203B-5E038E927114}" dt="2024-07-26T10:40:37.953" v="8"/>
              <pc2:cmMkLst xmlns:pc2="http://schemas.microsoft.com/office/powerpoint/2019/9/main/command">
                <pc:docMk/>
                <pc:sldMk cId="988230272" sldId="2147478975"/>
                <pc2:cmMk id="{5E51118A-DDF6-CC47-9641-1C8BF337FBBE}"/>
              </pc2:cmMkLst>
            </pc226:cmChg>
          </p:ext>
        </pc:extLst>
      </pc:sldChg>
      <pc:sldChg chg="modSp">
        <pc:chgData name="Rebecca Diaz-Castrejon" userId="S::rebecca_neimandcollaborative.com#ext#@ncconnect.onmicrosoft.com::2e9df2d5-df92-4e5c-ad51-805d35800e25" providerId="AD" clId="Web-{9AAED294-BDED-7107-203B-5E038E927114}" dt="2024-07-26T10:39:48.530" v="5"/>
        <pc:sldMkLst>
          <pc:docMk/>
          <pc:sldMk cId="3983646097" sldId="2147478976"/>
        </pc:sldMkLst>
        <pc:graphicFrameChg chg="mod modGraphic">
          <ac:chgData name="Rebecca Diaz-Castrejon" userId="S::rebecca_neimandcollaborative.com#ext#@ncconnect.onmicrosoft.com::2e9df2d5-df92-4e5c-ad51-805d35800e25" providerId="AD" clId="Web-{9AAED294-BDED-7107-203B-5E038E927114}" dt="2024-07-26T10:39:48.530" v="5"/>
          <ac:graphicFrameMkLst>
            <pc:docMk/>
            <pc:sldMk cId="3983646097" sldId="2147478976"/>
            <ac:graphicFrameMk id="5" creationId="{3D66B686-3594-0FD5-A4C4-DF1FF45A76EB}"/>
          </ac:graphicFrameMkLst>
        </pc:graphicFrameChg>
      </pc:sldChg>
      <pc:sldChg chg="ord modCm">
        <pc:chgData name="Rebecca Diaz-Castrejon" userId="S::rebecca_neimandcollaborative.com#ext#@ncconnect.onmicrosoft.com::2e9df2d5-df92-4e5c-ad51-805d35800e25" providerId="AD" clId="Web-{9AAED294-BDED-7107-203B-5E038E927114}" dt="2024-07-26T10:46:55.944" v="21"/>
        <pc:sldMkLst>
          <pc:docMk/>
          <pc:sldMk cId="4240203115" sldId="2147478978"/>
        </pc:sldMkLst>
        <pc:extLst>
          <p:ext xmlns:p="http://schemas.openxmlformats.org/presentationml/2006/main" uri="{D6D511B9-2390-475A-947B-AFAB55BFBCF1}">
            <pc226:cmChg xmlns:pc226="http://schemas.microsoft.com/office/powerpoint/2022/06/main/command" chg="">
              <pc226:chgData name="Rebecca Diaz-Castrejon" userId="S::rebecca_neimandcollaborative.com#ext#@ncconnect.onmicrosoft.com::2e9df2d5-df92-4e5c-ad51-805d35800e25" providerId="AD" clId="Web-{9AAED294-BDED-7107-203B-5E038E927114}" dt="2024-07-26T10:46:55.944" v="21"/>
              <pc2:cmMkLst xmlns:pc2="http://schemas.microsoft.com/office/powerpoint/2019/9/main/command">
                <pc:docMk/>
                <pc:sldMk cId="4240203115" sldId="2147478978"/>
                <pc2:cmMk id="{50922670-BE38-4F01-9CBF-8C88DFDF12AA}"/>
              </pc2:cmMkLst>
              <pc226:cmRplyChg chg="add">
                <pc226:chgData name="Rebecca Diaz-Castrejon" userId="S::rebecca_neimandcollaborative.com#ext#@ncconnect.onmicrosoft.com::2e9df2d5-df92-4e5c-ad51-805d35800e25" providerId="AD" clId="Web-{9AAED294-BDED-7107-203B-5E038E927114}" dt="2024-07-26T10:46:55.944" v="21"/>
                <pc2:cmRplyMkLst xmlns:pc2="http://schemas.microsoft.com/office/powerpoint/2019/9/main/command">
                  <pc:docMk/>
                  <pc:sldMk cId="4240203115" sldId="2147478978"/>
                  <pc2:cmMk id="{50922670-BE38-4F01-9CBF-8C88DFDF12AA}"/>
                  <pc2:cmRplyMk id="{5615C51C-8839-44A9-A2D6-501CD7CD1588}"/>
                </pc2:cmRplyMkLst>
              </pc226:cmRplyChg>
            </pc226:cmChg>
          </p:ext>
        </pc:extLst>
      </pc:sldChg>
      <pc:sldChg chg="modSp">
        <pc:chgData name="Rebecca Diaz-Castrejon" userId="S::rebecca_neimandcollaborative.com#ext#@ncconnect.onmicrosoft.com::2e9df2d5-df92-4e5c-ad51-805d35800e25" providerId="AD" clId="Web-{9AAED294-BDED-7107-203B-5E038E927114}" dt="2024-07-26T11:11:56.314" v="243" actId="14100"/>
        <pc:sldMkLst>
          <pc:docMk/>
          <pc:sldMk cId="1863474302" sldId="2147478980"/>
        </pc:sldMkLst>
        <pc:grpChg chg="mod">
          <ac:chgData name="Rebecca Diaz-Castrejon" userId="S::rebecca_neimandcollaborative.com#ext#@ncconnect.onmicrosoft.com::2e9df2d5-df92-4e5c-ad51-805d35800e25" providerId="AD" clId="Web-{9AAED294-BDED-7107-203B-5E038E927114}" dt="2024-07-26T11:11:56.314" v="243" actId="14100"/>
          <ac:grpSpMkLst>
            <pc:docMk/>
            <pc:sldMk cId="1863474302" sldId="2147478980"/>
            <ac:grpSpMk id="5" creationId="{25D686F4-B453-EC28-6F4B-CDA42C7DE290}"/>
          </ac:grpSpMkLst>
        </pc:grpChg>
      </pc:sldChg>
      <pc:sldChg chg="addSp delSp modSp">
        <pc:chgData name="Rebecca Diaz-Castrejon" userId="S::rebecca_neimandcollaborative.com#ext#@ncconnect.onmicrosoft.com::2e9df2d5-df92-4e5c-ad51-805d35800e25" providerId="AD" clId="Web-{9AAED294-BDED-7107-203B-5E038E927114}" dt="2024-07-26T11:14:38.552" v="259" actId="14100"/>
        <pc:sldMkLst>
          <pc:docMk/>
          <pc:sldMk cId="2755150454" sldId="2147478981"/>
        </pc:sldMkLst>
        <pc:spChg chg="mod">
          <ac:chgData name="Rebecca Diaz-Castrejon" userId="S::rebecca_neimandcollaborative.com#ext#@ncconnect.onmicrosoft.com::2e9df2d5-df92-4e5c-ad51-805d35800e25" providerId="AD" clId="Web-{9AAED294-BDED-7107-203B-5E038E927114}" dt="2024-07-26T11:14:38.552" v="259" actId="14100"/>
          <ac:spMkLst>
            <pc:docMk/>
            <pc:sldMk cId="2755150454" sldId="2147478981"/>
            <ac:spMk id="29" creationId="{34FBF592-AF99-C434-04B9-183C052A8469}"/>
          </ac:spMkLst>
        </pc:spChg>
        <pc:spChg chg="mod">
          <ac:chgData name="Rebecca Diaz-Castrejon" userId="S::rebecca_neimandcollaborative.com#ext#@ncconnect.onmicrosoft.com::2e9df2d5-df92-4e5c-ad51-805d35800e25" providerId="AD" clId="Web-{9AAED294-BDED-7107-203B-5E038E927114}" dt="2024-07-26T11:14:32.146" v="258" actId="1076"/>
          <ac:spMkLst>
            <pc:docMk/>
            <pc:sldMk cId="2755150454" sldId="2147478981"/>
            <ac:spMk id="30" creationId="{C0A80343-ED86-4BCB-F8A8-A045FF0EFA6E}"/>
          </ac:spMkLst>
        </pc:spChg>
        <pc:grpChg chg="mod">
          <ac:chgData name="Rebecca Diaz-Castrejon" userId="S::rebecca_neimandcollaborative.com#ext#@ncconnect.onmicrosoft.com::2e9df2d5-df92-4e5c-ad51-805d35800e25" providerId="AD" clId="Web-{9AAED294-BDED-7107-203B-5E038E927114}" dt="2024-07-26T11:14:25.255" v="257" actId="1076"/>
          <ac:grpSpMkLst>
            <pc:docMk/>
            <pc:sldMk cId="2755150454" sldId="2147478981"/>
            <ac:grpSpMk id="31" creationId="{F44ED851-129A-4C3C-C997-0BAAE0AB86BB}"/>
          </ac:grpSpMkLst>
        </pc:grpChg>
        <pc:picChg chg="del">
          <ac:chgData name="Rebecca Diaz-Castrejon" userId="S::rebecca_neimandcollaborative.com#ext#@ncconnect.onmicrosoft.com::2e9df2d5-df92-4e5c-ad51-805d35800e25" providerId="AD" clId="Web-{9AAED294-BDED-7107-203B-5E038E927114}" dt="2024-07-26T11:12:42.737" v="244"/>
          <ac:picMkLst>
            <pc:docMk/>
            <pc:sldMk cId="2755150454" sldId="2147478981"/>
            <ac:picMk id="2" creationId="{B3C4B3B0-E8BB-AD4C-57EF-8348A9F44D1D}"/>
          </ac:picMkLst>
        </pc:picChg>
        <pc:picChg chg="add mod ord modCrop">
          <ac:chgData name="Rebecca Diaz-Castrejon" userId="S::rebecca_neimandcollaborative.com#ext#@ncconnect.onmicrosoft.com::2e9df2d5-df92-4e5c-ad51-805d35800e25" providerId="AD" clId="Web-{9AAED294-BDED-7107-203B-5E038E927114}" dt="2024-07-26T11:14:08.255" v="255" actId="1076"/>
          <ac:picMkLst>
            <pc:docMk/>
            <pc:sldMk cId="2755150454" sldId="2147478981"/>
            <ac:picMk id="3" creationId="{C5DE7155-F018-F95C-AE5B-8008DF286696}"/>
          </ac:picMkLst>
        </pc:picChg>
      </pc:sldChg>
      <pc:sldChg chg="add del replId">
        <pc:chgData name="Rebecca Diaz-Castrejon" userId="S::rebecca_neimandcollaborative.com#ext#@ncconnect.onmicrosoft.com::2e9df2d5-df92-4e5c-ad51-805d35800e25" providerId="AD" clId="Web-{9AAED294-BDED-7107-203B-5E038E927114}" dt="2024-07-26T10:40:53.359" v="9"/>
        <pc:sldMkLst>
          <pc:docMk/>
          <pc:sldMk cId="796546945" sldId="2147478982"/>
        </pc:sldMkLst>
      </pc:sldChg>
      <pc:sldChg chg="addSp delSp modSp add ord replId">
        <pc:chgData name="Rebecca Diaz-Castrejon" userId="S::rebecca_neimandcollaborative.com#ext#@ncconnect.onmicrosoft.com::2e9df2d5-df92-4e5c-ad51-805d35800e25" providerId="AD" clId="Web-{9AAED294-BDED-7107-203B-5E038E927114}" dt="2024-07-26T11:19:22.370" v="285"/>
        <pc:sldMkLst>
          <pc:docMk/>
          <pc:sldMk cId="884090298" sldId="2147478982"/>
        </pc:sldMkLst>
        <pc:spChg chg="mod">
          <ac:chgData name="Rebecca Diaz-Castrejon" userId="S::rebecca_neimandcollaborative.com#ext#@ncconnect.onmicrosoft.com::2e9df2d5-df92-4e5c-ad51-805d35800e25" providerId="AD" clId="Web-{9AAED294-BDED-7107-203B-5E038E927114}" dt="2024-07-26T10:56:45.242" v="119" actId="14100"/>
          <ac:spMkLst>
            <pc:docMk/>
            <pc:sldMk cId="884090298" sldId="2147478982"/>
            <ac:spMk id="2" creationId="{49379B3E-1EAA-094C-B956-629928AFE987}"/>
          </ac:spMkLst>
        </pc:spChg>
        <pc:spChg chg="mod">
          <ac:chgData name="Rebecca Diaz-Castrejon" userId="S::rebecca_neimandcollaborative.com#ext#@ncconnect.onmicrosoft.com::2e9df2d5-df92-4e5c-ad51-805d35800e25" providerId="AD" clId="Web-{9AAED294-BDED-7107-203B-5E038E927114}" dt="2024-07-26T10:57:10.414" v="122" actId="14100"/>
          <ac:spMkLst>
            <pc:docMk/>
            <pc:sldMk cId="884090298" sldId="2147478982"/>
            <ac:spMk id="3" creationId="{00000000-0000-0000-0000-000000000000}"/>
          </ac:spMkLst>
        </pc:spChg>
        <pc:spChg chg="mod">
          <ac:chgData name="Rebecca Diaz-Castrejon" userId="S::rebecca_neimandcollaborative.com#ext#@ncconnect.onmicrosoft.com::2e9df2d5-df92-4e5c-ad51-805d35800e25" providerId="AD" clId="Web-{9AAED294-BDED-7107-203B-5E038E927114}" dt="2024-07-26T10:53:54.098" v="105" actId="20577"/>
          <ac:spMkLst>
            <pc:docMk/>
            <pc:sldMk cId="884090298" sldId="2147478982"/>
            <ac:spMk id="25" creationId="{00000000-0000-0000-0000-000000000000}"/>
          </ac:spMkLst>
        </pc:spChg>
        <pc:spChg chg="mod">
          <ac:chgData name="Rebecca Diaz-Castrejon" userId="S::rebecca_neimandcollaborative.com#ext#@ncconnect.onmicrosoft.com::2e9df2d5-df92-4e5c-ad51-805d35800e25" providerId="AD" clId="Web-{9AAED294-BDED-7107-203B-5E038E927114}" dt="2024-07-26T10:53:44.238" v="102" actId="1076"/>
          <ac:spMkLst>
            <pc:docMk/>
            <pc:sldMk cId="884090298" sldId="2147478982"/>
            <ac:spMk id="26" creationId="{00000000-0000-0000-0000-000000000000}"/>
          </ac:spMkLst>
        </pc:spChg>
        <pc:grpChg chg="mod">
          <ac:chgData name="Rebecca Diaz-Castrejon" userId="S::rebecca_neimandcollaborative.com#ext#@ncconnect.onmicrosoft.com::2e9df2d5-df92-4e5c-ad51-805d35800e25" providerId="AD" clId="Web-{9AAED294-BDED-7107-203B-5E038E927114}" dt="2024-07-26T10:56:59.820" v="121" actId="14100"/>
          <ac:grpSpMkLst>
            <pc:docMk/>
            <pc:sldMk cId="884090298" sldId="2147478982"/>
            <ac:grpSpMk id="5" creationId="{25D686F4-B453-EC28-6F4B-CDA42C7DE290}"/>
          </ac:grpSpMkLst>
        </pc:grpChg>
        <pc:picChg chg="del">
          <ac:chgData name="Rebecca Diaz-Castrejon" userId="S::rebecca_neimandcollaborative.com#ext#@ncconnect.onmicrosoft.com::2e9df2d5-df92-4e5c-ad51-805d35800e25" providerId="AD" clId="Web-{9AAED294-BDED-7107-203B-5E038E927114}" dt="2024-07-26T10:54:33.068" v="107"/>
          <ac:picMkLst>
            <pc:docMk/>
            <pc:sldMk cId="884090298" sldId="2147478982"/>
            <ac:picMk id="4" creationId="{625AD93D-BC0D-EE58-1BCB-D83FEF829D6F}"/>
          </ac:picMkLst>
        </pc:picChg>
        <pc:picChg chg="add mod ord modCrop">
          <ac:chgData name="Rebecca Diaz-Castrejon" userId="S::rebecca_neimandcollaborative.com#ext#@ncconnect.onmicrosoft.com::2e9df2d5-df92-4e5c-ad51-805d35800e25" providerId="AD" clId="Web-{9AAED294-BDED-7107-203B-5E038E927114}" dt="2024-07-26T10:57:49.555" v="126" actId="14100"/>
          <ac:picMkLst>
            <pc:docMk/>
            <pc:sldMk cId="884090298" sldId="2147478982"/>
            <ac:picMk id="6" creationId="{7DD3CDC0-CBA1-5AC2-2894-C333E0AF3115}"/>
          </ac:picMkLst>
        </pc:picChg>
        <pc:picChg chg="mod">
          <ac:chgData name="Rebecca Diaz-Castrejon" userId="S::rebecca_neimandcollaborative.com#ext#@ncconnect.onmicrosoft.com::2e9df2d5-df92-4e5c-ad51-805d35800e25" providerId="AD" clId="Web-{9AAED294-BDED-7107-203B-5E038E927114}" dt="2024-07-26T10:53:59.661" v="106" actId="1076"/>
          <ac:picMkLst>
            <pc:docMk/>
            <pc:sldMk cId="884090298" sldId="2147478982"/>
            <ac:picMk id="13" creationId="{5BF38760-F65E-4686-908A-7D3D60FB264E}"/>
          </ac:picMkLst>
        </pc:picChg>
      </pc:sldChg>
      <pc:sldChg chg="add del replId">
        <pc:chgData name="Rebecca Diaz-Castrejon" userId="S::rebecca_neimandcollaborative.com#ext#@ncconnect.onmicrosoft.com::2e9df2d5-df92-4e5c-ad51-805d35800e25" providerId="AD" clId="Web-{9AAED294-BDED-7107-203B-5E038E927114}" dt="2024-07-26T10:47:45.179" v="24"/>
        <pc:sldMkLst>
          <pc:docMk/>
          <pc:sldMk cId="1740018061" sldId="2147478982"/>
        </pc:sldMkLst>
      </pc:sldChg>
      <pc:sldChg chg="addSp delSp modSp add ord replId">
        <pc:chgData name="Rebecca Diaz-Castrejon" userId="S::rebecca_neimandcollaborative.com#ext#@ncconnect.onmicrosoft.com::2e9df2d5-df92-4e5c-ad51-805d35800e25" providerId="AD" clId="Web-{9AAED294-BDED-7107-203B-5E038E927114}" dt="2024-07-26T11:19:22.370" v="284"/>
        <pc:sldMkLst>
          <pc:docMk/>
          <pc:sldMk cId="2952464671" sldId="2147478983"/>
        </pc:sldMkLst>
        <pc:spChg chg="mod">
          <ac:chgData name="Rebecca Diaz-Castrejon" userId="S::rebecca_neimandcollaborative.com#ext#@ncconnect.onmicrosoft.com::2e9df2d5-df92-4e5c-ad51-805d35800e25" providerId="AD" clId="Web-{9AAED294-BDED-7107-203B-5E038E927114}" dt="2024-07-26T11:16:07.367" v="264" actId="14100"/>
          <ac:spMkLst>
            <pc:docMk/>
            <pc:sldMk cId="2952464671" sldId="2147478983"/>
            <ac:spMk id="2" creationId="{49379B3E-1EAA-094C-B956-629928AFE987}"/>
          </ac:spMkLst>
        </pc:spChg>
        <pc:spChg chg="mod">
          <ac:chgData name="Rebecca Diaz-Castrejon" userId="S::rebecca_neimandcollaborative.com#ext#@ncconnect.onmicrosoft.com::2e9df2d5-df92-4e5c-ad51-805d35800e25" providerId="AD" clId="Web-{9AAED294-BDED-7107-203B-5E038E927114}" dt="2024-07-26T11:16:27.742" v="265" actId="14100"/>
          <ac:spMkLst>
            <pc:docMk/>
            <pc:sldMk cId="2952464671" sldId="2147478983"/>
            <ac:spMk id="3" creationId="{00000000-0000-0000-0000-000000000000}"/>
          </ac:spMkLst>
        </pc:spChg>
        <pc:spChg chg="mod">
          <ac:chgData name="Rebecca Diaz-Castrejon" userId="S::rebecca_neimandcollaborative.com#ext#@ncconnect.onmicrosoft.com::2e9df2d5-df92-4e5c-ad51-805d35800e25" providerId="AD" clId="Web-{9AAED294-BDED-7107-203B-5E038E927114}" dt="2024-07-26T11:02:20.391" v="152" actId="1076"/>
          <ac:spMkLst>
            <pc:docMk/>
            <pc:sldMk cId="2952464671" sldId="2147478983"/>
            <ac:spMk id="25" creationId="{00000000-0000-0000-0000-000000000000}"/>
          </ac:spMkLst>
        </pc:spChg>
        <pc:spChg chg="mod">
          <ac:chgData name="Rebecca Diaz-Castrejon" userId="S::rebecca_neimandcollaborative.com#ext#@ncconnect.onmicrosoft.com::2e9df2d5-df92-4e5c-ad51-805d35800e25" providerId="AD" clId="Web-{9AAED294-BDED-7107-203B-5E038E927114}" dt="2024-07-26T11:02:20.375" v="151" actId="1076"/>
          <ac:spMkLst>
            <pc:docMk/>
            <pc:sldMk cId="2952464671" sldId="2147478983"/>
            <ac:spMk id="26" creationId="{00000000-0000-0000-0000-000000000000}"/>
          </ac:spMkLst>
        </pc:spChg>
        <pc:grpChg chg="mod">
          <ac:chgData name="Rebecca Diaz-Castrejon" userId="S::rebecca_neimandcollaborative.com#ext#@ncconnect.onmicrosoft.com::2e9df2d5-df92-4e5c-ad51-805d35800e25" providerId="AD" clId="Web-{9AAED294-BDED-7107-203B-5E038E927114}" dt="2024-07-26T11:15:52.163" v="262" actId="14100"/>
          <ac:grpSpMkLst>
            <pc:docMk/>
            <pc:sldMk cId="2952464671" sldId="2147478983"/>
            <ac:grpSpMk id="5" creationId="{25D686F4-B453-EC28-6F4B-CDA42C7DE290}"/>
          </ac:grpSpMkLst>
        </pc:grpChg>
        <pc:picChg chg="add mod ord modCrop">
          <ac:chgData name="Rebecca Diaz-Castrejon" userId="S::rebecca_neimandcollaborative.com#ext#@ncconnect.onmicrosoft.com::2e9df2d5-df92-4e5c-ad51-805d35800e25" providerId="AD" clId="Web-{9AAED294-BDED-7107-203B-5E038E927114}" dt="2024-07-26T11:15:34.491" v="260" actId="14100"/>
          <ac:picMkLst>
            <pc:docMk/>
            <pc:sldMk cId="2952464671" sldId="2147478983"/>
            <ac:picMk id="4" creationId="{C4DA0832-5013-CD16-1607-F93F63E99F26}"/>
          </ac:picMkLst>
        </pc:picChg>
        <pc:picChg chg="del">
          <ac:chgData name="Rebecca Diaz-Castrejon" userId="S::rebecca_neimandcollaborative.com#ext#@ncconnect.onmicrosoft.com::2e9df2d5-df92-4e5c-ad51-805d35800e25" providerId="AD" clId="Web-{9AAED294-BDED-7107-203B-5E038E927114}" dt="2024-07-26T10:59:24.760" v="142"/>
          <ac:picMkLst>
            <pc:docMk/>
            <pc:sldMk cId="2952464671" sldId="2147478983"/>
            <ac:picMk id="6" creationId="{7DD3CDC0-CBA1-5AC2-2894-C333E0AF3115}"/>
          </ac:picMkLst>
        </pc:picChg>
        <pc:picChg chg="mod">
          <ac:chgData name="Rebecca Diaz-Castrejon" userId="S::rebecca_neimandcollaborative.com#ext#@ncconnect.onmicrosoft.com::2e9df2d5-df92-4e5c-ad51-805d35800e25" providerId="AD" clId="Web-{9AAED294-BDED-7107-203B-5E038E927114}" dt="2024-07-26T11:02:20.344" v="150" actId="1076"/>
          <ac:picMkLst>
            <pc:docMk/>
            <pc:sldMk cId="2952464671" sldId="2147478983"/>
            <ac:picMk id="13" creationId="{5BF38760-F65E-4686-908A-7D3D60FB264E}"/>
          </ac:picMkLst>
        </pc:picChg>
      </pc:sldChg>
      <pc:sldChg chg="addSp delSp modSp add ord replId">
        <pc:chgData name="Rebecca Diaz-Castrejon" userId="S::rebecca_neimandcollaborative.com#ext#@ncconnect.onmicrosoft.com::2e9df2d5-df92-4e5c-ad51-805d35800e25" providerId="AD" clId="Web-{9AAED294-BDED-7107-203B-5E038E927114}" dt="2024-07-26T11:19:22.370" v="283"/>
        <pc:sldMkLst>
          <pc:docMk/>
          <pc:sldMk cId="1024314912" sldId="2147478984"/>
        </pc:sldMkLst>
        <pc:spChg chg="mod">
          <ac:chgData name="Rebecca Diaz-Castrejon" userId="S::rebecca_neimandcollaborative.com#ext#@ncconnect.onmicrosoft.com::2e9df2d5-df92-4e5c-ad51-805d35800e25" providerId="AD" clId="Web-{9AAED294-BDED-7107-203B-5E038E927114}" dt="2024-07-26T11:16:41.523" v="266" actId="14100"/>
          <ac:spMkLst>
            <pc:docMk/>
            <pc:sldMk cId="1024314912" sldId="2147478984"/>
            <ac:spMk id="3" creationId="{00000000-0000-0000-0000-000000000000}"/>
          </ac:spMkLst>
        </pc:spChg>
        <pc:spChg chg="mod">
          <ac:chgData name="Rebecca Diaz-Castrejon" userId="S::rebecca_neimandcollaborative.com#ext#@ncconnect.onmicrosoft.com::2e9df2d5-df92-4e5c-ad51-805d35800e25" providerId="AD" clId="Web-{9AAED294-BDED-7107-203B-5E038E927114}" dt="2024-07-26T11:06:26.474" v="203" actId="1076"/>
          <ac:spMkLst>
            <pc:docMk/>
            <pc:sldMk cId="1024314912" sldId="2147478984"/>
            <ac:spMk id="25" creationId="{00000000-0000-0000-0000-000000000000}"/>
          </ac:spMkLst>
        </pc:spChg>
        <pc:spChg chg="mod">
          <ac:chgData name="Rebecca Diaz-Castrejon" userId="S::rebecca_neimandcollaborative.com#ext#@ncconnect.onmicrosoft.com::2e9df2d5-df92-4e5c-ad51-805d35800e25" providerId="AD" clId="Web-{9AAED294-BDED-7107-203B-5E038E927114}" dt="2024-07-26T11:06:36.489" v="212" actId="20577"/>
          <ac:spMkLst>
            <pc:docMk/>
            <pc:sldMk cId="1024314912" sldId="2147478984"/>
            <ac:spMk id="26" creationId="{00000000-0000-0000-0000-000000000000}"/>
          </ac:spMkLst>
        </pc:spChg>
        <pc:grpChg chg="mod">
          <ac:chgData name="Rebecca Diaz-Castrejon" userId="S::rebecca_neimandcollaborative.com#ext#@ncconnect.onmicrosoft.com::2e9df2d5-df92-4e5c-ad51-805d35800e25" providerId="AD" clId="Web-{9AAED294-BDED-7107-203B-5E038E927114}" dt="2024-07-26T11:06:26.474" v="205" actId="1076"/>
          <ac:grpSpMkLst>
            <pc:docMk/>
            <pc:sldMk cId="1024314912" sldId="2147478984"/>
            <ac:grpSpMk id="5" creationId="{25D686F4-B453-EC28-6F4B-CDA42C7DE290}"/>
          </ac:grpSpMkLst>
        </pc:grpChg>
        <pc:picChg chg="del">
          <ac:chgData name="Rebecca Diaz-Castrejon" userId="S::rebecca_neimandcollaborative.com#ext#@ncconnect.onmicrosoft.com::2e9df2d5-df92-4e5c-ad51-805d35800e25" providerId="AD" clId="Web-{9AAED294-BDED-7107-203B-5E038E927114}" dt="2024-07-26T11:03:39.127" v="171"/>
          <ac:picMkLst>
            <pc:docMk/>
            <pc:sldMk cId="1024314912" sldId="2147478984"/>
            <ac:picMk id="4" creationId="{C4DA0832-5013-CD16-1607-F93F63E99F26}"/>
          </ac:picMkLst>
        </pc:picChg>
        <pc:picChg chg="add mod ord modCrop">
          <ac:chgData name="Rebecca Diaz-Castrejon" userId="S::rebecca_neimandcollaborative.com#ext#@ncconnect.onmicrosoft.com::2e9df2d5-df92-4e5c-ad51-805d35800e25" providerId="AD" clId="Web-{9AAED294-BDED-7107-203B-5E038E927114}" dt="2024-07-26T11:05:28.410" v="183"/>
          <ac:picMkLst>
            <pc:docMk/>
            <pc:sldMk cId="1024314912" sldId="2147478984"/>
            <ac:picMk id="6" creationId="{A0460B9E-B222-3CE7-E426-50575B33942A}"/>
          </ac:picMkLst>
        </pc:picChg>
        <pc:picChg chg="mod">
          <ac:chgData name="Rebecca Diaz-Castrejon" userId="S::rebecca_neimandcollaborative.com#ext#@ncconnect.onmicrosoft.com::2e9df2d5-df92-4e5c-ad51-805d35800e25" providerId="AD" clId="Web-{9AAED294-BDED-7107-203B-5E038E927114}" dt="2024-07-26T11:06:26.474" v="204" actId="1076"/>
          <ac:picMkLst>
            <pc:docMk/>
            <pc:sldMk cId="1024314912" sldId="2147478984"/>
            <ac:picMk id="13" creationId="{5BF38760-F65E-4686-908A-7D3D60FB264E}"/>
          </ac:picMkLst>
        </pc:picChg>
      </pc:sldChg>
      <pc:sldChg chg="addSp delSp modSp add ord replId">
        <pc:chgData name="Rebecca Diaz-Castrejon" userId="S::rebecca_neimandcollaborative.com#ext#@ncconnect.onmicrosoft.com::2e9df2d5-df92-4e5c-ad51-805d35800e25" providerId="AD" clId="Web-{9AAED294-BDED-7107-203B-5E038E927114}" dt="2024-07-26T11:19:22.370" v="282"/>
        <pc:sldMkLst>
          <pc:docMk/>
          <pc:sldMk cId="367831233" sldId="2147478985"/>
        </pc:sldMkLst>
        <pc:spChg chg="mod">
          <ac:chgData name="Rebecca Diaz-Castrejon" userId="S::rebecca_neimandcollaborative.com#ext#@ncconnect.onmicrosoft.com::2e9df2d5-df92-4e5c-ad51-805d35800e25" providerId="AD" clId="Web-{9AAED294-BDED-7107-203B-5E038E927114}" dt="2024-07-26T11:18:25.104" v="279" actId="14100"/>
          <ac:spMkLst>
            <pc:docMk/>
            <pc:sldMk cId="367831233" sldId="2147478985"/>
            <ac:spMk id="2" creationId="{49379B3E-1EAA-094C-B956-629928AFE987}"/>
          </ac:spMkLst>
        </pc:spChg>
        <pc:spChg chg="mod">
          <ac:chgData name="Rebecca Diaz-Castrejon" userId="S::rebecca_neimandcollaborative.com#ext#@ncconnect.onmicrosoft.com::2e9df2d5-df92-4e5c-ad51-805d35800e25" providerId="AD" clId="Web-{9AAED294-BDED-7107-203B-5E038E927114}" dt="2024-07-26T11:18:38.510" v="281" actId="14100"/>
          <ac:spMkLst>
            <pc:docMk/>
            <pc:sldMk cId="367831233" sldId="2147478985"/>
            <ac:spMk id="3" creationId="{00000000-0000-0000-0000-000000000000}"/>
          </ac:spMkLst>
        </pc:spChg>
        <pc:spChg chg="mod">
          <ac:chgData name="Rebecca Diaz-Castrejon" userId="S::rebecca_neimandcollaborative.com#ext#@ncconnect.onmicrosoft.com::2e9df2d5-df92-4e5c-ad51-805d35800e25" providerId="AD" clId="Web-{9AAED294-BDED-7107-203B-5E038E927114}" dt="2024-07-26T11:07:23.803" v="224" actId="1076"/>
          <ac:spMkLst>
            <pc:docMk/>
            <pc:sldMk cId="367831233" sldId="2147478985"/>
            <ac:spMk id="25" creationId="{00000000-0000-0000-0000-000000000000}"/>
          </ac:spMkLst>
        </pc:spChg>
        <pc:spChg chg="mod">
          <ac:chgData name="Rebecca Diaz-Castrejon" userId="S::rebecca_neimandcollaborative.com#ext#@ncconnect.onmicrosoft.com::2e9df2d5-df92-4e5c-ad51-805d35800e25" providerId="AD" clId="Web-{9AAED294-BDED-7107-203B-5E038E927114}" dt="2024-07-26T11:07:23.787" v="223" actId="1076"/>
          <ac:spMkLst>
            <pc:docMk/>
            <pc:sldMk cId="367831233" sldId="2147478985"/>
            <ac:spMk id="26" creationId="{00000000-0000-0000-0000-000000000000}"/>
          </ac:spMkLst>
        </pc:spChg>
        <pc:grpChg chg="mod">
          <ac:chgData name="Rebecca Diaz-Castrejon" userId="S::rebecca_neimandcollaborative.com#ext#@ncconnect.onmicrosoft.com::2e9df2d5-df92-4e5c-ad51-805d35800e25" providerId="AD" clId="Web-{9AAED294-BDED-7107-203B-5E038E927114}" dt="2024-07-26T11:17:41.243" v="275" actId="1076"/>
          <ac:grpSpMkLst>
            <pc:docMk/>
            <pc:sldMk cId="367831233" sldId="2147478985"/>
            <ac:grpSpMk id="5" creationId="{25D686F4-B453-EC28-6F4B-CDA42C7DE290}"/>
          </ac:grpSpMkLst>
        </pc:grpChg>
        <pc:picChg chg="add mod ord modCrop">
          <ac:chgData name="Rebecca Diaz-Castrejon" userId="S::rebecca_neimandcollaborative.com#ext#@ncconnect.onmicrosoft.com::2e9df2d5-df92-4e5c-ad51-805d35800e25" providerId="AD" clId="Web-{9AAED294-BDED-7107-203B-5E038E927114}" dt="2024-07-26T11:18:33.119" v="280" actId="14100"/>
          <ac:picMkLst>
            <pc:docMk/>
            <pc:sldMk cId="367831233" sldId="2147478985"/>
            <ac:picMk id="4" creationId="{03F7D33A-90CE-2F4D-33E5-5314E9B33203}"/>
          </ac:picMkLst>
        </pc:picChg>
        <pc:picChg chg="del">
          <ac:chgData name="Rebecca Diaz-Castrejon" userId="S::rebecca_neimandcollaborative.com#ext#@ncconnect.onmicrosoft.com::2e9df2d5-df92-4e5c-ad51-805d35800e25" providerId="AD" clId="Web-{9AAED294-BDED-7107-203B-5E038E927114}" dt="2024-07-26T11:05:48.832" v="185"/>
          <ac:picMkLst>
            <pc:docMk/>
            <pc:sldMk cId="367831233" sldId="2147478985"/>
            <ac:picMk id="6" creationId="{A0460B9E-B222-3CE7-E426-50575B33942A}"/>
          </ac:picMkLst>
        </pc:picChg>
        <pc:picChg chg="mod">
          <ac:chgData name="Rebecca Diaz-Castrejon" userId="S::rebecca_neimandcollaborative.com#ext#@ncconnect.onmicrosoft.com::2e9df2d5-df92-4e5c-ad51-805d35800e25" providerId="AD" clId="Web-{9AAED294-BDED-7107-203B-5E038E927114}" dt="2024-07-26T11:07:23.771" v="222" actId="1076"/>
          <ac:picMkLst>
            <pc:docMk/>
            <pc:sldMk cId="367831233" sldId="2147478985"/>
            <ac:picMk id="13" creationId="{5BF38760-F65E-4686-908A-7D3D60FB264E}"/>
          </ac:picMkLst>
        </pc:picChg>
      </pc:sldChg>
    </pc:docChg>
  </pc:docChgLst>
  <pc:docChgLst>
    <pc:chgData name="Rebecca Diaz-Castrejon" userId="S::rebecca_neimandcollaborative.com#ext#@ncconnect.onmicrosoft.com::2e9df2d5-df92-4e5c-ad51-805d35800e25" providerId="AD" clId="Web-{65639DB1-498A-6862-627E-72B2FFE91239}"/>
    <pc:docChg chg="modSld sldOrd">
      <pc:chgData name="Rebecca Diaz-Castrejon" userId="S::rebecca_neimandcollaborative.com#ext#@ncconnect.onmicrosoft.com::2e9df2d5-df92-4e5c-ad51-805d35800e25" providerId="AD" clId="Web-{65639DB1-498A-6862-627E-72B2FFE91239}" dt="2024-08-07T22:42:54.411" v="100"/>
      <pc:docMkLst>
        <pc:docMk/>
      </pc:docMkLst>
      <pc:sldChg chg="addSp delSp modSp mod setBg modClrScheme chgLayout">
        <pc:chgData name="Rebecca Diaz-Castrejon" userId="S::rebecca_neimandcollaborative.com#ext#@ncconnect.onmicrosoft.com::2e9df2d5-df92-4e5c-ad51-805d35800e25" providerId="AD" clId="Web-{65639DB1-498A-6862-627E-72B2FFE91239}" dt="2024-08-07T22:42:19.254" v="70" actId="20577"/>
        <pc:sldMkLst>
          <pc:docMk/>
          <pc:sldMk cId="1137231823" sldId="2147478919"/>
        </pc:sldMkLst>
        <pc:spChg chg="add del mod ord">
          <ac:chgData name="Rebecca Diaz-Castrejon" userId="S::rebecca_neimandcollaborative.com#ext#@ncconnect.onmicrosoft.com::2e9df2d5-df92-4e5c-ad51-805d35800e25" providerId="AD" clId="Web-{65639DB1-498A-6862-627E-72B2FFE91239}" dt="2024-08-07T22:41:59.941" v="67"/>
          <ac:spMkLst>
            <pc:docMk/>
            <pc:sldMk cId="1137231823" sldId="2147478919"/>
            <ac:spMk id="2" creationId="{DA44429F-59A9-2D67-5E71-7AB0EFCE1233}"/>
          </ac:spMkLst>
        </pc:spChg>
        <pc:spChg chg="mod ord">
          <ac:chgData name="Rebecca Diaz-Castrejon" userId="S::rebecca_neimandcollaborative.com#ext#@ncconnect.onmicrosoft.com::2e9df2d5-df92-4e5c-ad51-805d35800e25" providerId="AD" clId="Web-{65639DB1-498A-6862-627E-72B2FFE91239}" dt="2024-08-07T22:42:19.254" v="70" actId="20577"/>
          <ac:spMkLst>
            <pc:docMk/>
            <pc:sldMk cId="1137231823" sldId="2147478919"/>
            <ac:spMk id="3" creationId="{FC0C3C2D-3C2C-B95F-90D1-EAE59E59E520}"/>
          </ac:spMkLst>
        </pc:spChg>
      </pc:sldChg>
      <pc:sldChg chg="addSp delSp modSp">
        <pc:chgData name="Rebecca Diaz-Castrejon" userId="S::rebecca_neimandcollaborative.com#ext#@ncconnect.onmicrosoft.com::2e9df2d5-df92-4e5c-ad51-805d35800e25" providerId="AD" clId="Web-{65639DB1-498A-6862-627E-72B2FFE91239}" dt="2024-08-07T22:08:43.224" v="24" actId="14100"/>
        <pc:sldMkLst>
          <pc:docMk/>
          <pc:sldMk cId="1282052852" sldId="2147478960"/>
        </pc:sldMkLst>
        <pc:picChg chg="del">
          <ac:chgData name="Rebecca Diaz-Castrejon" userId="S::rebecca_neimandcollaborative.com#ext#@ncconnect.onmicrosoft.com::2e9df2d5-df92-4e5c-ad51-805d35800e25" providerId="AD" clId="Web-{65639DB1-498A-6862-627E-72B2FFE91239}" dt="2024-08-07T22:08:21.912" v="20"/>
          <ac:picMkLst>
            <pc:docMk/>
            <pc:sldMk cId="1282052852" sldId="2147478960"/>
            <ac:picMk id="6" creationId="{10A04071-72F6-C255-1A67-DCD58E8A2508}"/>
          </ac:picMkLst>
        </pc:picChg>
        <pc:picChg chg="add mod ord">
          <ac:chgData name="Rebecca Diaz-Castrejon" userId="S::rebecca_neimandcollaborative.com#ext#@ncconnect.onmicrosoft.com::2e9df2d5-df92-4e5c-ad51-805d35800e25" providerId="AD" clId="Web-{65639DB1-498A-6862-627E-72B2FFE91239}" dt="2024-08-07T22:08:43.224" v="24" actId="14100"/>
          <ac:picMkLst>
            <pc:docMk/>
            <pc:sldMk cId="1282052852" sldId="2147478960"/>
            <ac:picMk id="8" creationId="{2F21832D-0B7D-F3E1-B7ED-8F10D38E875F}"/>
          </ac:picMkLst>
        </pc:picChg>
      </pc:sldChg>
      <pc:sldChg chg="delSp modSp">
        <pc:chgData name="Rebecca Diaz-Castrejon" userId="S::rebecca_neimandcollaborative.com#ext#@ncconnect.onmicrosoft.com::2e9df2d5-df92-4e5c-ad51-805d35800e25" providerId="AD" clId="Web-{65639DB1-498A-6862-627E-72B2FFE91239}" dt="2024-08-07T22:07:41.974" v="19" actId="1076"/>
        <pc:sldMkLst>
          <pc:docMk/>
          <pc:sldMk cId="775686506" sldId="2147478966"/>
        </pc:sldMkLst>
        <pc:spChg chg="mod topLvl">
          <ac:chgData name="Rebecca Diaz-Castrejon" userId="S::rebecca_neimandcollaborative.com#ext#@ncconnect.onmicrosoft.com::2e9df2d5-df92-4e5c-ad51-805d35800e25" providerId="AD" clId="Web-{65639DB1-498A-6862-627E-72B2FFE91239}" dt="2024-08-07T22:07:41.974" v="19" actId="1076"/>
          <ac:spMkLst>
            <pc:docMk/>
            <pc:sldMk cId="775686506" sldId="2147478966"/>
            <ac:spMk id="3" creationId="{255A3288-5AA8-3055-8765-96EF049E3C49}"/>
          </ac:spMkLst>
        </pc:spChg>
        <pc:grpChg chg="del">
          <ac:chgData name="Rebecca Diaz-Castrejon" userId="S::rebecca_neimandcollaborative.com#ext#@ncconnect.onmicrosoft.com::2e9df2d5-df92-4e5c-ad51-805d35800e25" providerId="AD" clId="Web-{65639DB1-498A-6862-627E-72B2FFE91239}" dt="2024-08-07T22:01:20.658" v="0"/>
          <ac:grpSpMkLst>
            <pc:docMk/>
            <pc:sldMk cId="775686506" sldId="2147478966"/>
            <ac:grpSpMk id="36" creationId="{542140E1-A236-736C-DB74-01E321E039B3}"/>
          </ac:grpSpMkLst>
        </pc:grpChg>
        <pc:grpChg chg="mod">
          <ac:chgData name="Rebecca Diaz-Castrejon" userId="S::rebecca_neimandcollaborative.com#ext#@ncconnect.onmicrosoft.com::2e9df2d5-df92-4e5c-ad51-805d35800e25" providerId="AD" clId="Web-{65639DB1-498A-6862-627E-72B2FFE91239}" dt="2024-08-07T22:07:18.333" v="13" actId="1076"/>
          <ac:grpSpMkLst>
            <pc:docMk/>
            <pc:sldMk cId="775686506" sldId="2147478966"/>
            <ac:grpSpMk id="44" creationId="{D14E7FBB-914C-CB28-92E5-DE7A7B5C6E41}"/>
          </ac:grpSpMkLst>
        </pc:grpChg>
        <pc:picChg chg="del topLvl">
          <ac:chgData name="Rebecca Diaz-Castrejon" userId="S::rebecca_neimandcollaborative.com#ext#@ncconnect.onmicrosoft.com::2e9df2d5-df92-4e5c-ad51-805d35800e25" providerId="AD" clId="Web-{65639DB1-498A-6862-627E-72B2FFE91239}" dt="2024-08-07T22:01:23.659" v="1"/>
          <ac:picMkLst>
            <pc:docMk/>
            <pc:sldMk cId="775686506" sldId="2147478966"/>
            <ac:picMk id="5" creationId="{D872DF31-9BD5-1EC7-7F48-8D5F40224041}"/>
          </ac:picMkLst>
        </pc:picChg>
      </pc:sldChg>
      <pc:sldChg chg="mod modShow addCm">
        <pc:chgData name="Rebecca Diaz-Castrejon" userId="S::rebecca_neimandcollaborative.com#ext#@ncconnect.onmicrosoft.com::2e9df2d5-df92-4e5c-ad51-805d35800e25" providerId="AD" clId="Web-{65639DB1-498A-6862-627E-72B2FFE91239}" dt="2024-08-07T22:09:04.662" v="26"/>
        <pc:sldMkLst>
          <pc:docMk/>
          <pc:sldMk cId="1863474302" sldId="2147478980"/>
        </pc:sldMkLst>
        <pc:extLst>
          <p:ext xmlns:p="http://schemas.openxmlformats.org/presentationml/2006/main" uri="{D6D511B9-2390-475A-947B-AFAB55BFBCF1}">
            <pc226:cmChg xmlns:pc226="http://schemas.microsoft.com/office/powerpoint/2022/06/main/command" chg="add">
              <pc226:chgData name="Rebecca Diaz-Castrejon" userId="S::rebecca_neimandcollaborative.com#ext#@ncconnect.onmicrosoft.com::2e9df2d5-df92-4e5c-ad51-805d35800e25" providerId="AD" clId="Web-{65639DB1-498A-6862-627E-72B2FFE91239}" dt="2024-08-07T22:09:04.662" v="26"/>
              <pc2:cmMkLst xmlns:pc2="http://schemas.microsoft.com/office/powerpoint/2019/9/main/command">
                <pc:docMk/>
                <pc:sldMk cId="1863474302" sldId="2147478980"/>
                <pc2:cmMk id="{AEC54F9F-43DB-420C-AC58-B2C2EE98F6FB}"/>
              </pc2:cmMkLst>
            </pc226:cmChg>
          </p:ext>
        </pc:extLst>
      </pc:sldChg>
      <pc:sldChg chg="addSp delSp modSp ord">
        <pc:chgData name="Rebecca Diaz-Castrejon" userId="S::rebecca_neimandcollaborative.com#ext#@ncconnect.onmicrosoft.com::2e9df2d5-df92-4e5c-ad51-805d35800e25" providerId="AD" clId="Web-{65639DB1-498A-6862-627E-72B2FFE91239}" dt="2024-08-07T22:42:54.411" v="100"/>
        <pc:sldMkLst>
          <pc:docMk/>
          <pc:sldMk cId="787076014" sldId="2147478988"/>
        </pc:sldMkLst>
        <pc:spChg chg="add del mod">
          <ac:chgData name="Rebecca Diaz-Castrejon" userId="S::rebecca_neimandcollaborative.com#ext#@ncconnect.onmicrosoft.com::2e9df2d5-df92-4e5c-ad51-805d35800e25" providerId="AD" clId="Web-{65639DB1-498A-6862-627E-72B2FFE91239}" dt="2024-08-07T22:38:39.421" v="40"/>
          <ac:spMkLst>
            <pc:docMk/>
            <pc:sldMk cId="787076014" sldId="2147478988"/>
            <ac:spMk id="2" creationId="{015A92E1-ACCB-F630-94A0-CDA1E2F70A98}"/>
          </ac:spMkLst>
        </pc:spChg>
        <pc:spChg chg="mod">
          <ac:chgData name="Rebecca Diaz-Castrejon" userId="S::rebecca_neimandcollaborative.com#ext#@ncconnect.onmicrosoft.com::2e9df2d5-df92-4e5c-ad51-805d35800e25" providerId="AD" clId="Web-{65639DB1-498A-6862-627E-72B2FFE91239}" dt="2024-08-07T22:42:40.520" v="72" actId="1076"/>
          <ac:spMkLst>
            <pc:docMk/>
            <pc:sldMk cId="787076014" sldId="2147478988"/>
            <ac:spMk id="3" creationId="{255A3288-5AA8-3055-8765-96EF049E3C49}"/>
          </ac:spMkLst>
        </pc:spChg>
        <pc:spChg chg="add mod">
          <ac:chgData name="Rebecca Diaz-Castrejon" userId="S::rebecca_neimandcollaborative.com#ext#@ncconnect.onmicrosoft.com::2e9df2d5-df92-4e5c-ad51-805d35800e25" providerId="AD" clId="Web-{65639DB1-498A-6862-627E-72B2FFE91239}" dt="2024-08-07T22:42:48.974" v="99" actId="1076"/>
          <ac:spMkLst>
            <pc:docMk/>
            <pc:sldMk cId="787076014" sldId="2147478988"/>
            <ac:spMk id="4" creationId="{48AAAF1C-15EC-E5C4-AA60-D906947157BE}"/>
          </ac:spMkLst>
        </pc:spChg>
        <pc:spChg chg="mod">
          <ac:chgData name="Rebecca Diaz-Castrejon" userId="S::rebecca_neimandcollaborative.com#ext#@ncconnect.onmicrosoft.com::2e9df2d5-df92-4e5c-ad51-805d35800e25" providerId="AD" clId="Web-{65639DB1-498A-6862-627E-72B2FFE91239}" dt="2024-08-07T22:42:48.724" v="87" actId="1076"/>
          <ac:spMkLst>
            <pc:docMk/>
            <pc:sldMk cId="787076014" sldId="2147478988"/>
            <ac:spMk id="47" creationId="{1D6DE629-1831-A43D-3710-CF29918BCAD0}"/>
          </ac:spMkLst>
        </pc:spChg>
        <pc:spChg chg="mod">
          <ac:chgData name="Rebecca Diaz-Castrejon" userId="S::rebecca_neimandcollaborative.com#ext#@ncconnect.onmicrosoft.com::2e9df2d5-df92-4e5c-ad51-805d35800e25" providerId="AD" clId="Web-{65639DB1-498A-6862-627E-72B2FFE91239}" dt="2024-08-07T22:42:48.724" v="88" actId="1076"/>
          <ac:spMkLst>
            <pc:docMk/>
            <pc:sldMk cId="787076014" sldId="2147478988"/>
            <ac:spMk id="56" creationId="{51F11F86-893F-CB9C-892C-B48A73E1BB22}"/>
          </ac:spMkLst>
        </pc:spChg>
        <pc:spChg chg="mod">
          <ac:chgData name="Rebecca Diaz-Castrejon" userId="S::rebecca_neimandcollaborative.com#ext#@ncconnect.onmicrosoft.com::2e9df2d5-df92-4e5c-ad51-805d35800e25" providerId="AD" clId="Web-{65639DB1-498A-6862-627E-72B2FFE91239}" dt="2024-08-07T22:42:48.802" v="91" actId="1076"/>
          <ac:spMkLst>
            <pc:docMk/>
            <pc:sldMk cId="787076014" sldId="2147478988"/>
            <ac:spMk id="59" creationId="{8A53AA7F-E2D5-474E-9898-384CE3BC8B38}"/>
          </ac:spMkLst>
        </pc:spChg>
        <pc:spChg chg="mod">
          <ac:chgData name="Rebecca Diaz-Castrejon" userId="S::rebecca_neimandcollaborative.com#ext#@ncconnect.onmicrosoft.com::2e9df2d5-df92-4e5c-ad51-805d35800e25" providerId="AD" clId="Web-{65639DB1-498A-6862-627E-72B2FFE91239}" dt="2024-08-07T22:42:48.927" v="96" actId="1076"/>
          <ac:spMkLst>
            <pc:docMk/>
            <pc:sldMk cId="787076014" sldId="2147478988"/>
            <ac:spMk id="67" creationId="{497B080B-5BF5-5026-29B8-577A8C3B4B43}"/>
          </ac:spMkLst>
        </pc:spChg>
        <pc:spChg chg="mod">
          <ac:chgData name="Rebecca Diaz-Castrejon" userId="S::rebecca_neimandcollaborative.com#ext#@ncconnect.onmicrosoft.com::2e9df2d5-df92-4e5c-ad51-805d35800e25" providerId="AD" clId="Web-{65639DB1-498A-6862-627E-72B2FFE91239}" dt="2024-08-07T22:42:48.958" v="98" actId="1076"/>
          <ac:spMkLst>
            <pc:docMk/>
            <pc:sldMk cId="787076014" sldId="2147478988"/>
            <ac:spMk id="69" creationId="{65568A9C-7A5B-ACD1-E469-0DDC9BA0E719}"/>
          </ac:spMkLst>
        </pc:spChg>
        <pc:picChg chg="del">
          <ac:chgData name="Rebecca Diaz-Castrejon" userId="S::rebecca_neimandcollaborative.com#ext#@ncconnect.onmicrosoft.com::2e9df2d5-df92-4e5c-ad51-805d35800e25" providerId="AD" clId="Web-{65639DB1-498A-6862-627E-72B2FFE91239}" dt="2024-08-07T22:01:32.846" v="3"/>
          <ac:picMkLst>
            <pc:docMk/>
            <pc:sldMk cId="787076014" sldId="2147478988"/>
            <ac:picMk id="4" creationId="{5751FB9C-4BBB-E501-446E-D52FF240A5CB}"/>
          </ac:picMkLst>
        </pc:picChg>
        <pc:picChg chg="add">
          <ac:chgData name="Rebecca Diaz-Castrejon" userId="S::rebecca_neimandcollaborative.com#ext#@ncconnect.onmicrosoft.com::2e9df2d5-df92-4e5c-ad51-805d35800e25" providerId="AD" clId="Web-{65639DB1-498A-6862-627E-72B2FFE91239}" dt="2024-08-07T22:42:54.411" v="100"/>
          <ac:picMkLst>
            <pc:docMk/>
            <pc:sldMk cId="787076014" sldId="2147478988"/>
            <ac:picMk id="6" creationId="{73E271ED-0F2B-7A9F-CEAB-8F0073D29008}"/>
          </ac:picMkLst>
        </pc:picChg>
        <pc:picChg chg="mod">
          <ac:chgData name="Rebecca Diaz-Castrejon" userId="S::rebecca_neimandcollaborative.com#ext#@ncconnect.onmicrosoft.com::2e9df2d5-df92-4e5c-ad51-805d35800e25" providerId="AD" clId="Web-{65639DB1-498A-6862-627E-72B2FFE91239}" dt="2024-08-07T22:42:48.708" v="86" actId="1076"/>
          <ac:picMkLst>
            <pc:docMk/>
            <pc:sldMk cId="787076014" sldId="2147478988"/>
            <ac:picMk id="54" creationId="{95B9907A-0063-234E-66E3-96DEDFB89309}"/>
          </ac:picMkLst>
        </pc:picChg>
        <pc:picChg chg="mod">
          <ac:chgData name="Rebecca Diaz-Castrejon" userId="S::rebecca_neimandcollaborative.com#ext#@ncconnect.onmicrosoft.com::2e9df2d5-df92-4e5c-ad51-805d35800e25" providerId="AD" clId="Web-{65639DB1-498A-6862-627E-72B2FFE91239}" dt="2024-08-07T22:42:48.739" v="89" actId="1076"/>
          <ac:picMkLst>
            <pc:docMk/>
            <pc:sldMk cId="787076014" sldId="2147478988"/>
            <ac:picMk id="57" creationId="{8617AFE8-499A-CE26-32C3-F3DDF22E7647}"/>
          </ac:picMkLst>
        </pc:picChg>
        <pc:picChg chg="mod">
          <ac:chgData name="Rebecca Diaz-Castrejon" userId="S::rebecca_neimandcollaborative.com#ext#@ncconnect.onmicrosoft.com::2e9df2d5-df92-4e5c-ad51-805d35800e25" providerId="AD" clId="Web-{65639DB1-498A-6862-627E-72B2FFE91239}" dt="2024-08-07T22:42:48.786" v="90" actId="1076"/>
          <ac:picMkLst>
            <pc:docMk/>
            <pc:sldMk cId="787076014" sldId="2147478988"/>
            <ac:picMk id="58" creationId="{5A1D012C-BA00-4508-AAC0-8D95D7AF2376}"/>
          </ac:picMkLst>
        </pc:picChg>
        <pc:picChg chg="mod">
          <ac:chgData name="Rebecca Diaz-Castrejon" userId="S::rebecca_neimandcollaborative.com#ext#@ncconnect.onmicrosoft.com::2e9df2d5-df92-4e5c-ad51-805d35800e25" providerId="AD" clId="Web-{65639DB1-498A-6862-627E-72B2FFE91239}" dt="2024-08-07T22:42:48.817" v="92" actId="1076"/>
          <ac:picMkLst>
            <pc:docMk/>
            <pc:sldMk cId="787076014" sldId="2147478988"/>
            <ac:picMk id="60" creationId="{547CFF82-0D8A-F7CF-A215-75A4F9B620FC}"/>
          </ac:picMkLst>
        </pc:picChg>
        <pc:picChg chg="mod">
          <ac:chgData name="Rebecca Diaz-Castrejon" userId="S::rebecca_neimandcollaborative.com#ext#@ncconnect.onmicrosoft.com::2e9df2d5-df92-4e5c-ad51-805d35800e25" providerId="AD" clId="Web-{65639DB1-498A-6862-627E-72B2FFE91239}" dt="2024-08-07T22:42:48.849" v="93" actId="1076"/>
          <ac:picMkLst>
            <pc:docMk/>
            <pc:sldMk cId="787076014" sldId="2147478988"/>
            <ac:picMk id="63" creationId="{790B01BE-6B60-9B1A-58A8-5E5FB53E7DF1}"/>
          </ac:picMkLst>
        </pc:picChg>
        <pc:picChg chg="mod">
          <ac:chgData name="Rebecca Diaz-Castrejon" userId="S::rebecca_neimandcollaborative.com#ext#@ncconnect.onmicrosoft.com::2e9df2d5-df92-4e5c-ad51-805d35800e25" providerId="AD" clId="Web-{65639DB1-498A-6862-627E-72B2FFE91239}" dt="2024-08-07T22:42:48.880" v="94" actId="1076"/>
          <ac:picMkLst>
            <pc:docMk/>
            <pc:sldMk cId="787076014" sldId="2147478988"/>
            <ac:picMk id="65" creationId="{A565225D-4176-8703-1775-0C56CCE0D1AD}"/>
          </ac:picMkLst>
        </pc:picChg>
        <pc:picChg chg="mod">
          <ac:chgData name="Rebecca Diaz-Castrejon" userId="S::rebecca_neimandcollaborative.com#ext#@ncconnect.onmicrosoft.com::2e9df2d5-df92-4e5c-ad51-805d35800e25" providerId="AD" clId="Web-{65639DB1-498A-6862-627E-72B2FFE91239}" dt="2024-08-07T22:42:48.911" v="95" actId="1076"/>
          <ac:picMkLst>
            <pc:docMk/>
            <pc:sldMk cId="787076014" sldId="2147478988"/>
            <ac:picMk id="66" creationId="{BE12AFCD-F089-2039-507E-7848B3E2C1D6}"/>
          </ac:picMkLst>
        </pc:picChg>
        <pc:picChg chg="mod">
          <ac:chgData name="Rebecca Diaz-Castrejon" userId="S::rebecca_neimandcollaborative.com#ext#@ncconnect.onmicrosoft.com::2e9df2d5-df92-4e5c-ad51-805d35800e25" providerId="AD" clId="Web-{65639DB1-498A-6862-627E-72B2FFE91239}" dt="2024-08-07T22:42:48.942" v="97" actId="1076"/>
          <ac:picMkLst>
            <pc:docMk/>
            <pc:sldMk cId="787076014" sldId="2147478988"/>
            <ac:picMk id="68" creationId="{B27A7C2C-2AF0-C5AB-206A-46386F8B03EB}"/>
          </ac:picMkLst>
        </pc:picChg>
      </pc:sldChg>
      <pc:sldChg chg="delSp modSp">
        <pc:chgData name="Rebecca Diaz-Castrejon" userId="S::rebecca_neimandcollaborative.com#ext#@ncconnect.onmicrosoft.com::2e9df2d5-df92-4e5c-ad51-805d35800e25" providerId="AD" clId="Web-{65639DB1-498A-6862-627E-72B2FFE91239}" dt="2024-08-07T22:01:51.846" v="6" actId="14100"/>
        <pc:sldMkLst>
          <pc:docMk/>
          <pc:sldMk cId="1150341760" sldId="2147478989"/>
        </pc:sldMkLst>
        <pc:spChg chg="mod">
          <ac:chgData name="Rebecca Diaz-Castrejon" userId="S::rebecca_neimandcollaborative.com#ext#@ncconnect.onmicrosoft.com::2e9df2d5-df92-4e5c-ad51-805d35800e25" providerId="AD" clId="Web-{65639DB1-498A-6862-627E-72B2FFE91239}" dt="2024-08-07T22:01:51.846" v="6" actId="14100"/>
          <ac:spMkLst>
            <pc:docMk/>
            <pc:sldMk cId="1150341760" sldId="2147478989"/>
            <ac:spMk id="3" creationId="{255A3288-5AA8-3055-8765-96EF049E3C49}"/>
          </ac:spMkLst>
        </pc:spChg>
        <pc:picChg chg="del">
          <ac:chgData name="Rebecca Diaz-Castrejon" userId="S::rebecca_neimandcollaborative.com#ext#@ncconnect.onmicrosoft.com::2e9df2d5-df92-4e5c-ad51-805d35800e25" providerId="AD" clId="Web-{65639DB1-498A-6862-627E-72B2FFE91239}" dt="2024-08-07T22:01:47.799" v="5"/>
          <ac:picMkLst>
            <pc:docMk/>
            <pc:sldMk cId="1150341760" sldId="2147478989"/>
            <ac:picMk id="5" creationId="{3F242AA8-54B9-9E8A-A982-24768DFCD229}"/>
          </ac:picMkLst>
        </pc:picChg>
      </pc:sldChg>
      <pc:sldChg chg="mod modShow">
        <pc:chgData name="Rebecca Diaz-Castrejon" userId="S::rebecca_neimandcollaborative.com#ext#@ncconnect.onmicrosoft.com::2e9df2d5-df92-4e5c-ad51-805d35800e25" providerId="AD" clId="Web-{65639DB1-498A-6862-627E-72B2FFE91239}" dt="2024-08-07T22:11:46.288" v="27"/>
        <pc:sldMkLst>
          <pc:docMk/>
          <pc:sldMk cId="14286104" sldId="2147478990"/>
        </pc:sldMkLst>
      </pc:sldChg>
    </pc:docChg>
  </pc:docChgLst>
  <pc:docChgLst>
    <pc:chgData name="Rebecca Diaz-Castrejon" userId="S::rebecca_neimandcollaborative.com#ext#@ncconnect.onmicrosoft.com::2e9df2d5-df92-4e5c-ad51-805d35800e25" providerId="AD" clId="Web-{7C4087A5-852A-0E62-E847-699A9F8AAE0F}"/>
    <pc:docChg chg="modSld">
      <pc:chgData name="Rebecca Diaz-Castrejon" userId="S::rebecca_neimandcollaborative.com#ext#@ncconnect.onmicrosoft.com::2e9df2d5-df92-4e5c-ad51-805d35800e25" providerId="AD" clId="Web-{7C4087A5-852A-0E62-E847-699A9F8AAE0F}" dt="2024-08-11T22:02:10.012" v="110"/>
      <pc:docMkLst>
        <pc:docMk/>
      </pc:docMkLst>
      <pc:sldChg chg="modSp">
        <pc:chgData name="Rebecca Diaz-Castrejon" userId="S::rebecca_neimandcollaborative.com#ext#@ncconnect.onmicrosoft.com::2e9df2d5-df92-4e5c-ad51-805d35800e25" providerId="AD" clId="Web-{7C4087A5-852A-0E62-E847-699A9F8AAE0F}" dt="2024-08-11T21:51:14.278" v="4"/>
        <pc:sldMkLst>
          <pc:docMk/>
          <pc:sldMk cId="1886286786" sldId="2147376866"/>
        </pc:sldMkLst>
        <pc:picChg chg="mod">
          <ac:chgData name="Rebecca Diaz-Castrejon" userId="S::rebecca_neimandcollaborative.com#ext#@ncconnect.onmicrosoft.com::2e9df2d5-df92-4e5c-ad51-805d35800e25" providerId="AD" clId="Web-{7C4087A5-852A-0E62-E847-699A9F8AAE0F}" dt="2024-08-11T21:51:14.278" v="4"/>
          <ac:picMkLst>
            <pc:docMk/>
            <pc:sldMk cId="1886286786" sldId="2147376866"/>
            <ac:picMk id="3" creationId="{B4BA8645-A071-5408-37EC-8A50919E48AA}"/>
          </ac:picMkLst>
        </pc:picChg>
      </pc:sldChg>
      <pc:sldChg chg="modSp">
        <pc:chgData name="Rebecca Diaz-Castrejon" userId="S::rebecca_neimandcollaborative.com#ext#@ncconnect.onmicrosoft.com::2e9df2d5-df92-4e5c-ad51-805d35800e25" providerId="AD" clId="Web-{7C4087A5-852A-0E62-E847-699A9F8AAE0F}" dt="2024-08-11T21:55:01.067" v="55"/>
        <pc:sldMkLst>
          <pc:docMk/>
          <pc:sldMk cId="1137231823" sldId="2147478919"/>
        </pc:sldMkLst>
        <pc:picChg chg="mod">
          <ac:chgData name="Rebecca Diaz-Castrejon" userId="S::rebecca_neimandcollaborative.com#ext#@ncconnect.onmicrosoft.com::2e9df2d5-df92-4e5c-ad51-805d35800e25" providerId="AD" clId="Web-{7C4087A5-852A-0E62-E847-699A9F8AAE0F}" dt="2024-08-11T21:54:58.333" v="54"/>
          <ac:picMkLst>
            <pc:docMk/>
            <pc:sldMk cId="1137231823" sldId="2147478919"/>
            <ac:picMk id="5" creationId="{3097DA5A-A2ED-8257-CFCB-407FD24BA7C0}"/>
          </ac:picMkLst>
        </pc:picChg>
        <pc:picChg chg="mod">
          <ac:chgData name="Rebecca Diaz-Castrejon" userId="S::rebecca_neimandcollaborative.com#ext#@ncconnect.onmicrosoft.com::2e9df2d5-df92-4e5c-ad51-805d35800e25" providerId="AD" clId="Web-{7C4087A5-852A-0E62-E847-699A9F8AAE0F}" dt="2024-08-11T21:55:01.067" v="55"/>
          <ac:picMkLst>
            <pc:docMk/>
            <pc:sldMk cId="1137231823" sldId="2147478919"/>
            <ac:picMk id="8" creationId="{05BB2761-CCFD-8100-DB16-35AEACC38B43}"/>
          </ac:picMkLst>
        </pc:picChg>
      </pc:sldChg>
      <pc:sldChg chg="modSp">
        <pc:chgData name="Rebecca Diaz-Castrejon" userId="S::rebecca_neimandcollaborative.com#ext#@ncconnect.onmicrosoft.com::2e9df2d5-df92-4e5c-ad51-805d35800e25" providerId="AD" clId="Web-{7C4087A5-852A-0E62-E847-699A9F8AAE0F}" dt="2024-08-11T21:57:24.788" v="77"/>
        <pc:sldMkLst>
          <pc:docMk/>
          <pc:sldMk cId="0" sldId="2147478931"/>
        </pc:sldMkLst>
        <pc:spChg chg="mod">
          <ac:chgData name="Rebecca Diaz-Castrejon" userId="S::rebecca_neimandcollaborative.com#ext#@ncconnect.onmicrosoft.com::2e9df2d5-df92-4e5c-ad51-805d35800e25" providerId="AD" clId="Web-{7C4087A5-852A-0E62-E847-699A9F8AAE0F}" dt="2024-08-11T21:57:20.538" v="75"/>
          <ac:spMkLst>
            <pc:docMk/>
            <pc:sldMk cId="0" sldId="2147478931"/>
            <ac:spMk id="2" creationId="{00000000-0000-0000-0000-000000000000}"/>
          </ac:spMkLst>
        </pc:spChg>
        <pc:spChg chg="mod">
          <ac:chgData name="Rebecca Diaz-Castrejon" userId="S::rebecca_neimandcollaborative.com#ext#@ncconnect.onmicrosoft.com::2e9df2d5-df92-4e5c-ad51-805d35800e25" providerId="AD" clId="Web-{7C4087A5-852A-0E62-E847-699A9F8AAE0F}" dt="2024-08-11T21:57:18.585" v="74"/>
          <ac:spMkLst>
            <pc:docMk/>
            <pc:sldMk cId="0" sldId="2147478931"/>
            <ac:spMk id="6" creationId="{80D68A04-DF9D-56BD-7070-278B0E8F1DE7}"/>
          </ac:spMkLst>
        </pc:spChg>
        <pc:spChg chg="mod">
          <ac:chgData name="Rebecca Diaz-Castrejon" userId="S::rebecca_neimandcollaborative.com#ext#@ncconnect.onmicrosoft.com::2e9df2d5-df92-4e5c-ad51-805d35800e25" providerId="AD" clId="Web-{7C4087A5-852A-0E62-E847-699A9F8AAE0F}" dt="2024-08-11T21:57:22.569" v="76"/>
          <ac:spMkLst>
            <pc:docMk/>
            <pc:sldMk cId="0" sldId="2147478931"/>
            <ac:spMk id="9" creationId="{04E2C655-895E-8C4C-7914-CBB3FEFF16D2}"/>
          </ac:spMkLst>
        </pc:spChg>
        <pc:spChg chg="mod">
          <ac:chgData name="Rebecca Diaz-Castrejon" userId="S::rebecca_neimandcollaborative.com#ext#@ncconnect.onmicrosoft.com::2e9df2d5-df92-4e5c-ad51-805d35800e25" providerId="AD" clId="Web-{7C4087A5-852A-0E62-E847-699A9F8AAE0F}" dt="2024-08-11T21:57:24.788" v="77"/>
          <ac:spMkLst>
            <pc:docMk/>
            <pc:sldMk cId="0" sldId="2147478931"/>
            <ac:spMk id="11" creationId="{661CEF7B-295D-A245-335B-8FBC7D48C567}"/>
          </ac:spMkLst>
        </pc:spChg>
      </pc:sldChg>
      <pc:sldChg chg="modSp">
        <pc:chgData name="Rebecca Diaz-Castrejon" userId="S::rebecca_neimandcollaborative.com#ext#@ncconnect.onmicrosoft.com::2e9df2d5-df92-4e5c-ad51-805d35800e25" providerId="AD" clId="Web-{7C4087A5-852A-0E62-E847-699A9F8AAE0F}" dt="2024-08-11T21:52:24.404" v="19"/>
        <pc:sldMkLst>
          <pc:docMk/>
          <pc:sldMk cId="1282052852" sldId="2147478960"/>
        </pc:sldMkLst>
        <pc:grpChg chg="mod">
          <ac:chgData name="Rebecca Diaz-Castrejon" userId="S::rebecca_neimandcollaborative.com#ext#@ncconnect.onmicrosoft.com::2e9df2d5-df92-4e5c-ad51-805d35800e25" providerId="AD" clId="Web-{7C4087A5-852A-0E62-E847-699A9F8AAE0F}" dt="2024-08-11T21:52:13.607" v="16"/>
          <ac:grpSpMkLst>
            <pc:docMk/>
            <pc:sldMk cId="1282052852" sldId="2147478960"/>
            <ac:grpSpMk id="5" creationId="{25D686F4-B453-EC28-6F4B-CDA42C7DE290}"/>
          </ac:grpSpMkLst>
        </pc:grpChg>
        <pc:picChg chg="mod">
          <ac:chgData name="Rebecca Diaz-Castrejon" userId="S::rebecca_neimandcollaborative.com#ext#@ncconnect.onmicrosoft.com::2e9df2d5-df92-4e5c-ad51-805d35800e25" providerId="AD" clId="Web-{7C4087A5-852A-0E62-E847-699A9F8AAE0F}" dt="2024-08-11T21:51:51.013" v="15"/>
          <ac:picMkLst>
            <pc:docMk/>
            <pc:sldMk cId="1282052852" sldId="2147478960"/>
            <ac:picMk id="8" creationId="{2F21832D-0B7D-F3E1-B7ED-8F10D38E875F}"/>
          </ac:picMkLst>
        </pc:picChg>
        <pc:picChg chg="mod">
          <ac:chgData name="Rebecca Diaz-Castrejon" userId="S::rebecca_neimandcollaborative.com#ext#@ncconnect.onmicrosoft.com::2e9df2d5-df92-4e5c-ad51-805d35800e25" providerId="AD" clId="Web-{7C4087A5-852A-0E62-E847-699A9F8AAE0F}" dt="2024-08-11T21:52:18.997" v="17"/>
          <ac:picMkLst>
            <pc:docMk/>
            <pc:sldMk cId="1282052852" sldId="2147478960"/>
            <ac:picMk id="9" creationId="{A783EC1B-3BE9-C5A6-50CB-9B39EC755EFA}"/>
          </ac:picMkLst>
        </pc:picChg>
        <pc:picChg chg="mod">
          <ac:chgData name="Rebecca Diaz-Castrejon" userId="S::rebecca_neimandcollaborative.com#ext#@ncconnect.onmicrosoft.com::2e9df2d5-df92-4e5c-ad51-805d35800e25" providerId="AD" clId="Web-{7C4087A5-852A-0E62-E847-699A9F8AAE0F}" dt="2024-08-11T21:52:24.404" v="19"/>
          <ac:picMkLst>
            <pc:docMk/>
            <pc:sldMk cId="1282052852" sldId="2147478960"/>
            <ac:picMk id="10" creationId="{EF351C54-5048-69B1-D219-ABA6A817BAD9}"/>
          </ac:picMkLst>
        </pc:picChg>
        <pc:picChg chg="mod">
          <ac:chgData name="Rebecca Diaz-Castrejon" userId="S::rebecca_neimandcollaborative.com#ext#@ncconnect.onmicrosoft.com::2e9df2d5-df92-4e5c-ad51-805d35800e25" providerId="AD" clId="Web-{7C4087A5-852A-0E62-E847-699A9F8AAE0F}" dt="2024-08-11T21:52:21.982" v="18"/>
          <ac:picMkLst>
            <pc:docMk/>
            <pc:sldMk cId="1282052852" sldId="2147478960"/>
            <ac:picMk id="13" creationId="{5BF38760-F65E-4686-908A-7D3D60FB264E}"/>
          </ac:picMkLst>
        </pc:picChg>
      </pc:sldChg>
      <pc:sldChg chg="modSp">
        <pc:chgData name="Rebecca Diaz-Castrejon" userId="S::rebecca_neimandcollaborative.com#ext#@ncconnect.onmicrosoft.com::2e9df2d5-df92-4e5c-ad51-805d35800e25" providerId="AD" clId="Web-{7C4087A5-852A-0E62-E847-699A9F8AAE0F}" dt="2024-08-11T21:53:24.764" v="34"/>
        <pc:sldMkLst>
          <pc:docMk/>
          <pc:sldMk cId="775686506" sldId="2147478966"/>
        </pc:sldMkLst>
        <pc:spChg chg="mod">
          <ac:chgData name="Rebecca Diaz-Castrejon" userId="S::rebecca_neimandcollaborative.com#ext#@ncconnect.onmicrosoft.com::2e9df2d5-df92-4e5c-ad51-805d35800e25" providerId="AD" clId="Web-{7C4087A5-852A-0E62-E847-699A9F8AAE0F}" dt="2024-08-11T21:52:55.263" v="26"/>
          <ac:spMkLst>
            <pc:docMk/>
            <pc:sldMk cId="775686506" sldId="2147478966"/>
            <ac:spMk id="38" creationId="{0C95C7E3-33AD-AE96-0AF9-6FF81B8D09BF}"/>
          </ac:spMkLst>
        </pc:spChg>
        <pc:grpChg chg="mod">
          <ac:chgData name="Rebecca Diaz-Castrejon" userId="S::rebecca_neimandcollaborative.com#ext#@ncconnect.onmicrosoft.com::2e9df2d5-df92-4e5c-ad51-805d35800e25" providerId="AD" clId="Web-{7C4087A5-852A-0E62-E847-699A9F8AAE0F}" dt="2024-08-11T21:53:24.764" v="34"/>
          <ac:grpSpMkLst>
            <pc:docMk/>
            <pc:sldMk cId="775686506" sldId="2147478966"/>
            <ac:grpSpMk id="44" creationId="{D14E7FBB-914C-CB28-92E5-DE7A7B5C6E41}"/>
          </ac:grpSpMkLst>
        </pc:grpChg>
      </pc:sldChg>
      <pc:sldChg chg="modSp">
        <pc:chgData name="Rebecca Diaz-Castrejon" userId="S::rebecca_neimandcollaborative.com#ext#@ncconnect.onmicrosoft.com::2e9df2d5-df92-4e5c-ad51-805d35800e25" providerId="AD" clId="Web-{7C4087A5-852A-0E62-E847-699A9F8AAE0F}" dt="2024-08-11T21:57:14.866" v="73"/>
        <pc:sldMkLst>
          <pc:docMk/>
          <pc:sldMk cId="2464339035" sldId="2147478969"/>
        </pc:sldMkLst>
        <pc:spChg chg="mod">
          <ac:chgData name="Rebecca Diaz-Castrejon" userId="S::rebecca_neimandcollaborative.com#ext#@ncconnect.onmicrosoft.com::2e9df2d5-df92-4e5c-ad51-805d35800e25" providerId="AD" clId="Web-{7C4087A5-852A-0E62-E847-699A9F8AAE0F}" dt="2024-08-11T21:57:03.616" v="69"/>
          <ac:spMkLst>
            <pc:docMk/>
            <pc:sldMk cId="2464339035" sldId="2147478969"/>
            <ac:spMk id="6" creationId="{6CEFBF3B-B04D-7F39-FD70-6312238C38BA}"/>
          </ac:spMkLst>
        </pc:spChg>
        <pc:picChg chg="mod">
          <ac:chgData name="Rebecca Diaz-Castrejon" userId="S::rebecca_neimandcollaborative.com#ext#@ncconnect.onmicrosoft.com::2e9df2d5-df92-4e5c-ad51-805d35800e25" providerId="AD" clId="Web-{7C4087A5-852A-0E62-E847-699A9F8AAE0F}" dt="2024-08-11T21:57:14.866" v="73"/>
          <ac:picMkLst>
            <pc:docMk/>
            <pc:sldMk cId="2464339035" sldId="2147478969"/>
            <ac:picMk id="4" creationId="{1F925D25-2FF7-3430-3B85-0820B9EC4F18}"/>
          </ac:picMkLst>
        </pc:picChg>
        <pc:picChg chg="mod">
          <ac:chgData name="Rebecca Diaz-Castrejon" userId="S::rebecca_neimandcollaborative.com#ext#@ncconnect.onmicrosoft.com::2e9df2d5-df92-4e5c-ad51-805d35800e25" providerId="AD" clId="Web-{7C4087A5-852A-0E62-E847-699A9F8AAE0F}" dt="2024-08-11T21:57:12.116" v="72"/>
          <ac:picMkLst>
            <pc:docMk/>
            <pc:sldMk cId="2464339035" sldId="2147478969"/>
            <ac:picMk id="11" creationId="{B263849B-22BB-9083-96B0-31E62AB73686}"/>
          </ac:picMkLst>
        </pc:picChg>
        <pc:picChg chg="mod">
          <ac:chgData name="Rebecca Diaz-Castrejon" userId="S::rebecca_neimandcollaborative.com#ext#@ncconnect.onmicrosoft.com::2e9df2d5-df92-4e5c-ad51-805d35800e25" providerId="AD" clId="Web-{7C4087A5-852A-0E62-E847-699A9F8AAE0F}" dt="2024-08-11T21:57:07.491" v="70"/>
          <ac:picMkLst>
            <pc:docMk/>
            <pc:sldMk cId="2464339035" sldId="2147478969"/>
            <ac:picMk id="12" creationId="{D03080DA-0B48-BAFB-61EE-FF09F71555B3}"/>
          </ac:picMkLst>
        </pc:picChg>
        <pc:picChg chg="mod">
          <ac:chgData name="Rebecca Diaz-Castrejon" userId="S::rebecca_neimandcollaborative.com#ext#@ncconnect.onmicrosoft.com::2e9df2d5-df92-4e5c-ad51-805d35800e25" providerId="AD" clId="Web-{7C4087A5-852A-0E62-E847-699A9F8AAE0F}" dt="2024-08-11T21:57:09.944" v="71"/>
          <ac:picMkLst>
            <pc:docMk/>
            <pc:sldMk cId="2464339035" sldId="2147478969"/>
            <ac:picMk id="13" creationId="{D2BBC3D9-E6EC-441F-8745-A57110DD5D19}"/>
          </ac:picMkLst>
        </pc:picChg>
      </pc:sldChg>
      <pc:sldChg chg="modSp">
        <pc:chgData name="Rebecca Diaz-Castrejon" userId="S::rebecca_neimandcollaborative.com#ext#@ncconnect.onmicrosoft.com::2e9df2d5-df92-4e5c-ad51-805d35800e25" providerId="AD" clId="Web-{7C4087A5-852A-0E62-E847-699A9F8AAE0F}" dt="2024-08-11T21:55:18.317" v="60"/>
        <pc:sldMkLst>
          <pc:docMk/>
          <pc:sldMk cId="3500858486" sldId="2147478977"/>
        </pc:sldMkLst>
        <pc:spChg chg="mod">
          <ac:chgData name="Rebecca Diaz-Castrejon" userId="S::rebecca_neimandcollaborative.com#ext#@ncconnect.onmicrosoft.com::2e9df2d5-df92-4e5c-ad51-805d35800e25" providerId="AD" clId="Web-{7C4087A5-852A-0E62-E847-699A9F8AAE0F}" dt="2024-08-11T21:55:08.364" v="57"/>
          <ac:spMkLst>
            <pc:docMk/>
            <pc:sldMk cId="3500858486" sldId="2147478977"/>
            <ac:spMk id="31" creationId="{173BEB5A-5D25-7AB9-19FE-8EEEA0DF8E65}"/>
          </ac:spMkLst>
        </pc:spChg>
        <pc:picChg chg="mod">
          <ac:chgData name="Rebecca Diaz-Castrejon" userId="S::rebecca_neimandcollaborative.com#ext#@ncconnect.onmicrosoft.com::2e9df2d5-df92-4e5c-ad51-805d35800e25" providerId="AD" clId="Web-{7C4087A5-852A-0E62-E847-699A9F8AAE0F}" dt="2024-08-11T21:55:05.645" v="56"/>
          <ac:picMkLst>
            <pc:docMk/>
            <pc:sldMk cId="3500858486" sldId="2147478977"/>
            <ac:picMk id="2" creationId="{14D3E0E3-5FC3-05FC-8856-D3DBAD9B48E9}"/>
          </ac:picMkLst>
        </pc:picChg>
        <pc:picChg chg="mod">
          <ac:chgData name="Rebecca Diaz-Castrejon" userId="S::rebecca_neimandcollaborative.com#ext#@ncconnect.onmicrosoft.com::2e9df2d5-df92-4e5c-ad51-805d35800e25" providerId="AD" clId="Web-{7C4087A5-852A-0E62-E847-699A9F8AAE0F}" dt="2024-08-11T21:55:11.942" v="58"/>
          <ac:picMkLst>
            <pc:docMk/>
            <pc:sldMk cId="3500858486" sldId="2147478977"/>
            <ac:picMk id="21" creationId="{DDF1F8B8-85DF-624C-3032-3CAA20B25FB2}"/>
          </ac:picMkLst>
        </pc:picChg>
        <pc:picChg chg="mod">
          <ac:chgData name="Rebecca Diaz-Castrejon" userId="S::rebecca_neimandcollaborative.com#ext#@ncconnect.onmicrosoft.com::2e9df2d5-df92-4e5c-ad51-805d35800e25" providerId="AD" clId="Web-{7C4087A5-852A-0E62-E847-699A9F8AAE0F}" dt="2024-08-11T21:55:15.817" v="59"/>
          <ac:picMkLst>
            <pc:docMk/>
            <pc:sldMk cId="3500858486" sldId="2147478977"/>
            <ac:picMk id="27" creationId="{A95C17E0-8072-7DB7-B311-8258DAAED6CC}"/>
          </ac:picMkLst>
        </pc:picChg>
        <pc:picChg chg="mod">
          <ac:chgData name="Rebecca Diaz-Castrejon" userId="S::rebecca_neimandcollaborative.com#ext#@ncconnect.onmicrosoft.com::2e9df2d5-df92-4e5c-ad51-805d35800e25" providerId="AD" clId="Web-{7C4087A5-852A-0E62-E847-699A9F8AAE0F}" dt="2024-08-11T21:55:18.317" v="60"/>
          <ac:picMkLst>
            <pc:docMk/>
            <pc:sldMk cId="3500858486" sldId="2147478977"/>
            <ac:picMk id="29" creationId="{90C9CCF3-E9FD-D307-EB52-0D533397D2C3}"/>
          </ac:picMkLst>
        </pc:picChg>
      </pc:sldChg>
      <pc:sldChg chg="modSp">
        <pc:chgData name="Rebecca Diaz-Castrejon" userId="S::rebecca_neimandcollaborative.com#ext#@ncconnect.onmicrosoft.com::2e9df2d5-df92-4e5c-ad51-805d35800e25" providerId="AD" clId="Web-{7C4087A5-852A-0E62-E847-699A9F8AAE0F}" dt="2024-08-11T21:59:41.711" v="100"/>
        <pc:sldMkLst>
          <pc:docMk/>
          <pc:sldMk cId="4240203115" sldId="2147478978"/>
        </pc:sldMkLst>
        <pc:spChg chg="mod">
          <ac:chgData name="Rebecca Diaz-Castrejon" userId="S::rebecca_neimandcollaborative.com#ext#@ncconnect.onmicrosoft.com::2e9df2d5-df92-4e5c-ad51-805d35800e25" providerId="AD" clId="Web-{7C4087A5-852A-0E62-E847-699A9F8AAE0F}" dt="2024-08-11T21:54:17.014" v="49"/>
          <ac:spMkLst>
            <pc:docMk/>
            <pc:sldMk cId="4240203115" sldId="2147478978"/>
            <ac:spMk id="2" creationId="{4638F3F1-594C-7AE9-74B5-C46FA97D4460}"/>
          </ac:spMkLst>
        </pc:spChg>
        <pc:spChg chg="mod">
          <ac:chgData name="Rebecca Diaz-Castrejon" userId="S::rebecca_neimandcollaborative.com#ext#@ncconnect.onmicrosoft.com::2e9df2d5-df92-4e5c-ad51-805d35800e25" providerId="AD" clId="Web-{7C4087A5-852A-0E62-E847-699A9F8AAE0F}" dt="2024-08-11T21:54:24.780" v="50"/>
          <ac:spMkLst>
            <pc:docMk/>
            <pc:sldMk cId="4240203115" sldId="2147478978"/>
            <ac:spMk id="6" creationId="{86910975-674A-709D-5222-69555BF19780}"/>
          </ac:spMkLst>
        </pc:spChg>
        <pc:spChg chg="mod ord">
          <ac:chgData name="Rebecca Diaz-Castrejon" userId="S::rebecca_neimandcollaborative.com#ext#@ncconnect.onmicrosoft.com::2e9df2d5-df92-4e5c-ad51-805d35800e25" providerId="AD" clId="Web-{7C4087A5-852A-0E62-E847-699A9F8AAE0F}" dt="2024-08-11T21:59:41.711" v="100"/>
          <ac:spMkLst>
            <pc:docMk/>
            <pc:sldMk cId="4240203115" sldId="2147478978"/>
            <ac:spMk id="27" creationId="{1464424F-A03F-D56A-81F5-A11DAADD5B21}"/>
          </ac:spMkLst>
        </pc:spChg>
      </pc:sldChg>
      <pc:sldChg chg="modSp">
        <pc:chgData name="Rebecca Diaz-Castrejon" userId="S::rebecca_neimandcollaborative.com#ext#@ncconnect.onmicrosoft.com::2e9df2d5-df92-4e5c-ad51-805d35800e25" providerId="AD" clId="Web-{7C4087A5-852A-0E62-E847-699A9F8AAE0F}" dt="2024-08-11T21:56:59.553" v="68"/>
        <pc:sldMkLst>
          <pc:docMk/>
          <pc:sldMk cId="1726621376" sldId="2147478979"/>
        </pc:sldMkLst>
        <pc:spChg chg="mod">
          <ac:chgData name="Rebecca Diaz-Castrejon" userId="S::rebecca_neimandcollaborative.com#ext#@ncconnect.onmicrosoft.com::2e9df2d5-df92-4e5c-ad51-805d35800e25" providerId="AD" clId="Web-{7C4087A5-852A-0E62-E847-699A9F8AAE0F}" dt="2024-08-11T21:55:28.036" v="62"/>
          <ac:spMkLst>
            <pc:docMk/>
            <pc:sldMk cId="1726621376" sldId="2147478979"/>
            <ac:spMk id="17" creationId="{00000000-0000-0000-0000-000000000000}"/>
          </ac:spMkLst>
        </pc:spChg>
        <pc:spChg chg="mod">
          <ac:chgData name="Rebecca Diaz-Castrejon" userId="S::rebecca_neimandcollaborative.com#ext#@ncconnect.onmicrosoft.com::2e9df2d5-df92-4e5c-ad51-805d35800e25" providerId="AD" clId="Web-{7C4087A5-852A-0E62-E847-699A9F8AAE0F}" dt="2024-08-11T21:55:31.489" v="63"/>
          <ac:spMkLst>
            <pc:docMk/>
            <pc:sldMk cId="1726621376" sldId="2147478979"/>
            <ac:spMk id="18" creationId="{00000000-0000-0000-0000-000000000000}"/>
          </ac:spMkLst>
        </pc:spChg>
        <pc:spChg chg="mod">
          <ac:chgData name="Rebecca Diaz-Castrejon" userId="S::rebecca_neimandcollaborative.com#ext#@ncconnect.onmicrosoft.com::2e9df2d5-df92-4e5c-ad51-805d35800e25" providerId="AD" clId="Web-{7C4087A5-852A-0E62-E847-699A9F8AAE0F}" dt="2024-08-11T21:55:21.427" v="61"/>
          <ac:spMkLst>
            <pc:docMk/>
            <pc:sldMk cId="1726621376" sldId="2147478979"/>
            <ac:spMk id="64" creationId="{C1D68DCE-13FF-F72E-F2B5-9D5F5E7194E0}"/>
          </ac:spMkLst>
        </pc:spChg>
        <pc:grpChg chg="mod">
          <ac:chgData name="Rebecca Diaz-Castrejon" userId="S::rebecca_neimandcollaborative.com#ext#@ncconnect.onmicrosoft.com::2e9df2d5-df92-4e5c-ad51-805d35800e25" providerId="AD" clId="Web-{7C4087A5-852A-0E62-E847-699A9F8AAE0F}" dt="2024-08-11T21:55:34.255" v="64"/>
          <ac:grpSpMkLst>
            <pc:docMk/>
            <pc:sldMk cId="1726621376" sldId="2147478979"/>
            <ac:grpSpMk id="16" creationId="{F381AD29-3FE2-9458-17E3-8982F797BB9A}"/>
          </ac:grpSpMkLst>
        </pc:grpChg>
        <pc:grpChg chg="mod">
          <ac:chgData name="Rebecca Diaz-Castrejon" userId="S::rebecca_neimandcollaborative.com#ext#@ncconnect.onmicrosoft.com::2e9df2d5-df92-4e5c-ad51-805d35800e25" providerId="AD" clId="Web-{7C4087A5-852A-0E62-E847-699A9F8AAE0F}" dt="2024-08-11T21:56:47.475" v="65"/>
          <ac:grpSpMkLst>
            <pc:docMk/>
            <pc:sldMk cId="1726621376" sldId="2147478979"/>
            <ac:grpSpMk id="44" creationId="{21C405CE-399A-ED59-8837-138A9BF3982F}"/>
          </ac:grpSpMkLst>
        </pc:grpChg>
        <pc:grpChg chg="mod">
          <ac:chgData name="Rebecca Diaz-Castrejon" userId="S::rebecca_neimandcollaborative.com#ext#@ncconnect.onmicrosoft.com::2e9df2d5-df92-4e5c-ad51-805d35800e25" providerId="AD" clId="Web-{7C4087A5-852A-0E62-E847-699A9F8AAE0F}" dt="2024-08-11T21:56:56.803" v="67"/>
          <ac:grpSpMkLst>
            <pc:docMk/>
            <pc:sldMk cId="1726621376" sldId="2147478979"/>
            <ac:grpSpMk id="53" creationId="{E42534AB-11C0-F797-3007-8BD981B88FCA}"/>
          </ac:grpSpMkLst>
        </pc:grpChg>
        <pc:picChg chg="mod">
          <ac:chgData name="Rebecca Diaz-Castrejon" userId="S::rebecca_neimandcollaborative.com#ext#@ncconnect.onmicrosoft.com::2e9df2d5-df92-4e5c-ad51-805d35800e25" providerId="AD" clId="Web-{7C4087A5-852A-0E62-E847-699A9F8AAE0F}" dt="2024-08-11T21:56:52.444" v="66"/>
          <ac:picMkLst>
            <pc:docMk/>
            <pc:sldMk cId="1726621376" sldId="2147478979"/>
            <ac:picMk id="55" creationId="{7B18DFFE-5593-2A48-3B31-6BF4DFE0843C}"/>
          </ac:picMkLst>
        </pc:picChg>
        <pc:picChg chg="mod">
          <ac:chgData name="Rebecca Diaz-Castrejon" userId="S::rebecca_neimandcollaborative.com#ext#@ncconnect.onmicrosoft.com::2e9df2d5-df92-4e5c-ad51-805d35800e25" providerId="AD" clId="Web-{7C4087A5-852A-0E62-E847-699A9F8AAE0F}" dt="2024-08-11T21:56:59.553" v="68"/>
          <ac:picMkLst>
            <pc:docMk/>
            <pc:sldMk cId="1726621376" sldId="2147478979"/>
            <ac:picMk id="58" creationId="{DA8E0B37-0959-2344-AE29-BA1D5DA3E672}"/>
          </ac:picMkLst>
        </pc:picChg>
      </pc:sldChg>
      <pc:sldChg chg="modSp">
        <pc:chgData name="Rebecca Diaz-Castrejon" userId="S::rebecca_neimandcollaborative.com#ext#@ncconnect.onmicrosoft.com::2e9df2d5-df92-4e5c-ad51-805d35800e25" providerId="AD" clId="Web-{7C4087A5-852A-0E62-E847-699A9F8AAE0F}" dt="2024-08-11T21:52:52.170" v="25"/>
        <pc:sldMkLst>
          <pc:docMk/>
          <pc:sldMk cId="2755150454" sldId="2147478981"/>
        </pc:sldMkLst>
        <pc:picChg chg="mod">
          <ac:chgData name="Rebecca Diaz-Castrejon" userId="S::rebecca_neimandcollaborative.com#ext#@ncconnect.onmicrosoft.com::2e9df2d5-df92-4e5c-ad51-805d35800e25" providerId="AD" clId="Web-{7C4087A5-852A-0E62-E847-699A9F8AAE0F}" dt="2024-08-11T21:52:40.123" v="21"/>
          <ac:picMkLst>
            <pc:docMk/>
            <pc:sldMk cId="2755150454" sldId="2147478981"/>
            <ac:picMk id="9" creationId="{C94EE37B-9CDF-200D-AA64-54321A0E89E5}"/>
          </ac:picMkLst>
        </pc:picChg>
        <pc:picChg chg="mod">
          <ac:chgData name="Rebecca Diaz-Castrejon" userId="S::rebecca_neimandcollaborative.com#ext#@ncconnect.onmicrosoft.com::2e9df2d5-df92-4e5c-ad51-805d35800e25" providerId="AD" clId="Web-{7C4087A5-852A-0E62-E847-699A9F8AAE0F}" dt="2024-08-11T21:52:49.701" v="24"/>
          <ac:picMkLst>
            <pc:docMk/>
            <pc:sldMk cId="2755150454" sldId="2147478981"/>
            <ac:picMk id="10" creationId="{ECD60D25-595F-1EA3-EC6D-57855CDFFB64}"/>
          </ac:picMkLst>
        </pc:picChg>
        <pc:picChg chg="mod">
          <ac:chgData name="Rebecca Diaz-Castrejon" userId="S::rebecca_neimandcollaborative.com#ext#@ncconnect.onmicrosoft.com::2e9df2d5-df92-4e5c-ad51-805d35800e25" providerId="AD" clId="Web-{7C4087A5-852A-0E62-E847-699A9F8AAE0F}" dt="2024-08-11T21:52:43.169" v="22"/>
          <ac:picMkLst>
            <pc:docMk/>
            <pc:sldMk cId="2755150454" sldId="2147478981"/>
            <ac:picMk id="12" creationId="{D6FEC3B4-7FB1-2478-ED02-ACDB3FA0C252}"/>
          </ac:picMkLst>
        </pc:picChg>
        <pc:picChg chg="mod">
          <ac:chgData name="Rebecca Diaz-Castrejon" userId="S::rebecca_neimandcollaborative.com#ext#@ncconnect.onmicrosoft.com::2e9df2d5-df92-4e5c-ad51-805d35800e25" providerId="AD" clId="Web-{7C4087A5-852A-0E62-E847-699A9F8AAE0F}" dt="2024-08-11T21:52:45.794" v="23"/>
          <ac:picMkLst>
            <pc:docMk/>
            <pc:sldMk cId="2755150454" sldId="2147478981"/>
            <ac:picMk id="15" creationId="{2BF214E4-DEE4-A448-1E4E-E33BA85E5044}"/>
          </ac:picMkLst>
        </pc:picChg>
        <pc:picChg chg="mod">
          <ac:chgData name="Rebecca Diaz-Castrejon" userId="S::rebecca_neimandcollaborative.com#ext#@ncconnect.onmicrosoft.com::2e9df2d5-df92-4e5c-ad51-805d35800e25" providerId="AD" clId="Web-{7C4087A5-852A-0E62-E847-699A9F8AAE0F}" dt="2024-08-11T21:52:52.170" v="25"/>
          <ac:picMkLst>
            <pc:docMk/>
            <pc:sldMk cId="2755150454" sldId="2147478981"/>
            <ac:picMk id="17" creationId="{BACB4781-D6ED-B4B6-D933-05E9F1C16152}"/>
          </ac:picMkLst>
        </pc:picChg>
        <pc:picChg chg="mod">
          <ac:chgData name="Rebecca Diaz-Castrejon" userId="S::rebecca_neimandcollaborative.com#ext#@ncconnect.onmicrosoft.com::2e9df2d5-df92-4e5c-ad51-805d35800e25" providerId="AD" clId="Web-{7C4087A5-852A-0E62-E847-699A9F8AAE0F}" dt="2024-08-11T21:52:26.685" v="20"/>
          <ac:picMkLst>
            <pc:docMk/>
            <pc:sldMk cId="2755150454" sldId="2147478981"/>
            <ac:picMk id="20" creationId="{C6DC9348-4360-BD7C-69ED-2FF39A941538}"/>
          </ac:picMkLst>
        </pc:picChg>
      </pc:sldChg>
      <pc:sldChg chg="modSp">
        <pc:chgData name="Rebecca Diaz-Castrejon" userId="S::rebecca_neimandcollaborative.com#ext#@ncconnect.onmicrosoft.com::2e9df2d5-df92-4e5c-ad51-805d35800e25" providerId="AD" clId="Web-{7C4087A5-852A-0E62-E847-699A9F8AAE0F}" dt="2024-08-11T22:01:47.325" v="105"/>
        <pc:sldMkLst>
          <pc:docMk/>
          <pc:sldMk cId="884090298" sldId="2147478982"/>
        </pc:sldMkLst>
        <pc:grpChg chg="mod">
          <ac:chgData name="Rebecca Diaz-Castrejon" userId="S::rebecca_neimandcollaborative.com#ext#@ncconnect.onmicrosoft.com::2e9df2d5-df92-4e5c-ad51-805d35800e25" providerId="AD" clId="Web-{7C4087A5-852A-0E62-E847-699A9F8AAE0F}" dt="2024-08-11T22:01:38.856" v="102"/>
          <ac:grpSpMkLst>
            <pc:docMk/>
            <pc:sldMk cId="884090298" sldId="2147478982"/>
            <ac:grpSpMk id="5" creationId="{25D686F4-B453-EC28-6F4B-CDA42C7DE290}"/>
          </ac:grpSpMkLst>
        </pc:grpChg>
        <pc:picChg chg="mod">
          <ac:chgData name="Rebecca Diaz-Castrejon" userId="S::rebecca_neimandcollaborative.com#ext#@ncconnect.onmicrosoft.com::2e9df2d5-df92-4e5c-ad51-805d35800e25" providerId="AD" clId="Web-{7C4087A5-852A-0E62-E847-699A9F8AAE0F}" dt="2024-08-11T21:59:32.117" v="99"/>
          <ac:picMkLst>
            <pc:docMk/>
            <pc:sldMk cId="884090298" sldId="2147478982"/>
            <ac:picMk id="6" creationId="{7DD3CDC0-CBA1-5AC2-2894-C333E0AF3115}"/>
          </ac:picMkLst>
        </pc:picChg>
        <pc:picChg chg="mod">
          <ac:chgData name="Rebecca Diaz-Castrejon" userId="S::rebecca_neimandcollaborative.com#ext#@ncconnect.onmicrosoft.com::2e9df2d5-df92-4e5c-ad51-805d35800e25" providerId="AD" clId="Web-{7C4087A5-852A-0E62-E847-699A9F8AAE0F}" dt="2024-08-11T22:01:42.356" v="103"/>
          <ac:picMkLst>
            <pc:docMk/>
            <pc:sldMk cId="884090298" sldId="2147478982"/>
            <ac:picMk id="9" creationId="{A783EC1B-3BE9-C5A6-50CB-9B39EC755EFA}"/>
          </ac:picMkLst>
        </pc:picChg>
        <pc:picChg chg="mod">
          <ac:chgData name="Rebecca Diaz-Castrejon" userId="S::rebecca_neimandcollaborative.com#ext#@ncconnect.onmicrosoft.com::2e9df2d5-df92-4e5c-ad51-805d35800e25" providerId="AD" clId="Web-{7C4087A5-852A-0E62-E847-699A9F8AAE0F}" dt="2024-08-11T22:01:47.325" v="105"/>
          <ac:picMkLst>
            <pc:docMk/>
            <pc:sldMk cId="884090298" sldId="2147478982"/>
            <ac:picMk id="10" creationId="{EF351C54-5048-69B1-D219-ABA6A817BAD9}"/>
          </ac:picMkLst>
        </pc:picChg>
        <pc:picChg chg="mod">
          <ac:chgData name="Rebecca Diaz-Castrejon" userId="S::rebecca_neimandcollaborative.com#ext#@ncconnect.onmicrosoft.com::2e9df2d5-df92-4e5c-ad51-805d35800e25" providerId="AD" clId="Web-{7C4087A5-852A-0E62-E847-699A9F8AAE0F}" dt="2024-08-11T22:01:44.809" v="104"/>
          <ac:picMkLst>
            <pc:docMk/>
            <pc:sldMk cId="884090298" sldId="2147478982"/>
            <ac:picMk id="13" creationId="{5BF38760-F65E-4686-908A-7D3D60FB264E}"/>
          </ac:picMkLst>
        </pc:picChg>
      </pc:sldChg>
      <pc:sldChg chg="modSp">
        <pc:chgData name="Rebecca Diaz-Castrejon" userId="S::rebecca_neimandcollaborative.com#ext#@ncconnect.onmicrosoft.com::2e9df2d5-df92-4e5c-ad51-805d35800e25" providerId="AD" clId="Web-{7C4087A5-852A-0E62-E847-699A9F8AAE0F}" dt="2024-08-11T22:02:10.012" v="110"/>
        <pc:sldMkLst>
          <pc:docMk/>
          <pc:sldMk cId="2952464671" sldId="2147478983"/>
        </pc:sldMkLst>
        <pc:picChg chg="mod">
          <ac:chgData name="Rebecca Diaz-Castrejon" userId="S::rebecca_neimandcollaborative.com#ext#@ncconnect.onmicrosoft.com::2e9df2d5-df92-4e5c-ad51-805d35800e25" providerId="AD" clId="Web-{7C4087A5-852A-0E62-E847-699A9F8AAE0F}" dt="2024-08-11T22:02:10.012" v="110"/>
          <ac:picMkLst>
            <pc:docMk/>
            <pc:sldMk cId="2952464671" sldId="2147478983"/>
            <ac:picMk id="4" creationId="{C4DA0832-5013-CD16-1607-F93F63E99F26}"/>
          </ac:picMkLst>
        </pc:picChg>
      </pc:sldChg>
      <pc:sldChg chg="modSp">
        <pc:chgData name="Rebecca Diaz-Castrejon" userId="S::rebecca_neimandcollaborative.com#ext#@ncconnect.onmicrosoft.com::2e9df2d5-df92-4e5c-ad51-805d35800e25" providerId="AD" clId="Web-{7C4087A5-852A-0E62-E847-699A9F8AAE0F}" dt="2024-08-11T21:54:09.655" v="48"/>
        <pc:sldMkLst>
          <pc:docMk/>
          <pc:sldMk cId="787076014" sldId="2147478988"/>
        </pc:sldMkLst>
        <pc:spChg chg="mod">
          <ac:chgData name="Rebecca Diaz-Castrejon" userId="S::rebecca_neimandcollaborative.com#ext#@ncconnect.onmicrosoft.com::2e9df2d5-df92-4e5c-ad51-805d35800e25" providerId="AD" clId="Web-{7C4087A5-852A-0E62-E847-699A9F8AAE0F}" dt="2024-08-11T21:53:48.389" v="41"/>
          <ac:spMkLst>
            <pc:docMk/>
            <pc:sldMk cId="787076014" sldId="2147478988"/>
            <ac:spMk id="38" creationId="{0C95C7E3-33AD-AE96-0AF9-6FF81B8D09BF}"/>
          </ac:spMkLst>
        </pc:spChg>
        <pc:picChg chg="mod">
          <ac:chgData name="Rebecca Diaz-Castrejon" userId="S::rebecca_neimandcollaborative.com#ext#@ncconnect.onmicrosoft.com::2e9df2d5-df92-4e5c-ad51-805d35800e25" providerId="AD" clId="Web-{7C4087A5-852A-0E62-E847-699A9F8AAE0F}" dt="2024-08-11T21:53:46.233" v="40"/>
          <ac:picMkLst>
            <pc:docMk/>
            <pc:sldMk cId="787076014" sldId="2147478988"/>
            <ac:picMk id="54" creationId="{95B9907A-0063-234E-66E3-96DEDFB89309}"/>
          </ac:picMkLst>
        </pc:picChg>
        <pc:picChg chg="mod">
          <ac:chgData name="Rebecca Diaz-Castrejon" userId="S::rebecca_neimandcollaborative.com#ext#@ncconnect.onmicrosoft.com::2e9df2d5-df92-4e5c-ad51-805d35800e25" providerId="AD" clId="Web-{7C4087A5-852A-0E62-E847-699A9F8AAE0F}" dt="2024-08-11T21:53:51.389" v="42"/>
          <ac:picMkLst>
            <pc:docMk/>
            <pc:sldMk cId="787076014" sldId="2147478988"/>
            <ac:picMk id="57" creationId="{8617AFE8-499A-CE26-32C3-F3DDF22E7647}"/>
          </ac:picMkLst>
        </pc:picChg>
        <pc:picChg chg="mod">
          <ac:chgData name="Rebecca Diaz-Castrejon" userId="S::rebecca_neimandcollaborative.com#ext#@ncconnect.onmicrosoft.com::2e9df2d5-df92-4e5c-ad51-805d35800e25" providerId="AD" clId="Web-{7C4087A5-852A-0E62-E847-699A9F8AAE0F}" dt="2024-08-11T21:53:53.967" v="43"/>
          <ac:picMkLst>
            <pc:docMk/>
            <pc:sldMk cId="787076014" sldId="2147478988"/>
            <ac:picMk id="58" creationId="{5A1D012C-BA00-4508-AAC0-8D95D7AF2376}"/>
          </ac:picMkLst>
        </pc:picChg>
        <pc:picChg chg="mod">
          <ac:chgData name="Rebecca Diaz-Castrejon" userId="S::rebecca_neimandcollaborative.com#ext#@ncconnect.onmicrosoft.com::2e9df2d5-df92-4e5c-ad51-805d35800e25" providerId="AD" clId="Web-{7C4087A5-852A-0E62-E847-699A9F8AAE0F}" dt="2024-08-11T21:53:58.061" v="44"/>
          <ac:picMkLst>
            <pc:docMk/>
            <pc:sldMk cId="787076014" sldId="2147478988"/>
            <ac:picMk id="60" creationId="{547CFF82-0D8A-F7CF-A215-75A4F9B620FC}"/>
          </ac:picMkLst>
        </pc:picChg>
        <pc:picChg chg="mod">
          <ac:chgData name="Rebecca Diaz-Castrejon" userId="S::rebecca_neimandcollaborative.com#ext#@ncconnect.onmicrosoft.com::2e9df2d5-df92-4e5c-ad51-805d35800e25" providerId="AD" clId="Web-{7C4087A5-852A-0E62-E847-699A9F8AAE0F}" dt="2024-08-11T21:54:00.999" v="45"/>
          <ac:picMkLst>
            <pc:docMk/>
            <pc:sldMk cId="787076014" sldId="2147478988"/>
            <ac:picMk id="63" creationId="{790B01BE-6B60-9B1A-58A8-5E5FB53E7DF1}"/>
          </ac:picMkLst>
        </pc:picChg>
        <pc:picChg chg="mod">
          <ac:chgData name="Rebecca Diaz-Castrejon" userId="S::rebecca_neimandcollaborative.com#ext#@ncconnect.onmicrosoft.com::2e9df2d5-df92-4e5c-ad51-805d35800e25" providerId="AD" clId="Web-{7C4087A5-852A-0E62-E847-699A9F8AAE0F}" dt="2024-08-11T21:54:04.249" v="46"/>
          <ac:picMkLst>
            <pc:docMk/>
            <pc:sldMk cId="787076014" sldId="2147478988"/>
            <ac:picMk id="65" creationId="{A565225D-4176-8703-1775-0C56CCE0D1AD}"/>
          </ac:picMkLst>
        </pc:picChg>
        <pc:picChg chg="mod">
          <ac:chgData name="Rebecca Diaz-Castrejon" userId="S::rebecca_neimandcollaborative.com#ext#@ncconnect.onmicrosoft.com::2e9df2d5-df92-4e5c-ad51-805d35800e25" providerId="AD" clId="Web-{7C4087A5-852A-0E62-E847-699A9F8AAE0F}" dt="2024-08-11T21:54:07.139" v="47"/>
          <ac:picMkLst>
            <pc:docMk/>
            <pc:sldMk cId="787076014" sldId="2147478988"/>
            <ac:picMk id="66" creationId="{BE12AFCD-F089-2039-507E-7848B3E2C1D6}"/>
          </ac:picMkLst>
        </pc:picChg>
        <pc:picChg chg="mod">
          <ac:chgData name="Rebecca Diaz-Castrejon" userId="S::rebecca_neimandcollaborative.com#ext#@ncconnect.onmicrosoft.com::2e9df2d5-df92-4e5c-ad51-805d35800e25" providerId="AD" clId="Web-{7C4087A5-852A-0E62-E847-699A9F8AAE0F}" dt="2024-08-11T21:54:09.655" v="48"/>
          <ac:picMkLst>
            <pc:docMk/>
            <pc:sldMk cId="787076014" sldId="2147478988"/>
            <ac:picMk id="68" creationId="{B27A7C2C-2AF0-C5AB-206A-46386F8B03EB}"/>
          </ac:picMkLst>
        </pc:picChg>
      </pc:sldChg>
      <pc:sldChg chg="modSp">
        <pc:chgData name="Rebecca Diaz-Castrejon" userId="S::rebecca_neimandcollaborative.com#ext#@ncconnect.onmicrosoft.com::2e9df2d5-df92-4e5c-ad51-805d35800e25" providerId="AD" clId="Web-{7C4087A5-852A-0E62-E847-699A9F8AAE0F}" dt="2024-08-11T21:53:43.170" v="39"/>
        <pc:sldMkLst>
          <pc:docMk/>
          <pc:sldMk cId="1150341760" sldId="2147478989"/>
        </pc:sldMkLst>
        <pc:spChg chg="mod">
          <ac:chgData name="Rebecca Diaz-Castrejon" userId="S::rebecca_neimandcollaborative.com#ext#@ncconnect.onmicrosoft.com::2e9df2d5-df92-4e5c-ad51-805d35800e25" providerId="AD" clId="Web-{7C4087A5-852A-0E62-E847-699A9F8AAE0F}" dt="2024-08-11T21:53:33.936" v="36"/>
          <ac:spMkLst>
            <pc:docMk/>
            <pc:sldMk cId="1150341760" sldId="2147478989"/>
            <ac:spMk id="38" creationId="{0C95C7E3-33AD-AE96-0AF9-6FF81B8D09BF}"/>
          </ac:spMkLst>
        </pc:spChg>
        <pc:picChg chg="mod">
          <ac:chgData name="Rebecca Diaz-Castrejon" userId="S::rebecca_neimandcollaborative.com#ext#@ncconnect.onmicrosoft.com::2e9df2d5-df92-4e5c-ad51-805d35800e25" providerId="AD" clId="Web-{7C4087A5-852A-0E62-E847-699A9F8AAE0F}" dt="2024-08-11T21:53:30.389" v="35"/>
          <ac:picMkLst>
            <pc:docMk/>
            <pc:sldMk cId="1150341760" sldId="2147478989"/>
            <ac:picMk id="54" creationId="{95B9907A-0063-234E-66E3-96DEDFB89309}"/>
          </ac:picMkLst>
        </pc:picChg>
        <pc:picChg chg="mod">
          <ac:chgData name="Rebecca Diaz-Castrejon" userId="S::rebecca_neimandcollaborative.com#ext#@ncconnect.onmicrosoft.com::2e9df2d5-df92-4e5c-ad51-805d35800e25" providerId="AD" clId="Web-{7C4087A5-852A-0E62-E847-699A9F8AAE0F}" dt="2024-08-11T21:53:37.905" v="37"/>
          <ac:picMkLst>
            <pc:docMk/>
            <pc:sldMk cId="1150341760" sldId="2147478989"/>
            <ac:picMk id="58" creationId="{5A1D012C-BA00-4508-AAC0-8D95D7AF2376}"/>
          </ac:picMkLst>
        </pc:picChg>
        <pc:picChg chg="mod">
          <ac:chgData name="Rebecca Diaz-Castrejon" userId="S::rebecca_neimandcollaborative.com#ext#@ncconnect.onmicrosoft.com::2e9df2d5-df92-4e5c-ad51-805d35800e25" providerId="AD" clId="Web-{7C4087A5-852A-0E62-E847-699A9F8AAE0F}" dt="2024-08-11T21:53:40.639" v="38"/>
          <ac:picMkLst>
            <pc:docMk/>
            <pc:sldMk cId="1150341760" sldId="2147478989"/>
            <ac:picMk id="63" creationId="{790B01BE-6B60-9B1A-58A8-5E5FB53E7DF1}"/>
          </ac:picMkLst>
        </pc:picChg>
        <pc:picChg chg="mod">
          <ac:chgData name="Rebecca Diaz-Castrejon" userId="S::rebecca_neimandcollaborative.com#ext#@ncconnect.onmicrosoft.com::2e9df2d5-df92-4e5c-ad51-805d35800e25" providerId="AD" clId="Web-{7C4087A5-852A-0E62-E847-699A9F8AAE0F}" dt="2024-08-11T21:53:43.170" v="39"/>
          <ac:picMkLst>
            <pc:docMk/>
            <pc:sldMk cId="1150341760" sldId="2147478989"/>
            <ac:picMk id="66" creationId="{BE12AFCD-F089-2039-507E-7848B3E2C1D6}"/>
          </ac:picMkLst>
        </pc:picChg>
      </pc:sldChg>
    </pc:docChg>
  </pc:docChgLst>
  <pc:docChgLst>
    <pc:chgData name="Rebecca Diaz-Castrejon" userId="S::rebecca_neimandcollaborative.com#ext#@ncconnect.onmicrosoft.com::2e9df2d5-df92-4e5c-ad51-805d35800e25" providerId="AD" clId="Web-{63B8DA3E-5E81-410B-B856-9B9262F8C6B4}"/>
    <pc:docChg chg="addSld delSld modSld sldOrd">
      <pc:chgData name="Rebecca Diaz-Castrejon" userId="S::rebecca_neimandcollaborative.com#ext#@ncconnect.onmicrosoft.com::2e9df2d5-df92-4e5c-ad51-805d35800e25" providerId="AD" clId="Web-{63B8DA3E-5E81-410B-B856-9B9262F8C6B4}" dt="2024-07-16T17:18:44.390" v="540"/>
      <pc:docMkLst>
        <pc:docMk/>
      </pc:docMkLst>
      <pc:sldChg chg="del">
        <pc:chgData name="Rebecca Diaz-Castrejon" userId="S::rebecca_neimandcollaborative.com#ext#@ncconnect.onmicrosoft.com::2e9df2d5-df92-4e5c-ad51-805d35800e25" providerId="AD" clId="Web-{63B8DA3E-5E81-410B-B856-9B9262F8C6B4}" dt="2024-07-16T16:59:26.901" v="296"/>
        <pc:sldMkLst>
          <pc:docMk/>
          <pc:sldMk cId="1858875103" sldId="2147376844"/>
        </pc:sldMkLst>
      </pc:sldChg>
      <pc:sldChg chg="delCm">
        <pc:chgData name="Rebecca Diaz-Castrejon" userId="S::rebecca_neimandcollaborative.com#ext#@ncconnect.onmicrosoft.com::2e9df2d5-df92-4e5c-ad51-805d35800e25" providerId="AD" clId="Web-{63B8DA3E-5E81-410B-B856-9B9262F8C6B4}" dt="2024-07-16T16:57:36.181" v="266"/>
        <pc:sldMkLst>
          <pc:docMk/>
          <pc:sldMk cId="1886286786" sldId="2147376866"/>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7:36.181" v="266"/>
              <pc2:cmMkLst xmlns:pc2="http://schemas.microsoft.com/office/powerpoint/2019/9/main/command">
                <pc:docMk/>
                <pc:sldMk cId="1886286786" sldId="2147376866"/>
                <pc2:cmMk id="{BB225D29-A967-484C-B577-3A6F1BA0F518}"/>
              </pc2:cmMkLst>
            </pc226:cmChg>
          </p:ext>
        </pc:extLst>
      </pc:sldChg>
      <pc:sldChg chg="modSp mod ord modShow">
        <pc:chgData name="Rebecca Diaz-Castrejon" userId="S::rebecca_neimandcollaborative.com#ext#@ncconnect.onmicrosoft.com::2e9df2d5-df92-4e5c-ad51-805d35800e25" providerId="AD" clId="Web-{63B8DA3E-5E81-410B-B856-9B9262F8C6B4}" dt="2024-07-16T17:02:30.107" v="507" actId="1076"/>
        <pc:sldMkLst>
          <pc:docMk/>
          <pc:sldMk cId="967207967" sldId="2147376879"/>
        </pc:sldMkLst>
        <pc:spChg chg="mod">
          <ac:chgData name="Rebecca Diaz-Castrejon" userId="S::rebecca_neimandcollaborative.com#ext#@ncconnect.onmicrosoft.com::2e9df2d5-df92-4e5c-ad51-805d35800e25" providerId="AD" clId="Web-{63B8DA3E-5E81-410B-B856-9B9262F8C6B4}" dt="2024-07-16T17:02:23.623" v="505" actId="1076"/>
          <ac:spMkLst>
            <pc:docMk/>
            <pc:sldMk cId="967207967" sldId="2147376879"/>
            <ac:spMk id="2" creationId="{81C2CF07-59D9-AC3B-BA7B-B66000348317}"/>
          </ac:spMkLst>
        </pc:spChg>
        <pc:spChg chg="mod">
          <ac:chgData name="Rebecca Diaz-Castrejon" userId="S::rebecca_neimandcollaborative.com#ext#@ncconnect.onmicrosoft.com::2e9df2d5-df92-4e5c-ad51-805d35800e25" providerId="AD" clId="Web-{63B8DA3E-5E81-410B-B856-9B9262F8C6B4}" dt="2024-07-16T16:59:38.980" v="337" actId="20577"/>
          <ac:spMkLst>
            <pc:docMk/>
            <pc:sldMk cId="967207967" sldId="2147376879"/>
            <ac:spMk id="3" creationId="{060C53A0-A215-00F9-E23F-77EDEDDE3855}"/>
          </ac:spMkLst>
        </pc:spChg>
        <pc:spChg chg="mod">
          <ac:chgData name="Rebecca Diaz-Castrejon" userId="S::rebecca_neimandcollaborative.com#ext#@ncconnect.onmicrosoft.com::2e9df2d5-df92-4e5c-ad51-805d35800e25" providerId="AD" clId="Web-{63B8DA3E-5E81-410B-B856-9B9262F8C6B4}" dt="2024-07-16T17:02:30.107" v="507" actId="1076"/>
          <ac:spMkLst>
            <pc:docMk/>
            <pc:sldMk cId="967207967" sldId="2147376879"/>
            <ac:spMk id="5" creationId="{FEB0C18C-0107-5FEA-0FE9-24F1C811CCD5}"/>
          </ac:spMkLst>
        </pc:spChg>
        <pc:spChg chg="mod">
          <ac:chgData name="Rebecca Diaz-Castrejon" userId="S::rebecca_neimandcollaborative.com#ext#@ncconnect.onmicrosoft.com::2e9df2d5-df92-4e5c-ad51-805d35800e25" providerId="AD" clId="Web-{63B8DA3E-5E81-410B-B856-9B9262F8C6B4}" dt="2024-07-16T17:02:23.592" v="504" actId="1076"/>
          <ac:spMkLst>
            <pc:docMk/>
            <pc:sldMk cId="967207967" sldId="2147376879"/>
            <ac:spMk id="6" creationId="{9C92BFFB-9DC7-7901-5A8F-48DB22985639}"/>
          </ac:spMkLst>
        </pc:spChg>
        <pc:spChg chg="mod">
          <ac:chgData name="Rebecca Diaz-Castrejon" userId="S::rebecca_neimandcollaborative.com#ext#@ncconnect.onmicrosoft.com::2e9df2d5-df92-4e5c-ad51-805d35800e25" providerId="AD" clId="Web-{63B8DA3E-5E81-410B-B856-9B9262F8C6B4}" dt="2024-07-16T17:02:23.654" v="506" actId="1076"/>
          <ac:spMkLst>
            <pc:docMk/>
            <pc:sldMk cId="967207967" sldId="2147376879"/>
            <ac:spMk id="8" creationId="{7E1CDF66-1C51-2103-5BDC-3E4A20AFA9B1}"/>
          </ac:spMkLst>
        </pc:spChg>
      </pc:sldChg>
      <pc:sldChg chg="del">
        <pc:chgData name="Rebecca Diaz-Castrejon" userId="S::rebecca_neimandcollaborative.com#ext#@ncconnect.onmicrosoft.com::2e9df2d5-df92-4e5c-ad51-805d35800e25" providerId="AD" clId="Web-{63B8DA3E-5E81-410B-B856-9B9262F8C6B4}" dt="2024-07-16T16:59:28.401" v="315"/>
        <pc:sldMkLst>
          <pc:docMk/>
          <pc:sldMk cId="3838879139" sldId="2147478871"/>
        </pc:sldMkLst>
      </pc:sldChg>
      <pc:sldChg chg="del">
        <pc:chgData name="Rebecca Diaz-Castrejon" userId="S::rebecca_neimandcollaborative.com#ext#@ncconnect.onmicrosoft.com::2e9df2d5-df92-4e5c-ad51-805d35800e25" providerId="AD" clId="Web-{63B8DA3E-5E81-410B-B856-9B9262F8C6B4}" dt="2024-07-16T16:59:26.948" v="301"/>
        <pc:sldMkLst>
          <pc:docMk/>
          <pc:sldMk cId="2141003304" sldId="2147478884"/>
        </pc:sldMkLst>
      </pc:sldChg>
      <pc:sldChg chg="del">
        <pc:chgData name="Rebecca Diaz-Castrejon" userId="S::rebecca_neimandcollaborative.com#ext#@ncconnect.onmicrosoft.com::2e9df2d5-df92-4e5c-ad51-805d35800e25" providerId="AD" clId="Web-{63B8DA3E-5E81-410B-B856-9B9262F8C6B4}" dt="2024-07-16T16:59:26.932" v="300"/>
        <pc:sldMkLst>
          <pc:docMk/>
          <pc:sldMk cId="939944174" sldId="2147478885"/>
        </pc:sldMkLst>
      </pc:sldChg>
      <pc:sldChg chg="del">
        <pc:chgData name="Rebecca Diaz-Castrejon" userId="S::rebecca_neimandcollaborative.com#ext#@ncconnect.onmicrosoft.com::2e9df2d5-df92-4e5c-ad51-805d35800e25" providerId="AD" clId="Web-{63B8DA3E-5E81-410B-B856-9B9262F8C6B4}" dt="2024-07-16T16:59:26.917" v="299"/>
        <pc:sldMkLst>
          <pc:docMk/>
          <pc:sldMk cId="1410294647" sldId="2147478886"/>
        </pc:sldMkLst>
      </pc:sldChg>
      <pc:sldChg chg="del">
        <pc:chgData name="Rebecca Diaz-Castrejon" userId="S::rebecca_neimandcollaborative.com#ext#@ncconnect.onmicrosoft.com::2e9df2d5-df92-4e5c-ad51-805d35800e25" providerId="AD" clId="Web-{63B8DA3E-5E81-410B-B856-9B9262F8C6B4}" dt="2024-07-16T16:59:26.901" v="297"/>
        <pc:sldMkLst>
          <pc:docMk/>
          <pc:sldMk cId="4172441890" sldId="2147478915"/>
        </pc:sldMkLst>
      </pc:sldChg>
      <pc:sldChg chg="del">
        <pc:chgData name="Rebecca Diaz-Castrejon" userId="S::rebecca_neimandcollaborative.com#ext#@ncconnect.onmicrosoft.com::2e9df2d5-df92-4e5c-ad51-805d35800e25" providerId="AD" clId="Web-{63B8DA3E-5E81-410B-B856-9B9262F8C6B4}" dt="2024-07-16T16:59:26.901" v="295"/>
        <pc:sldMkLst>
          <pc:docMk/>
          <pc:sldMk cId="2668841342" sldId="2147478916"/>
        </pc:sldMkLst>
      </pc:sldChg>
      <pc:sldChg chg="del">
        <pc:chgData name="Rebecca Diaz-Castrejon" userId="S::rebecca_neimandcollaborative.com#ext#@ncconnect.onmicrosoft.com::2e9df2d5-df92-4e5c-ad51-805d35800e25" providerId="AD" clId="Web-{63B8DA3E-5E81-410B-B856-9B9262F8C6B4}" dt="2024-07-16T16:59:28.464" v="318"/>
        <pc:sldMkLst>
          <pc:docMk/>
          <pc:sldMk cId="0" sldId="2147478923"/>
        </pc:sldMkLst>
      </pc:sldChg>
      <pc:sldChg chg="del">
        <pc:chgData name="Rebecca Diaz-Castrejon" userId="S::rebecca_neimandcollaborative.com#ext#@ncconnect.onmicrosoft.com::2e9df2d5-df92-4e5c-ad51-805d35800e25" providerId="AD" clId="Web-{63B8DA3E-5E81-410B-B856-9B9262F8C6B4}" dt="2024-07-16T16:59:28.417" v="316"/>
        <pc:sldMkLst>
          <pc:docMk/>
          <pc:sldMk cId="3915141931" sldId="2147478926"/>
        </pc:sldMkLst>
      </pc:sldChg>
      <pc:sldChg chg="del">
        <pc:chgData name="Rebecca Diaz-Castrejon" userId="S::rebecca_neimandcollaborative.com#ext#@ncconnect.onmicrosoft.com::2e9df2d5-df92-4e5c-ad51-805d35800e25" providerId="AD" clId="Web-{63B8DA3E-5E81-410B-B856-9B9262F8C6B4}" dt="2024-07-16T16:59:27.589" v="311"/>
        <pc:sldMkLst>
          <pc:docMk/>
          <pc:sldMk cId="0" sldId="2147478929"/>
        </pc:sldMkLst>
      </pc:sldChg>
      <pc:sldChg chg="del">
        <pc:chgData name="Rebecca Diaz-Castrejon" userId="S::rebecca_neimandcollaborative.com#ext#@ncconnect.onmicrosoft.com::2e9df2d5-df92-4e5c-ad51-805d35800e25" providerId="AD" clId="Web-{63B8DA3E-5E81-410B-B856-9B9262F8C6B4}" dt="2024-07-16T16:59:26.964" v="303"/>
        <pc:sldMkLst>
          <pc:docMk/>
          <pc:sldMk cId="2526152422" sldId="2147478930"/>
        </pc:sldMkLst>
      </pc:sldChg>
      <pc:sldChg chg="delCm">
        <pc:chgData name="Rebecca Diaz-Castrejon" userId="S::rebecca_neimandcollaborative.com#ext#@ncconnect.onmicrosoft.com::2e9df2d5-df92-4e5c-ad51-805d35800e25" providerId="AD" clId="Web-{63B8DA3E-5E81-410B-B856-9B9262F8C6B4}" dt="2024-07-16T16:58:45.088" v="291"/>
        <pc:sldMkLst>
          <pc:docMk/>
          <pc:sldMk cId="0" sldId="2147478931"/>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8:42.541" v="288"/>
              <pc2:cmMkLst xmlns:pc2="http://schemas.microsoft.com/office/powerpoint/2019/9/main/command">
                <pc:docMk/>
                <pc:sldMk cId="0" sldId="2147478931"/>
                <pc2:cmMk id="{A1372521-6344-4474-8F83-32EA21DCEF7F}"/>
              </pc2:cmMkLst>
            </pc226:cmChg>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8:44.229" v="289"/>
              <pc2:cmMkLst xmlns:pc2="http://schemas.microsoft.com/office/powerpoint/2019/9/main/command">
                <pc:docMk/>
                <pc:sldMk cId="0" sldId="2147478931"/>
                <pc2:cmMk id="{8C7C155B-4D4B-4D11-B2BE-06C46DCF8D9E}"/>
              </pc2:cmMkLst>
            </pc226:cmChg>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8:45.088" v="291"/>
              <pc2:cmMkLst xmlns:pc2="http://schemas.microsoft.com/office/powerpoint/2019/9/main/command">
                <pc:docMk/>
                <pc:sldMk cId="0" sldId="2147478931"/>
                <pc2:cmMk id="{72BBCEB6-06FC-49BE-9FBB-24786B80D790}"/>
              </pc2:cmMkLst>
            </pc226:cmChg>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8:44.619" v="290"/>
              <pc2:cmMkLst xmlns:pc2="http://schemas.microsoft.com/office/powerpoint/2019/9/main/command">
                <pc:docMk/>
                <pc:sldMk cId="0" sldId="2147478931"/>
                <pc2:cmMk id="{768ED4FE-10EF-4AE8-90E2-5D03FAE144A4}"/>
              </pc2:cmMkLst>
            </pc226:cmChg>
          </p:ext>
        </pc:extLst>
      </pc:sldChg>
      <pc:sldChg chg="del">
        <pc:chgData name="Rebecca Diaz-Castrejon" userId="S::rebecca_neimandcollaborative.com#ext#@ncconnect.onmicrosoft.com::2e9df2d5-df92-4e5c-ad51-805d35800e25" providerId="AD" clId="Web-{63B8DA3E-5E81-410B-B856-9B9262F8C6B4}" dt="2024-07-16T16:59:26.979" v="309"/>
        <pc:sldMkLst>
          <pc:docMk/>
          <pc:sldMk cId="0" sldId="2147478933"/>
        </pc:sldMkLst>
      </pc:sldChg>
      <pc:sldChg chg="del">
        <pc:chgData name="Rebecca Diaz-Castrejon" userId="S::rebecca_neimandcollaborative.com#ext#@ncconnect.onmicrosoft.com::2e9df2d5-df92-4e5c-ad51-805d35800e25" providerId="AD" clId="Web-{63B8DA3E-5E81-410B-B856-9B9262F8C6B4}" dt="2024-07-16T16:59:28.401" v="314"/>
        <pc:sldMkLst>
          <pc:docMk/>
          <pc:sldMk cId="2786167085" sldId="2147478936"/>
        </pc:sldMkLst>
      </pc:sldChg>
      <pc:sldChg chg="del">
        <pc:chgData name="Rebecca Diaz-Castrejon" userId="S::rebecca_neimandcollaborative.com#ext#@ncconnect.onmicrosoft.com::2e9df2d5-df92-4e5c-ad51-805d35800e25" providerId="AD" clId="Web-{63B8DA3E-5E81-410B-B856-9B9262F8C6B4}" dt="2024-07-16T16:59:26.979" v="310"/>
        <pc:sldMkLst>
          <pc:docMk/>
          <pc:sldMk cId="2649561426" sldId="2147478937"/>
        </pc:sldMkLst>
      </pc:sldChg>
      <pc:sldChg chg="del">
        <pc:chgData name="Rebecca Diaz-Castrejon" userId="S::rebecca_neimandcollaborative.com#ext#@ncconnect.onmicrosoft.com::2e9df2d5-df92-4e5c-ad51-805d35800e25" providerId="AD" clId="Web-{63B8DA3E-5E81-410B-B856-9B9262F8C6B4}" dt="2024-07-16T16:59:27.604" v="313"/>
        <pc:sldMkLst>
          <pc:docMk/>
          <pc:sldMk cId="2231854475" sldId="2147478942"/>
        </pc:sldMkLst>
      </pc:sldChg>
      <pc:sldChg chg="del">
        <pc:chgData name="Rebecca Diaz-Castrejon" userId="S::rebecca_neimandcollaborative.com#ext#@ncconnect.onmicrosoft.com::2e9df2d5-df92-4e5c-ad51-805d35800e25" providerId="AD" clId="Web-{63B8DA3E-5E81-410B-B856-9B9262F8C6B4}" dt="2024-07-16T16:59:27.604" v="312"/>
        <pc:sldMkLst>
          <pc:docMk/>
          <pc:sldMk cId="2391752560" sldId="2147478943"/>
        </pc:sldMkLst>
      </pc:sldChg>
      <pc:sldChg chg="del">
        <pc:chgData name="Rebecca Diaz-Castrejon" userId="S::rebecca_neimandcollaborative.com#ext#@ncconnect.onmicrosoft.com::2e9df2d5-df92-4e5c-ad51-805d35800e25" providerId="AD" clId="Web-{63B8DA3E-5E81-410B-B856-9B9262F8C6B4}" dt="2024-07-16T16:59:26.979" v="304"/>
        <pc:sldMkLst>
          <pc:docMk/>
          <pc:sldMk cId="636725924" sldId="2147478945"/>
        </pc:sldMkLst>
      </pc:sldChg>
      <pc:sldChg chg="del">
        <pc:chgData name="Rebecca Diaz-Castrejon" userId="S::rebecca_neimandcollaborative.com#ext#@ncconnect.onmicrosoft.com::2e9df2d5-df92-4e5c-ad51-805d35800e25" providerId="AD" clId="Web-{63B8DA3E-5E81-410B-B856-9B9262F8C6B4}" dt="2024-07-16T16:59:28.464" v="317"/>
        <pc:sldMkLst>
          <pc:docMk/>
          <pc:sldMk cId="2293370532" sldId="2147478947"/>
        </pc:sldMkLst>
      </pc:sldChg>
      <pc:sldChg chg="del">
        <pc:chgData name="Rebecca Diaz-Castrejon" userId="S::rebecca_neimandcollaborative.com#ext#@ncconnect.onmicrosoft.com::2e9df2d5-df92-4e5c-ad51-805d35800e25" providerId="AD" clId="Web-{63B8DA3E-5E81-410B-B856-9B9262F8C6B4}" dt="2024-07-16T16:59:26.979" v="307"/>
        <pc:sldMkLst>
          <pc:docMk/>
          <pc:sldMk cId="226602334" sldId="2147478949"/>
        </pc:sldMkLst>
      </pc:sldChg>
      <pc:sldChg chg="del">
        <pc:chgData name="Rebecca Diaz-Castrejon" userId="S::rebecca_neimandcollaborative.com#ext#@ncconnect.onmicrosoft.com::2e9df2d5-df92-4e5c-ad51-805d35800e25" providerId="AD" clId="Web-{63B8DA3E-5E81-410B-B856-9B9262F8C6B4}" dt="2024-07-16T16:59:26.979" v="306"/>
        <pc:sldMkLst>
          <pc:docMk/>
          <pc:sldMk cId="4000978392" sldId="2147478950"/>
        </pc:sldMkLst>
      </pc:sldChg>
      <pc:sldChg chg="del">
        <pc:chgData name="Rebecca Diaz-Castrejon" userId="S::rebecca_neimandcollaborative.com#ext#@ncconnect.onmicrosoft.com::2e9df2d5-df92-4e5c-ad51-805d35800e25" providerId="AD" clId="Web-{63B8DA3E-5E81-410B-B856-9B9262F8C6B4}" dt="2024-07-16T16:59:26.964" v="302"/>
        <pc:sldMkLst>
          <pc:docMk/>
          <pc:sldMk cId="1895314786" sldId="2147478951"/>
        </pc:sldMkLst>
      </pc:sldChg>
      <pc:sldChg chg="del delCm">
        <pc:chgData name="Rebecca Diaz-Castrejon" userId="S::rebecca_neimandcollaborative.com#ext#@ncconnect.onmicrosoft.com::2e9df2d5-df92-4e5c-ad51-805d35800e25" providerId="AD" clId="Web-{63B8DA3E-5E81-410B-B856-9B9262F8C6B4}" dt="2024-07-16T17:04:43.891" v="513"/>
        <pc:sldMkLst>
          <pc:docMk/>
          <pc:sldMk cId="3137744759" sldId="2147478952"/>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8:29.244" v="281"/>
              <pc2:cmMkLst xmlns:pc2="http://schemas.microsoft.com/office/powerpoint/2019/9/main/command">
                <pc:docMk/>
                <pc:sldMk cId="3137744759" sldId="2147478952"/>
                <pc2:cmMk id="{ACA99E0D-7E19-4ACD-B26D-E93D7EE8BA7C}"/>
              </pc2:cmMkLst>
            </pc226:cmChg>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8:29.963" v="285"/>
              <pc2:cmMkLst xmlns:pc2="http://schemas.microsoft.com/office/powerpoint/2019/9/main/command">
                <pc:docMk/>
                <pc:sldMk cId="3137744759" sldId="2147478952"/>
                <pc2:cmMk id="{221FCA59-9744-473F-853E-854D06EFF17A}"/>
              </pc2:cmMkLst>
            </pc226:cmChg>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8:29.353" v="282"/>
              <pc2:cmMkLst xmlns:pc2="http://schemas.microsoft.com/office/powerpoint/2019/9/main/command">
                <pc:docMk/>
                <pc:sldMk cId="3137744759" sldId="2147478952"/>
                <pc2:cmMk id="{0D5ED686-C9EE-49BE-9E88-92FC833B3BEF}"/>
              </pc2:cmMkLst>
            </pc226:cmChg>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8:29.463" v="283"/>
              <pc2:cmMkLst xmlns:pc2="http://schemas.microsoft.com/office/powerpoint/2019/9/main/command">
                <pc:docMk/>
                <pc:sldMk cId="3137744759" sldId="2147478952"/>
                <pc2:cmMk id="{D9A55EB2-8E17-42B1-A4E9-AA21DC8D5EC9}"/>
              </pc2:cmMkLst>
            </pc226:cmChg>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8:29.556" v="284"/>
              <pc2:cmMkLst xmlns:pc2="http://schemas.microsoft.com/office/powerpoint/2019/9/main/command">
                <pc:docMk/>
                <pc:sldMk cId="3137744759" sldId="2147478952"/>
                <pc2:cmMk id="{8CC39BC5-A364-41CC-B6DD-EC584208D4D8}"/>
              </pc2:cmMkLst>
            </pc226:cmChg>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8:27.119" v="280"/>
              <pc2:cmMkLst xmlns:pc2="http://schemas.microsoft.com/office/powerpoint/2019/9/main/command">
                <pc:docMk/>
                <pc:sldMk cId="3137744759" sldId="2147478952"/>
                <pc2:cmMk id="{61F866EC-D04B-4697-AEA3-F49060159B13}"/>
              </pc2:cmMkLst>
            </pc226:cmChg>
          </p:ext>
        </pc:extLst>
      </pc:sldChg>
      <pc:sldChg chg="del">
        <pc:chgData name="Rebecca Diaz-Castrejon" userId="S::rebecca_neimandcollaborative.com#ext#@ncconnect.onmicrosoft.com::2e9df2d5-df92-4e5c-ad51-805d35800e25" providerId="AD" clId="Web-{63B8DA3E-5E81-410B-B856-9B9262F8C6B4}" dt="2024-07-16T16:59:26.979" v="308"/>
        <pc:sldMkLst>
          <pc:docMk/>
          <pc:sldMk cId="840785751" sldId="2147478953"/>
        </pc:sldMkLst>
      </pc:sldChg>
      <pc:sldChg chg="del">
        <pc:chgData name="Rebecca Diaz-Castrejon" userId="S::rebecca_neimandcollaborative.com#ext#@ncconnect.onmicrosoft.com::2e9df2d5-df92-4e5c-ad51-805d35800e25" providerId="AD" clId="Web-{63B8DA3E-5E81-410B-B856-9B9262F8C6B4}" dt="2024-07-16T16:59:31.511" v="322"/>
        <pc:sldMkLst>
          <pc:docMk/>
          <pc:sldMk cId="3605026460" sldId="2147478954"/>
        </pc:sldMkLst>
      </pc:sldChg>
      <pc:sldChg chg="del">
        <pc:chgData name="Rebecca Diaz-Castrejon" userId="S::rebecca_neimandcollaborative.com#ext#@ncconnect.onmicrosoft.com::2e9df2d5-df92-4e5c-ad51-805d35800e25" providerId="AD" clId="Web-{63B8DA3E-5E81-410B-B856-9B9262F8C6B4}" dt="2024-07-16T16:59:31.042" v="321"/>
        <pc:sldMkLst>
          <pc:docMk/>
          <pc:sldMk cId="299508755" sldId="2147478955"/>
        </pc:sldMkLst>
      </pc:sldChg>
      <pc:sldChg chg="del">
        <pc:chgData name="Rebecca Diaz-Castrejon" userId="S::rebecca_neimandcollaborative.com#ext#@ncconnect.onmicrosoft.com::2e9df2d5-df92-4e5c-ad51-805d35800e25" providerId="AD" clId="Web-{63B8DA3E-5E81-410B-B856-9B9262F8C6B4}" dt="2024-07-16T16:59:26.979" v="305"/>
        <pc:sldMkLst>
          <pc:docMk/>
          <pc:sldMk cId="2172255031" sldId="2147478956"/>
        </pc:sldMkLst>
      </pc:sldChg>
      <pc:sldChg chg="del">
        <pc:chgData name="Rebecca Diaz-Castrejon" userId="S::rebecca_neimandcollaborative.com#ext#@ncconnect.onmicrosoft.com::2e9df2d5-df92-4e5c-ad51-805d35800e25" providerId="AD" clId="Web-{63B8DA3E-5E81-410B-B856-9B9262F8C6B4}" dt="2024-07-16T16:59:26.917" v="298"/>
        <pc:sldMkLst>
          <pc:docMk/>
          <pc:sldMk cId="56806530" sldId="2147478957"/>
        </pc:sldMkLst>
      </pc:sldChg>
      <pc:sldChg chg="del">
        <pc:chgData name="Rebecca Diaz-Castrejon" userId="S::rebecca_neimandcollaborative.com#ext#@ncconnect.onmicrosoft.com::2e9df2d5-df92-4e5c-ad51-805d35800e25" providerId="AD" clId="Web-{63B8DA3E-5E81-410B-B856-9B9262F8C6B4}" dt="2024-07-16T16:59:31.511" v="323"/>
        <pc:sldMkLst>
          <pc:docMk/>
          <pc:sldMk cId="1655817047" sldId="2147478958"/>
        </pc:sldMkLst>
      </pc:sldChg>
      <pc:sldChg chg="del">
        <pc:chgData name="Rebecca Diaz-Castrejon" userId="S::rebecca_neimandcollaborative.com#ext#@ncconnect.onmicrosoft.com::2e9df2d5-df92-4e5c-ad51-805d35800e25" providerId="AD" clId="Web-{63B8DA3E-5E81-410B-B856-9B9262F8C6B4}" dt="2024-07-16T16:59:29.823" v="319"/>
        <pc:sldMkLst>
          <pc:docMk/>
          <pc:sldMk cId="292978478" sldId="2147478959"/>
        </pc:sldMkLst>
      </pc:sldChg>
      <pc:sldChg chg="del delCm">
        <pc:chgData name="Rebecca Diaz-Castrejon" userId="S::rebecca_neimandcollaborative.com#ext#@ncconnect.onmicrosoft.com::2e9df2d5-df92-4e5c-ad51-805d35800e25" providerId="AD" clId="Web-{63B8DA3E-5E81-410B-B856-9B9262F8C6B4}" dt="2024-07-16T17:04:30.047" v="509"/>
        <pc:sldMkLst>
          <pc:docMk/>
          <pc:sldMk cId="2189439341" sldId="2147478961"/>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8:10.150" v="276"/>
              <pc2:cmMkLst xmlns:pc2="http://schemas.microsoft.com/office/powerpoint/2019/9/main/command">
                <pc:docMk/>
                <pc:sldMk cId="2189439341" sldId="2147478961"/>
                <pc2:cmMk id="{78571350-2247-45EA-A14A-8B9E11CD600A}"/>
              </pc2:cmMkLst>
            </pc226:cmChg>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8:09.556" v="275"/>
              <pc2:cmMkLst xmlns:pc2="http://schemas.microsoft.com/office/powerpoint/2019/9/main/command">
                <pc:docMk/>
                <pc:sldMk cId="2189439341" sldId="2147478961"/>
                <pc2:cmMk id="{C8163075-1AB0-4A10-A7BE-46ACDD0E9EB7}"/>
              </pc2:cmMkLst>
            </pc226:cmChg>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8:09.244" v="274"/>
              <pc2:cmMkLst xmlns:pc2="http://schemas.microsoft.com/office/powerpoint/2019/9/main/command">
                <pc:docMk/>
                <pc:sldMk cId="2189439341" sldId="2147478961"/>
                <pc2:cmMk id="{1641AD78-53D9-4A8A-B6A8-1D9434B609FE}"/>
              </pc2:cmMkLst>
            </pc226:cmChg>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8:10.462" v="277"/>
              <pc2:cmMkLst xmlns:pc2="http://schemas.microsoft.com/office/powerpoint/2019/9/main/command">
                <pc:docMk/>
                <pc:sldMk cId="2189439341" sldId="2147478961"/>
                <pc2:cmMk id="{A121E1E9-6CC8-4364-951F-A6ADC39D7680}"/>
              </pc2:cmMkLst>
            </pc226:cmChg>
          </p:ext>
        </pc:extLst>
      </pc:sldChg>
      <pc:sldChg chg="del delCm">
        <pc:chgData name="Rebecca Diaz-Castrejon" userId="S::rebecca_neimandcollaborative.com#ext#@ncconnect.onmicrosoft.com::2e9df2d5-df92-4e5c-ad51-805d35800e25" providerId="AD" clId="Web-{63B8DA3E-5E81-410B-B856-9B9262F8C6B4}" dt="2024-07-16T17:05:05.391" v="516"/>
        <pc:sldMkLst>
          <pc:docMk/>
          <pc:sldMk cId="2103927190" sldId="2147478962"/>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7:54.025" v="269"/>
              <pc2:cmMkLst xmlns:pc2="http://schemas.microsoft.com/office/powerpoint/2019/9/main/command">
                <pc:docMk/>
                <pc:sldMk cId="2103927190" sldId="2147478962"/>
                <pc2:cmMk id="{CB7A9626-B382-4237-A5D7-E1CBFD2BE1F4}"/>
              </pc2:cmMkLst>
            </pc226:cmChg>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7:54.384" v="270"/>
              <pc2:cmMkLst xmlns:pc2="http://schemas.microsoft.com/office/powerpoint/2019/9/main/command">
                <pc:docMk/>
                <pc:sldMk cId="2103927190" sldId="2147478962"/>
                <pc2:cmMk id="{E1F3CD41-81D0-4814-A156-D2529F7BEAE3}"/>
              </pc2:cmMkLst>
            </pc226:cmChg>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7:53.571" v="268"/>
              <pc2:cmMkLst xmlns:pc2="http://schemas.microsoft.com/office/powerpoint/2019/9/main/command">
                <pc:docMk/>
                <pc:sldMk cId="2103927190" sldId="2147478962"/>
                <pc2:cmMk id="{A3C70F56-3009-4CBE-81C4-61BEC12880B5}"/>
              </pc2:cmMkLst>
            </pc226:cmChg>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7:52.978" v="267"/>
              <pc2:cmMkLst xmlns:pc2="http://schemas.microsoft.com/office/powerpoint/2019/9/main/command">
                <pc:docMk/>
                <pc:sldMk cId="2103927190" sldId="2147478962"/>
                <pc2:cmMk id="{AC92D7B2-78AD-46C9-B2EE-D7D84BDD8EE6}"/>
              </pc2:cmMkLst>
            </pc226:cmChg>
          </p:ext>
        </pc:extLst>
      </pc:sldChg>
      <pc:sldChg chg="del delCm">
        <pc:chgData name="Rebecca Diaz-Castrejon" userId="S::rebecca_neimandcollaborative.com#ext#@ncconnect.onmicrosoft.com::2e9df2d5-df92-4e5c-ad51-805d35800e25" providerId="AD" clId="Web-{63B8DA3E-5E81-410B-B856-9B9262F8C6B4}" dt="2024-07-16T17:05:12.860" v="518"/>
        <pc:sldMkLst>
          <pc:docMk/>
          <pc:sldMk cId="2579085756" sldId="2147478963"/>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8:02.665" v="271"/>
              <pc2:cmMkLst xmlns:pc2="http://schemas.microsoft.com/office/powerpoint/2019/9/main/command">
                <pc:docMk/>
                <pc:sldMk cId="2579085756" sldId="2147478963"/>
                <pc2:cmMk id="{46660610-4279-4A4E-9F26-4CD0DE683F20}"/>
              </pc2:cmMkLst>
            </pc226:cmChg>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8:04.509" v="272"/>
              <pc2:cmMkLst xmlns:pc2="http://schemas.microsoft.com/office/powerpoint/2019/9/main/command">
                <pc:docMk/>
                <pc:sldMk cId="2579085756" sldId="2147478963"/>
                <pc2:cmMk id="{5E395411-4B37-41B2-A540-A393D96B3ABA}"/>
              </pc2:cmMkLst>
            </pc226:cmChg>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8:04.744" v="273"/>
              <pc2:cmMkLst xmlns:pc2="http://schemas.microsoft.com/office/powerpoint/2019/9/main/command">
                <pc:docMk/>
                <pc:sldMk cId="2579085756" sldId="2147478963"/>
                <pc2:cmMk id="{07FA10E4-EF83-4E0D-BE2D-5E14A481B4C0}"/>
              </pc2:cmMkLst>
            </pc226:cmChg>
          </p:ext>
        </pc:extLst>
      </pc:sldChg>
      <pc:sldChg chg="del">
        <pc:chgData name="Rebecca Diaz-Castrejon" userId="S::rebecca_neimandcollaborative.com#ext#@ncconnect.onmicrosoft.com::2e9df2d5-df92-4e5c-ad51-805d35800e25" providerId="AD" clId="Web-{63B8DA3E-5E81-410B-B856-9B9262F8C6B4}" dt="2024-07-16T16:59:29.823" v="320"/>
        <pc:sldMkLst>
          <pc:docMk/>
          <pc:sldMk cId="3005475534" sldId="2147478964"/>
        </pc:sldMkLst>
      </pc:sldChg>
      <pc:sldChg chg="del">
        <pc:chgData name="Rebecca Diaz-Castrejon" userId="S::rebecca_neimandcollaborative.com#ext#@ncconnect.onmicrosoft.com::2e9df2d5-df92-4e5c-ad51-805d35800e25" providerId="AD" clId="Web-{63B8DA3E-5E81-410B-B856-9B9262F8C6B4}" dt="2024-07-16T16:59:25.870" v="293"/>
        <pc:sldMkLst>
          <pc:docMk/>
          <pc:sldMk cId="1726280427" sldId="2147478965"/>
        </pc:sldMkLst>
      </pc:sldChg>
      <pc:sldChg chg="delCm">
        <pc:chgData name="Rebecca Diaz-Castrejon" userId="S::rebecca_neimandcollaborative.com#ext#@ncconnect.onmicrosoft.com::2e9df2d5-df92-4e5c-ad51-805d35800e25" providerId="AD" clId="Web-{63B8DA3E-5E81-410B-B856-9B9262F8C6B4}" dt="2024-07-16T16:58:12.978" v="278"/>
        <pc:sldMkLst>
          <pc:docMk/>
          <pc:sldMk cId="775686506" sldId="2147478966"/>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8:12.978" v="278"/>
              <pc2:cmMkLst xmlns:pc2="http://schemas.microsoft.com/office/powerpoint/2019/9/main/command">
                <pc:docMk/>
                <pc:sldMk cId="775686506" sldId="2147478966"/>
                <pc2:cmMk id="{A0F87ACE-2354-465B-9312-19D0FAD3B5B9}"/>
              </pc2:cmMkLst>
            </pc226:cmChg>
          </p:ext>
        </pc:extLst>
      </pc:sldChg>
      <pc:sldChg chg="del delCm">
        <pc:chgData name="Rebecca Diaz-Castrejon" userId="S::rebecca_neimandcollaborative.com#ext#@ncconnect.onmicrosoft.com::2e9df2d5-df92-4e5c-ad51-805d35800e25" providerId="AD" clId="Web-{63B8DA3E-5E81-410B-B856-9B9262F8C6B4}" dt="2024-07-16T17:04:37.297" v="511"/>
        <pc:sldMkLst>
          <pc:docMk/>
          <pc:sldMk cId="3770936547" sldId="2147478967"/>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8:20.478" v="279"/>
              <pc2:cmMkLst xmlns:pc2="http://schemas.microsoft.com/office/powerpoint/2019/9/main/command">
                <pc:docMk/>
                <pc:sldMk cId="3770936547" sldId="2147478967"/>
                <pc2:cmMk id="{96B3F639-BB76-4973-BC5B-C9CC3F06734E}"/>
              </pc2:cmMkLst>
            </pc226:cmChg>
          </p:ext>
        </pc:extLst>
      </pc:sldChg>
      <pc:sldChg chg="del">
        <pc:chgData name="Rebecca Diaz-Castrejon" userId="S::rebecca_neimandcollaborative.com#ext#@ncconnect.onmicrosoft.com::2e9df2d5-df92-4e5c-ad51-805d35800e25" providerId="AD" clId="Web-{63B8DA3E-5E81-410B-B856-9B9262F8C6B4}" dt="2024-07-16T16:59:26.886" v="294"/>
        <pc:sldMkLst>
          <pc:docMk/>
          <pc:sldMk cId="913957116" sldId="2147478968"/>
        </pc:sldMkLst>
      </pc:sldChg>
      <pc:sldChg chg="delSp delCm">
        <pc:chgData name="Rebecca Diaz-Castrejon" userId="S::rebecca_neimandcollaborative.com#ext#@ncconnect.onmicrosoft.com::2e9df2d5-df92-4e5c-ad51-805d35800e25" providerId="AD" clId="Web-{63B8DA3E-5E81-410B-B856-9B9262F8C6B4}" dt="2024-07-16T17:04:51.141" v="514"/>
        <pc:sldMkLst>
          <pc:docMk/>
          <pc:sldMk cId="2464339035" sldId="2147478969"/>
        </pc:sldMkLst>
        <pc:spChg chg="del">
          <ac:chgData name="Rebecca Diaz-Castrejon" userId="S::rebecca_neimandcollaborative.com#ext#@ncconnect.onmicrosoft.com::2e9df2d5-df92-4e5c-ad51-805d35800e25" providerId="AD" clId="Web-{63B8DA3E-5E81-410B-B856-9B9262F8C6B4}" dt="2024-07-16T17:04:51.141" v="514"/>
          <ac:spMkLst>
            <pc:docMk/>
            <pc:sldMk cId="2464339035" sldId="2147478969"/>
            <ac:spMk id="51" creationId="{00000000-0000-0000-0000-000000000000}"/>
          </ac:spMkLst>
        </pc:spChg>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8:36.994" v="286"/>
              <pc2:cmMkLst xmlns:pc2="http://schemas.microsoft.com/office/powerpoint/2019/9/main/command">
                <pc:docMk/>
                <pc:sldMk cId="2464339035" sldId="2147478969"/>
                <pc2:cmMk id="{90277572-481D-4C86-90B5-79385523540B}"/>
              </pc2:cmMkLst>
            </pc226:cmChg>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8:38.916" v="287"/>
              <pc2:cmMkLst xmlns:pc2="http://schemas.microsoft.com/office/powerpoint/2019/9/main/command">
                <pc:docMk/>
                <pc:sldMk cId="2464339035" sldId="2147478969"/>
                <pc2:cmMk id="{E321BDA3-D5E7-42ED-ACC3-C73C9C11078E}"/>
              </pc2:cmMkLst>
            </pc226:cmChg>
          </p:ext>
        </pc:extLst>
      </pc:sldChg>
      <pc:sldChg chg="modSp">
        <pc:chgData name="Rebecca Diaz-Castrejon" userId="S::rebecca_neimandcollaborative.com#ext#@ncconnect.onmicrosoft.com::2e9df2d5-df92-4e5c-ad51-805d35800e25" providerId="AD" clId="Web-{63B8DA3E-5E81-410B-B856-9B9262F8C6B4}" dt="2024-07-16T17:18:44.390" v="540"/>
        <pc:sldMkLst>
          <pc:docMk/>
          <pc:sldMk cId="3983646097" sldId="2147478976"/>
        </pc:sldMkLst>
        <pc:spChg chg="mod">
          <ac:chgData name="Rebecca Diaz-Castrejon" userId="S::rebecca_neimandcollaborative.com#ext#@ncconnect.onmicrosoft.com::2e9df2d5-df92-4e5c-ad51-805d35800e25" providerId="AD" clId="Web-{63B8DA3E-5E81-410B-B856-9B9262F8C6B4}" dt="2024-07-16T16:56:41.320" v="161" actId="14100"/>
          <ac:spMkLst>
            <pc:docMk/>
            <pc:sldMk cId="3983646097" sldId="2147478976"/>
            <ac:spMk id="2" creationId="{354484A0-45CB-AC1E-E061-2C92420A2199}"/>
          </ac:spMkLst>
        </pc:spChg>
        <pc:graphicFrameChg chg="mod modGraphic">
          <ac:chgData name="Rebecca Diaz-Castrejon" userId="S::rebecca_neimandcollaborative.com#ext#@ncconnect.onmicrosoft.com::2e9df2d5-df92-4e5c-ad51-805d35800e25" providerId="AD" clId="Web-{63B8DA3E-5E81-410B-B856-9B9262F8C6B4}" dt="2024-07-16T17:18:44.390" v="540"/>
          <ac:graphicFrameMkLst>
            <pc:docMk/>
            <pc:sldMk cId="3983646097" sldId="2147478976"/>
            <ac:graphicFrameMk id="5" creationId="{3D66B686-3594-0FD5-A4C4-DF1FF45A76EB}"/>
          </ac:graphicFrameMkLst>
        </pc:graphicFrameChg>
      </pc:sldChg>
      <pc:sldChg chg="add replId">
        <pc:chgData name="Rebecca Diaz-Castrejon" userId="S::rebecca_neimandcollaborative.com#ext#@ncconnect.onmicrosoft.com::2e9df2d5-df92-4e5c-ad51-805d35800e25" providerId="AD" clId="Web-{63B8DA3E-5E81-410B-B856-9B9262F8C6B4}" dt="2024-07-16T17:04:27.500" v="508"/>
        <pc:sldMkLst>
          <pc:docMk/>
          <pc:sldMk cId="3500858486" sldId="2147478977"/>
        </pc:sldMkLst>
      </pc:sldChg>
      <pc:sldChg chg="add replId">
        <pc:chgData name="Rebecca Diaz-Castrejon" userId="S::rebecca_neimandcollaborative.com#ext#@ncconnect.onmicrosoft.com::2e9df2d5-df92-4e5c-ad51-805d35800e25" providerId="AD" clId="Web-{63B8DA3E-5E81-410B-B856-9B9262F8C6B4}" dt="2024-07-16T17:04:35.094" v="510"/>
        <pc:sldMkLst>
          <pc:docMk/>
          <pc:sldMk cId="4240203115" sldId="2147478978"/>
        </pc:sldMkLst>
      </pc:sldChg>
      <pc:sldChg chg="add replId">
        <pc:chgData name="Rebecca Diaz-Castrejon" userId="S::rebecca_neimandcollaborative.com#ext#@ncconnect.onmicrosoft.com::2e9df2d5-df92-4e5c-ad51-805d35800e25" providerId="AD" clId="Web-{63B8DA3E-5E81-410B-B856-9B9262F8C6B4}" dt="2024-07-16T17:04:41.500" v="512"/>
        <pc:sldMkLst>
          <pc:docMk/>
          <pc:sldMk cId="1726621376" sldId="2147478979"/>
        </pc:sldMkLst>
      </pc:sldChg>
      <pc:sldChg chg="add replId">
        <pc:chgData name="Rebecca Diaz-Castrejon" userId="S::rebecca_neimandcollaborative.com#ext#@ncconnect.onmicrosoft.com::2e9df2d5-df92-4e5c-ad51-805d35800e25" providerId="AD" clId="Web-{63B8DA3E-5E81-410B-B856-9B9262F8C6B4}" dt="2024-07-16T17:05:02.969" v="515"/>
        <pc:sldMkLst>
          <pc:docMk/>
          <pc:sldMk cId="1863474302" sldId="2147478980"/>
        </pc:sldMkLst>
      </pc:sldChg>
      <pc:sldChg chg="add replId">
        <pc:chgData name="Rebecca Diaz-Castrejon" userId="S::rebecca_neimandcollaborative.com#ext#@ncconnect.onmicrosoft.com::2e9df2d5-df92-4e5c-ad51-805d35800e25" providerId="AD" clId="Web-{63B8DA3E-5E81-410B-B856-9B9262F8C6B4}" dt="2024-07-16T17:05:10.673" v="517"/>
        <pc:sldMkLst>
          <pc:docMk/>
          <pc:sldMk cId="2755150454" sldId="2147478981"/>
        </pc:sldMkLst>
      </pc:sldChg>
    </pc:docChg>
  </pc:docChgLst>
  <pc:docChgLst>
    <pc:chgData name="Rebecca Diaz-Castrejon" userId="S::rebecca_neimandcollaborative.com#ext#@ncconnect.onmicrosoft.com::2e9df2d5-df92-4e5c-ad51-805d35800e25" providerId="AD" clId="Web-{1B6AE184-7E51-39FA-F17B-789A137C2E82}"/>
    <pc:docChg chg="modSld sldOrd">
      <pc:chgData name="Rebecca Diaz-Castrejon" userId="S::rebecca_neimandcollaborative.com#ext#@ncconnect.onmicrosoft.com::2e9df2d5-df92-4e5c-ad51-805d35800e25" providerId="AD" clId="Web-{1B6AE184-7E51-39FA-F17B-789A137C2E82}" dt="2024-07-30T00:56:06.207" v="168"/>
      <pc:docMkLst>
        <pc:docMk/>
      </pc:docMkLst>
      <pc:sldChg chg="addSp delSp modSp">
        <pc:chgData name="Rebecca Diaz-Castrejon" userId="S::rebecca_neimandcollaborative.com#ext#@ncconnect.onmicrosoft.com::2e9df2d5-df92-4e5c-ad51-805d35800e25" providerId="AD" clId="Web-{1B6AE184-7E51-39FA-F17B-789A137C2E82}" dt="2024-07-30T00:56:06.207" v="168"/>
        <pc:sldMkLst>
          <pc:docMk/>
          <pc:sldMk cId="1886286786" sldId="2147376866"/>
        </pc:sldMkLst>
        <pc:spChg chg="del">
          <ac:chgData name="Rebecca Diaz-Castrejon" userId="S::rebecca_neimandcollaborative.com#ext#@ncconnect.onmicrosoft.com::2e9df2d5-df92-4e5c-ad51-805d35800e25" providerId="AD" clId="Web-{1B6AE184-7E51-39FA-F17B-789A137C2E82}" dt="2024-07-30T00:24:10.250" v="2"/>
          <ac:spMkLst>
            <pc:docMk/>
            <pc:sldMk cId="1886286786" sldId="2147376866"/>
            <ac:spMk id="4" creationId="{1FED357D-7B65-8994-3E9F-461868637D35}"/>
          </ac:spMkLst>
        </pc:spChg>
        <pc:spChg chg="mod">
          <ac:chgData name="Rebecca Diaz-Castrejon" userId="S::rebecca_neimandcollaborative.com#ext#@ncconnect.onmicrosoft.com::2e9df2d5-df92-4e5c-ad51-805d35800e25" providerId="AD" clId="Web-{1B6AE184-7E51-39FA-F17B-789A137C2E82}" dt="2024-07-30T00:29:55.975" v="44" actId="20577"/>
          <ac:spMkLst>
            <pc:docMk/>
            <pc:sldMk cId="1886286786" sldId="2147376866"/>
            <ac:spMk id="6" creationId="{7AC1AC46-3901-E135-9698-FA5FFB6B8D0A}"/>
          </ac:spMkLst>
        </pc:spChg>
        <pc:spChg chg="add del mod ord">
          <ac:chgData name="Rebecca Diaz-Castrejon" userId="S::rebecca_neimandcollaborative.com#ext#@ncconnect.onmicrosoft.com::2e9df2d5-df92-4e5c-ad51-805d35800e25" providerId="AD" clId="Web-{1B6AE184-7E51-39FA-F17B-789A137C2E82}" dt="2024-07-30T00:31:17.414" v="53"/>
          <ac:spMkLst>
            <pc:docMk/>
            <pc:sldMk cId="1886286786" sldId="2147376866"/>
            <ac:spMk id="9" creationId="{233FC28B-8480-72F7-0045-ABBF16629FDF}"/>
          </ac:spMkLst>
        </pc:spChg>
        <pc:spChg chg="del">
          <ac:chgData name="Rebecca Diaz-Castrejon" userId="S::rebecca_neimandcollaborative.com#ext#@ncconnect.onmicrosoft.com::2e9df2d5-df92-4e5c-ad51-805d35800e25" providerId="AD" clId="Web-{1B6AE184-7E51-39FA-F17B-789A137C2E82}" dt="2024-07-30T00:24:07.641" v="1"/>
          <ac:spMkLst>
            <pc:docMk/>
            <pc:sldMk cId="1886286786" sldId="2147376866"/>
            <ac:spMk id="10" creationId="{D9356F3D-7A4C-9B3D-4B91-39441522361A}"/>
          </ac:spMkLst>
        </pc:spChg>
        <pc:spChg chg="add del">
          <ac:chgData name="Rebecca Diaz-Castrejon" userId="S::rebecca_neimandcollaborative.com#ext#@ncconnect.onmicrosoft.com::2e9df2d5-df92-4e5c-ad51-805d35800e25" providerId="AD" clId="Web-{1B6AE184-7E51-39FA-F17B-789A137C2E82}" dt="2024-07-30T00:31:41.321" v="55"/>
          <ac:spMkLst>
            <pc:docMk/>
            <pc:sldMk cId="1886286786" sldId="2147376866"/>
            <ac:spMk id="13" creationId="{EFA612E1-54D9-6BD3-9085-5D3296858AE6}"/>
          </ac:spMkLst>
        </pc:spChg>
        <pc:spChg chg="add del ord">
          <ac:chgData name="Rebecca Diaz-Castrejon" userId="S::rebecca_neimandcollaborative.com#ext#@ncconnect.onmicrosoft.com::2e9df2d5-df92-4e5c-ad51-805d35800e25" providerId="AD" clId="Web-{1B6AE184-7E51-39FA-F17B-789A137C2E82}" dt="2024-07-30T00:32:34.134" v="66"/>
          <ac:spMkLst>
            <pc:docMk/>
            <pc:sldMk cId="1886286786" sldId="2147376866"/>
            <ac:spMk id="15" creationId="{C91A9A06-F5A8-F7D6-C885-D04E6B13D9FF}"/>
          </ac:spMkLst>
        </pc:spChg>
        <pc:spChg chg="add del ord">
          <ac:chgData name="Rebecca Diaz-Castrejon" userId="S::rebecca_neimandcollaborative.com#ext#@ncconnect.onmicrosoft.com::2e9df2d5-df92-4e5c-ad51-805d35800e25" providerId="AD" clId="Web-{1B6AE184-7E51-39FA-F17B-789A137C2E82}" dt="2024-07-30T00:32:36.103" v="67"/>
          <ac:spMkLst>
            <pc:docMk/>
            <pc:sldMk cId="1886286786" sldId="2147376866"/>
            <ac:spMk id="17" creationId="{17333D47-E161-AE1E-10CA-8AAA01B22408}"/>
          </ac:spMkLst>
        </pc:spChg>
        <pc:spChg chg="add del mod ord">
          <ac:chgData name="Rebecca Diaz-Castrejon" userId="S::rebecca_neimandcollaborative.com#ext#@ncconnect.onmicrosoft.com::2e9df2d5-df92-4e5c-ad51-805d35800e25" providerId="AD" clId="Web-{1B6AE184-7E51-39FA-F17B-789A137C2E82}" dt="2024-07-30T00:56:04.692" v="167"/>
          <ac:spMkLst>
            <pc:docMk/>
            <pc:sldMk cId="1886286786" sldId="2147376866"/>
            <ac:spMk id="21" creationId="{989F6EDE-4ED9-EF8B-2F64-FF63EA2396CE}"/>
          </ac:spMkLst>
        </pc:spChg>
        <pc:spChg chg="add del ord">
          <ac:chgData name="Rebecca Diaz-Castrejon" userId="S::rebecca_neimandcollaborative.com#ext#@ncconnect.onmicrosoft.com::2e9df2d5-df92-4e5c-ad51-805d35800e25" providerId="AD" clId="Web-{1B6AE184-7E51-39FA-F17B-789A137C2E82}" dt="2024-07-30T00:56:06.207" v="168"/>
          <ac:spMkLst>
            <pc:docMk/>
            <pc:sldMk cId="1886286786" sldId="2147376866"/>
            <ac:spMk id="23" creationId="{7653D134-BE81-54B8-D53B-014FD18E0646}"/>
          </ac:spMkLst>
        </pc:spChg>
        <pc:picChg chg="add del mod ord">
          <ac:chgData name="Rebecca Diaz-Castrejon" userId="S::rebecca_neimandcollaborative.com#ext#@ncconnect.onmicrosoft.com::2e9df2d5-df92-4e5c-ad51-805d35800e25" providerId="AD" clId="Web-{1B6AE184-7E51-39FA-F17B-789A137C2E82}" dt="2024-07-30T00:26:18.799" v="10"/>
          <ac:picMkLst>
            <pc:docMk/>
            <pc:sldMk cId="1886286786" sldId="2147376866"/>
            <ac:picMk id="2" creationId="{89E4D068-4FD3-1A0A-83E3-0BB39E6F9998}"/>
          </ac:picMkLst>
        </pc:picChg>
        <pc:picChg chg="del">
          <ac:chgData name="Rebecca Diaz-Castrejon" userId="S::rebecca_neimandcollaborative.com#ext#@ncconnect.onmicrosoft.com::2e9df2d5-df92-4e5c-ad51-805d35800e25" providerId="AD" clId="Web-{1B6AE184-7E51-39FA-F17B-789A137C2E82}" dt="2024-07-30T00:24:04.281" v="0"/>
          <ac:picMkLst>
            <pc:docMk/>
            <pc:sldMk cId="1886286786" sldId="2147376866"/>
            <ac:picMk id="8" creationId="{1F12C757-99B4-812C-ECD8-900DE347F0A2}"/>
          </ac:picMkLst>
        </pc:picChg>
        <pc:picChg chg="add del mod ord modCrop">
          <ac:chgData name="Rebecca Diaz-Castrejon" userId="S::rebecca_neimandcollaborative.com#ext#@ncconnect.onmicrosoft.com::2e9df2d5-df92-4e5c-ad51-805d35800e25" providerId="AD" clId="Web-{1B6AE184-7E51-39FA-F17B-789A137C2E82}" dt="2024-07-30T00:32:27.978" v="64"/>
          <ac:picMkLst>
            <pc:docMk/>
            <pc:sldMk cId="1886286786" sldId="2147376866"/>
            <ac:picMk id="11" creationId="{A2F28972-DBDD-E334-9B2D-8CEFF7191DD8}"/>
          </ac:picMkLst>
        </pc:picChg>
        <pc:picChg chg="add mod ord modCrop">
          <ac:chgData name="Rebecca Diaz-Castrejon" userId="S::rebecca_neimandcollaborative.com#ext#@ncconnect.onmicrosoft.com::2e9df2d5-df92-4e5c-ad51-805d35800e25" providerId="AD" clId="Web-{1B6AE184-7E51-39FA-F17B-789A137C2E82}" dt="2024-07-30T00:42:58.568" v="85"/>
          <ac:picMkLst>
            <pc:docMk/>
            <pc:sldMk cId="1886286786" sldId="2147376866"/>
            <ac:picMk id="19" creationId="{CCB1F97A-7EAF-CBA5-ED93-7A866D665DCC}"/>
          </ac:picMkLst>
        </pc:picChg>
      </pc:sldChg>
      <pc:sldChg chg="addSp delSp modSp">
        <pc:chgData name="Rebecca Diaz-Castrejon" userId="S::rebecca_neimandcollaborative.com#ext#@ncconnect.onmicrosoft.com::2e9df2d5-df92-4e5c-ad51-805d35800e25" providerId="AD" clId="Web-{1B6AE184-7E51-39FA-F17B-789A137C2E82}" dt="2024-07-30T00:43:39.522" v="88"/>
        <pc:sldMkLst>
          <pc:docMk/>
          <pc:sldMk cId="1282052852" sldId="2147478960"/>
        </pc:sldMkLst>
        <pc:grpChg chg="add del">
          <ac:chgData name="Rebecca Diaz-Castrejon" userId="S::rebecca_neimandcollaborative.com#ext#@ncconnect.onmicrosoft.com::2e9df2d5-df92-4e5c-ad51-805d35800e25" providerId="AD" clId="Web-{1B6AE184-7E51-39FA-F17B-789A137C2E82}" dt="2024-07-30T00:30:09.069" v="47"/>
          <ac:grpSpMkLst>
            <pc:docMk/>
            <pc:sldMk cId="1282052852" sldId="2147478960"/>
            <ac:grpSpMk id="5" creationId="{25D686F4-B453-EC28-6F4B-CDA42C7DE290}"/>
          </ac:grpSpMkLst>
        </pc:grpChg>
        <pc:picChg chg="add del">
          <ac:chgData name="Rebecca Diaz-Castrejon" userId="S::rebecca_neimandcollaborative.com#ext#@ncconnect.onmicrosoft.com::2e9df2d5-df92-4e5c-ad51-805d35800e25" providerId="AD" clId="Web-{1B6AE184-7E51-39FA-F17B-789A137C2E82}" dt="2024-07-30T00:43:24.506" v="86"/>
          <ac:picMkLst>
            <pc:docMk/>
            <pc:sldMk cId="1282052852" sldId="2147478960"/>
            <ac:picMk id="4" creationId="{625AD93D-BC0D-EE58-1BCB-D83FEF829D6F}"/>
          </ac:picMkLst>
        </pc:picChg>
        <pc:picChg chg="add ord">
          <ac:chgData name="Rebecca Diaz-Castrejon" userId="S::rebecca_neimandcollaborative.com#ext#@ncconnect.onmicrosoft.com::2e9df2d5-df92-4e5c-ad51-805d35800e25" providerId="AD" clId="Web-{1B6AE184-7E51-39FA-F17B-789A137C2E82}" dt="2024-07-30T00:43:39.522" v="88"/>
          <ac:picMkLst>
            <pc:docMk/>
            <pc:sldMk cId="1282052852" sldId="2147478960"/>
            <ac:picMk id="8" creationId="{0E33C9CE-086A-7330-13AC-8BA339184E96}"/>
          </ac:picMkLst>
        </pc:picChg>
      </pc:sldChg>
      <pc:sldChg chg="addSp delSp modSp">
        <pc:chgData name="Rebecca Diaz-Castrejon" userId="S::rebecca_neimandcollaborative.com#ext#@ncconnect.onmicrosoft.com::2e9df2d5-df92-4e5c-ad51-805d35800e25" providerId="AD" clId="Web-{1B6AE184-7E51-39FA-F17B-789A137C2E82}" dt="2024-07-30T00:50:39.107" v="166" actId="1076"/>
        <pc:sldMkLst>
          <pc:docMk/>
          <pc:sldMk cId="1863474302" sldId="2147478980"/>
        </pc:sldMkLst>
        <pc:spChg chg="mod">
          <ac:chgData name="Rebecca Diaz-Castrejon" userId="S::rebecca_neimandcollaborative.com#ext#@ncconnect.onmicrosoft.com::2e9df2d5-df92-4e5c-ad51-805d35800e25" providerId="AD" clId="Web-{1B6AE184-7E51-39FA-F17B-789A137C2E82}" dt="2024-07-30T00:50:18.982" v="163" actId="14100"/>
          <ac:spMkLst>
            <pc:docMk/>
            <pc:sldMk cId="1863474302" sldId="2147478980"/>
            <ac:spMk id="2" creationId="{49379B3E-1EAA-094C-B956-629928AFE987}"/>
          </ac:spMkLst>
        </pc:spChg>
        <pc:spChg chg="mod">
          <ac:chgData name="Rebecca Diaz-Castrejon" userId="S::rebecca_neimandcollaborative.com#ext#@ncconnect.onmicrosoft.com::2e9df2d5-df92-4e5c-ad51-805d35800e25" providerId="AD" clId="Web-{1B6AE184-7E51-39FA-F17B-789A137C2E82}" dt="2024-07-30T00:50:07.888" v="161" actId="14100"/>
          <ac:spMkLst>
            <pc:docMk/>
            <pc:sldMk cId="1863474302" sldId="2147478980"/>
            <ac:spMk id="3" creationId="{00000000-0000-0000-0000-000000000000}"/>
          </ac:spMkLst>
        </pc:spChg>
        <pc:spChg chg="mod">
          <ac:chgData name="Rebecca Diaz-Castrejon" userId="S::rebecca_neimandcollaborative.com#ext#@ncconnect.onmicrosoft.com::2e9df2d5-df92-4e5c-ad51-805d35800e25" providerId="AD" clId="Web-{1B6AE184-7E51-39FA-F17B-789A137C2E82}" dt="2024-07-30T00:50:39.076" v="164" actId="1076"/>
          <ac:spMkLst>
            <pc:docMk/>
            <pc:sldMk cId="1863474302" sldId="2147478980"/>
            <ac:spMk id="25" creationId="{00000000-0000-0000-0000-000000000000}"/>
          </ac:spMkLst>
        </pc:spChg>
        <pc:spChg chg="mod">
          <ac:chgData name="Rebecca Diaz-Castrejon" userId="S::rebecca_neimandcollaborative.com#ext#@ncconnect.onmicrosoft.com::2e9df2d5-df92-4e5c-ad51-805d35800e25" providerId="AD" clId="Web-{1B6AE184-7E51-39FA-F17B-789A137C2E82}" dt="2024-07-30T00:50:39.107" v="166" actId="1076"/>
          <ac:spMkLst>
            <pc:docMk/>
            <pc:sldMk cId="1863474302" sldId="2147478980"/>
            <ac:spMk id="26" creationId="{00000000-0000-0000-0000-000000000000}"/>
          </ac:spMkLst>
        </pc:spChg>
        <pc:grpChg chg="mod">
          <ac:chgData name="Rebecca Diaz-Castrejon" userId="S::rebecca_neimandcollaborative.com#ext#@ncconnect.onmicrosoft.com::2e9df2d5-df92-4e5c-ad51-805d35800e25" providerId="AD" clId="Web-{1B6AE184-7E51-39FA-F17B-789A137C2E82}" dt="2024-07-30T00:50:03.779" v="160" actId="14100"/>
          <ac:grpSpMkLst>
            <pc:docMk/>
            <pc:sldMk cId="1863474302" sldId="2147478980"/>
            <ac:grpSpMk id="5" creationId="{25D686F4-B453-EC28-6F4B-CDA42C7DE290}"/>
          </ac:grpSpMkLst>
        </pc:grpChg>
        <pc:picChg chg="del">
          <ac:chgData name="Rebecca Diaz-Castrejon" userId="S::rebecca_neimandcollaborative.com#ext#@ncconnect.onmicrosoft.com::2e9df2d5-df92-4e5c-ad51-805d35800e25" providerId="AD" clId="Web-{1B6AE184-7E51-39FA-F17B-789A137C2E82}" dt="2024-07-30T00:48:58.465" v="152"/>
          <ac:picMkLst>
            <pc:docMk/>
            <pc:sldMk cId="1863474302" sldId="2147478980"/>
            <ac:picMk id="4" creationId="{0CA16D9A-DBD8-4337-1F96-E2D50E96AA49}"/>
          </ac:picMkLst>
        </pc:picChg>
        <pc:picChg chg="add mod ord">
          <ac:chgData name="Rebecca Diaz-Castrejon" userId="S::rebecca_neimandcollaborative.com#ext#@ncconnect.onmicrosoft.com::2e9df2d5-df92-4e5c-ad51-805d35800e25" providerId="AD" clId="Web-{1B6AE184-7E51-39FA-F17B-789A137C2E82}" dt="2024-07-30T00:50:12.654" v="162" actId="14100"/>
          <ac:picMkLst>
            <pc:docMk/>
            <pc:sldMk cId="1863474302" sldId="2147478980"/>
            <ac:picMk id="8" creationId="{C4B61107-CBF4-71EB-32A2-1076C76F91E3}"/>
          </ac:picMkLst>
        </pc:picChg>
        <pc:picChg chg="mod">
          <ac:chgData name="Rebecca Diaz-Castrejon" userId="S::rebecca_neimandcollaborative.com#ext#@ncconnect.onmicrosoft.com::2e9df2d5-df92-4e5c-ad51-805d35800e25" providerId="AD" clId="Web-{1B6AE184-7E51-39FA-F17B-789A137C2E82}" dt="2024-07-30T00:50:39.092" v="165" actId="1076"/>
          <ac:picMkLst>
            <pc:docMk/>
            <pc:sldMk cId="1863474302" sldId="2147478980"/>
            <ac:picMk id="13" creationId="{9F638471-4DE5-1359-09C6-616BCAA7ABCB}"/>
          </ac:picMkLst>
        </pc:picChg>
      </pc:sldChg>
      <pc:sldChg chg="addSp delSp modSp ord modCm">
        <pc:chgData name="Rebecca Diaz-Castrejon" userId="S::rebecca_neimandcollaborative.com#ext#@ncconnect.onmicrosoft.com::2e9df2d5-df92-4e5c-ad51-805d35800e25" providerId="AD" clId="Web-{1B6AE184-7E51-39FA-F17B-789A137C2E82}" dt="2024-07-30T00:48:37.011" v="151" actId="1076"/>
        <pc:sldMkLst>
          <pc:docMk/>
          <pc:sldMk cId="2755150454" sldId="2147478981"/>
        </pc:sldMkLst>
        <pc:spChg chg="mod topLvl">
          <ac:chgData name="Rebecca Diaz-Castrejon" userId="S::rebecca_neimandcollaborative.com#ext#@ncconnect.onmicrosoft.com::2e9df2d5-df92-4e5c-ad51-805d35800e25" providerId="AD" clId="Web-{1B6AE184-7E51-39FA-F17B-789A137C2E82}" dt="2024-07-30T00:48:37.011" v="151" actId="1076"/>
          <ac:spMkLst>
            <pc:docMk/>
            <pc:sldMk cId="2755150454" sldId="2147478981"/>
            <ac:spMk id="11" creationId="{EAAA8287-F449-8ECF-B83A-CD6CB8437ED9}"/>
          </ac:spMkLst>
        </pc:spChg>
        <pc:spChg chg="mod topLvl">
          <ac:chgData name="Rebecca Diaz-Castrejon" userId="S::rebecca_neimandcollaborative.com#ext#@ncconnect.onmicrosoft.com::2e9df2d5-df92-4e5c-ad51-805d35800e25" providerId="AD" clId="Web-{1B6AE184-7E51-39FA-F17B-789A137C2E82}" dt="2024-07-30T00:48:30.355" v="147" actId="1076"/>
          <ac:spMkLst>
            <pc:docMk/>
            <pc:sldMk cId="2755150454" sldId="2147478981"/>
            <ac:spMk id="13" creationId="{429A1D8B-A555-EBBE-129D-EE07C3242CA5}"/>
          </ac:spMkLst>
        </pc:spChg>
        <pc:spChg chg="mod topLvl">
          <ac:chgData name="Rebecca Diaz-Castrejon" userId="S::rebecca_neimandcollaborative.com#ext#@ncconnect.onmicrosoft.com::2e9df2d5-df92-4e5c-ad51-805d35800e25" providerId="AD" clId="Web-{1B6AE184-7E51-39FA-F17B-789A137C2E82}" dt="2024-07-30T00:48:30.371" v="148" actId="1076"/>
          <ac:spMkLst>
            <pc:docMk/>
            <pc:sldMk cId="2755150454" sldId="2147478981"/>
            <ac:spMk id="16" creationId="{9F91D981-3D7B-DEDA-6C50-4CC5DC28EC07}"/>
          </ac:spMkLst>
        </pc:spChg>
        <pc:spChg chg="mod topLvl">
          <ac:chgData name="Rebecca Diaz-Castrejon" userId="S::rebecca_neimandcollaborative.com#ext#@ncconnect.onmicrosoft.com::2e9df2d5-df92-4e5c-ad51-805d35800e25" providerId="AD" clId="Web-{1B6AE184-7E51-39FA-F17B-789A137C2E82}" dt="2024-07-30T00:45:26.320" v="99" actId="14100"/>
          <ac:spMkLst>
            <pc:docMk/>
            <pc:sldMk cId="2755150454" sldId="2147478981"/>
            <ac:spMk id="29" creationId="{34FBF592-AF99-C434-04B9-183C052A8469}"/>
          </ac:spMkLst>
        </pc:spChg>
        <pc:spChg chg="add del topLvl">
          <ac:chgData name="Rebecca Diaz-Castrejon" userId="S::rebecca_neimandcollaborative.com#ext#@ncconnect.onmicrosoft.com::2e9df2d5-df92-4e5c-ad51-805d35800e25" providerId="AD" clId="Web-{1B6AE184-7E51-39FA-F17B-789A137C2E82}" dt="2024-07-30T00:45:20.742" v="98"/>
          <ac:spMkLst>
            <pc:docMk/>
            <pc:sldMk cId="2755150454" sldId="2147478981"/>
            <ac:spMk id="30" creationId="{C0A80343-ED86-4BCB-F8A8-A045FF0EFA6E}"/>
          </ac:spMkLst>
        </pc:spChg>
        <pc:grpChg chg="del">
          <ac:chgData name="Rebecca Diaz-Castrejon" userId="S::rebecca_neimandcollaborative.com#ext#@ncconnect.onmicrosoft.com::2e9df2d5-df92-4e5c-ad51-805d35800e25" providerId="AD" clId="Web-{1B6AE184-7E51-39FA-F17B-789A137C2E82}" dt="2024-07-30T00:45:36.946" v="100"/>
          <ac:grpSpMkLst>
            <pc:docMk/>
            <pc:sldMk cId="2755150454" sldId="2147478981"/>
            <ac:grpSpMk id="21" creationId="{07999C8B-6CBD-AEE9-AFD1-72135E5C3813}"/>
          </ac:grpSpMkLst>
        </pc:grpChg>
        <pc:grpChg chg="add del">
          <ac:chgData name="Rebecca Diaz-Castrejon" userId="S::rebecca_neimandcollaborative.com#ext#@ncconnect.onmicrosoft.com::2e9df2d5-df92-4e5c-ad51-805d35800e25" providerId="AD" clId="Web-{1B6AE184-7E51-39FA-F17B-789A137C2E82}" dt="2024-07-30T00:44:05.178" v="92"/>
          <ac:grpSpMkLst>
            <pc:docMk/>
            <pc:sldMk cId="2755150454" sldId="2147478981"/>
            <ac:grpSpMk id="31" creationId="{F44ED851-129A-4C3C-C997-0BAAE0AB86BB}"/>
          </ac:grpSpMkLst>
        </pc:grpChg>
        <pc:picChg chg="del">
          <ac:chgData name="Rebecca Diaz-Castrejon" userId="S::rebecca_neimandcollaborative.com#ext#@ncconnect.onmicrosoft.com::2e9df2d5-df92-4e5c-ad51-805d35800e25" providerId="AD" clId="Web-{1B6AE184-7E51-39FA-F17B-789A137C2E82}" dt="2024-07-30T00:43:49.006" v="89"/>
          <ac:picMkLst>
            <pc:docMk/>
            <pc:sldMk cId="2755150454" sldId="2147478981"/>
            <ac:picMk id="3" creationId="{C5DE7155-F018-F95C-AE5B-8008DF286696}"/>
          </ac:picMkLst>
        </pc:picChg>
        <pc:picChg chg="add del ord">
          <ac:chgData name="Rebecca Diaz-Castrejon" userId="S::rebecca_neimandcollaborative.com#ext#@ncconnect.onmicrosoft.com::2e9df2d5-df92-4e5c-ad51-805d35800e25" providerId="AD" clId="Web-{1B6AE184-7E51-39FA-F17B-789A137C2E82}" dt="2024-07-30T00:44:56.273" v="97"/>
          <ac:picMkLst>
            <pc:docMk/>
            <pc:sldMk cId="2755150454" sldId="2147478981"/>
            <ac:picMk id="4" creationId="{51C9F264-A27F-F522-C6B8-854C467F8C5C}"/>
          </ac:picMkLst>
        </pc:picChg>
        <pc:picChg chg="mod topLvl">
          <ac:chgData name="Rebecca Diaz-Castrejon" userId="S::rebecca_neimandcollaborative.com#ext#@ncconnect.onmicrosoft.com::2e9df2d5-df92-4e5c-ad51-805d35800e25" providerId="AD" clId="Web-{1B6AE184-7E51-39FA-F17B-789A137C2E82}" dt="2024-07-30T00:48:30.324" v="145" actId="1076"/>
          <ac:picMkLst>
            <pc:docMk/>
            <pc:sldMk cId="2755150454" sldId="2147478981"/>
            <ac:picMk id="9" creationId="{C94EE37B-9CDF-200D-AA64-54321A0E89E5}"/>
          </ac:picMkLst>
        </pc:picChg>
        <pc:picChg chg="ord">
          <ac:chgData name="Rebecca Diaz-Castrejon" userId="S::rebecca_neimandcollaborative.com#ext#@ncconnect.onmicrosoft.com::2e9df2d5-df92-4e5c-ad51-805d35800e25" providerId="AD" clId="Web-{1B6AE184-7E51-39FA-F17B-789A137C2E82}" dt="2024-07-30T00:47:44.073" v="138"/>
          <ac:picMkLst>
            <pc:docMk/>
            <pc:sldMk cId="2755150454" sldId="2147478981"/>
            <ac:picMk id="10" creationId="{ECD60D25-595F-1EA3-EC6D-57855CDFFB64}"/>
          </ac:picMkLst>
        </pc:picChg>
        <pc:picChg chg="mod topLvl">
          <ac:chgData name="Rebecca Diaz-Castrejon" userId="S::rebecca_neimandcollaborative.com#ext#@ncconnect.onmicrosoft.com::2e9df2d5-df92-4e5c-ad51-805d35800e25" providerId="AD" clId="Web-{1B6AE184-7E51-39FA-F17B-789A137C2E82}" dt="2024-07-30T00:48:30.402" v="150" actId="1076"/>
          <ac:picMkLst>
            <pc:docMk/>
            <pc:sldMk cId="2755150454" sldId="2147478981"/>
            <ac:picMk id="12" creationId="{D6FEC3B4-7FB1-2478-ED02-ACDB3FA0C252}"/>
          </ac:picMkLst>
        </pc:picChg>
        <pc:picChg chg="mod topLvl">
          <ac:chgData name="Rebecca Diaz-Castrejon" userId="S::rebecca_neimandcollaborative.com#ext#@ncconnect.onmicrosoft.com::2e9df2d5-df92-4e5c-ad51-805d35800e25" providerId="AD" clId="Web-{1B6AE184-7E51-39FA-F17B-789A137C2E82}" dt="2024-07-30T00:48:30.386" v="149" actId="1076"/>
          <ac:picMkLst>
            <pc:docMk/>
            <pc:sldMk cId="2755150454" sldId="2147478981"/>
            <ac:picMk id="15" creationId="{2BF214E4-DEE4-A448-1E4E-E33BA85E5044}"/>
          </ac:picMkLst>
        </pc:picChg>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1B6AE184-7E51-39FA-F17B-789A137C2E82}" dt="2024-07-30T00:47:49.214" v="139" actId="20577"/>
              <pc2:cmMkLst xmlns:pc2="http://schemas.microsoft.com/office/powerpoint/2019/9/main/command">
                <pc:docMk/>
                <pc:sldMk cId="2755150454" sldId="2147478981"/>
                <pc2:cmMk id="{BEC53B39-C379-458D-A7E2-7672A83BF08C}"/>
              </pc2:cmMkLst>
            </pc226:cmChg>
          </p:ext>
        </pc:extLst>
      </pc:sldChg>
    </pc:docChg>
  </pc:docChgLst>
  <pc:docChgLst>
    <pc:chgData name="christina.ngo.bui" userId="S::christina.ngo.bui_gmail.com#ext#@ncconnect.onmicrosoft.com::626deb5c-6642-45a9-ad52-0dde63f202a9" providerId="AD" clId="Web-{ED49A702-8AE5-6B61-265D-5A9EDF91752A}"/>
    <pc:docChg chg="modSld">
      <pc:chgData name="christina.ngo.bui" userId="S::christina.ngo.bui_gmail.com#ext#@ncconnect.onmicrosoft.com::626deb5c-6642-45a9-ad52-0dde63f202a9" providerId="AD" clId="Web-{ED49A702-8AE5-6B61-265D-5A9EDF91752A}" dt="2024-08-15T14:29:47.543" v="28" actId="20577"/>
      <pc:docMkLst>
        <pc:docMk/>
      </pc:docMkLst>
      <pc:sldChg chg="modSp">
        <pc:chgData name="christina.ngo.bui" userId="S::christina.ngo.bui_gmail.com#ext#@ncconnect.onmicrosoft.com::626deb5c-6642-45a9-ad52-0dde63f202a9" providerId="AD" clId="Web-{ED49A702-8AE5-6B61-265D-5A9EDF91752A}" dt="2024-08-15T14:29:47.543" v="28" actId="20577"/>
        <pc:sldMkLst>
          <pc:docMk/>
          <pc:sldMk cId="3500858486" sldId="2147478977"/>
        </pc:sldMkLst>
        <pc:spChg chg="mod">
          <ac:chgData name="christina.ngo.bui" userId="S::christina.ngo.bui_gmail.com#ext#@ncconnect.onmicrosoft.com::626deb5c-6642-45a9-ad52-0dde63f202a9" providerId="AD" clId="Web-{ED49A702-8AE5-6B61-265D-5A9EDF91752A}" dt="2024-08-15T14:29:47.543" v="28" actId="20577"/>
          <ac:spMkLst>
            <pc:docMk/>
            <pc:sldMk cId="3500858486" sldId="2147478977"/>
            <ac:spMk id="28" creationId="{7E51B53B-63D0-4B61-F894-FF66F2A9D2AA}"/>
          </ac:spMkLst>
        </pc:spChg>
      </pc:sldChg>
    </pc:docChg>
  </pc:docChgLst>
  <pc:docChgLst>
    <pc:chgData name="Rebecca Diaz-Castrejon" userId="S::rebecca_neimandcollaborative.com#ext#@ncconnect.onmicrosoft.com::2e9df2d5-df92-4e5c-ad51-805d35800e25" providerId="AD" clId="Web-{5EB28F5C-E12C-CF6A-5EA5-F20CFA53D0A2}"/>
    <pc:docChg chg="modSld">
      <pc:chgData name="Rebecca Diaz-Castrejon" userId="S::rebecca_neimandcollaborative.com#ext#@ncconnect.onmicrosoft.com::2e9df2d5-df92-4e5c-ad51-805d35800e25" providerId="AD" clId="Web-{5EB28F5C-E12C-CF6A-5EA5-F20CFA53D0A2}" dt="2024-07-17T15:15:44.947" v="81" actId="20577"/>
      <pc:docMkLst>
        <pc:docMk/>
      </pc:docMkLst>
      <pc:sldChg chg="addSp delSp modSp modCm">
        <pc:chgData name="Rebecca Diaz-Castrejon" userId="S::rebecca_neimandcollaborative.com#ext#@ncconnect.onmicrosoft.com::2e9df2d5-df92-4e5c-ad51-805d35800e25" providerId="AD" clId="Web-{5EB28F5C-E12C-CF6A-5EA5-F20CFA53D0A2}" dt="2024-07-17T15:08:36.397" v="30"/>
        <pc:sldMkLst>
          <pc:docMk/>
          <pc:sldMk cId="1137231823" sldId="2147478919"/>
        </pc:sldMkLst>
        <pc:spChg chg="mod">
          <ac:chgData name="Rebecca Diaz-Castrejon" userId="S::rebecca_neimandcollaborative.com#ext#@ncconnect.onmicrosoft.com::2e9df2d5-df92-4e5c-ad51-805d35800e25" providerId="AD" clId="Web-{5EB28F5C-E12C-CF6A-5EA5-F20CFA53D0A2}" dt="2024-07-17T15:08:19.178" v="29" actId="14100"/>
          <ac:spMkLst>
            <pc:docMk/>
            <pc:sldMk cId="1137231823" sldId="2147478919"/>
            <ac:spMk id="9" creationId="{4352CE25-F3E1-B0C0-7B1E-F2E806CD9844}"/>
          </ac:spMkLst>
        </pc:spChg>
        <pc:picChg chg="del">
          <ac:chgData name="Rebecca Diaz-Castrejon" userId="S::rebecca_neimandcollaborative.com#ext#@ncconnect.onmicrosoft.com::2e9df2d5-df92-4e5c-ad51-805d35800e25" providerId="AD" clId="Web-{5EB28F5C-E12C-CF6A-5EA5-F20CFA53D0A2}" dt="2024-07-17T15:06:18.302" v="23"/>
          <ac:picMkLst>
            <pc:docMk/>
            <pc:sldMk cId="1137231823" sldId="2147478919"/>
            <ac:picMk id="2" creationId="{03477650-FBDA-3135-DD3F-FD757F1348C3}"/>
          </ac:picMkLst>
        </pc:picChg>
        <pc:picChg chg="add mod ord">
          <ac:chgData name="Rebecca Diaz-Castrejon" userId="S::rebecca_neimandcollaborative.com#ext#@ncconnect.onmicrosoft.com::2e9df2d5-df92-4e5c-ad51-805d35800e25" providerId="AD" clId="Web-{5EB28F5C-E12C-CF6A-5EA5-F20CFA53D0A2}" dt="2024-07-17T15:08:08.568" v="27"/>
          <ac:picMkLst>
            <pc:docMk/>
            <pc:sldMk cId="1137231823" sldId="2147478919"/>
            <ac:picMk id="4" creationId="{E683216E-1E31-553B-BE42-48C203A78E5C}"/>
          </ac:picMkLst>
        </pc:picChg>
        <pc:extLst>
          <p:ext xmlns:p="http://schemas.openxmlformats.org/presentationml/2006/main" uri="{D6D511B9-2390-475A-947B-AFAB55BFBCF1}">
            <pc226:cmChg xmlns:pc226="http://schemas.microsoft.com/office/powerpoint/2022/06/main/command" chg="">
              <pc226:chgData name="Rebecca Diaz-Castrejon" userId="S::rebecca_neimandcollaborative.com#ext#@ncconnect.onmicrosoft.com::2e9df2d5-df92-4e5c-ad51-805d35800e25" providerId="AD" clId="Web-{5EB28F5C-E12C-CF6A-5EA5-F20CFA53D0A2}" dt="2024-07-17T15:08:36.397" v="30"/>
              <pc2:cmMkLst xmlns:pc2="http://schemas.microsoft.com/office/powerpoint/2019/9/main/command">
                <pc:docMk/>
                <pc:sldMk cId="1137231823" sldId="2147478919"/>
                <pc2:cmMk id="{82D77C35-2A62-493E-9B34-B040E39023C6}"/>
              </pc2:cmMkLst>
              <pc226:cmRplyChg chg="add">
                <pc226:chgData name="Rebecca Diaz-Castrejon" userId="S::rebecca_neimandcollaborative.com#ext#@ncconnect.onmicrosoft.com::2e9df2d5-df92-4e5c-ad51-805d35800e25" providerId="AD" clId="Web-{5EB28F5C-E12C-CF6A-5EA5-F20CFA53D0A2}" dt="2024-07-17T15:08:36.397" v="30"/>
                <pc2:cmRplyMkLst xmlns:pc2="http://schemas.microsoft.com/office/powerpoint/2019/9/main/command">
                  <pc:docMk/>
                  <pc:sldMk cId="1137231823" sldId="2147478919"/>
                  <pc2:cmMk id="{82D77C35-2A62-493E-9B34-B040E39023C6}"/>
                  <pc2:cmRplyMk id="{A51B7F5F-EDCB-47A6-926A-365191402FC8}"/>
                </pc2:cmRplyMkLst>
              </pc226:cmRplyChg>
            </pc226:cmChg>
          </p:ext>
        </pc:extLst>
      </pc:sldChg>
      <pc:sldChg chg="modSp">
        <pc:chgData name="Rebecca Diaz-Castrejon" userId="S::rebecca_neimandcollaborative.com#ext#@ncconnect.onmicrosoft.com::2e9df2d5-df92-4e5c-ad51-805d35800e25" providerId="AD" clId="Web-{5EB28F5C-E12C-CF6A-5EA5-F20CFA53D0A2}" dt="2024-07-17T15:12:50.196" v="68" actId="20577"/>
        <pc:sldMkLst>
          <pc:docMk/>
          <pc:sldMk cId="775686506" sldId="2147478966"/>
        </pc:sldMkLst>
        <pc:spChg chg="mod">
          <ac:chgData name="Rebecca Diaz-Castrejon" userId="S::rebecca_neimandcollaborative.com#ext#@ncconnect.onmicrosoft.com::2e9df2d5-df92-4e5c-ad51-805d35800e25" providerId="AD" clId="Web-{5EB28F5C-E12C-CF6A-5EA5-F20CFA53D0A2}" dt="2024-07-17T15:12:36.711" v="65" actId="14100"/>
          <ac:spMkLst>
            <pc:docMk/>
            <pc:sldMk cId="775686506" sldId="2147478966"/>
            <ac:spMk id="3" creationId="{255A3288-5AA8-3055-8765-96EF049E3C49}"/>
          </ac:spMkLst>
        </pc:spChg>
        <pc:spChg chg="mod">
          <ac:chgData name="Rebecca Diaz-Castrejon" userId="S::rebecca_neimandcollaborative.com#ext#@ncconnect.onmicrosoft.com::2e9df2d5-df92-4e5c-ad51-805d35800e25" providerId="AD" clId="Web-{5EB28F5C-E12C-CF6A-5EA5-F20CFA53D0A2}" dt="2024-07-17T15:12:47.086" v="66" actId="20577"/>
          <ac:spMkLst>
            <pc:docMk/>
            <pc:sldMk cId="775686506" sldId="2147478966"/>
            <ac:spMk id="21" creationId="{36BDA5C8-D1D8-7C97-BE00-CA39CB8C4DB5}"/>
          </ac:spMkLst>
        </pc:spChg>
        <pc:spChg chg="mod">
          <ac:chgData name="Rebecca Diaz-Castrejon" userId="S::rebecca_neimandcollaborative.com#ext#@ncconnect.onmicrosoft.com::2e9df2d5-df92-4e5c-ad51-805d35800e25" providerId="AD" clId="Web-{5EB28F5C-E12C-CF6A-5EA5-F20CFA53D0A2}" dt="2024-07-17T15:12:50.196" v="68" actId="20577"/>
          <ac:spMkLst>
            <pc:docMk/>
            <pc:sldMk cId="775686506" sldId="2147478966"/>
            <ac:spMk id="23" creationId="{B15CD677-4593-37F4-125E-021B7FF0A840}"/>
          </ac:spMkLst>
        </pc:spChg>
        <pc:spChg chg="mod">
          <ac:chgData name="Rebecca Diaz-Castrejon" userId="S::rebecca_neimandcollaborative.com#ext#@ncconnect.onmicrosoft.com::2e9df2d5-df92-4e5c-ad51-805d35800e25" providerId="AD" clId="Web-{5EB28F5C-E12C-CF6A-5EA5-F20CFA53D0A2}" dt="2024-07-17T15:11:58.289" v="61"/>
          <ac:spMkLst>
            <pc:docMk/>
            <pc:sldMk cId="775686506" sldId="2147478966"/>
            <ac:spMk id="31" creationId="{173BEB5A-5D25-7AB9-19FE-8EEEA0DF8E65}"/>
          </ac:spMkLst>
        </pc:spChg>
      </pc:sldChg>
      <pc:sldChg chg="modSp">
        <pc:chgData name="Rebecca Diaz-Castrejon" userId="S::rebecca_neimandcollaborative.com#ext#@ncconnect.onmicrosoft.com::2e9df2d5-df92-4e5c-ad51-805d35800e25" providerId="AD" clId="Web-{5EB28F5C-E12C-CF6A-5EA5-F20CFA53D0A2}" dt="2024-07-17T15:15:44.947" v="81" actId="20577"/>
        <pc:sldMkLst>
          <pc:docMk/>
          <pc:sldMk cId="2464339035" sldId="2147478969"/>
        </pc:sldMkLst>
        <pc:spChg chg="mod">
          <ac:chgData name="Rebecca Diaz-Castrejon" userId="S::rebecca_neimandcollaborative.com#ext#@ncconnect.onmicrosoft.com::2e9df2d5-df92-4e5c-ad51-805d35800e25" providerId="AD" clId="Web-{5EB28F5C-E12C-CF6A-5EA5-F20CFA53D0A2}" dt="2024-07-17T15:15:44.947" v="81" actId="20577"/>
          <ac:spMkLst>
            <pc:docMk/>
            <pc:sldMk cId="2464339035" sldId="2147478969"/>
            <ac:spMk id="52" creationId="{00000000-0000-0000-0000-000000000000}"/>
          </ac:spMkLst>
        </pc:spChg>
      </pc:sldChg>
      <pc:sldChg chg="modSp modCm">
        <pc:chgData name="Rebecca Diaz-Castrejon" userId="S::rebecca_neimandcollaborative.com#ext#@ncconnect.onmicrosoft.com::2e9df2d5-df92-4e5c-ad51-805d35800e25" providerId="AD" clId="Web-{5EB28F5C-E12C-CF6A-5EA5-F20CFA53D0A2}" dt="2024-07-17T15:11:38.554" v="60" actId="20577"/>
        <pc:sldMkLst>
          <pc:docMk/>
          <pc:sldMk cId="3500858486" sldId="2147478977"/>
        </pc:sldMkLst>
        <pc:spChg chg="mod">
          <ac:chgData name="Rebecca Diaz-Castrejon" userId="S::rebecca_neimandcollaborative.com#ext#@ncconnect.onmicrosoft.com::2e9df2d5-df92-4e5c-ad51-805d35800e25" providerId="AD" clId="Web-{5EB28F5C-E12C-CF6A-5EA5-F20CFA53D0A2}" dt="2024-07-17T15:09:18.803" v="36" actId="1076"/>
          <ac:spMkLst>
            <pc:docMk/>
            <pc:sldMk cId="3500858486" sldId="2147478977"/>
            <ac:spMk id="3" creationId="{255A3288-5AA8-3055-8765-96EF049E3C49}"/>
          </ac:spMkLst>
        </pc:spChg>
        <pc:spChg chg="mod">
          <ac:chgData name="Rebecca Diaz-Castrejon" userId="S::rebecca_neimandcollaborative.com#ext#@ncconnect.onmicrosoft.com::2e9df2d5-df92-4e5c-ad51-805d35800e25" providerId="AD" clId="Web-{5EB28F5C-E12C-CF6A-5EA5-F20CFA53D0A2}" dt="2024-07-17T15:09:29.944" v="39" actId="20577"/>
          <ac:spMkLst>
            <pc:docMk/>
            <pc:sldMk cId="3500858486" sldId="2147478977"/>
            <ac:spMk id="11" creationId="{F071C405-AA98-146F-13B6-C8226E16EBEC}"/>
          </ac:spMkLst>
        </pc:spChg>
        <pc:spChg chg="mod">
          <ac:chgData name="Rebecca Diaz-Castrejon" userId="S::rebecca_neimandcollaborative.com#ext#@ncconnect.onmicrosoft.com::2e9df2d5-df92-4e5c-ad51-805d35800e25" providerId="AD" clId="Web-{5EB28F5C-E12C-CF6A-5EA5-F20CFA53D0A2}" dt="2024-07-17T15:11:38.554" v="60" actId="20577"/>
          <ac:spMkLst>
            <pc:docMk/>
            <pc:sldMk cId="3500858486" sldId="2147478977"/>
            <ac:spMk id="14" creationId="{65078824-248D-0861-D938-EAA7F044F4A8}"/>
          </ac:spMkLst>
        </pc:spChg>
        <pc:spChg chg="mod">
          <ac:chgData name="Rebecca Diaz-Castrejon" userId="S::rebecca_neimandcollaborative.com#ext#@ncconnect.onmicrosoft.com::2e9df2d5-df92-4e5c-ad51-805d35800e25" providerId="AD" clId="Web-{5EB28F5C-E12C-CF6A-5EA5-F20CFA53D0A2}" dt="2024-07-17T15:09:54.710" v="42" actId="20577"/>
          <ac:spMkLst>
            <pc:docMk/>
            <pc:sldMk cId="3500858486" sldId="2147478977"/>
            <ac:spMk id="24" creationId="{457CD55E-135B-100D-7026-4B4F1BD8B18D}"/>
          </ac:spMkLst>
        </pc:spChg>
        <pc:spChg chg="mod">
          <ac:chgData name="Rebecca Diaz-Castrejon" userId="S::rebecca_neimandcollaborative.com#ext#@ncconnect.onmicrosoft.com::2e9df2d5-df92-4e5c-ad51-805d35800e25" providerId="AD" clId="Web-{5EB28F5C-E12C-CF6A-5EA5-F20CFA53D0A2}" dt="2024-07-17T15:09:07.209" v="34"/>
          <ac:spMkLst>
            <pc:docMk/>
            <pc:sldMk cId="3500858486" sldId="2147478977"/>
            <ac:spMk id="31" creationId="{173BEB5A-5D25-7AB9-19FE-8EEEA0DF8E65}"/>
          </ac:spMkLst>
        </pc:spChg>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5EB28F5C-E12C-CF6A-5EA5-F20CFA53D0A2}" dt="2024-07-17T15:10:10.351" v="44"/>
              <pc2:cmMkLst xmlns:pc2="http://schemas.microsoft.com/office/powerpoint/2019/9/main/command">
                <pc:docMk/>
                <pc:sldMk cId="3500858486" sldId="2147478977"/>
                <pc2:cmMk id="{972F0051-4F5B-4034-8212-FFCAC3DFF8D7}"/>
              </pc2:cmMkLst>
              <pc226:cmRplyChg chg="add">
                <pc226:chgData name="Rebecca Diaz-Castrejon" userId="S::rebecca_neimandcollaborative.com#ext#@ncconnect.onmicrosoft.com::2e9df2d5-df92-4e5c-ad51-805d35800e25" providerId="AD" clId="Web-{5EB28F5C-E12C-CF6A-5EA5-F20CFA53D0A2}" dt="2024-07-17T15:10:03.991" v="43"/>
                <pc2:cmRplyMkLst xmlns:pc2="http://schemas.microsoft.com/office/powerpoint/2019/9/main/command">
                  <pc:docMk/>
                  <pc:sldMk cId="3500858486" sldId="2147478977"/>
                  <pc2:cmMk id="{972F0051-4F5B-4034-8212-FFCAC3DFF8D7}"/>
                  <pc2:cmRplyMk id="{95E295B6-B587-4529-838E-2E8E1F2978FF}"/>
                </pc2:cmRplyMkLst>
              </pc226:cmRplyChg>
            </pc226:cmChg>
            <pc226:cmChg xmlns:pc226="http://schemas.microsoft.com/office/powerpoint/2022/06/main/command" chg="mod">
              <pc226:chgData name="Rebecca Diaz-Castrejon" userId="S::rebecca_neimandcollaborative.com#ext#@ncconnect.onmicrosoft.com::2e9df2d5-df92-4e5c-ad51-805d35800e25" providerId="AD" clId="Web-{5EB28F5C-E12C-CF6A-5EA5-F20CFA53D0A2}" dt="2024-07-17T15:11:38.554" v="60" actId="20577"/>
              <pc2:cmMkLst xmlns:pc2="http://schemas.microsoft.com/office/powerpoint/2019/9/main/command">
                <pc:docMk/>
                <pc:sldMk cId="3500858486" sldId="2147478977"/>
                <pc2:cmMk id="{974A90B2-1B04-4A37-8C92-F1BA7F1D8430}"/>
              </pc2:cmMkLst>
              <pc226:cmRplyChg chg="add">
                <pc226:chgData name="Rebecca Diaz-Castrejon" userId="S::rebecca_neimandcollaborative.com#ext#@ncconnect.onmicrosoft.com::2e9df2d5-df92-4e5c-ad51-805d35800e25" providerId="AD" clId="Web-{5EB28F5C-E12C-CF6A-5EA5-F20CFA53D0A2}" dt="2024-07-17T15:10:47.867" v="58"/>
                <pc2:cmRplyMkLst xmlns:pc2="http://schemas.microsoft.com/office/powerpoint/2019/9/main/command">
                  <pc:docMk/>
                  <pc:sldMk cId="3500858486" sldId="2147478977"/>
                  <pc2:cmMk id="{974A90B2-1B04-4A37-8C92-F1BA7F1D8430}"/>
                  <pc2:cmRplyMk id="{3A0055CF-E57F-4C44-9C5A-668C6DE19540}"/>
                </pc2:cmRplyMkLst>
              </pc226:cmRplyChg>
            </pc226:cmChg>
          </p:ext>
        </pc:extLst>
      </pc:sldChg>
      <pc:sldChg chg="modSp modCm">
        <pc:chgData name="Rebecca Diaz-Castrejon" userId="S::rebecca_neimandcollaborative.com#ext#@ncconnect.onmicrosoft.com::2e9df2d5-df92-4e5c-ad51-805d35800e25" providerId="AD" clId="Web-{5EB28F5C-E12C-CF6A-5EA5-F20CFA53D0A2}" dt="2024-07-17T15:15:24.260" v="79"/>
        <pc:sldMkLst>
          <pc:docMk/>
          <pc:sldMk cId="1726621376" sldId="2147478979"/>
        </pc:sldMkLst>
        <pc:spChg chg="mod">
          <ac:chgData name="Rebecca Diaz-Castrejon" userId="S::rebecca_neimandcollaborative.com#ext#@ncconnect.onmicrosoft.com::2e9df2d5-df92-4e5c-ad51-805d35800e25" providerId="AD" clId="Web-{5EB28F5C-E12C-CF6A-5EA5-F20CFA53D0A2}" dt="2024-07-17T15:15:24.260" v="79"/>
          <ac:spMkLst>
            <pc:docMk/>
            <pc:sldMk cId="1726621376" sldId="2147478979"/>
            <ac:spMk id="3" creationId="{00000000-0000-0000-0000-000000000000}"/>
          </ac:spMkLst>
        </pc:spChg>
        <pc:spChg chg="mod">
          <ac:chgData name="Rebecca Diaz-Castrejon" userId="S::rebecca_neimandcollaborative.com#ext#@ncconnect.onmicrosoft.com::2e9df2d5-df92-4e5c-ad51-805d35800e25" providerId="AD" clId="Web-{5EB28F5C-E12C-CF6A-5EA5-F20CFA53D0A2}" dt="2024-07-17T15:15:24.260" v="78"/>
          <ac:spMkLst>
            <pc:docMk/>
            <pc:sldMk cId="1726621376" sldId="2147478979"/>
            <ac:spMk id="4" creationId="{00000000-0000-0000-0000-000000000000}"/>
          </ac:spMkLst>
        </pc:spChg>
        <pc:spChg chg="mod">
          <ac:chgData name="Rebecca Diaz-Castrejon" userId="S::rebecca_neimandcollaborative.com#ext#@ncconnect.onmicrosoft.com::2e9df2d5-df92-4e5c-ad51-805d35800e25" providerId="AD" clId="Web-{5EB28F5C-E12C-CF6A-5EA5-F20CFA53D0A2}" dt="2024-07-17T15:14:37.103" v="71" actId="20577"/>
          <ac:spMkLst>
            <pc:docMk/>
            <pc:sldMk cId="1726621376" sldId="2147478979"/>
            <ac:spMk id="52" creationId="{00000000-0000-0000-0000-000000000000}"/>
          </ac:spMkLst>
        </pc:spChg>
        <pc:spChg chg="mod">
          <ac:chgData name="Rebecca Diaz-Castrejon" userId="S::rebecca_neimandcollaborative.com#ext#@ncconnect.onmicrosoft.com::2e9df2d5-df92-4e5c-ad51-805d35800e25" providerId="AD" clId="Web-{5EB28F5C-E12C-CF6A-5EA5-F20CFA53D0A2}" dt="2024-07-17T15:14:32.837" v="70"/>
          <ac:spMkLst>
            <pc:docMk/>
            <pc:sldMk cId="1726621376" sldId="2147478979"/>
            <ac:spMk id="64" creationId="{C1D68DCE-13FF-F72E-F2B5-9D5F5E7194E0}"/>
          </ac:spMkLst>
        </pc:spChg>
        <pc:picChg chg="mod">
          <ac:chgData name="Rebecca Diaz-Castrejon" userId="S::rebecca_neimandcollaborative.com#ext#@ncconnect.onmicrosoft.com::2e9df2d5-df92-4e5c-ad51-805d35800e25" providerId="AD" clId="Web-{5EB28F5C-E12C-CF6A-5EA5-F20CFA53D0A2}" dt="2024-07-17T15:15:24.260" v="77"/>
          <ac:picMkLst>
            <pc:docMk/>
            <pc:sldMk cId="1726621376" sldId="2147478979"/>
            <ac:picMk id="7" creationId="{2B24826D-6C13-629C-7BD6-2CB17D8249DD}"/>
          </ac:picMkLst>
        </pc:picChg>
        <pc:picChg chg="mod">
          <ac:chgData name="Rebecca Diaz-Castrejon" userId="S::rebecca_neimandcollaborative.com#ext#@ncconnect.onmicrosoft.com::2e9df2d5-df92-4e5c-ad51-805d35800e25" providerId="AD" clId="Web-{5EB28F5C-E12C-CF6A-5EA5-F20CFA53D0A2}" dt="2024-07-17T15:15:24.244" v="76"/>
          <ac:picMkLst>
            <pc:docMk/>
            <pc:sldMk cId="1726621376" sldId="2147478979"/>
            <ac:picMk id="9" creationId="{E0B96D17-CF8F-7070-399E-8CFC0BB2F052}"/>
          </ac:picMkLst>
        </pc:picChg>
        <pc:extLst>
          <p:ext xmlns:p="http://schemas.openxmlformats.org/presentationml/2006/main" uri="{D6D511B9-2390-475A-947B-AFAB55BFBCF1}">
            <pc226:cmChg xmlns:pc226="http://schemas.microsoft.com/office/powerpoint/2022/06/main/command" chg="">
              <pc226:chgData name="Rebecca Diaz-Castrejon" userId="S::rebecca_neimandcollaborative.com#ext#@ncconnect.onmicrosoft.com::2e9df2d5-df92-4e5c-ad51-805d35800e25" providerId="AD" clId="Web-{5EB28F5C-E12C-CF6A-5EA5-F20CFA53D0A2}" dt="2024-07-17T15:14:27.681" v="69"/>
              <pc2:cmMkLst xmlns:pc2="http://schemas.microsoft.com/office/powerpoint/2019/9/main/command">
                <pc:docMk/>
                <pc:sldMk cId="1726621376" sldId="2147478979"/>
                <pc2:cmMk id="{8F74F42E-A3DD-4DA8-A581-64C1014975F9}"/>
              </pc2:cmMkLst>
              <pc226:cmRplyChg chg="add">
                <pc226:chgData name="Rebecca Diaz-Castrejon" userId="S::rebecca_neimandcollaborative.com#ext#@ncconnect.onmicrosoft.com::2e9df2d5-df92-4e5c-ad51-805d35800e25" providerId="AD" clId="Web-{5EB28F5C-E12C-CF6A-5EA5-F20CFA53D0A2}" dt="2024-07-17T15:14:27.681" v="69"/>
                <pc2:cmRplyMkLst xmlns:pc2="http://schemas.microsoft.com/office/powerpoint/2019/9/main/command">
                  <pc:docMk/>
                  <pc:sldMk cId="1726621376" sldId="2147478979"/>
                  <pc2:cmMk id="{8F74F42E-A3DD-4DA8-A581-64C1014975F9}"/>
                  <pc2:cmRplyMk id="{04A3A248-DC6D-4E1F-AA1C-6E8B6C111B7D}"/>
                </pc2:cmRplyMkLst>
              </pc226:cmRplyChg>
            </pc226:cmChg>
          </p:ext>
        </pc:extLst>
      </pc:sldChg>
      <pc:sldChg chg="modSp modCm">
        <pc:chgData name="Rebecca Diaz-Castrejon" userId="S::rebecca_neimandcollaborative.com#ext#@ncconnect.onmicrosoft.com::2e9df2d5-df92-4e5c-ad51-805d35800e25" providerId="AD" clId="Web-{5EB28F5C-E12C-CF6A-5EA5-F20CFA53D0A2}" dt="2024-07-17T15:06:08.083" v="21" actId="20577"/>
        <pc:sldMkLst>
          <pc:docMk/>
          <pc:sldMk cId="2755150454" sldId="2147478981"/>
        </pc:sldMkLst>
        <pc:spChg chg="mod">
          <ac:chgData name="Rebecca Diaz-Castrejon" userId="S::rebecca_neimandcollaborative.com#ext#@ncconnect.onmicrosoft.com::2e9df2d5-df92-4e5c-ad51-805d35800e25" providerId="AD" clId="Web-{5EB28F5C-E12C-CF6A-5EA5-F20CFA53D0A2}" dt="2024-07-17T15:02:02.846" v="9" actId="20577"/>
          <ac:spMkLst>
            <pc:docMk/>
            <pc:sldMk cId="2755150454" sldId="2147478981"/>
            <ac:spMk id="11" creationId="{EAAA8287-F449-8ECF-B83A-CD6CB8437ED9}"/>
          </ac:spMkLst>
        </pc:spChg>
        <pc:spChg chg="mod">
          <ac:chgData name="Rebecca Diaz-Castrejon" userId="S::rebecca_neimandcollaborative.com#ext#@ncconnect.onmicrosoft.com::2e9df2d5-df92-4e5c-ad51-805d35800e25" providerId="AD" clId="Web-{5EB28F5C-E12C-CF6A-5EA5-F20CFA53D0A2}" dt="2024-07-17T15:02:15.862" v="13" actId="20577"/>
          <ac:spMkLst>
            <pc:docMk/>
            <pc:sldMk cId="2755150454" sldId="2147478981"/>
            <ac:spMk id="13" creationId="{429A1D8B-A555-EBBE-129D-EE07C3242CA5}"/>
          </ac:spMkLst>
        </pc:spChg>
        <pc:spChg chg="mod">
          <ac:chgData name="Rebecca Diaz-Castrejon" userId="S::rebecca_neimandcollaborative.com#ext#@ncconnect.onmicrosoft.com::2e9df2d5-df92-4e5c-ad51-805d35800e25" providerId="AD" clId="Web-{5EB28F5C-E12C-CF6A-5EA5-F20CFA53D0A2}" dt="2024-07-17T15:06:08.083" v="21" actId="20577"/>
          <ac:spMkLst>
            <pc:docMk/>
            <pc:sldMk cId="2755150454" sldId="2147478981"/>
            <ac:spMk id="16" creationId="{9F91D981-3D7B-DEDA-6C50-4CC5DC28EC07}"/>
          </ac:spMkLst>
        </pc:spChg>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5EB28F5C-E12C-CF6A-5EA5-F20CFA53D0A2}" dt="2024-07-17T15:03:09.816" v="20"/>
              <pc2:cmMkLst xmlns:pc2="http://schemas.microsoft.com/office/powerpoint/2019/9/main/command">
                <pc:docMk/>
                <pc:sldMk cId="2755150454" sldId="2147478981"/>
                <pc2:cmMk id="{06DF1178-3238-4DA6-9839-26F02F0B5F09}"/>
              </pc2:cmMkLst>
              <pc226:cmRplyChg chg="add">
                <pc226:chgData name="Rebecca Diaz-Castrejon" userId="S::rebecca_neimandcollaborative.com#ext#@ncconnect.onmicrosoft.com::2e9df2d5-df92-4e5c-ad51-805d35800e25" providerId="AD" clId="Web-{5EB28F5C-E12C-CF6A-5EA5-F20CFA53D0A2}" dt="2024-07-17T15:03:06.972" v="19"/>
                <pc2:cmRplyMkLst xmlns:pc2="http://schemas.microsoft.com/office/powerpoint/2019/9/main/command">
                  <pc:docMk/>
                  <pc:sldMk cId="2755150454" sldId="2147478981"/>
                  <pc2:cmMk id="{06DF1178-3238-4DA6-9839-26F02F0B5F09}"/>
                  <pc2:cmRplyMk id="{5A5BC282-0E88-4A2A-9557-23AFCB6D6A33}"/>
                </pc2:cmRplyMkLst>
              </pc226:cmRplyChg>
            </pc226:cmChg>
            <pc226:cmChg xmlns:pc226="http://schemas.microsoft.com/office/powerpoint/2022/06/main/command" chg="mod">
              <pc226:chgData name="Rebecca Diaz-Castrejon" userId="S::rebecca_neimandcollaborative.com#ext#@ncconnect.onmicrosoft.com::2e9df2d5-df92-4e5c-ad51-805d35800e25" providerId="AD" clId="Web-{5EB28F5C-E12C-CF6A-5EA5-F20CFA53D0A2}" dt="2024-07-17T15:02:56.456" v="18"/>
              <pc2:cmMkLst xmlns:pc2="http://schemas.microsoft.com/office/powerpoint/2019/9/main/command">
                <pc:docMk/>
                <pc:sldMk cId="2755150454" sldId="2147478981"/>
                <pc2:cmMk id="{242454D6-296C-4DF6-B79B-77FA380E59B9}"/>
              </pc2:cmMkLst>
              <pc226:cmRplyChg chg="add">
                <pc226:chgData name="Rebecca Diaz-Castrejon" userId="S::rebecca_neimandcollaborative.com#ext#@ncconnect.onmicrosoft.com::2e9df2d5-df92-4e5c-ad51-805d35800e25" providerId="AD" clId="Web-{5EB28F5C-E12C-CF6A-5EA5-F20CFA53D0A2}" dt="2024-07-17T15:02:52.597" v="17"/>
                <pc2:cmRplyMkLst xmlns:pc2="http://schemas.microsoft.com/office/powerpoint/2019/9/main/command">
                  <pc:docMk/>
                  <pc:sldMk cId="2755150454" sldId="2147478981"/>
                  <pc2:cmMk id="{242454D6-296C-4DF6-B79B-77FA380E59B9}"/>
                  <pc2:cmRplyMk id="{BE4FB607-E3E8-45D3-99C1-C3136A9B055A}"/>
                </pc2:cmRplyMkLst>
              </pc226:cmRplyChg>
            </pc226:cmChg>
          </p:ext>
        </pc:extLst>
      </pc:sldChg>
    </pc:docChg>
  </pc:docChgLst>
  <pc:docChgLst>
    <pc:chgData name="Rebecca Diaz-Castrejon" userId="S::rebecca_neimandcollaborative.com#ext#@ncconnect.onmicrosoft.com::2e9df2d5-df92-4e5c-ad51-805d35800e25" providerId="AD" clId="Web-{D17C25FE-15D2-D0BA-9143-AF5A708F54B8}"/>
    <pc:docChg chg="modSld">
      <pc:chgData name="Rebecca Diaz-Castrejon" userId="S::rebecca_neimandcollaborative.com#ext#@ncconnect.onmicrosoft.com::2e9df2d5-df92-4e5c-ad51-805d35800e25" providerId="AD" clId="Web-{D17C25FE-15D2-D0BA-9143-AF5A708F54B8}" dt="2024-07-15T20:33:50.625" v="292"/>
      <pc:docMkLst>
        <pc:docMk/>
      </pc:docMkLst>
      <pc:sldChg chg="addSp delSp modSp">
        <pc:chgData name="Rebecca Diaz-Castrejon" userId="S::rebecca_neimandcollaborative.com#ext#@ncconnect.onmicrosoft.com::2e9df2d5-df92-4e5c-ad51-805d35800e25" providerId="AD" clId="Web-{D17C25FE-15D2-D0BA-9143-AF5A708F54B8}" dt="2024-07-15T19:06:05.016" v="30" actId="1076"/>
        <pc:sldMkLst>
          <pc:docMk/>
          <pc:sldMk cId="1886286786" sldId="2147376866"/>
        </pc:sldMkLst>
        <pc:spChg chg="add mod ord">
          <ac:chgData name="Rebecca Diaz-Castrejon" userId="S::rebecca_neimandcollaborative.com#ext#@ncconnect.onmicrosoft.com::2e9df2d5-df92-4e5c-ad51-805d35800e25" providerId="AD" clId="Web-{D17C25FE-15D2-D0BA-9143-AF5A708F54B8}" dt="2024-07-15T19:05:41.547" v="26" actId="14100"/>
          <ac:spMkLst>
            <pc:docMk/>
            <pc:sldMk cId="1886286786" sldId="2147376866"/>
            <ac:spMk id="4" creationId="{1FED357D-7B65-8994-3E9F-461868637D35}"/>
          </ac:spMkLst>
        </pc:spChg>
        <pc:spChg chg="mod">
          <ac:chgData name="Rebecca Diaz-Castrejon" userId="S::rebecca_neimandcollaborative.com#ext#@ncconnect.onmicrosoft.com::2e9df2d5-df92-4e5c-ad51-805d35800e25" providerId="AD" clId="Web-{D17C25FE-15D2-D0BA-9143-AF5A708F54B8}" dt="2024-07-15T19:06:05" v="29" actId="1076"/>
          <ac:spMkLst>
            <pc:docMk/>
            <pc:sldMk cId="1886286786" sldId="2147376866"/>
            <ac:spMk id="6" creationId="{7AC1AC46-3901-E135-9698-FA5FFB6B8D0A}"/>
          </ac:spMkLst>
        </pc:spChg>
        <pc:spChg chg="mod">
          <ac:chgData name="Rebecca Diaz-Castrejon" userId="S::rebecca_neimandcollaborative.com#ext#@ncconnect.onmicrosoft.com::2e9df2d5-df92-4e5c-ad51-805d35800e25" providerId="AD" clId="Web-{D17C25FE-15D2-D0BA-9143-AF5A708F54B8}" dt="2024-07-15T19:06:05.016" v="30" actId="1076"/>
          <ac:spMkLst>
            <pc:docMk/>
            <pc:sldMk cId="1886286786" sldId="2147376866"/>
            <ac:spMk id="7" creationId="{469119DE-834B-E75F-65DC-BAB32BCA70E8}"/>
          </ac:spMkLst>
        </pc:spChg>
        <pc:spChg chg="del mod">
          <ac:chgData name="Rebecca Diaz-Castrejon" userId="S::rebecca_neimandcollaborative.com#ext#@ncconnect.onmicrosoft.com::2e9df2d5-df92-4e5c-ad51-805d35800e25" providerId="AD" clId="Web-{D17C25FE-15D2-D0BA-9143-AF5A708F54B8}" dt="2024-07-15T19:04:47.373" v="10"/>
          <ac:spMkLst>
            <pc:docMk/>
            <pc:sldMk cId="1886286786" sldId="2147376866"/>
            <ac:spMk id="9" creationId="{4352CE25-F3E1-B0C0-7B1E-F2E806CD9844}"/>
          </ac:spMkLst>
        </pc:spChg>
        <pc:spChg chg="add mod ord">
          <ac:chgData name="Rebecca Diaz-Castrejon" userId="S::rebecca_neimandcollaborative.com#ext#@ncconnect.onmicrosoft.com::2e9df2d5-df92-4e5c-ad51-805d35800e25" providerId="AD" clId="Web-{D17C25FE-15D2-D0BA-9143-AF5A708F54B8}" dt="2024-07-15T19:05:45.453" v="27" actId="1076"/>
          <ac:spMkLst>
            <pc:docMk/>
            <pc:sldMk cId="1886286786" sldId="2147376866"/>
            <ac:spMk id="10" creationId="{D9356F3D-7A4C-9B3D-4B91-39441522361A}"/>
          </ac:spMkLst>
        </pc:spChg>
        <pc:picChg chg="mod ord modCrop">
          <ac:chgData name="Rebecca Diaz-Castrejon" userId="S::rebecca_neimandcollaborative.com#ext#@ncconnect.onmicrosoft.com::2e9df2d5-df92-4e5c-ad51-805d35800e25" providerId="AD" clId="Web-{D17C25FE-15D2-D0BA-9143-AF5A708F54B8}" dt="2024-07-15T19:04:00.013" v="7"/>
          <ac:picMkLst>
            <pc:docMk/>
            <pc:sldMk cId="1886286786" sldId="2147376866"/>
            <ac:picMk id="2" creationId="{0C3EF741-AD64-2805-2EF1-7FE73CD0823C}"/>
          </ac:picMkLst>
        </pc:picChg>
        <pc:picChg chg="mod">
          <ac:chgData name="Rebecca Diaz-Castrejon" userId="S::rebecca_neimandcollaborative.com#ext#@ncconnect.onmicrosoft.com::2e9df2d5-df92-4e5c-ad51-805d35800e25" providerId="AD" clId="Web-{D17C25FE-15D2-D0BA-9143-AF5A708F54B8}" dt="2024-07-15T19:06:05" v="28" actId="1076"/>
          <ac:picMkLst>
            <pc:docMk/>
            <pc:sldMk cId="1886286786" sldId="2147376866"/>
            <ac:picMk id="5" creationId="{AE38791A-6025-C10F-C48D-5127A9F9451F}"/>
          </ac:picMkLst>
        </pc:picChg>
      </pc:sldChg>
      <pc:sldChg chg="addSp delSp modSp">
        <pc:chgData name="Rebecca Diaz-Castrejon" userId="S::rebecca_neimandcollaborative.com#ext#@ncconnect.onmicrosoft.com::2e9df2d5-df92-4e5c-ad51-805d35800e25" providerId="AD" clId="Web-{D17C25FE-15D2-D0BA-9143-AF5A708F54B8}" dt="2024-07-15T20:33:50.625" v="292"/>
        <pc:sldMkLst>
          <pc:docMk/>
          <pc:sldMk cId="3137744759" sldId="2147478952"/>
        </pc:sldMkLst>
        <pc:spChg chg="add">
          <ac:chgData name="Rebecca Diaz-Castrejon" userId="S::rebecca_neimandcollaborative.com#ext#@ncconnect.onmicrosoft.com::2e9df2d5-df92-4e5c-ad51-805d35800e25" providerId="AD" clId="Web-{D17C25FE-15D2-D0BA-9143-AF5A708F54B8}" dt="2024-07-15T20:33:50.625" v="292"/>
          <ac:spMkLst>
            <pc:docMk/>
            <pc:sldMk cId="3137744759" sldId="2147478952"/>
            <ac:spMk id="10" creationId="{07387CFD-F5BB-B492-ACEF-443F0F58F1BE}"/>
          </ac:spMkLst>
        </pc:spChg>
        <pc:picChg chg="add del mod">
          <ac:chgData name="Rebecca Diaz-Castrejon" userId="S::rebecca_neimandcollaborative.com#ext#@ncconnect.onmicrosoft.com::2e9df2d5-df92-4e5c-ad51-805d35800e25" providerId="AD" clId="Web-{D17C25FE-15D2-D0BA-9143-AF5A708F54B8}" dt="2024-07-15T20:20:00.324" v="291"/>
          <ac:picMkLst>
            <pc:docMk/>
            <pc:sldMk cId="3137744759" sldId="2147478952"/>
            <ac:picMk id="7" creationId="{4943E560-74A1-3F26-B4B3-F830A82385D4}"/>
          </ac:picMkLst>
        </pc:picChg>
      </pc:sldChg>
      <pc:sldChg chg="modSp">
        <pc:chgData name="Rebecca Diaz-Castrejon" userId="S::rebecca_neimandcollaborative.com#ext#@ncconnect.onmicrosoft.com::2e9df2d5-df92-4e5c-ad51-805d35800e25" providerId="AD" clId="Web-{D17C25FE-15D2-D0BA-9143-AF5A708F54B8}" dt="2024-07-15T19:06:39.345" v="32" actId="20577"/>
        <pc:sldMkLst>
          <pc:docMk/>
          <pc:sldMk cId="1282052852" sldId="2147478960"/>
        </pc:sldMkLst>
        <pc:spChg chg="mod">
          <ac:chgData name="Rebecca Diaz-Castrejon" userId="S::rebecca_neimandcollaborative.com#ext#@ncconnect.onmicrosoft.com::2e9df2d5-df92-4e5c-ad51-805d35800e25" providerId="AD" clId="Web-{D17C25FE-15D2-D0BA-9143-AF5A708F54B8}" dt="2024-07-15T19:06:39.345" v="32" actId="20577"/>
          <ac:spMkLst>
            <pc:docMk/>
            <pc:sldMk cId="1282052852" sldId="2147478960"/>
            <ac:spMk id="26" creationId="{00000000-0000-0000-0000-000000000000}"/>
          </ac:spMkLst>
        </pc:spChg>
      </pc:sldChg>
      <pc:sldChg chg="delSp">
        <pc:chgData name="Rebecca Diaz-Castrejon" userId="S::rebecca_neimandcollaborative.com#ext#@ncconnect.onmicrosoft.com::2e9df2d5-df92-4e5c-ad51-805d35800e25" providerId="AD" clId="Web-{D17C25FE-15D2-D0BA-9143-AF5A708F54B8}" dt="2024-07-15T19:24:53.652" v="52"/>
        <pc:sldMkLst>
          <pc:docMk/>
          <pc:sldMk cId="2189439341" sldId="2147478961"/>
        </pc:sldMkLst>
        <pc:spChg chg="topLvl">
          <ac:chgData name="Rebecca Diaz-Castrejon" userId="S::rebecca_neimandcollaborative.com#ext#@ncconnect.onmicrosoft.com::2e9df2d5-df92-4e5c-ad51-805d35800e25" providerId="AD" clId="Web-{D17C25FE-15D2-D0BA-9143-AF5A708F54B8}" dt="2024-07-15T19:24:53.652" v="52"/>
          <ac:spMkLst>
            <pc:docMk/>
            <pc:sldMk cId="2189439341" sldId="2147478961"/>
            <ac:spMk id="11" creationId="{F071C405-AA98-146F-13B6-C8226E16EBEC}"/>
          </ac:spMkLst>
        </pc:spChg>
        <pc:spChg chg="topLvl">
          <ac:chgData name="Rebecca Diaz-Castrejon" userId="S::rebecca_neimandcollaborative.com#ext#@ncconnect.onmicrosoft.com::2e9df2d5-df92-4e5c-ad51-805d35800e25" providerId="AD" clId="Web-{D17C25FE-15D2-D0BA-9143-AF5A708F54B8}" dt="2024-07-15T19:24:53.652" v="52"/>
          <ac:spMkLst>
            <pc:docMk/>
            <pc:sldMk cId="2189439341" sldId="2147478961"/>
            <ac:spMk id="14" creationId="{65078824-248D-0861-D938-EAA7F044F4A8}"/>
          </ac:spMkLst>
        </pc:spChg>
        <pc:grpChg chg="del">
          <ac:chgData name="Rebecca Diaz-Castrejon" userId="S::rebecca_neimandcollaborative.com#ext#@ncconnect.onmicrosoft.com::2e9df2d5-df92-4e5c-ad51-805d35800e25" providerId="AD" clId="Web-{D17C25FE-15D2-D0BA-9143-AF5A708F54B8}" dt="2024-07-15T19:24:53.652" v="52"/>
          <ac:grpSpMkLst>
            <pc:docMk/>
            <pc:sldMk cId="2189439341" sldId="2147478961"/>
            <ac:grpSpMk id="22" creationId="{27B0D937-68B0-07C6-F72E-B6AC23CAD086}"/>
          </ac:grpSpMkLst>
        </pc:grpChg>
        <pc:picChg chg="topLvl">
          <ac:chgData name="Rebecca Diaz-Castrejon" userId="S::rebecca_neimandcollaborative.com#ext#@ncconnect.onmicrosoft.com::2e9df2d5-df92-4e5c-ad51-805d35800e25" providerId="AD" clId="Web-{D17C25FE-15D2-D0BA-9143-AF5A708F54B8}" dt="2024-07-15T19:24:53.652" v="52"/>
          <ac:picMkLst>
            <pc:docMk/>
            <pc:sldMk cId="2189439341" sldId="2147478961"/>
            <ac:picMk id="17" creationId="{9E560346-024E-6E6E-2368-0742332040B1}"/>
          </ac:picMkLst>
        </pc:picChg>
        <pc:picChg chg="topLvl">
          <ac:chgData name="Rebecca Diaz-Castrejon" userId="S::rebecca_neimandcollaborative.com#ext#@ncconnect.onmicrosoft.com::2e9df2d5-df92-4e5c-ad51-805d35800e25" providerId="AD" clId="Web-{D17C25FE-15D2-D0BA-9143-AF5A708F54B8}" dt="2024-07-15T19:24:53.652" v="52"/>
          <ac:picMkLst>
            <pc:docMk/>
            <pc:sldMk cId="2189439341" sldId="2147478961"/>
            <ac:picMk id="21" creationId="{DDF1F8B8-85DF-624C-3032-3CAA20B25FB2}"/>
          </ac:picMkLst>
        </pc:picChg>
      </pc:sldChg>
      <pc:sldChg chg="modSp">
        <pc:chgData name="Rebecca Diaz-Castrejon" userId="S::rebecca_neimandcollaborative.com#ext#@ncconnect.onmicrosoft.com::2e9df2d5-df92-4e5c-ad51-805d35800e25" providerId="AD" clId="Web-{D17C25FE-15D2-D0BA-9143-AF5A708F54B8}" dt="2024-07-15T19:07:40.549" v="37" actId="14100"/>
        <pc:sldMkLst>
          <pc:docMk/>
          <pc:sldMk cId="2103927190" sldId="2147478962"/>
        </pc:sldMkLst>
        <pc:spChg chg="mod">
          <ac:chgData name="Rebecca Diaz-Castrejon" userId="S::rebecca_neimandcollaborative.com#ext#@ncconnect.onmicrosoft.com::2e9df2d5-df92-4e5c-ad51-805d35800e25" providerId="AD" clId="Web-{D17C25FE-15D2-D0BA-9143-AF5A708F54B8}" dt="2024-07-15T19:07:22.361" v="35" actId="1076"/>
          <ac:spMkLst>
            <pc:docMk/>
            <pc:sldMk cId="2103927190" sldId="2147478962"/>
            <ac:spMk id="2" creationId="{49379B3E-1EAA-094C-B956-629928AFE987}"/>
          </ac:spMkLst>
        </pc:spChg>
        <pc:spChg chg="mod">
          <ac:chgData name="Rebecca Diaz-Castrejon" userId="S::rebecca_neimandcollaborative.com#ext#@ncconnect.onmicrosoft.com::2e9df2d5-df92-4e5c-ad51-805d35800e25" providerId="AD" clId="Web-{D17C25FE-15D2-D0BA-9143-AF5A708F54B8}" dt="2024-07-15T19:07:40.549" v="37" actId="14100"/>
          <ac:spMkLst>
            <pc:docMk/>
            <pc:sldMk cId="2103927190" sldId="2147478962"/>
            <ac:spMk id="3" creationId="{00000000-0000-0000-0000-000000000000}"/>
          </ac:spMkLst>
        </pc:spChg>
        <pc:spChg chg="mod">
          <ac:chgData name="Rebecca Diaz-Castrejon" userId="S::rebecca_neimandcollaborative.com#ext#@ncconnect.onmicrosoft.com::2e9df2d5-df92-4e5c-ad51-805d35800e25" providerId="AD" clId="Web-{D17C25FE-15D2-D0BA-9143-AF5A708F54B8}" dt="2024-07-15T19:06:59.220" v="33" actId="14100"/>
          <ac:spMkLst>
            <pc:docMk/>
            <pc:sldMk cId="2103927190" sldId="2147478962"/>
            <ac:spMk id="26" creationId="{00000000-0000-0000-0000-000000000000}"/>
          </ac:spMkLst>
        </pc:spChg>
        <pc:grpChg chg="mod">
          <ac:chgData name="Rebecca Diaz-Castrejon" userId="S::rebecca_neimandcollaborative.com#ext#@ncconnect.onmicrosoft.com::2e9df2d5-df92-4e5c-ad51-805d35800e25" providerId="AD" clId="Web-{D17C25FE-15D2-D0BA-9143-AF5A708F54B8}" dt="2024-07-15T19:07:13.830" v="34" actId="1076"/>
          <ac:grpSpMkLst>
            <pc:docMk/>
            <pc:sldMk cId="2103927190" sldId="2147478962"/>
            <ac:grpSpMk id="5" creationId="{25D686F4-B453-EC28-6F4B-CDA42C7DE290}"/>
          </ac:grpSpMkLst>
        </pc:grpChg>
        <pc:picChg chg="mod">
          <ac:chgData name="Rebecca Diaz-Castrejon" userId="S::rebecca_neimandcollaborative.com#ext#@ncconnect.onmicrosoft.com::2e9df2d5-df92-4e5c-ad51-805d35800e25" providerId="AD" clId="Web-{D17C25FE-15D2-D0BA-9143-AF5A708F54B8}" dt="2024-07-15T19:07:39.159" v="36" actId="14100"/>
          <ac:picMkLst>
            <pc:docMk/>
            <pc:sldMk cId="2103927190" sldId="2147478962"/>
            <ac:picMk id="4" creationId="{0CA16D9A-DBD8-4337-1F96-E2D50E96AA49}"/>
          </ac:picMkLst>
        </pc:picChg>
      </pc:sldChg>
      <pc:sldChg chg="modSp modCm">
        <pc:chgData name="Rebecca Diaz-Castrejon" userId="S::rebecca_neimandcollaborative.com#ext#@ncconnect.onmicrosoft.com::2e9df2d5-df92-4e5c-ad51-805d35800e25" providerId="AD" clId="Web-{D17C25FE-15D2-D0BA-9143-AF5A708F54B8}" dt="2024-07-15T19:45:30.603" v="180"/>
        <pc:sldMkLst>
          <pc:docMk/>
          <pc:sldMk cId="2579085756" sldId="2147478963"/>
        </pc:sldMkLst>
        <pc:spChg chg="mod">
          <ac:chgData name="Rebecca Diaz-Castrejon" userId="S::rebecca_neimandcollaborative.com#ext#@ncconnect.onmicrosoft.com::2e9df2d5-df92-4e5c-ad51-805d35800e25" providerId="AD" clId="Web-{D17C25FE-15D2-D0BA-9143-AF5A708F54B8}" dt="2024-07-15T19:07:58.909" v="43" actId="20577"/>
          <ac:spMkLst>
            <pc:docMk/>
            <pc:sldMk cId="2579085756" sldId="2147478963"/>
            <ac:spMk id="11" creationId="{EAAA8287-F449-8ECF-B83A-CD6CB8437ED9}"/>
          </ac:spMkLst>
        </pc:spChg>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D17C25FE-15D2-D0BA-9143-AF5A708F54B8}" dt="2024-07-15T19:45:30.603" v="180"/>
              <pc2:cmMkLst xmlns:pc2="http://schemas.microsoft.com/office/powerpoint/2019/9/main/command">
                <pc:docMk/>
                <pc:sldMk cId="2579085756" sldId="2147478963"/>
                <pc2:cmMk id="{07FA10E4-EF83-4E0D-BE2D-5E14A481B4C0}"/>
              </pc2:cmMkLst>
            </pc226:cmChg>
          </p:ext>
        </pc:extLst>
      </pc:sldChg>
      <pc:sldChg chg="modCm">
        <pc:chgData name="Rebecca Diaz-Castrejon" userId="S::rebecca_neimandcollaborative.com#ext#@ncconnect.onmicrosoft.com::2e9df2d5-df92-4e5c-ad51-805d35800e25" providerId="AD" clId="Web-{D17C25FE-15D2-D0BA-9143-AF5A708F54B8}" dt="2024-07-15T19:45:18.291" v="179"/>
        <pc:sldMkLst>
          <pc:docMk/>
          <pc:sldMk cId="775686506" sldId="2147478966"/>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D17C25FE-15D2-D0BA-9143-AF5A708F54B8}" dt="2024-07-15T19:45:18.291" v="179"/>
              <pc2:cmMkLst xmlns:pc2="http://schemas.microsoft.com/office/powerpoint/2019/9/main/command">
                <pc:docMk/>
                <pc:sldMk cId="775686506" sldId="2147478966"/>
                <pc2:cmMk id="{A0F87ACE-2354-465B-9312-19D0FAD3B5B9}"/>
              </pc2:cmMkLst>
            </pc226:cmChg>
          </p:ext>
        </pc:extLst>
      </pc:sldChg>
      <pc:sldChg chg="addSp delSp modSp">
        <pc:chgData name="Rebecca Diaz-Castrejon" userId="S::rebecca_neimandcollaborative.com#ext#@ncconnect.onmicrosoft.com::2e9df2d5-df92-4e5c-ad51-805d35800e25" providerId="AD" clId="Web-{D17C25FE-15D2-D0BA-9143-AF5A708F54B8}" dt="2024-07-15T20:14:14.441" v="288" actId="14100"/>
        <pc:sldMkLst>
          <pc:docMk/>
          <pc:sldMk cId="3770936547" sldId="2147478967"/>
        </pc:sldMkLst>
        <pc:spChg chg="mod">
          <ac:chgData name="Rebecca Diaz-Castrejon" userId="S::rebecca_neimandcollaborative.com#ext#@ncconnect.onmicrosoft.com::2e9df2d5-df92-4e5c-ad51-805d35800e25" providerId="AD" clId="Web-{D17C25FE-15D2-D0BA-9143-AF5A708F54B8}" dt="2024-07-15T20:12:55.142" v="271" actId="1076"/>
          <ac:spMkLst>
            <pc:docMk/>
            <pc:sldMk cId="3770936547" sldId="2147478967"/>
            <ac:spMk id="3" creationId="{255A3288-5AA8-3055-8765-96EF049E3C49}"/>
          </ac:spMkLst>
        </pc:spChg>
        <pc:spChg chg="del mod">
          <ac:chgData name="Rebecca Diaz-Castrejon" userId="S::rebecca_neimandcollaborative.com#ext#@ncconnect.onmicrosoft.com::2e9df2d5-df92-4e5c-ad51-805d35800e25" providerId="AD" clId="Web-{D17C25FE-15D2-D0BA-9143-AF5A708F54B8}" dt="2024-07-15T19:28:51.970" v="102"/>
          <ac:spMkLst>
            <pc:docMk/>
            <pc:sldMk cId="3770936547" sldId="2147478967"/>
            <ac:spMk id="5" creationId="{C3A3D39B-57B1-2E04-C1D4-3B66286AE436}"/>
          </ac:spMkLst>
        </pc:spChg>
        <pc:spChg chg="mod">
          <ac:chgData name="Rebecca Diaz-Castrejon" userId="S::rebecca_neimandcollaborative.com#ext#@ncconnect.onmicrosoft.com::2e9df2d5-df92-4e5c-ad51-805d35800e25" providerId="AD" clId="Web-{D17C25FE-15D2-D0BA-9143-AF5A708F54B8}" dt="2024-07-15T20:14:03.081" v="286" actId="20577"/>
          <ac:spMkLst>
            <pc:docMk/>
            <pc:sldMk cId="3770936547" sldId="2147478967"/>
            <ac:spMk id="7" creationId="{20A98D20-985A-9AC0-6B20-5EA8473F8E52}"/>
          </ac:spMkLst>
        </pc:spChg>
        <pc:spChg chg="add del mod">
          <ac:chgData name="Rebecca Diaz-Castrejon" userId="S::rebecca_neimandcollaborative.com#ext#@ncconnect.onmicrosoft.com::2e9df2d5-df92-4e5c-ad51-805d35800e25" providerId="AD" clId="Web-{D17C25FE-15D2-D0BA-9143-AF5A708F54B8}" dt="2024-07-15T19:28:46.001" v="99"/>
          <ac:spMkLst>
            <pc:docMk/>
            <pc:sldMk cId="3770936547" sldId="2147478967"/>
            <ac:spMk id="8" creationId="{E4B7894A-CDD7-E191-E8E4-8F3E2D623373}"/>
          </ac:spMkLst>
        </pc:spChg>
        <pc:spChg chg="add del mod">
          <ac:chgData name="Rebecca Diaz-Castrejon" userId="S::rebecca_neimandcollaborative.com#ext#@ncconnect.onmicrosoft.com::2e9df2d5-df92-4e5c-ad51-805d35800e25" providerId="AD" clId="Web-{D17C25FE-15D2-D0BA-9143-AF5A708F54B8}" dt="2024-07-15T19:46:16.683" v="200"/>
          <ac:spMkLst>
            <pc:docMk/>
            <pc:sldMk cId="3770936547" sldId="2147478967"/>
            <ac:spMk id="9" creationId="{9CAC10AF-9504-8968-A199-4E79D38BD6E0}"/>
          </ac:spMkLst>
        </pc:spChg>
        <pc:spChg chg="mod">
          <ac:chgData name="Rebecca Diaz-Castrejon" userId="S::rebecca_neimandcollaborative.com#ext#@ncconnect.onmicrosoft.com::2e9df2d5-df92-4e5c-ad51-805d35800e25" providerId="AD" clId="Web-{D17C25FE-15D2-D0BA-9143-AF5A708F54B8}" dt="2024-07-15T19:43:51.210" v="163" actId="1076"/>
          <ac:spMkLst>
            <pc:docMk/>
            <pc:sldMk cId="3770936547" sldId="2147478967"/>
            <ac:spMk id="10" creationId="{DB138BBF-5056-F111-0010-C1F8ACF27303}"/>
          </ac:spMkLst>
        </pc:spChg>
        <pc:spChg chg="add del mod">
          <ac:chgData name="Rebecca Diaz-Castrejon" userId="S::rebecca_neimandcollaborative.com#ext#@ncconnect.onmicrosoft.com::2e9df2d5-df92-4e5c-ad51-805d35800e25" providerId="AD" clId="Web-{D17C25FE-15D2-D0BA-9143-AF5A708F54B8}" dt="2024-07-15T19:42:06.942" v="126"/>
          <ac:spMkLst>
            <pc:docMk/>
            <pc:sldMk cId="3770936547" sldId="2147478967"/>
            <ac:spMk id="12" creationId="{B1AD0F98-9157-C443-F09B-CB4ED1474DB4}"/>
          </ac:spMkLst>
        </pc:spChg>
        <pc:spChg chg="add mod">
          <ac:chgData name="Rebecca Diaz-Castrejon" userId="S::rebecca_neimandcollaborative.com#ext#@ncconnect.onmicrosoft.com::2e9df2d5-df92-4e5c-ad51-805d35800e25" providerId="AD" clId="Web-{D17C25FE-15D2-D0BA-9143-AF5A708F54B8}" dt="2024-07-15T20:11:39.469" v="265" actId="1076"/>
          <ac:spMkLst>
            <pc:docMk/>
            <pc:sldMk cId="3770936547" sldId="2147478967"/>
            <ac:spMk id="13" creationId="{80AB07F6-B336-B262-448E-61A5FB3A1E7B}"/>
          </ac:spMkLst>
        </pc:spChg>
        <pc:spChg chg="add del mod">
          <ac:chgData name="Rebecca Diaz-Castrejon" userId="S::rebecca_neimandcollaborative.com#ext#@ncconnect.onmicrosoft.com::2e9df2d5-df92-4e5c-ad51-805d35800e25" providerId="AD" clId="Web-{D17C25FE-15D2-D0BA-9143-AF5A708F54B8}" dt="2024-07-15T20:13:02.127" v="273"/>
          <ac:spMkLst>
            <pc:docMk/>
            <pc:sldMk cId="3770936547" sldId="2147478967"/>
            <ac:spMk id="14" creationId="{07B1787C-C6A2-4B68-B5AD-49697765DECB}"/>
          </ac:spMkLst>
        </pc:spChg>
        <pc:spChg chg="add mod topLvl">
          <ac:chgData name="Rebecca Diaz-Castrejon" userId="S::rebecca_neimandcollaborative.com#ext#@ncconnect.onmicrosoft.com::2e9df2d5-df92-4e5c-ad51-805d35800e25" providerId="AD" clId="Web-{D17C25FE-15D2-D0BA-9143-AF5A708F54B8}" dt="2024-07-15T20:12:31.032" v="269" actId="1076"/>
          <ac:spMkLst>
            <pc:docMk/>
            <pc:sldMk cId="3770936547" sldId="2147478967"/>
            <ac:spMk id="17" creationId="{507CACEF-60C1-4D89-97B9-84A9F00D4C41}"/>
          </ac:spMkLst>
        </pc:spChg>
        <pc:spChg chg="add mod topLvl">
          <ac:chgData name="Rebecca Diaz-Castrejon" userId="S::rebecca_neimandcollaborative.com#ext#@ncconnect.onmicrosoft.com::2e9df2d5-df92-4e5c-ad51-805d35800e25" providerId="AD" clId="Web-{D17C25FE-15D2-D0BA-9143-AF5A708F54B8}" dt="2024-07-15T20:13:29.659" v="279" actId="14100"/>
          <ac:spMkLst>
            <pc:docMk/>
            <pc:sldMk cId="3770936547" sldId="2147478967"/>
            <ac:spMk id="18" creationId="{F7109288-BF5A-4276-95BC-1C7D6B3B6511}"/>
          </ac:spMkLst>
        </pc:spChg>
        <pc:spChg chg="add mod">
          <ac:chgData name="Rebecca Diaz-Castrejon" userId="S::rebecca_neimandcollaborative.com#ext#@ncconnect.onmicrosoft.com::2e9df2d5-df92-4e5c-ad51-805d35800e25" providerId="AD" clId="Web-{D17C25FE-15D2-D0BA-9143-AF5A708F54B8}" dt="2024-07-15T19:50:43.970" v="246"/>
          <ac:spMkLst>
            <pc:docMk/>
            <pc:sldMk cId="3770936547" sldId="2147478967"/>
            <ac:spMk id="19" creationId="{63670960-BD12-4B85-9B9D-66A4A2CFE254}"/>
          </ac:spMkLst>
        </pc:spChg>
        <pc:spChg chg="add mod">
          <ac:chgData name="Rebecca Diaz-Castrejon" userId="S::rebecca_neimandcollaborative.com#ext#@ncconnect.onmicrosoft.com::2e9df2d5-df92-4e5c-ad51-805d35800e25" providerId="AD" clId="Web-{D17C25FE-15D2-D0BA-9143-AF5A708F54B8}" dt="2024-07-15T20:12:40.142" v="270" actId="14100"/>
          <ac:spMkLst>
            <pc:docMk/>
            <pc:sldMk cId="3770936547" sldId="2147478967"/>
            <ac:spMk id="20" creationId="{0E057364-3270-49E7-B323-CA2B8FCA7853}"/>
          </ac:spMkLst>
        </pc:spChg>
        <pc:spChg chg="add del mod">
          <ac:chgData name="Rebecca Diaz-Castrejon" userId="S::rebecca_neimandcollaborative.com#ext#@ncconnect.onmicrosoft.com::2e9df2d5-df92-4e5c-ad51-805d35800e25" providerId="AD" clId="Web-{D17C25FE-15D2-D0BA-9143-AF5A708F54B8}" dt="2024-07-15T19:44:48.915" v="175"/>
          <ac:spMkLst>
            <pc:docMk/>
            <pc:sldMk cId="3770936547" sldId="2147478967"/>
            <ac:spMk id="21" creationId="{C4E90C6F-2CB4-8320-8D8F-B439F923A26D}"/>
          </ac:spMkLst>
        </pc:spChg>
        <pc:spChg chg="add del mod">
          <ac:chgData name="Rebecca Diaz-Castrejon" userId="S::rebecca_neimandcollaborative.com#ext#@ncconnect.onmicrosoft.com::2e9df2d5-df92-4e5c-ad51-805d35800e25" providerId="AD" clId="Web-{D17C25FE-15D2-D0BA-9143-AF5A708F54B8}" dt="2024-07-15T19:46:51.996" v="205"/>
          <ac:spMkLst>
            <pc:docMk/>
            <pc:sldMk cId="3770936547" sldId="2147478967"/>
            <ac:spMk id="22" creationId="{20A98D20-985A-9AC0-6B20-5EA8473F8E52}"/>
          </ac:spMkLst>
        </pc:spChg>
        <pc:spChg chg="add mod">
          <ac:chgData name="Rebecca Diaz-Castrejon" userId="S::rebecca_neimandcollaborative.com#ext#@ncconnect.onmicrosoft.com::2e9df2d5-df92-4e5c-ad51-805d35800e25" providerId="AD" clId="Web-{D17C25FE-15D2-D0BA-9143-AF5A708F54B8}" dt="2024-07-15T20:14:14.441" v="288" actId="14100"/>
          <ac:spMkLst>
            <pc:docMk/>
            <pc:sldMk cId="3770936547" sldId="2147478967"/>
            <ac:spMk id="23" creationId="{20A98D20-985A-9AC0-6B20-5EA8473F8E52}"/>
          </ac:spMkLst>
        </pc:spChg>
        <pc:spChg chg="mod">
          <ac:chgData name="Rebecca Diaz-Castrejon" userId="S::rebecca_neimandcollaborative.com#ext#@ncconnect.onmicrosoft.com::2e9df2d5-df92-4e5c-ad51-805d35800e25" providerId="AD" clId="Web-{D17C25FE-15D2-D0BA-9143-AF5A708F54B8}" dt="2024-07-15T19:44:55.821" v="176" actId="14100"/>
          <ac:spMkLst>
            <pc:docMk/>
            <pc:sldMk cId="3770936547" sldId="2147478967"/>
            <ac:spMk id="25" creationId="{00000000-0000-0000-0000-000000000000}"/>
          </ac:spMkLst>
        </pc:spChg>
        <pc:spChg chg="add mod ord">
          <ac:chgData name="Rebecca Diaz-Castrejon" userId="S::rebecca_neimandcollaborative.com#ext#@ncconnect.onmicrosoft.com::2e9df2d5-df92-4e5c-ad51-805d35800e25" providerId="AD" clId="Web-{D17C25FE-15D2-D0BA-9143-AF5A708F54B8}" dt="2024-07-15T20:13:33.862" v="280"/>
          <ac:spMkLst>
            <pc:docMk/>
            <pc:sldMk cId="3770936547" sldId="2147478967"/>
            <ac:spMk id="27" creationId="{1464424F-A03F-D56A-81F5-A11DAADD5B21}"/>
          </ac:spMkLst>
        </pc:spChg>
        <pc:grpChg chg="add mod">
          <ac:chgData name="Rebecca Diaz-Castrejon" userId="S::rebecca_neimandcollaborative.com#ext#@ncconnect.onmicrosoft.com::2e9df2d5-df92-4e5c-ad51-805d35800e25" providerId="AD" clId="Web-{D17C25FE-15D2-D0BA-9143-AF5A708F54B8}" dt="2024-07-15T20:12:25.782" v="268" actId="14100"/>
          <ac:grpSpMkLst>
            <pc:docMk/>
            <pc:sldMk cId="3770936547" sldId="2147478967"/>
            <ac:grpSpMk id="15" creationId="{A4A663A1-B6EE-4FA4-970A-3BFA58C8E61E}"/>
          </ac:grpSpMkLst>
        </pc:grpChg>
        <pc:grpChg chg="add del mod">
          <ac:chgData name="Rebecca Diaz-Castrejon" userId="S::rebecca_neimandcollaborative.com#ext#@ncconnect.onmicrosoft.com::2e9df2d5-df92-4e5c-ad51-805d35800e25" providerId="AD" clId="Web-{D17C25FE-15D2-D0BA-9143-AF5A708F54B8}" dt="2024-07-15T20:12:15.454" v="267"/>
          <ac:grpSpMkLst>
            <pc:docMk/>
            <pc:sldMk cId="3770936547" sldId="2147478967"/>
            <ac:grpSpMk id="16" creationId="{8D7EA8D9-93EA-46A7-93D5-7FF49B8B7F85}"/>
          </ac:grpSpMkLst>
        </pc:grpChg>
        <pc:picChg chg="add del mod ord">
          <ac:chgData name="Rebecca Diaz-Castrejon" userId="S::rebecca_neimandcollaborative.com#ext#@ncconnect.onmicrosoft.com::2e9df2d5-df92-4e5c-ad51-805d35800e25" providerId="AD" clId="Web-{D17C25FE-15D2-D0BA-9143-AF5A708F54B8}" dt="2024-07-15T19:27:06.687" v="80"/>
          <ac:picMkLst>
            <pc:docMk/>
            <pc:sldMk cId="3770936547" sldId="2147478967"/>
            <ac:picMk id="4" creationId="{CFC3FCD2-0960-462D-BB85-CB161EEF99B9}"/>
          </ac:picMkLst>
        </pc:picChg>
        <pc:picChg chg="add del mod ord">
          <ac:chgData name="Rebecca Diaz-Castrejon" userId="S::rebecca_neimandcollaborative.com#ext#@ncconnect.onmicrosoft.com::2e9df2d5-df92-4e5c-ad51-805d35800e25" providerId="AD" clId="Web-{D17C25FE-15D2-D0BA-9143-AF5A708F54B8}" dt="2024-07-15T19:27:09.843" v="81"/>
          <ac:picMkLst>
            <pc:docMk/>
            <pc:sldMk cId="3770936547" sldId="2147478967"/>
            <ac:picMk id="6" creationId="{B869AB37-ECAB-9662-A3CA-01A4BF3411C7}"/>
          </ac:picMkLst>
        </pc:picChg>
        <pc:picChg chg="add mod">
          <ac:chgData name="Rebecca Diaz-Castrejon" userId="S::rebecca_neimandcollaborative.com#ext#@ncconnect.onmicrosoft.com::2e9df2d5-df92-4e5c-ad51-805d35800e25" providerId="AD" clId="Web-{D17C25FE-15D2-D0BA-9143-AF5A708F54B8}" dt="2024-07-15T20:05:27.616" v="253" actId="1076"/>
          <ac:picMkLst>
            <pc:docMk/>
            <pc:sldMk cId="3770936547" sldId="2147478967"/>
            <ac:picMk id="24" creationId="{F566D56D-B9B7-645E-850D-F3592DDFEA85}"/>
          </ac:picMkLst>
        </pc:picChg>
        <pc:picChg chg="add mod">
          <ac:chgData name="Rebecca Diaz-Castrejon" userId="S::rebecca_neimandcollaborative.com#ext#@ncconnect.onmicrosoft.com::2e9df2d5-df92-4e5c-ad51-805d35800e25" providerId="AD" clId="Web-{D17C25FE-15D2-D0BA-9143-AF5A708F54B8}" dt="2024-07-15T20:12:55.158" v="272" actId="1076"/>
          <ac:picMkLst>
            <pc:docMk/>
            <pc:sldMk cId="3770936547" sldId="2147478967"/>
            <ac:picMk id="26" creationId="{F58D2B07-6B0C-CE73-897E-8E633B2BB1A0}"/>
          </ac:picMkLst>
        </pc:picChg>
      </pc:sldChg>
    </pc:docChg>
  </pc:docChgLst>
  <pc:docChgLst>
    <pc:chgData name="Rebecca Diaz-Castrejon" userId="S::rebecca_neimandcollaborative.com#ext#@ncconnect.onmicrosoft.com::2e9df2d5-df92-4e5c-ad51-805d35800e25" providerId="AD" clId="Web-{2C700D02-1A22-7EB8-4232-4DC27C0D83ED}"/>
    <pc:docChg chg="modSld">
      <pc:chgData name="Rebecca Diaz-Castrejon" userId="S::rebecca_neimandcollaborative.com#ext#@ncconnect.onmicrosoft.com::2e9df2d5-df92-4e5c-ad51-805d35800e25" providerId="AD" clId="Web-{2C700D02-1A22-7EB8-4232-4DC27C0D83ED}" dt="2024-06-06T16:38:50.647" v="18"/>
      <pc:docMkLst>
        <pc:docMk/>
      </pc:docMkLst>
      <pc:sldChg chg="modSp">
        <pc:chgData name="Rebecca Diaz-Castrejon" userId="S::rebecca_neimandcollaborative.com#ext#@ncconnect.onmicrosoft.com::2e9df2d5-df92-4e5c-ad51-805d35800e25" providerId="AD" clId="Web-{2C700D02-1A22-7EB8-4232-4DC27C0D83ED}" dt="2024-06-06T16:38:50.647" v="18"/>
        <pc:sldMkLst>
          <pc:docMk/>
          <pc:sldMk cId="3983646097" sldId="2147478944"/>
        </pc:sldMkLst>
        <pc:graphicFrameChg chg="mod modGraphic">
          <ac:chgData name="Rebecca Diaz-Castrejon" userId="S::rebecca_neimandcollaborative.com#ext#@ncconnect.onmicrosoft.com::2e9df2d5-df92-4e5c-ad51-805d35800e25" providerId="AD" clId="Web-{2C700D02-1A22-7EB8-4232-4DC27C0D83ED}" dt="2024-06-06T16:38:50.647" v="18"/>
          <ac:graphicFrameMkLst>
            <pc:docMk/>
            <pc:sldMk cId="3983646097" sldId="2147478944"/>
            <ac:graphicFrameMk id="5" creationId="{3D66B686-3594-0FD5-A4C4-DF1FF45A76EB}"/>
          </ac:graphicFrameMkLst>
        </pc:graphicFrameChg>
      </pc:sldChg>
    </pc:docChg>
  </pc:docChgLst>
  <pc:docChgLst>
    <pc:chgData name="Bush, Melanie E" userId="b47a0c96-d1fe-41f5-a768-549375b87e12" providerId="ADAL" clId="{7895D85D-31EF-4BE8-884B-4853122BE487}"/>
    <pc:docChg chg="undo custSel modSld">
      <pc:chgData name="Bush, Melanie E" userId="b47a0c96-d1fe-41f5-a768-549375b87e12" providerId="ADAL" clId="{7895D85D-31EF-4BE8-884B-4853122BE487}" dt="2024-06-06T18:44:27.601" v="170" actId="20577"/>
      <pc:docMkLst>
        <pc:docMk/>
      </pc:docMkLst>
      <pc:sldChg chg="modSp mod addCm modCm">
        <pc:chgData name="Bush, Melanie E" userId="b47a0c96-d1fe-41f5-a768-549375b87e12" providerId="ADAL" clId="{7895D85D-31EF-4BE8-884B-4853122BE487}" dt="2024-06-06T16:54:23.924" v="36" actId="20577"/>
        <pc:sldMkLst>
          <pc:docMk/>
          <pc:sldMk cId="0" sldId="256"/>
        </pc:sldMkLst>
        <pc:spChg chg="mod">
          <ac:chgData name="Bush, Melanie E" userId="b47a0c96-d1fe-41f5-a768-549375b87e12" providerId="ADAL" clId="{7895D85D-31EF-4BE8-884B-4853122BE487}" dt="2024-06-06T16:54:23.924" v="36" actId="20577"/>
          <ac:spMkLst>
            <pc:docMk/>
            <pc:sldMk cId="0" sldId="256"/>
            <ac:spMk id="12" creationId="{00000000-0000-0000-0000-000000000000}"/>
          </ac:spMkLst>
        </pc:spChg>
        <pc:extLst>
          <p:ext xmlns:p="http://schemas.openxmlformats.org/presentationml/2006/main" uri="{D6D511B9-2390-475A-947B-AFAB55BFBCF1}">
            <pc226:cmChg xmlns:pc226="http://schemas.microsoft.com/office/powerpoint/2022/06/main/command" chg="mod">
              <pc226:chgData name="Bush, Melanie E" userId="b47a0c96-d1fe-41f5-a768-549375b87e12" providerId="ADAL" clId="{7895D85D-31EF-4BE8-884B-4853122BE487}" dt="2024-06-06T16:53:16.461" v="11" actId="20577"/>
              <pc2:cmMkLst xmlns:pc2="http://schemas.microsoft.com/office/powerpoint/2019/9/main/command">
                <pc:docMk/>
                <pc:sldMk cId="0" sldId="256"/>
                <pc2:cmMk id="{A6D27468-979B-477D-94B7-B206D49A39F0}"/>
              </pc2:cmMkLst>
            </pc226:cmChg>
            <pc226:cmChg xmlns:pc226="http://schemas.microsoft.com/office/powerpoint/2022/06/main/command" chg="mod">
              <pc226:chgData name="Bush, Melanie E" userId="b47a0c96-d1fe-41f5-a768-549375b87e12" providerId="ADAL" clId="{7895D85D-31EF-4BE8-884B-4853122BE487}" dt="2024-06-06T16:53:16.461" v="11" actId="20577"/>
              <pc2:cmMkLst xmlns:pc2="http://schemas.microsoft.com/office/powerpoint/2019/9/main/command">
                <pc:docMk/>
                <pc:sldMk cId="0" sldId="256"/>
                <pc2:cmMk id="{89873176-EAE9-414E-A3D8-1B0B6C20F02C}"/>
              </pc2:cmMkLst>
            </pc226:cmChg>
            <pc226:cmChg xmlns:pc226="http://schemas.microsoft.com/office/powerpoint/2022/06/main/command" chg="add">
              <pc226:chgData name="Bush, Melanie E" userId="b47a0c96-d1fe-41f5-a768-549375b87e12" providerId="ADAL" clId="{7895D85D-31EF-4BE8-884B-4853122BE487}" dt="2024-06-06T16:54:05.661" v="25"/>
              <pc2:cmMkLst xmlns:pc2="http://schemas.microsoft.com/office/powerpoint/2019/9/main/command">
                <pc:docMk/>
                <pc:sldMk cId="0" sldId="256"/>
                <pc2:cmMk id="{D3B58C7D-9229-43C5-B789-208012FFDBDB}"/>
              </pc2:cmMkLst>
            </pc226:cmChg>
            <pc226:cmChg xmlns:pc226="http://schemas.microsoft.com/office/powerpoint/2022/06/main/command" chg="mod">
              <pc226:chgData name="Bush, Melanie E" userId="b47a0c96-d1fe-41f5-a768-549375b87e12" providerId="ADAL" clId="{7895D85D-31EF-4BE8-884B-4853122BE487}" dt="2024-06-06T16:53:16.461" v="11" actId="20577"/>
              <pc2:cmMkLst xmlns:pc2="http://schemas.microsoft.com/office/powerpoint/2019/9/main/command">
                <pc:docMk/>
                <pc:sldMk cId="0" sldId="256"/>
                <pc2:cmMk id="{2EC0817E-CD49-4A9B-96D2-294A49A89121}"/>
              </pc2:cmMkLst>
            </pc226:cmChg>
          </p:ext>
        </pc:extLst>
      </pc:sldChg>
      <pc:sldChg chg="modSp mod addCm delCm">
        <pc:chgData name="Bush, Melanie E" userId="b47a0c96-d1fe-41f5-a768-549375b87e12" providerId="ADAL" clId="{7895D85D-31EF-4BE8-884B-4853122BE487}" dt="2024-06-06T18:43:40.029" v="141"/>
        <pc:sldMkLst>
          <pc:docMk/>
          <pc:sldMk cId="4248070286" sldId="2147478881"/>
        </pc:sldMkLst>
        <pc:spChg chg="mod">
          <ac:chgData name="Bush, Melanie E" userId="b47a0c96-d1fe-41f5-a768-549375b87e12" providerId="ADAL" clId="{7895D85D-31EF-4BE8-884B-4853122BE487}" dt="2024-06-06T18:42:45.856" v="135" actId="1076"/>
          <ac:spMkLst>
            <pc:docMk/>
            <pc:sldMk cId="4248070286" sldId="2147478881"/>
            <ac:spMk id="14" creationId="{D94D4E71-291C-27E6-CAA3-C55B6413A1B8}"/>
          </ac:spMkLst>
        </pc:spChg>
        <pc:extLst>
          <p:ext xmlns:p="http://schemas.openxmlformats.org/presentationml/2006/main" uri="{D6D511B9-2390-475A-947B-AFAB55BFBCF1}">
            <pc226:cmChg xmlns:pc226="http://schemas.microsoft.com/office/powerpoint/2022/06/main/command" chg="add del">
              <pc226:chgData name="Bush, Melanie E" userId="b47a0c96-d1fe-41f5-a768-549375b87e12" providerId="ADAL" clId="{7895D85D-31EF-4BE8-884B-4853122BE487}" dt="2024-06-06T18:43:40.029" v="141"/>
              <pc2:cmMkLst xmlns:pc2="http://schemas.microsoft.com/office/powerpoint/2019/9/main/command">
                <pc:docMk/>
                <pc:sldMk cId="4248070286" sldId="2147478881"/>
                <pc2:cmMk id="{B64ACA03-1597-462A-B1CE-29F5E1F53D7F}"/>
              </pc2:cmMkLst>
            </pc226:cmChg>
            <pc226:cmChg xmlns:pc226="http://schemas.microsoft.com/office/powerpoint/2022/06/main/command" chg="add del">
              <pc226:chgData name="Bush, Melanie E" userId="b47a0c96-d1fe-41f5-a768-549375b87e12" providerId="ADAL" clId="{7895D85D-31EF-4BE8-884B-4853122BE487}" dt="2024-06-06T18:43:37.450" v="140"/>
              <pc2:cmMkLst xmlns:pc2="http://schemas.microsoft.com/office/powerpoint/2019/9/main/command">
                <pc:docMk/>
                <pc:sldMk cId="4248070286" sldId="2147478881"/>
                <pc2:cmMk id="{30386B29-2441-4657-910D-B5CC6CA6A081}"/>
              </pc2:cmMkLst>
            </pc226:cmChg>
            <pc226:cmChg xmlns:pc226="http://schemas.microsoft.com/office/powerpoint/2022/06/main/command" chg="add del">
              <pc226:chgData name="Bush, Melanie E" userId="b47a0c96-d1fe-41f5-a768-549375b87e12" providerId="ADAL" clId="{7895D85D-31EF-4BE8-884B-4853122BE487}" dt="2024-06-06T18:43:35.596" v="139"/>
              <pc2:cmMkLst xmlns:pc2="http://schemas.microsoft.com/office/powerpoint/2019/9/main/command">
                <pc:docMk/>
                <pc:sldMk cId="4248070286" sldId="2147478881"/>
                <pc2:cmMk id="{7B212976-F1B8-4362-B57F-DB7313CAF45D}"/>
              </pc2:cmMkLst>
            </pc226:cmChg>
            <pc226:cmChg xmlns:pc226="http://schemas.microsoft.com/office/powerpoint/2022/06/main/command" chg="add del">
              <pc226:chgData name="Bush, Melanie E" userId="b47a0c96-d1fe-41f5-a768-549375b87e12" providerId="ADAL" clId="{7895D85D-31EF-4BE8-884B-4853122BE487}" dt="2024-06-06T18:43:33.686" v="138"/>
              <pc2:cmMkLst xmlns:pc2="http://schemas.microsoft.com/office/powerpoint/2019/9/main/command">
                <pc:docMk/>
                <pc:sldMk cId="4248070286" sldId="2147478881"/>
                <pc2:cmMk id="{D4BAA3D6-71AD-4325-B882-AF38AEED8C3D}"/>
              </pc2:cmMkLst>
            </pc226:cmChg>
          </p:ext>
        </pc:extLst>
      </pc:sldChg>
      <pc:sldChg chg="addCm modCm">
        <pc:chgData name="Bush, Melanie E" userId="b47a0c96-d1fe-41f5-a768-549375b87e12" providerId="ADAL" clId="{7895D85D-31EF-4BE8-884B-4853122BE487}" dt="2024-06-06T16:58:02.487" v="38"/>
        <pc:sldMkLst>
          <pc:docMk/>
          <pc:sldMk cId="0" sldId="2147478920"/>
        </pc:sldMkLst>
        <pc:extLst>
          <p:ext xmlns:p="http://schemas.openxmlformats.org/presentationml/2006/main" uri="{D6D511B9-2390-475A-947B-AFAB55BFBCF1}">
            <pc226:cmChg xmlns:pc226="http://schemas.microsoft.com/office/powerpoint/2022/06/main/command" chg="add mod">
              <pc226:chgData name="Bush, Melanie E" userId="b47a0c96-d1fe-41f5-a768-549375b87e12" providerId="ADAL" clId="{7895D85D-31EF-4BE8-884B-4853122BE487}" dt="2024-06-06T16:58:02.487" v="38"/>
              <pc2:cmMkLst xmlns:pc2="http://schemas.microsoft.com/office/powerpoint/2019/9/main/command">
                <pc:docMk/>
                <pc:sldMk cId="0" sldId="2147478920"/>
                <pc2:cmMk id="{253F202E-09BD-44CD-BADC-DDF5A121179C}"/>
              </pc2:cmMkLst>
            </pc226:cmChg>
          </p:ext>
        </pc:extLst>
      </pc:sldChg>
      <pc:sldChg chg="addCm">
        <pc:chgData name="Bush, Melanie E" userId="b47a0c96-d1fe-41f5-a768-549375b87e12" providerId="ADAL" clId="{7895D85D-31EF-4BE8-884B-4853122BE487}" dt="2024-06-06T16:58:43.902" v="39"/>
        <pc:sldMkLst>
          <pc:docMk/>
          <pc:sldMk cId="0" sldId="2147478923"/>
        </pc:sldMkLst>
        <pc:extLst>
          <p:ext xmlns:p="http://schemas.openxmlformats.org/presentationml/2006/main" uri="{D6D511B9-2390-475A-947B-AFAB55BFBCF1}">
            <pc226:cmChg xmlns:pc226="http://schemas.microsoft.com/office/powerpoint/2022/06/main/command" chg="add">
              <pc226:chgData name="Bush, Melanie E" userId="b47a0c96-d1fe-41f5-a768-549375b87e12" providerId="ADAL" clId="{7895D85D-31EF-4BE8-884B-4853122BE487}" dt="2024-06-06T16:58:43.902" v="39"/>
              <pc2:cmMkLst xmlns:pc2="http://schemas.microsoft.com/office/powerpoint/2019/9/main/command">
                <pc:docMk/>
                <pc:sldMk cId="0" sldId="2147478923"/>
                <pc2:cmMk id="{3F934CF0-4F55-48DF-87EE-302CE75EE7A9}"/>
              </pc2:cmMkLst>
            </pc226:cmChg>
          </p:ext>
        </pc:extLst>
      </pc:sldChg>
      <pc:sldChg chg="modSp mod addCm">
        <pc:chgData name="Bush, Melanie E" userId="b47a0c96-d1fe-41f5-a768-549375b87e12" providerId="ADAL" clId="{7895D85D-31EF-4BE8-884B-4853122BE487}" dt="2024-06-06T16:59:42.853" v="41" actId="20577"/>
        <pc:sldMkLst>
          <pc:docMk/>
          <pc:sldMk cId="3915141931" sldId="2147478926"/>
        </pc:sldMkLst>
        <pc:spChg chg="mod">
          <ac:chgData name="Bush, Melanie E" userId="b47a0c96-d1fe-41f5-a768-549375b87e12" providerId="ADAL" clId="{7895D85D-31EF-4BE8-884B-4853122BE487}" dt="2024-06-06T16:59:42.853" v="41" actId="20577"/>
          <ac:spMkLst>
            <pc:docMk/>
            <pc:sldMk cId="3915141931" sldId="2147478926"/>
            <ac:spMk id="20" creationId="{00000000-0000-0000-0000-000000000000}"/>
          </ac:spMkLst>
        </pc:spChg>
        <pc:extLst>
          <p:ext xmlns:p="http://schemas.openxmlformats.org/presentationml/2006/main" uri="{D6D511B9-2390-475A-947B-AFAB55BFBCF1}">
            <pc226:cmChg xmlns:pc226="http://schemas.microsoft.com/office/powerpoint/2022/06/main/command" chg="add">
              <pc226:chgData name="Bush, Melanie E" userId="b47a0c96-d1fe-41f5-a768-549375b87e12" providerId="ADAL" clId="{7895D85D-31EF-4BE8-884B-4853122BE487}" dt="2024-06-06T16:59:32.749" v="40"/>
              <pc2:cmMkLst xmlns:pc2="http://schemas.microsoft.com/office/powerpoint/2019/9/main/command">
                <pc:docMk/>
                <pc:sldMk cId="3915141931" sldId="2147478926"/>
                <pc2:cmMk id="{67038A2D-1482-443D-B82E-9E31A2793592}"/>
              </pc2:cmMkLst>
            </pc226:cmChg>
          </p:ext>
        </pc:extLst>
      </pc:sldChg>
      <pc:sldChg chg="modSp mod addCm modCm">
        <pc:chgData name="Bush, Melanie E" userId="b47a0c96-d1fe-41f5-a768-549375b87e12" providerId="ADAL" clId="{7895D85D-31EF-4BE8-884B-4853122BE487}" dt="2024-06-06T18:40:19.763" v="123"/>
        <pc:sldMkLst>
          <pc:docMk/>
          <pc:sldMk cId="0" sldId="2147478928"/>
        </pc:sldMkLst>
        <pc:spChg chg="mod">
          <ac:chgData name="Bush, Melanie E" userId="b47a0c96-d1fe-41f5-a768-549375b87e12" providerId="ADAL" clId="{7895D85D-31EF-4BE8-884B-4853122BE487}" dt="2024-06-06T18:37:39.254" v="122" actId="20577"/>
          <ac:spMkLst>
            <pc:docMk/>
            <pc:sldMk cId="0" sldId="2147478928"/>
            <ac:spMk id="53" creationId="{00000000-0000-0000-0000-000000000000}"/>
          </ac:spMkLst>
        </pc:spChg>
        <pc:extLst>
          <p:ext xmlns:p="http://schemas.openxmlformats.org/presentationml/2006/main" uri="{D6D511B9-2390-475A-947B-AFAB55BFBCF1}">
            <pc226:cmChg xmlns:pc226="http://schemas.microsoft.com/office/powerpoint/2022/06/main/command" chg="mod">
              <pc226:chgData name="Bush, Melanie E" userId="b47a0c96-d1fe-41f5-a768-549375b87e12" providerId="ADAL" clId="{7895D85D-31EF-4BE8-884B-4853122BE487}" dt="2024-06-06T18:37:39.254" v="122" actId="20577"/>
              <pc2:cmMkLst xmlns:pc2="http://schemas.microsoft.com/office/powerpoint/2019/9/main/command">
                <pc:docMk/>
                <pc:sldMk cId="0" sldId="2147478928"/>
                <pc2:cmMk id="{1A980368-5F07-49D3-8E69-162B35F09828}"/>
              </pc2:cmMkLst>
            </pc226:cmChg>
            <pc226:cmChg xmlns:pc226="http://schemas.microsoft.com/office/powerpoint/2022/06/main/command" chg="add">
              <pc226:chgData name="Bush, Melanie E" userId="b47a0c96-d1fe-41f5-a768-549375b87e12" providerId="ADAL" clId="{7895D85D-31EF-4BE8-884B-4853122BE487}" dt="2024-06-06T18:40:19.763" v="123"/>
              <pc2:cmMkLst xmlns:pc2="http://schemas.microsoft.com/office/powerpoint/2019/9/main/command">
                <pc:docMk/>
                <pc:sldMk cId="0" sldId="2147478928"/>
                <pc2:cmMk id="{0B3B427D-608B-482E-986F-9EABCBFA04C8}"/>
              </pc2:cmMkLst>
            </pc226:cmChg>
            <pc226:cmChg xmlns:pc226="http://schemas.microsoft.com/office/powerpoint/2022/06/main/command" chg="mod">
              <pc226:chgData name="Bush, Melanie E" userId="b47a0c96-d1fe-41f5-a768-549375b87e12" providerId="ADAL" clId="{7895D85D-31EF-4BE8-884B-4853122BE487}" dt="2024-06-06T18:37:39.254" v="122" actId="20577"/>
              <pc2:cmMkLst xmlns:pc2="http://schemas.microsoft.com/office/powerpoint/2019/9/main/command">
                <pc:docMk/>
                <pc:sldMk cId="0" sldId="2147478928"/>
                <pc2:cmMk id="{9F4BD4CC-9E4A-445F-B046-D2B9AC8AADA5}"/>
              </pc2:cmMkLst>
            </pc226:cmChg>
            <pc226:cmChg xmlns:pc226="http://schemas.microsoft.com/office/powerpoint/2022/06/main/command" chg="mod">
              <pc226:chgData name="Bush, Melanie E" userId="b47a0c96-d1fe-41f5-a768-549375b87e12" providerId="ADAL" clId="{7895D85D-31EF-4BE8-884B-4853122BE487}" dt="2024-06-06T18:37:39.254" v="122" actId="20577"/>
              <pc2:cmMkLst xmlns:pc2="http://schemas.microsoft.com/office/powerpoint/2019/9/main/command">
                <pc:docMk/>
                <pc:sldMk cId="0" sldId="2147478928"/>
                <pc2:cmMk id="{966C99D5-313D-47EB-884C-45052E5C277B}"/>
              </pc2:cmMkLst>
            </pc226:cmChg>
          </p:ext>
        </pc:extLst>
      </pc:sldChg>
      <pc:sldChg chg="modSp mod addCm">
        <pc:chgData name="Bush, Melanie E" userId="b47a0c96-d1fe-41f5-a768-549375b87e12" providerId="ADAL" clId="{7895D85D-31EF-4BE8-884B-4853122BE487}" dt="2024-06-06T18:37:30.494" v="121"/>
        <pc:sldMkLst>
          <pc:docMk/>
          <pc:sldMk cId="0" sldId="2147478929"/>
        </pc:sldMkLst>
        <pc:spChg chg="mod">
          <ac:chgData name="Bush, Melanie E" userId="b47a0c96-d1fe-41f5-a768-549375b87e12" providerId="ADAL" clId="{7895D85D-31EF-4BE8-884B-4853122BE487}" dt="2024-06-06T18:37:09.680" v="120" actId="20577"/>
          <ac:spMkLst>
            <pc:docMk/>
            <pc:sldMk cId="0" sldId="2147478929"/>
            <ac:spMk id="12" creationId="{00000000-0000-0000-0000-000000000000}"/>
          </ac:spMkLst>
        </pc:spChg>
        <pc:extLst>
          <p:ext xmlns:p="http://schemas.openxmlformats.org/presentationml/2006/main" uri="{D6D511B9-2390-475A-947B-AFAB55BFBCF1}">
            <pc226:cmChg xmlns:pc226="http://schemas.microsoft.com/office/powerpoint/2022/06/main/command" chg="add">
              <pc226:chgData name="Bush, Melanie E" userId="b47a0c96-d1fe-41f5-a768-549375b87e12" providerId="ADAL" clId="{7895D85D-31EF-4BE8-884B-4853122BE487}" dt="2024-06-06T18:37:30.494" v="121"/>
              <pc2:cmMkLst xmlns:pc2="http://schemas.microsoft.com/office/powerpoint/2019/9/main/command">
                <pc:docMk/>
                <pc:sldMk cId="0" sldId="2147478929"/>
                <pc2:cmMk id="{4ED4DEDE-3352-4751-8CA8-089EC3A57592}"/>
              </pc2:cmMkLst>
            </pc226:cmChg>
          </p:ext>
        </pc:extLst>
      </pc:sldChg>
      <pc:sldChg chg="modSp mod addCm modCm">
        <pc:chgData name="Bush, Melanie E" userId="b47a0c96-d1fe-41f5-a768-549375b87e12" providerId="ADAL" clId="{7895D85D-31EF-4BE8-884B-4853122BE487}" dt="2024-06-06T17:57:32.905" v="117"/>
        <pc:sldMkLst>
          <pc:docMk/>
          <pc:sldMk cId="2786167085" sldId="2147478936"/>
        </pc:sldMkLst>
        <pc:spChg chg="mod">
          <ac:chgData name="Bush, Melanie E" userId="b47a0c96-d1fe-41f5-a768-549375b87e12" providerId="ADAL" clId="{7895D85D-31EF-4BE8-884B-4853122BE487}" dt="2024-06-06T17:03:38.043" v="115" actId="20577"/>
          <ac:spMkLst>
            <pc:docMk/>
            <pc:sldMk cId="2786167085" sldId="2147478936"/>
            <ac:spMk id="7" creationId="{00000000-0000-0000-0000-000000000000}"/>
          </ac:spMkLst>
        </pc:spChg>
        <pc:extLst>
          <p:ext xmlns:p="http://schemas.openxmlformats.org/presentationml/2006/main" uri="{D6D511B9-2390-475A-947B-AFAB55BFBCF1}">
            <pc226:cmChg xmlns:pc226="http://schemas.microsoft.com/office/powerpoint/2022/06/main/command" chg="mod">
              <pc226:chgData name="Bush, Melanie E" userId="b47a0c96-d1fe-41f5-a768-549375b87e12" providerId="ADAL" clId="{7895D85D-31EF-4BE8-884B-4853122BE487}" dt="2024-06-06T17:03:38.043" v="115" actId="20577"/>
              <pc2:cmMkLst xmlns:pc2="http://schemas.microsoft.com/office/powerpoint/2019/9/main/command">
                <pc:docMk/>
                <pc:sldMk cId="2786167085" sldId="2147478936"/>
                <pc2:cmMk id="{4460E51E-DEFE-4B67-B004-7F7C3750FE3F}"/>
              </pc2:cmMkLst>
            </pc226:cmChg>
            <pc226:cmChg xmlns:pc226="http://schemas.microsoft.com/office/powerpoint/2022/06/main/command" chg="add mod">
              <pc226:chgData name="Bush, Melanie E" userId="b47a0c96-d1fe-41f5-a768-549375b87e12" providerId="ADAL" clId="{7895D85D-31EF-4BE8-884B-4853122BE487}" dt="2024-06-06T17:57:32.905" v="117"/>
              <pc2:cmMkLst xmlns:pc2="http://schemas.microsoft.com/office/powerpoint/2019/9/main/command">
                <pc:docMk/>
                <pc:sldMk cId="2786167085" sldId="2147478936"/>
                <pc2:cmMk id="{3F080F58-3A35-47A8-A4AB-F170B91CA6D3}"/>
              </pc2:cmMkLst>
            </pc226:cmChg>
            <pc226:cmChg xmlns:pc226="http://schemas.microsoft.com/office/powerpoint/2022/06/main/command" chg="mod">
              <pc226:chgData name="Bush, Melanie E" userId="b47a0c96-d1fe-41f5-a768-549375b87e12" providerId="ADAL" clId="{7895D85D-31EF-4BE8-884B-4853122BE487}" dt="2024-06-06T17:03:38.043" v="115" actId="20577"/>
              <pc2:cmMkLst xmlns:pc2="http://schemas.microsoft.com/office/powerpoint/2019/9/main/command">
                <pc:docMk/>
                <pc:sldMk cId="2786167085" sldId="2147478936"/>
                <pc2:cmMk id="{3C40D3CA-BCC2-42FC-A33D-AD2C17B194C1}"/>
              </pc2:cmMkLst>
            </pc226:cmChg>
          </p:ext>
        </pc:extLst>
      </pc:sldChg>
      <pc:sldChg chg="modSp mod modCm">
        <pc:chgData name="Bush, Melanie E" userId="b47a0c96-d1fe-41f5-a768-549375b87e12" providerId="ADAL" clId="{7895D85D-31EF-4BE8-884B-4853122BE487}" dt="2024-06-06T18:40:51.892" v="124" actId="20577"/>
        <pc:sldMkLst>
          <pc:docMk/>
          <pc:sldMk cId="2401745229" sldId="2147478939"/>
        </pc:sldMkLst>
        <pc:spChg chg="mod">
          <ac:chgData name="Bush, Melanie E" userId="b47a0c96-d1fe-41f5-a768-549375b87e12" providerId="ADAL" clId="{7895D85D-31EF-4BE8-884B-4853122BE487}" dt="2024-06-06T18:40:51.892" v="124" actId="20577"/>
          <ac:spMkLst>
            <pc:docMk/>
            <pc:sldMk cId="2401745229" sldId="2147478939"/>
            <ac:spMk id="18" creationId="{22D01C29-80F3-2345-2BFB-253089776385}"/>
          </ac:spMkLst>
        </pc:spChg>
        <pc:extLst>
          <p:ext xmlns:p="http://schemas.openxmlformats.org/presentationml/2006/main" uri="{D6D511B9-2390-475A-947B-AFAB55BFBCF1}">
            <pc226:cmChg xmlns:pc226="http://schemas.microsoft.com/office/powerpoint/2022/06/main/command" chg="mod">
              <pc226:chgData name="Bush, Melanie E" userId="b47a0c96-d1fe-41f5-a768-549375b87e12" providerId="ADAL" clId="{7895D85D-31EF-4BE8-884B-4853122BE487}" dt="2024-06-06T18:40:51.892" v="124" actId="20577"/>
              <pc2:cmMkLst xmlns:pc2="http://schemas.microsoft.com/office/powerpoint/2019/9/main/command">
                <pc:docMk/>
                <pc:sldMk cId="2401745229" sldId="2147478939"/>
                <pc2:cmMk id="{F3426787-7D0F-4184-80EA-E723F4327B88}"/>
              </pc2:cmMkLst>
            </pc226:cmChg>
            <pc226:cmChg xmlns:pc226="http://schemas.microsoft.com/office/powerpoint/2022/06/main/command" chg="mod">
              <pc226:chgData name="Bush, Melanie E" userId="b47a0c96-d1fe-41f5-a768-549375b87e12" providerId="ADAL" clId="{7895D85D-31EF-4BE8-884B-4853122BE487}" dt="2024-06-06T18:40:51.892" v="124" actId="20577"/>
              <pc2:cmMkLst xmlns:pc2="http://schemas.microsoft.com/office/powerpoint/2019/9/main/command">
                <pc:docMk/>
                <pc:sldMk cId="2401745229" sldId="2147478939"/>
                <pc2:cmMk id="{02B65C8C-3EE8-43E7-9A52-8C0B93FB6BB2}"/>
              </pc2:cmMkLst>
            </pc226:cmChg>
            <pc226:cmChg xmlns:pc226="http://schemas.microsoft.com/office/powerpoint/2022/06/main/command" chg="mod">
              <pc226:chgData name="Bush, Melanie E" userId="b47a0c96-d1fe-41f5-a768-549375b87e12" providerId="ADAL" clId="{7895D85D-31EF-4BE8-884B-4853122BE487}" dt="2024-06-06T18:40:51.892" v="124" actId="20577"/>
              <pc2:cmMkLst xmlns:pc2="http://schemas.microsoft.com/office/powerpoint/2019/9/main/command">
                <pc:docMk/>
                <pc:sldMk cId="2401745229" sldId="2147478939"/>
                <pc2:cmMk id="{127858CA-C61F-4EA3-9079-A2B4FD4F0BAE}"/>
              </pc2:cmMkLst>
            </pc226:cmChg>
            <pc226:cmChg xmlns:pc226="http://schemas.microsoft.com/office/powerpoint/2022/06/main/command" chg="mod">
              <pc226:chgData name="Bush, Melanie E" userId="b47a0c96-d1fe-41f5-a768-549375b87e12" providerId="ADAL" clId="{7895D85D-31EF-4BE8-884B-4853122BE487}" dt="2024-06-06T18:40:51.892" v="124" actId="20577"/>
              <pc2:cmMkLst xmlns:pc2="http://schemas.microsoft.com/office/powerpoint/2019/9/main/command">
                <pc:docMk/>
                <pc:sldMk cId="2401745229" sldId="2147478939"/>
                <pc2:cmMk id="{416CDFD6-38D2-496C-AA1D-B15EAE4BC3A3}"/>
              </pc2:cmMkLst>
            </pc226:cmChg>
            <pc226:cmChg xmlns:pc226="http://schemas.microsoft.com/office/powerpoint/2022/06/main/command" chg="mod">
              <pc226:chgData name="Bush, Melanie E" userId="b47a0c96-d1fe-41f5-a768-549375b87e12" providerId="ADAL" clId="{7895D85D-31EF-4BE8-884B-4853122BE487}" dt="2024-06-06T18:40:51.892" v="124" actId="20577"/>
              <pc2:cmMkLst xmlns:pc2="http://schemas.microsoft.com/office/powerpoint/2019/9/main/command">
                <pc:docMk/>
                <pc:sldMk cId="2401745229" sldId="2147478939"/>
                <pc2:cmMk id="{C39C4DE6-0687-40E5-BC2C-8175B9FD6A8F}"/>
              </pc2:cmMkLst>
            </pc226:cmChg>
          </p:ext>
        </pc:extLst>
      </pc:sldChg>
      <pc:sldChg chg="modSp mod modCm">
        <pc:chgData name="Bush, Melanie E" userId="b47a0c96-d1fe-41f5-a768-549375b87e12" providerId="ADAL" clId="{7895D85D-31EF-4BE8-884B-4853122BE487}" dt="2024-06-06T18:41:40.018" v="131" actId="20577"/>
        <pc:sldMkLst>
          <pc:docMk/>
          <pc:sldMk cId="3536237577" sldId="2147478940"/>
        </pc:sldMkLst>
        <pc:spChg chg="mod">
          <ac:chgData name="Bush, Melanie E" userId="b47a0c96-d1fe-41f5-a768-549375b87e12" providerId="ADAL" clId="{7895D85D-31EF-4BE8-884B-4853122BE487}" dt="2024-06-06T18:41:40.018" v="131" actId="20577"/>
          <ac:spMkLst>
            <pc:docMk/>
            <pc:sldMk cId="3536237577" sldId="2147478940"/>
            <ac:spMk id="43" creationId="{1EF8A68E-DB43-D854-FC24-68B1CEC1F038}"/>
          </ac:spMkLst>
        </pc:spChg>
        <pc:extLst>
          <p:ext xmlns:p="http://schemas.openxmlformats.org/presentationml/2006/main" uri="{D6D511B9-2390-475A-947B-AFAB55BFBCF1}">
            <pc226:cmChg xmlns:pc226="http://schemas.microsoft.com/office/powerpoint/2022/06/main/command" chg="mod">
              <pc226:chgData name="Bush, Melanie E" userId="b47a0c96-d1fe-41f5-a768-549375b87e12" providerId="ADAL" clId="{7895D85D-31EF-4BE8-884B-4853122BE487}" dt="2024-06-06T18:41:40.018" v="131" actId="20577"/>
              <pc2:cmMkLst xmlns:pc2="http://schemas.microsoft.com/office/powerpoint/2019/9/main/command">
                <pc:docMk/>
                <pc:sldMk cId="3536237577" sldId="2147478940"/>
                <pc2:cmMk id="{D167A0DC-013E-47DD-B347-E44DEF06E708}"/>
              </pc2:cmMkLst>
            </pc226:cmChg>
          </p:ext>
        </pc:extLst>
      </pc:sldChg>
      <pc:sldChg chg="addCm">
        <pc:chgData name="Bush, Melanie E" userId="b47a0c96-d1fe-41f5-a768-549375b87e12" providerId="ADAL" clId="{7895D85D-31EF-4BE8-884B-4853122BE487}" dt="2024-06-06T18:36:57.653" v="119"/>
        <pc:sldMkLst>
          <pc:docMk/>
          <pc:sldMk cId="2391752560" sldId="2147478943"/>
        </pc:sldMkLst>
        <pc:extLst>
          <p:ext xmlns:p="http://schemas.openxmlformats.org/presentationml/2006/main" uri="{D6D511B9-2390-475A-947B-AFAB55BFBCF1}">
            <pc226:cmChg xmlns:pc226="http://schemas.microsoft.com/office/powerpoint/2022/06/main/command" chg="add">
              <pc226:chgData name="Bush, Melanie E" userId="b47a0c96-d1fe-41f5-a768-549375b87e12" providerId="ADAL" clId="{7895D85D-31EF-4BE8-884B-4853122BE487}" dt="2024-06-06T18:36:57.653" v="119"/>
              <pc2:cmMkLst xmlns:pc2="http://schemas.microsoft.com/office/powerpoint/2019/9/main/command">
                <pc:docMk/>
                <pc:sldMk cId="2391752560" sldId="2147478943"/>
                <pc2:cmMk id="{ABA37642-7C0A-416C-861C-C49BFC7DB8A6}"/>
              </pc2:cmMkLst>
            </pc226:cmChg>
            <pc226:cmChg xmlns:pc226="http://schemas.microsoft.com/office/powerpoint/2022/06/main/command" chg="add">
              <pc226:chgData name="Bush, Melanie E" userId="b47a0c96-d1fe-41f5-a768-549375b87e12" providerId="ADAL" clId="{7895D85D-31EF-4BE8-884B-4853122BE487}" dt="2024-06-06T18:36:41.849" v="118"/>
              <pc2:cmMkLst xmlns:pc2="http://schemas.microsoft.com/office/powerpoint/2019/9/main/command">
                <pc:docMk/>
                <pc:sldMk cId="2391752560" sldId="2147478943"/>
                <pc2:cmMk id="{5FC4B5FC-567A-45D7-97A9-4714185764E7}"/>
              </pc2:cmMkLst>
            </pc226:cmChg>
          </p:ext>
        </pc:extLst>
      </pc:sldChg>
      <pc:sldChg chg="modSp mod">
        <pc:chgData name="Bush, Melanie E" userId="b47a0c96-d1fe-41f5-a768-549375b87e12" providerId="ADAL" clId="{7895D85D-31EF-4BE8-884B-4853122BE487}" dt="2024-06-06T18:44:27.601" v="170" actId="20577"/>
        <pc:sldMkLst>
          <pc:docMk/>
          <pc:sldMk cId="3983646097" sldId="2147478944"/>
        </pc:sldMkLst>
        <pc:graphicFrameChg chg="modGraphic">
          <ac:chgData name="Bush, Melanie E" userId="b47a0c96-d1fe-41f5-a768-549375b87e12" providerId="ADAL" clId="{7895D85D-31EF-4BE8-884B-4853122BE487}" dt="2024-06-06T18:44:27.601" v="170" actId="20577"/>
          <ac:graphicFrameMkLst>
            <pc:docMk/>
            <pc:sldMk cId="3983646097" sldId="2147478944"/>
            <ac:graphicFrameMk id="5" creationId="{3D66B686-3594-0FD5-A4C4-DF1FF45A76EB}"/>
          </ac:graphicFrameMkLst>
        </pc:graphicFrameChg>
      </pc:sldChg>
    </pc:docChg>
  </pc:docChgLst>
  <pc:docChgLst>
    <pc:chgData name="Sherrod, Gwendolyn" userId="S::gwen.sherrod@dhhs.nc.gov::a043e69b-bbe2-4318-bdb9-c403b3086222" providerId="AD" clId="Web-{FEE879F0-4B63-27B2-6287-5848D43B08AC}"/>
    <pc:docChg chg="">
      <pc:chgData name="Sherrod, Gwendolyn" userId="S::gwen.sherrod@dhhs.nc.gov::a043e69b-bbe2-4318-bdb9-c403b3086222" providerId="AD" clId="Web-{FEE879F0-4B63-27B2-6287-5848D43B08AC}" dt="2024-07-18T16:09:37.109" v="0"/>
      <pc:docMkLst>
        <pc:docMk/>
      </pc:docMkLst>
      <pc:sldChg chg="modCm">
        <pc:chgData name="Sherrod, Gwendolyn" userId="S::gwen.sherrod@dhhs.nc.gov::a043e69b-bbe2-4318-bdb9-c403b3086222" providerId="AD" clId="Web-{FEE879F0-4B63-27B2-6287-5848D43B08AC}" dt="2024-07-18T16:09:37.109" v="0"/>
        <pc:sldMkLst>
          <pc:docMk/>
          <pc:sldMk cId="3500858486" sldId="2147478977"/>
        </pc:sldMkLst>
        <pc:extLst>
          <p:ext xmlns:p="http://schemas.openxmlformats.org/presentationml/2006/main" uri="{D6D511B9-2390-475A-947B-AFAB55BFBCF1}">
            <pc226:cmChg xmlns:pc226="http://schemas.microsoft.com/office/powerpoint/2022/06/main/command" chg="">
              <pc226:chgData name="Sherrod, Gwendolyn" userId="S::gwen.sherrod@dhhs.nc.gov::a043e69b-bbe2-4318-bdb9-c403b3086222" providerId="AD" clId="Web-{FEE879F0-4B63-27B2-6287-5848D43B08AC}" dt="2024-07-18T16:09:37.109" v="0"/>
              <pc2:cmMkLst xmlns:pc2="http://schemas.microsoft.com/office/powerpoint/2019/9/main/command">
                <pc:docMk/>
                <pc:sldMk cId="3500858486" sldId="2147478977"/>
                <pc2:cmMk id="{52B43BD4-E1A8-456E-9E48-345D726A10E3}"/>
              </pc2:cmMkLst>
              <pc226:cmRplyChg chg="add">
                <pc226:chgData name="Sherrod, Gwendolyn" userId="S::gwen.sherrod@dhhs.nc.gov::a043e69b-bbe2-4318-bdb9-c403b3086222" providerId="AD" clId="Web-{FEE879F0-4B63-27B2-6287-5848D43B08AC}" dt="2024-07-18T16:09:37.109" v="0"/>
                <pc2:cmRplyMkLst xmlns:pc2="http://schemas.microsoft.com/office/powerpoint/2019/9/main/command">
                  <pc:docMk/>
                  <pc:sldMk cId="3500858486" sldId="2147478977"/>
                  <pc2:cmMk id="{52B43BD4-E1A8-456E-9E48-345D726A10E3}"/>
                  <pc2:cmRplyMk id="{0C0B8DEE-EAB8-4E8D-9FF9-B7E5E3FDDCE4}"/>
                </pc2:cmRplyMkLst>
              </pc226:cmRplyChg>
            </pc226:cmChg>
          </p:ext>
        </pc:extLst>
      </pc:sldChg>
    </pc:docChg>
  </pc:docChgLst>
  <pc:docChgLst>
    <pc:chgData name="Rebecca Diaz-Castrejon" userId="S::rebecca_neimandcollaborative.com#ext#@ncconnect.onmicrosoft.com::2e9df2d5-df92-4e5c-ad51-805d35800e25" providerId="AD" clId="Web-{5599384B-F590-9C96-C725-052D70868B48}"/>
    <pc:docChg chg="modSld">
      <pc:chgData name="Rebecca Diaz-Castrejon" userId="S::rebecca_neimandcollaborative.com#ext#@ncconnect.onmicrosoft.com::2e9df2d5-df92-4e5c-ad51-805d35800e25" providerId="AD" clId="Web-{5599384B-F590-9C96-C725-052D70868B48}" dt="2024-07-23T11:09:57.515" v="144"/>
      <pc:docMkLst>
        <pc:docMk/>
      </pc:docMkLst>
      <pc:sldChg chg="modSp">
        <pc:chgData name="Rebecca Diaz-Castrejon" userId="S::rebecca_neimandcollaborative.com#ext#@ncconnect.onmicrosoft.com::2e9df2d5-df92-4e5c-ad51-805d35800e25" providerId="AD" clId="Web-{5599384B-F590-9C96-C725-052D70868B48}" dt="2024-07-23T11:08:31.452" v="141"/>
        <pc:sldMkLst>
          <pc:docMk/>
          <pc:sldMk cId="3983646097" sldId="2147478976"/>
        </pc:sldMkLst>
        <pc:spChg chg="mod">
          <ac:chgData name="Rebecca Diaz-Castrejon" userId="S::rebecca_neimandcollaborative.com#ext#@ncconnect.onmicrosoft.com::2e9df2d5-df92-4e5c-ad51-805d35800e25" providerId="AD" clId="Web-{5599384B-F590-9C96-C725-052D70868B48}" dt="2024-07-23T11:08:30.139" v="135" actId="20577"/>
          <ac:spMkLst>
            <pc:docMk/>
            <pc:sldMk cId="3983646097" sldId="2147478976"/>
            <ac:spMk id="2" creationId="{354484A0-45CB-AC1E-E061-2C92420A2199}"/>
          </ac:spMkLst>
        </pc:spChg>
        <pc:graphicFrameChg chg="mod modGraphic">
          <ac:chgData name="Rebecca Diaz-Castrejon" userId="S::rebecca_neimandcollaborative.com#ext#@ncconnect.onmicrosoft.com::2e9df2d5-df92-4e5c-ad51-805d35800e25" providerId="AD" clId="Web-{5599384B-F590-9C96-C725-052D70868B48}" dt="2024-07-23T11:08:31.452" v="141"/>
          <ac:graphicFrameMkLst>
            <pc:docMk/>
            <pc:sldMk cId="3983646097" sldId="2147478976"/>
            <ac:graphicFrameMk id="5" creationId="{3D66B686-3594-0FD5-A4C4-DF1FF45A76EB}"/>
          </ac:graphicFrameMkLst>
        </pc:graphicFrameChg>
      </pc:sldChg>
      <pc:sldChg chg="delSp modSp modCm">
        <pc:chgData name="Rebecca Diaz-Castrejon" userId="S::rebecca_neimandcollaborative.com#ext#@ncconnect.onmicrosoft.com::2e9df2d5-df92-4e5c-ad51-805d35800e25" providerId="AD" clId="Web-{5599384B-F590-9C96-C725-052D70868B48}" dt="2024-07-23T11:09:57.515" v="144"/>
        <pc:sldMkLst>
          <pc:docMk/>
          <pc:sldMk cId="3500858486" sldId="2147478977"/>
        </pc:sldMkLst>
        <pc:spChg chg="topLvl">
          <ac:chgData name="Rebecca Diaz-Castrejon" userId="S::rebecca_neimandcollaborative.com#ext#@ncconnect.onmicrosoft.com::2e9df2d5-df92-4e5c-ad51-805d35800e25" providerId="AD" clId="Web-{5599384B-F590-9C96-C725-052D70868B48}" dt="2024-07-23T11:09:57.515" v="144"/>
          <ac:spMkLst>
            <pc:docMk/>
            <pc:sldMk cId="3500858486" sldId="2147478977"/>
            <ac:spMk id="24" creationId="{457CD55E-135B-100D-7026-4B4F1BD8B18D}"/>
          </ac:spMkLst>
        </pc:spChg>
        <pc:spChg chg="mod topLvl">
          <ac:chgData name="Rebecca Diaz-Castrejon" userId="S::rebecca_neimandcollaborative.com#ext#@ncconnect.onmicrosoft.com::2e9df2d5-df92-4e5c-ad51-805d35800e25" providerId="AD" clId="Web-{5599384B-F590-9C96-C725-052D70868B48}" dt="2024-07-23T11:09:57.515" v="144"/>
          <ac:spMkLst>
            <pc:docMk/>
            <pc:sldMk cId="3500858486" sldId="2147478977"/>
            <ac:spMk id="28" creationId="{7E51B53B-63D0-4B61-F894-FF66F2A9D2AA}"/>
          </ac:spMkLst>
        </pc:spChg>
        <pc:grpChg chg="del mod">
          <ac:chgData name="Rebecca Diaz-Castrejon" userId="S::rebecca_neimandcollaborative.com#ext#@ncconnect.onmicrosoft.com::2e9df2d5-df92-4e5c-ad51-805d35800e25" providerId="AD" clId="Web-{5599384B-F590-9C96-C725-052D70868B48}" dt="2024-07-23T11:09:57.515" v="144"/>
          <ac:grpSpMkLst>
            <pc:docMk/>
            <pc:sldMk cId="3500858486" sldId="2147478977"/>
            <ac:grpSpMk id="32" creationId="{F412541C-BD23-8085-AF25-4E78D27FF8E3}"/>
          </ac:grpSpMkLst>
        </pc:grpChg>
        <pc:picChg chg="topLvl">
          <ac:chgData name="Rebecca Diaz-Castrejon" userId="S::rebecca_neimandcollaborative.com#ext#@ncconnect.onmicrosoft.com::2e9df2d5-df92-4e5c-ad51-805d35800e25" providerId="AD" clId="Web-{5599384B-F590-9C96-C725-052D70868B48}" dt="2024-07-23T11:09:57.515" v="144"/>
          <ac:picMkLst>
            <pc:docMk/>
            <pc:sldMk cId="3500858486" sldId="2147478977"/>
            <ac:picMk id="27" creationId="{A95C17E0-8072-7DB7-B311-8258DAAED6CC}"/>
          </ac:picMkLst>
        </pc:picChg>
        <pc:picChg chg="topLvl">
          <ac:chgData name="Rebecca Diaz-Castrejon" userId="S::rebecca_neimandcollaborative.com#ext#@ncconnect.onmicrosoft.com::2e9df2d5-df92-4e5c-ad51-805d35800e25" providerId="AD" clId="Web-{5599384B-F590-9C96-C725-052D70868B48}" dt="2024-07-23T11:09:57.515" v="144"/>
          <ac:picMkLst>
            <pc:docMk/>
            <pc:sldMk cId="3500858486" sldId="2147478977"/>
            <ac:picMk id="29" creationId="{90C9CCF3-E9FD-D307-EB52-0D533397D2C3}"/>
          </ac:picMkLst>
        </pc:picChg>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5599384B-F590-9C96-C725-052D70868B48}" dt="2024-07-23T11:08:29.530" v="132" actId="20577"/>
              <pc2:cmMkLst xmlns:pc2="http://schemas.microsoft.com/office/powerpoint/2019/9/main/command">
                <pc:docMk/>
                <pc:sldMk cId="3500858486" sldId="2147478977"/>
                <pc2:cmMk id="{467320B2-4027-48F4-B5E6-0000BC9BA36E}"/>
              </pc2:cmMkLst>
            </pc226:cmChg>
            <pc226:cmChg xmlns:pc226="http://schemas.microsoft.com/office/powerpoint/2022/06/main/command" chg="mod">
              <pc226:chgData name="Rebecca Diaz-Castrejon" userId="S::rebecca_neimandcollaborative.com#ext#@ncconnect.onmicrosoft.com::2e9df2d5-df92-4e5c-ad51-805d35800e25" providerId="AD" clId="Web-{5599384B-F590-9C96-C725-052D70868B48}" dt="2024-07-23T11:08:29.530" v="132" actId="20577"/>
              <pc2:cmMkLst xmlns:pc2="http://schemas.microsoft.com/office/powerpoint/2019/9/main/command">
                <pc:docMk/>
                <pc:sldMk cId="3500858486" sldId="2147478977"/>
                <pc2:cmMk id="{0C0BFCC7-5112-4212-AE4F-1AC33EA58FDA}"/>
              </pc2:cmMkLst>
            </pc226:cmChg>
            <pc226:cmChg xmlns:pc226="http://schemas.microsoft.com/office/powerpoint/2022/06/main/command" chg="mod">
              <pc226:chgData name="Rebecca Diaz-Castrejon" userId="S::rebecca_neimandcollaborative.com#ext#@ncconnect.onmicrosoft.com::2e9df2d5-df92-4e5c-ad51-805d35800e25" providerId="AD" clId="Web-{5599384B-F590-9C96-C725-052D70868B48}" dt="2024-07-23T11:09:15.608" v="143"/>
              <pc2:cmMkLst xmlns:pc2="http://schemas.microsoft.com/office/powerpoint/2019/9/main/command">
                <pc:docMk/>
                <pc:sldMk cId="3500858486" sldId="2147478977"/>
                <pc2:cmMk id="{8DA052D3-4D80-4A98-A726-3C13D231D39D}"/>
              </pc2:cmMkLst>
              <pc226:cmRplyChg chg="add">
                <pc226:chgData name="Rebecca Diaz-Castrejon" userId="S::rebecca_neimandcollaborative.com#ext#@ncconnect.onmicrosoft.com::2e9df2d5-df92-4e5c-ad51-805d35800e25" providerId="AD" clId="Web-{5599384B-F590-9C96-C725-052D70868B48}" dt="2024-07-23T11:09:11.796" v="142"/>
                <pc2:cmRplyMkLst xmlns:pc2="http://schemas.microsoft.com/office/powerpoint/2019/9/main/command">
                  <pc:docMk/>
                  <pc:sldMk cId="3500858486" sldId="2147478977"/>
                  <pc2:cmMk id="{8DA052D3-4D80-4A98-A726-3C13D231D39D}"/>
                  <pc2:cmRplyMk id="{D09B960B-A212-4DBF-A814-BD9B908259C1}"/>
                </pc2:cmRplyMkLst>
              </pc226:cmRplyChg>
              <pc226:cmRplyChg chg="add del">
                <pc226:chgData name="Rebecca Diaz-Castrejon" userId="S::rebecca_neimandcollaborative.com#ext#@ncconnect.onmicrosoft.com::2e9df2d5-df92-4e5c-ad51-805d35800e25" providerId="AD" clId="Web-{5599384B-F590-9C96-C725-052D70868B48}" dt="2024-07-23T11:08:28.639" v="84"/>
                <pc2:cmRplyMkLst xmlns:pc2="http://schemas.microsoft.com/office/powerpoint/2019/9/main/command">
                  <pc:docMk/>
                  <pc:sldMk cId="3500858486" sldId="2147478977"/>
                  <pc2:cmMk id="{8DA052D3-4D80-4A98-A726-3C13D231D39D}"/>
                  <pc2:cmRplyMk id="{661C2FCB-EEE4-448E-A015-A18D127BF205}"/>
                </pc2:cmRplyMkLst>
              </pc226:cmRplyChg>
            </pc226:cmChg>
          </p:ext>
        </pc:extLst>
      </pc:sldChg>
    </pc:docChg>
  </pc:docChgLst>
  <pc:docChgLst>
    <pc:chgData name="Meade, Jennifer" userId="S::jennifer.meade@dhhs.nc.gov::c9a86a1e-3e10-4e85-a83e-9af8a67cd6a8" providerId="AD" clId="Web-{F765C069-497D-8FA7-FB74-DC58861751B2}"/>
    <pc:docChg chg="">
      <pc:chgData name="Meade, Jennifer" userId="S::jennifer.meade@dhhs.nc.gov::c9a86a1e-3e10-4e85-a83e-9af8a67cd6a8" providerId="AD" clId="Web-{F765C069-497D-8FA7-FB74-DC58861751B2}" dt="2024-07-18T18:45:39.942" v="1"/>
      <pc:docMkLst>
        <pc:docMk/>
      </pc:docMkLst>
      <pc:sldChg chg="modCm">
        <pc:chgData name="Meade, Jennifer" userId="S::jennifer.meade@dhhs.nc.gov::c9a86a1e-3e10-4e85-a83e-9af8a67cd6a8" providerId="AD" clId="Web-{F765C069-497D-8FA7-FB74-DC58861751B2}" dt="2024-07-18T18:45:39.942" v="1"/>
        <pc:sldMkLst>
          <pc:docMk/>
          <pc:sldMk cId="1886286786" sldId="2147376866"/>
        </pc:sldMkLst>
        <pc:extLst>
          <p:ext xmlns:p="http://schemas.openxmlformats.org/presentationml/2006/main" uri="{D6D511B9-2390-475A-947B-AFAB55BFBCF1}">
            <pc226:cmChg xmlns:pc226="http://schemas.microsoft.com/office/powerpoint/2022/06/main/command" chg="mod">
              <pc226:chgData name="Meade, Jennifer" userId="S::jennifer.meade@dhhs.nc.gov::c9a86a1e-3e10-4e85-a83e-9af8a67cd6a8" providerId="AD" clId="Web-{F765C069-497D-8FA7-FB74-DC58861751B2}" dt="2024-07-18T18:45:39.942" v="1"/>
              <pc2:cmMkLst xmlns:pc2="http://schemas.microsoft.com/office/powerpoint/2019/9/main/command">
                <pc:docMk/>
                <pc:sldMk cId="1886286786" sldId="2147376866"/>
                <pc2:cmMk id="{86EC011C-B2F5-473E-AAC9-CF7B6E1FF9EF}"/>
              </pc2:cmMkLst>
              <pc226:cmRplyChg chg="add">
                <pc226:chgData name="Meade, Jennifer" userId="S::jennifer.meade@dhhs.nc.gov::c9a86a1e-3e10-4e85-a83e-9af8a67cd6a8" providerId="AD" clId="Web-{F765C069-497D-8FA7-FB74-DC58861751B2}" dt="2024-07-18T18:45:39.942" v="1"/>
                <pc2:cmRplyMkLst xmlns:pc2="http://schemas.microsoft.com/office/powerpoint/2019/9/main/command">
                  <pc:docMk/>
                  <pc:sldMk cId="1886286786" sldId="2147376866"/>
                  <pc2:cmMk id="{86EC011C-B2F5-473E-AAC9-CF7B6E1FF9EF}"/>
                  <pc2:cmRplyMk id="{78B719E9-08F4-457C-BBC7-B546205F9FCE}"/>
                </pc2:cmRplyMkLst>
              </pc226:cmRplyChg>
            </pc226:cmChg>
          </p:ext>
        </pc:extLst>
      </pc:sldChg>
    </pc:docChg>
  </pc:docChgLst>
  <pc:docChgLst>
    <pc:chgData name="Jim Webb" userId="659a3323-62c7-4c0f-bc34-ed14bb7b7f37" providerId="ADAL" clId="{F55A4811-4CD5-1048-9FAE-809753D21386}"/>
    <pc:docChg chg="undo custSel modSld">
      <pc:chgData name="Jim Webb" userId="659a3323-62c7-4c0f-bc34-ed14bb7b7f37" providerId="ADAL" clId="{F55A4811-4CD5-1048-9FAE-809753D21386}" dt="2024-06-07T00:09:53.821" v="257" actId="2056"/>
      <pc:docMkLst>
        <pc:docMk/>
      </pc:docMkLst>
      <pc:sldChg chg="modSp mod modCm">
        <pc:chgData name="Jim Webb" userId="659a3323-62c7-4c0f-bc34-ed14bb7b7f37" providerId="ADAL" clId="{F55A4811-4CD5-1048-9FAE-809753D21386}" dt="2024-06-06T21:11:04.244" v="256" actId="20577"/>
        <pc:sldMkLst>
          <pc:docMk/>
          <pc:sldMk cId="3915141931" sldId="2147478926"/>
        </pc:sldMkLst>
        <pc:spChg chg="mod">
          <ac:chgData name="Jim Webb" userId="659a3323-62c7-4c0f-bc34-ed14bb7b7f37" providerId="ADAL" clId="{F55A4811-4CD5-1048-9FAE-809753D21386}" dt="2024-06-06T21:10:32.596" v="231" actId="20577"/>
          <ac:spMkLst>
            <pc:docMk/>
            <pc:sldMk cId="3915141931" sldId="2147478926"/>
            <ac:spMk id="18" creationId="{00000000-0000-0000-0000-000000000000}"/>
          </ac:spMkLst>
        </pc:spChg>
        <pc:spChg chg="mod">
          <ac:chgData name="Jim Webb" userId="659a3323-62c7-4c0f-bc34-ed14bb7b7f37" providerId="ADAL" clId="{F55A4811-4CD5-1048-9FAE-809753D21386}" dt="2024-06-06T21:11:04.244" v="256" actId="20577"/>
          <ac:spMkLst>
            <pc:docMk/>
            <pc:sldMk cId="3915141931" sldId="2147478926"/>
            <ac:spMk id="19" creationId="{00000000-0000-0000-0000-000000000000}"/>
          </ac:spMkLst>
        </pc:spChg>
        <pc:extLst>
          <p:ext xmlns:p="http://schemas.openxmlformats.org/presentationml/2006/main" uri="{D6D511B9-2390-475A-947B-AFAB55BFBCF1}">
            <pc226:cmChg xmlns:pc226="http://schemas.microsoft.com/office/powerpoint/2022/06/main/command" chg="mod">
              <pc226:chgData name="Jim Webb" userId="659a3323-62c7-4c0f-bc34-ed14bb7b7f37" providerId="ADAL" clId="{F55A4811-4CD5-1048-9FAE-809753D21386}" dt="2024-06-06T21:10:32.596" v="231" actId="20577"/>
              <pc2:cmMkLst xmlns:pc2="http://schemas.microsoft.com/office/powerpoint/2019/9/main/command">
                <pc:docMk/>
                <pc:sldMk cId="3915141931" sldId="2147478926"/>
                <pc2:cmMk id="{67038A2D-1482-443D-B82E-9E31A2793592}"/>
              </pc2:cmMkLst>
              <pc226:cmRplyChg chg="add">
                <pc226:chgData name="Jim Webb" userId="659a3323-62c7-4c0f-bc34-ed14bb7b7f37" providerId="ADAL" clId="{F55A4811-4CD5-1048-9FAE-809753D21386}" dt="2024-06-06T21:08:30.995" v="116"/>
                <pc2:cmRplyMkLst xmlns:pc2="http://schemas.microsoft.com/office/powerpoint/2019/9/main/command">
                  <pc:docMk/>
                  <pc:sldMk cId="3915141931" sldId="2147478926"/>
                  <pc2:cmMk id="{67038A2D-1482-443D-B82E-9E31A2793592}"/>
                  <pc2:cmRplyMk id="{A2077F04-995F-444A-B4E9-CEB35BEB3349}"/>
                </pc2:cmRplyMkLst>
              </pc226:cmRplyChg>
            </pc226:cmChg>
          </p:ext>
        </pc:extLst>
      </pc:sldChg>
      <pc:sldChg chg="modSp mod modCm">
        <pc:chgData name="Jim Webb" userId="659a3323-62c7-4c0f-bc34-ed14bb7b7f37" providerId="ADAL" clId="{F55A4811-4CD5-1048-9FAE-809753D21386}" dt="2024-06-06T15:36:33.807" v="3" actId="20577"/>
        <pc:sldMkLst>
          <pc:docMk/>
          <pc:sldMk cId="2786167085" sldId="2147478936"/>
        </pc:sldMkLst>
        <pc:spChg chg="mod">
          <ac:chgData name="Jim Webb" userId="659a3323-62c7-4c0f-bc34-ed14bb7b7f37" providerId="ADAL" clId="{F55A4811-4CD5-1048-9FAE-809753D21386}" dt="2024-06-06T15:36:33.807" v="3" actId="20577"/>
          <ac:spMkLst>
            <pc:docMk/>
            <pc:sldMk cId="2786167085" sldId="2147478936"/>
            <ac:spMk id="7" creationId="{00000000-0000-0000-0000-000000000000}"/>
          </ac:spMkLst>
        </pc:spChg>
        <pc:extLst>
          <p:ext xmlns:p="http://schemas.openxmlformats.org/presentationml/2006/main" uri="{D6D511B9-2390-475A-947B-AFAB55BFBCF1}">
            <pc226:cmChg xmlns:pc226="http://schemas.microsoft.com/office/powerpoint/2022/06/main/command" chg="mod">
              <pc226:chgData name="Jim Webb" userId="659a3323-62c7-4c0f-bc34-ed14bb7b7f37" providerId="ADAL" clId="{F55A4811-4CD5-1048-9FAE-809753D21386}" dt="2024-06-06T15:36:33.807" v="3" actId="20577"/>
              <pc2:cmMkLst xmlns:pc2="http://schemas.microsoft.com/office/powerpoint/2019/9/main/command">
                <pc:docMk/>
                <pc:sldMk cId="2786167085" sldId="2147478936"/>
                <pc2:cmMk id="{4460E51E-DEFE-4B67-B004-7F7C3750FE3F}"/>
              </pc2:cmMkLst>
            </pc226:cmChg>
            <pc226:cmChg xmlns:pc226="http://schemas.microsoft.com/office/powerpoint/2022/06/main/command" chg="mod">
              <pc226:chgData name="Jim Webb" userId="659a3323-62c7-4c0f-bc34-ed14bb7b7f37" providerId="ADAL" clId="{F55A4811-4CD5-1048-9FAE-809753D21386}" dt="2024-06-06T15:36:33.807" v="3" actId="20577"/>
              <pc2:cmMkLst xmlns:pc2="http://schemas.microsoft.com/office/powerpoint/2019/9/main/command">
                <pc:docMk/>
                <pc:sldMk cId="2786167085" sldId="2147478936"/>
                <pc2:cmMk id="{3C40D3CA-BCC2-42FC-A33D-AD2C17B194C1}"/>
              </pc2:cmMkLst>
            </pc226:cmChg>
          </p:ext>
        </pc:extLst>
      </pc:sldChg>
      <pc:sldChg chg="modSp mod modCm">
        <pc:chgData name="Jim Webb" userId="659a3323-62c7-4c0f-bc34-ed14bb7b7f37" providerId="ADAL" clId="{F55A4811-4CD5-1048-9FAE-809753D21386}" dt="2024-06-06T15:38:43.568" v="14" actId="20577"/>
        <pc:sldMkLst>
          <pc:docMk/>
          <pc:sldMk cId="2401745229" sldId="2147478939"/>
        </pc:sldMkLst>
        <pc:spChg chg="mod">
          <ac:chgData name="Jim Webb" userId="659a3323-62c7-4c0f-bc34-ed14bb7b7f37" providerId="ADAL" clId="{F55A4811-4CD5-1048-9FAE-809753D21386}" dt="2024-06-06T15:38:43.568" v="14" actId="20577"/>
          <ac:spMkLst>
            <pc:docMk/>
            <pc:sldMk cId="2401745229" sldId="2147478939"/>
            <ac:spMk id="19" creationId="{22C78F17-2004-7DD5-C166-CB4E54F280ED}"/>
          </ac:spMkLst>
        </pc:spChg>
        <pc:extLst>
          <p:ext xmlns:p="http://schemas.openxmlformats.org/presentationml/2006/main" uri="{D6D511B9-2390-475A-947B-AFAB55BFBCF1}">
            <pc226:cmChg xmlns:pc226="http://schemas.microsoft.com/office/powerpoint/2022/06/main/command" chg="mod">
              <pc226:chgData name="Jim Webb" userId="659a3323-62c7-4c0f-bc34-ed14bb7b7f37" providerId="ADAL" clId="{F55A4811-4CD5-1048-9FAE-809753D21386}" dt="2024-06-06T15:38:43.568" v="14" actId="20577"/>
              <pc2:cmMkLst xmlns:pc2="http://schemas.microsoft.com/office/powerpoint/2019/9/main/command">
                <pc:docMk/>
                <pc:sldMk cId="2401745229" sldId="2147478939"/>
                <pc2:cmMk id="{F3426787-7D0F-4184-80EA-E723F4327B88}"/>
              </pc2:cmMkLst>
            </pc226:cmChg>
            <pc226:cmChg xmlns:pc226="http://schemas.microsoft.com/office/powerpoint/2022/06/main/command" chg="mod">
              <pc226:chgData name="Jim Webb" userId="659a3323-62c7-4c0f-bc34-ed14bb7b7f37" providerId="ADAL" clId="{F55A4811-4CD5-1048-9FAE-809753D21386}" dt="2024-06-06T15:38:43.568" v="14" actId="20577"/>
              <pc2:cmMkLst xmlns:pc2="http://schemas.microsoft.com/office/powerpoint/2019/9/main/command">
                <pc:docMk/>
                <pc:sldMk cId="2401745229" sldId="2147478939"/>
                <pc2:cmMk id="{02B65C8C-3EE8-43E7-9A52-8C0B93FB6BB2}"/>
              </pc2:cmMkLst>
            </pc226:cmChg>
          </p:ext>
        </pc:extLst>
      </pc:sldChg>
      <pc:sldChg chg="delSp mod modCm">
        <pc:chgData name="Jim Webb" userId="659a3323-62c7-4c0f-bc34-ed14bb7b7f37" providerId="ADAL" clId="{F55A4811-4CD5-1048-9FAE-809753D21386}" dt="2024-06-07T00:09:53.821" v="257" actId="2056"/>
        <pc:sldMkLst>
          <pc:docMk/>
          <pc:sldMk cId="3536237577" sldId="2147478940"/>
        </pc:sldMkLst>
        <pc:picChg chg="del">
          <ac:chgData name="Jim Webb" userId="659a3323-62c7-4c0f-bc34-ed14bb7b7f37" providerId="ADAL" clId="{F55A4811-4CD5-1048-9FAE-809753D21386}" dt="2024-06-06T15:39:43.194" v="15" actId="478"/>
          <ac:picMkLst>
            <pc:docMk/>
            <pc:sldMk cId="3536237577" sldId="2147478940"/>
            <ac:picMk id="3" creationId="{CC52D5F6-2A4A-76EE-2391-78F6901E818C}"/>
          </ac:picMkLst>
        </pc:picChg>
        <pc:extLst>
          <p:ext xmlns:p="http://schemas.openxmlformats.org/presentationml/2006/main" uri="{D6D511B9-2390-475A-947B-AFAB55BFBCF1}">
            <pc226:cmChg xmlns:pc226="http://schemas.microsoft.com/office/powerpoint/2022/06/main/command" chg="mod">
              <pc226:chgData name="Jim Webb" userId="659a3323-62c7-4c0f-bc34-ed14bb7b7f37" providerId="ADAL" clId="{F55A4811-4CD5-1048-9FAE-809753D21386}" dt="2024-06-07T00:09:53.821" v="257" actId="2056"/>
              <pc2:cmMkLst xmlns:pc2="http://schemas.microsoft.com/office/powerpoint/2019/9/main/command">
                <pc:docMk/>
                <pc:sldMk cId="3536237577" sldId="2147478940"/>
                <pc2:cmMk id="{D167A0DC-013E-47DD-B347-E44DEF06E708}"/>
              </pc2:cmMkLst>
            </pc226:cmChg>
          </p:ext>
        </pc:extLst>
      </pc:sldChg>
    </pc:docChg>
  </pc:docChgLst>
  <pc:docChgLst>
    <pc:chgData name="Meade, Jennifer" userId="S::jennifer.meade@dhhs.nc.gov::c9a86a1e-3e10-4e85-a83e-9af8a67cd6a8" providerId="AD" clId="Web-{EE1768FF-00DD-B0C2-7B0E-61C57E3C94AF}"/>
    <pc:docChg chg="">
      <pc:chgData name="Meade, Jennifer" userId="S::jennifer.meade@dhhs.nc.gov::c9a86a1e-3e10-4e85-a83e-9af8a67cd6a8" providerId="AD" clId="Web-{EE1768FF-00DD-B0C2-7B0E-61C57E3C94AF}" dt="2024-07-18T14:22:29.549" v="0"/>
      <pc:docMkLst>
        <pc:docMk/>
      </pc:docMkLst>
      <pc:sldChg chg="modCm">
        <pc:chgData name="Meade, Jennifer" userId="S::jennifer.meade@dhhs.nc.gov::c9a86a1e-3e10-4e85-a83e-9af8a67cd6a8" providerId="AD" clId="Web-{EE1768FF-00DD-B0C2-7B0E-61C57E3C94AF}" dt="2024-07-18T14:22:29.549" v="0"/>
        <pc:sldMkLst>
          <pc:docMk/>
          <pc:sldMk cId="2755150454" sldId="2147478981"/>
        </pc:sldMkLst>
        <pc:extLst>
          <p:ext xmlns:p="http://schemas.openxmlformats.org/presentationml/2006/main" uri="{D6D511B9-2390-475A-947B-AFAB55BFBCF1}">
            <pc226:cmChg xmlns:pc226="http://schemas.microsoft.com/office/powerpoint/2022/06/main/command" chg="">
              <pc226:chgData name="Meade, Jennifer" userId="S::jennifer.meade@dhhs.nc.gov::c9a86a1e-3e10-4e85-a83e-9af8a67cd6a8" providerId="AD" clId="Web-{EE1768FF-00DD-B0C2-7B0E-61C57E3C94AF}" dt="2024-07-18T14:22:29.549" v="0"/>
              <pc2:cmMkLst xmlns:pc2="http://schemas.microsoft.com/office/powerpoint/2019/9/main/command">
                <pc:docMk/>
                <pc:sldMk cId="2755150454" sldId="2147478981"/>
                <pc2:cmMk id="{BEC53B39-C379-458D-A7E2-7672A83BF08C}"/>
              </pc2:cmMkLst>
              <pc226:cmRplyChg chg="add">
                <pc226:chgData name="Meade, Jennifer" userId="S::jennifer.meade@dhhs.nc.gov::c9a86a1e-3e10-4e85-a83e-9af8a67cd6a8" providerId="AD" clId="Web-{EE1768FF-00DD-B0C2-7B0E-61C57E3C94AF}" dt="2024-07-18T14:22:29.549" v="0"/>
                <pc2:cmRplyMkLst xmlns:pc2="http://schemas.microsoft.com/office/powerpoint/2019/9/main/command">
                  <pc:docMk/>
                  <pc:sldMk cId="2755150454" sldId="2147478981"/>
                  <pc2:cmMk id="{BEC53B39-C379-458D-A7E2-7672A83BF08C}"/>
                  <pc2:cmRplyMk id="{AA1EF987-16E7-462E-9A36-022E84B99352}"/>
                </pc2:cmRplyMkLst>
              </pc226:cmRplyChg>
            </pc226:cmChg>
          </p:ext>
        </pc:extLst>
      </pc:sldChg>
    </pc:docChg>
  </pc:docChgLst>
  <pc:docChgLst>
    <pc:chgData name="Rebecca Diaz-Castrejon" userId="S::rebecca_neimandcollaborative.com#ext#@ncconnect.onmicrosoft.com::2e9df2d5-df92-4e5c-ad51-805d35800e25" providerId="AD" clId="Web-{0451D5EA-C105-CB20-B052-C6DE870E8898}"/>
    <pc:docChg chg="modSld">
      <pc:chgData name="Rebecca Diaz-Castrejon" userId="S::rebecca_neimandcollaborative.com#ext#@ncconnect.onmicrosoft.com::2e9df2d5-df92-4e5c-ad51-805d35800e25" providerId="AD" clId="Web-{0451D5EA-C105-CB20-B052-C6DE870E8898}" dt="2024-07-18T13:49:18.446" v="6"/>
      <pc:docMkLst>
        <pc:docMk/>
      </pc:docMkLst>
      <pc:sldChg chg="modSp modCm">
        <pc:chgData name="Rebecca Diaz-Castrejon" userId="S::rebecca_neimandcollaborative.com#ext#@ncconnect.onmicrosoft.com::2e9df2d5-df92-4e5c-ad51-805d35800e25" providerId="AD" clId="Web-{0451D5EA-C105-CB20-B052-C6DE870E8898}" dt="2024-07-18T13:48:15.882" v="5" actId="20577"/>
        <pc:sldMkLst>
          <pc:docMk/>
          <pc:sldMk cId="1863474302" sldId="2147478980"/>
        </pc:sldMkLst>
        <pc:spChg chg="mod">
          <ac:chgData name="Rebecca Diaz-Castrejon" userId="S::rebecca_neimandcollaborative.com#ext#@ncconnect.onmicrosoft.com::2e9df2d5-df92-4e5c-ad51-805d35800e25" providerId="AD" clId="Web-{0451D5EA-C105-CB20-B052-C6DE870E8898}" dt="2024-07-18T13:48:15.882" v="5" actId="20577"/>
          <ac:spMkLst>
            <pc:docMk/>
            <pc:sldMk cId="1863474302" sldId="2147478980"/>
            <ac:spMk id="26" creationId="{00000000-0000-0000-0000-000000000000}"/>
          </ac:spMkLst>
        </pc:spChg>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0451D5EA-C105-CB20-B052-C6DE870E8898}" dt="2024-07-18T13:48:14.835" v="4"/>
              <pc2:cmMkLst xmlns:pc2="http://schemas.microsoft.com/office/powerpoint/2019/9/main/command">
                <pc:docMk/>
                <pc:sldMk cId="1863474302" sldId="2147478980"/>
                <pc2:cmMk id="{5D5DCD54-1D44-4267-9936-2A012AFE9488}"/>
              </pc2:cmMkLst>
              <pc226:cmRplyChg chg="add">
                <pc226:chgData name="Rebecca Diaz-Castrejon" userId="S::rebecca_neimandcollaborative.com#ext#@ncconnect.onmicrosoft.com::2e9df2d5-df92-4e5c-ad51-805d35800e25" providerId="AD" clId="Web-{0451D5EA-C105-CB20-B052-C6DE870E8898}" dt="2024-07-18T13:48:10.679" v="3"/>
                <pc2:cmRplyMkLst xmlns:pc2="http://schemas.microsoft.com/office/powerpoint/2019/9/main/command">
                  <pc:docMk/>
                  <pc:sldMk cId="1863474302" sldId="2147478980"/>
                  <pc2:cmMk id="{5D5DCD54-1D44-4267-9936-2A012AFE9488}"/>
                  <pc2:cmRplyMk id="{7D10E123-95FE-4768-B0C3-7822CAD4AD3E}"/>
                </pc2:cmRplyMkLst>
              </pc226:cmRplyChg>
            </pc226:cmChg>
          </p:ext>
        </pc:extLst>
      </pc:sldChg>
      <pc:sldChg chg="modCm">
        <pc:chgData name="Rebecca Diaz-Castrejon" userId="S::rebecca_neimandcollaborative.com#ext#@ncconnect.onmicrosoft.com::2e9df2d5-df92-4e5c-ad51-805d35800e25" providerId="AD" clId="Web-{0451D5EA-C105-CB20-B052-C6DE870E8898}" dt="2024-07-18T13:49:18.446" v="6"/>
        <pc:sldMkLst>
          <pc:docMk/>
          <pc:sldMk cId="2755150454" sldId="2147478981"/>
        </pc:sldMkLst>
        <pc:extLst>
          <p:ext xmlns:p="http://schemas.openxmlformats.org/presentationml/2006/main" uri="{D6D511B9-2390-475A-947B-AFAB55BFBCF1}">
            <pc226:cmChg xmlns:pc226="http://schemas.microsoft.com/office/powerpoint/2022/06/main/command" chg="">
              <pc226:chgData name="Rebecca Diaz-Castrejon" userId="S::rebecca_neimandcollaborative.com#ext#@ncconnect.onmicrosoft.com::2e9df2d5-df92-4e5c-ad51-805d35800e25" providerId="AD" clId="Web-{0451D5EA-C105-CB20-B052-C6DE870E8898}" dt="2024-07-18T13:49:18.446" v="6"/>
              <pc2:cmMkLst xmlns:pc2="http://schemas.microsoft.com/office/powerpoint/2019/9/main/command">
                <pc:docMk/>
                <pc:sldMk cId="2755150454" sldId="2147478981"/>
                <pc2:cmMk id="{BEC53B39-C379-458D-A7E2-7672A83BF08C}"/>
              </pc2:cmMkLst>
              <pc226:cmRplyChg chg="add">
                <pc226:chgData name="Rebecca Diaz-Castrejon" userId="S::rebecca_neimandcollaborative.com#ext#@ncconnect.onmicrosoft.com::2e9df2d5-df92-4e5c-ad51-805d35800e25" providerId="AD" clId="Web-{0451D5EA-C105-CB20-B052-C6DE870E8898}" dt="2024-07-18T13:49:18.446" v="6"/>
                <pc2:cmRplyMkLst xmlns:pc2="http://schemas.microsoft.com/office/powerpoint/2019/9/main/command">
                  <pc:docMk/>
                  <pc:sldMk cId="2755150454" sldId="2147478981"/>
                  <pc2:cmMk id="{BEC53B39-C379-458D-A7E2-7672A83BF08C}"/>
                  <pc2:cmRplyMk id="{DB93E87B-FA81-4DED-9606-1040E35CB6A6}"/>
                </pc2:cmRplyMkLst>
              </pc226:cmRplyChg>
            </pc226:cmChg>
          </p:ext>
        </pc:extLst>
      </pc:sldChg>
    </pc:docChg>
  </pc:docChgLst>
  <pc:docChgLst>
    <pc:chgData name="Meade, Jennifer" userId="S::jennifer.meade@dhhs.nc.gov::c9a86a1e-3e10-4e85-a83e-9af8a67cd6a8" providerId="AD" clId="Web-{57F1B1FA-B2E4-C3F6-1E54-F77380F59308}"/>
    <pc:docChg chg="">
      <pc:chgData name="Meade, Jennifer" userId="S::jennifer.meade@dhhs.nc.gov::c9a86a1e-3e10-4e85-a83e-9af8a67cd6a8" providerId="AD" clId="Web-{57F1B1FA-B2E4-C3F6-1E54-F77380F59308}" dt="2024-07-18T19:58:26.429" v="0"/>
      <pc:docMkLst>
        <pc:docMk/>
      </pc:docMkLst>
      <pc:sldChg chg="modCm">
        <pc:chgData name="Meade, Jennifer" userId="S::jennifer.meade@dhhs.nc.gov::c9a86a1e-3e10-4e85-a83e-9af8a67cd6a8" providerId="AD" clId="Web-{57F1B1FA-B2E4-C3F6-1E54-F77380F59308}" dt="2024-07-18T19:58:26.429" v="0"/>
        <pc:sldMkLst>
          <pc:docMk/>
          <pc:sldMk cId="3500858486" sldId="2147478977"/>
        </pc:sldMkLst>
        <pc:extLst>
          <p:ext xmlns:p="http://schemas.openxmlformats.org/presentationml/2006/main" uri="{D6D511B9-2390-475A-947B-AFAB55BFBCF1}">
            <pc226:cmChg xmlns:pc226="http://schemas.microsoft.com/office/powerpoint/2022/06/main/command" chg="">
              <pc226:chgData name="Meade, Jennifer" userId="S::jennifer.meade@dhhs.nc.gov::c9a86a1e-3e10-4e85-a83e-9af8a67cd6a8" providerId="AD" clId="Web-{57F1B1FA-B2E4-C3F6-1E54-F77380F59308}" dt="2024-07-18T19:58:26.429" v="0"/>
              <pc2:cmMkLst xmlns:pc2="http://schemas.microsoft.com/office/powerpoint/2019/9/main/command">
                <pc:docMk/>
                <pc:sldMk cId="3500858486" sldId="2147478977"/>
                <pc2:cmMk id="{467320B2-4027-48F4-B5E6-0000BC9BA36E}"/>
              </pc2:cmMkLst>
              <pc226:cmRplyChg chg="add">
                <pc226:chgData name="Meade, Jennifer" userId="S::jennifer.meade@dhhs.nc.gov::c9a86a1e-3e10-4e85-a83e-9af8a67cd6a8" providerId="AD" clId="Web-{57F1B1FA-B2E4-C3F6-1E54-F77380F59308}" dt="2024-07-18T19:58:26.429" v="0"/>
                <pc2:cmRplyMkLst xmlns:pc2="http://schemas.microsoft.com/office/powerpoint/2019/9/main/command">
                  <pc:docMk/>
                  <pc:sldMk cId="3500858486" sldId="2147478977"/>
                  <pc2:cmMk id="{467320B2-4027-48F4-B5E6-0000BC9BA36E}"/>
                  <pc2:cmRplyMk id="{C4F454B2-1946-4D87-92A7-33E79DB78BD2}"/>
                </pc2:cmRplyMkLst>
              </pc226:cmRplyChg>
            </pc226:cmChg>
          </p:ext>
        </pc:extLst>
      </pc:sldChg>
    </pc:docChg>
  </pc:docChgLst>
  <pc:docChgLst>
    <pc:chgData name="Rebecca Diaz-Castrejon" userId="S::rebecca_neimandcollaborative.com#ext#@ncconnect.onmicrosoft.com::2e9df2d5-df92-4e5c-ad51-805d35800e25" providerId="AD" clId="Web-{0AB55B9C-A4BD-9396-F15E-03D52043B4DC}"/>
    <pc:docChg chg="addSld delSld modSld">
      <pc:chgData name="Rebecca Diaz-Castrejon" userId="S::rebecca_neimandcollaborative.com#ext#@ncconnect.onmicrosoft.com::2e9df2d5-df92-4e5c-ad51-805d35800e25" providerId="AD" clId="Web-{0AB55B9C-A4BD-9396-F15E-03D52043B4DC}" dt="2024-06-11T18:56:45.780" v="124"/>
      <pc:docMkLst>
        <pc:docMk/>
      </pc:docMkLst>
      <pc:sldChg chg="modSp del delCm">
        <pc:chgData name="Rebecca Diaz-Castrejon" userId="S::rebecca_neimandcollaborative.com#ext#@ncconnect.onmicrosoft.com::2e9df2d5-df92-4e5c-ad51-805d35800e25" providerId="AD" clId="Web-{0AB55B9C-A4BD-9396-F15E-03D52043B4DC}" dt="2024-06-11T18:56:04.451" v="118"/>
        <pc:sldMkLst>
          <pc:docMk/>
          <pc:sldMk cId="0" sldId="256"/>
        </pc:sldMkLst>
        <pc:spChg chg="mod">
          <ac:chgData name="Rebecca Diaz-Castrejon" userId="S::rebecca_neimandcollaborative.com#ext#@ncconnect.onmicrosoft.com::2e9df2d5-df92-4e5c-ad51-805d35800e25" providerId="AD" clId="Web-{0AB55B9C-A4BD-9396-F15E-03D52043B4DC}" dt="2024-06-11T18:08:22.549" v="44" actId="20577"/>
          <ac:spMkLst>
            <pc:docMk/>
            <pc:sldMk cId="0" sldId="256"/>
            <ac:spMk id="12" creationId="{00000000-0000-0000-0000-000000000000}"/>
          </ac:spMkLst>
        </pc:spChg>
        <pc:spChg chg="mod">
          <ac:chgData name="Rebecca Diaz-Castrejon" userId="S::rebecca_neimandcollaborative.com#ext#@ncconnect.onmicrosoft.com::2e9df2d5-df92-4e5c-ad51-805d35800e25" providerId="AD" clId="Web-{0AB55B9C-A4BD-9396-F15E-03D52043B4DC}" dt="2024-06-11T18:08:22.581" v="45" actId="20577"/>
          <ac:spMkLst>
            <pc:docMk/>
            <pc:sldMk cId="0" sldId="256"/>
            <ac:spMk id="17" creationId="{00000000-0000-0000-0000-000000000000}"/>
          </ac:spMkLst>
        </pc:spChg>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2:34.528" v="51"/>
              <pc2:cmMkLst xmlns:pc2="http://schemas.microsoft.com/office/powerpoint/2019/9/main/command">
                <pc:docMk/>
                <pc:sldMk cId="0" sldId="256"/>
                <pc2:cmMk id="{A6D27468-979B-477D-94B7-B206D49A39F0}"/>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2:33.997" v="48"/>
              <pc2:cmMkLst xmlns:pc2="http://schemas.microsoft.com/office/powerpoint/2019/9/main/command">
                <pc:docMk/>
                <pc:sldMk cId="0" sldId="256"/>
                <pc2:cmMk id="{89873176-EAE9-414E-A3D8-1B0B6C20F02C}"/>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2:34.325" v="49"/>
              <pc2:cmMkLst xmlns:pc2="http://schemas.microsoft.com/office/powerpoint/2019/9/main/command">
                <pc:docMk/>
                <pc:sldMk cId="0" sldId="256"/>
                <pc2:cmMk id="{D3B58C7D-9229-43C5-B789-208012FFDBDB}"/>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2:34.950" v="52"/>
              <pc2:cmMkLst xmlns:pc2="http://schemas.microsoft.com/office/powerpoint/2019/9/main/command">
                <pc:docMk/>
                <pc:sldMk cId="0" sldId="256"/>
                <pc2:cmMk id="{2EC0817E-CD49-4A9B-96D2-294A49A89121}"/>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2:34.403" v="50"/>
              <pc2:cmMkLst xmlns:pc2="http://schemas.microsoft.com/office/powerpoint/2019/9/main/command">
                <pc:docMk/>
                <pc:sldMk cId="0" sldId="256"/>
                <pc2:cmMk id="{8E49B4ED-A86E-4F6F-8F3E-8A54248A6D50}"/>
              </pc2:cmMkLst>
            </pc226:cmChg>
          </p:ext>
        </pc:extLst>
      </pc:sldChg>
      <pc:sldChg chg="modSp">
        <pc:chgData name="Rebecca Diaz-Castrejon" userId="S::rebecca_neimandcollaborative.com#ext#@ncconnect.onmicrosoft.com::2e9df2d5-df92-4e5c-ad51-805d35800e25" providerId="AD" clId="Web-{0AB55B9C-A4BD-9396-F15E-03D52043B4DC}" dt="2024-06-11T17:59:54.155" v="11"/>
        <pc:sldMkLst>
          <pc:docMk/>
          <pc:sldMk cId="0" sldId="257"/>
        </pc:sldMkLst>
        <pc:spChg chg="mod">
          <ac:chgData name="Rebecca Diaz-Castrejon" userId="S::rebecca_neimandcollaborative.com#ext#@ncconnect.onmicrosoft.com::2e9df2d5-df92-4e5c-ad51-805d35800e25" providerId="AD" clId="Web-{0AB55B9C-A4BD-9396-F15E-03D52043B4DC}" dt="2024-06-11T17:59:54.155" v="11"/>
          <ac:spMkLst>
            <pc:docMk/>
            <pc:sldMk cId="0" sldId="257"/>
            <ac:spMk id="4" creationId="{DE3095AB-840F-A165-4BE1-289A063FD36E}"/>
          </ac:spMkLst>
        </pc:spChg>
      </pc:sldChg>
      <pc:sldChg chg="modSp delCm">
        <pc:chgData name="Rebecca Diaz-Castrejon" userId="S::rebecca_neimandcollaborative.com#ext#@ncconnect.onmicrosoft.com::2e9df2d5-df92-4e5c-ad51-805d35800e25" providerId="AD" clId="Web-{0AB55B9C-A4BD-9396-F15E-03D52043B4DC}" dt="2024-06-11T18:37:41.551" v="112" actId="20577"/>
        <pc:sldMkLst>
          <pc:docMk/>
          <pc:sldMk cId="1858875103" sldId="2147376844"/>
        </pc:sldMkLst>
        <pc:spChg chg="mod">
          <ac:chgData name="Rebecca Diaz-Castrejon" userId="S::rebecca_neimandcollaborative.com#ext#@ncconnect.onmicrosoft.com::2e9df2d5-df92-4e5c-ad51-805d35800e25" providerId="AD" clId="Web-{0AB55B9C-A4BD-9396-F15E-03D52043B4DC}" dt="2024-06-11T18:37:41.551" v="112" actId="20577"/>
          <ac:spMkLst>
            <pc:docMk/>
            <pc:sldMk cId="1858875103" sldId="2147376844"/>
            <ac:spMk id="2" creationId="{9E334EAC-7F36-066A-9499-66CC5C345837}"/>
          </ac:spMkLst>
        </pc:spChg>
        <pc:spChg chg="mod">
          <ac:chgData name="Rebecca Diaz-Castrejon" userId="S::rebecca_neimandcollaborative.com#ext#@ncconnect.onmicrosoft.com::2e9df2d5-df92-4e5c-ad51-805d35800e25" providerId="AD" clId="Web-{0AB55B9C-A4BD-9396-F15E-03D52043B4DC}" dt="2024-06-11T18:01:58.265" v="37"/>
          <ac:spMkLst>
            <pc:docMk/>
            <pc:sldMk cId="1858875103" sldId="2147376844"/>
            <ac:spMk id="8" creationId="{1ABD3AD9-599A-457B-55FF-9C63B9968467}"/>
          </ac:spMkLst>
        </pc:spChg>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7:37.379" v="111"/>
              <pc2:cmMkLst xmlns:pc2="http://schemas.microsoft.com/office/powerpoint/2019/9/main/command">
                <pc:docMk/>
                <pc:sldMk cId="1858875103" sldId="2147376844"/>
                <pc2:cmMk id="{0B08B527-9497-4634-AAF8-EAF117681467}"/>
              </pc2:cmMkLst>
            </pc226:cmChg>
          </p:ext>
        </pc:extLst>
      </pc:sldChg>
      <pc:sldChg chg="modSp">
        <pc:chgData name="Rebecca Diaz-Castrejon" userId="S::rebecca_neimandcollaborative.com#ext#@ncconnect.onmicrosoft.com::2e9df2d5-df92-4e5c-ad51-805d35800e25" providerId="AD" clId="Web-{0AB55B9C-A4BD-9396-F15E-03D52043B4DC}" dt="2024-06-11T18:08:17.643" v="43" actId="20577"/>
        <pc:sldMkLst>
          <pc:docMk/>
          <pc:sldMk cId="967207967" sldId="2147376879"/>
        </pc:sldMkLst>
        <pc:spChg chg="mod">
          <ac:chgData name="Rebecca Diaz-Castrejon" userId="S::rebecca_neimandcollaborative.com#ext#@ncconnect.onmicrosoft.com::2e9df2d5-df92-4e5c-ad51-805d35800e25" providerId="AD" clId="Web-{0AB55B9C-A4BD-9396-F15E-03D52043B4DC}" dt="2024-06-11T18:08:17.643" v="43" actId="20577"/>
          <ac:spMkLst>
            <pc:docMk/>
            <pc:sldMk cId="967207967" sldId="2147376879"/>
            <ac:spMk id="2" creationId="{81C2CF07-59D9-AC3B-BA7B-B66000348317}"/>
          </ac:spMkLst>
        </pc:spChg>
        <pc:spChg chg="mod">
          <ac:chgData name="Rebecca Diaz-Castrejon" userId="S::rebecca_neimandcollaborative.com#ext#@ncconnect.onmicrosoft.com::2e9df2d5-df92-4e5c-ad51-805d35800e25" providerId="AD" clId="Web-{0AB55B9C-A4BD-9396-F15E-03D52043B4DC}" dt="2024-06-11T18:08:13.362" v="41" actId="20577"/>
          <ac:spMkLst>
            <pc:docMk/>
            <pc:sldMk cId="967207967" sldId="2147376879"/>
            <ac:spMk id="8" creationId="{7E1CDF66-1C51-2103-5BDC-3E4A20AFA9B1}"/>
          </ac:spMkLst>
        </pc:spChg>
      </pc:sldChg>
      <pc:sldChg chg="delSp delCm">
        <pc:chgData name="Rebecca Diaz-Castrejon" userId="S::rebecca_neimandcollaborative.com#ext#@ncconnect.onmicrosoft.com::2e9df2d5-df92-4e5c-ad51-805d35800e25" providerId="AD" clId="Web-{0AB55B9C-A4BD-9396-F15E-03D52043B4DC}" dt="2024-06-11T18:33:30.389" v="64"/>
        <pc:sldMkLst>
          <pc:docMk/>
          <pc:sldMk cId="3838879139" sldId="2147478871"/>
        </pc:sldMkLst>
        <pc:spChg chg="del">
          <ac:chgData name="Rebecca Diaz-Castrejon" userId="S::rebecca_neimandcollaborative.com#ext#@ncconnect.onmicrosoft.com::2e9df2d5-df92-4e5c-ad51-805d35800e25" providerId="AD" clId="Web-{0AB55B9C-A4BD-9396-F15E-03D52043B4DC}" dt="2024-06-11T18:33:28.998" v="63"/>
          <ac:spMkLst>
            <pc:docMk/>
            <pc:sldMk cId="3838879139" sldId="2147478871"/>
            <ac:spMk id="31" creationId="{9C5910DA-D16A-7E2A-D30E-EFB78C563871}"/>
          </ac:spMkLst>
        </pc:spChg>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3:30.389" v="64"/>
              <pc2:cmMkLst xmlns:pc2="http://schemas.microsoft.com/office/powerpoint/2019/9/main/command">
                <pc:docMk/>
                <pc:sldMk cId="3838879139" sldId="2147478871"/>
                <pc2:cmMk id="{9524CA45-2A6E-429E-82EA-C8BB4024BC76}"/>
              </pc2:cmMkLst>
            </pc226:cmChg>
          </p:ext>
        </pc:extLst>
      </pc:sldChg>
      <pc:sldChg chg="modSp">
        <pc:chgData name="Rebecca Diaz-Castrejon" userId="S::rebecca_neimandcollaborative.com#ext#@ncconnect.onmicrosoft.com::2e9df2d5-df92-4e5c-ad51-805d35800e25" providerId="AD" clId="Web-{0AB55B9C-A4BD-9396-F15E-03D52043B4DC}" dt="2024-06-11T18:37:04.597" v="102" actId="20577"/>
        <pc:sldMkLst>
          <pc:docMk/>
          <pc:sldMk cId="939944174" sldId="2147478885"/>
        </pc:sldMkLst>
        <pc:spChg chg="mod">
          <ac:chgData name="Rebecca Diaz-Castrejon" userId="S::rebecca_neimandcollaborative.com#ext#@ncconnect.onmicrosoft.com::2e9df2d5-df92-4e5c-ad51-805d35800e25" providerId="AD" clId="Web-{0AB55B9C-A4BD-9396-F15E-03D52043B4DC}" dt="2024-06-11T18:37:04.597" v="102" actId="20577"/>
          <ac:spMkLst>
            <pc:docMk/>
            <pc:sldMk cId="939944174" sldId="2147478885"/>
            <ac:spMk id="6" creationId="{79E22681-A1BE-1179-D3F3-BFFDACDC9C86}"/>
          </ac:spMkLst>
        </pc:spChg>
      </pc:sldChg>
      <pc:sldChg chg="modSp delCm">
        <pc:chgData name="Rebecca Diaz-Castrejon" userId="S::rebecca_neimandcollaborative.com#ext#@ncconnect.onmicrosoft.com::2e9df2d5-df92-4e5c-ad51-805d35800e25" providerId="AD" clId="Web-{0AB55B9C-A4BD-9396-F15E-03D52043B4DC}" dt="2024-06-11T18:37:12.222" v="105"/>
        <pc:sldMkLst>
          <pc:docMk/>
          <pc:sldMk cId="1410294647" sldId="2147478886"/>
        </pc:sldMkLst>
        <pc:spChg chg="mod">
          <ac:chgData name="Rebecca Diaz-Castrejon" userId="S::rebecca_neimandcollaborative.com#ext#@ncconnect.onmicrosoft.com::2e9df2d5-df92-4e5c-ad51-805d35800e25" providerId="AD" clId="Web-{0AB55B9C-A4BD-9396-F15E-03D52043B4DC}" dt="2024-06-11T18:37:09.800" v="103" actId="20577"/>
          <ac:spMkLst>
            <pc:docMk/>
            <pc:sldMk cId="1410294647" sldId="2147478886"/>
            <ac:spMk id="2" creationId="{F6E20B1C-18AE-8A2E-B65C-CBE067EAE162}"/>
          </ac:spMkLst>
        </pc:spChg>
        <pc:spChg chg="mod">
          <ac:chgData name="Rebecca Diaz-Castrejon" userId="S::rebecca_neimandcollaborative.com#ext#@ncconnect.onmicrosoft.com::2e9df2d5-df92-4e5c-ad51-805d35800e25" providerId="AD" clId="Web-{0AB55B9C-A4BD-9396-F15E-03D52043B4DC}" dt="2024-06-11T18:37:09.816" v="104" actId="20577"/>
          <ac:spMkLst>
            <pc:docMk/>
            <pc:sldMk cId="1410294647" sldId="2147478886"/>
            <ac:spMk id="6" creationId="{79E22681-A1BE-1179-D3F3-BFFDACDC9C86}"/>
          </ac:spMkLst>
        </pc:spChg>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7:12.222" v="105"/>
              <pc2:cmMkLst xmlns:pc2="http://schemas.microsoft.com/office/powerpoint/2019/9/main/command">
                <pc:docMk/>
                <pc:sldMk cId="1410294647" sldId="2147478886"/>
                <pc2:cmMk id="{A0E27462-39BC-445B-A812-6FE1B56A9DE5}"/>
              </pc2:cmMkLst>
            </pc226:cmChg>
          </p:ext>
        </pc:extLst>
      </pc:sldChg>
      <pc:sldChg chg="del delCm">
        <pc:chgData name="Rebecca Diaz-Castrejon" userId="S::rebecca_neimandcollaborative.com#ext#@ncconnect.onmicrosoft.com::2e9df2d5-df92-4e5c-ad51-805d35800e25" providerId="AD" clId="Web-{0AB55B9C-A4BD-9396-F15E-03D52043B4DC}" dt="2024-06-11T18:56:45.780" v="124"/>
        <pc:sldMkLst>
          <pc:docMk/>
          <pc:sldMk cId="2225150093" sldId="2147478887"/>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7:21.535" v="106"/>
              <pc2:cmMkLst xmlns:pc2="http://schemas.microsoft.com/office/powerpoint/2019/9/main/command">
                <pc:docMk/>
                <pc:sldMk cId="2225150093" sldId="2147478887"/>
                <pc2:cmMk id="{D0CDC430-5B49-4167-9CDA-4162F448118A}"/>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7:21.847" v="107"/>
              <pc2:cmMkLst xmlns:pc2="http://schemas.microsoft.com/office/powerpoint/2019/9/main/command">
                <pc:docMk/>
                <pc:sldMk cId="2225150093" sldId="2147478887"/>
                <pc2:cmMk id="{0AA762B4-89DD-4009-82F8-8D66F0EDEDC4}"/>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7:22.363" v="108"/>
              <pc2:cmMkLst xmlns:pc2="http://schemas.microsoft.com/office/powerpoint/2019/9/main/command">
                <pc:docMk/>
                <pc:sldMk cId="2225150093" sldId="2147478887"/>
                <pc2:cmMk id="{A7F0B6E0-B4E7-4EB1-BBB4-144F7FAD2904}"/>
              </pc2:cmMkLst>
            </pc226:cmChg>
          </p:ext>
        </pc:extLst>
      </pc:sldChg>
      <pc:sldChg chg="delCm">
        <pc:chgData name="Rebecca Diaz-Castrejon" userId="S::rebecca_neimandcollaborative.com#ext#@ncconnect.onmicrosoft.com::2e9df2d5-df92-4e5c-ad51-805d35800e25" providerId="AD" clId="Web-{0AB55B9C-A4BD-9396-F15E-03D52043B4DC}" dt="2024-06-11T18:37:29.613" v="110"/>
        <pc:sldMkLst>
          <pc:docMk/>
          <pc:sldMk cId="4172441890" sldId="2147478915"/>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7:29.613" v="110"/>
              <pc2:cmMkLst xmlns:pc2="http://schemas.microsoft.com/office/powerpoint/2019/9/main/command">
                <pc:docMk/>
                <pc:sldMk cId="4172441890" sldId="2147478915"/>
                <pc2:cmMk id="{D0EC818C-292D-334F-9BA1-024F745C000D}"/>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7:28.113" v="109"/>
              <pc2:cmMkLst xmlns:pc2="http://schemas.microsoft.com/office/powerpoint/2019/9/main/command">
                <pc:docMk/>
                <pc:sldMk cId="4172441890" sldId="2147478915"/>
                <pc2:cmMk id="{3D4FABDB-178F-401D-9F26-2C968A7252BC}"/>
              </pc2:cmMkLst>
            </pc226:cmChg>
          </p:ext>
        </pc:extLst>
      </pc:sldChg>
      <pc:sldChg chg="del delCm">
        <pc:chgData name="Rebecca Diaz-Castrejon" userId="S::rebecca_neimandcollaborative.com#ext#@ncconnect.onmicrosoft.com::2e9df2d5-df92-4e5c-ad51-805d35800e25" providerId="AD" clId="Web-{0AB55B9C-A4BD-9396-F15E-03D52043B4DC}" dt="2024-06-11T18:56:12.123" v="120"/>
        <pc:sldMkLst>
          <pc:docMk/>
          <pc:sldMk cId="0" sldId="2147478920"/>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2:42.497" v="54"/>
              <pc2:cmMkLst xmlns:pc2="http://schemas.microsoft.com/office/powerpoint/2019/9/main/command">
                <pc:docMk/>
                <pc:sldMk cId="0" sldId="2147478920"/>
                <pc2:cmMk id="{253F202E-09BD-44CD-BADC-DDF5A121179C}"/>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2:49.435" v="56"/>
              <pc2:cmMkLst xmlns:pc2="http://schemas.microsoft.com/office/powerpoint/2019/9/main/command">
                <pc:docMk/>
                <pc:sldMk cId="0" sldId="2147478920"/>
                <pc2:cmMk id="{8AB64B4D-B76D-4E37-B3C8-35B187B9E8D9}"/>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2:41.778" v="53"/>
              <pc2:cmMkLst xmlns:pc2="http://schemas.microsoft.com/office/powerpoint/2019/9/main/command">
                <pc:docMk/>
                <pc:sldMk cId="0" sldId="2147478920"/>
                <pc2:cmMk id="{FE1D4FBD-4873-455E-9D08-8300E39B0107}"/>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2:49.294" v="55"/>
              <pc2:cmMkLst xmlns:pc2="http://schemas.microsoft.com/office/powerpoint/2019/9/main/command">
                <pc:docMk/>
                <pc:sldMk cId="0" sldId="2147478920"/>
                <pc2:cmMk id="{974F62D0-C6FD-415E-BFDC-38AECF254524}"/>
              </pc2:cmMkLst>
            </pc226:cmChg>
          </p:ext>
        </pc:extLst>
      </pc:sldChg>
      <pc:sldChg chg="modSp delCm">
        <pc:chgData name="Rebecca Diaz-Castrejon" userId="S::rebecca_neimandcollaborative.com#ext#@ncconnect.onmicrosoft.com::2e9df2d5-df92-4e5c-ad51-805d35800e25" providerId="AD" clId="Web-{0AB55B9C-A4BD-9396-F15E-03D52043B4DC}" dt="2024-06-11T18:32:59.075" v="57"/>
        <pc:sldMkLst>
          <pc:docMk/>
          <pc:sldMk cId="0" sldId="2147478923"/>
        </pc:sldMkLst>
        <pc:spChg chg="mod">
          <ac:chgData name="Rebecca Diaz-Castrejon" userId="S::rebecca_neimandcollaborative.com#ext#@ncconnect.onmicrosoft.com::2e9df2d5-df92-4e5c-ad51-805d35800e25" providerId="AD" clId="Web-{0AB55B9C-A4BD-9396-F15E-03D52043B4DC}" dt="2024-06-11T18:09:01.706" v="47" actId="20577"/>
          <ac:spMkLst>
            <pc:docMk/>
            <pc:sldMk cId="0" sldId="2147478923"/>
            <ac:spMk id="23" creationId="{00000000-0000-0000-0000-000000000000}"/>
          </ac:spMkLst>
        </pc:spChg>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2:59.075" v="57"/>
              <pc2:cmMkLst xmlns:pc2="http://schemas.microsoft.com/office/powerpoint/2019/9/main/command">
                <pc:docMk/>
                <pc:sldMk cId="0" sldId="2147478923"/>
                <pc2:cmMk id="{3F934CF0-4F55-48DF-87EE-302CE75EE7A9}"/>
              </pc2:cmMkLst>
            </pc226:cmChg>
          </p:ext>
        </pc:extLst>
      </pc:sldChg>
      <pc:sldChg chg="modSp delCm">
        <pc:chgData name="Rebecca Diaz-Castrejon" userId="S::rebecca_neimandcollaborative.com#ext#@ncconnect.onmicrosoft.com::2e9df2d5-df92-4e5c-ad51-805d35800e25" providerId="AD" clId="Web-{0AB55B9C-A4BD-9396-F15E-03D52043B4DC}" dt="2024-06-11T18:33:24.889" v="62" actId="20577"/>
        <pc:sldMkLst>
          <pc:docMk/>
          <pc:sldMk cId="3915141931" sldId="2147478926"/>
        </pc:sldMkLst>
        <pc:spChg chg="mod">
          <ac:chgData name="Rebecca Diaz-Castrejon" userId="S::rebecca_neimandcollaborative.com#ext#@ncconnect.onmicrosoft.com::2e9df2d5-df92-4e5c-ad51-805d35800e25" providerId="AD" clId="Web-{0AB55B9C-A4BD-9396-F15E-03D52043B4DC}" dt="2024-06-11T18:33:19.967" v="61" actId="20577"/>
          <ac:spMkLst>
            <pc:docMk/>
            <pc:sldMk cId="3915141931" sldId="2147478926"/>
            <ac:spMk id="18" creationId="{00000000-0000-0000-0000-000000000000}"/>
          </ac:spMkLst>
        </pc:spChg>
        <pc:spChg chg="mod">
          <ac:chgData name="Rebecca Diaz-Castrejon" userId="S::rebecca_neimandcollaborative.com#ext#@ncconnect.onmicrosoft.com::2e9df2d5-df92-4e5c-ad51-805d35800e25" providerId="AD" clId="Web-{0AB55B9C-A4BD-9396-F15E-03D52043B4DC}" dt="2024-06-11T18:33:24.889" v="62" actId="20577"/>
          <ac:spMkLst>
            <pc:docMk/>
            <pc:sldMk cId="3915141931" sldId="2147478926"/>
            <ac:spMk id="19" creationId="{00000000-0000-0000-0000-000000000000}"/>
          </ac:spMkLst>
        </pc:spChg>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3:14.841" v="60"/>
              <pc2:cmMkLst xmlns:pc2="http://schemas.microsoft.com/office/powerpoint/2019/9/main/command">
                <pc:docMk/>
                <pc:sldMk cId="3915141931" sldId="2147478926"/>
                <pc2:cmMk id="{67038A2D-1482-443D-B82E-9E31A2793592}"/>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3:14.763" v="59"/>
              <pc2:cmMkLst xmlns:pc2="http://schemas.microsoft.com/office/powerpoint/2019/9/main/command">
                <pc:docMk/>
                <pc:sldMk cId="3915141931" sldId="2147478926"/>
                <pc2:cmMk id="{A6F655A0-789B-439B-B066-573B4EB8673C}"/>
              </pc2:cmMkLst>
            </pc226:cmChg>
          </p:ext>
        </pc:extLst>
      </pc:sldChg>
      <pc:sldChg chg="modSp del delCm">
        <pc:chgData name="Rebecca Diaz-Castrejon" userId="S::rebecca_neimandcollaborative.com#ext#@ncconnect.onmicrosoft.com::2e9df2d5-df92-4e5c-ad51-805d35800e25" providerId="AD" clId="Web-{0AB55B9C-A4BD-9396-F15E-03D52043B4DC}" dt="2024-06-11T18:55:48.341" v="114"/>
        <pc:sldMkLst>
          <pc:docMk/>
          <pc:sldMk cId="0" sldId="2147478928"/>
        </pc:sldMkLst>
        <pc:grpChg chg="mod">
          <ac:chgData name="Rebecca Diaz-Castrejon" userId="S::rebecca_neimandcollaborative.com#ext#@ncconnect.onmicrosoft.com::2e9df2d5-df92-4e5c-ad51-805d35800e25" providerId="AD" clId="Web-{0AB55B9C-A4BD-9396-F15E-03D52043B4DC}" dt="2024-06-11T18:01:03.687" v="26"/>
          <ac:grpSpMkLst>
            <pc:docMk/>
            <pc:sldMk cId="0" sldId="2147478928"/>
            <ac:grpSpMk id="66" creationId="{49811BAB-3547-35B1-A4ED-91359BBEE5DF}"/>
          </ac:grpSpMkLst>
        </pc:grpChg>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5:34.767" v="81"/>
              <pc2:cmMkLst xmlns:pc2="http://schemas.microsoft.com/office/powerpoint/2019/9/main/command">
                <pc:docMk/>
                <pc:sldMk cId="0" sldId="2147478928"/>
                <pc2:cmMk id="{8757814A-4006-40E6-B1DB-39FE78A7928C}"/>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5:40.501" v="83"/>
              <pc2:cmMkLst xmlns:pc2="http://schemas.microsoft.com/office/powerpoint/2019/9/main/command">
                <pc:docMk/>
                <pc:sldMk cId="0" sldId="2147478928"/>
                <pc2:cmMk id="{1A980368-5F07-49D3-8E69-162B35F09828}"/>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5:47.173" v="84"/>
              <pc2:cmMkLst xmlns:pc2="http://schemas.microsoft.com/office/powerpoint/2019/9/main/command">
                <pc:docMk/>
                <pc:sldMk cId="0" sldId="2147478928"/>
                <pc2:cmMk id="{0B3B427D-608B-482E-986F-9EABCBFA04C8}"/>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5:33.157" v="80"/>
              <pc2:cmMkLst xmlns:pc2="http://schemas.microsoft.com/office/powerpoint/2019/9/main/command">
                <pc:docMk/>
                <pc:sldMk cId="0" sldId="2147478928"/>
                <pc2:cmMk id="{9F4BD4CC-9E4A-445F-B046-D2B9AC8AADA5}"/>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5:35.767" v="82"/>
              <pc2:cmMkLst xmlns:pc2="http://schemas.microsoft.com/office/powerpoint/2019/9/main/command">
                <pc:docMk/>
                <pc:sldMk cId="0" sldId="2147478928"/>
                <pc2:cmMk id="{966C99D5-313D-47EB-884C-45052E5C277B}"/>
              </pc2:cmMkLst>
            </pc226:cmChg>
          </p:ext>
        </pc:extLst>
      </pc:sldChg>
      <pc:sldChg chg="modSp delCm">
        <pc:chgData name="Rebecca Diaz-Castrejon" userId="S::rebecca_neimandcollaborative.com#ext#@ncconnect.onmicrosoft.com::2e9df2d5-df92-4e5c-ad51-805d35800e25" providerId="AD" clId="Web-{0AB55B9C-A4BD-9396-F15E-03D52043B4DC}" dt="2024-06-11T18:35:25.204" v="79" actId="20577"/>
        <pc:sldMkLst>
          <pc:docMk/>
          <pc:sldMk cId="0" sldId="2147478929"/>
        </pc:sldMkLst>
        <pc:spChg chg="mod">
          <ac:chgData name="Rebecca Diaz-Castrejon" userId="S::rebecca_neimandcollaborative.com#ext#@ncconnect.onmicrosoft.com::2e9df2d5-df92-4e5c-ad51-805d35800e25" providerId="AD" clId="Web-{0AB55B9C-A4BD-9396-F15E-03D52043B4DC}" dt="2024-06-11T18:35:25.204" v="79" actId="20577"/>
          <ac:spMkLst>
            <pc:docMk/>
            <pc:sldMk cId="0" sldId="2147478929"/>
            <ac:spMk id="12" creationId="{00000000-0000-0000-0000-000000000000}"/>
          </ac:spMkLst>
        </pc:spChg>
        <pc:picChg chg="mod">
          <ac:chgData name="Rebecca Diaz-Castrejon" userId="S::rebecca_neimandcollaborative.com#ext#@ncconnect.onmicrosoft.com::2e9df2d5-df92-4e5c-ad51-805d35800e25" providerId="AD" clId="Web-{0AB55B9C-A4BD-9396-F15E-03D52043B4DC}" dt="2024-06-11T18:00:09.343" v="12"/>
          <ac:picMkLst>
            <pc:docMk/>
            <pc:sldMk cId="0" sldId="2147478929"/>
            <ac:picMk id="3" creationId="{00000000-0000-0000-0000-000000000000}"/>
          </ac:picMkLst>
        </pc:picChg>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5:15.735" v="77"/>
              <pc2:cmMkLst xmlns:pc2="http://schemas.microsoft.com/office/powerpoint/2019/9/main/command">
                <pc:docMk/>
                <pc:sldMk cId="0" sldId="2147478929"/>
                <pc2:cmMk id="{4ED4DEDE-3352-4751-8CA8-089EC3A57592}"/>
              </pc2:cmMkLst>
            </pc226:cmChg>
          </p:ext>
        </pc:extLst>
      </pc:sldChg>
      <pc:sldChg chg="modSp delCm">
        <pc:chgData name="Rebecca Diaz-Castrejon" userId="S::rebecca_neimandcollaborative.com#ext#@ncconnect.onmicrosoft.com::2e9df2d5-df92-4e5c-ad51-805d35800e25" providerId="AD" clId="Web-{0AB55B9C-A4BD-9396-F15E-03D52043B4DC}" dt="2024-06-11T18:33:45.077" v="68"/>
        <pc:sldMkLst>
          <pc:docMk/>
          <pc:sldMk cId="2786167085" sldId="2147478936"/>
        </pc:sldMkLst>
        <pc:spChg chg="mod">
          <ac:chgData name="Rebecca Diaz-Castrejon" userId="S::rebecca_neimandcollaborative.com#ext#@ncconnect.onmicrosoft.com::2e9df2d5-df92-4e5c-ad51-805d35800e25" providerId="AD" clId="Web-{0AB55B9C-A4BD-9396-F15E-03D52043B4DC}" dt="2024-06-11T17:59:21.514" v="8"/>
          <ac:spMkLst>
            <pc:docMk/>
            <pc:sldMk cId="2786167085" sldId="2147478936"/>
            <ac:spMk id="5" creationId="{D8A20F91-FC69-50B1-66A7-A4F410E60B3A}"/>
          </ac:spMkLst>
        </pc:spChg>
        <pc:spChg chg="mod">
          <ac:chgData name="Rebecca Diaz-Castrejon" userId="S::rebecca_neimandcollaborative.com#ext#@ncconnect.onmicrosoft.com::2e9df2d5-df92-4e5c-ad51-805d35800e25" providerId="AD" clId="Web-{0AB55B9C-A4BD-9396-F15E-03D52043B4DC}" dt="2024-06-11T18:33:39.092" v="65" actId="20577"/>
          <ac:spMkLst>
            <pc:docMk/>
            <pc:sldMk cId="2786167085" sldId="2147478936"/>
            <ac:spMk id="7" creationId="{00000000-0000-0000-0000-000000000000}"/>
          </ac:spMkLst>
        </pc:spChg>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3:40.639" v="66"/>
              <pc2:cmMkLst xmlns:pc2="http://schemas.microsoft.com/office/powerpoint/2019/9/main/command">
                <pc:docMk/>
                <pc:sldMk cId="2786167085" sldId="2147478936"/>
                <pc2:cmMk id="{4460E51E-DEFE-4B67-B004-7F7C3750FE3F}"/>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3:43.139" v="67"/>
              <pc2:cmMkLst xmlns:pc2="http://schemas.microsoft.com/office/powerpoint/2019/9/main/command">
                <pc:docMk/>
                <pc:sldMk cId="2786167085" sldId="2147478936"/>
                <pc2:cmMk id="{3F080F58-3A35-47A8-A4AB-F170B91CA6D3}"/>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3:45.077" v="68"/>
              <pc2:cmMkLst xmlns:pc2="http://schemas.microsoft.com/office/powerpoint/2019/9/main/command">
                <pc:docMk/>
                <pc:sldMk cId="2786167085" sldId="2147478936"/>
                <pc2:cmMk id="{3C40D3CA-BCC2-42FC-A33D-AD2C17B194C1}"/>
              </pc2:cmMkLst>
            </pc226:cmChg>
          </p:ext>
        </pc:extLst>
      </pc:sldChg>
      <pc:sldChg chg="modSp">
        <pc:chgData name="Rebecca Diaz-Castrejon" userId="S::rebecca_neimandcollaborative.com#ext#@ncconnect.onmicrosoft.com::2e9df2d5-df92-4e5c-ad51-805d35800e25" providerId="AD" clId="Web-{0AB55B9C-A4BD-9396-F15E-03D52043B4DC}" dt="2024-06-11T18:00:47.468" v="24"/>
        <pc:sldMkLst>
          <pc:docMk/>
          <pc:sldMk cId="2649561426" sldId="2147478937"/>
        </pc:sldMkLst>
        <pc:picChg chg="mod">
          <ac:chgData name="Rebecca Diaz-Castrejon" userId="S::rebecca_neimandcollaborative.com#ext#@ncconnect.onmicrosoft.com::2e9df2d5-df92-4e5c-ad51-805d35800e25" providerId="AD" clId="Web-{0AB55B9C-A4BD-9396-F15E-03D52043B4DC}" dt="2024-06-11T18:00:47.468" v="24"/>
          <ac:picMkLst>
            <pc:docMk/>
            <pc:sldMk cId="2649561426" sldId="2147478937"/>
            <ac:picMk id="4" creationId="{7ECB7429-646D-2757-DF2D-B334AA27C291}"/>
          </ac:picMkLst>
        </pc:picChg>
      </pc:sldChg>
      <pc:sldChg chg="delSp del delCm">
        <pc:chgData name="Rebecca Diaz-Castrejon" userId="S::rebecca_neimandcollaborative.com#ext#@ncconnect.onmicrosoft.com::2e9df2d5-df92-4e5c-ad51-805d35800e25" providerId="AD" clId="Web-{0AB55B9C-A4BD-9396-F15E-03D52043B4DC}" dt="2024-06-11T18:55:54.951" v="116"/>
        <pc:sldMkLst>
          <pc:docMk/>
          <pc:sldMk cId="2401745229" sldId="2147478939"/>
        </pc:sldMkLst>
        <pc:spChg chg="del">
          <ac:chgData name="Rebecca Diaz-Castrejon" userId="S::rebecca_neimandcollaborative.com#ext#@ncconnect.onmicrosoft.com::2e9df2d5-df92-4e5c-ad51-805d35800e25" providerId="AD" clId="Web-{0AB55B9C-A4BD-9396-F15E-03D52043B4DC}" dt="2024-06-11T18:35:56.376" v="85"/>
          <ac:spMkLst>
            <pc:docMk/>
            <pc:sldMk cId="2401745229" sldId="2147478939"/>
            <ac:spMk id="4" creationId="{BA403549-A648-4FC8-82D0-9876E9419E7A}"/>
          </ac:spMkLst>
        </pc:spChg>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6:03.158" v="90"/>
              <pc2:cmMkLst xmlns:pc2="http://schemas.microsoft.com/office/powerpoint/2019/9/main/command">
                <pc:docMk/>
                <pc:sldMk cId="2401745229" sldId="2147478939"/>
                <pc2:cmMk id="{F3426787-7D0F-4184-80EA-E723F4327B88}"/>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6:02.595" v="89"/>
              <pc2:cmMkLst xmlns:pc2="http://schemas.microsoft.com/office/powerpoint/2019/9/main/command">
                <pc:docMk/>
                <pc:sldMk cId="2401745229" sldId="2147478939"/>
                <pc2:cmMk id="{02B65C8C-3EE8-43E7-9A52-8C0B93FB6BB2}"/>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6:00.830" v="87"/>
              <pc2:cmMkLst xmlns:pc2="http://schemas.microsoft.com/office/powerpoint/2019/9/main/command">
                <pc:docMk/>
                <pc:sldMk cId="2401745229" sldId="2147478939"/>
                <pc2:cmMk id="{127858CA-C61F-4EA3-9079-A2B4FD4F0BAE}"/>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6:00.377" v="86"/>
              <pc2:cmMkLst xmlns:pc2="http://schemas.microsoft.com/office/powerpoint/2019/9/main/command">
                <pc:docMk/>
                <pc:sldMk cId="2401745229" sldId="2147478939"/>
                <pc2:cmMk id="{416CDFD6-38D2-496C-AA1D-B15EAE4BC3A3}"/>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6:02.252" v="88"/>
              <pc2:cmMkLst xmlns:pc2="http://schemas.microsoft.com/office/powerpoint/2019/9/main/command">
                <pc:docMk/>
                <pc:sldMk cId="2401745229" sldId="2147478939"/>
                <pc2:cmMk id="{C39C4DE6-0687-40E5-BC2C-8175B9FD6A8F}"/>
              </pc2:cmMkLst>
            </pc226:cmChg>
          </p:ext>
        </pc:extLst>
      </pc:sldChg>
      <pc:sldChg chg="delSp modSp del delCm">
        <pc:chgData name="Rebecca Diaz-Castrejon" userId="S::rebecca_neimandcollaborative.com#ext#@ncconnect.onmicrosoft.com::2e9df2d5-df92-4e5c-ad51-805d35800e25" providerId="AD" clId="Web-{0AB55B9C-A4BD-9396-F15E-03D52043B4DC}" dt="2024-06-11T18:56:34.858" v="122"/>
        <pc:sldMkLst>
          <pc:docMk/>
          <pc:sldMk cId="3536237577" sldId="2147478940"/>
        </pc:sldMkLst>
        <pc:spChg chg="del">
          <ac:chgData name="Rebecca Diaz-Castrejon" userId="S::rebecca_neimandcollaborative.com#ext#@ncconnect.onmicrosoft.com::2e9df2d5-df92-4e5c-ad51-805d35800e25" providerId="AD" clId="Web-{0AB55B9C-A4BD-9396-F15E-03D52043B4DC}" dt="2024-06-11T18:36:18.346" v="93"/>
          <ac:spMkLst>
            <pc:docMk/>
            <pc:sldMk cId="3536237577" sldId="2147478940"/>
            <ac:spMk id="6" creationId="{FED377F5-7D2A-022E-1B23-5EF5EEE0C45B}"/>
          </ac:spMkLst>
        </pc:spChg>
        <pc:grpChg chg="mod">
          <ac:chgData name="Rebecca Diaz-Castrejon" userId="S::rebecca_neimandcollaborative.com#ext#@ncconnect.onmicrosoft.com::2e9df2d5-df92-4e5c-ad51-805d35800e25" providerId="AD" clId="Web-{0AB55B9C-A4BD-9396-F15E-03D52043B4DC}" dt="2024-06-11T18:01:47.968" v="36"/>
          <ac:grpSpMkLst>
            <pc:docMk/>
            <pc:sldMk cId="3536237577" sldId="2147478940"/>
            <ac:grpSpMk id="19" creationId="{0528C56E-49E6-E0F4-9D31-E4CB2B69C656}"/>
          </ac:grpSpMkLst>
        </pc:grpChg>
        <pc:picChg chg="mod">
          <ac:chgData name="Rebecca Diaz-Castrejon" userId="S::rebecca_neimandcollaborative.com#ext#@ncconnect.onmicrosoft.com::2e9df2d5-df92-4e5c-ad51-805d35800e25" providerId="AD" clId="Web-{0AB55B9C-A4BD-9396-F15E-03D52043B4DC}" dt="2024-06-11T18:01:38.875" v="35"/>
          <ac:picMkLst>
            <pc:docMk/>
            <pc:sldMk cId="3536237577" sldId="2147478940"/>
            <ac:picMk id="3" creationId="{C77B053A-0FCA-32F8-EAE2-84CACB69FCF3}"/>
          </ac:picMkLst>
        </pc:picChg>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6:21.627" v="96"/>
              <pc2:cmMkLst xmlns:pc2="http://schemas.microsoft.com/office/powerpoint/2019/9/main/command">
                <pc:docMk/>
                <pc:sldMk cId="3536237577" sldId="2147478940"/>
                <pc2:cmMk id="{74321641-69ED-40F8-AF1A-F8CFBB12DDD9}"/>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6:20.518" v="94"/>
              <pc2:cmMkLst xmlns:pc2="http://schemas.microsoft.com/office/powerpoint/2019/9/main/command">
                <pc:docMk/>
                <pc:sldMk cId="3536237577" sldId="2147478940"/>
                <pc2:cmMk id="{7874E542-8994-45A6-BDFA-DBCD4C4D4F67}"/>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6:25.221" v="97"/>
              <pc2:cmMkLst xmlns:pc2="http://schemas.microsoft.com/office/powerpoint/2019/9/main/command">
                <pc:docMk/>
                <pc:sldMk cId="3536237577" sldId="2147478940"/>
                <pc2:cmMk id="{F8251898-2CCF-4958-8C39-344A38108FB5}"/>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6:26.205" v="98"/>
              <pc2:cmMkLst xmlns:pc2="http://schemas.microsoft.com/office/powerpoint/2019/9/main/command">
                <pc:docMk/>
                <pc:sldMk cId="3536237577" sldId="2147478940"/>
                <pc2:cmMk id="{68C7BAC5-A4B5-4EAE-B082-6E50D950785F}"/>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6:21.127" v="95"/>
              <pc2:cmMkLst xmlns:pc2="http://schemas.microsoft.com/office/powerpoint/2019/9/main/command">
                <pc:docMk/>
                <pc:sldMk cId="3536237577" sldId="2147478940"/>
                <pc2:cmMk id="{D167A0DC-013E-47DD-B347-E44DEF06E708}"/>
              </pc2:cmMkLst>
            </pc226:cmChg>
          </p:ext>
        </pc:extLst>
      </pc:sldChg>
      <pc:sldChg chg="delSp modSp delCm">
        <pc:chgData name="Rebecca Diaz-Castrejon" userId="S::rebecca_neimandcollaborative.com#ext#@ncconnect.onmicrosoft.com::2e9df2d5-df92-4e5c-ad51-805d35800e25" providerId="AD" clId="Web-{0AB55B9C-A4BD-9396-F15E-03D52043B4DC}" dt="2024-06-11T18:33:55.217" v="70"/>
        <pc:sldMkLst>
          <pc:docMk/>
          <pc:sldMk cId="2231854475" sldId="2147478942"/>
        </pc:sldMkLst>
        <pc:spChg chg="del">
          <ac:chgData name="Rebecca Diaz-Castrejon" userId="S::rebecca_neimandcollaborative.com#ext#@ncconnect.onmicrosoft.com::2e9df2d5-df92-4e5c-ad51-805d35800e25" providerId="AD" clId="Web-{0AB55B9C-A4BD-9396-F15E-03D52043B4DC}" dt="2024-06-11T18:33:47.733" v="69"/>
          <ac:spMkLst>
            <pc:docMk/>
            <pc:sldMk cId="2231854475" sldId="2147478942"/>
            <ac:spMk id="8" creationId="{730A2283-CCF7-52A3-0A93-00E614D98E67}"/>
          </ac:spMkLst>
        </pc:spChg>
        <pc:grpChg chg="mod">
          <ac:chgData name="Rebecca Diaz-Castrejon" userId="S::rebecca_neimandcollaborative.com#ext#@ncconnect.onmicrosoft.com::2e9df2d5-df92-4e5c-ad51-805d35800e25" providerId="AD" clId="Web-{0AB55B9C-A4BD-9396-F15E-03D52043B4DC}" dt="2024-06-11T17:59:40.061" v="10"/>
          <ac:grpSpMkLst>
            <pc:docMk/>
            <pc:sldMk cId="2231854475" sldId="2147478942"/>
            <ac:grpSpMk id="2" creationId="{D69FBA27-8CD7-8E0B-B752-AB93903B4E93}"/>
          </ac:grpSpMkLst>
        </pc:grpChg>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3:55.217" v="70"/>
              <pc2:cmMkLst xmlns:pc2="http://schemas.microsoft.com/office/powerpoint/2019/9/main/command">
                <pc:docMk/>
                <pc:sldMk cId="2231854475" sldId="2147478942"/>
                <pc2:cmMk id="{E1E6100C-5ADD-4CAB-8EBD-1AEAC0062BB9}"/>
              </pc2:cmMkLst>
            </pc226:cmChg>
          </p:ext>
        </pc:extLst>
      </pc:sldChg>
      <pc:sldChg chg="delSp modSp delCm">
        <pc:chgData name="Rebecca Diaz-Castrejon" userId="S::rebecca_neimandcollaborative.com#ext#@ncconnect.onmicrosoft.com::2e9df2d5-df92-4e5c-ad51-805d35800e25" providerId="AD" clId="Web-{0AB55B9C-A4BD-9396-F15E-03D52043B4DC}" dt="2024-06-11T18:34:38.218" v="76"/>
        <pc:sldMkLst>
          <pc:docMk/>
          <pc:sldMk cId="2391752560" sldId="2147478943"/>
        </pc:sldMkLst>
        <pc:spChg chg="del">
          <ac:chgData name="Rebecca Diaz-Castrejon" userId="S::rebecca_neimandcollaborative.com#ext#@ncconnect.onmicrosoft.com::2e9df2d5-df92-4e5c-ad51-805d35800e25" providerId="AD" clId="Web-{0AB55B9C-A4BD-9396-F15E-03D52043B4DC}" dt="2024-06-11T18:34:02.514" v="71"/>
          <ac:spMkLst>
            <pc:docMk/>
            <pc:sldMk cId="2391752560" sldId="2147478943"/>
            <ac:spMk id="2" creationId="{9C5910DA-D16A-7E2A-D30E-EFB78C563871}"/>
          </ac:spMkLst>
        </pc:spChg>
        <pc:picChg chg="mod modCrop">
          <ac:chgData name="Rebecca Diaz-Castrejon" userId="S::rebecca_neimandcollaborative.com#ext#@ncconnect.onmicrosoft.com::2e9df2d5-df92-4e5c-ad51-805d35800e25" providerId="AD" clId="Web-{0AB55B9C-A4BD-9396-F15E-03D52043B4DC}" dt="2024-06-11T18:34:29.937" v="74" actId="1076"/>
          <ac:picMkLst>
            <pc:docMk/>
            <pc:sldMk cId="2391752560" sldId="2147478943"/>
            <ac:picMk id="21" creationId="{CCD98793-C353-D262-ACB9-B981B6615F0F}"/>
          </ac:picMkLst>
        </pc:picChg>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4:38.218" v="76"/>
              <pc2:cmMkLst xmlns:pc2="http://schemas.microsoft.com/office/powerpoint/2019/9/main/command">
                <pc:docMk/>
                <pc:sldMk cId="2391752560" sldId="2147478943"/>
                <pc2:cmMk id="{ABA37642-7C0A-416C-861C-C49BFC7DB8A6}"/>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4:37.625" v="75"/>
              <pc2:cmMkLst xmlns:pc2="http://schemas.microsoft.com/office/powerpoint/2019/9/main/command">
                <pc:docMk/>
                <pc:sldMk cId="2391752560" sldId="2147478943"/>
                <pc2:cmMk id="{5FC4B5FC-567A-45D7-97A9-4714185764E7}"/>
              </pc2:cmMkLst>
            </pc226:cmChg>
          </p:ext>
        </pc:extLst>
      </pc:sldChg>
      <pc:sldChg chg="del">
        <pc:chgData name="Rebecca Diaz-Castrejon" userId="S::rebecca_neimandcollaborative.com#ext#@ncconnect.onmicrosoft.com::2e9df2d5-df92-4e5c-ad51-805d35800e25" providerId="AD" clId="Web-{0AB55B9C-A4BD-9396-F15E-03D52043B4DC}" dt="2024-06-11T17:57:17.982" v="0"/>
        <pc:sldMkLst>
          <pc:docMk/>
          <pc:sldMk cId="3983646097" sldId="2147478944"/>
        </pc:sldMkLst>
      </pc:sldChg>
      <pc:sldChg chg="delSp modSp">
        <pc:chgData name="Rebecca Diaz-Castrejon" userId="S::rebecca_neimandcollaborative.com#ext#@ncconnect.onmicrosoft.com::2e9df2d5-df92-4e5c-ad51-805d35800e25" providerId="AD" clId="Web-{0AB55B9C-A4BD-9396-F15E-03D52043B4DC}" dt="2024-06-11T18:36:31.487" v="99"/>
        <pc:sldMkLst>
          <pc:docMk/>
          <pc:sldMk cId="636725924" sldId="2147478945"/>
        </pc:sldMkLst>
        <pc:spChg chg="del">
          <ac:chgData name="Rebecca Diaz-Castrejon" userId="S::rebecca_neimandcollaborative.com#ext#@ncconnect.onmicrosoft.com::2e9df2d5-df92-4e5c-ad51-805d35800e25" providerId="AD" clId="Web-{0AB55B9C-A4BD-9396-F15E-03D52043B4DC}" dt="2024-06-11T18:36:31.487" v="99"/>
          <ac:spMkLst>
            <pc:docMk/>
            <pc:sldMk cId="636725924" sldId="2147478945"/>
            <ac:spMk id="6" creationId="{FED377F5-7D2A-022E-1B23-5EF5EEE0C45B}"/>
          </ac:spMkLst>
        </pc:spChg>
        <pc:spChg chg="mod">
          <ac:chgData name="Rebecca Diaz-Castrejon" userId="S::rebecca_neimandcollaborative.com#ext#@ncconnect.onmicrosoft.com::2e9df2d5-df92-4e5c-ad51-805d35800e25" providerId="AD" clId="Web-{0AB55B9C-A4BD-9396-F15E-03D52043B4DC}" dt="2024-06-11T18:02:00.875" v="38"/>
          <ac:spMkLst>
            <pc:docMk/>
            <pc:sldMk cId="636725924" sldId="2147478945"/>
            <ac:spMk id="15" creationId="{B3D6CF9B-C79A-97C0-80AB-87306D9D230C}"/>
          </ac:spMkLst>
        </pc:spChg>
        <pc:picChg chg="mod">
          <ac:chgData name="Rebecca Diaz-Castrejon" userId="S::rebecca_neimandcollaborative.com#ext#@ncconnect.onmicrosoft.com::2e9df2d5-df92-4e5c-ad51-805d35800e25" providerId="AD" clId="Web-{0AB55B9C-A4BD-9396-F15E-03D52043B4DC}" dt="2024-06-11T18:02:06.078" v="39"/>
          <ac:picMkLst>
            <pc:docMk/>
            <pc:sldMk cId="636725924" sldId="2147478945"/>
            <ac:picMk id="3" creationId="{C77B053A-0FCA-32F8-EAE2-84CACB69FCF3}"/>
          </ac:picMkLst>
        </pc:picChg>
      </pc:sldChg>
      <pc:sldChg chg="modSp">
        <pc:chgData name="Rebecca Diaz-Castrejon" userId="S::rebecca_neimandcollaborative.com#ext#@ncconnect.onmicrosoft.com::2e9df2d5-df92-4e5c-ad51-805d35800e25" providerId="AD" clId="Web-{0AB55B9C-A4BD-9396-F15E-03D52043B4DC}" dt="2024-06-11T18:33:10.576" v="58" actId="20577"/>
        <pc:sldMkLst>
          <pc:docMk/>
          <pc:sldMk cId="2293370532" sldId="2147478947"/>
        </pc:sldMkLst>
        <pc:spChg chg="mod">
          <ac:chgData name="Rebecca Diaz-Castrejon" userId="S::rebecca_neimandcollaborative.com#ext#@ncconnect.onmicrosoft.com::2e9df2d5-df92-4e5c-ad51-805d35800e25" providerId="AD" clId="Web-{0AB55B9C-A4BD-9396-F15E-03D52043B4DC}" dt="2024-06-11T18:02:25.250" v="40"/>
          <ac:spMkLst>
            <pc:docMk/>
            <pc:sldMk cId="2293370532" sldId="2147478947"/>
            <ac:spMk id="4" creationId="{18F5837F-AF2C-92C5-4690-266192A93958}"/>
          </ac:spMkLst>
        </pc:spChg>
        <pc:spChg chg="mod">
          <ac:chgData name="Rebecca Diaz-Castrejon" userId="S::rebecca_neimandcollaborative.com#ext#@ncconnect.onmicrosoft.com::2e9df2d5-df92-4e5c-ad51-805d35800e25" providerId="AD" clId="Web-{0AB55B9C-A4BD-9396-F15E-03D52043B4DC}" dt="2024-06-11T18:33:10.576" v="58" actId="20577"/>
          <ac:spMkLst>
            <pc:docMk/>
            <pc:sldMk cId="2293370532" sldId="2147478947"/>
            <ac:spMk id="5" creationId="{7ADFE81A-7CB7-AFC1-769A-D03287F2DF28}"/>
          </ac:spMkLst>
        </pc:spChg>
        <pc:spChg chg="mod">
          <ac:chgData name="Rebecca Diaz-Castrejon" userId="S::rebecca_neimandcollaborative.com#ext#@ncconnect.onmicrosoft.com::2e9df2d5-df92-4e5c-ad51-805d35800e25" providerId="AD" clId="Web-{0AB55B9C-A4BD-9396-F15E-03D52043B4DC}" dt="2024-06-11T17:59:13.545" v="7"/>
          <ac:spMkLst>
            <pc:docMk/>
            <pc:sldMk cId="2293370532" sldId="2147478947"/>
            <ac:spMk id="19" creationId="{10DFE2D9-2D67-B382-2BC7-4432311D9447}"/>
          </ac:spMkLst>
        </pc:spChg>
        <pc:picChg chg="mod">
          <ac:chgData name="Rebecca Diaz-Castrejon" userId="S::rebecca_neimandcollaborative.com#ext#@ncconnect.onmicrosoft.com::2e9df2d5-df92-4e5c-ad51-805d35800e25" providerId="AD" clId="Web-{0AB55B9C-A4BD-9396-F15E-03D52043B4DC}" dt="2024-06-11T17:58:43.858" v="6"/>
          <ac:picMkLst>
            <pc:docMk/>
            <pc:sldMk cId="2293370532" sldId="2147478947"/>
            <ac:picMk id="20" creationId="{635FC011-12A0-9F3A-95FD-0E6A4FD223FA}"/>
          </ac:picMkLst>
        </pc:picChg>
      </pc:sldChg>
      <pc:sldChg chg="delSp">
        <pc:chgData name="Rebecca Diaz-Castrejon" userId="S::rebecca_neimandcollaborative.com#ext#@ncconnect.onmicrosoft.com::2e9df2d5-df92-4e5c-ad51-805d35800e25" providerId="AD" clId="Web-{0AB55B9C-A4BD-9396-F15E-03D52043B4DC}" dt="2024-06-11T18:36:09.002" v="91"/>
        <pc:sldMkLst>
          <pc:docMk/>
          <pc:sldMk cId="226602334" sldId="2147478949"/>
        </pc:sldMkLst>
        <pc:spChg chg="del">
          <ac:chgData name="Rebecca Diaz-Castrejon" userId="S::rebecca_neimandcollaborative.com#ext#@ncconnect.onmicrosoft.com::2e9df2d5-df92-4e5c-ad51-805d35800e25" providerId="AD" clId="Web-{0AB55B9C-A4BD-9396-F15E-03D52043B4DC}" dt="2024-06-11T18:36:09.002" v="91"/>
          <ac:spMkLst>
            <pc:docMk/>
            <pc:sldMk cId="226602334" sldId="2147478949"/>
            <ac:spMk id="4" creationId="{BA403549-A648-4FC8-82D0-9876E9419E7A}"/>
          </ac:spMkLst>
        </pc:spChg>
      </pc:sldChg>
      <pc:sldChg chg="delSp modSp">
        <pc:chgData name="Rebecca Diaz-Castrejon" userId="S::rebecca_neimandcollaborative.com#ext#@ncconnect.onmicrosoft.com::2e9df2d5-df92-4e5c-ad51-805d35800e25" providerId="AD" clId="Web-{0AB55B9C-A4BD-9396-F15E-03D52043B4DC}" dt="2024-06-11T18:36:15.627" v="92"/>
        <pc:sldMkLst>
          <pc:docMk/>
          <pc:sldMk cId="4000978392" sldId="2147478950"/>
        </pc:sldMkLst>
        <pc:spChg chg="mod">
          <ac:chgData name="Rebecca Diaz-Castrejon" userId="S::rebecca_neimandcollaborative.com#ext#@ncconnect.onmicrosoft.com::2e9df2d5-df92-4e5c-ad51-805d35800e25" providerId="AD" clId="Web-{0AB55B9C-A4BD-9396-F15E-03D52043B4DC}" dt="2024-06-11T18:01:09.718" v="27"/>
          <ac:spMkLst>
            <pc:docMk/>
            <pc:sldMk cId="4000978392" sldId="2147478950"/>
            <ac:spMk id="3" creationId="{7A853641-7863-F066-64FC-23BC49C544C2}"/>
          </ac:spMkLst>
        </pc:spChg>
        <pc:spChg chg="del">
          <ac:chgData name="Rebecca Diaz-Castrejon" userId="S::rebecca_neimandcollaborative.com#ext#@ncconnect.onmicrosoft.com::2e9df2d5-df92-4e5c-ad51-805d35800e25" providerId="AD" clId="Web-{0AB55B9C-A4BD-9396-F15E-03D52043B4DC}" dt="2024-06-11T18:36:15.627" v="92"/>
          <ac:spMkLst>
            <pc:docMk/>
            <pc:sldMk cId="4000978392" sldId="2147478950"/>
            <ac:spMk id="4" creationId="{BA403549-A648-4FC8-82D0-9876E9419E7A}"/>
          </ac:spMkLst>
        </pc:spChg>
      </pc:sldChg>
      <pc:sldChg chg="modSp">
        <pc:chgData name="Rebecca Diaz-Castrejon" userId="S::rebecca_neimandcollaborative.com#ext#@ncconnect.onmicrosoft.com::2e9df2d5-df92-4e5c-ad51-805d35800e25" providerId="AD" clId="Web-{0AB55B9C-A4BD-9396-F15E-03D52043B4DC}" dt="2024-06-11T18:36:59.081" v="101" actId="20577"/>
        <pc:sldMkLst>
          <pc:docMk/>
          <pc:sldMk cId="1895314786" sldId="2147478951"/>
        </pc:sldMkLst>
        <pc:spChg chg="mod">
          <ac:chgData name="Rebecca Diaz-Castrejon" userId="S::rebecca_neimandcollaborative.com#ext#@ncconnect.onmicrosoft.com::2e9df2d5-df92-4e5c-ad51-805d35800e25" providerId="AD" clId="Web-{0AB55B9C-A4BD-9396-F15E-03D52043B4DC}" dt="2024-06-11T18:36:59.081" v="101" actId="20577"/>
          <ac:spMkLst>
            <pc:docMk/>
            <pc:sldMk cId="1895314786" sldId="2147478951"/>
            <ac:spMk id="15" creationId="{70B8B9A4-69D2-9A80-CD63-6CA12F5DD519}"/>
          </ac:spMkLst>
        </pc:spChg>
      </pc:sldChg>
      <pc:sldChg chg="add replId">
        <pc:chgData name="Rebecca Diaz-Castrejon" userId="S::rebecca_neimandcollaborative.com#ext#@ncconnect.onmicrosoft.com::2e9df2d5-df92-4e5c-ad51-805d35800e25" providerId="AD" clId="Web-{0AB55B9C-A4BD-9396-F15E-03D52043B4DC}" dt="2024-06-11T18:55:44.576" v="113"/>
        <pc:sldMkLst>
          <pc:docMk/>
          <pc:sldMk cId="3137744759" sldId="2147478952"/>
        </pc:sldMkLst>
      </pc:sldChg>
      <pc:sldChg chg="add replId">
        <pc:chgData name="Rebecca Diaz-Castrejon" userId="S::rebecca_neimandcollaborative.com#ext#@ncconnect.onmicrosoft.com::2e9df2d5-df92-4e5c-ad51-805d35800e25" providerId="AD" clId="Web-{0AB55B9C-A4BD-9396-F15E-03D52043B4DC}" dt="2024-06-11T18:55:51.998" v="115"/>
        <pc:sldMkLst>
          <pc:docMk/>
          <pc:sldMk cId="840785751" sldId="2147478953"/>
        </pc:sldMkLst>
      </pc:sldChg>
      <pc:sldChg chg="add replId">
        <pc:chgData name="Rebecca Diaz-Castrejon" userId="S::rebecca_neimandcollaborative.com#ext#@ncconnect.onmicrosoft.com::2e9df2d5-df92-4e5c-ad51-805d35800e25" providerId="AD" clId="Web-{0AB55B9C-A4BD-9396-F15E-03D52043B4DC}" dt="2024-06-11T18:56:02.264" v="117"/>
        <pc:sldMkLst>
          <pc:docMk/>
          <pc:sldMk cId="3605026460" sldId="2147478954"/>
        </pc:sldMkLst>
      </pc:sldChg>
      <pc:sldChg chg="add replId">
        <pc:chgData name="Rebecca Diaz-Castrejon" userId="S::rebecca_neimandcollaborative.com#ext#@ncconnect.onmicrosoft.com::2e9df2d5-df92-4e5c-ad51-805d35800e25" providerId="AD" clId="Web-{0AB55B9C-A4BD-9396-F15E-03D52043B4DC}" dt="2024-06-11T18:56:07.576" v="119"/>
        <pc:sldMkLst>
          <pc:docMk/>
          <pc:sldMk cId="299508755" sldId="2147478955"/>
        </pc:sldMkLst>
      </pc:sldChg>
      <pc:sldChg chg="add replId">
        <pc:chgData name="Rebecca Diaz-Castrejon" userId="S::rebecca_neimandcollaborative.com#ext#@ncconnect.onmicrosoft.com::2e9df2d5-df92-4e5c-ad51-805d35800e25" providerId="AD" clId="Web-{0AB55B9C-A4BD-9396-F15E-03D52043B4DC}" dt="2024-06-11T18:56:32.577" v="121"/>
        <pc:sldMkLst>
          <pc:docMk/>
          <pc:sldMk cId="2172255031" sldId="2147478956"/>
        </pc:sldMkLst>
      </pc:sldChg>
      <pc:sldChg chg="add replId">
        <pc:chgData name="Rebecca Diaz-Castrejon" userId="S::rebecca_neimandcollaborative.com#ext#@ncconnect.onmicrosoft.com::2e9df2d5-df92-4e5c-ad51-805d35800e25" providerId="AD" clId="Web-{0AB55B9C-A4BD-9396-F15E-03D52043B4DC}" dt="2024-06-11T18:56:42.968" v="123"/>
        <pc:sldMkLst>
          <pc:docMk/>
          <pc:sldMk cId="56806530" sldId="2147478957"/>
        </pc:sldMkLst>
      </pc:sldChg>
    </pc:docChg>
  </pc:docChgLst>
  <pc:docChgLst>
    <pc:chgData name="Rebecca Diaz-Castrejon" userId="S::rebecca_neimandcollaborative.com#ext#@ncconnect.onmicrosoft.com::2e9df2d5-df92-4e5c-ad51-805d35800e25" providerId="AD" clId="Web-{3DB66521-D3D6-1BB8-2FD7-2B05DB01D2A6}"/>
    <pc:docChg chg="modSld">
      <pc:chgData name="Rebecca Diaz-Castrejon" userId="S::rebecca_neimandcollaborative.com#ext#@ncconnect.onmicrosoft.com::2e9df2d5-df92-4e5c-ad51-805d35800e25" providerId="AD" clId="Web-{3DB66521-D3D6-1BB8-2FD7-2B05DB01D2A6}" dt="2024-08-15T05:20:43.677" v="33" actId="14100"/>
      <pc:docMkLst>
        <pc:docMk/>
      </pc:docMkLst>
      <pc:sldChg chg="addSp modSp">
        <pc:chgData name="Rebecca Diaz-Castrejon" userId="S::rebecca_neimandcollaborative.com#ext#@ncconnect.onmicrosoft.com::2e9df2d5-df92-4e5c-ad51-805d35800e25" providerId="AD" clId="Web-{3DB66521-D3D6-1BB8-2FD7-2B05DB01D2A6}" dt="2024-08-15T05:20:43.677" v="33" actId="14100"/>
        <pc:sldMkLst>
          <pc:docMk/>
          <pc:sldMk cId="0" sldId="2147478931"/>
        </pc:sldMkLst>
        <pc:spChg chg="mod">
          <ac:chgData name="Rebecca Diaz-Castrejon" userId="S::rebecca_neimandcollaborative.com#ext#@ncconnect.onmicrosoft.com::2e9df2d5-df92-4e5c-ad51-805d35800e25" providerId="AD" clId="Web-{3DB66521-D3D6-1BB8-2FD7-2B05DB01D2A6}" dt="2024-08-15T05:19:08.675" v="17"/>
          <ac:spMkLst>
            <pc:docMk/>
            <pc:sldMk cId="0" sldId="2147478931"/>
            <ac:spMk id="2" creationId="{00000000-0000-0000-0000-000000000000}"/>
          </ac:spMkLst>
        </pc:spChg>
        <pc:spChg chg="add mod">
          <ac:chgData name="Rebecca Diaz-Castrejon" userId="S::rebecca_neimandcollaborative.com#ext#@ncconnect.onmicrosoft.com::2e9df2d5-df92-4e5c-ad51-805d35800e25" providerId="AD" clId="Web-{3DB66521-D3D6-1BB8-2FD7-2B05DB01D2A6}" dt="2024-08-15T05:20:43.677" v="33" actId="14100"/>
          <ac:spMkLst>
            <pc:docMk/>
            <pc:sldMk cId="0" sldId="2147478931"/>
            <ac:spMk id="3" creationId="{603F46C8-2711-D606-D1DF-3169F68A5E65}"/>
          </ac:spMkLst>
        </pc:spChg>
        <pc:spChg chg="mod">
          <ac:chgData name="Rebecca Diaz-Castrejon" userId="S::rebecca_neimandcollaborative.com#ext#@ncconnect.onmicrosoft.com::2e9df2d5-df92-4e5c-ad51-805d35800e25" providerId="AD" clId="Web-{3DB66521-D3D6-1BB8-2FD7-2B05DB01D2A6}" dt="2024-08-15T05:18:41.999" v="15" actId="20577"/>
          <ac:spMkLst>
            <pc:docMk/>
            <pc:sldMk cId="0" sldId="2147478931"/>
            <ac:spMk id="8" creationId="{3844A6B7-9B35-5C30-C111-EF8001264501}"/>
          </ac:spMkLst>
        </pc:spChg>
      </pc:sldChg>
    </pc:docChg>
  </pc:docChgLst>
  <pc:docChgLst>
    <pc:chgData name="Rebecca Diaz-Castrejon" userId="S::rebecca_neimandcollaborative.com#ext#@ncconnect.onmicrosoft.com::2e9df2d5-df92-4e5c-ad51-805d35800e25" providerId="AD" clId="Web-{E82AFB7A-4B65-1107-C037-5E2781EF31EB}"/>
    <pc:docChg chg="">
      <pc:chgData name="Rebecca Diaz-Castrejon" userId="S::rebecca_neimandcollaborative.com#ext#@ncconnect.onmicrosoft.com::2e9df2d5-df92-4e5c-ad51-805d35800e25" providerId="AD" clId="Web-{E82AFB7A-4B65-1107-C037-5E2781EF31EB}" dt="2024-07-31T11:19:19.590" v="0"/>
      <pc:docMkLst>
        <pc:docMk/>
      </pc:docMkLst>
      <pc:sldChg chg="addCm">
        <pc:chgData name="Rebecca Diaz-Castrejon" userId="S::rebecca_neimandcollaborative.com#ext#@ncconnect.onmicrosoft.com::2e9df2d5-df92-4e5c-ad51-805d35800e25" providerId="AD" clId="Web-{E82AFB7A-4B65-1107-C037-5E2781EF31EB}" dt="2024-07-31T11:19:19.590" v="0"/>
        <pc:sldMkLst>
          <pc:docMk/>
          <pc:sldMk cId="1150341760" sldId="2147478989"/>
        </pc:sldMkLst>
        <pc:extLst>
          <p:ext xmlns:p="http://schemas.openxmlformats.org/presentationml/2006/main" uri="{D6D511B9-2390-475A-947B-AFAB55BFBCF1}">
            <pc226:cmChg xmlns:pc226="http://schemas.microsoft.com/office/powerpoint/2022/06/main/command" chg="add">
              <pc226:chgData name="Rebecca Diaz-Castrejon" userId="S::rebecca_neimandcollaborative.com#ext#@ncconnect.onmicrosoft.com::2e9df2d5-df92-4e5c-ad51-805d35800e25" providerId="AD" clId="Web-{E82AFB7A-4B65-1107-C037-5E2781EF31EB}" dt="2024-07-31T11:19:19.590" v="0"/>
              <pc2:cmMkLst xmlns:pc2="http://schemas.microsoft.com/office/powerpoint/2019/9/main/command">
                <pc:docMk/>
                <pc:sldMk cId="1150341760" sldId="2147478989"/>
                <pc2:cmMk id="{9C6AE27C-F92E-46EE-ADA8-3CAADD631B6B}"/>
              </pc2:cmMkLst>
            </pc226:cmChg>
          </p:ext>
        </pc:extLst>
      </pc:sldChg>
    </pc:docChg>
  </pc:docChgLst>
  <pc:docChgLst>
    <pc:chgData name="Rebecca Diaz-Castrejon" userId="S::rebecca_neimandcollaborative.com#ext#@ncconnect.onmicrosoft.com::2e9df2d5-df92-4e5c-ad51-805d35800e25" providerId="AD" clId="Web-{A36863C9-45DE-1B52-3852-E86F75635AA5}"/>
    <pc:docChg chg="modSld">
      <pc:chgData name="Rebecca Diaz-Castrejon" userId="S::rebecca_neimandcollaborative.com#ext#@ncconnect.onmicrosoft.com::2e9df2d5-df92-4e5c-ad51-805d35800e25" providerId="AD" clId="Web-{A36863C9-45DE-1B52-3852-E86F75635AA5}" dt="2024-08-01T19:06:26.226" v="20" actId="20577"/>
      <pc:docMkLst>
        <pc:docMk/>
      </pc:docMkLst>
      <pc:sldChg chg="modSp">
        <pc:chgData name="Rebecca Diaz-Castrejon" userId="S::rebecca_neimandcollaborative.com#ext#@ncconnect.onmicrosoft.com::2e9df2d5-df92-4e5c-ad51-805d35800e25" providerId="AD" clId="Web-{A36863C9-45DE-1B52-3852-E86F75635AA5}" dt="2024-08-01T19:06:26.226" v="20" actId="20577"/>
        <pc:sldMkLst>
          <pc:docMk/>
          <pc:sldMk cId="787076014" sldId="2147478988"/>
        </pc:sldMkLst>
        <pc:spChg chg="mod">
          <ac:chgData name="Rebecca Diaz-Castrejon" userId="S::rebecca_neimandcollaborative.com#ext#@ncconnect.onmicrosoft.com::2e9df2d5-df92-4e5c-ad51-805d35800e25" providerId="AD" clId="Web-{A36863C9-45DE-1B52-3852-E86F75635AA5}" dt="2024-08-01T19:06:26.226" v="20" actId="20577"/>
          <ac:spMkLst>
            <pc:docMk/>
            <pc:sldMk cId="787076014" sldId="2147478988"/>
            <ac:spMk id="56" creationId="{51F11F86-893F-CB9C-892C-B48A73E1BB22}"/>
          </ac:spMkLst>
        </pc:spChg>
      </pc:sldChg>
    </pc:docChg>
  </pc:docChgLst>
  <pc:docChgLst>
    <pc:chgData name="Barrett, Tina L" userId="S::tina.l.barrett@dhhs.nc.gov::4432046f-07b9-4b4e-9963-35fb7dcc3833" providerId="AD" clId="Web-{954CEDC7-BE04-FFD6-9550-19E23798C271}"/>
    <pc:docChg chg="">
      <pc:chgData name="Barrett, Tina L" userId="S::tina.l.barrett@dhhs.nc.gov::4432046f-07b9-4b4e-9963-35fb7dcc3833" providerId="AD" clId="Web-{954CEDC7-BE04-FFD6-9550-19E23798C271}" dt="2024-07-18T14:55:25.502" v="0"/>
      <pc:docMkLst>
        <pc:docMk/>
      </pc:docMkLst>
      <pc:sldChg chg="modCm">
        <pc:chgData name="Barrett, Tina L" userId="S::tina.l.barrett@dhhs.nc.gov::4432046f-07b9-4b4e-9963-35fb7dcc3833" providerId="AD" clId="Web-{954CEDC7-BE04-FFD6-9550-19E23798C271}" dt="2024-07-18T14:55:25.502" v="0"/>
        <pc:sldMkLst>
          <pc:docMk/>
          <pc:sldMk cId="3500858486" sldId="2147478977"/>
        </pc:sldMkLst>
        <pc:extLst>
          <p:ext xmlns:p="http://schemas.openxmlformats.org/presentationml/2006/main" uri="{D6D511B9-2390-475A-947B-AFAB55BFBCF1}">
            <pc226:cmChg xmlns:pc226="http://schemas.microsoft.com/office/powerpoint/2022/06/main/command" chg="">
              <pc226:chgData name="Barrett, Tina L" userId="S::tina.l.barrett@dhhs.nc.gov::4432046f-07b9-4b4e-9963-35fb7dcc3833" providerId="AD" clId="Web-{954CEDC7-BE04-FFD6-9550-19E23798C271}" dt="2024-07-18T14:55:25.502" v="0"/>
              <pc2:cmMkLst xmlns:pc2="http://schemas.microsoft.com/office/powerpoint/2019/9/main/command">
                <pc:docMk/>
                <pc:sldMk cId="3500858486" sldId="2147478977"/>
                <pc2:cmMk id="{52B43BD4-E1A8-456E-9E48-345D726A10E3}"/>
              </pc2:cmMkLst>
              <pc226:cmRplyChg chg="add">
                <pc226:chgData name="Barrett, Tina L" userId="S::tina.l.barrett@dhhs.nc.gov::4432046f-07b9-4b4e-9963-35fb7dcc3833" providerId="AD" clId="Web-{954CEDC7-BE04-FFD6-9550-19E23798C271}" dt="2024-07-18T14:55:25.502" v="0"/>
                <pc2:cmRplyMkLst xmlns:pc2="http://schemas.microsoft.com/office/powerpoint/2019/9/main/command">
                  <pc:docMk/>
                  <pc:sldMk cId="3500858486" sldId="2147478977"/>
                  <pc2:cmMk id="{52B43BD4-E1A8-456E-9E48-345D726A10E3}"/>
                  <pc2:cmRplyMk id="{1D974D22-8B80-44EC-9AF0-1202888F26E5}"/>
                </pc2:cmRplyMkLst>
              </pc226:cmRplyChg>
            </pc226:cmChg>
          </p:ext>
        </pc:extLst>
      </pc:sldChg>
    </pc:docChg>
  </pc:docChgLst>
  <pc:docChgLst>
    <pc:chgData name="Manly, Regina" userId="S::regina.manly@dhhs.nc.gov::044df17c-186f-44f9-9b99-6a376ee9132a" providerId="AD" clId="Web-{47E6813F-E5CC-8C1E-99E6-C66BFEC0ED2C}"/>
    <pc:docChg chg="mod modSld">
      <pc:chgData name="Manly, Regina" userId="S::regina.manly@dhhs.nc.gov::044df17c-186f-44f9-9b99-6a376ee9132a" providerId="AD" clId="Web-{47E6813F-E5CC-8C1E-99E6-C66BFEC0ED2C}" dt="2024-07-18T10:29:41.780" v="20"/>
      <pc:docMkLst>
        <pc:docMk/>
      </pc:docMkLst>
      <pc:sldChg chg="addCm">
        <pc:chgData name="Manly, Regina" userId="S::regina.manly@dhhs.nc.gov::044df17c-186f-44f9-9b99-6a376ee9132a" providerId="AD" clId="Web-{47E6813F-E5CC-8C1E-99E6-C66BFEC0ED2C}" dt="2024-07-18T10:26:16.936" v="1"/>
        <pc:sldMkLst>
          <pc:docMk/>
          <pc:sldMk cId="2464339035" sldId="2147478969"/>
        </pc:sldMkLst>
        <pc:extLst>
          <p:ext xmlns:p="http://schemas.openxmlformats.org/presentationml/2006/main" uri="{D6D511B9-2390-475A-947B-AFAB55BFBCF1}">
            <pc226:cmChg xmlns:pc226="http://schemas.microsoft.com/office/powerpoint/2022/06/main/command" chg="add">
              <pc226:chgData name="Manly, Regina" userId="S::regina.manly@dhhs.nc.gov::044df17c-186f-44f9-9b99-6a376ee9132a" providerId="AD" clId="Web-{47E6813F-E5CC-8C1E-99E6-C66BFEC0ED2C}" dt="2024-07-18T10:26:16.936" v="1"/>
              <pc2:cmMkLst xmlns:pc2="http://schemas.microsoft.com/office/powerpoint/2019/9/main/command">
                <pc:docMk/>
                <pc:sldMk cId="2464339035" sldId="2147478969"/>
                <pc2:cmMk id="{21FC67D9-5D9D-40E7-A9D8-D3068B744B25}"/>
              </pc2:cmMkLst>
            </pc226:cmChg>
          </p:ext>
        </pc:extLst>
      </pc:sldChg>
      <pc:sldChg chg="modSp">
        <pc:chgData name="Manly, Regina" userId="S::regina.manly@dhhs.nc.gov::044df17c-186f-44f9-9b99-6a376ee9132a" providerId="AD" clId="Web-{47E6813F-E5CC-8C1E-99E6-C66BFEC0ED2C}" dt="2024-07-18T10:29:41.780" v="20"/>
        <pc:sldMkLst>
          <pc:docMk/>
          <pc:sldMk cId="3983646097" sldId="2147478976"/>
        </pc:sldMkLst>
        <pc:graphicFrameChg chg="mod modGraphic">
          <ac:chgData name="Manly, Regina" userId="S::regina.manly@dhhs.nc.gov::044df17c-186f-44f9-9b99-6a376ee9132a" providerId="AD" clId="Web-{47E6813F-E5CC-8C1E-99E6-C66BFEC0ED2C}" dt="2024-07-18T10:29:41.780" v="20"/>
          <ac:graphicFrameMkLst>
            <pc:docMk/>
            <pc:sldMk cId="3983646097" sldId="2147478976"/>
            <ac:graphicFrameMk id="5" creationId="{3D66B686-3594-0FD5-A4C4-DF1FF45A76EB}"/>
          </ac:graphicFrameMkLst>
        </pc:graphicFrameChg>
      </pc:sldChg>
      <pc:sldChg chg="addCm">
        <pc:chgData name="Manly, Regina" userId="S::regina.manly@dhhs.nc.gov::044df17c-186f-44f9-9b99-6a376ee9132a" providerId="AD" clId="Web-{47E6813F-E5CC-8C1E-99E6-C66BFEC0ED2C}" dt="2024-07-18T10:28:19.435" v="2"/>
        <pc:sldMkLst>
          <pc:docMk/>
          <pc:sldMk cId="1726621376" sldId="2147478979"/>
        </pc:sldMkLst>
        <pc:extLst>
          <p:ext xmlns:p="http://schemas.openxmlformats.org/presentationml/2006/main" uri="{D6D511B9-2390-475A-947B-AFAB55BFBCF1}">
            <pc226:cmChg xmlns:pc226="http://schemas.microsoft.com/office/powerpoint/2022/06/main/command" chg="add">
              <pc226:chgData name="Manly, Regina" userId="S::regina.manly@dhhs.nc.gov::044df17c-186f-44f9-9b99-6a376ee9132a" providerId="AD" clId="Web-{47E6813F-E5CC-8C1E-99E6-C66BFEC0ED2C}" dt="2024-07-18T10:28:19.435" v="2"/>
              <pc2:cmMkLst xmlns:pc2="http://schemas.microsoft.com/office/powerpoint/2019/9/main/command">
                <pc:docMk/>
                <pc:sldMk cId="1726621376" sldId="2147478979"/>
                <pc2:cmMk id="{4C72357D-8FAF-4ABA-A83A-0481BE6F5D31}"/>
              </pc2:cmMkLst>
            </pc226:cmChg>
          </p:ext>
        </pc:extLst>
      </pc:sldChg>
    </pc:docChg>
  </pc:docChgLst>
  <pc:docChgLst>
    <pc:chgData name="Sarah Hutchinson" userId="S::sarah_neimandcollaborative.com#ext#@ncconnect.onmicrosoft.com::b58dcbc7-0afa-4a1c-baed-53722a993875" providerId="AD" clId="Web-{943B873A-417E-59BA-1DCC-C6C9A6E2BF91}"/>
    <pc:docChg chg="modSld">
      <pc:chgData name="Sarah Hutchinson" userId="S::sarah_neimandcollaborative.com#ext#@ncconnect.onmicrosoft.com::b58dcbc7-0afa-4a1c-baed-53722a993875" providerId="AD" clId="Web-{943B873A-417E-59BA-1DCC-C6C9A6E2BF91}" dt="2024-07-11T13:13:50.324" v="19"/>
      <pc:docMkLst>
        <pc:docMk/>
      </pc:docMkLst>
      <pc:sldChg chg="modSp addCm">
        <pc:chgData name="Sarah Hutchinson" userId="S::sarah_neimandcollaborative.com#ext#@ncconnect.onmicrosoft.com::b58dcbc7-0afa-4a1c-baed-53722a993875" providerId="AD" clId="Web-{943B873A-417E-59BA-1DCC-C6C9A6E2BF91}" dt="2024-07-11T13:13:50.324" v="19"/>
        <pc:sldMkLst>
          <pc:docMk/>
          <pc:sldMk cId="0" sldId="2147478931"/>
        </pc:sldMkLst>
        <pc:spChg chg="mod">
          <ac:chgData name="Sarah Hutchinson" userId="S::sarah_neimandcollaborative.com#ext#@ncconnect.onmicrosoft.com::b58dcbc7-0afa-4a1c-baed-53722a993875" providerId="AD" clId="Web-{943B873A-417E-59BA-1DCC-C6C9A6E2BF91}" dt="2024-07-11T13:13:29.981" v="18" actId="20577"/>
          <ac:spMkLst>
            <pc:docMk/>
            <pc:sldMk cId="0" sldId="2147478931"/>
            <ac:spMk id="16" creationId="{00000000-0000-0000-0000-000000000000}"/>
          </ac:spMkLst>
        </pc:spChg>
        <pc:extLst>
          <p:ext xmlns:p="http://schemas.openxmlformats.org/presentationml/2006/main" uri="{D6D511B9-2390-475A-947B-AFAB55BFBCF1}">
            <pc226:cmChg xmlns:pc226="http://schemas.microsoft.com/office/powerpoint/2022/06/main/command" chg="add">
              <pc226:chgData name="Sarah Hutchinson" userId="S::sarah_neimandcollaborative.com#ext#@ncconnect.onmicrosoft.com::b58dcbc7-0afa-4a1c-baed-53722a993875" providerId="AD" clId="Web-{943B873A-417E-59BA-1DCC-C6C9A6E2BF91}" dt="2024-07-11T13:13:50.324" v="19"/>
              <pc2:cmMkLst xmlns:pc2="http://schemas.microsoft.com/office/powerpoint/2019/9/main/command">
                <pc:docMk/>
                <pc:sldMk cId="0" sldId="2147478931"/>
                <pc2:cmMk id="{768ED4FE-10EF-4AE8-90E2-5D03FAE144A4}"/>
              </pc2:cmMkLst>
            </pc226:cmChg>
          </p:ext>
        </pc:extLst>
      </pc:sldChg>
      <pc:sldChg chg="modSp">
        <pc:chgData name="Sarah Hutchinson" userId="S::sarah_neimandcollaborative.com#ext#@ncconnect.onmicrosoft.com::b58dcbc7-0afa-4a1c-baed-53722a993875" providerId="AD" clId="Web-{943B873A-417E-59BA-1DCC-C6C9A6E2BF91}" dt="2024-07-11T13:09:08.982" v="2" actId="20577"/>
        <pc:sldMkLst>
          <pc:docMk/>
          <pc:sldMk cId="1282052852" sldId="2147478960"/>
        </pc:sldMkLst>
        <pc:spChg chg="mod">
          <ac:chgData name="Sarah Hutchinson" userId="S::sarah_neimandcollaborative.com#ext#@ncconnect.onmicrosoft.com::b58dcbc7-0afa-4a1c-baed-53722a993875" providerId="AD" clId="Web-{943B873A-417E-59BA-1DCC-C6C9A6E2BF91}" dt="2024-07-11T13:09:08.982" v="2" actId="20577"/>
          <ac:spMkLst>
            <pc:docMk/>
            <pc:sldMk cId="1282052852" sldId="2147478960"/>
            <ac:spMk id="26" creationId="{00000000-0000-0000-0000-000000000000}"/>
          </ac:spMkLst>
        </pc:spChg>
      </pc:sldChg>
      <pc:sldChg chg="addCm">
        <pc:chgData name="Sarah Hutchinson" userId="S::sarah_neimandcollaborative.com#ext#@ncconnect.onmicrosoft.com::b58dcbc7-0afa-4a1c-baed-53722a993875" providerId="AD" clId="Web-{943B873A-417E-59BA-1DCC-C6C9A6E2BF91}" dt="2024-07-11T13:12:19.466" v="10"/>
        <pc:sldMkLst>
          <pc:docMk/>
          <pc:sldMk cId="2189439341" sldId="2147478961"/>
        </pc:sldMkLst>
        <pc:extLst>
          <p:ext xmlns:p="http://schemas.openxmlformats.org/presentationml/2006/main" uri="{D6D511B9-2390-475A-947B-AFAB55BFBCF1}">
            <pc226:cmChg xmlns:pc226="http://schemas.microsoft.com/office/powerpoint/2022/06/main/command" chg="add">
              <pc226:chgData name="Sarah Hutchinson" userId="S::sarah_neimandcollaborative.com#ext#@ncconnect.onmicrosoft.com::b58dcbc7-0afa-4a1c-baed-53722a993875" providerId="AD" clId="Web-{943B873A-417E-59BA-1DCC-C6C9A6E2BF91}" dt="2024-07-11T13:12:19.466" v="10"/>
              <pc2:cmMkLst xmlns:pc2="http://schemas.microsoft.com/office/powerpoint/2019/9/main/command">
                <pc:docMk/>
                <pc:sldMk cId="2189439341" sldId="2147478961"/>
                <pc2:cmMk id="{A121E1E9-6CC8-4364-951F-A6ADC39D7680}"/>
              </pc2:cmMkLst>
            </pc226:cmChg>
          </p:ext>
        </pc:extLst>
      </pc:sldChg>
      <pc:sldChg chg="modSp addCm">
        <pc:chgData name="Sarah Hutchinson" userId="S::sarah_neimandcollaborative.com#ext#@ncconnect.onmicrosoft.com::b58dcbc7-0afa-4a1c-baed-53722a993875" providerId="AD" clId="Web-{943B873A-417E-59BA-1DCC-C6C9A6E2BF91}" dt="2024-07-11T13:10:31.763" v="8" actId="20577"/>
        <pc:sldMkLst>
          <pc:docMk/>
          <pc:sldMk cId="2103927190" sldId="2147478962"/>
        </pc:sldMkLst>
        <pc:spChg chg="mod">
          <ac:chgData name="Sarah Hutchinson" userId="S::sarah_neimandcollaborative.com#ext#@ncconnect.onmicrosoft.com::b58dcbc7-0afa-4a1c-baed-53722a993875" providerId="AD" clId="Web-{943B873A-417E-59BA-1DCC-C6C9A6E2BF91}" dt="2024-07-11T13:10:31.763" v="8" actId="20577"/>
          <ac:spMkLst>
            <pc:docMk/>
            <pc:sldMk cId="2103927190" sldId="2147478962"/>
            <ac:spMk id="26" creationId="{00000000-0000-0000-0000-000000000000}"/>
          </ac:spMkLst>
        </pc:spChg>
        <pc:extLst>
          <p:ext xmlns:p="http://schemas.openxmlformats.org/presentationml/2006/main" uri="{D6D511B9-2390-475A-947B-AFAB55BFBCF1}">
            <pc226:cmChg xmlns:pc226="http://schemas.microsoft.com/office/powerpoint/2022/06/main/command" chg="add">
              <pc226:chgData name="Sarah Hutchinson" userId="S::sarah_neimandcollaborative.com#ext#@ncconnect.onmicrosoft.com::b58dcbc7-0afa-4a1c-baed-53722a993875" providerId="AD" clId="Web-{943B873A-417E-59BA-1DCC-C6C9A6E2BF91}" dt="2024-07-11T13:09:50.732" v="4"/>
              <pc2:cmMkLst xmlns:pc2="http://schemas.microsoft.com/office/powerpoint/2019/9/main/command">
                <pc:docMk/>
                <pc:sldMk cId="2103927190" sldId="2147478962"/>
                <pc2:cmMk id="{A3C70F56-3009-4CBE-81C4-61BEC12880B5}"/>
              </pc2:cmMkLst>
            </pc226:cmChg>
          </p:ext>
        </pc:extLst>
      </pc:sldChg>
      <pc:sldChg chg="addCm">
        <pc:chgData name="Sarah Hutchinson" userId="S::sarah_neimandcollaborative.com#ext#@ncconnect.onmicrosoft.com::b58dcbc7-0afa-4a1c-baed-53722a993875" providerId="AD" clId="Web-{943B873A-417E-59BA-1DCC-C6C9A6E2BF91}" dt="2024-07-11T13:11:24.169" v="9"/>
        <pc:sldMkLst>
          <pc:docMk/>
          <pc:sldMk cId="2579085756" sldId="2147478963"/>
        </pc:sldMkLst>
        <pc:extLst>
          <p:ext xmlns:p="http://schemas.openxmlformats.org/presentationml/2006/main" uri="{D6D511B9-2390-475A-947B-AFAB55BFBCF1}">
            <pc226:cmChg xmlns:pc226="http://schemas.microsoft.com/office/powerpoint/2022/06/main/command" chg="add">
              <pc226:chgData name="Sarah Hutchinson" userId="S::sarah_neimandcollaborative.com#ext#@ncconnect.onmicrosoft.com::b58dcbc7-0afa-4a1c-baed-53722a993875" providerId="AD" clId="Web-{943B873A-417E-59BA-1DCC-C6C9A6E2BF91}" dt="2024-07-11T13:11:24.169" v="9"/>
              <pc2:cmMkLst xmlns:pc2="http://schemas.microsoft.com/office/powerpoint/2019/9/main/command">
                <pc:docMk/>
                <pc:sldMk cId="2579085756" sldId="2147478963"/>
                <pc2:cmMk id="{07FA10E4-EF83-4E0D-BE2D-5E14A481B4C0}"/>
              </pc2:cmMkLst>
            </pc226:cmChg>
          </p:ext>
        </pc:extLst>
      </pc:sldChg>
      <pc:sldChg chg="modSp">
        <pc:chgData name="Sarah Hutchinson" userId="S::sarah_neimandcollaborative.com#ext#@ncconnect.onmicrosoft.com::b58dcbc7-0afa-4a1c-baed-53722a993875" providerId="AD" clId="Web-{943B873A-417E-59BA-1DCC-C6C9A6E2BF91}" dt="2024-07-11T13:12:54.668" v="17" actId="20577"/>
        <pc:sldMkLst>
          <pc:docMk/>
          <pc:sldMk cId="1726280427" sldId="2147478965"/>
        </pc:sldMkLst>
        <pc:spChg chg="mod">
          <ac:chgData name="Sarah Hutchinson" userId="S::sarah_neimandcollaborative.com#ext#@ncconnect.onmicrosoft.com::b58dcbc7-0afa-4a1c-baed-53722a993875" providerId="AD" clId="Web-{943B873A-417E-59BA-1DCC-C6C9A6E2BF91}" dt="2024-07-11T13:12:54.668" v="17" actId="20577"/>
          <ac:spMkLst>
            <pc:docMk/>
            <pc:sldMk cId="1726280427" sldId="2147478965"/>
            <ac:spMk id="5" creationId="{C505538D-17F1-BBB7-2140-AC01835D2F88}"/>
          </ac:spMkLst>
        </pc:spChg>
      </pc:sldChg>
    </pc:docChg>
  </pc:docChgLst>
  <pc:docChgLst>
    <pc:chgData name="Rebecca Diaz-Castrejon" userId="S::rebecca_neimandcollaborative.com#ext#@ncconnect.onmicrosoft.com::2e9df2d5-df92-4e5c-ad51-805d35800e25" providerId="AD" clId="Web-{E68E473C-B509-35AF-E0BF-6709024905D3}"/>
    <pc:docChg chg="modSld">
      <pc:chgData name="Rebecca Diaz-Castrejon" userId="S::rebecca_neimandcollaborative.com#ext#@ncconnect.onmicrosoft.com::2e9df2d5-df92-4e5c-ad51-805d35800e25" providerId="AD" clId="Web-{E68E473C-B509-35AF-E0BF-6709024905D3}" dt="2024-07-25T11:06:35.555" v="7"/>
      <pc:docMkLst>
        <pc:docMk/>
      </pc:docMkLst>
      <pc:sldChg chg="modCm">
        <pc:chgData name="Rebecca Diaz-Castrejon" userId="S::rebecca_neimandcollaborative.com#ext#@ncconnect.onmicrosoft.com::2e9df2d5-df92-4e5c-ad51-805d35800e25" providerId="AD" clId="Web-{E68E473C-B509-35AF-E0BF-6709024905D3}" dt="2024-07-25T11:05:32.242" v="6"/>
        <pc:sldMkLst>
          <pc:docMk/>
          <pc:sldMk cId="775686506" sldId="2147478966"/>
        </pc:sldMkLst>
        <pc:extLst>
          <p:ext xmlns:p="http://schemas.openxmlformats.org/presentationml/2006/main" uri="{D6D511B9-2390-475A-947B-AFAB55BFBCF1}">
            <pc226:cmChg xmlns:pc226="http://schemas.microsoft.com/office/powerpoint/2022/06/main/command" chg="">
              <pc226:chgData name="Rebecca Diaz-Castrejon" userId="S::rebecca_neimandcollaborative.com#ext#@ncconnect.onmicrosoft.com::2e9df2d5-df92-4e5c-ad51-805d35800e25" providerId="AD" clId="Web-{E68E473C-B509-35AF-E0BF-6709024905D3}" dt="2024-07-25T11:05:32.242" v="6"/>
              <pc2:cmMkLst xmlns:pc2="http://schemas.microsoft.com/office/powerpoint/2019/9/main/command">
                <pc:docMk/>
                <pc:sldMk cId="775686506" sldId="2147478966"/>
                <pc2:cmMk id="{67218F79-C79D-4F41-816A-25C3C29D5B16}"/>
              </pc2:cmMkLst>
              <pc226:cmRplyChg chg="add">
                <pc226:chgData name="Rebecca Diaz-Castrejon" userId="S::rebecca_neimandcollaborative.com#ext#@ncconnect.onmicrosoft.com::2e9df2d5-df92-4e5c-ad51-805d35800e25" providerId="AD" clId="Web-{E68E473C-B509-35AF-E0BF-6709024905D3}" dt="2024-07-25T11:05:32.242" v="6"/>
                <pc2:cmRplyMkLst xmlns:pc2="http://schemas.microsoft.com/office/powerpoint/2019/9/main/command">
                  <pc:docMk/>
                  <pc:sldMk cId="775686506" sldId="2147478966"/>
                  <pc2:cmMk id="{67218F79-C79D-4F41-816A-25C3C29D5B16}"/>
                  <pc2:cmRplyMk id="{588FBA32-36F3-48D6-ADCE-78C04EA15267}"/>
                </pc2:cmRplyMkLst>
              </pc226:cmRplyChg>
            </pc226:cmChg>
          </p:ext>
        </pc:extLst>
      </pc:sldChg>
      <pc:sldChg chg="modCm">
        <pc:chgData name="Rebecca Diaz-Castrejon" userId="S::rebecca_neimandcollaborative.com#ext#@ncconnect.onmicrosoft.com::2e9df2d5-df92-4e5c-ad51-805d35800e25" providerId="AD" clId="Web-{E68E473C-B509-35AF-E0BF-6709024905D3}" dt="2024-07-25T11:06:35.555" v="7"/>
        <pc:sldMkLst>
          <pc:docMk/>
          <pc:sldMk cId="2464339035" sldId="2147478969"/>
        </pc:sldMkLst>
        <pc:extLst>
          <p:ext xmlns:p="http://schemas.openxmlformats.org/presentationml/2006/main" uri="{D6D511B9-2390-475A-947B-AFAB55BFBCF1}">
            <pc226:cmChg xmlns:pc226="http://schemas.microsoft.com/office/powerpoint/2022/06/main/command" chg="">
              <pc226:chgData name="Rebecca Diaz-Castrejon" userId="S::rebecca_neimandcollaborative.com#ext#@ncconnect.onmicrosoft.com::2e9df2d5-df92-4e5c-ad51-805d35800e25" providerId="AD" clId="Web-{E68E473C-B509-35AF-E0BF-6709024905D3}" dt="2024-07-25T11:06:35.555" v="7"/>
              <pc2:cmMkLst xmlns:pc2="http://schemas.microsoft.com/office/powerpoint/2019/9/main/command">
                <pc:docMk/>
                <pc:sldMk cId="2464339035" sldId="2147478969"/>
                <pc2:cmMk id="{CA913DEF-8542-D14C-A90A-6BEF282AEB8B}"/>
              </pc2:cmMkLst>
              <pc226:cmRplyChg chg="add">
                <pc226:chgData name="Rebecca Diaz-Castrejon" userId="S::rebecca_neimandcollaborative.com#ext#@ncconnect.onmicrosoft.com::2e9df2d5-df92-4e5c-ad51-805d35800e25" providerId="AD" clId="Web-{E68E473C-B509-35AF-E0BF-6709024905D3}" dt="2024-07-25T11:06:35.555" v="7"/>
                <pc2:cmRplyMkLst xmlns:pc2="http://schemas.microsoft.com/office/powerpoint/2019/9/main/command">
                  <pc:docMk/>
                  <pc:sldMk cId="2464339035" sldId="2147478969"/>
                  <pc2:cmMk id="{CA913DEF-8542-D14C-A90A-6BEF282AEB8B}"/>
                  <pc2:cmRplyMk id="{62CFCB7C-772A-4177-A381-95A6AB43EFA3}"/>
                </pc2:cmRplyMkLst>
              </pc226:cmRplyChg>
            </pc226:cmChg>
          </p:ext>
        </pc:extLst>
      </pc:sldChg>
      <pc:sldChg chg="modSp">
        <pc:chgData name="Rebecca Diaz-Castrejon" userId="S::rebecca_neimandcollaborative.com#ext#@ncconnect.onmicrosoft.com::2e9df2d5-df92-4e5c-ad51-805d35800e25" providerId="AD" clId="Web-{E68E473C-B509-35AF-E0BF-6709024905D3}" dt="2024-07-25T11:04:33.834" v="5"/>
        <pc:sldMkLst>
          <pc:docMk/>
          <pc:sldMk cId="3983646097" sldId="2147478976"/>
        </pc:sldMkLst>
        <pc:graphicFrameChg chg="mod modGraphic">
          <ac:chgData name="Rebecca Diaz-Castrejon" userId="S::rebecca_neimandcollaborative.com#ext#@ncconnect.onmicrosoft.com::2e9df2d5-df92-4e5c-ad51-805d35800e25" providerId="AD" clId="Web-{E68E473C-B509-35AF-E0BF-6709024905D3}" dt="2024-07-25T11:04:33.834" v="5"/>
          <ac:graphicFrameMkLst>
            <pc:docMk/>
            <pc:sldMk cId="3983646097" sldId="2147478976"/>
            <ac:graphicFrameMk id="5" creationId="{3D66B686-3594-0FD5-A4C4-DF1FF45A76EB}"/>
          </ac:graphicFrameMkLst>
        </pc:graphicFrameChg>
      </pc:sldChg>
    </pc:docChg>
  </pc:docChgLst>
  <pc:docChgLst>
    <pc:chgData name="Sherrod, Gwendolyn" userId="S::gwen.sherrod@dhhs.nc.gov::a043e69b-bbe2-4318-bdb9-c403b3086222" providerId="AD" clId="Web-{97F7B077-7016-1E5C-D2DB-91A1329BEA92}"/>
    <pc:docChg chg="">
      <pc:chgData name="Sherrod, Gwendolyn" userId="S::gwen.sherrod@dhhs.nc.gov::a043e69b-bbe2-4318-bdb9-c403b3086222" providerId="AD" clId="Web-{97F7B077-7016-1E5C-D2DB-91A1329BEA92}" dt="2024-07-18T13:49:51.077" v="0"/>
      <pc:docMkLst>
        <pc:docMk/>
      </pc:docMkLst>
      <pc:sldChg chg="modCm">
        <pc:chgData name="Sherrod, Gwendolyn" userId="S::gwen.sherrod@dhhs.nc.gov::a043e69b-bbe2-4318-bdb9-c403b3086222" providerId="AD" clId="Web-{97F7B077-7016-1E5C-D2DB-91A1329BEA92}" dt="2024-07-18T13:49:51.077" v="0"/>
        <pc:sldMkLst>
          <pc:docMk/>
          <pc:sldMk cId="3500858486" sldId="2147478977"/>
        </pc:sldMkLst>
        <pc:extLst>
          <p:ext xmlns:p="http://schemas.openxmlformats.org/presentationml/2006/main" uri="{D6D511B9-2390-475A-947B-AFAB55BFBCF1}">
            <pc226:cmChg xmlns:pc226="http://schemas.microsoft.com/office/powerpoint/2022/06/main/command" chg="">
              <pc226:chgData name="Sherrod, Gwendolyn" userId="S::gwen.sherrod@dhhs.nc.gov::a043e69b-bbe2-4318-bdb9-c403b3086222" providerId="AD" clId="Web-{97F7B077-7016-1E5C-D2DB-91A1329BEA92}" dt="2024-07-18T13:49:51.077" v="0"/>
              <pc2:cmMkLst xmlns:pc2="http://schemas.microsoft.com/office/powerpoint/2019/9/main/command">
                <pc:docMk/>
                <pc:sldMk cId="3500858486" sldId="2147478977"/>
                <pc2:cmMk id="{52B43BD4-E1A8-456E-9E48-345D726A10E3}"/>
              </pc2:cmMkLst>
              <pc226:cmRplyChg chg="add">
                <pc226:chgData name="Sherrod, Gwendolyn" userId="S::gwen.sherrod@dhhs.nc.gov::a043e69b-bbe2-4318-bdb9-c403b3086222" providerId="AD" clId="Web-{97F7B077-7016-1E5C-D2DB-91A1329BEA92}" dt="2024-07-18T13:49:51.077" v="0"/>
                <pc2:cmRplyMkLst xmlns:pc2="http://schemas.microsoft.com/office/powerpoint/2019/9/main/command">
                  <pc:docMk/>
                  <pc:sldMk cId="3500858486" sldId="2147478977"/>
                  <pc2:cmMk id="{52B43BD4-E1A8-456E-9E48-345D726A10E3}"/>
                  <pc2:cmRplyMk id="{5A7C82B0-0ADB-4CED-B52C-7D8142E50AE0}"/>
                </pc2:cmRplyMkLst>
              </pc226:cmRplyChg>
            </pc226:cmChg>
          </p:ext>
        </pc:extLst>
      </pc:sldChg>
    </pc:docChg>
  </pc:docChgLst>
  <pc:docChgLst>
    <pc:chgData name="Rebecca Diaz-Castrejon" userId="S::rebecca_neimandcollaborative.com#ext#@ncconnect.onmicrosoft.com::2e9df2d5-df92-4e5c-ad51-805d35800e25" providerId="AD" clId="Web-{F5C4EE43-D58D-4065-CAF3-B4E836D29DB8}"/>
    <pc:docChg chg="modSld">
      <pc:chgData name="Rebecca Diaz-Castrejon" userId="S::rebecca_neimandcollaborative.com#ext#@ncconnect.onmicrosoft.com::2e9df2d5-df92-4e5c-ad51-805d35800e25" providerId="AD" clId="Web-{F5C4EE43-D58D-4065-CAF3-B4E836D29DB8}" dt="2024-08-02T15:21:26.476" v="499"/>
      <pc:docMkLst>
        <pc:docMk/>
      </pc:docMkLst>
      <pc:sldChg chg="addSp delSp modSp modCm">
        <pc:chgData name="Rebecca Diaz-Castrejon" userId="S::rebecca_neimandcollaborative.com#ext#@ncconnect.onmicrosoft.com::2e9df2d5-df92-4e5c-ad51-805d35800e25" providerId="AD" clId="Web-{F5C4EE43-D58D-4065-CAF3-B4E836D29DB8}" dt="2024-08-02T15:15:34.094" v="396"/>
        <pc:sldMkLst>
          <pc:docMk/>
          <pc:sldMk cId="1886286786" sldId="2147376866"/>
        </pc:sldMkLst>
        <pc:spChg chg="add mod ord">
          <ac:chgData name="Rebecca Diaz-Castrejon" userId="S::rebecca_neimandcollaborative.com#ext#@ncconnect.onmicrosoft.com::2e9df2d5-df92-4e5c-ad51-805d35800e25" providerId="AD" clId="Web-{F5C4EE43-D58D-4065-CAF3-B4E836D29DB8}" dt="2024-08-02T14:35:04.560" v="32" actId="14100"/>
          <ac:spMkLst>
            <pc:docMk/>
            <pc:sldMk cId="1886286786" sldId="2147376866"/>
            <ac:spMk id="4" creationId="{4352CE25-F3E1-B0C0-7B1E-F2E806CD9844}"/>
          </ac:spMkLst>
        </pc:spChg>
        <pc:spChg chg="mod">
          <ac:chgData name="Rebecca Diaz-Castrejon" userId="S::rebecca_neimandcollaborative.com#ext#@ncconnect.onmicrosoft.com::2e9df2d5-df92-4e5c-ad51-805d35800e25" providerId="AD" clId="Web-{F5C4EE43-D58D-4065-CAF3-B4E836D29DB8}" dt="2024-08-02T14:35:35.013" v="36" actId="20577"/>
          <ac:spMkLst>
            <pc:docMk/>
            <pc:sldMk cId="1886286786" sldId="2147376866"/>
            <ac:spMk id="6" creationId="{7AC1AC46-3901-E135-9698-FA5FFB6B8D0A}"/>
          </ac:spMkLst>
        </pc:spChg>
        <pc:grpChg chg="del">
          <ac:chgData name="Rebecca Diaz-Castrejon" userId="S::rebecca_neimandcollaborative.com#ext#@ncconnect.onmicrosoft.com::2e9df2d5-df92-4e5c-ad51-805d35800e25" providerId="AD" clId="Web-{F5C4EE43-D58D-4065-CAF3-B4E836D29DB8}" dt="2024-08-02T14:34:17.996" v="28"/>
          <ac:grpSpMkLst>
            <pc:docMk/>
            <pc:sldMk cId="1886286786" sldId="2147376866"/>
            <ac:grpSpMk id="11" creationId="{AC7751F1-DA4B-F649-923D-9E2CB2514897}"/>
          </ac:grpSpMkLst>
        </pc:grpChg>
        <pc:picChg chg="add mod ord">
          <ac:chgData name="Rebecca Diaz-Castrejon" userId="S::rebecca_neimandcollaborative.com#ext#@ncconnect.onmicrosoft.com::2e9df2d5-df92-4e5c-ad51-805d35800e25" providerId="AD" clId="Web-{F5C4EE43-D58D-4065-CAF3-B4E836D29DB8}" dt="2024-08-02T14:35:14.888" v="33" actId="14100"/>
          <ac:picMkLst>
            <pc:docMk/>
            <pc:sldMk cId="1886286786" sldId="2147376866"/>
            <ac:picMk id="3" creationId="{B4BA8645-A071-5408-37EC-8A50919E48AA}"/>
          </ac:picMkLst>
        </pc:picChg>
        <pc:picChg chg="del mod">
          <ac:chgData name="Rebecca Diaz-Castrejon" userId="S::rebecca_neimandcollaborative.com#ext#@ncconnect.onmicrosoft.com::2e9df2d5-df92-4e5c-ad51-805d35800e25" providerId="AD" clId="Web-{F5C4EE43-D58D-4065-CAF3-B4E836D29DB8}" dt="2024-08-02T14:32:25.010" v="11"/>
          <ac:picMkLst>
            <pc:docMk/>
            <pc:sldMk cId="1886286786" sldId="2147376866"/>
            <ac:picMk id="19" creationId="{CCB1F97A-7EAF-CBA5-ED93-7A866D665DCC}"/>
          </ac:picMkLst>
        </pc:picChg>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F5C4EE43-D58D-4065-CAF3-B4E836D29DB8}" dt="2024-08-02T15:15:34.094" v="396"/>
              <pc2:cmMkLst xmlns:pc2="http://schemas.microsoft.com/office/powerpoint/2019/9/main/command">
                <pc:docMk/>
                <pc:sldMk cId="1886286786" sldId="2147376866"/>
                <pc2:cmMk id="{F0D99352-D167-4C1E-B68C-6231EB71D364}"/>
              </pc2:cmMkLst>
              <pc226:cmRplyChg chg="add">
                <pc226:chgData name="Rebecca Diaz-Castrejon" userId="S::rebecca_neimandcollaborative.com#ext#@ncconnect.onmicrosoft.com::2e9df2d5-df92-4e5c-ad51-805d35800e25" providerId="AD" clId="Web-{F5C4EE43-D58D-4065-CAF3-B4E836D29DB8}" dt="2024-08-02T15:15:31.141" v="395"/>
                <pc2:cmRplyMkLst xmlns:pc2="http://schemas.microsoft.com/office/powerpoint/2019/9/main/command">
                  <pc:docMk/>
                  <pc:sldMk cId="1886286786" sldId="2147376866"/>
                  <pc2:cmMk id="{F0D99352-D167-4C1E-B68C-6231EB71D364}"/>
                  <pc2:cmRplyMk id="{78B79C12-AA6B-4EC6-98D5-BE8A512736B8}"/>
                </pc2:cmRplyMkLst>
              </pc226:cmRplyChg>
            </pc226:cmChg>
          </p:ext>
        </pc:extLst>
      </pc:sldChg>
      <pc:sldChg chg="addSp delSp modSp">
        <pc:chgData name="Rebecca Diaz-Castrejon" userId="S::rebecca_neimandcollaborative.com#ext#@ncconnect.onmicrosoft.com::2e9df2d5-df92-4e5c-ad51-805d35800e25" providerId="AD" clId="Web-{F5C4EE43-D58D-4065-CAF3-B4E836D29DB8}" dt="2024-08-02T14:33:52.043" v="25" actId="1076"/>
        <pc:sldMkLst>
          <pc:docMk/>
          <pc:sldMk cId="1282052852" sldId="2147478960"/>
        </pc:sldMkLst>
        <pc:spChg chg="mod">
          <ac:chgData name="Rebecca Diaz-Castrejon" userId="S::rebecca_neimandcollaborative.com#ext#@ncconnect.onmicrosoft.com::2e9df2d5-df92-4e5c-ad51-805d35800e25" providerId="AD" clId="Web-{F5C4EE43-D58D-4065-CAF3-B4E836D29DB8}" dt="2024-08-02T14:33:23.292" v="20" actId="14100"/>
          <ac:spMkLst>
            <pc:docMk/>
            <pc:sldMk cId="1282052852" sldId="2147478960"/>
            <ac:spMk id="2" creationId="{49379B3E-1EAA-094C-B956-629928AFE987}"/>
          </ac:spMkLst>
        </pc:spChg>
        <pc:spChg chg="mod">
          <ac:chgData name="Rebecca Diaz-Castrejon" userId="S::rebecca_neimandcollaborative.com#ext#@ncconnect.onmicrosoft.com::2e9df2d5-df92-4e5c-ad51-805d35800e25" providerId="AD" clId="Web-{F5C4EE43-D58D-4065-CAF3-B4E836D29DB8}" dt="2024-08-02T14:33:29.261" v="21" actId="14100"/>
          <ac:spMkLst>
            <pc:docMk/>
            <pc:sldMk cId="1282052852" sldId="2147478960"/>
            <ac:spMk id="3" creationId="{00000000-0000-0000-0000-000000000000}"/>
          </ac:spMkLst>
        </pc:spChg>
        <pc:picChg chg="add del mod">
          <ac:chgData name="Rebecca Diaz-Castrejon" userId="S::rebecca_neimandcollaborative.com#ext#@ncconnect.onmicrosoft.com::2e9df2d5-df92-4e5c-ad51-805d35800e25" providerId="AD" clId="Web-{F5C4EE43-D58D-4065-CAF3-B4E836D29DB8}" dt="2024-08-02T14:32:30.557" v="12"/>
          <ac:picMkLst>
            <pc:docMk/>
            <pc:sldMk cId="1282052852" sldId="2147478960"/>
            <ac:picMk id="4" creationId="{43753A94-8592-5F8F-D734-FCA2227C2155}"/>
          </ac:picMkLst>
        </pc:picChg>
        <pc:picChg chg="add mod ord modCrop">
          <ac:chgData name="Rebecca Diaz-Castrejon" userId="S::rebecca_neimandcollaborative.com#ext#@ncconnect.onmicrosoft.com::2e9df2d5-df92-4e5c-ad51-805d35800e25" providerId="AD" clId="Web-{F5C4EE43-D58D-4065-CAF3-B4E836D29DB8}" dt="2024-08-02T14:33:52.043" v="25" actId="1076"/>
          <ac:picMkLst>
            <pc:docMk/>
            <pc:sldMk cId="1282052852" sldId="2147478960"/>
            <ac:picMk id="6" creationId="{10A04071-72F6-C255-1A67-DCD58E8A2508}"/>
          </ac:picMkLst>
        </pc:picChg>
        <pc:picChg chg="del">
          <ac:chgData name="Rebecca Diaz-Castrejon" userId="S::rebecca_neimandcollaborative.com#ext#@ncconnect.onmicrosoft.com::2e9df2d5-df92-4e5c-ad51-805d35800e25" providerId="AD" clId="Web-{F5C4EE43-D58D-4065-CAF3-B4E836D29DB8}" dt="2024-08-02T14:30:42.304" v="0"/>
          <ac:picMkLst>
            <pc:docMk/>
            <pc:sldMk cId="1282052852" sldId="2147478960"/>
            <ac:picMk id="8" creationId="{0E33C9CE-086A-7330-13AC-8BA339184E96}"/>
          </ac:picMkLst>
        </pc:picChg>
      </pc:sldChg>
      <pc:sldChg chg="modCm">
        <pc:chgData name="Rebecca Diaz-Castrejon" userId="S::rebecca_neimandcollaborative.com#ext#@ncconnect.onmicrosoft.com::2e9df2d5-df92-4e5c-ad51-805d35800e25" providerId="AD" clId="Web-{F5C4EE43-D58D-4065-CAF3-B4E836D29DB8}" dt="2024-08-02T15:16:01.219" v="398"/>
        <pc:sldMkLst>
          <pc:docMk/>
          <pc:sldMk cId="775686506" sldId="2147478966"/>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F5C4EE43-D58D-4065-CAF3-B4E836D29DB8}" dt="2024-08-02T15:16:01.219" v="398"/>
              <pc2:cmMkLst xmlns:pc2="http://schemas.microsoft.com/office/powerpoint/2019/9/main/command">
                <pc:docMk/>
                <pc:sldMk cId="775686506" sldId="2147478966"/>
                <pc2:cmMk id="{345EDCBD-6B59-4E0B-BDFC-8A4569CB0216}"/>
              </pc2:cmMkLst>
              <pc226:cmRplyChg chg="add">
                <pc226:chgData name="Rebecca Diaz-Castrejon" userId="S::rebecca_neimandcollaborative.com#ext#@ncconnect.onmicrosoft.com::2e9df2d5-df92-4e5c-ad51-805d35800e25" providerId="AD" clId="Web-{F5C4EE43-D58D-4065-CAF3-B4E836D29DB8}" dt="2024-08-02T15:15:58.876" v="397"/>
                <pc2:cmRplyMkLst xmlns:pc2="http://schemas.microsoft.com/office/powerpoint/2019/9/main/command">
                  <pc:docMk/>
                  <pc:sldMk cId="775686506" sldId="2147478966"/>
                  <pc2:cmMk id="{345EDCBD-6B59-4E0B-BDFC-8A4569CB0216}"/>
                  <pc2:cmRplyMk id="{59A5BF26-04F0-4C8C-9883-07B1EA274144}"/>
                </pc2:cmRplyMkLst>
              </pc226:cmRplyChg>
            </pc226:cmChg>
          </p:ext>
        </pc:extLst>
      </pc:sldChg>
      <pc:sldChg chg="modSp">
        <pc:chgData name="Rebecca Diaz-Castrejon" userId="S::rebecca_neimandcollaborative.com#ext#@ncconnect.onmicrosoft.com::2e9df2d5-df92-4e5c-ad51-805d35800e25" providerId="AD" clId="Web-{F5C4EE43-D58D-4065-CAF3-B4E836D29DB8}" dt="2024-08-02T15:21:26.476" v="499"/>
        <pc:sldMkLst>
          <pc:docMk/>
          <pc:sldMk cId="3983646097" sldId="2147478976"/>
        </pc:sldMkLst>
        <pc:spChg chg="mod">
          <ac:chgData name="Rebecca Diaz-Castrejon" userId="S::rebecca_neimandcollaborative.com#ext#@ncconnect.onmicrosoft.com::2e9df2d5-df92-4e5c-ad51-805d35800e25" providerId="AD" clId="Web-{F5C4EE43-D58D-4065-CAF3-B4E836D29DB8}" dt="2024-08-02T15:20:46.287" v="427" actId="1076"/>
          <ac:spMkLst>
            <pc:docMk/>
            <pc:sldMk cId="3983646097" sldId="2147478976"/>
            <ac:spMk id="2" creationId="{354484A0-45CB-AC1E-E061-2C92420A2199}"/>
          </ac:spMkLst>
        </pc:spChg>
        <pc:graphicFrameChg chg="mod modGraphic">
          <ac:chgData name="Rebecca Diaz-Castrejon" userId="S::rebecca_neimandcollaborative.com#ext#@ncconnect.onmicrosoft.com::2e9df2d5-df92-4e5c-ad51-805d35800e25" providerId="AD" clId="Web-{F5C4EE43-D58D-4065-CAF3-B4E836D29DB8}" dt="2024-08-02T15:21:26.476" v="499"/>
          <ac:graphicFrameMkLst>
            <pc:docMk/>
            <pc:sldMk cId="3983646097" sldId="2147478976"/>
            <ac:graphicFrameMk id="5" creationId="{3D66B686-3594-0FD5-A4C4-DF1FF45A76EB}"/>
          </ac:graphicFrameMkLst>
        </pc:graphicFrameChg>
      </pc:sldChg>
      <pc:sldChg chg="modCm">
        <pc:chgData name="Rebecca Diaz-Castrejon" userId="S::rebecca_neimandcollaborative.com#ext#@ncconnect.onmicrosoft.com::2e9df2d5-df92-4e5c-ad51-805d35800e25" providerId="AD" clId="Web-{F5C4EE43-D58D-4065-CAF3-B4E836D29DB8}" dt="2024-08-02T15:16:25.095" v="401"/>
        <pc:sldMkLst>
          <pc:docMk/>
          <pc:sldMk cId="4240203115" sldId="2147478978"/>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F5C4EE43-D58D-4065-CAF3-B4E836D29DB8}" dt="2024-08-02T15:16:25.095" v="401"/>
              <pc2:cmMkLst xmlns:pc2="http://schemas.microsoft.com/office/powerpoint/2019/9/main/command">
                <pc:docMk/>
                <pc:sldMk cId="4240203115" sldId="2147478978"/>
                <pc2:cmMk id="{AE2FE2EE-521C-41D6-B9C3-F051003F6A8E}"/>
              </pc2:cmMkLst>
              <pc226:cmRplyChg chg="add">
                <pc226:chgData name="Rebecca Diaz-Castrejon" userId="S::rebecca_neimandcollaborative.com#ext#@ncconnect.onmicrosoft.com::2e9df2d5-df92-4e5c-ad51-805d35800e25" providerId="AD" clId="Web-{F5C4EE43-D58D-4065-CAF3-B4E836D29DB8}" dt="2024-08-02T15:16:22.735" v="400"/>
                <pc2:cmRplyMkLst xmlns:pc2="http://schemas.microsoft.com/office/powerpoint/2019/9/main/command">
                  <pc:docMk/>
                  <pc:sldMk cId="4240203115" sldId="2147478978"/>
                  <pc2:cmMk id="{AE2FE2EE-521C-41D6-B9C3-F051003F6A8E}"/>
                  <pc2:cmRplyMk id="{B427CA20-62D8-4AA2-98D1-C1D755638DF3}"/>
                </pc2:cmRplyMkLst>
              </pc226:cmRplyChg>
            </pc226:cmChg>
          </p:ext>
        </pc:extLst>
      </pc:sldChg>
      <pc:sldChg chg="addSp delSp modSp">
        <pc:chgData name="Rebecca Diaz-Castrejon" userId="S::rebecca_neimandcollaborative.com#ext#@ncconnect.onmicrosoft.com::2e9df2d5-df92-4e5c-ad51-805d35800e25" providerId="AD" clId="Web-{F5C4EE43-D58D-4065-CAF3-B4E836D29DB8}" dt="2024-08-02T15:20:24.834" v="426" actId="14100"/>
        <pc:sldMkLst>
          <pc:docMk/>
          <pc:sldMk cId="1863474302" sldId="2147478980"/>
        </pc:sldMkLst>
        <pc:picChg chg="add del mod ord">
          <ac:chgData name="Rebecca Diaz-Castrejon" userId="S::rebecca_neimandcollaborative.com#ext#@ncconnect.onmicrosoft.com::2e9df2d5-df92-4e5c-ad51-805d35800e25" providerId="AD" clId="Web-{F5C4EE43-D58D-4065-CAF3-B4E836D29DB8}" dt="2024-08-02T14:32:33.572" v="13"/>
          <ac:picMkLst>
            <pc:docMk/>
            <pc:sldMk cId="1863474302" sldId="2147478980"/>
            <ac:picMk id="6" creationId="{A1592B6F-3E99-CFAC-28E7-3018335139EE}"/>
          </ac:picMkLst>
        </pc:picChg>
        <pc:picChg chg="del">
          <ac:chgData name="Rebecca Diaz-Castrejon" userId="S::rebecca_neimandcollaborative.com#ext#@ncconnect.onmicrosoft.com::2e9df2d5-df92-4e5c-ad51-805d35800e25" providerId="AD" clId="Web-{F5C4EE43-D58D-4065-CAF3-B4E836D29DB8}" dt="2024-08-02T14:31:15.571" v="2"/>
          <ac:picMkLst>
            <pc:docMk/>
            <pc:sldMk cId="1863474302" sldId="2147478980"/>
            <ac:picMk id="8" creationId="{C4B61107-CBF4-71EB-32A2-1076C76F91E3}"/>
          </ac:picMkLst>
        </pc:picChg>
        <pc:picChg chg="add del mod">
          <ac:chgData name="Rebecca Diaz-Castrejon" userId="S::rebecca_neimandcollaborative.com#ext#@ncconnect.onmicrosoft.com::2e9df2d5-df92-4e5c-ad51-805d35800e25" providerId="AD" clId="Web-{F5C4EE43-D58D-4065-CAF3-B4E836D29DB8}" dt="2024-08-02T14:32:51.745" v="16"/>
          <ac:picMkLst>
            <pc:docMk/>
            <pc:sldMk cId="1863474302" sldId="2147478980"/>
            <ac:picMk id="9" creationId="{E6F7A8CF-9D0A-6881-8EB8-8170A50CF429}"/>
          </ac:picMkLst>
        </pc:picChg>
        <pc:picChg chg="add del mod ord modCrop">
          <ac:chgData name="Rebecca Diaz-Castrejon" userId="S::rebecca_neimandcollaborative.com#ext#@ncconnect.onmicrosoft.com::2e9df2d5-df92-4e5c-ad51-805d35800e25" providerId="AD" clId="Web-{F5C4EE43-D58D-4065-CAF3-B4E836D29DB8}" dt="2024-08-02T14:53:15.052" v="55"/>
          <ac:picMkLst>
            <pc:docMk/>
            <pc:sldMk cId="1863474302" sldId="2147478980"/>
            <ac:picMk id="10" creationId="{04F59741-20EA-28F1-45F3-0CC4E1A6C3F4}"/>
          </ac:picMkLst>
        </pc:picChg>
        <pc:picChg chg="add mod ord modCrop">
          <ac:chgData name="Rebecca Diaz-Castrejon" userId="S::rebecca_neimandcollaborative.com#ext#@ncconnect.onmicrosoft.com::2e9df2d5-df92-4e5c-ad51-805d35800e25" providerId="AD" clId="Web-{F5C4EE43-D58D-4065-CAF3-B4E836D29DB8}" dt="2024-08-02T15:20:24.834" v="426" actId="14100"/>
          <ac:picMkLst>
            <pc:docMk/>
            <pc:sldMk cId="1863474302" sldId="2147478980"/>
            <ac:picMk id="11" creationId="{795333A1-3CA1-57B5-9183-49734FD0E4EC}"/>
          </ac:picMkLst>
        </pc:picChg>
      </pc:sldChg>
      <pc:sldChg chg="delSp modSp">
        <pc:chgData name="Rebecca Diaz-Castrejon" userId="S::rebecca_neimandcollaborative.com#ext#@ncconnect.onmicrosoft.com::2e9df2d5-df92-4e5c-ad51-805d35800e25" providerId="AD" clId="Web-{F5C4EE43-D58D-4065-CAF3-B4E836D29DB8}" dt="2024-08-02T15:00:33.248" v="145" actId="1076"/>
        <pc:sldMkLst>
          <pc:docMk/>
          <pc:sldMk cId="787076014" sldId="2147478988"/>
        </pc:sldMkLst>
        <pc:spChg chg="mod">
          <ac:chgData name="Rebecca Diaz-Castrejon" userId="S::rebecca_neimandcollaborative.com#ext#@ncconnect.onmicrosoft.com::2e9df2d5-df92-4e5c-ad51-805d35800e25" providerId="AD" clId="Web-{F5C4EE43-D58D-4065-CAF3-B4E836D29DB8}" dt="2024-08-02T14:58:16.042" v="112" actId="1076"/>
          <ac:spMkLst>
            <pc:docMk/>
            <pc:sldMk cId="787076014" sldId="2147478988"/>
            <ac:spMk id="47" creationId="{1D6DE629-1831-A43D-3710-CF29918BCAD0}"/>
          </ac:spMkLst>
        </pc:spChg>
        <pc:spChg chg="mod">
          <ac:chgData name="Rebecca Diaz-Castrejon" userId="S::rebecca_neimandcollaborative.com#ext#@ncconnect.onmicrosoft.com::2e9df2d5-df92-4e5c-ad51-805d35800e25" providerId="AD" clId="Web-{F5C4EE43-D58D-4065-CAF3-B4E836D29DB8}" dt="2024-08-02T15:00:33.248" v="145" actId="1076"/>
          <ac:spMkLst>
            <pc:docMk/>
            <pc:sldMk cId="787076014" sldId="2147478988"/>
            <ac:spMk id="56" creationId="{51F11F86-893F-CB9C-892C-B48A73E1BB22}"/>
          </ac:spMkLst>
        </pc:spChg>
        <pc:spChg chg="mod">
          <ac:chgData name="Rebecca Diaz-Castrejon" userId="S::rebecca_neimandcollaborative.com#ext#@ncconnect.onmicrosoft.com::2e9df2d5-df92-4e5c-ad51-805d35800e25" providerId="AD" clId="Web-{F5C4EE43-D58D-4065-CAF3-B4E836D29DB8}" dt="2024-08-02T14:59:05.528" v="120" actId="20577"/>
          <ac:spMkLst>
            <pc:docMk/>
            <pc:sldMk cId="787076014" sldId="2147478988"/>
            <ac:spMk id="59" creationId="{8A53AA7F-E2D5-474E-9898-384CE3BC8B38}"/>
          </ac:spMkLst>
        </pc:spChg>
        <pc:spChg chg="mod">
          <ac:chgData name="Rebecca Diaz-Castrejon" userId="S::rebecca_neimandcollaborative.com#ext#@ncconnect.onmicrosoft.com::2e9df2d5-df92-4e5c-ad51-805d35800e25" providerId="AD" clId="Web-{F5C4EE43-D58D-4065-CAF3-B4E836D29DB8}" dt="2024-08-02T15:00:09.388" v="144" actId="1076"/>
          <ac:spMkLst>
            <pc:docMk/>
            <pc:sldMk cId="787076014" sldId="2147478988"/>
            <ac:spMk id="67" creationId="{497B080B-5BF5-5026-29B8-577A8C3B4B43}"/>
          </ac:spMkLst>
        </pc:spChg>
        <pc:spChg chg="mod">
          <ac:chgData name="Rebecca Diaz-Castrejon" userId="S::rebecca_neimandcollaborative.com#ext#@ncconnect.onmicrosoft.com::2e9df2d5-df92-4e5c-ad51-805d35800e25" providerId="AD" clId="Web-{F5C4EE43-D58D-4065-CAF3-B4E836D29DB8}" dt="2024-08-02T14:59:11.981" v="121" actId="20577"/>
          <ac:spMkLst>
            <pc:docMk/>
            <pc:sldMk cId="787076014" sldId="2147478988"/>
            <ac:spMk id="69" creationId="{65568A9C-7A5B-ACD1-E469-0DDC9BA0E719}"/>
          </ac:spMkLst>
        </pc:spChg>
        <pc:picChg chg="del mod">
          <ac:chgData name="Rebecca Diaz-Castrejon" userId="S::rebecca_neimandcollaborative.com#ext#@ncconnect.onmicrosoft.com::2e9df2d5-df92-4e5c-ad51-805d35800e25" providerId="AD" clId="Web-{F5C4EE43-D58D-4065-CAF3-B4E836D29DB8}" dt="2024-08-02T14:58:04.026" v="110"/>
          <ac:picMkLst>
            <pc:docMk/>
            <pc:sldMk cId="787076014" sldId="2147478988"/>
            <ac:picMk id="34" creationId="{58FF9405-A80E-C5D8-58AA-5763B463A7A6}"/>
          </ac:picMkLst>
        </pc:picChg>
        <pc:picChg chg="mod">
          <ac:chgData name="Rebecca Diaz-Castrejon" userId="S::rebecca_neimandcollaborative.com#ext#@ncconnect.onmicrosoft.com::2e9df2d5-df92-4e5c-ad51-805d35800e25" providerId="AD" clId="Web-{F5C4EE43-D58D-4065-CAF3-B4E836D29DB8}" dt="2024-08-02T14:58:21.417" v="114" actId="14100"/>
          <ac:picMkLst>
            <pc:docMk/>
            <pc:sldMk cId="787076014" sldId="2147478988"/>
            <ac:picMk id="57" creationId="{8617AFE8-499A-CE26-32C3-F3DDF22E7647}"/>
          </ac:picMkLst>
        </pc:picChg>
      </pc:sldChg>
      <pc:sldChg chg="addSp delSp modSp delCm">
        <pc:chgData name="Rebecca Diaz-Castrejon" userId="S::rebecca_neimandcollaborative.com#ext#@ncconnect.onmicrosoft.com::2e9df2d5-df92-4e5c-ad51-805d35800e25" providerId="AD" clId="Web-{F5C4EE43-D58D-4065-CAF3-B4E836D29DB8}" dt="2024-08-02T15:16:06.360" v="399"/>
        <pc:sldMkLst>
          <pc:docMk/>
          <pc:sldMk cId="1150341760" sldId="2147478989"/>
        </pc:sldMkLst>
        <pc:spChg chg="del">
          <ac:chgData name="Rebecca Diaz-Castrejon" userId="S::rebecca_neimandcollaborative.com#ext#@ncconnect.onmicrosoft.com::2e9df2d5-df92-4e5c-ad51-805d35800e25" providerId="AD" clId="Web-{F5C4EE43-D58D-4065-CAF3-B4E836D29DB8}" dt="2024-08-02T14:55:17.586" v="67"/>
          <ac:spMkLst>
            <pc:docMk/>
            <pc:sldMk cId="1150341760" sldId="2147478989"/>
            <ac:spMk id="2" creationId="{C1001145-420B-EAE4-3A90-1D6D6062B0A3}"/>
          </ac:spMkLst>
        </pc:spChg>
        <pc:spChg chg="mod">
          <ac:chgData name="Rebecca Diaz-Castrejon" userId="S::rebecca_neimandcollaborative.com#ext#@ncconnect.onmicrosoft.com::2e9df2d5-df92-4e5c-ad51-805d35800e25" providerId="AD" clId="Web-{F5C4EE43-D58D-4065-CAF3-B4E836D29DB8}" dt="2024-08-02T14:55:21.601" v="69" actId="1076"/>
          <ac:spMkLst>
            <pc:docMk/>
            <pc:sldMk cId="1150341760" sldId="2147478989"/>
            <ac:spMk id="3" creationId="{255A3288-5AA8-3055-8765-96EF049E3C49}"/>
          </ac:spMkLst>
        </pc:spChg>
        <pc:spChg chg="del">
          <ac:chgData name="Rebecca Diaz-Castrejon" userId="S::rebecca_neimandcollaborative.com#ext#@ncconnect.onmicrosoft.com::2e9df2d5-df92-4e5c-ad51-805d35800e25" providerId="AD" clId="Web-{F5C4EE43-D58D-4065-CAF3-B4E836D29DB8}" dt="2024-08-02T14:55:17.586" v="66"/>
          <ac:spMkLst>
            <pc:docMk/>
            <pc:sldMk cId="1150341760" sldId="2147478989"/>
            <ac:spMk id="4" creationId="{F9FA7D1A-AF7B-8EDB-AC58-1A0D7502B2BD}"/>
          </ac:spMkLst>
        </pc:spChg>
        <pc:spChg chg="mod">
          <ac:chgData name="Rebecca Diaz-Castrejon" userId="S::rebecca_neimandcollaborative.com#ext#@ncconnect.onmicrosoft.com::2e9df2d5-df92-4e5c-ad51-805d35800e25" providerId="AD" clId="Web-{F5C4EE43-D58D-4065-CAF3-B4E836D29DB8}" dt="2024-08-02T14:55:21.758" v="74" actId="1076"/>
          <ac:spMkLst>
            <pc:docMk/>
            <pc:sldMk cId="1150341760" sldId="2147478989"/>
            <ac:spMk id="6" creationId="{2F1E6EE6-FE02-1F56-E4F4-C6EF4D961FED}"/>
          </ac:spMkLst>
        </pc:spChg>
        <pc:spChg chg="mod">
          <ac:chgData name="Rebecca Diaz-Castrejon" userId="S::rebecca_neimandcollaborative.com#ext#@ncconnect.onmicrosoft.com::2e9df2d5-df92-4e5c-ad51-805d35800e25" providerId="AD" clId="Web-{F5C4EE43-D58D-4065-CAF3-B4E836D29DB8}" dt="2024-08-02T15:10:43.385" v="304" actId="1076"/>
          <ac:spMkLst>
            <pc:docMk/>
            <pc:sldMk cId="1150341760" sldId="2147478989"/>
            <ac:spMk id="7" creationId="{4C349DF6-D5E7-5A75-7FD6-3113C674571E}"/>
          </ac:spMkLst>
        </pc:spChg>
        <pc:spChg chg="del">
          <ac:chgData name="Rebecca Diaz-Castrejon" userId="S::rebecca_neimandcollaborative.com#ext#@ncconnect.onmicrosoft.com::2e9df2d5-df92-4e5c-ad51-805d35800e25" providerId="AD" clId="Web-{F5C4EE43-D58D-4065-CAF3-B4E836D29DB8}" dt="2024-08-02T14:55:17.586" v="65"/>
          <ac:spMkLst>
            <pc:docMk/>
            <pc:sldMk cId="1150341760" sldId="2147478989"/>
            <ac:spMk id="8" creationId="{E8677E75-7915-BE80-B17E-8B4EDFA2DD14}"/>
          </ac:spMkLst>
        </pc:spChg>
        <pc:spChg chg="del">
          <ac:chgData name="Rebecca Diaz-Castrejon" userId="S::rebecca_neimandcollaborative.com#ext#@ncconnect.onmicrosoft.com::2e9df2d5-df92-4e5c-ad51-805d35800e25" providerId="AD" clId="Web-{F5C4EE43-D58D-4065-CAF3-B4E836D29DB8}" dt="2024-08-02T14:55:17.586" v="64"/>
          <ac:spMkLst>
            <pc:docMk/>
            <pc:sldMk cId="1150341760" sldId="2147478989"/>
            <ac:spMk id="9" creationId="{79A86DF9-5B69-BF7E-300C-ADE300B50D31}"/>
          </ac:spMkLst>
        </pc:spChg>
        <pc:spChg chg="mod">
          <ac:chgData name="Rebecca Diaz-Castrejon" userId="S::rebecca_neimandcollaborative.com#ext#@ncconnect.onmicrosoft.com::2e9df2d5-df92-4e5c-ad51-805d35800e25" providerId="AD" clId="Web-{F5C4EE43-D58D-4065-CAF3-B4E836D29DB8}" dt="2024-08-02T15:03:29.611" v="186" actId="1076"/>
          <ac:spMkLst>
            <pc:docMk/>
            <pc:sldMk cId="1150341760" sldId="2147478989"/>
            <ac:spMk id="10" creationId="{8B0A6EC0-76C5-70AE-DC03-6EB03B5EC0AC}"/>
          </ac:spMkLst>
        </pc:spChg>
        <pc:spChg chg="mod">
          <ac:chgData name="Rebecca Diaz-Castrejon" userId="S::rebecca_neimandcollaborative.com#ext#@ncconnect.onmicrosoft.com::2e9df2d5-df92-4e5c-ad51-805d35800e25" providerId="AD" clId="Web-{F5C4EE43-D58D-4065-CAF3-B4E836D29DB8}" dt="2024-08-02T15:12:20.074" v="347" actId="20577"/>
          <ac:spMkLst>
            <pc:docMk/>
            <pc:sldMk cId="1150341760" sldId="2147478989"/>
            <ac:spMk id="11" creationId="{7D6C667A-F81E-78F4-6B13-59BCFA548639}"/>
          </ac:spMkLst>
        </pc:spChg>
        <pc:spChg chg="mod">
          <ac:chgData name="Rebecca Diaz-Castrejon" userId="S::rebecca_neimandcollaborative.com#ext#@ncconnect.onmicrosoft.com::2e9df2d5-df92-4e5c-ad51-805d35800e25" providerId="AD" clId="Web-{F5C4EE43-D58D-4065-CAF3-B4E836D29DB8}" dt="2024-08-02T15:10:29.807" v="301" actId="1076"/>
          <ac:spMkLst>
            <pc:docMk/>
            <pc:sldMk cId="1150341760" sldId="2147478989"/>
            <ac:spMk id="12" creationId="{22D50208-994E-5148-5EA8-C44D879356B3}"/>
          </ac:spMkLst>
        </pc:spChg>
        <pc:spChg chg="mod">
          <ac:chgData name="Rebecca Diaz-Castrejon" userId="S::rebecca_neimandcollaborative.com#ext#@ncconnect.onmicrosoft.com::2e9df2d5-df92-4e5c-ad51-805d35800e25" providerId="AD" clId="Web-{F5C4EE43-D58D-4065-CAF3-B4E836D29DB8}" dt="2024-08-02T15:10:26.853" v="300" actId="1076"/>
          <ac:spMkLst>
            <pc:docMk/>
            <pc:sldMk cId="1150341760" sldId="2147478989"/>
            <ac:spMk id="13" creationId="{84BC72C0-2D88-558F-D98C-39630E5F4593}"/>
          </ac:spMkLst>
        </pc:spChg>
        <pc:spChg chg="mod">
          <ac:chgData name="Rebecca Diaz-Castrejon" userId="S::rebecca_neimandcollaborative.com#ext#@ncconnect.onmicrosoft.com::2e9df2d5-df92-4e5c-ad51-805d35800e25" providerId="AD" clId="Web-{F5C4EE43-D58D-4065-CAF3-B4E836D29DB8}" dt="2024-08-02T14:55:21.820" v="80" actId="1076"/>
          <ac:spMkLst>
            <pc:docMk/>
            <pc:sldMk cId="1150341760" sldId="2147478989"/>
            <ac:spMk id="14" creationId="{3C67681F-F851-8329-DD68-682B6EDBB10D}"/>
          </ac:spMkLst>
        </pc:spChg>
        <pc:spChg chg="mod">
          <ac:chgData name="Rebecca Diaz-Castrejon" userId="S::rebecca_neimandcollaborative.com#ext#@ncconnect.onmicrosoft.com::2e9df2d5-df92-4e5c-ad51-805d35800e25" providerId="AD" clId="Web-{F5C4EE43-D58D-4065-CAF3-B4E836D29DB8}" dt="2024-08-02T15:13:43.779" v="370" actId="20577"/>
          <ac:spMkLst>
            <pc:docMk/>
            <pc:sldMk cId="1150341760" sldId="2147478989"/>
            <ac:spMk id="15" creationId="{2DBCAE15-3C67-849A-7EBB-90980267533D}"/>
          </ac:spMkLst>
        </pc:spChg>
        <pc:spChg chg="add del mod">
          <ac:chgData name="Rebecca Diaz-Castrejon" userId="S::rebecca_neimandcollaborative.com#ext#@ncconnect.onmicrosoft.com::2e9df2d5-df92-4e5c-ad51-805d35800e25" providerId="AD" clId="Web-{F5C4EE43-D58D-4065-CAF3-B4E836D29DB8}" dt="2024-08-02T15:08:44.961" v="261"/>
          <ac:spMkLst>
            <pc:docMk/>
            <pc:sldMk cId="1150341760" sldId="2147478989"/>
            <ac:spMk id="16" creationId="{A8B84572-354F-6BEE-33DC-1A058C1214A2}"/>
          </ac:spMkLst>
        </pc:spChg>
        <pc:spChg chg="add del mod">
          <ac:chgData name="Rebecca Diaz-Castrejon" userId="S::rebecca_neimandcollaborative.com#ext#@ncconnect.onmicrosoft.com::2e9df2d5-df92-4e5c-ad51-805d35800e25" providerId="AD" clId="Web-{F5C4EE43-D58D-4065-CAF3-B4E836D29DB8}" dt="2024-08-02T15:09:14.493" v="274"/>
          <ac:spMkLst>
            <pc:docMk/>
            <pc:sldMk cId="1150341760" sldId="2147478989"/>
            <ac:spMk id="17" creationId="{49901501-59B2-756F-C18E-3A4BFC4D3070}"/>
          </ac:spMkLst>
        </pc:spChg>
        <pc:spChg chg="add mod">
          <ac:chgData name="Rebecca Diaz-Castrejon" userId="S::rebecca_neimandcollaborative.com#ext#@ncconnect.onmicrosoft.com::2e9df2d5-df92-4e5c-ad51-805d35800e25" providerId="AD" clId="Web-{F5C4EE43-D58D-4065-CAF3-B4E836D29DB8}" dt="2024-08-02T15:14:42.218" v="392" actId="20577"/>
          <ac:spMkLst>
            <pc:docMk/>
            <pc:sldMk cId="1150341760" sldId="2147478989"/>
            <ac:spMk id="18" creationId="{A6E1F407-BB0F-EB61-A1DD-6923594427B2}"/>
          </ac:spMkLst>
        </pc:spChg>
        <pc:spChg chg="add del mod">
          <ac:chgData name="Rebecca Diaz-Castrejon" userId="S::rebecca_neimandcollaborative.com#ext#@ncconnect.onmicrosoft.com::2e9df2d5-df92-4e5c-ad51-805d35800e25" providerId="AD" clId="Web-{F5C4EE43-D58D-4065-CAF3-B4E836D29DB8}" dt="2024-08-02T15:10:49.448" v="308"/>
          <ac:spMkLst>
            <pc:docMk/>
            <pc:sldMk cId="1150341760" sldId="2147478989"/>
            <ac:spMk id="19" creationId="{BC7239AD-C014-1A2C-ACDD-3B6ACBB97CE7}"/>
          </ac:spMkLst>
        </pc:spChg>
        <pc:spChg chg="add mod">
          <ac:chgData name="Rebecca Diaz-Castrejon" userId="S::rebecca_neimandcollaborative.com#ext#@ncconnect.onmicrosoft.com::2e9df2d5-df92-4e5c-ad51-805d35800e25" providerId="AD" clId="Web-{F5C4EE43-D58D-4065-CAF3-B4E836D29DB8}" dt="2024-08-02T15:15:09.890" v="394" actId="20577"/>
          <ac:spMkLst>
            <pc:docMk/>
            <pc:sldMk cId="1150341760" sldId="2147478989"/>
            <ac:spMk id="20" creationId="{25D809C1-785A-E128-0345-C548D7AD7E2B}"/>
          </ac:spMkLst>
        </pc:spChg>
        <pc:spChg chg="add del mod">
          <ac:chgData name="Rebecca Diaz-Castrejon" userId="S::rebecca_neimandcollaborative.com#ext#@ncconnect.onmicrosoft.com::2e9df2d5-df92-4e5c-ad51-805d35800e25" providerId="AD" clId="Web-{F5C4EE43-D58D-4065-CAF3-B4E836D29DB8}" dt="2024-08-02T15:12:30.450" v="351"/>
          <ac:spMkLst>
            <pc:docMk/>
            <pc:sldMk cId="1150341760" sldId="2147478989"/>
            <ac:spMk id="21" creationId="{494BDBAD-0A4C-A816-97CD-B6F966A4049E}"/>
          </ac:spMkLst>
        </pc:spChg>
        <pc:spChg chg="add mod">
          <ac:chgData name="Rebecca Diaz-Castrejon" userId="S::rebecca_neimandcollaborative.com#ext#@ncconnect.onmicrosoft.com::2e9df2d5-df92-4e5c-ad51-805d35800e25" providerId="AD" clId="Web-{F5C4EE43-D58D-4065-CAF3-B4E836D29DB8}" dt="2024-08-02T15:13:16.138" v="361" actId="1076"/>
          <ac:spMkLst>
            <pc:docMk/>
            <pc:sldMk cId="1150341760" sldId="2147478989"/>
            <ac:spMk id="22" creationId="{C2397623-24F5-7226-9C48-283C3164238F}"/>
          </ac:spMkLst>
        </pc:spChg>
        <pc:spChg chg="add del mod">
          <ac:chgData name="Rebecca Diaz-Castrejon" userId="S::rebecca_neimandcollaborative.com#ext#@ncconnect.onmicrosoft.com::2e9df2d5-df92-4e5c-ad51-805d35800e25" providerId="AD" clId="Web-{F5C4EE43-D58D-4065-CAF3-B4E836D29DB8}" dt="2024-08-02T15:13:49.576" v="374"/>
          <ac:spMkLst>
            <pc:docMk/>
            <pc:sldMk cId="1150341760" sldId="2147478989"/>
            <ac:spMk id="23" creationId="{B27692DE-FC27-8029-191D-BAE63203246E}"/>
          </ac:spMkLst>
        </pc:spChg>
        <pc:spChg chg="add mod">
          <ac:chgData name="Rebecca Diaz-Castrejon" userId="S::rebecca_neimandcollaborative.com#ext#@ncconnect.onmicrosoft.com::2e9df2d5-df92-4e5c-ad51-805d35800e25" providerId="AD" clId="Web-{F5C4EE43-D58D-4065-CAF3-B4E836D29DB8}" dt="2024-08-02T15:14:14.014" v="385" actId="20577"/>
          <ac:spMkLst>
            <pc:docMk/>
            <pc:sldMk cId="1150341760" sldId="2147478989"/>
            <ac:spMk id="24" creationId="{A0271442-2D0E-D63D-8A24-5D2D506B122A}"/>
          </ac:spMkLst>
        </pc:spChg>
        <pc:picChg chg="mod">
          <ac:chgData name="Rebecca Diaz-Castrejon" userId="S::rebecca_neimandcollaborative.com#ext#@ncconnect.onmicrosoft.com::2e9df2d5-df92-4e5c-ad51-805d35800e25" providerId="AD" clId="Web-{F5C4EE43-D58D-4065-CAF3-B4E836D29DB8}" dt="2024-08-02T14:55:21.758" v="73" actId="1076"/>
          <ac:picMkLst>
            <pc:docMk/>
            <pc:sldMk cId="1150341760" sldId="2147478989"/>
            <ac:picMk id="5" creationId="{3F242AA8-54B9-9E8A-A982-24768DFCD229}"/>
          </ac:picMkLst>
        </pc:picChg>
        <pc:picChg chg="mod">
          <ac:chgData name="Rebecca Diaz-Castrejon" userId="S::rebecca_neimandcollaborative.com#ext#@ncconnect.onmicrosoft.com::2e9df2d5-df92-4e5c-ad51-805d35800e25" providerId="AD" clId="Web-{F5C4EE43-D58D-4065-CAF3-B4E836D29DB8}" dt="2024-08-02T14:55:21.601" v="68" actId="1076"/>
          <ac:picMkLst>
            <pc:docMk/>
            <pc:sldMk cId="1150341760" sldId="2147478989"/>
            <ac:picMk id="54" creationId="{95B9907A-0063-234E-66E3-96DEDFB89309}"/>
          </ac:picMkLst>
        </pc:picChg>
        <pc:picChg chg="mod">
          <ac:chgData name="Rebecca Diaz-Castrejon" userId="S::rebecca_neimandcollaborative.com#ext#@ncconnect.onmicrosoft.com::2e9df2d5-df92-4e5c-ad51-805d35800e25" providerId="AD" clId="Web-{F5C4EE43-D58D-4065-CAF3-B4E836D29DB8}" dt="2024-08-02T14:55:21.648" v="70" actId="1076"/>
          <ac:picMkLst>
            <pc:docMk/>
            <pc:sldMk cId="1150341760" sldId="2147478989"/>
            <ac:picMk id="58" creationId="{5A1D012C-BA00-4508-AAC0-8D95D7AF2376}"/>
          </ac:picMkLst>
        </pc:picChg>
        <pc:picChg chg="mod">
          <ac:chgData name="Rebecca Diaz-Castrejon" userId="S::rebecca_neimandcollaborative.com#ext#@ncconnect.onmicrosoft.com::2e9df2d5-df92-4e5c-ad51-805d35800e25" providerId="AD" clId="Web-{F5C4EE43-D58D-4065-CAF3-B4E836D29DB8}" dt="2024-08-02T14:55:21.695" v="71" actId="1076"/>
          <ac:picMkLst>
            <pc:docMk/>
            <pc:sldMk cId="1150341760" sldId="2147478989"/>
            <ac:picMk id="63" creationId="{790B01BE-6B60-9B1A-58A8-5E5FB53E7DF1}"/>
          </ac:picMkLst>
        </pc:picChg>
        <pc:picChg chg="mod">
          <ac:chgData name="Rebecca Diaz-Castrejon" userId="S::rebecca_neimandcollaborative.com#ext#@ncconnect.onmicrosoft.com::2e9df2d5-df92-4e5c-ad51-805d35800e25" providerId="AD" clId="Web-{F5C4EE43-D58D-4065-CAF3-B4E836D29DB8}" dt="2024-08-02T14:55:21.742" v="72" actId="1076"/>
          <ac:picMkLst>
            <pc:docMk/>
            <pc:sldMk cId="1150341760" sldId="2147478989"/>
            <ac:picMk id="66" creationId="{BE12AFCD-F089-2039-507E-7848B3E2C1D6}"/>
          </ac:picMkLst>
        </pc:picChg>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F5C4EE43-D58D-4065-CAF3-B4E836D29DB8}" dt="2024-08-02T15:16:06.360" v="399"/>
              <pc2:cmMkLst xmlns:pc2="http://schemas.microsoft.com/office/powerpoint/2019/9/main/command">
                <pc:docMk/>
                <pc:sldMk cId="1150341760" sldId="2147478989"/>
                <pc2:cmMk id="{9C6AE27C-F92E-46EE-ADA8-3CAADD631B6B}"/>
              </pc2:cmMkLst>
            </pc226:cmChg>
          </p:ext>
        </pc:extLst>
      </pc:sldChg>
    </pc:docChg>
  </pc:docChgLst>
  <pc:docChgLst>
    <pc:chgData name="Rebecca Diaz-Castrejon" userId="S::rebecca_neimandcollaborative.com#ext#@ncconnect.onmicrosoft.com::2e9df2d5-df92-4e5c-ad51-805d35800e25" providerId="AD" clId="Web-{9DBC799E-59B7-72DE-76C0-9B2E4458BC9E}"/>
    <pc:docChg chg="modSld">
      <pc:chgData name="Rebecca Diaz-Castrejon" userId="S::rebecca_neimandcollaborative.com#ext#@ncconnect.onmicrosoft.com::2e9df2d5-df92-4e5c-ad51-805d35800e25" providerId="AD" clId="Web-{9DBC799E-59B7-72DE-76C0-9B2E4458BC9E}" dt="2024-07-18T19:38:11.444" v="357"/>
      <pc:docMkLst>
        <pc:docMk/>
      </pc:docMkLst>
      <pc:sldChg chg="addSp delSp modSp modCm">
        <pc:chgData name="Rebecca Diaz-Castrejon" userId="S::rebecca_neimandcollaborative.com#ext#@ncconnect.onmicrosoft.com::2e9df2d5-df92-4e5c-ad51-805d35800e25" providerId="AD" clId="Web-{9DBC799E-59B7-72DE-76C0-9B2E4458BC9E}" dt="2024-07-18T19:38:11.444" v="357"/>
        <pc:sldMkLst>
          <pc:docMk/>
          <pc:sldMk cId="1886286786" sldId="2147376866"/>
        </pc:sldMkLst>
        <pc:picChg chg="del mod">
          <ac:chgData name="Rebecca Diaz-Castrejon" userId="S::rebecca_neimandcollaborative.com#ext#@ncconnect.onmicrosoft.com::2e9df2d5-df92-4e5c-ad51-805d35800e25" providerId="AD" clId="Web-{9DBC799E-59B7-72DE-76C0-9B2E4458BC9E}" dt="2024-07-18T18:16:37.234" v="1"/>
          <ac:picMkLst>
            <pc:docMk/>
            <pc:sldMk cId="1886286786" sldId="2147376866"/>
            <ac:picMk id="2" creationId="{0C3EF741-AD64-2805-2EF1-7FE73CD0823C}"/>
          </ac:picMkLst>
        </pc:picChg>
        <pc:picChg chg="add del mod ord">
          <ac:chgData name="Rebecca Diaz-Castrejon" userId="S::rebecca_neimandcollaborative.com#ext#@ncconnect.onmicrosoft.com::2e9df2d5-df92-4e5c-ad51-805d35800e25" providerId="AD" clId="Web-{9DBC799E-59B7-72DE-76C0-9B2E4458BC9E}" dt="2024-07-18T18:19:41.394" v="6"/>
          <ac:picMkLst>
            <pc:docMk/>
            <pc:sldMk cId="1886286786" sldId="2147376866"/>
            <ac:picMk id="3" creationId="{77964606-6F00-D054-68D3-4FD3F2E68A69}"/>
          </ac:picMkLst>
        </pc:picChg>
        <pc:picChg chg="add mod ord modCrop">
          <ac:chgData name="Rebecca Diaz-Castrejon" userId="S::rebecca_neimandcollaborative.com#ext#@ncconnect.onmicrosoft.com::2e9df2d5-df92-4e5c-ad51-805d35800e25" providerId="AD" clId="Web-{9DBC799E-59B7-72DE-76C0-9B2E4458BC9E}" dt="2024-07-18T18:20:08.989" v="13" actId="1076"/>
          <ac:picMkLst>
            <pc:docMk/>
            <pc:sldMk cId="1886286786" sldId="2147376866"/>
            <ac:picMk id="8" creationId="{1F12C757-99B4-812C-ECD8-900DE347F0A2}"/>
          </ac:picMkLst>
        </pc:picChg>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9DBC799E-59B7-72DE-76C0-9B2E4458BC9E}" dt="2024-07-18T19:38:11.444" v="357"/>
              <pc2:cmMkLst xmlns:pc2="http://schemas.microsoft.com/office/powerpoint/2019/9/main/command">
                <pc:docMk/>
                <pc:sldMk cId="1886286786" sldId="2147376866"/>
                <pc2:cmMk id="{86EC011C-B2F5-473E-AAC9-CF7B6E1FF9EF}"/>
              </pc2:cmMkLst>
              <pc226:cmRplyChg chg="add">
                <pc226:chgData name="Rebecca Diaz-Castrejon" userId="S::rebecca_neimandcollaborative.com#ext#@ncconnect.onmicrosoft.com::2e9df2d5-df92-4e5c-ad51-805d35800e25" providerId="AD" clId="Web-{9DBC799E-59B7-72DE-76C0-9B2E4458BC9E}" dt="2024-07-18T18:31:42.238" v="14"/>
                <pc2:cmRplyMkLst xmlns:pc2="http://schemas.microsoft.com/office/powerpoint/2019/9/main/command">
                  <pc:docMk/>
                  <pc:sldMk cId="1886286786" sldId="2147376866"/>
                  <pc2:cmMk id="{86EC011C-B2F5-473E-AAC9-CF7B6E1FF9EF}"/>
                  <pc2:cmRplyMk id="{320FB986-45C7-4C6C-8717-39B77A9A4B93}"/>
                </pc2:cmRplyMkLst>
              </pc226:cmRplyChg>
            </pc226:cmChg>
          </p:ext>
        </pc:extLst>
      </pc:sldChg>
      <pc:sldChg chg="modCm">
        <pc:chgData name="Rebecca Diaz-Castrejon" userId="S::rebecca_neimandcollaborative.com#ext#@ncconnect.onmicrosoft.com::2e9df2d5-df92-4e5c-ad51-805d35800e25" providerId="AD" clId="Web-{9DBC799E-59B7-72DE-76C0-9B2E4458BC9E}" dt="2024-07-18T18:35:15.039" v="36"/>
        <pc:sldMkLst>
          <pc:docMk/>
          <pc:sldMk cId="1137231823" sldId="2147478919"/>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9DBC799E-59B7-72DE-76C0-9B2E4458BC9E}" dt="2024-07-18T18:35:15.039" v="36"/>
              <pc2:cmMkLst xmlns:pc2="http://schemas.microsoft.com/office/powerpoint/2019/9/main/command">
                <pc:docMk/>
                <pc:sldMk cId="1137231823" sldId="2147478919"/>
                <pc2:cmMk id="{82D77C35-2A62-493E-9B34-B040E39023C6}"/>
              </pc2:cmMkLst>
            </pc226:cmChg>
          </p:ext>
        </pc:extLst>
      </pc:sldChg>
      <pc:sldChg chg="modSp modCm">
        <pc:chgData name="Rebecca Diaz-Castrejon" userId="S::rebecca_neimandcollaborative.com#ext#@ncconnect.onmicrosoft.com::2e9df2d5-df92-4e5c-ad51-805d35800e25" providerId="AD" clId="Web-{9DBC799E-59B7-72DE-76C0-9B2E4458BC9E}" dt="2024-07-18T19:24:36.037" v="267"/>
        <pc:sldMkLst>
          <pc:docMk/>
          <pc:sldMk cId="775686506" sldId="2147478966"/>
        </pc:sldMkLst>
        <pc:spChg chg="mod">
          <ac:chgData name="Rebecca Diaz-Castrejon" userId="S::rebecca_neimandcollaborative.com#ext#@ncconnect.onmicrosoft.com::2e9df2d5-df92-4e5c-ad51-805d35800e25" providerId="AD" clId="Web-{9DBC799E-59B7-72DE-76C0-9B2E4458BC9E}" dt="2024-07-18T18:50:23.355" v="171" actId="14100"/>
          <ac:spMkLst>
            <pc:docMk/>
            <pc:sldMk cId="775686506" sldId="2147478966"/>
            <ac:spMk id="19" creationId="{CE4607F3-FBD8-000E-1BD0-065230551D26}"/>
          </ac:spMkLst>
        </pc:spChg>
        <pc:spChg chg="mod">
          <ac:chgData name="Rebecca Diaz-Castrejon" userId="S::rebecca_neimandcollaborative.com#ext#@ncconnect.onmicrosoft.com::2e9df2d5-df92-4e5c-ad51-805d35800e25" providerId="AD" clId="Web-{9DBC799E-59B7-72DE-76C0-9B2E4458BC9E}" dt="2024-07-18T18:50:31.370" v="172" actId="1076"/>
          <ac:spMkLst>
            <pc:docMk/>
            <pc:sldMk cId="775686506" sldId="2147478966"/>
            <ac:spMk id="23" creationId="{B15CD677-4593-37F4-125E-021B7FF0A840}"/>
          </ac:spMkLst>
        </pc:spChg>
        <pc:spChg chg="mod">
          <ac:chgData name="Rebecca Diaz-Castrejon" userId="S::rebecca_neimandcollaborative.com#ext#@ncconnect.onmicrosoft.com::2e9df2d5-df92-4e5c-ad51-805d35800e25" providerId="AD" clId="Web-{9DBC799E-59B7-72DE-76C0-9B2E4458BC9E}" dt="2024-07-18T18:50:31.386" v="173" actId="1076"/>
          <ac:spMkLst>
            <pc:docMk/>
            <pc:sldMk cId="775686506" sldId="2147478966"/>
            <ac:spMk id="24" creationId="{FB8D9862-A330-0F9D-0FB8-2DCC90627C9C}"/>
          </ac:spMkLst>
        </pc:spChg>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9DBC799E-59B7-72DE-76C0-9B2E4458BC9E}" dt="2024-07-18T19:24:36.037" v="267"/>
              <pc2:cmMkLst xmlns:pc2="http://schemas.microsoft.com/office/powerpoint/2019/9/main/command">
                <pc:docMk/>
                <pc:sldMk cId="775686506" sldId="2147478966"/>
                <pc2:cmMk id="{46948788-067B-480D-95BC-66211CC66F88}"/>
              </pc2:cmMkLst>
              <pc226:cmRplyChg chg="add">
                <pc226:chgData name="Rebecca Diaz-Castrejon" userId="S::rebecca_neimandcollaborative.com#ext#@ncconnect.onmicrosoft.com::2e9df2d5-df92-4e5c-ad51-805d35800e25" providerId="AD" clId="Web-{9DBC799E-59B7-72DE-76C0-9B2E4458BC9E}" dt="2024-07-18T18:50:58.762" v="174"/>
                <pc2:cmRplyMkLst xmlns:pc2="http://schemas.microsoft.com/office/powerpoint/2019/9/main/command">
                  <pc:docMk/>
                  <pc:sldMk cId="775686506" sldId="2147478966"/>
                  <pc2:cmMk id="{46948788-067B-480D-95BC-66211CC66F88}"/>
                  <pc2:cmRplyMk id="{8A5262A5-9A93-4425-9A96-55E069669C86}"/>
                </pc2:cmRplyMkLst>
              </pc226:cmRplyChg>
            </pc226:cmChg>
          </p:ext>
        </pc:extLst>
      </pc:sldChg>
      <pc:sldChg chg="modSp modCm">
        <pc:chgData name="Rebecca Diaz-Castrejon" userId="S::rebecca_neimandcollaborative.com#ext#@ncconnect.onmicrosoft.com::2e9df2d5-df92-4e5c-ad51-805d35800e25" providerId="AD" clId="Web-{9DBC799E-59B7-72DE-76C0-9B2E4458BC9E}" dt="2024-07-18T19:37:57.100" v="356"/>
        <pc:sldMkLst>
          <pc:docMk/>
          <pc:sldMk cId="2464339035" sldId="2147478969"/>
        </pc:sldMkLst>
        <pc:spChg chg="mod">
          <ac:chgData name="Rebecca Diaz-Castrejon" userId="S::rebecca_neimandcollaborative.com#ext#@ncconnect.onmicrosoft.com::2e9df2d5-df92-4e5c-ad51-805d35800e25" providerId="AD" clId="Web-{9DBC799E-59B7-72DE-76C0-9B2E4458BC9E}" dt="2024-07-18T19:37:51.381" v="355" actId="20577"/>
          <ac:spMkLst>
            <pc:docMk/>
            <pc:sldMk cId="2464339035" sldId="2147478969"/>
            <ac:spMk id="3" creationId="{FDC75A34-8362-3794-158E-8EC6D636E992}"/>
          </ac:spMkLst>
        </pc:spChg>
        <pc:spChg chg="mod">
          <ac:chgData name="Rebecca Diaz-Castrejon" userId="S::rebecca_neimandcollaborative.com#ext#@ncconnect.onmicrosoft.com::2e9df2d5-df92-4e5c-ad51-805d35800e25" providerId="AD" clId="Web-{9DBC799E-59B7-72DE-76C0-9B2E4458BC9E}" dt="2024-07-18T19:37:28.771" v="341" actId="20577"/>
          <ac:spMkLst>
            <pc:docMk/>
            <pc:sldMk cId="2464339035" sldId="2147478969"/>
            <ac:spMk id="7" creationId="{1123461F-9F7D-F6A8-0DDD-4FFBD6702141}"/>
          </ac:spMkLst>
        </pc:spChg>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9DBC799E-59B7-72DE-76C0-9B2E4458BC9E}" dt="2024-07-18T19:37:27.787" v="340"/>
              <pc2:cmMkLst xmlns:pc2="http://schemas.microsoft.com/office/powerpoint/2019/9/main/command">
                <pc:docMk/>
                <pc:sldMk cId="2464339035" sldId="2147478969"/>
                <pc2:cmMk id="{F1FFE43D-1B28-4A81-BB98-28EEC9FCAD0C}"/>
              </pc2:cmMkLst>
              <pc226:cmRplyChg chg="add">
                <pc226:chgData name="Rebecca Diaz-Castrejon" userId="S::rebecca_neimandcollaborative.com#ext#@ncconnect.onmicrosoft.com::2e9df2d5-df92-4e5c-ad51-805d35800e25" providerId="AD" clId="Web-{9DBC799E-59B7-72DE-76C0-9B2E4458BC9E}" dt="2024-07-18T19:37:20.865" v="339"/>
                <pc2:cmRplyMkLst xmlns:pc2="http://schemas.microsoft.com/office/powerpoint/2019/9/main/command">
                  <pc:docMk/>
                  <pc:sldMk cId="2464339035" sldId="2147478969"/>
                  <pc2:cmMk id="{F1FFE43D-1B28-4A81-BB98-28EEC9FCAD0C}"/>
                  <pc2:cmRplyMk id="{49A070C6-EF3D-489C-8087-6CCABEEA9CFB}"/>
                </pc2:cmRplyMkLst>
              </pc226:cmRplyChg>
            </pc226:cmChg>
            <pc226:cmChg xmlns:pc226="http://schemas.microsoft.com/office/powerpoint/2022/06/main/command" chg="mod modRxn">
              <pc226:chgData name="Rebecca Diaz-Castrejon" userId="S::rebecca_neimandcollaborative.com#ext#@ncconnect.onmicrosoft.com::2e9df2d5-df92-4e5c-ad51-805d35800e25" providerId="AD" clId="Web-{9DBC799E-59B7-72DE-76C0-9B2E4458BC9E}" dt="2024-07-18T19:37:57.100" v="356"/>
              <pc2:cmMkLst xmlns:pc2="http://schemas.microsoft.com/office/powerpoint/2019/9/main/command">
                <pc:docMk/>
                <pc:sldMk cId="2464339035" sldId="2147478969"/>
                <pc2:cmMk id="{0064B887-C0EA-4B01-A7E2-0BD2818FA53A}"/>
              </pc2:cmMkLst>
            </pc226:cmChg>
            <pc226:cmChg xmlns:pc226="http://schemas.microsoft.com/office/powerpoint/2022/06/main/command" chg="mod modRxn">
              <pc226:chgData name="Rebecca Diaz-Castrejon" userId="S::rebecca_neimandcollaborative.com#ext#@ncconnect.onmicrosoft.com::2e9df2d5-df92-4e5c-ad51-805d35800e25" providerId="AD" clId="Web-{9DBC799E-59B7-72DE-76C0-9B2E4458BC9E}" dt="2024-07-18T19:36:02.426" v="316"/>
              <pc2:cmMkLst xmlns:pc2="http://schemas.microsoft.com/office/powerpoint/2019/9/main/command">
                <pc:docMk/>
                <pc:sldMk cId="2464339035" sldId="2147478969"/>
                <pc2:cmMk id="{21FC67D9-5D9D-40E7-A9D8-D3068B744B25}"/>
              </pc2:cmMkLst>
            </pc226:cmChg>
            <pc226:cmChg xmlns:pc226="http://schemas.microsoft.com/office/powerpoint/2022/06/main/command" chg="mod">
              <pc226:chgData name="Rebecca Diaz-Castrejon" userId="S::rebecca_neimandcollaborative.com#ext#@ncconnect.onmicrosoft.com::2e9df2d5-df92-4e5c-ad51-805d35800e25" providerId="AD" clId="Web-{9DBC799E-59B7-72DE-76C0-9B2E4458BC9E}" dt="2024-07-18T19:37:49.334" v="354" actId="20577"/>
              <pc2:cmMkLst xmlns:pc2="http://schemas.microsoft.com/office/powerpoint/2019/9/main/command">
                <pc:docMk/>
                <pc:sldMk cId="2464339035" sldId="2147478969"/>
                <pc2:cmMk id="{2067D5F7-595C-44F7-9095-EDBDC04E5ECF}"/>
              </pc2:cmMkLst>
            </pc226:cmChg>
          </p:ext>
        </pc:extLst>
      </pc:sldChg>
      <pc:sldChg chg="delSp modSp modCm">
        <pc:chgData name="Rebecca Diaz-Castrejon" userId="S::rebecca_neimandcollaborative.com#ext#@ncconnect.onmicrosoft.com::2e9df2d5-df92-4e5c-ad51-805d35800e25" providerId="AD" clId="Web-{9DBC799E-59B7-72DE-76C0-9B2E4458BC9E}" dt="2024-07-18T18:49:34.400" v="154" actId="20577"/>
        <pc:sldMkLst>
          <pc:docMk/>
          <pc:sldMk cId="3500858486" sldId="2147478977"/>
        </pc:sldMkLst>
        <pc:spChg chg="mod">
          <ac:chgData name="Rebecca Diaz-Castrejon" userId="S::rebecca_neimandcollaborative.com#ext#@ncconnect.onmicrosoft.com::2e9df2d5-df92-4e5c-ad51-805d35800e25" providerId="AD" clId="Web-{9DBC799E-59B7-72DE-76C0-9B2E4458BC9E}" dt="2024-07-18T18:35:58.977" v="60" actId="20577"/>
          <ac:spMkLst>
            <pc:docMk/>
            <pc:sldMk cId="3500858486" sldId="2147478977"/>
            <ac:spMk id="3" creationId="{255A3288-5AA8-3055-8765-96EF049E3C49}"/>
          </ac:spMkLst>
        </pc:spChg>
        <pc:spChg chg="del">
          <ac:chgData name="Rebecca Diaz-Castrejon" userId="S::rebecca_neimandcollaborative.com#ext#@ncconnect.onmicrosoft.com::2e9df2d5-df92-4e5c-ad51-805d35800e25" providerId="AD" clId="Web-{9DBC799E-59B7-72DE-76C0-9B2E4458BC9E}" dt="2024-07-18T18:35:38.664" v="45"/>
          <ac:spMkLst>
            <pc:docMk/>
            <pc:sldMk cId="3500858486" sldId="2147478977"/>
            <ac:spMk id="8" creationId="{D9149437-EEBE-E9F2-9C37-BEDB00C05468}"/>
          </ac:spMkLst>
        </pc:spChg>
        <pc:spChg chg="mod">
          <ac:chgData name="Rebecca Diaz-Castrejon" userId="S::rebecca_neimandcollaborative.com#ext#@ncconnect.onmicrosoft.com::2e9df2d5-df92-4e5c-ad51-805d35800e25" providerId="AD" clId="Web-{9DBC799E-59B7-72DE-76C0-9B2E4458BC9E}" dt="2024-07-18T18:48:03.524" v="143" actId="20577"/>
          <ac:spMkLst>
            <pc:docMk/>
            <pc:sldMk cId="3500858486" sldId="2147478977"/>
            <ac:spMk id="14" creationId="{65078824-248D-0861-D938-EAA7F044F4A8}"/>
          </ac:spMkLst>
        </pc:spChg>
        <pc:spChg chg="mod">
          <ac:chgData name="Rebecca Diaz-Castrejon" userId="S::rebecca_neimandcollaborative.com#ext#@ncconnect.onmicrosoft.com::2e9df2d5-df92-4e5c-ad51-805d35800e25" providerId="AD" clId="Web-{9DBC799E-59B7-72DE-76C0-9B2E4458BC9E}" dt="2024-07-18T18:49:34.400" v="154" actId="20577"/>
          <ac:spMkLst>
            <pc:docMk/>
            <pc:sldMk cId="3500858486" sldId="2147478977"/>
            <ac:spMk id="28" creationId="{7E51B53B-63D0-4B61-F894-FF66F2A9D2AA}"/>
          </ac:spMkLst>
        </pc:spChg>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9DBC799E-59B7-72DE-76C0-9B2E4458BC9E}" dt="2024-07-18T18:49:34.400" v="153" actId="20577"/>
              <pc2:cmMkLst xmlns:pc2="http://schemas.microsoft.com/office/powerpoint/2019/9/main/command">
                <pc:docMk/>
                <pc:sldMk cId="3500858486" sldId="2147478977"/>
                <pc2:cmMk id="{467320B2-4027-48F4-B5E6-0000BC9BA36E}"/>
              </pc2:cmMkLst>
              <pc226:cmRplyChg chg="add">
                <pc226:chgData name="Rebecca Diaz-Castrejon" userId="S::rebecca_neimandcollaborative.com#ext#@ncconnect.onmicrosoft.com::2e9df2d5-df92-4e5c-ad51-805d35800e25" providerId="AD" clId="Web-{9DBC799E-59B7-72DE-76C0-9B2E4458BC9E}" dt="2024-07-18T18:48:37.806" v="144"/>
                <pc2:cmRplyMkLst xmlns:pc2="http://schemas.microsoft.com/office/powerpoint/2019/9/main/command">
                  <pc:docMk/>
                  <pc:sldMk cId="3500858486" sldId="2147478977"/>
                  <pc2:cmMk id="{467320B2-4027-48F4-B5E6-0000BC9BA36E}"/>
                  <pc2:cmRplyMk id="{2896ECF7-4BF1-464A-86C1-CD50A2EF1A07}"/>
                </pc2:cmRplyMkLst>
              </pc226:cmRplyChg>
            </pc226:cmChg>
            <pc226:cmChg xmlns:pc226="http://schemas.microsoft.com/office/powerpoint/2022/06/main/command" chg="mod modRxn">
              <pc226:chgData name="Rebecca Diaz-Castrejon" userId="S::rebecca_neimandcollaborative.com#ext#@ncconnect.onmicrosoft.com::2e9df2d5-df92-4e5c-ad51-805d35800e25" providerId="AD" clId="Web-{9DBC799E-59B7-72DE-76C0-9B2E4458BC9E}" dt="2024-07-18T18:47:58.086" v="142"/>
              <pc2:cmMkLst xmlns:pc2="http://schemas.microsoft.com/office/powerpoint/2019/9/main/command">
                <pc:docMk/>
                <pc:sldMk cId="3500858486" sldId="2147478977"/>
                <pc2:cmMk id="{974A90B2-1B04-4A37-8C92-F1BA7F1D8430}"/>
              </pc2:cmMkLst>
              <pc226:cmRplyChg chg="mod modRxn">
                <pc226:chgData name="Rebecca Diaz-Castrejon" userId="S::rebecca_neimandcollaborative.com#ext#@ncconnect.onmicrosoft.com::2e9df2d5-df92-4e5c-ad51-805d35800e25" providerId="AD" clId="Web-{9DBC799E-59B7-72DE-76C0-9B2E4458BC9E}" dt="2024-07-18T18:47:26.492" v="138"/>
                <pc2:cmRplyMkLst xmlns:pc2="http://schemas.microsoft.com/office/powerpoint/2019/9/main/command">
                  <pc:docMk/>
                  <pc:sldMk cId="3500858486" sldId="2147478977"/>
                  <pc2:cmMk id="{974A90B2-1B04-4A37-8C92-F1BA7F1D8430}"/>
                  <pc2:cmRplyMk id="{390AAC77-8899-45C5-A35B-470B96C7F71D}"/>
                </pc2:cmRplyMkLst>
              </pc226:cmRplyChg>
            </pc226:cmChg>
            <pc226:cmChg xmlns:pc226="http://schemas.microsoft.com/office/powerpoint/2022/06/main/command" chg="mod modRxn">
              <pc226:chgData name="Rebecca Diaz-Castrejon" userId="S::rebecca_neimandcollaborative.com#ext#@ncconnect.onmicrosoft.com::2e9df2d5-df92-4e5c-ad51-805d35800e25" providerId="AD" clId="Web-{9DBC799E-59B7-72DE-76C0-9B2E4458BC9E}" dt="2024-07-18T18:47:31.617" v="140"/>
              <pc2:cmMkLst xmlns:pc2="http://schemas.microsoft.com/office/powerpoint/2019/9/main/command">
                <pc:docMk/>
                <pc:sldMk cId="3500858486" sldId="2147478977"/>
                <pc2:cmMk id="{97DB16B3-D441-463E-AA8C-EAEDEDC47185}"/>
              </pc2:cmMkLst>
            </pc226:cmChg>
            <pc226:cmChg xmlns:pc226="http://schemas.microsoft.com/office/powerpoint/2022/06/main/command" chg="mod">
              <pc226:chgData name="Rebecca Diaz-Castrejon" userId="S::rebecca_neimandcollaborative.com#ext#@ncconnect.onmicrosoft.com::2e9df2d5-df92-4e5c-ad51-805d35800e25" providerId="AD" clId="Web-{9DBC799E-59B7-72DE-76C0-9B2E4458BC9E}" dt="2024-07-18T18:49:34.400" v="153" actId="20577"/>
              <pc2:cmMkLst xmlns:pc2="http://schemas.microsoft.com/office/powerpoint/2019/9/main/command">
                <pc:docMk/>
                <pc:sldMk cId="3500858486" sldId="2147478977"/>
                <pc2:cmMk id="{0C0BFCC7-5112-4212-AE4F-1AC33EA58FDA}"/>
              </pc2:cmMkLst>
              <pc226:cmRplyChg chg="add">
                <pc226:chgData name="Rebecca Diaz-Castrejon" userId="S::rebecca_neimandcollaborative.com#ext#@ncconnect.onmicrosoft.com::2e9df2d5-df92-4e5c-ad51-805d35800e25" providerId="AD" clId="Web-{9DBC799E-59B7-72DE-76C0-9B2E4458BC9E}" dt="2024-07-18T18:43:54.534" v="119"/>
                <pc2:cmRplyMkLst xmlns:pc2="http://schemas.microsoft.com/office/powerpoint/2019/9/main/command">
                  <pc:docMk/>
                  <pc:sldMk cId="3500858486" sldId="2147478977"/>
                  <pc2:cmMk id="{0C0BFCC7-5112-4212-AE4F-1AC33EA58FDA}"/>
                  <pc2:cmRplyMk id="{011323F9-E57F-45E7-8515-5B6D3E5F665F}"/>
                </pc2:cmRplyMkLst>
              </pc226:cmRplyChg>
            </pc226:cmChg>
            <pc226:cmChg xmlns:pc226="http://schemas.microsoft.com/office/powerpoint/2022/06/main/command" chg="mod">
              <pc226:chgData name="Rebecca Diaz-Castrejon" userId="S::rebecca_neimandcollaborative.com#ext#@ncconnect.onmicrosoft.com::2e9df2d5-df92-4e5c-ad51-805d35800e25" providerId="AD" clId="Web-{9DBC799E-59B7-72DE-76C0-9B2E4458BC9E}" dt="2024-07-18T18:35:55.477" v="59"/>
              <pc2:cmMkLst xmlns:pc2="http://schemas.microsoft.com/office/powerpoint/2019/9/main/command">
                <pc:docMk/>
                <pc:sldMk cId="3500858486" sldId="2147478977"/>
                <pc2:cmMk id="{B4FC0FC9-7FA6-44CE-BB93-C3259A01578D}"/>
              </pc2:cmMkLst>
              <pc226:cmRplyChg chg="add">
                <pc226:chgData name="Rebecca Diaz-Castrejon" userId="S::rebecca_neimandcollaborative.com#ext#@ncconnect.onmicrosoft.com::2e9df2d5-df92-4e5c-ad51-805d35800e25" providerId="AD" clId="Web-{9DBC799E-59B7-72DE-76C0-9B2E4458BC9E}" dt="2024-07-18T18:35:53.899" v="58"/>
                <pc2:cmRplyMkLst xmlns:pc2="http://schemas.microsoft.com/office/powerpoint/2019/9/main/command">
                  <pc:docMk/>
                  <pc:sldMk cId="3500858486" sldId="2147478977"/>
                  <pc2:cmMk id="{B4FC0FC9-7FA6-44CE-BB93-C3259A01578D}"/>
                  <pc2:cmRplyMk id="{16C5CCED-BF7A-4E5A-BADC-BB4566DB2CB7}"/>
                </pc2:cmRplyMkLst>
              </pc226:cmRplyChg>
            </pc226:cmChg>
            <pc226:cmChg xmlns:pc226="http://schemas.microsoft.com/office/powerpoint/2022/06/main/command" chg="mod">
              <pc226:chgData name="Rebecca Diaz-Castrejon" userId="S::rebecca_neimandcollaborative.com#ext#@ncconnect.onmicrosoft.com::2e9df2d5-df92-4e5c-ad51-805d35800e25" providerId="AD" clId="Web-{9DBC799E-59B7-72DE-76C0-9B2E4458BC9E}" dt="2024-07-18T18:47:13.632" v="137" actId="20577"/>
              <pc2:cmMkLst xmlns:pc2="http://schemas.microsoft.com/office/powerpoint/2019/9/main/command">
                <pc:docMk/>
                <pc:sldMk cId="3500858486" sldId="2147478977"/>
                <pc2:cmMk id="{52B43BD4-E1A8-456E-9E48-345D726A10E3}"/>
              </pc2:cmMkLst>
              <pc226:cmRplyChg chg="mod modRxn">
                <pc226:chgData name="Rebecca Diaz-Castrejon" userId="S::rebecca_neimandcollaborative.com#ext#@ncconnect.onmicrosoft.com::2e9df2d5-df92-4e5c-ad51-805d35800e25" providerId="AD" clId="Web-{9DBC799E-59B7-72DE-76C0-9B2E4458BC9E}" dt="2024-07-18T18:45:45.833" v="123"/>
                <pc2:cmRplyMkLst xmlns:pc2="http://schemas.microsoft.com/office/powerpoint/2019/9/main/command">
                  <pc:docMk/>
                  <pc:sldMk cId="3500858486" sldId="2147478977"/>
                  <pc2:cmMk id="{52B43BD4-E1A8-456E-9E48-345D726A10E3}"/>
                  <pc2:cmRplyMk id="{1D974D22-8B80-44EC-9AF0-1202888F26E5}"/>
                </pc2:cmRplyMkLst>
              </pc226:cmRplyChg>
              <pc226:cmRplyChg chg="mod modRxn">
                <pc226:chgData name="Rebecca Diaz-Castrejon" userId="S::rebecca_neimandcollaborative.com#ext#@ncconnect.onmicrosoft.com::2e9df2d5-df92-4e5c-ad51-805d35800e25" providerId="AD" clId="Web-{9DBC799E-59B7-72DE-76C0-9B2E4458BC9E}" dt="2024-07-18T18:45:44.739" v="122"/>
                <pc2:cmRplyMkLst xmlns:pc2="http://schemas.microsoft.com/office/powerpoint/2019/9/main/command">
                  <pc:docMk/>
                  <pc:sldMk cId="3500858486" sldId="2147478977"/>
                  <pc2:cmMk id="{52B43BD4-E1A8-456E-9E48-345D726A10E3}"/>
                  <pc2:cmRplyMk id="{0C0B8DEE-EAB8-4E8D-9FF9-B7E5E3FDDCE4}"/>
                </pc2:cmRplyMkLst>
              </pc226:cmRplyChg>
              <pc226:cmRplyChg chg="add">
                <pc226:chgData name="Rebecca Diaz-Castrejon" userId="S::rebecca_neimandcollaborative.com#ext#@ncconnect.onmicrosoft.com::2e9df2d5-df92-4e5c-ad51-805d35800e25" providerId="AD" clId="Web-{9DBC799E-59B7-72DE-76C0-9B2E4458BC9E}" dt="2024-07-18T18:46:00.912" v="128"/>
                <pc2:cmRplyMkLst xmlns:pc2="http://schemas.microsoft.com/office/powerpoint/2019/9/main/command">
                  <pc:docMk/>
                  <pc:sldMk cId="3500858486" sldId="2147478977"/>
                  <pc2:cmMk id="{52B43BD4-E1A8-456E-9E48-345D726A10E3}"/>
                  <pc2:cmRplyMk id="{86FA83FA-A4AE-4955-A97F-AB5A73232088}"/>
                </pc2:cmRplyMkLst>
              </pc226:cmRplyChg>
            </pc226:cmChg>
          </p:ext>
        </pc:extLst>
      </pc:sldChg>
      <pc:sldChg chg="modSp modCm">
        <pc:chgData name="Rebecca Diaz-Castrejon" userId="S::rebecca_neimandcollaborative.com#ext#@ncconnect.onmicrosoft.com::2e9df2d5-df92-4e5c-ad51-805d35800e25" providerId="AD" clId="Web-{9DBC799E-59B7-72DE-76C0-9B2E4458BC9E}" dt="2024-07-18T19:35:04.440" v="306"/>
        <pc:sldMkLst>
          <pc:docMk/>
          <pc:sldMk cId="4240203115" sldId="2147478978"/>
        </pc:sldMkLst>
        <pc:spChg chg="mod">
          <ac:chgData name="Rebecca Diaz-Castrejon" userId="S::rebecca_neimandcollaborative.com#ext#@ncconnect.onmicrosoft.com::2e9df2d5-df92-4e5c-ad51-805d35800e25" providerId="AD" clId="Web-{9DBC799E-59B7-72DE-76C0-9B2E4458BC9E}" dt="2024-07-18T19:22:57.488" v="250" actId="1076"/>
          <ac:spMkLst>
            <pc:docMk/>
            <pc:sldMk cId="4240203115" sldId="2147478978"/>
            <ac:spMk id="3" creationId="{255A3288-5AA8-3055-8765-96EF049E3C49}"/>
          </ac:spMkLst>
        </pc:spChg>
        <pc:spChg chg="mod">
          <ac:chgData name="Rebecca Diaz-Castrejon" userId="S::rebecca_neimandcollaborative.com#ext#@ncconnect.onmicrosoft.com::2e9df2d5-df92-4e5c-ad51-805d35800e25" providerId="AD" clId="Web-{9DBC799E-59B7-72DE-76C0-9B2E4458BC9E}" dt="2024-07-18T19:23:47.770" v="263" actId="14100"/>
          <ac:spMkLst>
            <pc:docMk/>
            <pc:sldMk cId="4240203115" sldId="2147478978"/>
            <ac:spMk id="7" creationId="{20A98D20-985A-9AC0-6B20-5EA8473F8E52}"/>
          </ac:spMkLst>
        </pc:spChg>
        <pc:spChg chg="mod">
          <ac:chgData name="Rebecca Diaz-Castrejon" userId="S::rebecca_neimandcollaborative.com#ext#@ncconnect.onmicrosoft.com::2e9df2d5-df92-4e5c-ad51-805d35800e25" providerId="AD" clId="Web-{9DBC799E-59B7-72DE-76C0-9B2E4458BC9E}" dt="2024-07-18T19:22:57.488" v="251" actId="1076"/>
          <ac:spMkLst>
            <pc:docMk/>
            <pc:sldMk cId="4240203115" sldId="2147478978"/>
            <ac:spMk id="10" creationId="{DB138BBF-5056-F111-0010-C1F8ACF27303}"/>
          </ac:spMkLst>
        </pc:spChg>
        <pc:spChg chg="mod">
          <ac:chgData name="Rebecca Diaz-Castrejon" userId="S::rebecca_neimandcollaborative.com#ext#@ncconnect.onmicrosoft.com::2e9df2d5-df92-4e5c-ad51-805d35800e25" providerId="AD" clId="Web-{9DBC799E-59B7-72DE-76C0-9B2E4458BC9E}" dt="2024-07-18T19:22:57.504" v="252" actId="1076"/>
          <ac:spMkLst>
            <pc:docMk/>
            <pc:sldMk cId="4240203115" sldId="2147478978"/>
            <ac:spMk id="13" creationId="{80AB07F6-B336-B262-448E-61A5FB3A1E7B}"/>
          </ac:spMkLst>
        </pc:spChg>
        <pc:spChg chg="mod">
          <ac:chgData name="Rebecca Diaz-Castrejon" userId="S::rebecca_neimandcollaborative.com#ext#@ncconnect.onmicrosoft.com::2e9df2d5-df92-4e5c-ad51-805d35800e25" providerId="AD" clId="Web-{9DBC799E-59B7-72DE-76C0-9B2E4458BC9E}" dt="2024-07-18T19:23:31.020" v="261" actId="1076"/>
          <ac:spMkLst>
            <pc:docMk/>
            <pc:sldMk cId="4240203115" sldId="2147478978"/>
            <ac:spMk id="17" creationId="{507CACEF-60C1-4D89-97B9-84A9F00D4C41}"/>
          </ac:spMkLst>
        </pc:spChg>
        <pc:spChg chg="mod">
          <ac:chgData name="Rebecca Diaz-Castrejon" userId="S::rebecca_neimandcollaborative.com#ext#@ncconnect.onmicrosoft.com::2e9df2d5-df92-4e5c-ad51-805d35800e25" providerId="AD" clId="Web-{9DBC799E-59B7-72DE-76C0-9B2E4458BC9E}" dt="2024-07-18T19:22:57.519" v="254" actId="1076"/>
          <ac:spMkLst>
            <pc:docMk/>
            <pc:sldMk cId="4240203115" sldId="2147478978"/>
            <ac:spMk id="18" creationId="{F7109288-BF5A-4276-95BC-1C7D6B3B6511}"/>
          </ac:spMkLst>
        </pc:spChg>
        <pc:spChg chg="mod">
          <ac:chgData name="Rebecca Diaz-Castrejon" userId="S::rebecca_neimandcollaborative.com#ext#@ncconnect.onmicrosoft.com::2e9df2d5-df92-4e5c-ad51-805d35800e25" providerId="AD" clId="Web-{9DBC799E-59B7-72DE-76C0-9B2E4458BC9E}" dt="2024-07-18T19:23:56.958" v="264" actId="1076"/>
          <ac:spMkLst>
            <pc:docMk/>
            <pc:sldMk cId="4240203115" sldId="2147478978"/>
            <ac:spMk id="23" creationId="{20A98D20-985A-9AC0-6B20-5EA8473F8E52}"/>
          </ac:spMkLst>
        </pc:spChg>
        <pc:spChg chg="mod">
          <ac:chgData name="Rebecca Diaz-Castrejon" userId="S::rebecca_neimandcollaborative.com#ext#@ncconnect.onmicrosoft.com::2e9df2d5-df92-4e5c-ad51-805d35800e25" providerId="AD" clId="Web-{9DBC799E-59B7-72DE-76C0-9B2E4458BC9E}" dt="2024-07-18T19:23:03.254" v="259" actId="1076"/>
          <ac:spMkLst>
            <pc:docMk/>
            <pc:sldMk cId="4240203115" sldId="2147478978"/>
            <ac:spMk id="25" creationId="{00000000-0000-0000-0000-000000000000}"/>
          </ac:spMkLst>
        </pc:spChg>
        <pc:spChg chg="mod">
          <ac:chgData name="Rebecca Diaz-Castrejon" userId="S::rebecca_neimandcollaborative.com#ext#@ncconnect.onmicrosoft.com::2e9df2d5-df92-4e5c-ad51-805d35800e25" providerId="AD" clId="Web-{9DBC799E-59B7-72DE-76C0-9B2E4458BC9E}" dt="2024-07-18T19:22:57.472" v="249" actId="1076"/>
          <ac:spMkLst>
            <pc:docMk/>
            <pc:sldMk cId="4240203115" sldId="2147478978"/>
            <ac:spMk id="27" creationId="{1464424F-A03F-D56A-81F5-A11DAADD5B21}"/>
          </ac:spMkLst>
        </pc:spChg>
        <pc:grpChg chg="mod">
          <ac:chgData name="Rebecca Diaz-Castrejon" userId="S::rebecca_neimandcollaborative.com#ext#@ncconnect.onmicrosoft.com::2e9df2d5-df92-4e5c-ad51-805d35800e25" providerId="AD" clId="Web-{9DBC799E-59B7-72DE-76C0-9B2E4458BC9E}" dt="2024-07-18T19:22:57.519" v="253" actId="1076"/>
          <ac:grpSpMkLst>
            <pc:docMk/>
            <pc:sldMk cId="4240203115" sldId="2147478978"/>
            <ac:grpSpMk id="15" creationId="{A4A663A1-B6EE-4FA4-970A-3BFA58C8E61E}"/>
          </ac:grpSpMkLst>
        </pc:grpChg>
        <pc:picChg chg="mod">
          <ac:chgData name="Rebecca Diaz-Castrejon" userId="S::rebecca_neimandcollaborative.com#ext#@ncconnect.onmicrosoft.com::2e9df2d5-df92-4e5c-ad51-805d35800e25" providerId="AD" clId="Web-{9DBC799E-59B7-72DE-76C0-9B2E4458BC9E}" dt="2024-07-18T19:22:57.550" v="256" actId="1076"/>
          <ac:picMkLst>
            <pc:docMk/>
            <pc:sldMk cId="4240203115" sldId="2147478978"/>
            <ac:picMk id="24" creationId="{F566D56D-B9B7-645E-850D-F3592DDFEA85}"/>
          </ac:picMkLst>
        </pc:picChg>
        <pc:picChg chg="mod">
          <ac:chgData name="Rebecca Diaz-Castrejon" userId="S::rebecca_neimandcollaborative.com#ext#@ncconnect.onmicrosoft.com::2e9df2d5-df92-4e5c-ad51-805d35800e25" providerId="AD" clId="Web-{9DBC799E-59B7-72DE-76C0-9B2E4458BC9E}" dt="2024-07-18T19:22:57.566" v="257" actId="1076"/>
          <ac:picMkLst>
            <pc:docMk/>
            <pc:sldMk cId="4240203115" sldId="2147478978"/>
            <ac:picMk id="26" creationId="{F58D2B07-6B0C-CE73-897E-8E633B2BB1A0}"/>
          </ac:picMkLst>
        </pc:picChg>
        <pc:extLst>
          <p:ext xmlns:p="http://schemas.openxmlformats.org/presentationml/2006/main" uri="{D6D511B9-2390-475A-947B-AFAB55BFBCF1}">
            <pc226:cmChg xmlns:pc226="http://schemas.microsoft.com/office/powerpoint/2022/06/main/command" chg="mod modRxn">
              <pc226:chgData name="Rebecca Diaz-Castrejon" userId="S::rebecca_neimandcollaborative.com#ext#@ncconnect.onmicrosoft.com::2e9df2d5-df92-4e5c-ad51-805d35800e25" providerId="AD" clId="Web-{9DBC799E-59B7-72DE-76C0-9B2E4458BC9E}" dt="2024-07-18T19:35:04.440" v="306"/>
              <pc2:cmMkLst xmlns:pc2="http://schemas.microsoft.com/office/powerpoint/2019/9/main/command">
                <pc:docMk/>
                <pc:sldMk cId="4240203115" sldId="2147478978"/>
                <pc2:cmMk id="{50922670-BE38-4F01-9CBF-8C88DFDF12AA}"/>
              </pc2:cmMkLst>
            </pc226:cmChg>
            <pc226:cmChg xmlns:pc226="http://schemas.microsoft.com/office/powerpoint/2022/06/main/command" chg="mod">
              <pc226:chgData name="Rebecca Diaz-Castrejon" userId="S::rebecca_neimandcollaborative.com#ext#@ncconnect.onmicrosoft.com::2e9df2d5-df92-4e5c-ad51-805d35800e25" providerId="AD" clId="Web-{9DBC799E-59B7-72DE-76C0-9B2E4458BC9E}" dt="2024-07-18T19:24:19.380" v="266"/>
              <pc2:cmMkLst xmlns:pc2="http://schemas.microsoft.com/office/powerpoint/2019/9/main/command">
                <pc:docMk/>
                <pc:sldMk cId="4240203115" sldId="2147478978"/>
                <pc2:cmMk id="{167296B2-64E8-41A9-A04B-D6ADEC86FCCC}"/>
              </pc2:cmMkLst>
              <pc226:cmRplyChg chg="add">
                <pc226:chgData name="Rebecca Diaz-Castrejon" userId="S::rebecca_neimandcollaborative.com#ext#@ncconnect.onmicrosoft.com::2e9df2d5-df92-4e5c-ad51-805d35800e25" providerId="AD" clId="Web-{9DBC799E-59B7-72DE-76C0-9B2E4458BC9E}" dt="2024-07-18T19:24:16.818" v="265"/>
                <pc2:cmRplyMkLst xmlns:pc2="http://schemas.microsoft.com/office/powerpoint/2019/9/main/command">
                  <pc:docMk/>
                  <pc:sldMk cId="4240203115" sldId="2147478978"/>
                  <pc2:cmMk id="{167296B2-64E8-41A9-A04B-D6ADEC86FCCC}"/>
                  <pc2:cmRplyMk id="{2D7F636D-83F4-4DD7-9710-E396AD2B9883}"/>
                </pc2:cmRplyMkLst>
              </pc226:cmRplyChg>
            </pc226:cmChg>
          </p:ext>
        </pc:extLst>
      </pc:sldChg>
      <pc:sldChg chg="addSp delSp modSp modCm">
        <pc:chgData name="Rebecca Diaz-Castrejon" userId="S::rebecca_neimandcollaborative.com#ext#@ncconnect.onmicrosoft.com::2e9df2d5-df92-4e5c-ad51-805d35800e25" providerId="AD" clId="Web-{9DBC799E-59B7-72DE-76C0-9B2E4458BC9E}" dt="2024-07-18T19:34:44.096" v="304"/>
        <pc:sldMkLst>
          <pc:docMk/>
          <pc:sldMk cId="1726621376" sldId="2147478979"/>
        </pc:sldMkLst>
        <pc:spChg chg="del">
          <ac:chgData name="Rebecca Diaz-Castrejon" userId="S::rebecca_neimandcollaborative.com#ext#@ncconnect.onmicrosoft.com::2e9df2d5-df92-4e5c-ad51-805d35800e25" providerId="AD" clId="Web-{9DBC799E-59B7-72DE-76C0-9B2E4458BC9E}" dt="2024-07-18T19:27:44.259" v="293"/>
          <ac:spMkLst>
            <pc:docMk/>
            <pc:sldMk cId="1726621376" sldId="2147478979"/>
            <ac:spMk id="10" creationId="{07387CFD-F5BB-B492-ACEF-443F0F58F1BE}"/>
          </ac:spMkLst>
        </pc:spChg>
        <pc:spChg chg="mod">
          <ac:chgData name="Rebecca Diaz-Castrejon" userId="S::rebecca_neimandcollaborative.com#ext#@ncconnect.onmicrosoft.com::2e9df2d5-df92-4e5c-ad51-805d35800e25" providerId="AD" clId="Web-{9DBC799E-59B7-72DE-76C0-9B2E4458BC9E}" dt="2024-07-18T19:27:24.650" v="292" actId="1076"/>
          <ac:spMkLst>
            <pc:docMk/>
            <pc:sldMk cId="1726621376" sldId="2147478979"/>
            <ac:spMk id="67" creationId="{9F73D7DB-CE2F-24FE-A718-C7022F7F4C76}"/>
          </ac:spMkLst>
        </pc:spChg>
        <pc:spChg chg="mod">
          <ac:chgData name="Rebecca Diaz-Castrejon" userId="S::rebecca_neimandcollaborative.com#ext#@ncconnect.onmicrosoft.com::2e9df2d5-df92-4e5c-ad51-805d35800e25" providerId="AD" clId="Web-{9DBC799E-59B7-72DE-76C0-9B2E4458BC9E}" dt="2024-07-18T19:27:12.259" v="285" actId="1076"/>
          <ac:spMkLst>
            <pc:docMk/>
            <pc:sldMk cId="1726621376" sldId="2147478979"/>
            <ac:spMk id="75" creationId="{33C1B9AD-8CE2-A6D7-9365-3A419DFF1280}"/>
          </ac:spMkLst>
        </pc:spChg>
        <pc:picChg chg="add del mod">
          <ac:chgData name="Rebecca Diaz-Castrejon" userId="S::rebecca_neimandcollaborative.com#ext#@ncconnect.onmicrosoft.com::2e9df2d5-df92-4e5c-ad51-805d35800e25" providerId="AD" clId="Web-{9DBC799E-59B7-72DE-76C0-9B2E4458BC9E}" dt="2024-07-18T19:29:06.808" v="296"/>
          <ac:picMkLst>
            <pc:docMk/>
            <pc:sldMk cId="1726621376" sldId="2147478979"/>
            <ac:picMk id="57" creationId="{5A3F93F0-36FC-D4C2-5C31-128748D3DC01}"/>
          </ac:picMkLst>
        </pc:picChg>
        <pc:picChg chg="add mod modCrop">
          <ac:chgData name="Rebecca Diaz-Castrejon" userId="S::rebecca_neimandcollaborative.com#ext#@ncconnect.onmicrosoft.com::2e9df2d5-df92-4e5c-ad51-805d35800e25" providerId="AD" clId="Web-{9DBC799E-59B7-72DE-76C0-9B2E4458BC9E}" dt="2024-07-18T19:34:44.096" v="304"/>
          <ac:picMkLst>
            <pc:docMk/>
            <pc:sldMk cId="1726621376" sldId="2147478979"/>
            <ac:picMk id="58" creationId="{DA8E0B37-0959-2344-AE29-BA1D5DA3E672}"/>
          </ac:picMkLst>
        </pc:picChg>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9DBC799E-59B7-72DE-76C0-9B2E4458BC9E}" dt="2024-07-18T19:27:15.806" v="286" actId="20577"/>
              <pc2:cmMkLst xmlns:pc2="http://schemas.microsoft.com/office/powerpoint/2019/9/main/command">
                <pc:docMk/>
                <pc:sldMk cId="1726621376" sldId="2147478979"/>
                <pc2:cmMk id="{8F74F42E-A3DD-4DA8-A581-64C1014975F9}"/>
              </pc2:cmMkLst>
              <pc226:cmRplyChg chg="add">
                <pc226:chgData name="Rebecca Diaz-Castrejon" userId="S::rebecca_neimandcollaborative.com#ext#@ncconnect.onmicrosoft.com::2e9df2d5-df92-4e5c-ad51-805d35800e25" providerId="AD" clId="Web-{9DBC799E-59B7-72DE-76C0-9B2E4458BC9E}" dt="2024-07-18T19:26:55.571" v="281"/>
                <pc2:cmRplyMkLst xmlns:pc2="http://schemas.microsoft.com/office/powerpoint/2019/9/main/command">
                  <pc:docMk/>
                  <pc:sldMk cId="1726621376" sldId="2147478979"/>
                  <pc2:cmMk id="{8F74F42E-A3DD-4DA8-A581-64C1014975F9}"/>
                  <pc2:cmRplyMk id="{569F910B-3E36-469A-82DB-4BCD6C74AC70}"/>
                </pc2:cmRplyMkLst>
              </pc226:cmRplyChg>
            </pc226:cmChg>
            <pc226:cmChg xmlns:pc226="http://schemas.microsoft.com/office/powerpoint/2022/06/main/command" chg="mod modRxn">
              <pc226:chgData name="Rebecca Diaz-Castrejon" userId="S::rebecca_neimandcollaborative.com#ext#@ncconnect.onmicrosoft.com::2e9df2d5-df92-4e5c-ad51-805d35800e25" providerId="AD" clId="Web-{9DBC799E-59B7-72DE-76C0-9B2E4458BC9E}" dt="2024-07-18T19:26:02.976" v="279" actId="20577"/>
              <pc2:cmMkLst xmlns:pc2="http://schemas.microsoft.com/office/powerpoint/2019/9/main/command">
                <pc:docMk/>
                <pc:sldMk cId="1726621376" sldId="2147478979"/>
                <pc2:cmMk id="{4C72357D-8FAF-4ABA-A83A-0481BE6F5D31}"/>
              </pc2:cmMkLst>
              <pc226:cmRplyChg chg="add">
                <pc226:chgData name="Rebecca Diaz-Castrejon" userId="S::rebecca_neimandcollaborative.com#ext#@ncconnect.onmicrosoft.com::2e9df2d5-df92-4e5c-ad51-805d35800e25" providerId="AD" clId="Web-{9DBC799E-59B7-72DE-76C0-9B2E4458BC9E}" dt="2024-07-18T19:25:50.616" v="270"/>
                <pc2:cmRplyMkLst xmlns:pc2="http://schemas.microsoft.com/office/powerpoint/2019/9/main/command">
                  <pc:docMk/>
                  <pc:sldMk cId="1726621376" sldId="2147478979"/>
                  <pc2:cmMk id="{4C72357D-8FAF-4ABA-A83A-0481BE6F5D31}"/>
                  <pc2:cmRplyMk id="{D0A5A3D2-B3E1-437A-B78C-AA3F07D6952D}"/>
                </pc2:cmRplyMkLst>
              </pc226:cmRplyChg>
            </pc226:cmChg>
          </p:ext>
        </pc:extLst>
      </pc:sldChg>
      <pc:sldChg chg="modSp modCm">
        <pc:chgData name="Rebecca Diaz-Castrejon" userId="S::rebecca_neimandcollaborative.com#ext#@ncconnect.onmicrosoft.com::2e9df2d5-df92-4e5c-ad51-805d35800e25" providerId="AD" clId="Web-{9DBC799E-59B7-72DE-76C0-9B2E4458BC9E}" dt="2024-07-18T18:35:06.273" v="35" actId="20577"/>
        <pc:sldMkLst>
          <pc:docMk/>
          <pc:sldMk cId="2755150454" sldId="2147478981"/>
        </pc:sldMkLst>
        <pc:spChg chg="mod">
          <ac:chgData name="Rebecca Diaz-Castrejon" userId="S::rebecca_neimandcollaborative.com#ext#@ncconnect.onmicrosoft.com::2e9df2d5-df92-4e5c-ad51-805d35800e25" providerId="AD" clId="Web-{9DBC799E-59B7-72DE-76C0-9B2E4458BC9E}" dt="2024-07-18T18:35:06.273" v="35" actId="20577"/>
          <ac:spMkLst>
            <pc:docMk/>
            <pc:sldMk cId="2755150454" sldId="2147478981"/>
            <ac:spMk id="16" creationId="{9F91D981-3D7B-DEDA-6C50-4CC5DC28EC07}"/>
          </ac:spMkLst>
        </pc:spChg>
        <pc:extLst>
          <p:ext xmlns:p="http://schemas.openxmlformats.org/presentationml/2006/main" uri="{D6D511B9-2390-475A-947B-AFAB55BFBCF1}">
            <pc226:cmChg xmlns:pc226="http://schemas.microsoft.com/office/powerpoint/2022/06/main/command" chg="mod modRxn">
              <pc226:chgData name="Rebecca Diaz-Castrejon" userId="S::rebecca_neimandcollaborative.com#ext#@ncconnect.onmicrosoft.com::2e9df2d5-df92-4e5c-ad51-805d35800e25" providerId="AD" clId="Web-{9DBC799E-59B7-72DE-76C0-9B2E4458BC9E}" dt="2024-07-18T18:32:45.645" v="34"/>
              <pc2:cmMkLst xmlns:pc2="http://schemas.microsoft.com/office/powerpoint/2019/9/main/command">
                <pc:docMk/>
                <pc:sldMk cId="2755150454" sldId="2147478981"/>
                <pc2:cmMk id="{BEC53B39-C379-458D-A7E2-7672A83BF08C}"/>
              </pc2:cmMkLst>
            </pc226:cmChg>
          </p:ext>
        </pc:extLst>
      </pc:sldChg>
    </pc:docChg>
  </pc:docChgLst>
  <pc:docChgLst>
    <pc:chgData name="Rebecca Diaz-Castrejon" userId="S::rebecca_neimandcollaborative.com#ext#@ncconnect.onmicrosoft.com::2e9df2d5-df92-4e5c-ad51-805d35800e25" providerId="AD" clId="Web-{1EAD8647-7F96-BF78-86C0-092C40079057}"/>
    <pc:docChg chg="modSld">
      <pc:chgData name="Rebecca Diaz-Castrejon" userId="S::rebecca_neimandcollaborative.com#ext#@ncconnect.onmicrosoft.com::2e9df2d5-df92-4e5c-ad51-805d35800e25" providerId="AD" clId="Web-{1EAD8647-7F96-BF78-86C0-092C40079057}" dt="2024-07-23T06:36:36.669" v="92"/>
      <pc:docMkLst>
        <pc:docMk/>
      </pc:docMkLst>
      <pc:sldChg chg="modCm">
        <pc:chgData name="Rebecca Diaz-Castrejon" userId="S::rebecca_neimandcollaborative.com#ext#@ncconnect.onmicrosoft.com::2e9df2d5-df92-4e5c-ad51-805d35800e25" providerId="AD" clId="Web-{1EAD8647-7F96-BF78-86C0-092C40079057}" dt="2024-07-23T06:36:36.669" v="92"/>
        <pc:sldMkLst>
          <pc:docMk/>
          <pc:sldMk cId="1886286786" sldId="2147376866"/>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1EAD8647-7F96-BF78-86C0-092C40079057}" dt="2024-07-23T06:36:36.669" v="92"/>
              <pc2:cmMkLst xmlns:pc2="http://schemas.microsoft.com/office/powerpoint/2019/9/main/command">
                <pc:docMk/>
                <pc:sldMk cId="1886286786" sldId="2147376866"/>
                <pc2:cmMk id="{82D251AA-F840-4205-A053-B98A844F8BC5}"/>
              </pc2:cmMkLst>
            </pc226:cmChg>
          </p:ext>
        </pc:extLst>
      </pc:sldChg>
      <pc:sldChg chg="addSp delSp modSp modCm">
        <pc:chgData name="Rebecca Diaz-Castrejon" userId="S::rebecca_neimandcollaborative.com#ext#@ncconnect.onmicrosoft.com::2e9df2d5-df92-4e5c-ad51-805d35800e25" providerId="AD" clId="Web-{1EAD8647-7F96-BF78-86C0-092C40079057}" dt="2024-07-23T06:32:56.040" v="76"/>
        <pc:sldMkLst>
          <pc:docMk/>
          <pc:sldMk cId="4240203115" sldId="2147478978"/>
        </pc:sldMkLst>
        <pc:picChg chg="add del mod">
          <ac:chgData name="Rebecca Diaz-Castrejon" userId="S::rebecca_neimandcollaborative.com#ext#@ncconnect.onmicrosoft.com::2e9df2d5-df92-4e5c-ad51-805d35800e25" providerId="AD" clId="Web-{1EAD8647-7F96-BF78-86C0-092C40079057}" dt="2024-07-23T06:31:50.085" v="63"/>
          <ac:picMkLst>
            <pc:docMk/>
            <pc:sldMk cId="4240203115" sldId="2147478978"/>
            <ac:picMk id="2" creationId="{608690B2-AF38-252D-8A10-C6FFA0E4F11B}"/>
          </ac:picMkLst>
        </pc:picChg>
        <pc:picChg chg="add mod">
          <ac:chgData name="Rebecca Diaz-Castrejon" userId="S::rebecca_neimandcollaborative.com#ext#@ncconnect.onmicrosoft.com::2e9df2d5-df92-4e5c-ad51-805d35800e25" providerId="AD" clId="Web-{1EAD8647-7F96-BF78-86C0-092C40079057}" dt="2024-07-23T06:32:56.040" v="76"/>
          <ac:picMkLst>
            <pc:docMk/>
            <pc:sldMk cId="4240203115" sldId="2147478978"/>
            <ac:picMk id="4" creationId="{E4673994-9342-33B3-400E-47207ADC5354}"/>
          </ac:picMkLst>
        </pc:picChg>
        <pc:picChg chg="add mod">
          <ac:chgData name="Rebecca Diaz-Castrejon" userId="S::rebecca_neimandcollaborative.com#ext#@ncconnect.onmicrosoft.com::2e9df2d5-df92-4e5c-ad51-805d35800e25" providerId="AD" clId="Web-{1EAD8647-7F96-BF78-86C0-092C40079057}" dt="2024-07-23T06:32:50.649" v="75"/>
          <ac:picMkLst>
            <pc:docMk/>
            <pc:sldMk cId="4240203115" sldId="2147478978"/>
            <ac:picMk id="5" creationId="{69ACFECF-91A6-5F46-4DBB-9ADB2AC66534}"/>
          </ac:picMkLst>
        </pc:picChg>
        <pc:picChg chg="del">
          <ac:chgData name="Rebecca Diaz-Castrejon" userId="S::rebecca_neimandcollaborative.com#ext#@ncconnect.onmicrosoft.com::2e9df2d5-df92-4e5c-ad51-805d35800e25" providerId="AD" clId="Web-{1EAD8647-7F96-BF78-86C0-092C40079057}" dt="2024-07-23T06:30:38.849" v="59"/>
          <ac:picMkLst>
            <pc:docMk/>
            <pc:sldMk cId="4240203115" sldId="2147478978"/>
            <ac:picMk id="24" creationId="{F566D56D-B9B7-645E-850D-F3592DDFEA85}"/>
          </ac:picMkLst>
        </pc:picChg>
        <pc:picChg chg="del">
          <ac:chgData name="Rebecca Diaz-Castrejon" userId="S::rebecca_neimandcollaborative.com#ext#@ncconnect.onmicrosoft.com::2e9df2d5-df92-4e5c-ad51-805d35800e25" providerId="AD" clId="Web-{1EAD8647-7F96-BF78-86C0-092C40079057}" dt="2024-07-23T06:29:10.567" v="50"/>
          <ac:picMkLst>
            <pc:docMk/>
            <pc:sldMk cId="4240203115" sldId="2147478978"/>
            <ac:picMk id="26" creationId="{F58D2B07-6B0C-CE73-897E-8E633B2BB1A0}"/>
          </ac:picMkLst>
        </pc:picChg>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1EAD8647-7F96-BF78-86C0-092C40079057}" dt="2024-07-23T06:29:08.457" v="49"/>
              <pc2:cmMkLst xmlns:pc2="http://schemas.microsoft.com/office/powerpoint/2019/9/main/command">
                <pc:docMk/>
                <pc:sldMk cId="4240203115" sldId="2147478978"/>
                <pc2:cmMk id="{C37A635A-A345-402D-BE6B-6034A6B41B9E}"/>
              </pc2:cmMkLst>
              <pc226:cmRplyChg chg="add">
                <pc226:chgData name="Rebecca Diaz-Castrejon" userId="S::rebecca_neimandcollaborative.com#ext#@ncconnect.onmicrosoft.com::2e9df2d5-df92-4e5c-ad51-805d35800e25" providerId="AD" clId="Web-{1EAD8647-7F96-BF78-86C0-092C40079057}" dt="2024-07-23T06:29:06.254" v="48"/>
                <pc2:cmRplyMkLst xmlns:pc2="http://schemas.microsoft.com/office/powerpoint/2019/9/main/command">
                  <pc:docMk/>
                  <pc:sldMk cId="4240203115" sldId="2147478978"/>
                  <pc2:cmMk id="{C37A635A-A345-402D-BE6B-6034A6B41B9E}"/>
                  <pc2:cmRplyMk id="{FA982A72-3974-475E-A356-36E6CA3FCD78}"/>
                </pc2:cmRplyMkLst>
              </pc226:cmRplyChg>
            </pc226:cmChg>
          </p:ext>
        </pc:extLst>
      </pc:sldChg>
      <pc:sldChg chg="modSp modCm">
        <pc:chgData name="Rebecca Diaz-Castrejon" userId="S::rebecca_neimandcollaborative.com#ext#@ncconnect.onmicrosoft.com::2e9df2d5-df92-4e5c-ad51-805d35800e25" providerId="AD" clId="Web-{1EAD8647-7F96-BF78-86C0-092C40079057}" dt="2024-07-23T06:27:22.752" v="47"/>
        <pc:sldMkLst>
          <pc:docMk/>
          <pc:sldMk cId="1726621376" sldId="2147478979"/>
        </pc:sldMkLst>
        <pc:spChg chg="mod">
          <ac:chgData name="Rebecca Diaz-Castrejon" userId="S::rebecca_neimandcollaborative.com#ext#@ncconnect.onmicrosoft.com::2e9df2d5-df92-4e5c-ad51-805d35800e25" providerId="AD" clId="Web-{1EAD8647-7F96-BF78-86C0-092C40079057}" dt="2024-07-23T06:27:12.799" v="45" actId="1076"/>
          <ac:spMkLst>
            <pc:docMk/>
            <pc:sldMk cId="1726621376" sldId="2147478979"/>
            <ac:spMk id="75" creationId="{33C1B9AD-8CE2-A6D7-9365-3A419DFF1280}"/>
          </ac:spMkLst>
        </pc:spChg>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1EAD8647-7F96-BF78-86C0-092C40079057}" dt="2024-07-23T06:26:58.939" v="42" actId="20577"/>
              <pc2:cmMkLst xmlns:pc2="http://schemas.microsoft.com/office/powerpoint/2019/9/main/command">
                <pc:docMk/>
                <pc:sldMk cId="1726621376" sldId="2147478979"/>
                <pc2:cmMk id="{4C72357D-8FAF-4ABA-A83A-0481BE6F5D31}"/>
              </pc2:cmMkLst>
            </pc226:cmChg>
            <pc226:cmChg xmlns:pc226="http://schemas.microsoft.com/office/powerpoint/2022/06/main/command" chg="mod">
              <pc226:chgData name="Rebecca Diaz-Castrejon" userId="S::rebecca_neimandcollaborative.com#ext#@ncconnect.onmicrosoft.com::2e9df2d5-df92-4e5c-ad51-805d35800e25" providerId="AD" clId="Web-{1EAD8647-7F96-BF78-86C0-092C40079057}" dt="2024-07-23T06:27:22.752" v="47"/>
              <pc2:cmMkLst xmlns:pc2="http://schemas.microsoft.com/office/powerpoint/2019/9/main/command">
                <pc:docMk/>
                <pc:sldMk cId="1726621376" sldId="2147478979"/>
                <pc2:cmMk id="{1232A1EF-912C-4A2E-B2C1-3A5FA299E1B0}"/>
              </pc2:cmMkLst>
              <pc226:cmRplyChg chg="add">
                <pc226:chgData name="Rebecca Diaz-Castrejon" userId="S::rebecca_neimandcollaborative.com#ext#@ncconnect.onmicrosoft.com::2e9df2d5-df92-4e5c-ad51-805d35800e25" providerId="AD" clId="Web-{1EAD8647-7F96-BF78-86C0-092C40079057}" dt="2024-07-23T06:27:20.314" v="46"/>
                <pc2:cmRplyMkLst xmlns:pc2="http://schemas.microsoft.com/office/powerpoint/2019/9/main/command">
                  <pc:docMk/>
                  <pc:sldMk cId="1726621376" sldId="2147478979"/>
                  <pc2:cmMk id="{1232A1EF-912C-4A2E-B2C1-3A5FA299E1B0}"/>
                  <pc2:cmRplyMk id="{B03D165C-9D9C-4776-A174-EB14D64E7ABC}"/>
                </pc2:cmRplyMkLst>
              </pc226:cmRplyChg>
            </pc226:cmChg>
          </p:ext>
        </pc:extLst>
      </pc:sldChg>
      <pc:sldChg chg="modSp modCm">
        <pc:chgData name="Rebecca Diaz-Castrejon" userId="S::rebecca_neimandcollaborative.com#ext#@ncconnect.onmicrosoft.com::2e9df2d5-df92-4e5c-ad51-805d35800e25" providerId="AD" clId="Web-{1EAD8647-7F96-BF78-86C0-092C40079057}" dt="2024-07-23T06:36:03.950" v="91" actId="20577"/>
        <pc:sldMkLst>
          <pc:docMk/>
          <pc:sldMk cId="2755150454" sldId="2147478981"/>
        </pc:sldMkLst>
        <pc:spChg chg="mod">
          <ac:chgData name="Rebecca Diaz-Castrejon" userId="S::rebecca_neimandcollaborative.com#ext#@ncconnect.onmicrosoft.com::2e9df2d5-df92-4e5c-ad51-805d35800e25" providerId="AD" clId="Web-{1EAD8647-7F96-BF78-86C0-092C40079057}" dt="2024-07-23T06:36:03.950" v="91" actId="20577"/>
          <ac:spMkLst>
            <pc:docMk/>
            <pc:sldMk cId="2755150454" sldId="2147478981"/>
            <ac:spMk id="11" creationId="{EAAA8287-F449-8ECF-B83A-CD6CB8437ED9}"/>
          </ac:spMkLst>
        </pc:spChg>
        <pc:spChg chg="mod">
          <ac:chgData name="Rebecca Diaz-Castrejon" userId="S::rebecca_neimandcollaborative.com#ext#@ncconnect.onmicrosoft.com::2e9df2d5-df92-4e5c-ad51-805d35800e25" providerId="AD" clId="Web-{1EAD8647-7F96-BF78-86C0-092C40079057}" dt="2024-07-23T06:35:12.574" v="89" actId="20577"/>
          <ac:spMkLst>
            <pc:docMk/>
            <pc:sldMk cId="2755150454" sldId="2147478981"/>
            <ac:spMk id="16" creationId="{9F91D981-3D7B-DEDA-6C50-4CC5DC28EC07}"/>
          </ac:spMkLst>
        </pc:spChg>
        <pc:extLst>
          <p:ext xmlns:p="http://schemas.openxmlformats.org/presentationml/2006/main" uri="{D6D511B9-2390-475A-947B-AFAB55BFBCF1}">
            <pc226:cmChg xmlns:pc226="http://schemas.microsoft.com/office/powerpoint/2022/06/main/command" chg="mod modRxn">
              <pc226:chgData name="Rebecca Diaz-Castrejon" userId="S::rebecca_neimandcollaborative.com#ext#@ncconnect.onmicrosoft.com::2e9df2d5-df92-4e5c-ad51-805d35800e25" providerId="AD" clId="Web-{1EAD8647-7F96-BF78-86C0-092C40079057}" dt="2024-07-23T06:35:14.902" v="90" actId="20577"/>
              <pc2:cmMkLst xmlns:pc2="http://schemas.microsoft.com/office/powerpoint/2019/9/main/command">
                <pc:docMk/>
                <pc:sldMk cId="2755150454" sldId="2147478981"/>
                <pc2:cmMk id="{842E712D-1CA0-4609-A00E-0C83F6C233F9}"/>
              </pc2:cmMkLst>
            </pc226:cmChg>
            <pc226:cmChg xmlns:pc226="http://schemas.microsoft.com/office/powerpoint/2022/06/main/command" chg="mod">
              <pc226:chgData name="Rebecca Diaz-Castrejon" userId="S::rebecca_neimandcollaborative.com#ext#@ncconnect.onmicrosoft.com::2e9df2d5-df92-4e5c-ad51-805d35800e25" providerId="AD" clId="Web-{1EAD8647-7F96-BF78-86C0-092C40079057}" dt="2024-07-23T06:34:35.651" v="81" actId="20577"/>
              <pc2:cmMkLst xmlns:pc2="http://schemas.microsoft.com/office/powerpoint/2019/9/main/command">
                <pc:docMk/>
                <pc:sldMk cId="2755150454" sldId="2147478981"/>
                <pc2:cmMk id="{BEC53B39-C379-458D-A7E2-7672A83BF08C}"/>
              </pc2:cmMkLst>
            </pc226:cmChg>
            <pc226:cmChg xmlns:pc226="http://schemas.microsoft.com/office/powerpoint/2022/06/main/command" chg="mod">
              <pc226:chgData name="Rebecca Diaz-Castrejon" userId="S::rebecca_neimandcollaborative.com#ext#@ncconnect.onmicrosoft.com::2e9df2d5-df92-4e5c-ad51-805d35800e25" providerId="AD" clId="Web-{1EAD8647-7F96-BF78-86C0-092C40079057}" dt="2024-07-23T06:34:57.526" v="86"/>
              <pc2:cmMkLst xmlns:pc2="http://schemas.microsoft.com/office/powerpoint/2019/9/main/command">
                <pc:docMk/>
                <pc:sldMk cId="2755150454" sldId="2147478981"/>
                <pc2:cmMk id="{73747B71-4A36-407D-AA1F-49E42D95B6B8}"/>
              </pc2:cmMkLst>
              <pc226:cmRplyChg chg="add">
                <pc226:chgData name="Rebecca Diaz-Castrejon" userId="S::rebecca_neimandcollaborative.com#ext#@ncconnect.onmicrosoft.com::2e9df2d5-df92-4e5c-ad51-805d35800e25" providerId="AD" clId="Web-{1EAD8647-7F96-BF78-86C0-092C40079057}" dt="2024-07-23T06:34:55.698" v="85"/>
                <pc2:cmRplyMkLst xmlns:pc2="http://schemas.microsoft.com/office/powerpoint/2019/9/main/command">
                  <pc:docMk/>
                  <pc:sldMk cId="2755150454" sldId="2147478981"/>
                  <pc2:cmMk id="{73747B71-4A36-407D-AA1F-49E42D95B6B8}"/>
                  <pc2:cmRplyMk id="{5EB183CE-48B1-46BC-8D07-3CA59A914712}"/>
                </pc2:cmRplyMkLst>
              </pc226:cmRplyChg>
            </pc226:cmChg>
            <pc226:cmChg xmlns:pc226="http://schemas.microsoft.com/office/powerpoint/2022/06/main/command" chg="mod">
              <pc226:chgData name="Rebecca Diaz-Castrejon" userId="S::rebecca_neimandcollaborative.com#ext#@ncconnect.onmicrosoft.com::2e9df2d5-df92-4e5c-ad51-805d35800e25" providerId="AD" clId="Web-{1EAD8647-7F96-BF78-86C0-092C40079057}" dt="2024-07-23T06:35:14.902" v="90" actId="20577"/>
              <pc2:cmMkLst xmlns:pc2="http://schemas.microsoft.com/office/powerpoint/2019/9/main/command">
                <pc:docMk/>
                <pc:sldMk cId="2755150454" sldId="2147478981"/>
                <pc2:cmMk id="{06DF1178-3238-4DA6-9839-26F02F0B5F09}"/>
              </pc2:cmMkLst>
            </pc226:cmChg>
            <pc226:cmChg xmlns:pc226="http://schemas.microsoft.com/office/powerpoint/2022/06/main/command" chg="mod">
              <pc226:chgData name="Rebecca Diaz-Castrejon" userId="S::rebecca_neimandcollaborative.com#ext#@ncconnect.onmicrosoft.com::2e9df2d5-df92-4e5c-ad51-805d35800e25" providerId="AD" clId="Web-{1EAD8647-7F96-BF78-86C0-092C40079057}" dt="2024-07-23T06:35:14.902" v="90" actId="20577"/>
              <pc2:cmMkLst xmlns:pc2="http://schemas.microsoft.com/office/powerpoint/2019/9/main/command">
                <pc:docMk/>
                <pc:sldMk cId="2755150454" sldId="2147478981"/>
                <pc2:cmMk id="{242454D6-296C-4DF6-B79B-77FA380E59B9}"/>
              </pc2:cmMkLst>
            </pc226:cmChg>
          </p:ext>
        </pc:extLst>
      </pc:sldChg>
    </pc:docChg>
  </pc:docChgLst>
  <pc:docChgLst>
    <pc:chgData name="christina.ngo.bui" userId="S::christina.ngo.bui_gmail.com#ext#@ncconnect.onmicrosoft.com::626deb5c-6642-45a9-ad52-0dde63f202a9" providerId="AD" clId="Web-{7F90D8A4-89B2-81B2-5B67-6A36F32F451F}"/>
    <pc:docChg chg="addSld modSld">
      <pc:chgData name="christina.ngo.bui" userId="S::christina.ngo.bui_gmail.com#ext#@ncconnect.onmicrosoft.com::626deb5c-6642-45a9-ad52-0dde63f202a9" providerId="AD" clId="Web-{7F90D8A4-89B2-81B2-5B67-6A36F32F451F}" dt="2024-07-12T16:48:11.436" v="3871" actId="20577"/>
      <pc:docMkLst>
        <pc:docMk/>
      </pc:docMkLst>
      <pc:sldChg chg="addCm">
        <pc:chgData name="christina.ngo.bui" userId="S::christina.ngo.bui_gmail.com#ext#@ncconnect.onmicrosoft.com::626deb5c-6642-45a9-ad52-0dde63f202a9" providerId="AD" clId="Web-{7F90D8A4-89B2-81B2-5B67-6A36F32F451F}" dt="2024-07-12T14:39:18.252" v="0"/>
        <pc:sldMkLst>
          <pc:docMk/>
          <pc:sldMk cId="1886286786" sldId="2147376866"/>
        </pc:sldMkLst>
        <pc:extLst>
          <p:ext xmlns:p="http://schemas.openxmlformats.org/presentationml/2006/main" uri="{D6D511B9-2390-475A-947B-AFAB55BFBCF1}">
            <pc226:cmChg xmlns:pc226="http://schemas.microsoft.com/office/powerpoint/2022/06/main/command" chg="add">
              <pc226:chgData name="christina.ngo.bui" userId="S::christina.ngo.bui_gmail.com#ext#@ncconnect.onmicrosoft.com::626deb5c-6642-45a9-ad52-0dde63f202a9" providerId="AD" clId="Web-{7F90D8A4-89B2-81B2-5B67-6A36F32F451F}" dt="2024-07-12T14:39:18.252" v="0"/>
              <pc2:cmMkLst xmlns:pc2="http://schemas.microsoft.com/office/powerpoint/2019/9/main/command">
                <pc:docMk/>
                <pc:sldMk cId="1886286786" sldId="2147376866"/>
                <pc2:cmMk id="{BB225D29-A967-484C-B577-3A6F1BA0F518}"/>
              </pc2:cmMkLst>
            </pc226:cmChg>
          </p:ext>
        </pc:extLst>
      </pc:sldChg>
      <pc:sldChg chg="addCm modCm">
        <pc:chgData name="christina.ngo.bui" userId="S::christina.ngo.bui_gmail.com#ext#@ncconnect.onmicrosoft.com::626deb5c-6642-45a9-ad52-0dde63f202a9" providerId="AD" clId="Web-{7F90D8A4-89B2-81B2-5B67-6A36F32F451F}" dt="2024-07-12T16:09:27.271" v="1274"/>
        <pc:sldMkLst>
          <pc:docMk/>
          <pc:sldMk cId="0" sldId="2147478931"/>
        </pc:sldMkLst>
        <pc:extLst>
          <p:ext xmlns:p="http://schemas.openxmlformats.org/presentationml/2006/main" uri="{D6D511B9-2390-475A-947B-AFAB55BFBCF1}">
            <pc226:cmChg xmlns:pc226="http://schemas.microsoft.com/office/powerpoint/2022/06/main/command" chg="add">
              <pc226:chgData name="christina.ngo.bui" userId="S::christina.ngo.bui_gmail.com#ext#@ncconnect.onmicrosoft.com::626deb5c-6642-45a9-ad52-0dde63f202a9" providerId="AD" clId="Web-{7F90D8A4-89B2-81B2-5B67-6A36F32F451F}" dt="2024-07-12T16:08:41.910" v="1273"/>
              <pc2:cmMkLst xmlns:pc2="http://schemas.microsoft.com/office/powerpoint/2019/9/main/command">
                <pc:docMk/>
                <pc:sldMk cId="0" sldId="2147478931"/>
                <pc2:cmMk id="{A1372521-6344-4474-8F83-32EA21DCEF7F}"/>
              </pc2:cmMkLst>
            </pc226:cmChg>
            <pc226:cmChg xmlns:pc226="http://schemas.microsoft.com/office/powerpoint/2022/06/main/command" chg="add">
              <pc226:chgData name="christina.ngo.bui" userId="S::christina.ngo.bui_gmail.com#ext#@ncconnect.onmicrosoft.com::626deb5c-6642-45a9-ad52-0dde63f202a9" providerId="AD" clId="Web-{7F90D8A4-89B2-81B2-5B67-6A36F32F451F}" dt="2024-07-12T16:09:27.271" v="1274"/>
              <pc2:cmMkLst xmlns:pc2="http://schemas.microsoft.com/office/powerpoint/2019/9/main/command">
                <pc:docMk/>
                <pc:sldMk cId="0" sldId="2147478931"/>
                <pc2:cmMk id="{8C7C155B-4D4B-4D11-B2BE-06C46DCF8D9E}"/>
              </pc2:cmMkLst>
            </pc226:cmChg>
            <pc226:cmChg xmlns:pc226="http://schemas.microsoft.com/office/powerpoint/2022/06/main/command" chg="add">
              <pc226:chgData name="christina.ngo.bui" userId="S::christina.ngo.bui_gmail.com#ext#@ncconnect.onmicrosoft.com::626deb5c-6642-45a9-ad52-0dde63f202a9" providerId="AD" clId="Web-{7F90D8A4-89B2-81B2-5B67-6A36F32F451F}" dt="2024-07-12T16:07:56.784" v="1272"/>
              <pc2:cmMkLst xmlns:pc2="http://schemas.microsoft.com/office/powerpoint/2019/9/main/command">
                <pc:docMk/>
                <pc:sldMk cId="0" sldId="2147478931"/>
                <pc2:cmMk id="{72BBCEB6-06FC-49BE-9FBB-24786B80D790}"/>
              </pc2:cmMkLst>
            </pc226:cmChg>
            <pc226:cmChg xmlns:pc226="http://schemas.microsoft.com/office/powerpoint/2022/06/main/command" chg="">
              <pc226:chgData name="christina.ngo.bui" userId="S::christina.ngo.bui_gmail.com#ext#@ncconnect.onmicrosoft.com::626deb5c-6642-45a9-ad52-0dde63f202a9" providerId="AD" clId="Web-{7F90D8A4-89B2-81B2-5B67-6A36F32F451F}" dt="2024-07-12T16:05:57.703" v="1271"/>
              <pc2:cmMkLst xmlns:pc2="http://schemas.microsoft.com/office/powerpoint/2019/9/main/command">
                <pc:docMk/>
                <pc:sldMk cId="0" sldId="2147478931"/>
                <pc2:cmMk id="{768ED4FE-10EF-4AE8-90E2-5D03FAE144A4}"/>
              </pc2:cmMkLst>
              <pc226:cmRplyChg chg="add mod">
                <pc226:chgData name="christina.ngo.bui" userId="S::christina.ngo.bui_gmail.com#ext#@ncconnect.onmicrosoft.com::626deb5c-6642-45a9-ad52-0dde63f202a9" providerId="AD" clId="Web-{7F90D8A4-89B2-81B2-5B67-6A36F32F451F}" dt="2024-07-12T16:05:57.703" v="1271"/>
                <pc2:cmRplyMkLst xmlns:pc2="http://schemas.microsoft.com/office/powerpoint/2019/9/main/command">
                  <pc:docMk/>
                  <pc:sldMk cId="0" sldId="2147478931"/>
                  <pc2:cmMk id="{768ED4FE-10EF-4AE8-90E2-5D03FAE144A4}"/>
                  <pc2:cmRplyMk id="{41EA95E5-B273-4223-B828-76D9BCD5DB4A}"/>
                </pc2:cmRplyMkLst>
              </pc226:cmRplyChg>
            </pc226:cmChg>
          </p:ext>
        </pc:extLst>
      </pc:sldChg>
      <pc:sldChg chg="addCm delCm modCm">
        <pc:chgData name="christina.ngo.bui" userId="S::christina.ngo.bui_gmail.com#ext#@ncconnect.onmicrosoft.com::626deb5c-6642-45a9-ad52-0dde63f202a9" providerId="AD" clId="Web-{7F90D8A4-89B2-81B2-5B67-6A36F32F451F}" dt="2024-07-12T16:36:30.325" v="2852"/>
        <pc:sldMkLst>
          <pc:docMk/>
          <pc:sldMk cId="3137744759" sldId="2147478952"/>
        </pc:sldMkLst>
        <pc:extLst>
          <p:ext xmlns:p="http://schemas.openxmlformats.org/presentationml/2006/main" uri="{D6D511B9-2390-475A-947B-AFAB55BFBCF1}">
            <pc226:cmChg xmlns:pc226="http://schemas.microsoft.com/office/powerpoint/2022/06/main/command" chg="add">
              <pc226:chgData name="christina.ngo.bui" userId="S::christina.ngo.bui_gmail.com#ext#@ncconnect.onmicrosoft.com::626deb5c-6642-45a9-ad52-0dde63f202a9" providerId="AD" clId="Web-{7F90D8A4-89B2-81B2-5B67-6A36F32F451F}" dt="2024-07-12T16:10:24.429" v="1276"/>
              <pc2:cmMkLst xmlns:pc2="http://schemas.microsoft.com/office/powerpoint/2019/9/main/command">
                <pc:docMk/>
                <pc:sldMk cId="3137744759" sldId="2147478952"/>
                <pc2:cmMk id="{ACA99E0D-7E19-4ACD-B26D-E93D7EE8BA7C}"/>
              </pc2:cmMkLst>
            </pc226:cmChg>
            <pc226:cmChg xmlns:pc226="http://schemas.microsoft.com/office/powerpoint/2022/06/main/command" chg="add">
              <pc226:chgData name="christina.ngo.bui" userId="S::christina.ngo.bui_gmail.com#ext#@ncconnect.onmicrosoft.com::626deb5c-6642-45a9-ad52-0dde63f202a9" providerId="AD" clId="Web-{7F90D8A4-89B2-81B2-5B67-6A36F32F451F}" dt="2024-07-12T16:10:39.507" v="1277"/>
              <pc2:cmMkLst xmlns:pc2="http://schemas.microsoft.com/office/powerpoint/2019/9/main/command">
                <pc:docMk/>
                <pc:sldMk cId="3137744759" sldId="2147478952"/>
                <pc2:cmMk id="{0D5ED686-C9EE-49BE-9E88-92FC833B3BEF}"/>
              </pc2:cmMkLst>
            </pc226:cmChg>
            <pc226:cmChg xmlns:pc226="http://schemas.microsoft.com/office/powerpoint/2022/06/main/command" chg="add">
              <pc226:chgData name="christina.ngo.bui" userId="S::christina.ngo.bui_gmail.com#ext#@ncconnect.onmicrosoft.com::626deb5c-6642-45a9-ad52-0dde63f202a9" providerId="AD" clId="Web-{7F90D8A4-89B2-81B2-5B67-6A36F32F451F}" dt="2024-07-12T16:24:25.714" v="1970"/>
              <pc2:cmMkLst xmlns:pc2="http://schemas.microsoft.com/office/powerpoint/2019/9/main/command">
                <pc:docMk/>
                <pc:sldMk cId="3137744759" sldId="2147478952"/>
                <pc2:cmMk id="{D9A55EB2-8E17-42B1-A4E9-AA21DC8D5EC9}"/>
              </pc2:cmMkLst>
              <pc226:cmRplyChg chg="add">
                <pc226:chgData name="christina.ngo.bui" userId="S::christina.ngo.bui_gmail.com#ext#@ncconnect.onmicrosoft.com::626deb5c-6642-45a9-ad52-0dde63f202a9" providerId="AD" clId="Web-{7F90D8A4-89B2-81B2-5B67-6A36F32F451F}" dt="2024-07-12T16:24:25.714" v="1970"/>
                <pc2:cmRplyMkLst xmlns:pc2="http://schemas.microsoft.com/office/powerpoint/2019/9/main/command">
                  <pc:docMk/>
                  <pc:sldMk cId="3137744759" sldId="2147478952"/>
                  <pc2:cmMk id="{D9A55EB2-8E17-42B1-A4E9-AA21DC8D5EC9}"/>
                  <pc2:cmRplyMk id="{769B178A-2271-4408-BDFB-CE27E7ACA695}"/>
                </pc2:cmRplyMkLst>
              </pc226:cmRplyChg>
            </pc226:cmChg>
            <pc226:cmChg xmlns:pc226="http://schemas.microsoft.com/office/powerpoint/2022/06/main/command" chg="add del mod">
              <pc226:chgData name="christina.ngo.bui" userId="S::christina.ngo.bui_gmail.com#ext#@ncconnect.onmicrosoft.com::626deb5c-6642-45a9-ad52-0dde63f202a9" providerId="AD" clId="Web-{7F90D8A4-89B2-81B2-5B67-6A36F32F451F}" dt="2024-07-12T16:36:30.325" v="2852"/>
              <pc2:cmMkLst xmlns:pc2="http://schemas.microsoft.com/office/powerpoint/2019/9/main/command">
                <pc:docMk/>
                <pc:sldMk cId="3137744759" sldId="2147478952"/>
                <pc2:cmMk id="{07F0AAC1-9B40-4560-9E6A-F87C9A0A2E8A}"/>
              </pc2:cmMkLst>
            </pc226:cmChg>
            <pc226:cmChg xmlns:pc226="http://schemas.microsoft.com/office/powerpoint/2022/06/main/command" chg="add mod">
              <pc226:chgData name="christina.ngo.bui" userId="S::christina.ngo.bui_gmail.com#ext#@ncconnect.onmicrosoft.com::626deb5c-6642-45a9-ad52-0dde63f202a9" providerId="AD" clId="Web-{7F90D8A4-89B2-81B2-5B67-6A36F32F451F}" dt="2024-07-12T16:14:01.449" v="1280"/>
              <pc2:cmMkLst xmlns:pc2="http://schemas.microsoft.com/office/powerpoint/2019/9/main/command">
                <pc:docMk/>
                <pc:sldMk cId="3137744759" sldId="2147478952"/>
                <pc2:cmMk id="{61F866EC-D04B-4697-AEA3-F49060159B13}"/>
              </pc2:cmMkLst>
            </pc226:cmChg>
          </p:ext>
        </pc:extLst>
      </pc:sldChg>
      <pc:sldChg chg="addCm delCm modCm">
        <pc:chgData name="christina.ngo.bui" userId="S::christina.ngo.bui_gmail.com#ext#@ncconnect.onmicrosoft.com::626deb5c-6642-45a9-ad52-0dde63f202a9" providerId="AD" clId="Web-{7F90D8A4-89B2-81B2-5B67-6A36F32F451F}" dt="2024-07-12T15:07:54.361" v="19"/>
        <pc:sldMkLst>
          <pc:docMk/>
          <pc:sldMk cId="2189439341" sldId="2147478961"/>
        </pc:sldMkLst>
        <pc:extLst>
          <p:ext xmlns:p="http://schemas.openxmlformats.org/presentationml/2006/main" uri="{D6D511B9-2390-475A-947B-AFAB55BFBCF1}">
            <pc226:cmChg xmlns:pc226="http://schemas.microsoft.com/office/powerpoint/2022/06/main/command" chg="add del mod">
              <pc226:chgData name="christina.ngo.bui" userId="S::christina.ngo.bui_gmail.com#ext#@ncconnect.onmicrosoft.com::626deb5c-6642-45a9-ad52-0dde63f202a9" providerId="AD" clId="Web-{7F90D8A4-89B2-81B2-5B67-6A36F32F451F}" dt="2024-07-12T15:06:40.047" v="17"/>
              <pc2:cmMkLst xmlns:pc2="http://schemas.microsoft.com/office/powerpoint/2019/9/main/command">
                <pc:docMk/>
                <pc:sldMk cId="2189439341" sldId="2147478961"/>
                <pc2:cmMk id="{7737951F-8E78-49AD-8328-1C49FDBD64D4}"/>
              </pc2:cmMkLst>
            </pc226:cmChg>
            <pc226:cmChg xmlns:pc226="http://schemas.microsoft.com/office/powerpoint/2022/06/main/command" chg="add mod">
              <pc226:chgData name="christina.ngo.bui" userId="S::christina.ngo.bui_gmail.com#ext#@ncconnect.onmicrosoft.com::626deb5c-6642-45a9-ad52-0dde63f202a9" providerId="AD" clId="Web-{7F90D8A4-89B2-81B2-5B67-6A36F32F451F}" dt="2024-07-12T15:07:09.704" v="18"/>
              <pc2:cmMkLst xmlns:pc2="http://schemas.microsoft.com/office/powerpoint/2019/9/main/command">
                <pc:docMk/>
                <pc:sldMk cId="2189439341" sldId="2147478961"/>
                <pc2:cmMk id="{78571350-2247-45EA-A14A-8B9E11CD600A}"/>
              </pc2:cmMkLst>
            </pc226:cmChg>
            <pc226:cmChg xmlns:pc226="http://schemas.microsoft.com/office/powerpoint/2022/06/main/command" chg="add">
              <pc226:chgData name="christina.ngo.bui" userId="S::christina.ngo.bui_gmail.com#ext#@ncconnect.onmicrosoft.com::626deb5c-6642-45a9-ad52-0dde63f202a9" providerId="AD" clId="Web-{7F90D8A4-89B2-81B2-5B67-6A36F32F451F}" dt="2024-07-12T15:00:35.884" v="12"/>
              <pc2:cmMkLst xmlns:pc2="http://schemas.microsoft.com/office/powerpoint/2019/9/main/command">
                <pc:docMk/>
                <pc:sldMk cId="2189439341" sldId="2147478961"/>
                <pc2:cmMk id="{C8163075-1AB0-4A10-A7BE-46ACDD0E9EB7}"/>
              </pc2:cmMkLst>
            </pc226:cmChg>
            <pc226:cmChg xmlns:pc226="http://schemas.microsoft.com/office/powerpoint/2022/06/main/command" chg="add">
              <pc226:chgData name="christina.ngo.bui" userId="S::christina.ngo.bui_gmail.com#ext#@ncconnect.onmicrosoft.com::626deb5c-6642-45a9-ad52-0dde63f202a9" providerId="AD" clId="Web-{7F90D8A4-89B2-81B2-5B67-6A36F32F451F}" dt="2024-07-12T15:07:54.361" v="19"/>
              <pc2:cmMkLst xmlns:pc2="http://schemas.microsoft.com/office/powerpoint/2019/9/main/command">
                <pc:docMk/>
                <pc:sldMk cId="2189439341" sldId="2147478961"/>
                <pc2:cmMk id="{1641AD78-53D9-4A8A-B6A8-1D9434B609FE}"/>
              </pc2:cmMkLst>
            </pc226:cmChg>
            <pc226:cmChg xmlns:pc226="http://schemas.microsoft.com/office/powerpoint/2022/06/main/command" chg="">
              <pc226:chgData name="christina.ngo.bui" userId="S::christina.ngo.bui_gmail.com#ext#@ncconnect.onmicrosoft.com::626deb5c-6642-45a9-ad52-0dde63f202a9" providerId="AD" clId="Web-{7F90D8A4-89B2-81B2-5B67-6A36F32F451F}" dt="2024-07-12T15:06:36.219" v="16"/>
              <pc2:cmMkLst xmlns:pc2="http://schemas.microsoft.com/office/powerpoint/2019/9/main/command">
                <pc:docMk/>
                <pc:sldMk cId="2189439341" sldId="2147478961"/>
                <pc2:cmMk id="{A121E1E9-6CC8-4364-951F-A6ADC39D7680}"/>
              </pc2:cmMkLst>
              <pc226:cmRplyChg chg="add">
                <pc226:chgData name="christina.ngo.bui" userId="S::christina.ngo.bui_gmail.com#ext#@ncconnect.onmicrosoft.com::626deb5c-6642-45a9-ad52-0dde63f202a9" providerId="AD" clId="Web-{7F90D8A4-89B2-81B2-5B67-6A36F32F451F}" dt="2024-07-12T15:06:36.219" v="16"/>
                <pc2:cmRplyMkLst xmlns:pc2="http://schemas.microsoft.com/office/powerpoint/2019/9/main/command">
                  <pc:docMk/>
                  <pc:sldMk cId="2189439341" sldId="2147478961"/>
                  <pc2:cmMk id="{A121E1E9-6CC8-4364-951F-A6ADC39D7680}"/>
                  <pc2:cmRplyMk id="{6EA6FDE5-48A6-470A-A782-DC9217FAD04D}"/>
                </pc2:cmRplyMkLst>
              </pc226:cmRplyChg>
            </pc226:cmChg>
          </p:ext>
        </pc:extLst>
      </pc:sldChg>
      <pc:sldChg chg="addCm modCm">
        <pc:chgData name="christina.ngo.bui" userId="S::christina.ngo.bui_gmail.com#ext#@ncconnect.onmicrosoft.com::626deb5c-6642-45a9-ad52-0dde63f202a9" providerId="AD" clId="Web-{7F90D8A4-89B2-81B2-5B67-6A36F32F451F}" dt="2024-07-12T14:47:35.651" v="7"/>
        <pc:sldMkLst>
          <pc:docMk/>
          <pc:sldMk cId="2103927190" sldId="2147478962"/>
        </pc:sldMkLst>
        <pc:extLst>
          <p:ext xmlns:p="http://schemas.openxmlformats.org/presentationml/2006/main" uri="{D6D511B9-2390-475A-947B-AFAB55BFBCF1}">
            <pc226:cmChg xmlns:pc226="http://schemas.microsoft.com/office/powerpoint/2022/06/main/command" chg="add">
              <pc226:chgData name="christina.ngo.bui" userId="S::christina.ngo.bui_gmail.com#ext#@ncconnect.onmicrosoft.com::626deb5c-6642-45a9-ad52-0dde63f202a9" providerId="AD" clId="Web-{7F90D8A4-89B2-81B2-5B67-6A36F32F451F}" dt="2024-07-12T14:42:43.708" v="4"/>
              <pc2:cmMkLst xmlns:pc2="http://schemas.microsoft.com/office/powerpoint/2019/9/main/command">
                <pc:docMk/>
                <pc:sldMk cId="2103927190" sldId="2147478962"/>
                <pc2:cmMk id="{CB7A9626-B382-4237-A5D7-E1CBFD2BE1F4}"/>
              </pc2:cmMkLst>
            </pc226:cmChg>
            <pc226:cmChg xmlns:pc226="http://schemas.microsoft.com/office/powerpoint/2022/06/main/command" chg="add mod">
              <pc226:chgData name="christina.ngo.bui" userId="S::christina.ngo.bui_gmail.com#ext#@ncconnect.onmicrosoft.com::626deb5c-6642-45a9-ad52-0dde63f202a9" providerId="AD" clId="Web-{7F90D8A4-89B2-81B2-5B67-6A36F32F451F}" dt="2024-07-12T14:46:40.853" v="6"/>
              <pc2:cmMkLst xmlns:pc2="http://schemas.microsoft.com/office/powerpoint/2019/9/main/command">
                <pc:docMk/>
                <pc:sldMk cId="2103927190" sldId="2147478962"/>
                <pc2:cmMk id="{783E6B36-438D-4BCD-8F65-A2DDBFD50479}"/>
              </pc2:cmMkLst>
            </pc226:cmChg>
            <pc226:cmChg xmlns:pc226="http://schemas.microsoft.com/office/powerpoint/2022/06/main/command" chg="add">
              <pc226:chgData name="christina.ngo.bui" userId="S::christina.ngo.bui_gmail.com#ext#@ncconnect.onmicrosoft.com::626deb5c-6642-45a9-ad52-0dde63f202a9" providerId="AD" clId="Web-{7F90D8A4-89B2-81B2-5B67-6A36F32F451F}" dt="2024-07-12T14:47:35.651" v="7"/>
              <pc2:cmMkLst xmlns:pc2="http://schemas.microsoft.com/office/powerpoint/2019/9/main/command">
                <pc:docMk/>
                <pc:sldMk cId="2103927190" sldId="2147478962"/>
                <pc2:cmMk id="{E1F3CD41-81D0-4814-A156-D2529F7BEAE3}"/>
              </pc2:cmMkLst>
            </pc226:cmChg>
            <pc226:cmChg xmlns:pc226="http://schemas.microsoft.com/office/powerpoint/2022/06/main/command" chg="mod">
              <pc226:chgData name="christina.ngo.bui" userId="S::christina.ngo.bui_gmail.com#ext#@ncconnect.onmicrosoft.com::626deb5c-6642-45a9-ad52-0dde63f202a9" providerId="AD" clId="Web-{7F90D8A4-89B2-81B2-5B67-6A36F32F451F}" dt="2024-07-12T14:41:05.863" v="3"/>
              <pc2:cmMkLst xmlns:pc2="http://schemas.microsoft.com/office/powerpoint/2019/9/main/command">
                <pc:docMk/>
                <pc:sldMk cId="2103927190" sldId="2147478962"/>
                <pc2:cmMk id="{A3C70F56-3009-4CBE-81C4-61BEC12880B5}"/>
              </pc2:cmMkLst>
              <pc226:cmRplyChg chg="add mod">
                <pc226:chgData name="christina.ngo.bui" userId="S::christina.ngo.bui_gmail.com#ext#@ncconnect.onmicrosoft.com::626deb5c-6642-45a9-ad52-0dde63f202a9" providerId="AD" clId="Web-{7F90D8A4-89B2-81B2-5B67-6A36F32F451F}" dt="2024-07-12T14:41:05.863" v="3"/>
                <pc2:cmRplyMkLst xmlns:pc2="http://schemas.microsoft.com/office/powerpoint/2019/9/main/command">
                  <pc:docMk/>
                  <pc:sldMk cId="2103927190" sldId="2147478962"/>
                  <pc2:cmMk id="{A3C70F56-3009-4CBE-81C4-61BEC12880B5}"/>
                  <pc2:cmRplyMk id="{A2FF9511-E6A7-44C8-94D3-FA83DE3C063F}"/>
                </pc2:cmRplyMkLst>
              </pc226:cmRplyChg>
            </pc226:cmChg>
          </p:ext>
        </pc:extLst>
      </pc:sldChg>
      <pc:sldChg chg="addCm modCm">
        <pc:chgData name="christina.ngo.bui" userId="S::christina.ngo.bui_gmail.com#ext#@ncconnect.onmicrosoft.com::626deb5c-6642-45a9-ad52-0dde63f202a9" providerId="AD" clId="Web-{7F90D8A4-89B2-81B2-5B67-6A36F32F451F}" dt="2024-07-12T14:58:45.335" v="11"/>
        <pc:sldMkLst>
          <pc:docMk/>
          <pc:sldMk cId="2579085756" sldId="2147478963"/>
        </pc:sldMkLst>
        <pc:extLst>
          <p:ext xmlns:p="http://schemas.openxmlformats.org/presentationml/2006/main" uri="{D6D511B9-2390-475A-947B-AFAB55BFBCF1}">
            <pc226:cmChg xmlns:pc226="http://schemas.microsoft.com/office/powerpoint/2022/06/main/command" chg="add mod">
              <pc226:chgData name="christina.ngo.bui" userId="S::christina.ngo.bui_gmail.com#ext#@ncconnect.onmicrosoft.com::626deb5c-6642-45a9-ad52-0dde63f202a9" providerId="AD" clId="Web-{7F90D8A4-89B2-81B2-5B67-6A36F32F451F}" dt="2024-07-12T14:56:32.380" v="10"/>
              <pc2:cmMkLst xmlns:pc2="http://schemas.microsoft.com/office/powerpoint/2019/9/main/command">
                <pc:docMk/>
                <pc:sldMk cId="2579085756" sldId="2147478963"/>
                <pc2:cmMk id="{46660610-4279-4A4E-9F26-4CD0DE683F20}"/>
              </pc2:cmMkLst>
            </pc226:cmChg>
            <pc226:cmChg xmlns:pc226="http://schemas.microsoft.com/office/powerpoint/2022/06/main/command" chg="add">
              <pc226:chgData name="christina.ngo.bui" userId="S::christina.ngo.bui_gmail.com#ext#@ncconnect.onmicrosoft.com::626deb5c-6642-45a9-ad52-0dde63f202a9" providerId="AD" clId="Web-{7F90D8A4-89B2-81B2-5B67-6A36F32F451F}" dt="2024-07-12T14:58:45.335" v="11"/>
              <pc2:cmMkLst xmlns:pc2="http://schemas.microsoft.com/office/powerpoint/2019/9/main/command">
                <pc:docMk/>
                <pc:sldMk cId="2579085756" sldId="2147478963"/>
                <pc2:cmMk id="{5E395411-4B37-41B2-A540-A393D96B3ABA}"/>
              </pc2:cmMkLst>
            </pc226:cmChg>
            <pc226:cmChg xmlns:pc226="http://schemas.microsoft.com/office/powerpoint/2022/06/main/command" chg="">
              <pc226:chgData name="christina.ngo.bui" userId="S::christina.ngo.bui_gmail.com#ext#@ncconnect.onmicrosoft.com::626deb5c-6642-45a9-ad52-0dde63f202a9" providerId="AD" clId="Web-{7F90D8A4-89B2-81B2-5B67-6A36F32F451F}" dt="2024-07-12T14:52:03.172" v="8"/>
              <pc2:cmMkLst xmlns:pc2="http://schemas.microsoft.com/office/powerpoint/2019/9/main/command">
                <pc:docMk/>
                <pc:sldMk cId="2579085756" sldId="2147478963"/>
                <pc2:cmMk id="{07FA10E4-EF83-4E0D-BE2D-5E14A481B4C0}"/>
              </pc2:cmMkLst>
              <pc226:cmRplyChg chg="add">
                <pc226:chgData name="christina.ngo.bui" userId="S::christina.ngo.bui_gmail.com#ext#@ncconnect.onmicrosoft.com::626deb5c-6642-45a9-ad52-0dde63f202a9" providerId="AD" clId="Web-{7F90D8A4-89B2-81B2-5B67-6A36F32F451F}" dt="2024-07-12T14:52:03.172" v="8"/>
                <pc2:cmRplyMkLst xmlns:pc2="http://schemas.microsoft.com/office/powerpoint/2019/9/main/command">
                  <pc:docMk/>
                  <pc:sldMk cId="2579085756" sldId="2147478963"/>
                  <pc2:cmMk id="{07FA10E4-EF83-4E0D-BE2D-5E14A481B4C0}"/>
                  <pc2:cmRplyMk id="{5346A712-CA5C-4261-BEF6-4CDFB1CF986E}"/>
                </pc2:cmRplyMkLst>
              </pc226:cmRplyChg>
            </pc226:cmChg>
          </p:ext>
        </pc:extLst>
      </pc:sldChg>
      <pc:sldChg chg="addCm delCm">
        <pc:chgData name="christina.ngo.bui" userId="S::christina.ngo.bui_gmail.com#ext#@ncconnect.onmicrosoft.com::626deb5c-6642-45a9-ad52-0dde63f202a9" providerId="AD" clId="Web-{7F90D8A4-89B2-81B2-5B67-6A36F32F451F}" dt="2024-07-12T16:02:54.496" v="1236"/>
        <pc:sldMkLst>
          <pc:docMk/>
          <pc:sldMk cId="1726280427" sldId="2147478965"/>
        </pc:sldMkLst>
        <pc:extLst>
          <p:ext xmlns:p="http://schemas.openxmlformats.org/presentationml/2006/main" uri="{D6D511B9-2390-475A-947B-AFAB55BFBCF1}">
            <pc226:cmChg xmlns:pc226="http://schemas.microsoft.com/office/powerpoint/2022/06/main/command" chg="add">
              <pc226:chgData name="christina.ngo.bui" userId="S::christina.ngo.bui_gmail.com#ext#@ncconnect.onmicrosoft.com::626deb5c-6642-45a9-ad52-0dde63f202a9" providerId="AD" clId="Web-{7F90D8A4-89B2-81B2-5B67-6A36F32F451F}" dt="2024-07-12T16:02:54.496" v="1236"/>
              <pc2:cmMkLst xmlns:pc2="http://schemas.microsoft.com/office/powerpoint/2019/9/main/command">
                <pc:docMk/>
                <pc:sldMk cId="1726280427" sldId="2147478965"/>
                <pc2:cmMk id="{B973E905-0778-4524-AD87-95640421981B}"/>
              </pc2:cmMkLst>
            </pc226:cmChg>
            <pc226:cmChg xmlns:pc226="http://schemas.microsoft.com/office/powerpoint/2022/06/main/command" chg="add del">
              <pc226:chgData name="christina.ngo.bui" userId="S::christina.ngo.bui_gmail.com#ext#@ncconnect.onmicrosoft.com::626deb5c-6642-45a9-ad52-0dde63f202a9" providerId="AD" clId="Web-{7F90D8A4-89B2-81B2-5B67-6A36F32F451F}" dt="2024-07-12T15:28:11.712" v="23"/>
              <pc2:cmMkLst xmlns:pc2="http://schemas.microsoft.com/office/powerpoint/2019/9/main/command">
                <pc:docMk/>
                <pc:sldMk cId="1726280427" sldId="2147478965"/>
                <pc2:cmMk id="{F7647E27-CA73-47DC-8F3E-1D0F9EACE814}"/>
              </pc2:cmMkLst>
            </pc226:cmChg>
            <pc226:cmChg xmlns:pc226="http://schemas.microsoft.com/office/powerpoint/2022/06/main/command" chg="add">
              <pc226:chgData name="christina.ngo.bui" userId="S::christina.ngo.bui_gmail.com#ext#@ncconnect.onmicrosoft.com::626deb5c-6642-45a9-ad52-0dde63f202a9" providerId="AD" clId="Web-{7F90D8A4-89B2-81B2-5B67-6A36F32F451F}" dt="2024-07-12T15:28:15.399" v="24"/>
              <pc2:cmMkLst xmlns:pc2="http://schemas.microsoft.com/office/powerpoint/2019/9/main/command">
                <pc:docMk/>
                <pc:sldMk cId="1726280427" sldId="2147478965"/>
                <pc2:cmMk id="{68A28A3C-91EA-4E6D-B44D-3D755E989D38}"/>
              </pc2:cmMkLst>
            </pc226:cmChg>
            <pc226:cmChg xmlns:pc226="http://schemas.microsoft.com/office/powerpoint/2022/06/main/command" chg="add">
              <pc226:chgData name="christina.ngo.bui" userId="S::christina.ngo.bui_gmail.com#ext#@ncconnect.onmicrosoft.com::626deb5c-6642-45a9-ad52-0dde63f202a9" providerId="AD" clId="Web-{7F90D8A4-89B2-81B2-5B67-6A36F32F451F}" dt="2024-07-12T15:26:53.819" v="20"/>
              <pc2:cmMkLst xmlns:pc2="http://schemas.microsoft.com/office/powerpoint/2019/9/main/command">
                <pc:docMk/>
                <pc:sldMk cId="1726280427" sldId="2147478965"/>
                <pc2:cmMk id="{378DBC65-2232-4B25-AA59-0CEF457B3280}"/>
              </pc2:cmMkLst>
            </pc226:cmChg>
            <pc226:cmChg xmlns:pc226="http://schemas.microsoft.com/office/powerpoint/2022/06/main/command" chg="add">
              <pc226:chgData name="christina.ngo.bui" userId="S::christina.ngo.bui_gmail.com#ext#@ncconnect.onmicrosoft.com::626deb5c-6642-45a9-ad52-0dde63f202a9" providerId="AD" clId="Web-{7F90D8A4-89B2-81B2-5B67-6A36F32F451F}" dt="2024-07-12T15:27:08.351" v="21"/>
              <pc2:cmMkLst xmlns:pc2="http://schemas.microsoft.com/office/powerpoint/2019/9/main/command">
                <pc:docMk/>
                <pc:sldMk cId="1726280427" sldId="2147478965"/>
                <pc2:cmMk id="{94A96A86-41D6-4319-88B5-A12BD96D630E}"/>
              </pc2:cmMkLst>
            </pc226:cmChg>
          </p:ext>
        </pc:extLst>
      </pc:sldChg>
      <pc:sldChg chg="addSp delSp modSp add replId addCm delCm modCm">
        <pc:chgData name="christina.ngo.bui" userId="S::christina.ngo.bui_gmail.com#ext#@ncconnect.onmicrosoft.com::626deb5c-6642-45a9-ad52-0dde63f202a9" providerId="AD" clId="Web-{7F90D8A4-89B2-81B2-5B67-6A36F32F451F}" dt="2024-07-12T16:03:36.622" v="1268" actId="20577"/>
        <pc:sldMkLst>
          <pc:docMk/>
          <pc:sldMk cId="775686506" sldId="2147478966"/>
        </pc:sldMkLst>
        <pc:spChg chg="mod">
          <ac:chgData name="christina.ngo.bui" userId="S::christina.ngo.bui_gmail.com#ext#@ncconnect.onmicrosoft.com::626deb5c-6642-45a9-ad52-0dde63f202a9" providerId="AD" clId="Web-{7F90D8A4-89B2-81B2-5B67-6A36F32F451F}" dt="2024-07-12T15:46:03.097" v="769" actId="1076"/>
          <ac:spMkLst>
            <pc:docMk/>
            <pc:sldMk cId="775686506" sldId="2147478966"/>
            <ac:spMk id="3" creationId="{255A3288-5AA8-3055-8765-96EF049E3C49}"/>
          </ac:spMkLst>
        </pc:spChg>
        <pc:spChg chg="add mod">
          <ac:chgData name="christina.ngo.bui" userId="S::christina.ngo.bui_gmail.com#ext#@ncconnect.onmicrosoft.com::626deb5c-6642-45a9-ad52-0dde63f202a9" providerId="AD" clId="Web-{7F90D8A4-89B2-81B2-5B67-6A36F32F451F}" dt="2024-07-12T15:34:45.877" v="260" actId="1076"/>
          <ac:spMkLst>
            <pc:docMk/>
            <pc:sldMk cId="775686506" sldId="2147478966"/>
            <ac:spMk id="4" creationId="{52AD4794-1FCC-A4FB-1B2C-BCBFD53AC04A}"/>
          </ac:spMkLst>
        </pc:spChg>
        <pc:spChg chg="del">
          <ac:chgData name="christina.ngo.bui" userId="S::christina.ngo.bui_gmail.com#ext#@ncconnect.onmicrosoft.com::626deb5c-6642-45a9-ad52-0dde63f202a9" providerId="AD" clId="Web-{7F90D8A4-89B2-81B2-5B67-6A36F32F451F}" dt="2024-07-12T15:30:39.356" v="51"/>
          <ac:spMkLst>
            <pc:docMk/>
            <pc:sldMk cId="775686506" sldId="2147478966"/>
            <ac:spMk id="5" creationId="{C505538D-17F1-BBB7-2140-AC01835D2F88}"/>
          </ac:spMkLst>
        </pc:spChg>
        <pc:spChg chg="del">
          <ac:chgData name="christina.ngo.bui" userId="S::christina.ngo.bui_gmail.com#ext#@ncconnect.onmicrosoft.com::626deb5c-6642-45a9-ad52-0dde63f202a9" providerId="AD" clId="Web-{7F90D8A4-89B2-81B2-5B67-6A36F32F451F}" dt="2024-07-12T15:30:45.137" v="54"/>
          <ac:spMkLst>
            <pc:docMk/>
            <pc:sldMk cId="775686506" sldId="2147478966"/>
            <ac:spMk id="6" creationId="{4658FE4E-6BDE-6AF8-39C1-25555F0378EE}"/>
          </ac:spMkLst>
        </pc:spChg>
        <pc:spChg chg="del">
          <ac:chgData name="christina.ngo.bui" userId="S::christina.ngo.bui_gmail.com#ext#@ncconnect.onmicrosoft.com::626deb5c-6642-45a9-ad52-0dde63f202a9" providerId="AD" clId="Web-{7F90D8A4-89B2-81B2-5B67-6A36F32F451F}" dt="2024-07-12T15:30:46.981" v="55"/>
          <ac:spMkLst>
            <pc:docMk/>
            <pc:sldMk cId="775686506" sldId="2147478966"/>
            <ac:spMk id="8" creationId="{23813A94-A150-6C30-1796-4F40EF21DCC9}"/>
          </ac:spMkLst>
        </pc:spChg>
        <pc:spChg chg="add mod">
          <ac:chgData name="christina.ngo.bui" userId="S::christina.ngo.bui_gmail.com#ext#@ncconnect.onmicrosoft.com::626deb5c-6642-45a9-ad52-0dde63f202a9" providerId="AD" clId="Web-{7F90D8A4-89B2-81B2-5B67-6A36F32F451F}" dt="2024-07-12T15:34:47.987" v="261" actId="1076"/>
          <ac:spMkLst>
            <pc:docMk/>
            <pc:sldMk cId="775686506" sldId="2147478966"/>
            <ac:spMk id="9" creationId="{EB1B3D87-6CE8-3792-82AD-42E6FE10E778}"/>
          </ac:spMkLst>
        </pc:spChg>
        <pc:spChg chg="add">
          <ac:chgData name="christina.ngo.bui" userId="S::christina.ngo.bui_gmail.com#ext#@ncconnect.onmicrosoft.com::626deb5c-6642-45a9-ad52-0dde63f202a9" providerId="AD" clId="Web-{7F90D8A4-89B2-81B2-5B67-6A36F32F451F}" dt="2024-07-12T15:32:28.452" v="127"/>
          <ac:spMkLst>
            <pc:docMk/>
            <pc:sldMk cId="775686506" sldId="2147478966"/>
            <ac:spMk id="11" creationId="{106F7A8F-E2A4-213D-7EA1-B5687578C80E}"/>
          </ac:spMkLst>
        </pc:spChg>
        <pc:spChg chg="del mod">
          <ac:chgData name="christina.ngo.bui" userId="S::christina.ngo.bui_gmail.com#ext#@ncconnect.onmicrosoft.com::626deb5c-6642-45a9-ad52-0dde63f202a9" providerId="AD" clId="Web-{7F90D8A4-89B2-81B2-5B67-6A36F32F451F}" dt="2024-07-12T15:30:43.106" v="53"/>
          <ac:spMkLst>
            <pc:docMk/>
            <pc:sldMk cId="775686506" sldId="2147478966"/>
            <ac:spMk id="13" creationId="{5BF5E8B9-AE9D-1F4F-E8A1-1366989D47F6}"/>
          </ac:spMkLst>
        </pc:spChg>
        <pc:spChg chg="add">
          <ac:chgData name="christina.ngo.bui" userId="S::christina.ngo.bui_gmail.com#ext#@ncconnect.onmicrosoft.com::626deb5c-6642-45a9-ad52-0dde63f202a9" providerId="AD" clId="Web-{7F90D8A4-89B2-81B2-5B67-6A36F32F451F}" dt="2024-07-12T15:32:28.468" v="128"/>
          <ac:spMkLst>
            <pc:docMk/>
            <pc:sldMk cId="775686506" sldId="2147478966"/>
            <ac:spMk id="14" creationId="{DA73D754-35BD-5E8A-F445-3414C5EA7C9E}"/>
          </ac:spMkLst>
        </pc:spChg>
        <pc:spChg chg="add mod">
          <ac:chgData name="christina.ngo.bui" userId="S::christina.ngo.bui_gmail.com#ext#@ncconnect.onmicrosoft.com::626deb5c-6642-45a9-ad52-0dde63f202a9" providerId="AD" clId="Web-{7F90D8A4-89B2-81B2-5B67-6A36F32F451F}" dt="2024-07-12T15:34:43.049" v="258" actId="1076"/>
          <ac:spMkLst>
            <pc:docMk/>
            <pc:sldMk cId="775686506" sldId="2147478966"/>
            <ac:spMk id="17" creationId="{B15B0C2B-0694-1E79-EDBB-B0A1BDDB4E5F}"/>
          </ac:spMkLst>
        </pc:spChg>
        <pc:spChg chg="add mod">
          <ac:chgData name="christina.ngo.bui" userId="S::christina.ngo.bui_gmail.com#ext#@ncconnect.onmicrosoft.com::626deb5c-6642-45a9-ad52-0dde63f202a9" providerId="AD" clId="Web-{7F90D8A4-89B2-81B2-5B67-6A36F32F451F}" dt="2024-07-12T15:48:02.615" v="818" actId="1076"/>
          <ac:spMkLst>
            <pc:docMk/>
            <pc:sldMk cId="775686506" sldId="2147478966"/>
            <ac:spMk id="19" creationId="{CE4607F3-FBD8-000E-1BD0-065230551D26}"/>
          </ac:spMkLst>
        </pc:spChg>
        <pc:spChg chg="add mod">
          <ac:chgData name="christina.ngo.bui" userId="S::christina.ngo.bui_gmail.com#ext#@ncconnect.onmicrosoft.com::626deb5c-6642-45a9-ad52-0dde63f202a9" providerId="AD" clId="Web-{7F90D8A4-89B2-81B2-5B67-6A36F32F451F}" dt="2024-07-12T15:47:55.209" v="817" actId="1076"/>
          <ac:spMkLst>
            <pc:docMk/>
            <pc:sldMk cId="775686506" sldId="2147478966"/>
            <ac:spMk id="21" creationId="{36BDA5C8-D1D8-7C97-BE00-CA39CB8C4DB5}"/>
          </ac:spMkLst>
        </pc:spChg>
        <pc:spChg chg="add del mod">
          <ac:chgData name="christina.ngo.bui" userId="S::christina.ngo.bui_gmail.com#ext#@ncconnect.onmicrosoft.com::626deb5c-6642-45a9-ad52-0dde63f202a9" providerId="AD" clId="Web-{7F90D8A4-89B2-81B2-5B67-6A36F32F451F}" dt="2024-07-12T15:48:34.022" v="837" actId="1076"/>
          <ac:spMkLst>
            <pc:docMk/>
            <pc:sldMk cId="775686506" sldId="2147478966"/>
            <ac:spMk id="23" creationId="{B15CD677-4593-37F4-125E-021B7FF0A840}"/>
          </ac:spMkLst>
        </pc:spChg>
        <pc:spChg chg="add mod">
          <ac:chgData name="christina.ngo.bui" userId="S::christina.ngo.bui_gmail.com#ext#@ncconnect.onmicrosoft.com::626deb5c-6642-45a9-ad52-0dde63f202a9" providerId="AD" clId="Web-{7F90D8A4-89B2-81B2-5B67-6A36F32F451F}" dt="2024-07-12T16:03:36.622" v="1268" actId="20577"/>
          <ac:spMkLst>
            <pc:docMk/>
            <pc:sldMk cId="775686506" sldId="2147478966"/>
            <ac:spMk id="24" creationId="{FB8D9862-A330-0F9D-0FB8-2DCC90627C9C}"/>
          </ac:spMkLst>
        </pc:spChg>
        <pc:spChg chg="mod">
          <ac:chgData name="christina.ngo.bui" userId="S::christina.ngo.bui_gmail.com#ext#@ncconnect.onmicrosoft.com::626deb5c-6642-45a9-ad52-0dde63f202a9" providerId="AD" clId="Web-{7F90D8A4-89B2-81B2-5B67-6A36F32F451F}" dt="2024-07-12T15:52:50.403" v="840" actId="20577"/>
          <ac:spMkLst>
            <pc:docMk/>
            <pc:sldMk cId="775686506" sldId="2147478966"/>
            <ac:spMk id="25" creationId="{00000000-0000-0000-0000-000000000000}"/>
          </ac:spMkLst>
        </pc:spChg>
        <pc:spChg chg="add del mod">
          <ac:chgData name="christina.ngo.bui" userId="S::christina.ngo.bui_gmail.com#ext#@ncconnect.onmicrosoft.com::626deb5c-6642-45a9-ad52-0dde63f202a9" providerId="AD" clId="Web-{7F90D8A4-89B2-81B2-5B67-6A36F32F451F}" dt="2024-07-12T15:54:38.359" v="944"/>
          <ac:spMkLst>
            <pc:docMk/>
            <pc:sldMk cId="775686506" sldId="2147478966"/>
            <ac:spMk id="26" creationId="{E779DF5A-3E3B-62FE-3673-672B8EF7C5B9}"/>
          </ac:spMkLst>
        </pc:spChg>
        <pc:spChg chg="mod">
          <ac:chgData name="christina.ngo.bui" userId="S::christina.ngo.bui_gmail.com#ext#@ncconnect.onmicrosoft.com::626deb5c-6642-45a9-ad52-0dde63f202a9" providerId="AD" clId="Web-{7F90D8A4-89B2-81B2-5B67-6A36F32F451F}" dt="2024-07-12T15:45:33.502" v="764" actId="14100"/>
          <ac:spMkLst>
            <pc:docMk/>
            <pc:sldMk cId="775686506" sldId="2147478966"/>
            <ac:spMk id="31" creationId="{173BEB5A-5D25-7AB9-19FE-8EEEA0DF8E65}"/>
          </ac:spMkLst>
        </pc:spChg>
        <pc:grpChg chg="add mod">
          <ac:chgData name="christina.ngo.bui" userId="S::christina.ngo.bui_gmail.com#ext#@ncconnect.onmicrosoft.com::626deb5c-6642-45a9-ad52-0dde63f202a9" providerId="AD" clId="Web-{7F90D8A4-89B2-81B2-5B67-6A36F32F451F}" dt="2024-07-12T15:34:44.596" v="259" actId="1076"/>
          <ac:grpSpMkLst>
            <pc:docMk/>
            <pc:sldMk cId="775686506" sldId="2147478966"/>
            <ac:grpSpMk id="15" creationId="{A3E3656F-387A-382E-337D-AF78759C42EA}"/>
          </ac:grpSpMkLst>
        </pc:grpChg>
        <pc:extLst>
          <p:ext xmlns:p="http://schemas.openxmlformats.org/presentationml/2006/main" uri="{D6D511B9-2390-475A-947B-AFAB55BFBCF1}">
            <pc226:cmChg xmlns:pc226="http://schemas.microsoft.com/office/powerpoint/2022/06/main/command" chg="del mod">
              <pc226:chgData name="christina.ngo.bui" userId="S::christina.ngo.bui_gmail.com#ext#@ncconnect.onmicrosoft.com::626deb5c-6642-45a9-ad52-0dde63f202a9" providerId="AD" clId="Web-{7F90D8A4-89B2-81B2-5B67-6A36F32F451F}" dt="2024-07-12T15:30:18.199" v="48"/>
              <pc2:cmMkLst xmlns:pc2="http://schemas.microsoft.com/office/powerpoint/2019/9/main/command">
                <pc:docMk/>
                <pc:sldMk cId="775686506" sldId="2147478966"/>
                <pc2:cmMk id="{B3FC8F30-12AE-4926-94EA-1C924F9A27CE}"/>
              </pc2:cmMkLst>
            </pc226:cmChg>
            <pc226:cmChg xmlns:pc226="http://schemas.microsoft.com/office/powerpoint/2022/06/main/command" chg="del">
              <pc226:chgData name="christina.ngo.bui" userId="S::christina.ngo.bui_gmail.com#ext#@ncconnect.onmicrosoft.com::626deb5c-6642-45a9-ad52-0dde63f202a9" providerId="AD" clId="Web-{7F90D8A4-89B2-81B2-5B67-6A36F32F451F}" dt="2024-07-12T15:30:20.652" v="49"/>
              <pc2:cmMkLst xmlns:pc2="http://schemas.microsoft.com/office/powerpoint/2019/9/main/command">
                <pc:docMk/>
                <pc:sldMk cId="775686506" sldId="2147478966"/>
                <pc2:cmMk id="{2D2A0D32-3568-4BE7-8A7B-0BF940E886A8}"/>
              </pc2:cmMkLst>
            </pc226:cmChg>
            <pc226:cmChg xmlns:pc226="http://schemas.microsoft.com/office/powerpoint/2022/06/main/command" chg="del mod">
              <pc226:chgData name="christina.ngo.bui" userId="S::christina.ngo.bui_gmail.com#ext#@ncconnect.onmicrosoft.com::626deb5c-6642-45a9-ad52-0dde63f202a9" providerId="AD" clId="Web-{7F90D8A4-89B2-81B2-5B67-6A36F32F451F}" dt="2024-07-12T15:30:15.621" v="47"/>
              <pc2:cmMkLst xmlns:pc2="http://schemas.microsoft.com/office/powerpoint/2019/9/main/command">
                <pc:docMk/>
                <pc:sldMk cId="775686506" sldId="2147478966"/>
                <pc2:cmMk id="{68444A7C-6257-403D-8BBE-E1DD733345A0}"/>
              </pc2:cmMkLst>
            </pc226:cmChg>
            <pc226:cmChg xmlns:pc226="http://schemas.microsoft.com/office/powerpoint/2022/06/main/command" chg="add mod">
              <pc226:chgData name="christina.ngo.bui" userId="S::christina.ngo.bui_gmail.com#ext#@ncconnect.onmicrosoft.com::626deb5c-6642-45a9-ad52-0dde63f202a9" providerId="AD" clId="Web-{7F90D8A4-89B2-81B2-5B67-6A36F32F451F}" dt="2024-07-12T15:53:55.624" v="842"/>
              <pc2:cmMkLst xmlns:pc2="http://schemas.microsoft.com/office/powerpoint/2019/9/main/command">
                <pc:docMk/>
                <pc:sldMk cId="775686506" sldId="2147478966"/>
                <pc2:cmMk id="{A0F87ACE-2354-465B-9312-19D0FAD3B5B9}"/>
              </pc2:cmMkLst>
            </pc226:cmChg>
          </p:ext>
        </pc:extLst>
      </pc:sldChg>
      <pc:sldChg chg="addSp delSp modSp add replId addCm">
        <pc:chgData name="christina.ngo.bui" userId="S::christina.ngo.bui_gmail.com#ext#@ncconnect.onmicrosoft.com::626deb5c-6642-45a9-ad52-0dde63f202a9" providerId="AD" clId="Web-{7F90D8A4-89B2-81B2-5B67-6A36F32F451F}" dt="2024-07-12T16:01:49.776" v="1235" actId="1076"/>
        <pc:sldMkLst>
          <pc:docMk/>
          <pc:sldMk cId="3770936547" sldId="2147478967"/>
        </pc:sldMkLst>
        <pc:spChg chg="mod">
          <ac:chgData name="christina.ngo.bui" userId="S::christina.ngo.bui_gmail.com#ext#@ncconnect.onmicrosoft.com::626deb5c-6642-45a9-ad52-0dde63f202a9" providerId="AD" clId="Web-{7F90D8A4-89B2-81B2-5B67-6A36F32F451F}" dt="2024-07-12T16:00:25.024" v="1201" actId="14100"/>
          <ac:spMkLst>
            <pc:docMk/>
            <pc:sldMk cId="3770936547" sldId="2147478967"/>
            <ac:spMk id="3" creationId="{255A3288-5AA8-3055-8765-96EF049E3C49}"/>
          </ac:spMkLst>
        </pc:spChg>
        <pc:spChg chg="del">
          <ac:chgData name="christina.ngo.bui" userId="S::christina.ngo.bui_gmail.com#ext#@ncconnect.onmicrosoft.com::626deb5c-6642-45a9-ad52-0dde63f202a9" providerId="AD" clId="Web-{7F90D8A4-89B2-81B2-5B67-6A36F32F451F}" dt="2024-07-12T15:55:18.704" v="957"/>
          <ac:spMkLst>
            <pc:docMk/>
            <pc:sldMk cId="3770936547" sldId="2147478967"/>
            <ac:spMk id="4" creationId="{52AD4794-1FCC-A4FB-1B2C-BCBFD53AC04A}"/>
          </ac:spMkLst>
        </pc:spChg>
        <pc:spChg chg="add mod">
          <ac:chgData name="christina.ngo.bui" userId="S::christina.ngo.bui_gmail.com#ext#@ncconnect.onmicrosoft.com::626deb5c-6642-45a9-ad52-0dde63f202a9" providerId="AD" clId="Web-{7F90D8A4-89B2-81B2-5B67-6A36F32F451F}" dt="2024-07-12T16:00:38.727" v="1210" actId="14100"/>
          <ac:spMkLst>
            <pc:docMk/>
            <pc:sldMk cId="3770936547" sldId="2147478967"/>
            <ac:spMk id="5" creationId="{C3A3D39B-57B1-2E04-C1D4-3B66286AE436}"/>
          </ac:spMkLst>
        </pc:spChg>
        <pc:spChg chg="add del mod">
          <ac:chgData name="christina.ngo.bui" userId="S::christina.ngo.bui_gmail.com#ext#@ncconnect.onmicrosoft.com::626deb5c-6642-45a9-ad52-0dde63f202a9" providerId="AD" clId="Web-{7F90D8A4-89B2-81B2-5B67-6A36F32F451F}" dt="2024-07-12T15:58:27.755" v="1131"/>
          <ac:spMkLst>
            <pc:docMk/>
            <pc:sldMk cId="3770936547" sldId="2147478967"/>
            <ac:spMk id="6" creationId="{16492DCA-A2CE-920E-585F-AC386E8401BF}"/>
          </ac:spMkLst>
        </pc:spChg>
        <pc:spChg chg="add mod">
          <ac:chgData name="christina.ngo.bui" userId="S::christina.ngo.bui_gmail.com#ext#@ncconnect.onmicrosoft.com::626deb5c-6642-45a9-ad52-0dde63f202a9" providerId="AD" clId="Web-{7F90D8A4-89B2-81B2-5B67-6A36F32F451F}" dt="2024-07-12T16:01:49.776" v="1235" actId="1076"/>
          <ac:spMkLst>
            <pc:docMk/>
            <pc:sldMk cId="3770936547" sldId="2147478967"/>
            <ac:spMk id="7" creationId="{20A98D20-985A-9AC0-6B20-5EA8473F8E52}"/>
          </ac:spMkLst>
        </pc:spChg>
        <pc:spChg chg="del">
          <ac:chgData name="christina.ngo.bui" userId="S::christina.ngo.bui_gmail.com#ext#@ncconnect.onmicrosoft.com::626deb5c-6642-45a9-ad52-0dde63f202a9" providerId="AD" clId="Web-{7F90D8A4-89B2-81B2-5B67-6A36F32F451F}" dt="2024-07-12T15:55:16.657" v="956"/>
          <ac:spMkLst>
            <pc:docMk/>
            <pc:sldMk cId="3770936547" sldId="2147478967"/>
            <ac:spMk id="9" creationId="{EB1B3D87-6CE8-3792-82AD-42E6FE10E778}"/>
          </ac:spMkLst>
        </pc:spChg>
        <pc:spChg chg="add mod">
          <ac:chgData name="christina.ngo.bui" userId="S::christina.ngo.bui_gmail.com#ext#@ncconnect.onmicrosoft.com::626deb5c-6642-45a9-ad52-0dde63f202a9" providerId="AD" clId="Web-{7F90D8A4-89B2-81B2-5B67-6A36F32F451F}" dt="2024-07-12T16:01:44.447" v="1234" actId="1076"/>
          <ac:spMkLst>
            <pc:docMk/>
            <pc:sldMk cId="3770936547" sldId="2147478967"/>
            <ac:spMk id="10" creationId="{DB138BBF-5056-F111-0010-C1F8ACF27303}"/>
          </ac:spMkLst>
        </pc:spChg>
        <pc:spChg chg="del">
          <ac:chgData name="christina.ngo.bui" userId="S::christina.ngo.bui_gmail.com#ext#@ncconnect.onmicrosoft.com::626deb5c-6642-45a9-ad52-0dde63f202a9" providerId="AD" clId="Web-{7F90D8A4-89B2-81B2-5B67-6A36F32F451F}" dt="2024-07-12T15:55:18.860" v="959"/>
          <ac:spMkLst>
            <pc:docMk/>
            <pc:sldMk cId="3770936547" sldId="2147478967"/>
            <ac:spMk id="17" creationId="{B15B0C2B-0694-1E79-EDBB-B0A1BDDB4E5F}"/>
          </ac:spMkLst>
        </pc:spChg>
        <pc:spChg chg="del">
          <ac:chgData name="christina.ngo.bui" userId="S::christina.ngo.bui_gmail.com#ext#@ncconnect.onmicrosoft.com::626deb5c-6642-45a9-ad52-0dde63f202a9" providerId="AD" clId="Web-{7F90D8A4-89B2-81B2-5B67-6A36F32F451F}" dt="2024-07-12T15:55:25.423" v="962"/>
          <ac:spMkLst>
            <pc:docMk/>
            <pc:sldMk cId="3770936547" sldId="2147478967"/>
            <ac:spMk id="19" creationId="{CE4607F3-FBD8-000E-1BD0-065230551D26}"/>
          </ac:spMkLst>
        </pc:spChg>
        <pc:spChg chg="del">
          <ac:chgData name="christina.ngo.bui" userId="S::christina.ngo.bui_gmail.com#ext#@ncconnect.onmicrosoft.com::626deb5c-6642-45a9-ad52-0dde63f202a9" providerId="AD" clId="Web-{7F90D8A4-89B2-81B2-5B67-6A36F32F451F}" dt="2024-07-12T15:55:46.595" v="1040"/>
          <ac:spMkLst>
            <pc:docMk/>
            <pc:sldMk cId="3770936547" sldId="2147478967"/>
            <ac:spMk id="21" creationId="{36BDA5C8-D1D8-7C97-BE00-CA39CB8C4DB5}"/>
          </ac:spMkLst>
        </pc:spChg>
        <pc:spChg chg="del">
          <ac:chgData name="christina.ngo.bui" userId="S::christina.ngo.bui_gmail.com#ext#@ncconnect.onmicrosoft.com::626deb5c-6642-45a9-ad52-0dde63f202a9" providerId="AD" clId="Web-{7F90D8A4-89B2-81B2-5B67-6A36F32F451F}" dt="2024-07-12T15:55:23.126" v="961"/>
          <ac:spMkLst>
            <pc:docMk/>
            <pc:sldMk cId="3770936547" sldId="2147478967"/>
            <ac:spMk id="23" creationId="{B15CD677-4593-37F4-125E-021B7FF0A840}"/>
          </ac:spMkLst>
        </pc:spChg>
        <pc:spChg chg="del">
          <ac:chgData name="christina.ngo.bui" userId="S::christina.ngo.bui_gmail.com#ext#@ncconnect.onmicrosoft.com::626deb5c-6642-45a9-ad52-0dde63f202a9" providerId="AD" clId="Web-{7F90D8A4-89B2-81B2-5B67-6A36F32F451F}" dt="2024-07-12T15:55:20.657" v="960"/>
          <ac:spMkLst>
            <pc:docMk/>
            <pc:sldMk cId="3770936547" sldId="2147478967"/>
            <ac:spMk id="24" creationId="{FB8D9862-A330-0F9D-0FB8-2DCC90627C9C}"/>
          </ac:spMkLst>
        </pc:spChg>
        <pc:spChg chg="mod">
          <ac:chgData name="christina.ngo.bui" userId="S::christina.ngo.bui_gmail.com#ext#@ncconnect.onmicrosoft.com::626deb5c-6642-45a9-ad52-0dde63f202a9" providerId="AD" clId="Web-{7F90D8A4-89B2-81B2-5B67-6A36F32F451F}" dt="2024-07-12T16:01:39.463" v="1233" actId="20577"/>
          <ac:spMkLst>
            <pc:docMk/>
            <pc:sldMk cId="3770936547" sldId="2147478967"/>
            <ac:spMk id="25" creationId="{00000000-0000-0000-0000-000000000000}"/>
          </ac:spMkLst>
        </pc:spChg>
        <pc:spChg chg="del mod">
          <ac:chgData name="christina.ngo.bui" userId="S::christina.ngo.bui_gmail.com#ext#@ncconnect.onmicrosoft.com::626deb5c-6642-45a9-ad52-0dde63f202a9" providerId="AD" clId="Web-{7F90D8A4-89B2-81B2-5B67-6A36F32F451F}" dt="2024-07-12T15:59:42.882" v="1190"/>
          <ac:spMkLst>
            <pc:docMk/>
            <pc:sldMk cId="3770936547" sldId="2147478967"/>
            <ac:spMk id="31" creationId="{173BEB5A-5D25-7AB9-19FE-8EEEA0DF8E65}"/>
          </ac:spMkLst>
        </pc:spChg>
        <pc:grpChg chg="del">
          <ac:chgData name="christina.ngo.bui" userId="S::christina.ngo.bui_gmail.com#ext#@ncconnect.onmicrosoft.com::626deb5c-6642-45a9-ad52-0dde63f202a9" providerId="AD" clId="Web-{7F90D8A4-89B2-81B2-5B67-6A36F32F451F}" dt="2024-07-12T15:55:18.813" v="958"/>
          <ac:grpSpMkLst>
            <pc:docMk/>
            <pc:sldMk cId="3770936547" sldId="2147478967"/>
            <ac:grpSpMk id="15" creationId="{A3E3656F-387A-382E-337D-AF78759C42EA}"/>
          </ac:grpSpMkLst>
        </pc:grpChg>
        <pc:extLst>
          <p:ext xmlns:p="http://schemas.openxmlformats.org/presentationml/2006/main" uri="{D6D511B9-2390-475A-947B-AFAB55BFBCF1}">
            <pc226:cmChg xmlns:pc226="http://schemas.microsoft.com/office/powerpoint/2022/06/main/command" chg="add">
              <pc226:chgData name="christina.ngo.bui" userId="S::christina.ngo.bui_gmail.com#ext#@ncconnect.onmicrosoft.com::626deb5c-6642-45a9-ad52-0dde63f202a9" providerId="AD" clId="Web-{7F90D8A4-89B2-81B2-5B67-6A36F32F451F}" dt="2024-07-12T16:01:17.587" v="1215"/>
              <pc2:cmMkLst xmlns:pc2="http://schemas.microsoft.com/office/powerpoint/2019/9/main/command">
                <pc:docMk/>
                <pc:sldMk cId="3770936547" sldId="2147478967"/>
                <pc2:cmMk id="{96B3F639-BB76-4973-BC5B-C9CC3F06734E}"/>
              </pc2:cmMkLst>
            </pc226:cmChg>
          </p:ext>
        </pc:extLst>
      </pc:sldChg>
      <pc:sldChg chg="addSp delSp modSp add replId delCm">
        <pc:chgData name="christina.ngo.bui" userId="S::christina.ngo.bui_gmail.com#ext#@ncconnect.onmicrosoft.com::626deb5c-6642-45a9-ad52-0dde63f202a9" providerId="AD" clId="Web-{7F90D8A4-89B2-81B2-5B67-6A36F32F451F}" dt="2024-07-12T16:37:02.732" v="2870" actId="20577"/>
        <pc:sldMkLst>
          <pc:docMk/>
          <pc:sldMk cId="913957116" sldId="2147478968"/>
        </pc:sldMkLst>
        <pc:spChg chg="add mod">
          <ac:chgData name="christina.ngo.bui" userId="S::christina.ngo.bui_gmail.com#ext#@ncconnect.onmicrosoft.com::626deb5c-6642-45a9-ad52-0dde63f202a9" providerId="AD" clId="Web-{7F90D8A4-89B2-81B2-5B67-6A36F32F451F}" dt="2024-07-12T16:23:08.056" v="1953" actId="1076"/>
          <ac:spMkLst>
            <pc:docMk/>
            <pc:sldMk cId="913957116" sldId="2147478968"/>
            <ac:spMk id="8" creationId="{67E785D1-9B63-540C-696D-F10FAA1269CC}"/>
          </ac:spMkLst>
        </pc:spChg>
        <pc:spChg chg="mod ord">
          <ac:chgData name="christina.ngo.bui" userId="S::christina.ngo.bui_gmail.com#ext#@ncconnect.onmicrosoft.com::626deb5c-6642-45a9-ad52-0dde63f202a9" providerId="AD" clId="Web-{7F90D8A4-89B2-81B2-5B67-6A36F32F451F}" dt="2024-07-12T16:21:38.663" v="1866" actId="1076"/>
          <ac:spMkLst>
            <pc:docMk/>
            <pc:sldMk cId="913957116" sldId="2147478968"/>
            <ac:spMk id="15" creationId="{00000000-0000-0000-0000-000000000000}"/>
          </ac:spMkLst>
        </pc:spChg>
        <pc:spChg chg="del">
          <ac:chgData name="christina.ngo.bui" userId="S::christina.ngo.bui_gmail.com#ext#@ncconnect.onmicrosoft.com::626deb5c-6642-45a9-ad52-0dde63f202a9" providerId="AD" clId="Web-{7F90D8A4-89B2-81B2-5B67-6A36F32F451F}" dt="2024-07-12T16:21:22.554" v="1861"/>
          <ac:spMkLst>
            <pc:docMk/>
            <pc:sldMk cId="913957116" sldId="2147478968"/>
            <ac:spMk id="34" creationId="{00000000-0000-0000-0000-000000000000}"/>
          </ac:spMkLst>
        </pc:spChg>
        <pc:spChg chg="ord">
          <ac:chgData name="christina.ngo.bui" userId="S::christina.ngo.bui_gmail.com#ext#@ncconnect.onmicrosoft.com::626deb5c-6642-45a9-ad52-0dde63f202a9" providerId="AD" clId="Web-{7F90D8A4-89B2-81B2-5B67-6A36F32F451F}" dt="2024-07-12T16:20:38.162" v="1837"/>
          <ac:spMkLst>
            <pc:docMk/>
            <pc:sldMk cId="913957116" sldId="2147478968"/>
            <ac:spMk id="41" creationId="{00000000-0000-0000-0000-000000000000}"/>
          </ac:spMkLst>
        </pc:spChg>
        <pc:spChg chg="del">
          <ac:chgData name="christina.ngo.bui" userId="S::christina.ngo.bui_gmail.com#ext#@ncconnect.onmicrosoft.com::626deb5c-6642-45a9-ad52-0dde63f202a9" providerId="AD" clId="Web-{7F90D8A4-89B2-81B2-5B67-6A36F32F451F}" dt="2024-07-12T16:17:56.783" v="1756"/>
          <ac:spMkLst>
            <pc:docMk/>
            <pc:sldMk cId="913957116" sldId="2147478968"/>
            <ac:spMk id="43" creationId="{00000000-0000-0000-0000-000000000000}"/>
          </ac:spMkLst>
        </pc:spChg>
        <pc:spChg chg="del">
          <ac:chgData name="christina.ngo.bui" userId="S::christina.ngo.bui_gmail.com#ext#@ncconnect.onmicrosoft.com::626deb5c-6642-45a9-ad52-0dde63f202a9" providerId="AD" clId="Web-{7F90D8A4-89B2-81B2-5B67-6A36F32F451F}" dt="2024-07-12T16:18:39.753" v="1787"/>
          <ac:spMkLst>
            <pc:docMk/>
            <pc:sldMk cId="913957116" sldId="2147478968"/>
            <ac:spMk id="44" creationId="{00000000-0000-0000-0000-000000000000}"/>
          </ac:spMkLst>
        </pc:spChg>
        <pc:spChg chg="del">
          <ac:chgData name="christina.ngo.bui" userId="S::christina.ngo.bui_gmail.com#ext#@ncconnect.onmicrosoft.com::626deb5c-6642-45a9-ad52-0dde63f202a9" providerId="AD" clId="Web-{7F90D8A4-89B2-81B2-5B67-6A36F32F451F}" dt="2024-07-12T16:19:27.051" v="1823"/>
          <ac:spMkLst>
            <pc:docMk/>
            <pc:sldMk cId="913957116" sldId="2147478968"/>
            <ac:spMk id="45" creationId="{00000000-0000-0000-0000-000000000000}"/>
          </ac:spMkLst>
        </pc:spChg>
        <pc:spChg chg="mod">
          <ac:chgData name="christina.ngo.bui" userId="S::christina.ngo.bui_gmail.com#ext#@ncconnect.onmicrosoft.com::626deb5c-6642-45a9-ad52-0dde63f202a9" providerId="AD" clId="Web-{7F90D8A4-89B2-81B2-5B67-6A36F32F451F}" dt="2024-07-12T16:20:29.802" v="1836" actId="1076"/>
          <ac:spMkLst>
            <pc:docMk/>
            <pc:sldMk cId="913957116" sldId="2147478968"/>
            <ac:spMk id="50" creationId="{00000000-0000-0000-0000-000000000000}"/>
          </ac:spMkLst>
        </pc:spChg>
        <pc:spChg chg="mod">
          <ac:chgData name="christina.ngo.bui" userId="S::christina.ngo.bui_gmail.com#ext#@ncconnect.onmicrosoft.com::626deb5c-6642-45a9-ad52-0dde63f202a9" providerId="AD" clId="Web-{7F90D8A4-89B2-81B2-5B67-6A36F32F451F}" dt="2024-07-12T16:36:21.091" v="2851" actId="1076"/>
          <ac:spMkLst>
            <pc:docMk/>
            <pc:sldMk cId="913957116" sldId="2147478968"/>
            <ac:spMk id="51" creationId="{00000000-0000-0000-0000-000000000000}"/>
          </ac:spMkLst>
        </pc:spChg>
        <pc:spChg chg="del mod">
          <ac:chgData name="christina.ngo.bui" userId="S::christina.ngo.bui_gmail.com#ext#@ncconnect.onmicrosoft.com::626deb5c-6642-45a9-ad52-0dde63f202a9" providerId="AD" clId="Web-{7F90D8A4-89B2-81B2-5B67-6A36F32F451F}" dt="2024-07-12T16:35:38.527" v="2844"/>
          <ac:spMkLst>
            <pc:docMk/>
            <pc:sldMk cId="913957116" sldId="2147478968"/>
            <ac:spMk id="52" creationId="{00000000-0000-0000-0000-000000000000}"/>
          </ac:spMkLst>
        </pc:spChg>
        <pc:spChg chg="mod">
          <ac:chgData name="christina.ngo.bui" userId="S::christina.ngo.bui_gmail.com#ext#@ncconnect.onmicrosoft.com::626deb5c-6642-45a9-ad52-0dde63f202a9" providerId="AD" clId="Web-{7F90D8A4-89B2-81B2-5B67-6A36F32F451F}" dt="2024-07-12T16:21:04.069" v="1846" actId="1076"/>
          <ac:spMkLst>
            <pc:docMk/>
            <pc:sldMk cId="913957116" sldId="2147478968"/>
            <ac:spMk id="53" creationId="{00000000-0000-0000-0000-000000000000}"/>
          </ac:spMkLst>
        </pc:spChg>
        <pc:spChg chg="add mod">
          <ac:chgData name="christina.ngo.bui" userId="S::christina.ngo.bui_gmail.com#ext#@ncconnect.onmicrosoft.com::626deb5c-6642-45a9-ad52-0dde63f202a9" providerId="AD" clId="Web-{7F90D8A4-89B2-81B2-5B67-6A36F32F451F}" dt="2024-07-12T16:19:51.083" v="1828" actId="1076"/>
          <ac:spMkLst>
            <pc:docMk/>
            <pc:sldMk cId="913957116" sldId="2147478968"/>
            <ac:spMk id="54" creationId="{51D02378-FD21-2527-DA03-F9668B28FA28}"/>
          </ac:spMkLst>
        </pc:spChg>
        <pc:spChg chg="mod">
          <ac:chgData name="christina.ngo.bui" userId="S::christina.ngo.bui_gmail.com#ext#@ncconnect.onmicrosoft.com::626deb5c-6642-45a9-ad52-0dde63f202a9" providerId="AD" clId="Web-{7F90D8A4-89B2-81B2-5B67-6A36F32F451F}" dt="2024-07-12T16:19:56.848" v="1829" actId="1076"/>
          <ac:spMkLst>
            <pc:docMk/>
            <pc:sldMk cId="913957116" sldId="2147478968"/>
            <ac:spMk id="55" creationId="{00000000-0000-0000-0000-000000000000}"/>
          </ac:spMkLst>
        </pc:spChg>
        <pc:spChg chg="mod">
          <ac:chgData name="christina.ngo.bui" userId="S::christina.ngo.bui_gmail.com#ext#@ncconnect.onmicrosoft.com::626deb5c-6642-45a9-ad52-0dde63f202a9" providerId="AD" clId="Web-{7F90D8A4-89B2-81B2-5B67-6A36F32F451F}" dt="2024-07-12T16:23:26.775" v="1969" actId="20577"/>
          <ac:spMkLst>
            <pc:docMk/>
            <pc:sldMk cId="913957116" sldId="2147478968"/>
            <ac:spMk id="56" creationId="{00000000-0000-0000-0000-000000000000}"/>
          </ac:spMkLst>
        </pc:spChg>
        <pc:spChg chg="del">
          <ac:chgData name="christina.ngo.bui" userId="S::christina.ngo.bui_gmail.com#ext#@ncconnect.onmicrosoft.com::626deb5c-6642-45a9-ad52-0dde63f202a9" providerId="AD" clId="Web-{7F90D8A4-89B2-81B2-5B67-6A36F32F451F}" dt="2024-07-12T16:18:44.690" v="1788"/>
          <ac:spMkLst>
            <pc:docMk/>
            <pc:sldMk cId="913957116" sldId="2147478968"/>
            <ac:spMk id="57" creationId="{00000000-0000-0000-0000-000000000000}"/>
          </ac:spMkLst>
        </pc:spChg>
        <pc:spChg chg="del">
          <ac:chgData name="christina.ngo.bui" userId="S::christina.ngo.bui_gmail.com#ext#@ncconnect.onmicrosoft.com::626deb5c-6642-45a9-ad52-0dde63f202a9" providerId="AD" clId="Web-{7F90D8A4-89B2-81B2-5B67-6A36F32F451F}" dt="2024-07-12T16:18:06.346" v="1759"/>
          <ac:spMkLst>
            <pc:docMk/>
            <pc:sldMk cId="913957116" sldId="2147478968"/>
            <ac:spMk id="58" creationId="{00000000-0000-0000-0000-000000000000}"/>
          </ac:spMkLst>
        </pc:spChg>
        <pc:spChg chg="mod">
          <ac:chgData name="christina.ngo.bui" userId="S::christina.ngo.bui_gmail.com#ext#@ncconnect.onmicrosoft.com::626deb5c-6642-45a9-ad52-0dde63f202a9" providerId="AD" clId="Web-{7F90D8A4-89B2-81B2-5B67-6A36F32F451F}" dt="2024-07-12T16:22:08.617" v="1895" actId="20577"/>
          <ac:spMkLst>
            <pc:docMk/>
            <pc:sldMk cId="913957116" sldId="2147478968"/>
            <ac:spMk id="59" creationId="{00000000-0000-0000-0000-000000000000}"/>
          </ac:spMkLst>
        </pc:spChg>
        <pc:spChg chg="mod">
          <ac:chgData name="christina.ngo.bui" userId="S::christina.ngo.bui_gmail.com#ext#@ncconnect.onmicrosoft.com::626deb5c-6642-45a9-ad52-0dde63f202a9" providerId="AD" clId="Web-{7F90D8A4-89B2-81B2-5B67-6A36F32F451F}" dt="2024-07-12T16:23:16.416" v="1957" actId="20577"/>
          <ac:spMkLst>
            <pc:docMk/>
            <pc:sldMk cId="913957116" sldId="2147478968"/>
            <ac:spMk id="60" creationId="{00000000-0000-0000-0000-000000000000}"/>
          </ac:spMkLst>
        </pc:spChg>
        <pc:spChg chg="del">
          <ac:chgData name="christina.ngo.bui" userId="S::christina.ngo.bui_gmail.com#ext#@ncconnect.onmicrosoft.com::626deb5c-6642-45a9-ad52-0dde63f202a9" providerId="AD" clId="Web-{7F90D8A4-89B2-81B2-5B67-6A36F32F451F}" dt="2024-07-12T16:17:54.314" v="1755"/>
          <ac:spMkLst>
            <pc:docMk/>
            <pc:sldMk cId="913957116" sldId="2147478968"/>
            <ac:spMk id="61" creationId="{00000000-0000-0000-0000-000000000000}"/>
          </ac:spMkLst>
        </pc:spChg>
        <pc:spChg chg="mod">
          <ac:chgData name="christina.ngo.bui" userId="S::christina.ngo.bui_gmail.com#ext#@ncconnect.onmicrosoft.com::626deb5c-6642-45a9-ad52-0dde63f202a9" providerId="AD" clId="Web-{7F90D8A4-89B2-81B2-5B67-6A36F32F451F}" dt="2024-07-12T16:21:15.350" v="1860" actId="20577"/>
          <ac:spMkLst>
            <pc:docMk/>
            <pc:sldMk cId="913957116" sldId="2147478968"/>
            <ac:spMk id="62" creationId="{00000000-0000-0000-0000-000000000000}"/>
          </ac:spMkLst>
        </pc:spChg>
        <pc:spChg chg="del mod">
          <ac:chgData name="christina.ngo.bui" userId="S::christina.ngo.bui_gmail.com#ext#@ncconnect.onmicrosoft.com::626deb5c-6642-45a9-ad52-0dde63f202a9" providerId="AD" clId="Web-{7F90D8A4-89B2-81B2-5B67-6A36F32F451F}" dt="2024-07-12T16:35:41.465" v="2845"/>
          <ac:spMkLst>
            <pc:docMk/>
            <pc:sldMk cId="913957116" sldId="2147478968"/>
            <ac:spMk id="64" creationId="{C1D68DCE-13FF-F72E-F2B5-9D5F5E7194E0}"/>
          </ac:spMkLst>
        </pc:spChg>
        <pc:spChg chg="add mod">
          <ac:chgData name="christina.ngo.bui" userId="S::christina.ngo.bui_gmail.com#ext#@ncconnect.onmicrosoft.com::626deb5c-6642-45a9-ad52-0dde63f202a9" providerId="AD" clId="Web-{7F90D8A4-89B2-81B2-5B67-6A36F32F451F}" dt="2024-07-12T16:22:38.462" v="1939" actId="20577"/>
          <ac:spMkLst>
            <pc:docMk/>
            <pc:sldMk cId="913957116" sldId="2147478968"/>
            <ac:spMk id="67" creationId="{8EABF5C2-74C6-E0BF-63E8-85D8D02CB2DD}"/>
          </ac:spMkLst>
        </pc:spChg>
        <pc:spChg chg="add mod">
          <ac:chgData name="christina.ngo.bui" userId="S::christina.ngo.bui_gmail.com#ext#@ncconnect.onmicrosoft.com::626deb5c-6642-45a9-ad52-0dde63f202a9" providerId="AD" clId="Web-{7F90D8A4-89B2-81B2-5B67-6A36F32F451F}" dt="2024-07-12T16:37:02.732" v="2870" actId="20577"/>
          <ac:spMkLst>
            <pc:docMk/>
            <pc:sldMk cId="913957116" sldId="2147478968"/>
            <ac:spMk id="68" creationId="{C5521400-2DE7-45B0-DBEB-FC5A8EB245C8}"/>
          </ac:spMkLst>
        </pc:spChg>
        <pc:spChg chg="add mod">
          <ac:chgData name="christina.ngo.bui" userId="S::christina.ngo.bui_gmail.com#ext#@ncconnect.onmicrosoft.com::626deb5c-6642-45a9-ad52-0dde63f202a9" providerId="AD" clId="Web-{7F90D8A4-89B2-81B2-5B67-6A36F32F451F}" dt="2024-07-12T16:36:54.716" v="2865" actId="20577"/>
          <ac:spMkLst>
            <pc:docMk/>
            <pc:sldMk cId="913957116" sldId="2147478968"/>
            <ac:spMk id="70" creationId="{3520C042-BD30-CD38-C513-4958460877D8}"/>
          </ac:spMkLst>
        </pc:spChg>
        <pc:grpChg chg="del">
          <ac:chgData name="christina.ngo.bui" userId="S::christina.ngo.bui_gmail.com#ext#@ncconnect.onmicrosoft.com::626deb5c-6642-45a9-ad52-0dde63f202a9" providerId="AD" clId="Web-{7F90D8A4-89B2-81B2-5B67-6A36F32F451F}" dt="2024-07-12T16:19:27.051" v="1823"/>
          <ac:grpSpMkLst>
            <pc:docMk/>
            <pc:sldMk cId="913957116" sldId="2147478968"/>
            <ac:grpSpMk id="10" creationId="{7D803ABE-FBD5-CDAD-5A04-A7A408963A0C}"/>
          </ac:grpSpMkLst>
        </pc:grpChg>
        <pc:grpChg chg="add del mod">
          <ac:chgData name="christina.ngo.bui" userId="S::christina.ngo.bui_gmail.com#ext#@ncconnect.onmicrosoft.com::626deb5c-6642-45a9-ad52-0dde63f202a9" providerId="AD" clId="Web-{7F90D8A4-89B2-81B2-5B67-6A36F32F451F}" dt="2024-07-12T16:21:25.757" v="1863" actId="1076"/>
          <ac:grpSpMkLst>
            <pc:docMk/>
            <pc:sldMk cId="913957116" sldId="2147478968"/>
            <ac:grpSpMk id="66" creationId="{49811BAB-3547-35B1-A4ED-91359BBEE5DF}"/>
          </ac:grpSpMkLst>
        </pc:grpChg>
        <pc:extLst>
          <p:ext xmlns:p="http://schemas.openxmlformats.org/presentationml/2006/main" uri="{D6D511B9-2390-475A-947B-AFAB55BFBCF1}">
            <pc226:cmChg xmlns:pc226="http://schemas.microsoft.com/office/powerpoint/2022/06/main/command" chg="del">
              <pc226:chgData name="christina.ngo.bui" userId="S::christina.ngo.bui_gmail.com#ext#@ncconnect.onmicrosoft.com::626deb5c-6642-45a9-ad52-0dde63f202a9" providerId="AD" clId="Web-{7F90D8A4-89B2-81B2-5B67-6A36F32F451F}" dt="2024-07-12T16:20:09.786" v="1834"/>
              <pc2:cmMkLst xmlns:pc2="http://schemas.microsoft.com/office/powerpoint/2019/9/main/command">
                <pc:docMk/>
                <pc:sldMk cId="913957116" sldId="2147478968"/>
                <pc2:cmMk id="{622DC029-FE68-4DF2-92D5-5613FECA33BC}"/>
              </pc2:cmMkLst>
            </pc226:cmChg>
            <pc226:cmChg xmlns:pc226="http://schemas.microsoft.com/office/powerpoint/2022/06/main/command" chg="del">
              <pc226:chgData name="christina.ngo.bui" userId="S::christina.ngo.bui_gmail.com#ext#@ncconnect.onmicrosoft.com::626deb5c-6642-45a9-ad52-0dde63f202a9" providerId="AD" clId="Web-{7F90D8A4-89B2-81B2-5B67-6A36F32F451F}" dt="2024-07-12T16:20:06.224" v="1832"/>
              <pc2:cmMkLst xmlns:pc2="http://schemas.microsoft.com/office/powerpoint/2019/9/main/command">
                <pc:docMk/>
                <pc:sldMk cId="913957116" sldId="2147478968"/>
                <pc2:cmMk id="{0B0620AE-0C4A-430E-A7D1-1A6319847AEA}"/>
              </pc2:cmMkLst>
            </pc226:cmChg>
            <pc226:cmChg xmlns:pc226="http://schemas.microsoft.com/office/powerpoint/2022/06/main/command" chg="del">
              <pc226:chgData name="christina.ngo.bui" userId="S::christina.ngo.bui_gmail.com#ext#@ncconnect.onmicrosoft.com::626deb5c-6642-45a9-ad52-0dde63f202a9" providerId="AD" clId="Web-{7F90D8A4-89B2-81B2-5B67-6A36F32F451F}" dt="2024-07-12T16:20:07.442" v="1833"/>
              <pc2:cmMkLst xmlns:pc2="http://schemas.microsoft.com/office/powerpoint/2019/9/main/command">
                <pc:docMk/>
                <pc:sldMk cId="913957116" sldId="2147478968"/>
                <pc2:cmMk id="{0B4A2BCC-6A0B-4844-A9E7-F199FE47F877}"/>
              </pc2:cmMkLst>
            </pc226:cmChg>
            <pc226:cmChg xmlns:pc226="http://schemas.microsoft.com/office/powerpoint/2022/06/main/command" chg="del">
              <pc226:chgData name="christina.ngo.bui" userId="S::christina.ngo.bui_gmail.com#ext#@ncconnect.onmicrosoft.com::626deb5c-6642-45a9-ad52-0dde63f202a9" providerId="AD" clId="Web-{7F90D8A4-89B2-81B2-5B67-6A36F32F451F}" dt="2024-07-12T16:20:02.755" v="1831"/>
              <pc2:cmMkLst xmlns:pc2="http://schemas.microsoft.com/office/powerpoint/2019/9/main/command">
                <pc:docMk/>
                <pc:sldMk cId="913957116" sldId="2147478968"/>
                <pc2:cmMk id="{AB750DD8-A37B-4D8B-80AE-0D0374765891}"/>
              </pc2:cmMkLst>
            </pc226:cmChg>
            <pc226:cmChg xmlns:pc226="http://schemas.microsoft.com/office/powerpoint/2022/06/main/command" chg="del">
              <pc226:chgData name="christina.ngo.bui" userId="S::christina.ngo.bui_gmail.com#ext#@ncconnect.onmicrosoft.com::626deb5c-6642-45a9-ad52-0dde63f202a9" providerId="AD" clId="Web-{7F90D8A4-89B2-81B2-5B67-6A36F32F451F}" dt="2024-07-12T16:20:00.895" v="1830"/>
              <pc2:cmMkLst xmlns:pc2="http://schemas.microsoft.com/office/powerpoint/2019/9/main/command">
                <pc:docMk/>
                <pc:sldMk cId="913957116" sldId="2147478968"/>
                <pc2:cmMk id="{BD98DAF3-1E9B-4943-AD92-5241324ADE52}"/>
              </pc2:cmMkLst>
            </pc226:cmChg>
          </p:ext>
        </pc:extLst>
      </pc:sldChg>
      <pc:sldChg chg="addSp delSp modSp add replId addCm">
        <pc:chgData name="christina.ngo.bui" userId="S::christina.ngo.bui_gmail.com#ext#@ncconnect.onmicrosoft.com::626deb5c-6642-45a9-ad52-0dde63f202a9" providerId="AD" clId="Web-{7F90D8A4-89B2-81B2-5B67-6A36F32F451F}" dt="2024-07-12T16:46:23.621" v="3765" actId="20577"/>
        <pc:sldMkLst>
          <pc:docMk/>
          <pc:sldMk cId="2464339035" sldId="2147478969"/>
        </pc:sldMkLst>
        <pc:spChg chg="add mod">
          <ac:chgData name="christina.ngo.bui" userId="S::christina.ngo.bui_gmail.com#ext#@ncconnect.onmicrosoft.com::626deb5c-6642-45a9-ad52-0dde63f202a9" providerId="AD" clId="Web-{7F90D8A4-89B2-81B2-5B67-6A36F32F451F}" dt="2024-07-12T16:46:23.621" v="3765" actId="20577"/>
          <ac:spMkLst>
            <pc:docMk/>
            <pc:sldMk cId="2464339035" sldId="2147478969"/>
            <ac:spMk id="7" creationId="{1123461F-9F7D-F6A8-0DDD-4FFBD6702141}"/>
          </ac:spMkLst>
        </pc:spChg>
        <pc:spChg chg="del">
          <ac:chgData name="christina.ngo.bui" userId="S::christina.ngo.bui_gmail.com#ext#@ncconnect.onmicrosoft.com::626deb5c-6642-45a9-ad52-0dde63f202a9" providerId="AD" clId="Web-{7F90D8A4-89B2-81B2-5B67-6A36F32F451F}" dt="2024-07-12T16:28:30.126" v="2246"/>
          <ac:spMkLst>
            <pc:docMk/>
            <pc:sldMk cId="2464339035" sldId="2147478969"/>
            <ac:spMk id="8" creationId="{67E785D1-9B63-540C-696D-F10FAA1269CC}"/>
          </ac:spMkLst>
        </pc:spChg>
        <pc:spChg chg="mod">
          <ac:chgData name="christina.ngo.bui" userId="S::christina.ngo.bui_gmail.com#ext#@ncconnect.onmicrosoft.com::626deb5c-6642-45a9-ad52-0dde63f202a9" providerId="AD" clId="Web-{7F90D8A4-89B2-81B2-5B67-6A36F32F451F}" dt="2024-07-12T16:40:57.207" v="3088" actId="1076"/>
          <ac:spMkLst>
            <pc:docMk/>
            <pc:sldMk cId="2464339035" sldId="2147478969"/>
            <ac:spMk id="51" creationId="{00000000-0000-0000-0000-000000000000}"/>
          </ac:spMkLst>
        </pc:spChg>
        <pc:spChg chg="mod">
          <ac:chgData name="christina.ngo.bui" userId="S::christina.ngo.bui_gmail.com#ext#@ncconnect.onmicrosoft.com::626deb5c-6642-45a9-ad52-0dde63f202a9" providerId="AD" clId="Web-{7F90D8A4-89B2-81B2-5B67-6A36F32F451F}" dt="2024-07-12T16:41:00.050" v="3089" actId="1076"/>
          <ac:spMkLst>
            <pc:docMk/>
            <pc:sldMk cId="2464339035" sldId="2147478969"/>
            <ac:spMk id="52" creationId="{00000000-0000-0000-0000-000000000000}"/>
          </ac:spMkLst>
        </pc:spChg>
        <pc:spChg chg="mod">
          <ac:chgData name="christina.ngo.bui" userId="S::christina.ngo.bui_gmail.com#ext#@ncconnect.onmicrosoft.com::626deb5c-6642-45a9-ad52-0dde63f202a9" providerId="AD" clId="Web-{7F90D8A4-89B2-81B2-5B67-6A36F32F451F}" dt="2024-07-12T16:28:24.220" v="2244" actId="20577"/>
          <ac:spMkLst>
            <pc:docMk/>
            <pc:sldMk cId="2464339035" sldId="2147478969"/>
            <ac:spMk id="53" creationId="{00000000-0000-0000-0000-000000000000}"/>
          </ac:spMkLst>
        </pc:spChg>
        <pc:spChg chg="del">
          <ac:chgData name="christina.ngo.bui" userId="S::christina.ngo.bui_gmail.com#ext#@ncconnect.onmicrosoft.com::626deb5c-6642-45a9-ad52-0dde63f202a9" providerId="AD" clId="Web-{7F90D8A4-89B2-81B2-5B67-6A36F32F451F}" dt="2024-07-12T16:28:30.814" v="2247"/>
          <ac:spMkLst>
            <pc:docMk/>
            <pc:sldMk cId="2464339035" sldId="2147478969"/>
            <ac:spMk id="54" creationId="{51D02378-FD21-2527-DA03-F9668B28FA28}"/>
          </ac:spMkLst>
        </pc:spChg>
        <pc:spChg chg="del">
          <ac:chgData name="christina.ngo.bui" userId="S::christina.ngo.bui_gmail.com#ext#@ncconnect.onmicrosoft.com::626deb5c-6642-45a9-ad52-0dde63f202a9" providerId="AD" clId="Web-{7F90D8A4-89B2-81B2-5B67-6A36F32F451F}" dt="2024-07-12T16:26:48.749" v="2136"/>
          <ac:spMkLst>
            <pc:docMk/>
            <pc:sldMk cId="2464339035" sldId="2147478969"/>
            <ac:spMk id="55" creationId="{00000000-0000-0000-0000-000000000000}"/>
          </ac:spMkLst>
        </pc:spChg>
        <pc:spChg chg="del">
          <ac:chgData name="christina.ngo.bui" userId="S::christina.ngo.bui_gmail.com#ext#@ncconnect.onmicrosoft.com::626deb5c-6642-45a9-ad52-0dde63f202a9" providerId="AD" clId="Web-{7F90D8A4-89B2-81B2-5B67-6A36F32F451F}" dt="2024-07-12T16:26:50.452" v="2137"/>
          <ac:spMkLst>
            <pc:docMk/>
            <pc:sldMk cId="2464339035" sldId="2147478969"/>
            <ac:spMk id="59" creationId="{00000000-0000-0000-0000-000000000000}"/>
          </ac:spMkLst>
        </pc:spChg>
        <pc:spChg chg="del mod">
          <ac:chgData name="christina.ngo.bui" userId="S::christina.ngo.bui_gmail.com#ext#@ncconnect.onmicrosoft.com::626deb5c-6642-45a9-ad52-0dde63f202a9" providerId="AD" clId="Web-{7F90D8A4-89B2-81B2-5B67-6A36F32F451F}" dt="2024-07-12T16:40:04.987" v="3082"/>
          <ac:spMkLst>
            <pc:docMk/>
            <pc:sldMk cId="2464339035" sldId="2147478969"/>
            <ac:spMk id="64" creationId="{C1D68DCE-13FF-F72E-F2B5-9D5F5E7194E0}"/>
          </ac:spMkLst>
        </pc:spChg>
        <pc:spChg chg="del">
          <ac:chgData name="christina.ngo.bui" userId="S::christina.ngo.bui_gmail.com#ext#@ncconnect.onmicrosoft.com::626deb5c-6642-45a9-ad52-0dde63f202a9" providerId="AD" clId="Web-{7F90D8A4-89B2-81B2-5B67-6A36F32F451F}" dt="2024-07-12T16:26:57.390" v="2148"/>
          <ac:spMkLst>
            <pc:docMk/>
            <pc:sldMk cId="2464339035" sldId="2147478969"/>
            <ac:spMk id="67" creationId="{8EABF5C2-74C6-E0BF-63E8-85D8D02CB2DD}"/>
          </ac:spMkLst>
        </pc:spChg>
        <pc:grpChg chg="del">
          <ac:chgData name="christina.ngo.bui" userId="S::christina.ngo.bui_gmail.com#ext#@ncconnect.onmicrosoft.com::626deb5c-6642-45a9-ad52-0dde63f202a9" providerId="AD" clId="Web-{7F90D8A4-89B2-81B2-5B67-6A36F32F451F}" dt="2024-07-12T16:28:28.329" v="2245"/>
          <ac:grpSpMkLst>
            <pc:docMk/>
            <pc:sldMk cId="2464339035" sldId="2147478969"/>
            <ac:grpSpMk id="66" creationId="{49811BAB-3547-35B1-A4ED-91359BBEE5DF}"/>
          </ac:grpSpMkLst>
        </pc:grpChg>
        <pc:extLst>
          <p:ext xmlns:p="http://schemas.openxmlformats.org/presentationml/2006/main" uri="{D6D511B9-2390-475A-947B-AFAB55BFBCF1}">
            <pc226:cmChg xmlns:pc226="http://schemas.microsoft.com/office/powerpoint/2022/06/main/command" chg="add">
              <pc226:chgData name="christina.ngo.bui" userId="S::christina.ngo.bui_gmail.com#ext#@ncconnect.onmicrosoft.com::626deb5c-6642-45a9-ad52-0dde63f202a9" providerId="AD" clId="Web-{7F90D8A4-89B2-81B2-5B67-6A36F32F451F}" dt="2024-07-12T16:37:33.295" v="2871"/>
              <pc2:cmMkLst xmlns:pc2="http://schemas.microsoft.com/office/powerpoint/2019/9/main/command">
                <pc:docMk/>
                <pc:sldMk cId="2464339035" sldId="2147478969"/>
                <pc2:cmMk id="{90277572-481D-4C86-90B5-79385523540B}"/>
              </pc2:cmMkLst>
            </pc226:cmChg>
            <pc226:cmChg xmlns:pc226="http://schemas.microsoft.com/office/powerpoint/2022/06/main/command" chg="add">
              <pc226:chgData name="christina.ngo.bui" userId="S::christina.ngo.bui_gmail.com#ext#@ncconnect.onmicrosoft.com::626deb5c-6642-45a9-ad52-0dde63f202a9" providerId="AD" clId="Web-{7F90D8A4-89B2-81B2-5B67-6A36F32F451F}" dt="2024-07-12T16:40:38.237" v="3087"/>
              <pc2:cmMkLst xmlns:pc2="http://schemas.microsoft.com/office/powerpoint/2019/9/main/command">
                <pc:docMk/>
                <pc:sldMk cId="2464339035" sldId="2147478969"/>
                <pc2:cmMk id="{E321BDA3-D5E7-42ED-ACC3-C73C9C11078E}"/>
              </pc2:cmMkLst>
            </pc226:cmChg>
          </p:ext>
        </pc:extLst>
      </pc:sldChg>
      <pc:sldChg chg="modSp add replId">
        <pc:chgData name="christina.ngo.bui" userId="S::christina.ngo.bui_gmail.com#ext#@ncconnect.onmicrosoft.com::626deb5c-6642-45a9-ad52-0dde63f202a9" providerId="AD" clId="Web-{7F90D8A4-89B2-81B2-5B67-6A36F32F451F}" dt="2024-07-12T16:46:31.886" v="3785" actId="20577"/>
        <pc:sldMkLst>
          <pc:docMk/>
          <pc:sldMk cId="3511690567" sldId="2147478970"/>
        </pc:sldMkLst>
        <pc:spChg chg="mod">
          <ac:chgData name="christina.ngo.bui" userId="S::christina.ngo.bui_gmail.com#ext#@ncconnect.onmicrosoft.com::626deb5c-6642-45a9-ad52-0dde63f202a9" providerId="AD" clId="Web-{7F90D8A4-89B2-81B2-5B67-6A36F32F451F}" dt="2024-07-12T16:46:31.886" v="3785" actId="20577"/>
          <ac:spMkLst>
            <pc:docMk/>
            <pc:sldMk cId="3511690567" sldId="2147478970"/>
            <ac:spMk id="7" creationId="{1123461F-9F7D-F6A8-0DDD-4FFBD6702141}"/>
          </ac:spMkLst>
        </pc:spChg>
        <pc:spChg chg="mod">
          <ac:chgData name="christina.ngo.bui" userId="S::christina.ngo.bui_gmail.com#ext#@ncconnect.onmicrosoft.com::626deb5c-6642-45a9-ad52-0dde63f202a9" providerId="AD" clId="Web-{7F90D8A4-89B2-81B2-5B67-6A36F32F451F}" dt="2024-07-12T16:41:27.504" v="3136" actId="20577"/>
          <ac:spMkLst>
            <pc:docMk/>
            <pc:sldMk cId="3511690567" sldId="2147478970"/>
            <ac:spMk id="52" creationId="{00000000-0000-0000-0000-000000000000}"/>
          </ac:spMkLst>
        </pc:spChg>
      </pc:sldChg>
      <pc:sldChg chg="modSp add replId">
        <pc:chgData name="christina.ngo.bui" userId="S::christina.ngo.bui_gmail.com#ext#@ncconnect.onmicrosoft.com::626deb5c-6642-45a9-ad52-0dde63f202a9" providerId="AD" clId="Web-{7F90D8A4-89B2-81B2-5B67-6A36F32F451F}" dt="2024-07-12T16:47:35.732" v="3823" actId="20577"/>
        <pc:sldMkLst>
          <pc:docMk/>
          <pc:sldMk cId="4261453547" sldId="2147478971"/>
        </pc:sldMkLst>
        <pc:spChg chg="mod">
          <ac:chgData name="christina.ngo.bui" userId="S::christina.ngo.bui_gmail.com#ext#@ncconnect.onmicrosoft.com::626deb5c-6642-45a9-ad52-0dde63f202a9" providerId="AD" clId="Web-{7F90D8A4-89B2-81B2-5B67-6A36F32F451F}" dt="2024-07-12T16:47:35.732" v="3823" actId="20577"/>
          <ac:spMkLst>
            <pc:docMk/>
            <pc:sldMk cId="4261453547" sldId="2147478971"/>
            <ac:spMk id="7" creationId="{1123461F-9F7D-F6A8-0DDD-4FFBD6702141}"/>
          </ac:spMkLst>
        </pc:spChg>
        <pc:spChg chg="mod">
          <ac:chgData name="christina.ngo.bui" userId="S::christina.ngo.bui_gmail.com#ext#@ncconnect.onmicrosoft.com::626deb5c-6642-45a9-ad52-0dde63f202a9" providerId="AD" clId="Web-{7F90D8A4-89B2-81B2-5B67-6A36F32F451F}" dt="2024-07-12T16:44:20.338" v="3460" actId="20577"/>
          <ac:spMkLst>
            <pc:docMk/>
            <pc:sldMk cId="4261453547" sldId="2147478971"/>
            <ac:spMk id="52" creationId="{00000000-0000-0000-0000-000000000000}"/>
          </ac:spMkLst>
        </pc:spChg>
      </pc:sldChg>
      <pc:sldChg chg="modSp add replId">
        <pc:chgData name="christina.ngo.bui" userId="S::christina.ngo.bui_gmail.com#ext#@ncconnect.onmicrosoft.com::626deb5c-6642-45a9-ad52-0dde63f202a9" providerId="AD" clId="Web-{7F90D8A4-89B2-81B2-5B67-6A36F32F451F}" dt="2024-07-12T16:48:11.436" v="3871" actId="20577"/>
        <pc:sldMkLst>
          <pc:docMk/>
          <pc:sldMk cId="3599253931" sldId="2147478972"/>
        </pc:sldMkLst>
        <pc:spChg chg="mod">
          <ac:chgData name="christina.ngo.bui" userId="S::christina.ngo.bui_gmail.com#ext#@ncconnect.onmicrosoft.com::626deb5c-6642-45a9-ad52-0dde63f202a9" providerId="AD" clId="Web-{7F90D8A4-89B2-81B2-5B67-6A36F32F451F}" dt="2024-07-12T16:47:51.076" v="3864" actId="20577"/>
          <ac:spMkLst>
            <pc:docMk/>
            <pc:sldMk cId="3599253931" sldId="2147478972"/>
            <ac:spMk id="7" creationId="{1123461F-9F7D-F6A8-0DDD-4FFBD6702141}"/>
          </ac:spMkLst>
        </pc:spChg>
        <pc:spChg chg="mod">
          <ac:chgData name="christina.ngo.bui" userId="S::christina.ngo.bui_gmail.com#ext#@ncconnect.onmicrosoft.com::626deb5c-6642-45a9-ad52-0dde63f202a9" providerId="AD" clId="Web-{7F90D8A4-89B2-81B2-5B67-6A36F32F451F}" dt="2024-07-12T16:48:11.436" v="3871" actId="20577"/>
          <ac:spMkLst>
            <pc:docMk/>
            <pc:sldMk cId="3599253931" sldId="2147478972"/>
            <ac:spMk id="52" creationId="{00000000-0000-0000-0000-000000000000}"/>
          </ac:spMkLst>
        </pc:spChg>
      </pc:sldChg>
    </pc:docChg>
  </pc:docChgLst>
  <pc:docChgLst>
    <pc:chgData name="Rebecca Diaz-Castrejon" userId="S::rebecca_neimandcollaborative.com#ext#@ncconnect.onmicrosoft.com::2e9df2d5-df92-4e5c-ad51-805d35800e25" providerId="AD" clId="Web-{0C019585-14FF-A660-C128-8DF209A93682}"/>
    <pc:docChg chg="modSld">
      <pc:chgData name="Rebecca Diaz-Castrejon" userId="S::rebecca_neimandcollaborative.com#ext#@ncconnect.onmicrosoft.com::2e9df2d5-df92-4e5c-ad51-805d35800e25" providerId="AD" clId="Web-{0C019585-14FF-A660-C128-8DF209A93682}" dt="2024-07-22T17:23:28.823" v="23"/>
      <pc:docMkLst>
        <pc:docMk/>
      </pc:docMkLst>
      <pc:sldChg chg="modSp">
        <pc:chgData name="Rebecca Diaz-Castrejon" userId="S::rebecca_neimandcollaborative.com#ext#@ncconnect.onmicrosoft.com::2e9df2d5-df92-4e5c-ad51-805d35800e25" providerId="AD" clId="Web-{0C019585-14FF-A660-C128-8DF209A93682}" dt="2024-07-22T17:23:28.823" v="23"/>
        <pc:sldMkLst>
          <pc:docMk/>
          <pc:sldMk cId="3983646097" sldId="2147478976"/>
        </pc:sldMkLst>
        <pc:graphicFrameChg chg="mod modGraphic">
          <ac:chgData name="Rebecca Diaz-Castrejon" userId="S::rebecca_neimandcollaborative.com#ext#@ncconnect.onmicrosoft.com::2e9df2d5-df92-4e5c-ad51-805d35800e25" providerId="AD" clId="Web-{0C019585-14FF-A660-C128-8DF209A93682}" dt="2024-07-22T17:23:28.823" v="23"/>
          <ac:graphicFrameMkLst>
            <pc:docMk/>
            <pc:sldMk cId="3983646097" sldId="2147478976"/>
            <ac:graphicFrameMk id="5" creationId="{3D66B686-3594-0FD5-A4C4-DF1FF45A76EB}"/>
          </ac:graphicFrameMkLst>
        </pc:graphicFrameChg>
      </pc:sldChg>
    </pc:docChg>
  </pc:docChgLst>
  <pc:docChgLst>
    <pc:chgData name="Rebecca Diaz-Castrejon" userId="S::rebecca_neimandcollaborative.com#ext#@ncconnect.onmicrosoft.com::2e9df2d5-df92-4e5c-ad51-805d35800e25" providerId="AD" clId="Web-{AE05EA61-4165-D0DF-D638-73C7B8ACBC97}"/>
    <pc:docChg chg="modSld">
      <pc:chgData name="Rebecca Diaz-Castrejon" userId="S::rebecca_neimandcollaborative.com#ext#@ncconnect.onmicrosoft.com::2e9df2d5-df92-4e5c-ad51-805d35800e25" providerId="AD" clId="Web-{AE05EA61-4165-D0DF-D638-73C7B8ACBC97}" dt="2024-08-12T23:37:05.685" v="0" actId="20577"/>
      <pc:docMkLst>
        <pc:docMk/>
      </pc:docMkLst>
      <pc:sldChg chg="modSp">
        <pc:chgData name="Rebecca Diaz-Castrejon" userId="S::rebecca_neimandcollaborative.com#ext#@ncconnect.onmicrosoft.com::2e9df2d5-df92-4e5c-ad51-805d35800e25" providerId="AD" clId="Web-{AE05EA61-4165-D0DF-D638-73C7B8ACBC97}" dt="2024-08-12T23:37:05.685" v="0" actId="20577"/>
        <pc:sldMkLst>
          <pc:docMk/>
          <pc:sldMk cId="787076014" sldId="2147478988"/>
        </pc:sldMkLst>
        <pc:spChg chg="mod">
          <ac:chgData name="Rebecca Diaz-Castrejon" userId="S::rebecca_neimandcollaborative.com#ext#@ncconnect.onmicrosoft.com::2e9df2d5-df92-4e5c-ad51-805d35800e25" providerId="AD" clId="Web-{AE05EA61-4165-D0DF-D638-73C7B8ACBC97}" dt="2024-08-12T23:37:05.685" v="0" actId="20577"/>
          <ac:spMkLst>
            <pc:docMk/>
            <pc:sldMk cId="787076014" sldId="2147478988"/>
            <ac:spMk id="47" creationId="{1D6DE629-1831-A43D-3710-CF29918BCAD0}"/>
          </ac:spMkLst>
        </pc:spChg>
      </pc:sldChg>
    </pc:docChg>
  </pc:docChgLst>
  <pc:docChgLst>
    <pc:chgData name="Rebecca Diaz-Castrejon" userId="S::rebecca_neimandcollaborative.com#ext#@ncconnect.onmicrosoft.com::2e9df2d5-df92-4e5c-ad51-805d35800e25" providerId="AD" clId="Web-{7AD3B586-6814-413E-FC98-A8FBDBC2D482}"/>
    <pc:docChg chg="modSld">
      <pc:chgData name="Rebecca Diaz-Castrejon" userId="S::rebecca_neimandcollaborative.com#ext#@ncconnect.onmicrosoft.com::2e9df2d5-df92-4e5c-ad51-805d35800e25" providerId="AD" clId="Web-{7AD3B586-6814-413E-FC98-A8FBDBC2D482}" dt="2024-07-30T00:56:53.034" v="3"/>
      <pc:docMkLst>
        <pc:docMk/>
      </pc:docMkLst>
      <pc:sldChg chg="addSp modSp">
        <pc:chgData name="Rebecca Diaz-Castrejon" userId="S::rebecca_neimandcollaborative.com#ext#@ncconnect.onmicrosoft.com::2e9df2d5-df92-4e5c-ad51-805d35800e25" providerId="AD" clId="Web-{7AD3B586-6814-413E-FC98-A8FBDBC2D482}" dt="2024-07-30T00:56:53.034" v="3"/>
        <pc:sldMkLst>
          <pc:docMk/>
          <pc:sldMk cId="1886286786" sldId="2147376866"/>
        </pc:sldMkLst>
        <pc:spChg chg="ord">
          <ac:chgData name="Rebecca Diaz-Castrejon" userId="S::rebecca_neimandcollaborative.com#ext#@ncconnect.onmicrosoft.com::2e9df2d5-df92-4e5c-ad51-805d35800e25" providerId="AD" clId="Web-{7AD3B586-6814-413E-FC98-A8FBDBC2D482}" dt="2024-07-30T00:56:38.003" v="1"/>
          <ac:spMkLst>
            <pc:docMk/>
            <pc:sldMk cId="1886286786" sldId="2147376866"/>
            <ac:spMk id="3" creationId="{9CEB8F4A-9E8F-570E-AA20-D01CAB6420ED}"/>
          </ac:spMkLst>
        </pc:spChg>
        <pc:spChg chg="ord">
          <ac:chgData name="Rebecca Diaz-Castrejon" userId="S::rebecca_neimandcollaborative.com#ext#@ncconnect.onmicrosoft.com::2e9df2d5-df92-4e5c-ad51-805d35800e25" providerId="AD" clId="Web-{7AD3B586-6814-413E-FC98-A8FBDBC2D482}" dt="2024-07-30T00:56:53.034" v="3"/>
          <ac:spMkLst>
            <pc:docMk/>
            <pc:sldMk cId="1886286786" sldId="2147376866"/>
            <ac:spMk id="4" creationId="{31767274-4A5B-C07D-5916-102C93E63554}"/>
          </ac:spMkLst>
        </pc:spChg>
        <pc:grpChg chg="add mod">
          <ac:chgData name="Rebecca Diaz-Castrejon" userId="S::rebecca_neimandcollaborative.com#ext#@ncconnect.onmicrosoft.com::2e9df2d5-df92-4e5c-ad51-805d35800e25" providerId="AD" clId="Web-{7AD3B586-6814-413E-FC98-A8FBDBC2D482}" dt="2024-07-30T00:56:46.300" v="2" actId="14100"/>
          <ac:grpSpMkLst>
            <pc:docMk/>
            <pc:sldMk cId="1886286786" sldId="2147376866"/>
            <ac:grpSpMk id="8" creationId="{D1F1BE72-0F9D-6B9E-53AA-7AF9D2FC40A6}"/>
          </ac:grpSpMkLst>
        </pc:grpChg>
      </pc:sldChg>
    </pc:docChg>
  </pc:docChgLst>
  <pc:docChgLst>
    <pc:chgData name="Rebecca Diaz-Castrejon" userId="S::rebecca_neimandcollaborative.com#ext#@ncconnect.onmicrosoft.com::2e9df2d5-df92-4e5c-ad51-805d35800e25" providerId="AD" clId="Web-{3152541B-4F23-D988-2717-7CFCB4F28783}"/>
    <pc:docChg chg="modSld">
      <pc:chgData name="Rebecca Diaz-Castrejon" userId="S::rebecca_neimandcollaborative.com#ext#@ncconnect.onmicrosoft.com::2e9df2d5-df92-4e5c-ad51-805d35800e25" providerId="AD" clId="Web-{3152541B-4F23-D988-2717-7CFCB4F28783}" dt="2024-06-10T19:20:24.761" v="143"/>
      <pc:docMkLst>
        <pc:docMk/>
      </pc:docMkLst>
      <pc:sldChg chg="modSp">
        <pc:chgData name="Rebecca Diaz-Castrejon" userId="S::rebecca_neimandcollaborative.com#ext#@ncconnect.onmicrosoft.com::2e9df2d5-df92-4e5c-ad51-805d35800e25" providerId="AD" clId="Web-{3152541B-4F23-D988-2717-7CFCB4F28783}" dt="2024-06-10T19:20:24.761" v="143"/>
        <pc:sldMkLst>
          <pc:docMk/>
          <pc:sldMk cId="0" sldId="256"/>
        </pc:sldMkLst>
        <pc:spChg chg="mod">
          <ac:chgData name="Rebecca Diaz-Castrejon" userId="S::rebecca_neimandcollaborative.com#ext#@ncconnect.onmicrosoft.com::2e9df2d5-df92-4e5c-ad51-805d35800e25" providerId="AD" clId="Web-{3152541B-4F23-D988-2717-7CFCB4F28783}" dt="2024-06-10T06:44:09.567" v="2" actId="20577"/>
          <ac:spMkLst>
            <pc:docMk/>
            <pc:sldMk cId="0" sldId="256"/>
            <ac:spMk id="17" creationId="{00000000-0000-0000-0000-000000000000}"/>
          </ac:spMkLst>
        </pc:spChg>
        <pc:picChg chg="ord">
          <ac:chgData name="Rebecca Diaz-Castrejon" userId="S::rebecca_neimandcollaborative.com#ext#@ncconnect.onmicrosoft.com::2e9df2d5-df92-4e5c-ad51-805d35800e25" providerId="AD" clId="Web-{3152541B-4F23-D988-2717-7CFCB4F28783}" dt="2024-06-10T19:20:24.761" v="143"/>
          <ac:picMkLst>
            <pc:docMk/>
            <pc:sldMk cId="0" sldId="256"/>
            <ac:picMk id="4" creationId="{C020C392-AD4E-AB29-5279-5A16C27E1788}"/>
          </ac:picMkLst>
        </pc:picChg>
      </pc:sldChg>
      <pc:sldChg chg="modSp">
        <pc:chgData name="Rebecca Diaz-Castrejon" userId="S::rebecca_neimandcollaborative.com#ext#@ncconnect.onmicrosoft.com::2e9df2d5-df92-4e5c-ad51-805d35800e25" providerId="AD" clId="Web-{3152541B-4F23-D988-2717-7CFCB4F28783}" dt="2024-06-10T06:24:04.721" v="1" actId="20577"/>
        <pc:sldMkLst>
          <pc:docMk/>
          <pc:sldMk cId="1886286786" sldId="2147376866"/>
        </pc:sldMkLst>
        <pc:spChg chg="mod">
          <ac:chgData name="Rebecca Diaz-Castrejon" userId="S::rebecca_neimandcollaborative.com#ext#@ncconnect.onmicrosoft.com::2e9df2d5-df92-4e5c-ad51-805d35800e25" providerId="AD" clId="Web-{3152541B-4F23-D988-2717-7CFCB4F28783}" dt="2024-06-10T06:24:04.721" v="1" actId="20577"/>
          <ac:spMkLst>
            <pc:docMk/>
            <pc:sldMk cId="1886286786" sldId="2147376866"/>
            <ac:spMk id="6" creationId="{7AC1AC46-3901-E135-9698-FA5FFB6B8D0A}"/>
          </ac:spMkLst>
        </pc:spChg>
      </pc:sldChg>
      <pc:sldChg chg="modSp">
        <pc:chgData name="Rebecca Diaz-Castrejon" userId="S::rebecca_neimandcollaborative.com#ext#@ncconnect.onmicrosoft.com::2e9df2d5-df92-4e5c-ad51-805d35800e25" providerId="AD" clId="Web-{3152541B-4F23-D988-2717-7CFCB4F28783}" dt="2024-06-10T16:56:16.408" v="27" actId="20577"/>
        <pc:sldMkLst>
          <pc:docMk/>
          <pc:sldMk cId="3838879139" sldId="2147478871"/>
        </pc:sldMkLst>
        <pc:spChg chg="mod">
          <ac:chgData name="Rebecca Diaz-Castrejon" userId="S::rebecca_neimandcollaborative.com#ext#@ncconnect.onmicrosoft.com::2e9df2d5-df92-4e5c-ad51-805d35800e25" providerId="AD" clId="Web-{3152541B-4F23-D988-2717-7CFCB4F28783}" dt="2024-06-10T16:56:16.408" v="27" actId="20577"/>
          <ac:spMkLst>
            <pc:docMk/>
            <pc:sldMk cId="3838879139" sldId="2147478871"/>
            <ac:spMk id="17" creationId="{1871A19D-0494-3AA4-46BB-74F38864F77B}"/>
          </ac:spMkLst>
        </pc:spChg>
        <pc:spChg chg="mod">
          <ac:chgData name="Rebecca Diaz-Castrejon" userId="S::rebecca_neimandcollaborative.com#ext#@ncconnect.onmicrosoft.com::2e9df2d5-df92-4e5c-ad51-805d35800e25" providerId="AD" clId="Web-{3152541B-4F23-D988-2717-7CFCB4F28783}" dt="2024-06-10T16:47:39.027" v="21" actId="20577"/>
          <ac:spMkLst>
            <pc:docMk/>
            <pc:sldMk cId="3838879139" sldId="2147478871"/>
            <ac:spMk id="5799" creationId="{113DE143-25D8-3B66-3688-3CB5E9D26B80}"/>
          </ac:spMkLst>
        </pc:spChg>
        <pc:graphicFrameChg chg="modGraphic">
          <ac:chgData name="Rebecca Diaz-Castrejon" userId="S::rebecca_neimandcollaborative.com#ext#@ncconnect.onmicrosoft.com::2e9df2d5-df92-4e5c-ad51-805d35800e25" providerId="AD" clId="Web-{3152541B-4F23-D988-2717-7CFCB4F28783}" dt="2024-06-10T16:46:06.605" v="12" actId="20577"/>
          <ac:graphicFrameMkLst>
            <pc:docMk/>
            <pc:sldMk cId="3838879139" sldId="2147478871"/>
            <ac:graphicFrameMk id="61" creationId="{65D79E62-9557-5B78-D7EA-7B142151F084}"/>
          </ac:graphicFrameMkLst>
        </pc:graphicFrameChg>
      </pc:sldChg>
      <pc:sldChg chg="modSp modCm">
        <pc:chgData name="Rebecca Diaz-Castrejon" userId="S::rebecca_neimandcollaborative.com#ext#@ncconnect.onmicrosoft.com::2e9df2d5-df92-4e5c-ad51-805d35800e25" providerId="AD" clId="Web-{3152541B-4F23-D988-2717-7CFCB4F28783}" dt="2024-06-10T18:05:45.917" v="36" actId="20577"/>
        <pc:sldMkLst>
          <pc:docMk/>
          <pc:sldMk cId="0" sldId="2147478929"/>
        </pc:sldMkLst>
        <pc:spChg chg="mod">
          <ac:chgData name="Rebecca Diaz-Castrejon" userId="S::rebecca_neimandcollaborative.com#ext#@ncconnect.onmicrosoft.com::2e9df2d5-df92-4e5c-ad51-805d35800e25" providerId="AD" clId="Web-{3152541B-4F23-D988-2717-7CFCB4F28783}" dt="2024-06-10T18:05:45.917" v="36" actId="20577"/>
          <ac:spMkLst>
            <pc:docMk/>
            <pc:sldMk cId="0" sldId="2147478929"/>
            <ac:spMk id="12" creationId="{00000000-0000-0000-0000-000000000000}"/>
          </ac:spMkLst>
        </pc:spChg>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3152541B-4F23-D988-2717-7CFCB4F28783}" dt="2024-06-10T18:05:43.589" v="35" actId="20577"/>
              <pc2:cmMkLst xmlns:pc2="http://schemas.microsoft.com/office/powerpoint/2019/9/main/command">
                <pc:docMk/>
                <pc:sldMk cId="0" sldId="2147478929"/>
                <pc2:cmMk id="{4ED4DEDE-3352-4751-8CA8-089EC3A57592}"/>
              </pc2:cmMkLst>
            </pc226:cmChg>
          </p:ext>
        </pc:extLst>
      </pc:sldChg>
      <pc:sldChg chg="modSp">
        <pc:chgData name="Rebecca Diaz-Castrejon" userId="S::rebecca_neimandcollaborative.com#ext#@ncconnect.onmicrosoft.com::2e9df2d5-df92-4e5c-ad51-805d35800e25" providerId="AD" clId="Web-{3152541B-4F23-D988-2717-7CFCB4F28783}" dt="2024-06-10T19:20:23.980" v="142" actId="20577"/>
        <pc:sldMkLst>
          <pc:docMk/>
          <pc:sldMk cId="3536237577" sldId="2147478940"/>
        </pc:sldMkLst>
        <pc:spChg chg="mod">
          <ac:chgData name="Rebecca Diaz-Castrejon" userId="S::rebecca_neimandcollaborative.com#ext#@ncconnect.onmicrosoft.com::2e9df2d5-df92-4e5c-ad51-805d35800e25" providerId="AD" clId="Web-{3152541B-4F23-D988-2717-7CFCB4F28783}" dt="2024-06-10T19:20:23.980" v="142" actId="20577"/>
          <ac:spMkLst>
            <pc:docMk/>
            <pc:sldMk cId="3536237577" sldId="2147478940"/>
            <ac:spMk id="23" creationId="{ADF81D6B-61A2-4DA2-7273-55BC53AF1FC0}"/>
          </ac:spMkLst>
        </pc:spChg>
      </pc:sldChg>
      <pc:sldChg chg="modSp">
        <pc:chgData name="Rebecca Diaz-Castrejon" userId="S::rebecca_neimandcollaborative.com#ext#@ncconnect.onmicrosoft.com::2e9df2d5-df92-4e5c-ad51-805d35800e25" providerId="AD" clId="Web-{3152541B-4F23-D988-2717-7CFCB4F28783}" dt="2024-06-10T17:45:42.452" v="28"/>
        <pc:sldMkLst>
          <pc:docMk/>
          <pc:sldMk cId="2231854475" sldId="2147478942"/>
        </pc:sldMkLst>
        <pc:spChg chg="mod">
          <ac:chgData name="Rebecca Diaz-Castrejon" userId="S::rebecca_neimandcollaborative.com#ext#@ncconnect.onmicrosoft.com::2e9df2d5-df92-4e5c-ad51-805d35800e25" providerId="AD" clId="Web-{3152541B-4F23-D988-2717-7CFCB4F28783}" dt="2024-06-10T17:45:42.452" v="28"/>
          <ac:spMkLst>
            <pc:docMk/>
            <pc:sldMk cId="2231854475" sldId="2147478942"/>
            <ac:spMk id="19" creationId="{D40BFC9D-A106-48D7-4680-18C6F5B75016}"/>
          </ac:spMkLst>
        </pc:spChg>
      </pc:sldChg>
    </pc:docChg>
  </pc:docChgLst>
  <pc:docChgLst>
    <pc:chgData name="Rebecca Diaz-Castrejon" userId="S::rebecca_neimandcollaborative.com#ext#@ncconnect.onmicrosoft.com::2e9df2d5-df92-4e5c-ad51-805d35800e25" providerId="AD" clId="Web-{37AAB993-4707-9486-E275-EDC0F368C607}"/>
    <pc:docChg chg="modSld">
      <pc:chgData name="Rebecca Diaz-Castrejon" userId="S::rebecca_neimandcollaborative.com#ext#@ncconnect.onmicrosoft.com::2e9df2d5-df92-4e5c-ad51-805d35800e25" providerId="AD" clId="Web-{37AAB993-4707-9486-E275-EDC0F368C607}" dt="2024-08-02T18:40:13.276" v="11" actId="20577"/>
      <pc:docMkLst>
        <pc:docMk/>
      </pc:docMkLst>
      <pc:sldChg chg="modSp modCm">
        <pc:chgData name="Rebecca Diaz-Castrejon" userId="S::rebecca_neimandcollaborative.com#ext#@ncconnect.onmicrosoft.com::2e9df2d5-df92-4e5c-ad51-805d35800e25" providerId="AD" clId="Web-{37AAB993-4707-9486-E275-EDC0F368C607}" dt="2024-08-02T18:40:13.276" v="11" actId="20577"/>
        <pc:sldMkLst>
          <pc:docMk/>
          <pc:sldMk cId="1282052852" sldId="2147478960"/>
        </pc:sldMkLst>
        <pc:spChg chg="mod">
          <ac:chgData name="Rebecca Diaz-Castrejon" userId="S::rebecca_neimandcollaborative.com#ext#@ncconnect.onmicrosoft.com::2e9df2d5-df92-4e5c-ad51-805d35800e25" providerId="AD" clId="Web-{37AAB993-4707-9486-E275-EDC0F368C607}" dt="2024-08-02T18:40:13.276" v="11" actId="20577"/>
          <ac:spMkLst>
            <pc:docMk/>
            <pc:sldMk cId="1282052852" sldId="2147478960"/>
            <ac:spMk id="26" creationId="{00000000-0000-0000-0000-000000000000}"/>
          </ac:spMkLst>
        </pc:spChg>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37AAB993-4707-9486-E275-EDC0F368C607}" dt="2024-08-02T18:40:11.057" v="10"/>
              <pc2:cmMkLst xmlns:pc2="http://schemas.microsoft.com/office/powerpoint/2019/9/main/command">
                <pc:docMk/>
                <pc:sldMk cId="1282052852" sldId="2147478960"/>
                <pc2:cmMk id="{640F72A3-93FC-48E9-BD65-A12D1ACD8E63}"/>
              </pc2:cmMkLst>
              <pc226:cmRplyChg chg="add">
                <pc226:chgData name="Rebecca Diaz-Castrejon" userId="S::rebecca_neimandcollaborative.com#ext#@ncconnect.onmicrosoft.com::2e9df2d5-df92-4e5c-ad51-805d35800e25" providerId="AD" clId="Web-{37AAB993-4707-9486-E275-EDC0F368C607}" dt="2024-08-02T18:40:09.307" v="9"/>
                <pc2:cmRplyMkLst xmlns:pc2="http://schemas.microsoft.com/office/powerpoint/2019/9/main/command">
                  <pc:docMk/>
                  <pc:sldMk cId="1282052852" sldId="2147478960"/>
                  <pc2:cmMk id="{640F72A3-93FC-48E9-BD65-A12D1ACD8E63}"/>
                  <pc2:cmRplyMk id="{1AC541C3-EF33-4A15-9BA2-2A2E74E374F5}"/>
                </pc2:cmRplyMkLst>
              </pc226:cmRplyChg>
            </pc226:cmChg>
          </p:ext>
        </pc:extLst>
      </pc:sldChg>
      <pc:sldChg chg="modCm">
        <pc:chgData name="Rebecca Diaz-Castrejon" userId="S::rebecca_neimandcollaborative.com#ext#@ncconnect.onmicrosoft.com::2e9df2d5-df92-4e5c-ad51-805d35800e25" providerId="AD" clId="Web-{37AAB993-4707-9486-E275-EDC0F368C607}" dt="2024-08-02T18:39:46.854" v="0"/>
        <pc:sldMkLst>
          <pc:docMk/>
          <pc:sldMk cId="787076014" sldId="2147478988"/>
        </pc:sldMkLst>
        <pc:extLst>
          <p:ext xmlns:p="http://schemas.openxmlformats.org/presentationml/2006/main" uri="{D6D511B9-2390-475A-947B-AFAB55BFBCF1}">
            <pc226:cmChg xmlns:pc226="http://schemas.microsoft.com/office/powerpoint/2022/06/main/command" chg="">
              <pc226:chgData name="Rebecca Diaz-Castrejon" userId="S::rebecca_neimandcollaborative.com#ext#@ncconnect.onmicrosoft.com::2e9df2d5-df92-4e5c-ad51-805d35800e25" providerId="AD" clId="Web-{37AAB993-4707-9486-E275-EDC0F368C607}" dt="2024-08-02T18:39:46.854" v="0"/>
              <pc2:cmMkLst xmlns:pc2="http://schemas.microsoft.com/office/powerpoint/2019/9/main/command">
                <pc:docMk/>
                <pc:sldMk cId="787076014" sldId="2147478988"/>
                <pc2:cmMk id="{1CF1C003-2A6F-4AE1-9B7E-462F11521B3A}"/>
              </pc2:cmMkLst>
              <pc226:cmRplyChg chg="add">
                <pc226:chgData name="Rebecca Diaz-Castrejon" userId="S::rebecca_neimandcollaborative.com#ext#@ncconnect.onmicrosoft.com::2e9df2d5-df92-4e5c-ad51-805d35800e25" providerId="AD" clId="Web-{37AAB993-4707-9486-E275-EDC0F368C607}" dt="2024-08-02T18:39:46.854" v="0"/>
                <pc2:cmRplyMkLst xmlns:pc2="http://schemas.microsoft.com/office/powerpoint/2019/9/main/command">
                  <pc:docMk/>
                  <pc:sldMk cId="787076014" sldId="2147478988"/>
                  <pc2:cmMk id="{1CF1C003-2A6F-4AE1-9B7E-462F11521B3A}"/>
                  <pc2:cmRplyMk id="{87BA1ED6-EAE2-4FB7-868B-E28455C3623C}"/>
                </pc2:cmRplyMkLst>
              </pc226:cmRplyChg>
            </pc226:cmChg>
          </p:ext>
        </pc:extLst>
      </pc:sldChg>
    </pc:docChg>
  </pc:docChgLst>
  <pc:docChgLst>
    <pc:chgData name="Rebecca Diaz-Castrejon" userId="S::rebecca_neimandcollaborative.com#ext#@ncconnect.onmicrosoft.com::2e9df2d5-df92-4e5c-ad51-805d35800e25" providerId="AD" clId="Web-{FCF29732-5DD0-C365-79AB-03B3A76BF140}"/>
    <pc:docChg chg="modSld">
      <pc:chgData name="Rebecca Diaz-Castrejon" userId="S::rebecca_neimandcollaborative.com#ext#@ncconnect.onmicrosoft.com::2e9df2d5-df92-4e5c-ad51-805d35800e25" providerId="AD" clId="Web-{FCF29732-5DD0-C365-79AB-03B3A76BF140}" dt="2024-06-06T19:16:06.140" v="48"/>
      <pc:docMkLst>
        <pc:docMk/>
      </pc:docMkLst>
      <pc:sldChg chg="addSp">
        <pc:chgData name="Rebecca Diaz-Castrejon" userId="S::rebecca_neimandcollaborative.com#ext#@ncconnect.onmicrosoft.com::2e9df2d5-df92-4e5c-ad51-805d35800e25" providerId="AD" clId="Web-{FCF29732-5DD0-C365-79AB-03B3A76BF140}" dt="2024-06-06T19:16:06.140" v="48"/>
        <pc:sldMkLst>
          <pc:docMk/>
          <pc:sldMk cId="0" sldId="2147478924"/>
        </pc:sldMkLst>
        <pc:spChg chg="add">
          <ac:chgData name="Rebecca Diaz-Castrejon" userId="S::rebecca_neimandcollaborative.com#ext#@ncconnect.onmicrosoft.com::2e9df2d5-df92-4e5c-ad51-805d35800e25" providerId="AD" clId="Web-{FCF29732-5DD0-C365-79AB-03B3A76BF140}" dt="2024-06-06T19:16:06.140" v="48"/>
          <ac:spMkLst>
            <pc:docMk/>
            <pc:sldMk cId="0" sldId="2147478924"/>
            <ac:spMk id="7" creationId="{F89BAA83-4D1D-3505-D078-197283C5705E}"/>
          </ac:spMkLst>
        </pc:spChg>
      </pc:sldChg>
      <pc:sldChg chg="modSp modCm">
        <pc:chgData name="Rebecca Diaz-Castrejon" userId="S::rebecca_neimandcollaborative.com#ext#@ncconnect.onmicrosoft.com::2e9df2d5-df92-4e5c-ad51-805d35800e25" providerId="AD" clId="Web-{FCF29732-5DD0-C365-79AB-03B3A76BF140}" dt="2024-06-06T19:15:12.170" v="47" actId="20577"/>
        <pc:sldMkLst>
          <pc:docMk/>
          <pc:sldMk cId="2786167085" sldId="2147478936"/>
        </pc:sldMkLst>
        <pc:spChg chg="mod">
          <ac:chgData name="Rebecca Diaz-Castrejon" userId="S::rebecca_neimandcollaborative.com#ext#@ncconnect.onmicrosoft.com::2e9df2d5-df92-4e5c-ad51-805d35800e25" providerId="AD" clId="Web-{FCF29732-5DD0-C365-79AB-03B3A76BF140}" dt="2024-06-06T19:15:12.170" v="47" actId="20577"/>
          <ac:spMkLst>
            <pc:docMk/>
            <pc:sldMk cId="2786167085" sldId="2147478936"/>
            <ac:spMk id="7" creationId="{00000000-0000-0000-0000-000000000000}"/>
          </ac:spMkLst>
        </pc:spChg>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FCF29732-5DD0-C365-79AB-03B3A76BF140}" dt="2024-06-06T19:14:48.545" v="45" actId="20577"/>
              <pc2:cmMkLst xmlns:pc2="http://schemas.microsoft.com/office/powerpoint/2019/9/main/command">
                <pc:docMk/>
                <pc:sldMk cId="2786167085" sldId="2147478936"/>
                <pc2:cmMk id="{4460E51E-DEFE-4B67-B004-7F7C3750FE3F}"/>
              </pc2:cmMkLst>
            </pc226:cmChg>
            <pc226:cmChg xmlns:pc226="http://schemas.microsoft.com/office/powerpoint/2022/06/main/command" chg="">
              <pc226:chgData name="Rebecca Diaz-Castrejon" userId="S::rebecca_neimandcollaborative.com#ext#@ncconnect.onmicrosoft.com::2e9df2d5-df92-4e5c-ad51-805d35800e25" providerId="AD" clId="Web-{FCF29732-5DD0-C365-79AB-03B3A76BF140}" dt="2024-06-06T19:15:10.076" v="46"/>
              <pc2:cmMkLst xmlns:pc2="http://schemas.microsoft.com/office/powerpoint/2019/9/main/command">
                <pc:docMk/>
                <pc:sldMk cId="2786167085" sldId="2147478936"/>
                <pc2:cmMk id="{3F080F58-3A35-47A8-A4AB-F170B91CA6D3}"/>
              </pc2:cmMkLst>
              <pc226:cmRplyChg chg="add">
                <pc226:chgData name="Rebecca Diaz-Castrejon" userId="S::rebecca_neimandcollaborative.com#ext#@ncconnect.onmicrosoft.com::2e9df2d5-df92-4e5c-ad51-805d35800e25" providerId="AD" clId="Web-{FCF29732-5DD0-C365-79AB-03B3A76BF140}" dt="2024-06-06T19:15:10.076" v="46"/>
                <pc2:cmRplyMkLst xmlns:pc2="http://schemas.microsoft.com/office/powerpoint/2019/9/main/command">
                  <pc:docMk/>
                  <pc:sldMk cId="2786167085" sldId="2147478936"/>
                  <pc2:cmMk id="{3F080F58-3A35-47A8-A4AB-F170B91CA6D3}"/>
                  <pc2:cmRplyMk id="{759C3BE3-0481-4EA5-BD01-495CEDD9A68B}"/>
                </pc2:cmRplyMkLst>
              </pc226:cmRplyChg>
            </pc226:cmChg>
            <pc226:cmChg xmlns:pc226="http://schemas.microsoft.com/office/powerpoint/2022/06/main/command" chg="mod">
              <pc226:chgData name="Rebecca Diaz-Castrejon" userId="S::rebecca_neimandcollaborative.com#ext#@ncconnect.onmicrosoft.com::2e9df2d5-df92-4e5c-ad51-805d35800e25" providerId="AD" clId="Web-{FCF29732-5DD0-C365-79AB-03B3A76BF140}" dt="2024-06-06T19:14:48.545" v="45" actId="20577"/>
              <pc2:cmMkLst xmlns:pc2="http://schemas.microsoft.com/office/powerpoint/2019/9/main/command">
                <pc:docMk/>
                <pc:sldMk cId="2786167085" sldId="2147478936"/>
                <pc2:cmMk id="{3C40D3CA-BCC2-42FC-A33D-AD2C17B194C1}"/>
              </pc2:cmMkLst>
            </pc226:cmChg>
          </p:ext>
        </pc:extLst>
      </pc:sldChg>
      <pc:sldChg chg="addSp modSp addCm modCm">
        <pc:chgData name="Rebecca Diaz-Castrejon" userId="S::rebecca_neimandcollaborative.com#ext#@ncconnect.onmicrosoft.com::2e9df2d5-df92-4e5c-ad51-805d35800e25" providerId="AD" clId="Web-{FCF29732-5DD0-C365-79AB-03B3A76BF140}" dt="2024-06-06T19:12:19.792" v="10"/>
        <pc:sldMkLst>
          <pc:docMk/>
          <pc:sldMk cId="3536237577" sldId="2147478940"/>
        </pc:sldMkLst>
        <pc:picChg chg="add mod ord">
          <ac:chgData name="Rebecca Diaz-Castrejon" userId="S::rebecca_neimandcollaborative.com#ext#@ncconnect.onmicrosoft.com::2e9df2d5-df92-4e5c-ad51-805d35800e25" providerId="AD" clId="Web-{FCF29732-5DD0-C365-79AB-03B3A76BF140}" dt="2024-06-06T19:12:03.667" v="9"/>
          <ac:picMkLst>
            <pc:docMk/>
            <pc:sldMk cId="3536237577" sldId="2147478940"/>
            <ac:picMk id="3" creationId="{C77B053A-0FCA-32F8-EAE2-84CACB69FCF3}"/>
          </ac:picMkLst>
        </pc:picChg>
        <pc:extLst>
          <p:ext xmlns:p="http://schemas.openxmlformats.org/presentationml/2006/main" uri="{D6D511B9-2390-475A-947B-AFAB55BFBCF1}">
            <pc226:cmChg xmlns:pc226="http://schemas.microsoft.com/office/powerpoint/2022/06/main/command" chg="add">
              <pc226:chgData name="Rebecca Diaz-Castrejon" userId="S::rebecca_neimandcollaborative.com#ext#@ncconnect.onmicrosoft.com::2e9df2d5-df92-4e5c-ad51-805d35800e25" providerId="AD" clId="Web-{FCF29732-5DD0-C365-79AB-03B3A76BF140}" dt="2024-06-06T19:12:19.792" v="10"/>
              <pc2:cmMkLst xmlns:pc2="http://schemas.microsoft.com/office/powerpoint/2019/9/main/command">
                <pc:docMk/>
                <pc:sldMk cId="3536237577" sldId="2147478940"/>
                <pc2:cmMk id="{74321641-69ED-40F8-AF1A-F8CFBB12DDD9}"/>
              </pc2:cmMkLst>
            </pc226:cmChg>
            <pc226:cmChg xmlns:pc226="http://schemas.microsoft.com/office/powerpoint/2022/06/main/command" chg="mod">
              <pc226:chgData name="Rebecca Diaz-Castrejon" userId="S::rebecca_neimandcollaborative.com#ext#@ncconnect.onmicrosoft.com::2e9df2d5-df92-4e5c-ad51-805d35800e25" providerId="AD" clId="Web-{FCF29732-5DD0-C365-79AB-03B3A76BF140}" dt="2024-06-06T19:06:52.818" v="0"/>
              <pc2:cmMkLst xmlns:pc2="http://schemas.microsoft.com/office/powerpoint/2019/9/main/command">
                <pc:docMk/>
                <pc:sldMk cId="3536237577" sldId="2147478940"/>
                <pc2:cmMk id="{F8251898-2CCF-4958-8C39-344A38108FB5}"/>
              </pc2:cmMkLst>
            </pc226:cmChg>
          </p:ext>
        </pc:extLst>
      </pc:sldChg>
    </pc:docChg>
  </pc:docChgLst>
  <pc:docChgLst>
    <pc:chgData name="Marnay Meyer" userId="a449fada-48bd-49e2-8bc2-deb5e8b1231b" providerId="ADAL" clId="{4337055E-8412-534F-9215-F9DBC86649B0}"/>
    <pc:docChg chg="undo custSel modSld">
      <pc:chgData name="Marnay Meyer" userId="a449fada-48bd-49e2-8bc2-deb5e8b1231b" providerId="ADAL" clId="{4337055E-8412-534F-9215-F9DBC86649B0}" dt="2024-08-14T00:54:36.502" v="1203" actId="962"/>
      <pc:docMkLst>
        <pc:docMk/>
      </pc:docMkLst>
      <pc:sldChg chg="modSp mod">
        <pc:chgData name="Marnay Meyer" userId="a449fada-48bd-49e2-8bc2-deb5e8b1231b" providerId="ADAL" clId="{4337055E-8412-534F-9215-F9DBC86649B0}" dt="2024-08-14T00:40:02.890" v="9" actId="13244"/>
        <pc:sldMkLst>
          <pc:docMk/>
          <pc:sldMk cId="1886286786" sldId="2147376866"/>
        </pc:sldMkLst>
        <pc:spChg chg="ord">
          <ac:chgData name="Marnay Meyer" userId="a449fada-48bd-49e2-8bc2-deb5e8b1231b" providerId="ADAL" clId="{4337055E-8412-534F-9215-F9DBC86649B0}" dt="2024-08-14T00:39:40.180" v="4" actId="13244"/>
          <ac:spMkLst>
            <pc:docMk/>
            <pc:sldMk cId="1886286786" sldId="2147376866"/>
            <ac:spMk id="4" creationId="{4352CE25-F3E1-B0C0-7B1E-F2E806CD9844}"/>
          </ac:spMkLst>
        </pc:spChg>
        <pc:spChg chg="ord">
          <ac:chgData name="Marnay Meyer" userId="a449fada-48bd-49e2-8bc2-deb5e8b1231b" providerId="ADAL" clId="{4337055E-8412-534F-9215-F9DBC86649B0}" dt="2024-08-14T00:40:01.111" v="8" actId="13244"/>
          <ac:spMkLst>
            <pc:docMk/>
            <pc:sldMk cId="1886286786" sldId="2147376866"/>
            <ac:spMk id="6" creationId="{7AC1AC46-3901-E135-9698-FA5FFB6B8D0A}"/>
          </ac:spMkLst>
        </pc:spChg>
        <pc:spChg chg="ord">
          <ac:chgData name="Marnay Meyer" userId="a449fada-48bd-49e2-8bc2-deb5e8b1231b" providerId="ADAL" clId="{4337055E-8412-534F-9215-F9DBC86649B0}" dt="2024-08-14T00:40:02.890" v="9" actId="13244"/>
          <ac:spMkLst>
            <pc:docMk/>
            <pc:sldMk cId="1886286786" sldId="2147376866"/>
            <ac:spMk id="7" creationId="{469119DE-834B-E75F-65DC-BAB32BCA70E8}"/>
          </ac:spMkLst>
        </pc:spChg>
        <pc:picChg chg="ord">
          <ac:chgData name="Marnay Meyer" userId="a449fada-48bd-49e2-8bc2-deb5e8b1231b" providerId="ADAL" clId="{4337055E-8412-534F-9215-F9DBC86649B0}" dt="2024-08-14T00:39:34.665" v="1" actId="13244"/>
          <ac:picMkLst>
            <pc:docMk/>
            <pc:sldMk cId="1886286786" sldId="2147376866"/>
            <ac:picMk id="3" creationId="{B4BA8645-A071-5408-37EC-8A50919E48AA}"/>
          </ac:picMkLst>
        </pc:picChg>
        <pc:picChg chg="ord">
          <ac:chgData name="Marnay Meyer" userId="a449fada-48bd-49e2-8bc2-deb5e8b1231b" providerId="ADAL" clId="{4337055E-8412-534F-9215-F9DBC86649B0}" dt="2024-08-14T00:39:32.490" v="0" actId="13244"/>
          <ac:picMkLst>
            <pc:docMk/>
            <pc:sldMk cId="1886286786" sldId="2147376866"/>
            <ac:picMk id="5" creationId="{AE38791A-6025-C10F-C48D-5127A9F9451F}"/>
          </ac:picMkLst>
        </pc:picChg>
      </pc:sldChg>
      <pc:sldChg chg="modSp mod">
        <pc:chgData name="Marnay Meyer" userId="a449fada-48bd-49e2-8bc2-deb5e8b1231b" providerId="ADAL" clId="{4337055E-8412-534F-9215-F9DBC86649B0}" dt="2024-08-14T00:50:21.002" v="89" actId="13244"/>
        <pc:sldMkLst>
          <pc:docMk/>
          <pc:sldMk cId="0" sldId="2147478931"/>
        </pc:sldMkLst>
        <pc:spChg chg="ord">
          <ac:chgData name="Marnay Meyer" userId="a449fada-48bd-49e2-8bc2-deb5e8b1231b" providerId="ADAL" clId="{4337055E-8412-534F-9215-F9DBC86649B0}" dt="2024-08-14T00:50:16.166" v="88" actId="13244"/>
          <ac:spMkLst>
            <pc:docMk/>
            <pc:sldMk cId="0" sldId="2147478931"/>
            <ac:spMk id="2" creationId="{00000000-0000-0000-0000-000000000000}"/>
          </ac:spMkLst>
        </pc:spChg>
        <pc:spChg chg="ord">
          <ac:chgData name="Marnay Meyer" userId="a449fada-48bd-49e2-8bc2-deb5e8b1231b" providerId="ADAL" clId="{4337055E-8412-534F-9215-F9DBC86649B0}" dt="2024-08-14T00:50:21.002" v="89" actId="13244"/>
          <ac:spMkLst>
            <pc:docMk/>
            <pc:sldMk cId="0" sldId="2147478931"/>
            <ac:spMk id="15" creationId="{00000000-0000-0000-0000-000000000000}"/>
          </ac:spMkLst>
        </pc:spChg>
      </pc:sldChg>
      <pc:sldChg chg="modSp mod">
        <pc:chgData name="Marnay Meyer" userId="a449fada-48bd-49e2-8bc2-deb5e8b1231b" providerId="ADAL" clId="{4337055E-8412-534F-9215-F9DBC86649B0}" dt="2024-08-14T00:41:15.466" v="16" actId="13244"/>
        <pc:sldMkLst>
          <pc:docMk/>
          <pc:sldMk cId="1282052852" sldId="2147478960"/>
        </pc:sldMkLst>
        <pc:spChg chg="ord">
          <ac:chgData name="Marnay Meyer" userId="a449fada-48bd-49e2-8bc2-deb5e8b1231b" providerId="ADAL" clId="{4337055E-8412-534F-9215-F9DBC86649B0}" dt="2024-08-14T00:41:13.426" v="15" actId="13244"/>
          <ac:spMkLst>
            <pc:docMk/>
            <pc:sldMk cId="1282052852" sldId="2147478960"/>
            <ac:spMk id="25" creationId="{00000000-0000-0000-0000-000000000000}"/>
          </ac:spMkLst>
        </pc:spChg>
        <pc:spChg chg="mod">
          <ac:chgData name="Marnay Meyer" userId="a449fada-48bd-49e2-8bc2-deb5e8b1231b" providerId="ADAL" clId="{4337055E-8412-534F-9215-F9DBC86649B0}" dt="2024-08-14T00:40:45.139" v="13" actId="948"/>
          <ac:spMkLst>
            <pc:docMk/>
            <pc:sldMk cId="1282052852" sldId="2147478960"/>
            <ac:spMk id="26" creationId="{00000000-0000-0000-0000-000000000000}"/>
          </ac:spMkLst>
        </pc:spChg>
        <pc:picChg chg="ord">
          <ac:chgData name="Marnay Meyer" userId="a449fada-48bd-49e2-8bc2-deb5e8b1231b" providerId="ADAL" clId="{4337055E-8412-534F-9215-F9DBC86649B0}" dt="2024-08-14T00:41:02.957" v="14" actId="13244"/>
          <ac:picMkLst>
            <pc:docMk/>
            <pc:sldMk cId="1282052852" sldId="2147478960"/>
            <ac:picMk id="7" creationId="{BE0BAE25-5195-1D39-71B5-B0EFDDBC839D}"/>
          </ac:picMkLst>
        </pc:picChg>
        <pc:picChg chg="ord">
          <ac:chgData name="Marnay Meyer" userId="a449fada-48bd-49e2-8bc2-deb5e8b1231b" providerId="ADAL" clId="{4337055E-8412-534F-9215-F9DBC86649B0}" dt="2024-08-14T00:41:15.466" v="16" actId="13244"/>
          <ac:picMkLst>
            <pc:docMk/>
            <pc:sldMk cId="1282052852" sldId="2147478960"/>
            <ac:picMk id="13" creationId="{5BF38760-F65E-4686-908A-7D3D60FB264E}"/>
          </ac:picMkLst>
        </pc:picChg>
      </pc:sldChg>
      <pc:sldChg chg="modSp mod">
        <pc:chgData name="Marnay Meyer" userId="a449fada-48bd-49e2-8bc2-deb5e8b1231b" providerId="ADAL" clId="{4337055E-8412-534F-9215-F9DBC86649B0}" dt="2024-08-14T00:42:59.202" v="33" actId="13244"/>
        <pc:sldMkLst>
          <pc:docMk/>
          <pc:sldMk cId="775686506" sldId="2147478966"/>
        </pc:sldMkLst>
        <pc:picChg chg="ord">
          <ac:chgData name="Marnay Meyer" userId="a449fada-48bd-49e2-8bc2-deb5e8b1231b" providerId="ADAL" clId="{4337055E-8412-534F-9215-F9DBC86649B0}" dt="2024-08-14T00:42:59.202" v="33" actId="13244"/>
          <ac:picMkLst>
            <pc:docMk/>
            <pc:sldMk cId="775686506" sldId="2147478966"/>
            <ac:picMk id="34" creationId="{58FF9405-A80E-C5D8-58AA-5763B463A7A6}"/>
          </ac:picMkLst>
        </pc:picChg>
      </pc:sldChg>
      <pc:sldChg chg="modSp mod">
        <pc:chgData name="Marnay Meyer" userId="a449fada-48bd-49e2-8bc2-deb5e8b1231b" providerId="ADAL" clId="{4337055E-8412-534F-9215-F9DBC86649B0}" dt="2024-08-14T00:45:44.960" v="57" actId="13244"/>
        <pc:sldMkLst>
          <pc:docMk/>
          <pc:sldMk cId="4240203115" sldId="2147478978"/>
        </pc:sldMkLst>
        <pc:spChg chg="ord">
          <ac:chgData name="Marnay Meyer" userId="a449fada-48bd-49e2-8bc2-deb5e8b1231b" providerId="ADAL" clId="{4337055E-8412-534F-9215-F9DBC86649B0}" dt="2024-08-14T00:45:34.011" v="54" actId="13244"/>
          <ac:spMkLst>
            <pc:docMk/>
            <pc:sldMk cId="4240203115" sldId="2147478978"/>
            <ac:spMk id="6" creationId="{86910975-674A-709D-5222-69555BF19780}"/>
          </ac:spMkLst>
        </pc:spChg>
        <pc:spChg chg="ord">
          <ac:chgData name="Marnay Meyer" userId="a449fada-48bd-49e2-8bc2-deb5e8b1231b" providerId="ADAL" clId="{4337055E-8412-534F-9215-F9DBC86649B0}" dt="2024-08-14T00:45:44.960" v="57" actId="13244"/>
          <ac:spMkLst>
            <pc:docMk/>
            <pc:sldMk cId="4240203115" sldId="2147478978"/>
            <ac:spMk id="10" creationId="{DB138BBF-5056-F111-0010-C1F8ACF27303}"/>
          </ac:spMkLst>
        </pc:spChg>
        <pc:spChg chg="ord">
          <ac:chgData name="Marnay Meyer" userId="a449fada-48bd-49e2-8bc2-deb5e8b1231b" providerId="ADAL" clId="{4337055E-8412-534F-9215-F9DBC86649B0}" dt="2024-08-14T00:45:37.293" v="55" actId="13244"/>
          <ac:spMkLst>
            <pc:docMk/>
            <pc:sldMk cId="4240203115" sldId="2147478978"/>
            <ac:spMk id="25" creationId="{00000000-0000-0000-0000-000000000000}"/>
          </ac:spMkLst>
        </pc:spChg>
        <pc:picChg chg="ord">
          <ac:chgData name="Marnay Meyer" userId="a449fada-48bd-49e2-8bc2-deb5e8b1231b" providerId="ADAL" clId="{4337055E-8412-534F-9215-F9DBC86649B0}" dt="2024-08-14T00:45:41.799" v="56" actId="13244"/>
          <ac:picMkLst>
            <pc:docMk/>
            <pc:sldMk cId="4240203115" sldId="2147478978"/>
            <ac:picMk id="34" creationId="{58FF9405-A80E-C5D8-58AA-5763B463A7A6}"/>
          </ac:picMkLst>
        </pc:picChg>
      </pc:sldChg>
      <pc:sldChg chg="addSp modSp mod">
        <pc:chgData name="Marnay Meyer" userId="a449fada-48bd-49e2-8bc2-deb5e8b1231b" providerId="ADAL" clId="{4337055E-8412-534F-9215-F9DBC86649B0}" dt="2024-08-14T00:54:36.502" v="1203" actId="962"/>
        <pc:sldMkLst>
          <pc:docMk/>
          <pc:sldMk cId="1726621376" sldId="2147478979"/>
        </pc:sldMkLst>
        <pc:spChg chg="mod">
          <ac:chgData name="Marnay Meyer" userId="a449fada-48bd-49e2-8bc2-deb5e8b1231b" providerId="ADAL" clId="{4337055E-8412-534F-9215-F9DBC86649B0}" dt="2024-08-14T00:46:22.729" v="59" actId="164"/>
          <ac:spMkLst>
            <pc:docMk/>
            <pc:sldMk cId="1726621376" sldId="2147478979"/>
            <ac:spMk id="5" creationId="{00000000-0000-0000-0000-000000000000}"/>
          </ac:spMkLst>
        </pc:spChg>
        <pc:spChg chg="mod">
          <ac:chgData name="Marnay Meyer" userId="a449fada-48bd-49e2-8bc2-deb5e8b1231b" providerId="ADAL" clId="{4337055E-8412-534F-9215-F9DBC86649B0}" dt="2024-08-14T00:47:46.314" v="74" actId="164"/>
          <ac:spMkLst>
            <pc:docMk/>
            <pc:sldMk cId="1726621376" sldId="2147478979"/>
            <ac:spMk id="6" creationId="{00000000-0000-0000-0000-000000000000}"/>
          </ac:spMkLst>
        </pc:spChg>
        <pc:spChg chg="mod">
          <ac:chgData name="Marnay Meyer" userId="a449fada-48bd-49e2-8bc2-deb5e8b1231b" providerId="ADAL" clId="{4337055E-8412-534F-9215-F9DBC86649B0}" dt="2024-08-14T00:46:22.729" v="59" actId="164"/>
          <ac:spMkLst>
            <pc:docMk/>
            <pc:sldMk cId="1726621376" sldId="2147478979"/>
            <ac:spMk id="8" creationId="{03DF535A-9943-24CA-72C7-F1415661573B}"/>
          </ac:spMkLst>
        </pc:spChg>
        <pc:spChg chg="mod">
          <ac:chgData name="Marnay Meyer" userId="a449fada-48bd-49e2-8bc2-deb5e8b1231b" providerId="ADAL" clId="{4337055E-8412-534F-9215-F9DBC86649B0}" dt="2024-08-14T00:46:27.620" v="60" actId="164"/>
          <ac:spMkLst>
            <pc:docMk/>
            <pc:sldMk cId="1726621376" sldId="2147478979"/>
            <ac:spMk id="14" creationId="{00000000-0000-0000-0000-000000000000}"/>
          </ac:spMkLst>
        </pc:spChg>
        <pc:spChg chg="mod">
          <ac:chgData name="Marnay Meyer" userId="a449fada-48bd-49e2-8bc2-deb5e8b1231b" providerId="ADAL" clId="{4337055E-8412-534F-9215-F9DBC86649B0}" dt="2024-08-14T00:46:59.720" v="67" actId="164"/>
          <ac:spMkLst>
            <pc:docMk/>
            <pc:sldMk cId="1726621376" sldId="2147478979"/>
            <ac:spMk id="15" creationId="{00000000-0000-0000-0000-000000000000}"/>
          </ac:spMkLst>
        </pc:spChg>
        <pc:spChg chg="mod">
          <ac:chgData name="Marnay Meyer" userId="a449fada-48bd-49e2-8bc2-deb5e8b1231b" providerId="ADAL" clId="{4337055E-8412-534F-9215-F9DBC86649B0}" dt="2024-08-14T00:46:49.354" v="64" actId="164"/>
          <ac:spMkLst>
            <pc:docMk/>
            <pc:sldMk cId="1726621376" sldId="2147478979"/>
            <ac:spMk id="17" creationId="{00000000-0000-0000-0000-000000000000}"/>
          </ac:spMkLst>
        </pc:spChg>
        <pc:spChg chg="mod">
          <ac:chgData name="Marnay Meyer" userId="a449fada-48bd-49e2-8bc2-deb5e8b1231b" providerId="ADAL" clId="{4337055E-8412-534F-9215-F9DBC86649B0}" dt="2024-08-14T00:47:46.314" v="74" actId="164"/>
          <ac:spMkLst>
            <pc:docMk/>
            <pc:sldMk cId="1726621376" sldId="2147478979"/>
            <ac:spMk id="18" creationId="{00000000-0000-0000-0000-000000000000}"/>
          </ac:spMkLst>
        </pc:spChg>
        <pc:spChg chg="mod">
          <ac:chgData name="Marnay Meyer" userId="a449fada-48bd-49e2-8bc2-deb5e8b1231b" providerId="ADAL" clId="{4337055E-8412-534F-9215-F9DBC86649B0}" dt="2024-08-14T00:46:49.354" v="64" actId="164"/>
          <ac:spMkLst>
            <pc:docMk/>
            <pc:sldMk cId="1726621376" sldId="2147478979"/>
            <ac:spMk id="19" creationId="{00000000-0000-0000-0000-000000000000}"/>
          </ac:spMkLst>
        </pc:spChg>
        <pc:spChg chg="mod">
          <ac:chgData name="Marnay Meyer" userId="a449fada-48bd-49e2-8bc2-deb5e8b1231b" providerId="ADAL" clId="{4337055E-8412-534F-9215-F9DBC86649B0}" dt="2024-08-14T00:46:43.536" v="63" actId="164"/>
          <ac:spMkLst>
            <pc:docMk/>
            <pc:sldMk cId="1726621376" sldId="2147478979"/>
            <ac:spMk id="23" creationId="{00000000-0000-0000-0000-000000000000}"/>
          </ac:spMkLst>
        </pc:spChg>
        <pc:spChg chg="mod">
          <ac:chgData name="Marnay Meyer" userId="a449fada-48bd-49e2-8bc2-deb5e8b1231b" providerId="ADAL" clId="{4337055E-8412-534F-9215-F9DBC86649B0}" dt="2024-08-14T00:46:59.720" v="67" actId="164"/>
          <ac:spMkLst>
            <pc:docMk/>
            <pc:sldMk cId="1726621376" sldId="2147478979"/>
            <ac:spMk id="29" creationId="{00000000-0000-0000-0000-000000000000}"/>
          </ac:spMkLst>
        </pc:spChg>
        <pc:spChg chg="mod">
          <ac:chgData name="Marnay Meyer" userId="a449fada-48bd-49e2-8bc2-deb5e8b1231b" providerId="ADAL" clId="{4337055E-8412-534F-9215-F9DBC86649B0}" dt="2024-08-14T00:47:10.629" v="70" actId="164"/>
          <ac:spMkLst>
            <pc:docMk/>
            <pc:sldMk cId="1726621376" sldId="2147478979"/>
            <ac:spMk id="33" creationId="{00000000-0000-0000-0000-000000000000}"/>
          </ac:spMkLst>
        </pc:spChg>
        <pc:spChg chg="mod">
          <ac:chgData name="Marnay Meyer" userId="a449fada-48bd-49e2-8bc2-deb5e8b1231b" providerId="ADAL" clId="{4337055E-8412-534F-9215-F9DBC86649B0}" dt="2024-08-14T00:47:10.629" v="70" actId="164"/>
          <ac:spMkLst>
            <pc:docMk/>
            <pc:sldMk cId="1726621376" sldId="2147478979"/>
            <ac:spMk id="35" creationId="{00000000-0000-0000-0000-000000000000}"/>
          </ac:spMkLst>
        </pc:spChg>
        <pc:spChg chg="mod">
          <ac:chgData name="Marnay Meyer" userId="a449fada-48bd-49e2-8bc2-deb5e8b1231b" providerId="ADAL" clId="{4337055E-8412-534F-9215-F9DBC86649B0}" dt="2024-08-14T00:46:31.913" v="61" actId="164"/>
          <ac:spMkLst>
            <pc:docMk/>
            <pc:sldMk cId="1726621376" sldId="2147478979"/>
            <ac:spMk id="39" creationId="{00000000-0000-0000-0000-000000000000}"/>
          </ac:spMkLst>
        </pc:spChg>
        <pc:spChg chg="mod">
          <ac:chgData name="Marnay Meyer" userId="a449fada-48bd-49e2-8bc2-deb5e8b1231b" providerId="ADAL" clId="{4337055E-8412-534F-9215-F9DBC86649B0}" dt="2024-08-14T00:46:39.478" v="62" actId="164"/>
          <ac:spMkLst>
            <pc:docMk/>
            <pc:sldMk cId="1726621376" sldId="2147478979"/>
            <ac:spMk id="43" creationId="{00000000-0000-0000-0000-000000000000}"/>
          </ac:spMkLst>
        </pc:spChg>
        <pc:spChg chg="mod">
          <ac:chgData name="Marnay Meyer" userId="a449fada-48bd-49e2-8bc2-deb5e8b1231b" providerId="ADAL" clId="{4337055E-8412-534F-9215-F9DBC86649B0}" dt="2024-08-14T00:47:20.528" v="72" actId="164"/>
          <ac:spMkLst>
            <pc:docMk/>
            <pc:sldMk cId="1726621376" sldId="2147478979"/>
            <ac:spMk id="45" creationId="{00000000-0000-0000-0000-000000000000}"/>
          </ac:spMkLst>
        </pc:spChg>
        <pc:spChg chg="mod">
          <ac:chgData name="Marnay Meyer" userId="a449fada-48bd-49e2-8bc2-deb5e8b1231b" providerId="ADAL" clId="{4337055E-8412-534F-9215-F9DBC86649B0}" dt="2024-08-14T00:47:20.528" v="72" actId="164"/>
          <ac:spMkLst>
            <pc:docMk/>
            <pc:sldMk cId="1726621376" sldId="2147478979"/>
            <ac:spMk id="49" creationId="{00000000-0000-0000-0000-000000000000}"/>
          </ac:spMkLst>
        </pc:spChg>
        <pc:spChg chg="mod">
          <ac:chgData name="Marnay Meyer" userId="a449fada-48bd-49e2-8bc2-deb5e8b1231b" providerId="ADAL" clId="{4337055E-8412-534F-9215-F9DBC86649B0}" dt="2024-08-14T00:48:14.586" v="75" actId="164"/>
          <ac:spMkLst>
            <pc:docMk/>
            <pc:sldMk cId="1726621376" sldId="2147478979"/>
            <ac:spMk id="50" creationId="{00000000-0000-0000-0000-000000000000}"/>
          </ac:spMkLst>
        </pc:spChg>
        <pc:spChg chg="ord">
          <ac:chgData name="Marnay Meyer" userId="a449fada-48bd-49e2-8bc2-deb5e8b1231b" providerId="ADAL" clId="{4337055E-8412-534F-9215-F9DBC86649B0}" dt="2024-08-14T00:47:38.513" v="73" actId="13244"/>
          <ac:spMkLst>
            <pc:docMk/>
            <pc:sldMk cId="1726621376" sldId="2147478979"/>
            <ac:spMk id="51" creationId="{00000000-0000-0000-0000-000000000000}"/>
          </ac:spMkLst>
        </pc:spChg>
        <pc:spChg chg="mod">
          <ac:chgData name="Marnay Meyer" userId="a449fada-48bd-49e2-8bc2-deb5e8b1231b" providerId="ADAL" clId="{4337055E-8412-534F-9215-F9DBC86649B0}" dt="2024-08-14T00:48:27.839" v="76" actId="403"/>
          <ac:spMkLst>
            <pc:docMk/>
            <pc:sldMk cId="1726621376" sldId="2147478979"/>
            <ac:spMk id="52" creationId="{00000000-0000-0000-0000-000000000000}"/>
          </ac:spMkLst>
        </pc:spChg>
        <pc:spChg chg="mod">
          <ac:chgData name="Marnay Meyer" userId="a449fada-48bd-49e2-8bc2-deb5e8b1231b" providerId="ADAL" clId="{4337055E-8412-534F-9215-F9DBC86649B0}" dt="2024-08-14T00:46:59.720" v="67" actId="164"/>
          <ac:spMkLst>
            <pc:docMk/>
            <pc:sldMk cId="1726621376" sldId="2147478979"/>
            <ac:spMk id="54" creationId="{A1F96F97-1E8A-3D51-B0FA-4CF19DF76472}"/>
          </ac:spMkLst>
        </pc:spChg>
        <pc:spChg chg="mod">
          <ac:chgData name="Marnay Meyer" userId="a449fada-48bd-49e2-8bc2-deb5e8b1231b" providerId="ADAL" clId="{4337055E-8412-534F-9215-F9DBC86649B0}" dt="2024-08-14T00:46:49.354" v="64" actId="164"/>
          <ac:spMkLst>
            <pc:docMk/>
            <pc:sldMk cId="1726621376" sldId="2147478979"/>
            <ac:spMk id="67" creationId="{9F73D7DB-CE2F-24FE-A718-C7022F7F4C76}"/>
          </ac:spMkLst>
        </pc:spChg>
        <pc:spChg chg="mod">
          <ac:chgData name="Marnay Meyer" userId="a449fada-48bd-49e2-8bc2-deb5e8b1231b" providerId="ADAL" clId="{4337055E-8412-534F-9215-F9DBC86649B0}" dt="2024-08-14T00:47:10.629" v="70" actId="164"/>
          <ac:spMkLst>
            <pc:docMk/>
            <pc:sldMk cId="1726621376" sldId="2147478979"/>
            <ac:spMk id="69" creationId="{C4800BBA-0E27-7F87-1B12-E9A4B5586DB9}"/>
          </ac:spMkLst>
        </pc:spChg>
        <pc:spChg chg="mod">
          <ac:chgData name="Marnay Meyer" userId="a449fada-48bd-49e2-8bc2-deb5e8b1231b" providerId="ADAL" clId="{4337055E-8412-534F-9215-F9DBC86649B0}" dt="2024-08-14T00:46:27.620" v="60" actId="164"/>
          <ac:spMkLst>
            <pc:docMk/>
            <pc:sldMk cId="1726621376" sldId="2147478979"/>
            <ac:spMk id="71" creationId="{E33EE633-2085-1889-86A7-C3C572820255}"/>
          </ac:spMkLst>
        </pc:spChg>
        <pc:spChg chg="mod">
          <ac:chgData name="Marnay Meyer" userId="a449fada-48bd-49e2-8bc2-deb5e8b1231b" providerId="ADAL" clId="{4337055E-8412-534F-9215-F9DBC86649B0}" dt="2024-08-14T00:46:39.478" v="62" actId="164"/>
          <ac:spMkLst>
            <pc:docMk/>
            <pc:sldMk cId="1726621376" sldId="2147478979"/>
            <ac:spMk id="73" creationId="{968EAE58-FE08-A994-3E06-71ED57C0A4C0}"/>
          </ac:spMkLst>
        </pc:spChg>
        <pc:spChg chg="mod">
          <ac:chgData name="Marnay Meyer" userId="a449fada-48bd-49e2-8bc2-deb5e8b1231b" providerId="ADAL" clId="{4337055E-8412-534F-9215-F9DBC86649B0}" dt="2024-08-14T00:46:43.536" v="63" actId="164"/>
          <ac:spMkLst>
            <pc:docMk/>
            <pc:sldMk cId="1726621376" sldId="2147478979"/>
            <ac:spMk id="75" creationId="{33C1B9AD-8CE2-A6D7-9365-3A419DFF1280}"/>
          </ac:spMkLst>
        </pc:spChg>
        <pc:spChg chg="mod">
          <ac:chgData name="Marnay Meyer" userId="a449fada-48bd-49e2-8bc2-deb5e8b1231b" providerId="ADAL" clId="{4337055E-8412-534F-9215-F9DBC86649B0}" dt="2024-08-14T00:47:20.528" v="72" actId="164"/>
          <ac:spMkLst>
            <pc:docMk/>
            <pc:sldMk cId="1726621376" sldId="2147478979"/>
            <ac:spMk id="77" creationId="{2324BE4F-00E7-33F8-891C-B002E99A4BC6}"/>
          </ac:spMkLst>
        </pc:spChg>
        <pc:spChg chg="mod">
          <ac:chgData name="Marnay Meyer" userId="a449fada-48bd-49e2-8bc2-deb5e8b1231b" providerId="ADAL" clId="{4337055E-8412-534F-9215-F9DBC86649B0}" dt="2024-08-14T00:46:31.913" v="61" actId="164"/>
          <ac:spMkLst>
            <pc:docMk/>
            <pc:sldMk cId="1726621376" sldId="2147478979"/>
            <ac:spMk id="79" creationId="{433A5390-44EE-66A5-94F8-5AC87B43E8CA}"/>
          </ac:spMkLst>
        </pc:spChg>
        <pc:grpChg chg="add mod ord">
          <ac:chgData name="Marnay Meyer" userId="a449fada-48bd-49e2-8bc2-deb5e8b1231b" providerId="ADAL" clId="{4337055E-8412-534F-9215-F9DBC86649B0}" dt="2024-08-14T00:53:37.212" v="733" actId="962"/>
          <ac:grpSpMkLst>
            <pc:docMk/>
            <pc:sldMk cId="1726621376" sldId="2147478979"/>
            <ac:grpSpMk id="10" creationId="{72024728-3612-A257-B8ED-6CBFAD46CB02}"/>
          </ac:grpSpMkLst>
        </pc:grpChg>
        <pc:grpChg chg="mod">
          <ac:chgData name="Marnay Meyer" userId="a449fada-48bd-49e2-8bc2-deb5e8b1231b" providerId="ADAL" clId="{4337055E-8412-534F-9215-F9DBC86649B0}" dt="2024-08-14T00:46:22.729" v="59" actId="164"/>
          <ac:grpSpMkLst>
            <pc:docMk/>
            <pc:sldMk cId="1726621376" sldId="2147478979"/>
            <ac:grpSpMk id="16" creationId="{F381AD29-3FE2-9458-17E3-8982F797BB9A}"/>
          </ac:grpSpMkLst>
        </pc:grpChg>
        <pc:grpChg chg="mod modVis">
          <ac:chgData name="Marnay Meyer" userId="a449fada-48bd-49e2-8bc2-deb5e8b1231b" providerId="ADAL" clId="{4337055E-8412-534F-9215-F9DBC86649B0}" dt="2024-08-14T00:48:57.365" v="80" actId="164"/>
          <ac:grpSpMkLst>
            <pc:docMk/>
            <pc:sldMk cId="1726621376" sldId="2147478979"/>
            <ac:grpSpMk id="20" creationId="{00000000-0000-0000-0000-000000000000}"/>
          </ac:grpSpMkLst>
        </pc:grpChg>
        <pc:grpChg chg="mod">
          <ac:chgData name="Marnay Meyer" userId="a449fada-48bd-49e2-8bc2-deb5e8b1231b" providerId="ADAL" clId="{4337055E-8412-534F-9215-F9DBC86649B0}" dt="2024-08-14T00:46:59.720" v="67" actId="164"/>
          <ac:grpSpMkLst>
            <pc:docMk/>
            <pc:sldMk cId="1726621376" sldId="2147478979"/>
            <ac:grpSpMk id="26" creationId="{00000000-0000-0000-0000-000000000000}"/>
          </ac:grpSpMkLst>
        </pc:grpChg>
        <pc:grpChg chg="mod">
          <ac:chgData name="Marnay Meyer" userId="a449fada-48bd-49e2-8bc2-deb5e8b1231b" providerId="ADAL" clId="{4337055E-8412-534F-9215-F9DBC86649B0}" dt="2024-08-14T00:47:10.629" v="70" actId="164"/>
          <ac:grpSpMkLst>
            <pc:docMk/>
            <pc:sldMk cId="1726621376" sldId="2147478979"/>
            <ac:grpSpMk id="30" creationId="{00000000-0000-0000-0000-000000000000}"/>
          </ac:grpSpMkLst>
        </pc:grpChg>
        <pc:grpChg chg="mod">
          <ac:chgData name="Marnay Meyer" userId="a449fada-48bd-49e2-8bc2-deb5e8b1231b" providerId="ADAL" clId="{4337055E-8412-534F-9215-F9DBC86649B0}" dt="2024-08-14T00:48:14.586" v="75" actId="164"/>
          <ac:grpSpMkLst>
            <pc:docMk/>
            <pc:sldMk cId="1726621376" sldId="2147478979"/>
            <ac:grpSpMk id="40" creationId="{00000000-0000-0000-0000-000000000000}"/>
          </ac:grpSpMkLst>
        </pc:grpChg>
        <pc:grpChg chg="mod">
          <ac:chgData name="Marnay Meyer" userId="a449fada-48bd-49e2-8bc2-deb5e8b1231b" providerId="ADAL" clId="{4337055E-8412-534F-9215-F9DBC86649B0}" dt="2024-08-14T00:46:27.620" v="60" actId="164"/>
          <ac:grpSpMkLst>
            <pc:docMk/>
            <pc:sldMk cId="1726621376" sldId="2147478979"/>
            <ac:grpSpMk id="44" creationId="{21C405CE-399A-ED59-8837-138A9BF3982F}"/>
          </ac:grpSpMkLst>
        </pc:grpChg>
        <pc:grpChg chg="mod">
          <ac:chgData name="Marnay Meyer" userId="a449fada-48bd-49e2-8bc2-deb5e8b1231b" providerId="ADAL" clId="{4337055E-8412-534F-9215-F9DBC86649B0}" dt="2024-08-14T00:47:20.528" v="72" actId="164"/>
          <ac:grpSpMkLst>
            <pc:docMk/>
            <pc:sldMk cId="1726621376" sldId="2147478979"/>
            <ac:grpSpMk id="46" creationId="{00000000-0000-0000-0000-000000000000}"/>
          </ac:grpSpMkLst>
        </pc:grpChg>
        <pc:grpChg chg="mod">
          <ac:chgData name="Marnay Meyer" userId="a449fada-48bd-49e2-8bc2-deb5e8b1231b" providerId="ADAL" clId="{4337055E-8412-534F-9215-F9DBC86649B0}" dt="2024-08-14T00:49:22.864" v="81" actId="164"/>
          <ac:grpSpMkLst>
            <pc:docMk/>
            <pc:sldMk cId="1726621376" sldId="2147478979"/>
            <ac:grpSpMk id="53" creationId="{E42534AB-11C0-F797-3007-8BD981B88FCA}"/>
          </ac:grpSpMkLst>
        </pc:grpChg>
        <pc:grpChg chg="add mod ord">
          <ac:chgData name="Marnay Meyer" userId="a449fada-48bd-49e2-8bc2-deb5e8b1231b" providerId="ADAL" clId="{4337055E-8412-534F-9215-F9DBC86649B0}" dt="2024-08-14T00:53:42.157" v="763" actId="962"/>
          <ac:grpSpMkLst>
            <pc:docMk/>
            <pc:sldMk cId="1726621376" sldId="2147478979"/>
            <ac:grpSpMk id="57" creationId="{3023E0FD-1394-7851-121C-1951BD88D2BE}"/>
          </ac:grpSpMkLst>
        </pc:grpChg>
        <pc:grpChg chg="add mod">
          <ac:chgData name="Marnay Meyer" userId="a449fada-48bd-49e2-8bc2-deb5e8b1231b" providerId="ADAL" clId="{4337055E-8412-534F-9215-F9DBC86649B0}" dt="2024-08-14T00:49:22.864" v="81" actId="164"/>
          <ac:grpSpMkLst>
            <pc:docMk/>
            <pc:sldMk cId="1726621376" sldId="2147478979"/>
            <ac:grpSpMk id="59" creationId="{021B7CA9-B0F4-4B44-9D62-B367FDCBF25A}"/>
          </ac:grpSpMkLst>
        </pc:grpChg>
        <pc:grpChg chg="add mod">
          <ac:chgData name="Marnay Meyer" userId="a449fada-48bd-49e2-8bc2-deb5e8b1231b" providerId="ADAL" clId="{4337055E-8412-534F-9215-F9DBC86649B0}" dt="2024-08-14T00:48:14.586" v="75" actId="164"/>
          <ac:grpSpMkLst>
            <pc:docMk/>
            <pc:sldMk cId="1726621376" sldId="2147478979"/>
            <ac:grpSpMk id="60" creationId="{FACDE22A-0C71-A95F-CBAA-A88B8D00F759}"/>
          </ac:grpSpMkLst>
        </pc:grpChg>
        <pc:grpChg chg="add mod">
          <ac:chgData name="Marnay Meyer" userId="a449fada-48bd-49e2-8bc2-deb5e8b1231b" providerId="ADAL" clId="{4337055E-8412-534F-9215-F9DBC86649B0}" dt="2024-08-14T00:48:57.365" v="80" actId="164"/>
          <ac:grpSpMkLst>
            <pc:docMk/>
            <pc:sldMk cId="1726621376" sldId="2147478979"/>
            <ac:grpSpMk id="61" creationId="{241B7024-E7D8-851A-D7CE-39D116A98765}"/>
          </ac:grpSpMkLst>
        </pc:grpChg>
        <pc:grpChg chg="add mod">
          <ac:chgData name="Marnay Meyer" userId="a449fada-48bd-49e2-8bc2-deb5e8b1231b" providerId="ADAL" clId="{4337055E-8412-534F-9215-F9DBC86649B0}" dt="2024-08-14T00:47:46.314" v="74" actId="164"/>
          <ac:grpSpMkLst>
            <pc:docMk/>
            <pc:sldMk cId="1726621376" sldId="2147478979"/>
            <ac:grpSpMk id="62" creationId="{E86959E0-9CF5-DDCE-90EF-9411BD02516A}"/>
          </ac:grpSpMkLst>
        </pc:grpChg>
        <pc:grpChg chg="add mod ord">
          <ac:chgData name="Marnay Meyer" userId="a449fada-48bd-49e2-8bc2-deb5e8b1231b" providerId="ADAL" clId="{4337055E-8412-534F-9215-F9DBC86649B0}" dt="2024-08-14T00:54:19.691" v="1047" actId="962"/>
          <ac:grpSpMkLst>
            <pc:docMk/>
            <pc:sldMk cId="1726621376" sldId="2147478979"/>
            <ac:grpSpMk id="63" creationId="{F5C8368B-E032-6D74-F370-43B18DF2B883}"/>
          </ac:grpSpMkLst>
        </pc:grpChg>
        <pc:grpChg chg="add mod">
          <ac:chgData name="Marnay Meyer" userId="a449fada-48bd-49e2-8bc2-deb5e8b1231b" providerId="ADAL" clId="{4337055E-8412-534F-9215-F9DBC86649B0}" dt="2024-08-14T00:54:29.107" v="1121" actId="962"/>
          <ac:grpSpMkLst>
            <pc:docMk/>
            <pc:sldMk cId="1726621376" sldId="2147478979"/>
            <ac:grpSpMk id="65" creationId="{88BB7200-580C-5398-627A-9E0BCA7CE606}"/>
          </ac:grpSpMkLst>
        </pc:grpChg>
        <pc:grpChg chg="add mod">
          <ac:chgData name="Marnay Meyer" userId="a449fada-48bd-49e2-8bc2-deb5e8b1231b" providerId="ADAL" clId="{4337055E-8412-534F-9215-F9DBC86649B0}" dt="2024-08-14T00:54:36.502" v="1203" actId="962"/>
          <ac:grpSpMkLst>
            <pc:docMk/>
            <pc:sldMk cId="1726621376" sldId="2147478979"/>
            <ac:grpSpMk id="66" creationId="{C673A6F9-3CFC-0507-3715-B5A3411D3A71}"/>
          </ac:grpSpMkLst>
        </pc:grpChg>
        <pc:grpChg chg="add mod ord">
          <ac:chgData name="Marnay Meyer" userId="a449fada-48bd-49e2-8bc2-deb5e8b1231b" providerId="ADAL" clId="{4337055E-8412-534F-9215-F9DBC86649B0}" dt="2024-08-14T00:54:09.057" v="975" actId="962"/>
          <ac:grpSpMkLst>
            <pc:docMk/>
            <pc:sldMk cId="1726621376" sldId="2147478979"/>
            <ac:grpSpMk id="68" creationId="{D67BA301-7212-4464-447A-C2A8DDA2BBC8}"/>
          </ac:grpSpMkLst>
        </pc:grpChg>
        <pc:grpChg chg="add mod ord">
          <ac:chgData name="Marnay Meyer" userId="a449fada-48bd-49e2-8bc2-deb5e8b1231b" providerId="ADAL" clId="{4337055E-8412-534F-9215-F9DBC86649B0}" dt="2024-08-14T00:53:51.068" v="831" actId="962"/>
          <ac:grpSpMkLst>
            <pc:docMk/>
            <pc:sldMk cId="1726621376" sldId="2147478979"/>
            <ac:grpSpMk id="70" creationId="{702E39C9-E2E7-BBA2-B5B3-8F14D3A04783}"/>
          </ac:grpSpMkLst>
        </pc:grpChg>
        <pc:grpChg chg="add mod ord">
          <ac:chgData name="Marnay Meyer" userId="a449fada-48bd-49e2-8bc2-deb5e8b1231b" providerId="ADAL" clId="{4337055E-8412-534F-9215-F9DBC86649B0}" dt="2024-08-14T00:54:00.090" v="905" actId="962"/>
          <ac:grpSpMkLst>
            <pc:docMk/>
            <pc:sldMk cId="1726621376" sldId="2147478979"/>
            <ac:grpSpMk id="72" creationId="{626A32DC-EFB4-0D0A-AE4B-99B3DF710DAC}"/>
          </ac:grpSpMkLst>
        </pc:grpChg>
        <pc:grpChg chg="add mod ord">
          <ac:chgData name="Marnay Meyer" userId="a449fada-48bd-49e2-8bc2-deb5e8b1231b" providerId="ADAL" clId="{4337055E-8412-534F-9215-F9DBC86649B0}" dt="2024-08-14T00:53:46.433" v="793" actId="962"/>
          <ac:grpSpMkLst>
            <pc:docMk/>
            <pc:sldMk cId="1726621376" sldId="2147478979"/>
            <ac:grpSpMk id="74" creationId="{86B96F98-442E-604E-3401-9C6272DF0A1E}"/>
          </ac:grpSpMkLst>
        </pc:grpChg>
        <pc:picChg chg="mod">
          <ac:chgData name="Marnay Meyer" userId="a449fada-48bd-49e2-8bc2-deb5e8b1231b" providerId="ADAL" clId="{4337055E-8412-534F-9215-F9DBC86649B0}" dt="2024-08-14T00:46:43.536" v="63" actId="164"/>
          <ac:picMkLst>
            <pc:docMk/>
            <pc:sldMk cId="1726621376" sldId="2147478979"/>
            <ac:picMk id="55" creationId="{7B18DFFE-5593-2A48-3B31-6BF4DFE0843C}"/>
          </ac:picMkLst>
        </pc:picChg>
        <pc:picChg chg="mod">
          <ac:chgData name="Marnay Meyer" userId="a449fada-48bd-49e2-8bc2-deb5e8b1231b" providerId="ADAL" clId="{4337055E-8412-534F-9215-F9DBC86649B0}" dt="2024-08-14T00:46:49.354" v="64" actId="164"/>
          <ac:picMkLst>
            <pc:docMk/>
            <pc:sldMk cId="1726621376" sldId="2147478979"/>
            <ac:picMk id="58" creationId="{DA8E0B37-0959-2344-AE29-BA1D5DA3E672}"/>
          </ac:picMkLst>
        </pc:picChg>
      </pc:sldChg>
      <pc:sldChg chg="modSp mod">
        <pc:chgData name="Marnay Meyer" userId="a449fada-48bd-49e2-8bc2-deb5e8b1231b" providerId="ADAL" clId="{4337055E-8412-534F-9215-F9DBC86649B0}" dt="2024-08-14T00:42:44.967" v="32" actId="13244"/>
        <pc:sldMkLst>
          <pc:docMk/>
          <pc:sldMk cId="2755150454" sldId="2147478981"/>
        </pc:sldMkLst>
        <pc:spChg chg="mod">
          <ac:chgData name="Marnay Meyer" userId="a449fada-48bd-49e2-8bc2-deb5e8b1231b" providerId="ADAL" clId="{4337055E-8412-534F-9215-F9DBC86649B0}" dt="2024-08-14T00:42:12.723" v="29" actId="948"/>
          <ac:spMkLst>
            <pc:docMk/>
            <pc:sldMk cId="2755150454" sldId="2147478981"/>
            <ac:spMk id="11" creationId="{EAAA8287-F449-8ECF-B83A-CD6CB8437ED9}"/>
          </ac:spMkLst>
        </pc:spChg>
        <pc:spChg chg="mod">
          <ac:chgData name="Marnay Meyer" userId="a449fada-48bd-49e2-8bc2-deb5e8b1231b" providerId="ADAL" clId="{4337055E-8412-534F-9215-F9DBC86649B0}" dt="2024-08-14T00:42:02.267" v="25" actId="948"/>
          <ac:spMkLst>
            <pc:docMk/>
            <pc:sldMk cId="2755150454" sldId="2147478981"/>
            <ac:spMk id="13" creationId="{429A1D8B-A555-EBBE-129D-EE07C3242CA5}"/>
          </ac:spMkLst>
        </pc:spChg>
        <pc:spChg chg="mod ord">
          <ac:chgData name="Marnay Meyer" userId="a449fada-48bd-49e2-8bc2-deb5e8b1231b" providerId="ADAL" clId="{4337055E-8412-534F-9215-F9DBC86649B0}" dt="2024-08-14T00:42:44.967" v="32" actId="13244"/>
          <ac:spMkLst>
            <pc:docMk/>
            <pc:sldMk cId="2755150454" sldId="2147478981"/>
            <ac:spMk id="16" creationId="{9F91D981-3D7B-DEDA-6C50-4CC5DC28EC07}"/>
          </ac:spMkLst>
        </pc:spChg>
        <pc:spChg chg="mod">
          <ac:chgData name="Marnay Meyer" userId="a449fada-48bd-49e2-8bc2-deb5e8b1231b" providerId="ADAL" clId="{4337055E-8412-534F-9215-F9DBC86649B0}" dt="2024-08-14T00:41:44.219" v="21" actId="1076"/>
          <ac:spMkLst>
            <pc:docMk/>
            <pc:sldMk cId="2755150454" sldId="2147478981"/>
            <ac:spMk id="29" creationId="{34FBF592-AF99-C434-04B9-183C052A8469}"/>
          </ac:spMkLst>
        </pc:spChg>
        <pc:picChg chg="ord">
          <ac:chgData name="Marnay Meyer" userId="a449fada-48bd-49e2-8bc2-deb5e8b1231b" providerId="ADAL" clId="{4337055E-8412-534F-9215-F9DBC86649B0}" dt="2024-08-14T00:42:38.235" v="31" actId="13244"/>
          <ac:picMkLst>
            <pc:docMk/>
            <pc:sldMk cId="2755150454" sldId="2147478981"/>
            <ac:picMk id="7" creationId="{BE0BAE25-5195-1D39-71B5-B0EFDDBC839D}"/>
          </ac:picMkLst>
        </pc:picChg>
      </pc:sldChg>
      <pc:sldChg chg="modSp mod">
        <pc:chgData name="Marnay Meyer" userId="a449fada-48bd-49e2-8bc2-deb5e8b1231b" providerId="ADAL" clId="{4337055E-8412-534F-9215-F9DBC86649B0}" dt="2024-08-14T00:50:43.151" v="91" actId="13244"/>
        <pc:sldMkLst>
          <pc:docMk/>
          <pc:sldMk cId="884090298" sldId="2147478982"/>
        </pc:sldMkLst>
        <pc:spChg chg="ord">
          <ac:chgData name="Marnay Meyer" userId="a449fada-48bd-49e2-8bc2-deb5e8b1231b" providerId="ADAL" clId="{4337055E-8412-534F-9215-F9DBC86649B0}" dt="2024-08-14T00:50:43.151" v="91" actId="13244"/>
          <ac:spMkLst>
            <pc:docMk/>
            <pc:sldMk cId="884090298" sldId="2147478982"/>
            <ac:spMk id="25" creationId="{00000000-0000-0000-0000-000000000000}"/>
          </ac:spMkLst>
        </pc:spChg>
        <pc:picChg chg="ord">
          <ac:chgData name="Marnay Meyer" userId="a449fada-48bd-49e2-8bc2-deb5e8b1231b" providerId="ADAL" clId="{4337055E-8412-534F-9215-F9DBC86649B0}" dt="2024-08-14T00:50:34.844" v="90" actId="13244"/>
          <ac:picMkLst>
            <pc:docMk/>
            <pc:sldMk cId="884090298" sldId="2147478982"/>
            <ac:picMk id="7" creationId="{BE0BAE25-5195-1D39-71B5-B0EFDDBC839D}"/>
          </ac:picMkLst>
        </pc:picChg>
      </pc:sldChg>
      <pc:sldChg chg="modSp mod">
        <pc:chgData name="Marnay Meyer" userId="a449fada-48bd-49e2-8bc2-deb5e8b1231b" providerId="ADAL" clId="{4337055E-8412-534F-9215-F9DBC86649B0}" dt="2024-08-14T00:50:56.541" v="93" actId="13244"/>
        <pc:sldMkLst>
          <pc:docMk/>
          <pc:sldMk cId="2952464671" sldId="2147478983"/>
        </pc:sldMkLst>
        <pc:spChg chg="ord">
          <ac:chgData name="Marnay Meyer" userId="a449fada-48bd-49e2-8bc2-deb5e8b1231b" providerId="ADAL" clId="{4337055E-8412-534F-9215-F9DBC86649B0}" dt="2024-08-14T00:50:56.541" v="93" actId="13244"/>
          <ac:spMkLst>
            <pc:docMk/>
            <pc:sldMk cId="2952464671" sldId="2147478983"/>
            <ac:spMk id="25" creationId="{00000000-0000-0000-0000-000000000000}"/>
          </ac:spMkLst>
        </pc:spChg>
        <pc:picChg chg="ord">
          <ac:chgData name="Marnay Meyer" userId="a449fada-48bd-49e2-8bc2-deb5e8b1231b" providerId="ADAL" clId="{4337055E-8412-534F-9215-F9DBC86649B0}" dt="2024-08-14T00:50:51.136" v="92" actId="13244"/>
          <ac:picMkLst>
            <pc:docMk/>
            <pc:sldMk cId="2952464671" sldId="2147478983"/>
            <ac:picMk id="7" creationId="{BE0BAE25-5195-1D39-71B5-B0EFDDBC839D}"/>
          </ac:picMkLst>
        </pc:picChg>
      </pc:sldChg>
      <pc:sldChg chg="modSp mod">
        <pc:chgData name="Marnay Meyer" userId="a449fada-48bd-49e2-8bc2-deb5e8b1231b" providerId="ADAL" clId="{4337055E-8412-534F-9215-F9DBC86649B0}" dt="2024-08-14T00:51:13.315" v="95" actId="13244"/>
        <pc:sldMkLst>
          <pc:docMk/>
          <pc:sldMk cId="1024314912" sldId="2147478984"/>
        </pc:sldMkLst>
        <pc:spChg chg="ord">
          <ac:chgData name="Marnay Meyer" userId="a449fada-48bd-49e2-8bc2-deb5e8b1231b" providerId="ADAL" clId="{4337055E-8412-534F-9215-F9DBC86649B0}" dt="2024-08-14T00:51:13.315" v="95" actId="13244"/>
          <ac:spMkLst>
            <pc:docMk/>
            <pc:sldMk cId="1024314912" sldId="2147478984"/>
            <ac:spMk id="25" creationId="{00000000-0000-0000-0000-000000000000}"/>
          </ac:spMkLst>
        </pc:spChg>
        <pc:picChg chg="ord">
          <ac:chgData name="Marnay Meyer" userId="a449fada-48bd-49e2-8bc2-deb5e8b1231b" providerId="ADAL" clId="{4337055E-8412-534F-9215-F9DBC86649B0}" dt="2024-08-14T00:51:06.029" v="94" actId="13244"/>
          <ac:picMkLst>
            <pc:docMk/>
            <pc:sldMk cId="1024314912" sldId="2147478984"/>
            <ac:picMk id="7" creationId="{BE0BAE25-5195-1D39-71B5-B0EFDDBC839D}"/>
          </ac:picMkLst>
        </pc:picChg>
      </pc:sldChg>
      <pc:sldChg chg="modSp mod">
        <pc:chgData name="Marnay Meyer" userId="a449fada-48bd-49e2-8bc2-deb5e8b1231b" providerId="ADAL" clId="{4337055E-8412-534F-9215-F9DBC86649B0}" dt="2024-08-14T00:51:33.480" v="97" actId="13244"/>
        <pc:sldMkLst>
          <pc:docMk/>
          <pc:sldMk cId="367831233" sldId="2147478985"/>
        </pc:sldMkLst>
        <pc:spChg chg="ord">
          <ac:chgData name="Marnay Meyer" userId="a449fada-48bd-49e2-8bc2-deb5e8b1231b" providerId="ADAL" clId="{4337055E-8412-534F-9215-F9DBC86649B0}" dt="2024-08-14T00:51:33.480" v="97" actId="13244"/>
          <ac:spMkLst>
            <pc:docMk/>
            <pc:sldMk cId="367831233" sldId="2147478985"/>
            <ac:spMk id="25" creationId="{00000000-0000-0000-0000-000000000000}"/>
          </ac:spMkLst>
        </pc:spChg>
        <pc:picChg chg="ord">
          <ac:chgData name="Marnay Meyer" userId="a449fada-48bd-49e2-8bc2-deb5e8b1231b" providerId="ADAL" clId="{4337055E-8412-534F-9215-F9DBC86649B0}" dt="2024-08-14T00:51:28.010" v="96" actId="13244"/>
          <ac:picMkLst>
            <pc:docMk/>
            <pc:sldMk cId="367831233" sldId="2147478985"/>
            <ac:picMk id="7" creationId="{BE0BAE25-5195-1D39-71B5-B0EFDDBC839D}"/>
          </ac:picMkLst>
        </pc:picChg>
      </pc:sldChg>
      <pc:sldChg chg="addSp modSp mod">
        <pc:chgData name="Marnay Meyer" userId="a449fada-48bd-49e2-8bc2-deb5e8b1231b" providerId="ADAL" clId="{4337055E-8412-534F-9215-F9DBC86649B0}" dt="2024-08-14T00:53:25.109" v="683" actId="962"/>
        <pc:sldMkLst>
          <pc:docMk/>
          <pc:sldMk cId="787076014" sldId="2147478988"/>
        </pc:sldMkLst>
        <pc:spChg chg="mod">
          <ac:chgData name="Marnay Meyer" userId="a449fada-48bd-49e2-8bc2-deb5e8b1231b" providerId="ADAL" clId="{4337055E-8412-534F-9215-F9DBC86649B0}" dt="2024-08-14T00:44:23.158" v="48" actId="164"/>
          <ac:spMkLst>
            <pc:docMk/>
            <pc:sldMk cId="787076014" sldId="2147478988"/>
            <ac:spMk id="47" creationId="{1D6DE629-1831-A43D-3710-CF29918BCAD0}"/>
          </ac:spMkLst>
        </pc:spChg>
        <pc:spChg chg="ord">
          <ac:chgData name="Marnay Meyer" userId="a449fada-48bd-49e2-8bc2-deb5e8b1231b" providerId="ADAL" clId="{4337055E-8412-534F-9215-F9DBC86649B0}" dt="2024-08-14T00:44:45.325" v="52" actId="13244"/>
          <ac:spMkLst>
            <pc:docMk/>
            <pc:sldMk cId="787076014" sldId="2147478988"/>
            <ac:spMk id="56" creationId="{51F11F86-893F-CB9C-892C-B48A73E1BB22}"/>
          </ac:spMkLst>
        </pc:spChg>
        <pc:spChg chg="mod">
          <ac:chgData name="Marnay Meyer" userId="a449fada-48bd-49e2-8bc2-deb5e8b1231b" providerId="ADAL" clId="{4337055E-8412-534F-9215-F9DBC86649B0}" dt="2024-08-14T00:52:50.184" v="497" actId="962"/>
          <ac:spMkLst>
            <pc:docMk/>
            <pc:sldMk cId="787076014" sldId="2147478988"/>
            <ac:spMk id="59" creationId="{8A53AA7F-E2D5-474E-9898-384CE3BC8B38}"/>
          </ac:spMkLst>
        </pc:spChg>
        <pc:spChg chg="mod">
          <ac:chgData name="Marnay Meyer" userId="a449fada-48bd-49e2-8bc2-deb5e8b1231b" providerId="ADAL" clId="{4337055E-8412-534F-9215-F9DBC86649B0}" dt="2024-08-14T00:44:33.196" v="51" actId="164"/>
          <ac:spMkLst>
            <pc:docMk/>
            <pc:sldMk cId="787076014" sldId="2147478988"/>
            <ac:spMk id="67" creationId="{497B080B-5BF5-5026-29B8-577A8C3B4B43}"/>
          </ac:spMkLst>
        </pc:spChg>
        <pc:spChg chg="mod">
          <ac:chgData name="Marnay Meyer" userId="a449fada-48bd-49e2-8bc2-deb5e8b1231b" providerId="ADAL" clId="{4337055E-8412-534F-9215-F9DBC86649B0}" dt="2024-08-14T00:44:29.350" v="50" actId="164"/>
          <ac:spMkLst>
            <pc:docMk/>
            <pc:sldMk cId="787076014" sldId="2147478988"/>
            <ac:spMk id="69" creationId="{65568A9C-7A5B-ACD1-E469-0DDC9BA0E719}"/>
          </ac:spMkLst>
        </pc:spChg>
        <pc:grpChg chg="add mod">
          <ac:chgData name="Marnay Meyer" userId="a449fada-48bd-49e2-8bc2-deb5e8b1231b" providerId="ADAL" clId="{4337055E-8412-534F-9215-F9DBC86649B0}" dt="2024-08-14T00:52:39.753" v="437" actId="962"/>
          <ac:grpSpMkLst>
            <pc:docMk/>
            <pc:sldMk cId="787076014" sldId="2147478988"/>
            <ac:grpSpMk id="2" creationId="{92DE6884-F36A-FF4D-5273-255E23B7B441}"/>
          </ac:grpSpMkLst>
        </pc:grpChg>
        <pc:grpChg chg="add mod">
          <ac:chgData name="Marnay Meyer" userId="a449fada-48bd-49e2-8bc2-deb5e8b1231b" providerId="ADAL" clId="{4337055E-8412-534F-9215-F9DBC86649B0}" dt="2024-08-14T00:53:25.109" v="683" actId="962"/>
          <ac:grpSpMkLst>
            <pc:docMk/>
            <pc:sldMk cId="787076014" sldId="2147478988"/>
            <ac:grpSpMk id="5" creationId="{CD6BA4F8-7328-571B-F63A-EB0EC87F8C2A}"/>
          </ac:grpSpMkLst>
        </pc:grpChg>
        <pc:grpChg chg="add mod ord">
          <ac:chgData name="Marnay Meyer" userId="a449fada-48bd-49e2-8bc2-deb5e8b1231b" providerId="ADAL" clId="{4337055E-8412-534F-9215-F9DBC86649B0}" dt="2024-08-14T00:52:59.035" v="549" actId="962"/>
          <ac:grpSpMkLst>
            <pc:docMk/>
            <pc:sldMk cId="787076014" sldId="2147478988"/>
            <ac:grpSpMk id="7" creationId="{CF229333-BD9A-585C-AF88-1A866A7F9725}"/>
          </ac:grpSpMkLst>
        </pc:grpChg>
        <pc:grpChg chg="add mod">
          <ac:chgData name="Marnay Meyer" userId="a449fada-48bd-49e2-8bc2-deb5e8b1231b" providerId="ADAL" clId="{4337055E-8412-534F-9215-F9DBC86649B0}" dt="2024-08-14T00:53:07.092" v="623" actId="962"/>
          <ac:grpSpMkLst>
            <pc:docMk/>
            <pc:sldMk cId="787076014" sldId="2147478988"/>
            <ac:grpSpMk id="8" creationId="{48644FA6-6BE3-1C8B-45F0-67044F96D273}"/>
          </ac:grpSpMkLst>
        </pc:grpChg>
        <pc:picChg chg="mod">
          <ac:chgData name="Marnay Meyer" userId="a449fada-48bd-49e2-8bc2-deb5e8b1231b" providerId="ADAL" clId="{4337055E-8412-534F-9215-F9DBC86649B0}" dt="2024-08-14T00:44:23.158" v="48" actId="164"/>
          <ac:picMkLst>
            <pc:docMk/>
            <pc:sldMk cId="787076014" sldId="2147478988"/>
            <ac:picMk id="54" creationId="{95B9907A-0063-234E-66E3-96DEDFB89309}"/>
          </ac:picMkLst>
        </pc:picChg>
        <pc:picChg chg="mod">
          <ac:chgData name="Marnay Meyer" userId="a449fada-48bd-49e2-8bc2-deb5e8b1231b" providerId="ADAL" clId="{4337055E-8412-534F-9215-F9DBC86649B0}" dt="2024-08-14T00:44:23.158" v="48" actId="164"/>
          <ac:picMkLst>
            <pc:docMk/>
            <pc:sldMk cId="787076014" sldId="2147478988"/>
            <ac:picMk id="57" creationId="{8617AFE8-499A-CE26-32C3-F3DDF22E7647}"/>
          </ac:picMkLst>
        </pc:picChg>
        <pc:picChg chg="mod">
          <ac:chgData name="Marnay Meyer" userId="a449fada-48bd-49e2-8bc2-deb5e8b1231b" providerId="ADAL" clId="{4337055E-8412-534F-9215-F9DBC86649B0}" dt="2024-08-14T00:44:26.330" v="49" actId="164"/>
          <ac:picMkLst>
            <pc:docMk/>
            <pc:sldMk cId="787076014" sldId="2147478988"/>
            <ac:picMk id="58" creationId="{5A1D012C-BA00-4508-AAC0-8D95D7AF2376}"/>
          </ac:picMkLst>
        </pc:picChg>
        <pc:picChg chg="mod">
          <ac:chgData name="Marnay Meyer" userId="a449fada-48bd-49e2-8bc2-deb5e8b1231b" providerId="ADAL" clId="{4337055E-8412-534F-9215-F9DBC86649B0}" dt="2024-08-14T00:44:26.330" v="49" actId="164"/>
          <ac:picMkLst>
            <pc:docMk/>
            <pc:sldMk cId="787076014" sldId="2147478988"/>
            <ac:picMk id="60" creationId="{547CFF82-0D8A-F7CF-A215-75A4F9B620FC}"/>
          </ac:picMkLst>
        </pc:picChg>
        <pc:picChg chg="mod">
          <ac:chgData name="Marnay Meyer" userId="a449fada-48bd-49e2-8bc2-deb5e8b1231b" providerId="ADAL" clId="{4337055E-8412-534F-9215-F9DBC86649B0}" dt="2024-08-14T00:44:29.350" v="50" actId="164"/>
          <ac:picMkLst>
            <pc:docMk/>
            <pc:sldMk cId="787076014" sldId="2147478988"/>
            <ac:picMk id="63" creationId="{790B01BE-6B60-9B1A-58A8-5E5FB53E7DF1}"/>
          </ac:picMkLst>
        </pc:picChg>
        <pc:picChg chg="mod">
          <ac:chgData name="Marnay Meyer" userId="a449fada-48bd-49e2-8bc2-deb5e8b1231b" providerId="ADAL" clId="{4337055E-8412-534F-9215-F9DBC86649B0}" dt="2024-08-14T00:44:29.350" v="50" actId="164"/>
          <ac:picMkLst>
            <pc:docMk/>
            <pc:sldMk cId="787076014" sldId="2147478988"/>
            <ac:picMk id="65" creationId="{A565225D-4176-8703-1775-0C56CCE0D1AD}"/>
          </ac:picMkLst>
        </pc:picChg>
        <pc:picChg chg="mod">
          <ac:chgData name="Marnay Meyer" userId="a449fada-48bd-49e2-8bc2-deb5e8b1231b" providerId="ADAL" clId="{4337055E-8412-534F-9215-F9DBC86649B0}" dt="2024-08-14T00:44:33.196" v="51" actId="164"/>
          <ac:picMkLst>
            <pc:docMk/>
            <pc:sldMk cId="787076014" sldId="2147478988"/>
            <ac:picMk id="66" creationId="{BE12AFCD-F089-2039-507E-7848B3E2C1D6}"/>
          </ac:picMkLst>
        </pc:picChg>
        <pc:picChg chg="mod">
          <ac:chgData name="Marnay Meyer" userId="a449fada-48bd-49e2-8bc2-deb5e8b1231b" providerId="ADAL" clId="{4337055E-8412-534F-9215-F9DBC86649B0}" dt="2024-08-14T00:44:33.196" v="51" actId="164"/>
          <ac:picMkLst>
            <pc:docMk/>
            <pc:sldMk cId="787076014" sldId="2147478988"/>
            <ac:picMk id="68" creationId="{B27A7C2C-2AF0-C5AB-206A-46386F8B03EB}"/>
          </ac:picMkLst>
        </pc:picChg>
      </pc:sldChg>
      <pc:sldChg chg="addSp modSp mod">
        <pc:chgData name="Marnay Meyer" userId="a449fada-48bd-49e2-8bc2-deb5e8b1231b" providerId="ADAL" clId="{4337055E-8412-534F-9215-F9DBC86649B0}" dt="2024-08-14T00:52:30.639" v="371" actId="962"/>
        <pc:sldMkLst>
          <pc:docMk/>
          <pc:sldMk cId="1150341760" sldId="2147478989"/>
        </pc:sldMkLst>
        <pc:spChg chg="ord">
          <ac:chgData name="Marnay Meyer" userId="a449fada-48bd-49e2-8bc2-deb5e8b1231b" providerId="ADAL" clId="{4337055E-8412-534F-9215-F9DBC86649B0}" dt="2024-08-14T00:43:19.845" v="37" actId="13244"/>
          <ac:spMkLst>
            <pc:docMk/>
            <pc:sldMk cId="1150341760" sldId="2147478989"/>
            <ac:spMk id="3" creationId="{255A3288-5AA8-3055-8765-96EF049E3C49}"/>
          </ac:spMkLst>
        </pc:spChg>
        <pc:spChg chg="mod">
          <ac:chgData name="Marnay Meyer" userId="a449fada-48bd-49e2-8bc2-deb5e8b1231b" providerId="ADAL" clId="{4337055E-8412-534F-9215-F9DBC86649B0}" dt="2024-08-14T00:43:34.620" v="38" actId="164"/>
          <ac:spMkLst>
            <pc:docMk/>
            <pc:sldMk cId="1150341760" sldId="2147478989"/>
            <ac:spMk id="6" creationId="{2F1E6EE6-FE02-1F56-E4F4-C6EF4D961FED}"/>
          </ac:spMkLst>
        </pc:spChg>
        <pc:spChg chg="mod">
          <ac:chgData name="Marnay Meyer" userId="a449fada-48bd-49e2-8bc2-deb5e8b1231b" providerId="ADAL" clId="{4337055E-8412-534F-9215-F9DBC86649B0}" dt="2024-08-14T00:43:34.620" v="38" actId="164"/>
          <ac:spMkLst>
            <pc:docMk/>
            <pc:sldMk cId="1150341760" sldId="2147478989"/>
            <ac:spMk id="7" creationId="{4C349DF6-D5E7-5A75-7FD6-3113C674571E}"/>
          </ac:spMkLst>
        </pc:spChg>
        <pc:spChg chg="mod">
          <ac:chgData name="Marnay Meyer" userId="a449fada-48bd-49e2-8bc2-deb5e8b1231b" providerId="ADAL" clId="{4337055E-8412-534F-9215-F9DBC86649B0}" dt="2024-08-14T00:43:41.571" v="39" actId="164"/>
          <ac:spMkLst>
            <pc:docMk/>
            <pc:sldMk cId="1150341760" sldId="2147478989"/>
            <ac:spMk id="10" creationId="{8B0A6EC0-76C5-70AE-DC03-6EB03B5EC0AC}"/>
          </ac:spMkLst>
        </pc:spChg>
        <pc:spChg chg="mod">
          <ac:chgData name="Marnay Meyer" userId="a449fada-48bd-49e2-8bc2-deb5e8b1231b" providerId="ADAL" clId="{4337055E-8412-534F-9215-F9DBC86649B0}" dt="2024-08-14T00:43:41.571" v="39" actId="164"/>
          <ac:spMkLst>
            <pc:docMk/>
            <pc:sldMk cId="1150341760" sldId="2147478989"/>
            <ac:spMk id="11" creationId="{7D6C667A-F81E-78F4-6B13-59BCFA548639}"/>
          </ac:spMkLst>
        </pc:spChg>
        <pc:spChg chg="mod">
          <ac:chgData name="Marnay Meyer" userId="a449fada-48bd-49e2-8bc2-deb5e8b1231b" providerId="ADAL" clId="{4337055E-8412-534F-9215-F9DBC86649B0}" dt="2024-08-14T00:43:45.217" v="40" actId="164"/>
          <ac:spMkLst>
            <pc:docMk/>
            <pc:sldMk cId="1150341760" sldId="2147478989"/>
            <ac:spMk id="12" creationId="{22D50208-994E-5148-5EA8-C44D879356B3}"/>
          </ac:spMkLst>
        </pc:spChg>
        <pc:spChg chg="mod">
          <ac:chgData name="Marnay Meyer" userId="a449fada-48bd-49e2-8bc2-deb5e8b1231b" providerId="ADAL" clId="{4337055E-8412-534F-9215-F9DBC86649B0}" dt="2024-08-14T00:43:45.217" v="40" actId="164"/>
          <ac:spMkLst>
            <pc:docMk/>
            <pc:sldMk cId="1150341760" sldId="2147478989"/>
            <ac:spMk id="13" creationId="{84BC72C0-2D88-558F-D98C-39630E5F4593}"/>
          </ac:spMkLst>
        </pc:spChg>
        <pc:spChg chg="mod">
          <ac:chgData name="Marnay Meyer" userId="a449fada-48bd-49e2-8bc2-deb5e8b1231b" providerId="ADAL" clId="{4337055E-8412-534F-9215-F9DBC86649B0}" dt="2024-08-14T00:43:48.562" v="41" actId="164"/>
          <ac:spMkLst>
            <pc:docMk/>
            <pc:sldMk cId="1150341760" sldId="2147478989"/>
            <ac:spMk id="14" creationId="{3C67681F-F851-8329-DD68-682B6EDBB10D}"/>
          </ac:spMkLst>
        </pc:spChg>
        <pc:spChg chg="mod">
          <ac:chgData name="Marnay Meyer" userId="a449fada-48bd-49e2-8bc2-deb5e8b1231b" providerId="ADAL" clId="{4337055E-8412-534F-9215-F9DBC86649B0}" dt="2024-08-14T00:43:48.562" v="41" actId="164"/>
          <ac:spMkLst>
            <pc:docMk/>
            <pc:sldMk cId="1150341760" sldId="2147478989"/>
            <ac:spMk id="15" creationId="{2DBCAE15-3C67-849A-7EBB-90980267533D}"/>
          </ac:spMkLst>
        </pc:spChg>
        <pc:spChg chg="ord">
          <ac:chgData name="Marnay Meyer" userId="a449fada-48bd-49e2-8bc2-deb5e8b1231b" providerId="ADAL" clId="{4337055E-8412-534F-9215-F9DBC86649B0}" dt="2024-08-14T00:43:56.659" v="42" actId="13244"/>
          <ac:spMkLst>
            <pc:docMk/>
            <pc:sldMk cId="1150341760" sldId="2147478989"/>
            <ac:spMk id="18" creationId="{A6E1F407-BB0F-EB61-A1DD-6923594427B2}"/>
          </ac:spMkLst>
        </pc:spChg>
        <pc:spChg chg="ord">
          <ac:chgData name="Marnay Meyer" userId="a449fada-48bd-49e2-8bc2-deb5e8b1231b" providerId="ADAL" clId="{4337055E-8412-534F-9215-F9DBC86649B0}" dt="2024-08-14T00:44:08.731" v="46" actId="13244"/>
          <ac:spMkLst>
            <pc:docMk/>
            <pc:sldMk cId="1150341760" sldId="2147478989"/>
            <ac:spMk id="20" creationId="{25D809C1-785A-E128-0345-C548D7AD7E2B}"/>
          </ac:spMkLst>
        </pc:spChg>
        <pc:spChg chg="ord">
          <ac:chgData name="Marnay Meyer" userId="a449fada-48bd-49e2-8bc2-deb5e8b1231b" providerId="ADAL" clId="{4337055E-8412-534F-9215-F9DBC86649B0}" dt="2024-08-14T00:44:10.952" v="47" actId="13244"/>
          <ac:spMkLst>
            <pc:docMk/>
            <pc:sldMk cId="1150341760" sldId="2147478989"/>
            <ac:spMk id="22" creationId="{C2397623-24F5-7226-9C48-283C3164238F}"/>
          </ac:spMkLst>
        </pc:spChg>
        <pc:spChg chg="ord">
          <ac:chgData name="Marnay Meyer" userId="a449fada-48bd-49e2-8bc2-deb5e8b1231b" providerId="ADAL" clId="{4337055E-8412-534F-9215-F9DBC86649B0}" dt="2024-08-14T00:43:12.861" v="35" actId="13244"/>
          <ac:spMkLst>
            <pc:docMk/>
            <pc:sldMk cId="1150341760" sldId="2147478989"/>
            <ac:spMk id="25" creationId="{00000000-0000-0000-0000-000000000000}"/>
          </ac:spMkLst>
        </pc:spChg>
        <pc:spChg chg="ord">
          <ac:chgData name="Marnay Meyer" userId="a449fada-48bd-49e2-8bc2-deb5e8b1231b" providerId="ADAL" clId="{4337055E-8412-534F-9215-F9DBC86649B0}" dt="2024-08-14T00:43:09.846" v="34" actId="13244"/>
          <ac:spMkLst>
            <pc:docMk/>
            <pc:sldMk cId="1150341760" sldId="2147478989"/>
            <ac:spMk id="38" creationId="{0C95C7E3-33AD-AE96-0AF9-6FF81B8D09BF}"/>
          </ac:spMkLst>
        </pc:spChg>
        <pc:grpChg chg="add mod">
          <ac:chgData name="Marnay Meyer" userId="a449fada-48bd-49e2-8bc2-deb5e8b1231b" providerId="ADAL" clId="{4337055E-8412-534F-9215-F9DBC86649B0}" dt="2024-08-14T00:51:54.944" v="133" actId="962"/>
          <ac:grpSpMkLst>
            <pc:docMk/>
            <pc:sldMk cId="1150341760" sldId="2147478989"/>
            <ac:grpSpMk id="2" creationId="{2D55E7BE-4CDA-263D-BDAD-282FDE12DCAA}"/>
          </ac:grpSpMkLst>
        </pc:grpChg>
        <pc:grpChg chg="add mod">
          <ac:chgData name="Marnay Meyer" userId="a449fada-48bd-49e2-8bc2-deb5e8b1231b" providerId="ADAL" clId="{4337055E-8412-534F-9215-F9DBC86649B0}" dt="2024-08-14T00:52:03.157" v="213" actId="962"/>
          <ac:grpSpMkLst>
            <pc:docMk/>
            <pc:sldMk cId="1150341760" sldId="2147478989"/>
            <ac:grpSpMk id="4" creationId="{2C9B4115-BA08-1D30-A4DC-6938C4AB02A6}"/>
          </ac:grpSpMkLst>
        </pc:grpChg>
        <pc:grpChg chg="add mod">
          <ac:chgData name="Marnay Meyer" userId="a449fada-48bd-49e2-8bc2-deb5e8b1231b" providerId="ADAL" clId="{4337055E-8412-534F-9215-F9DBC86649B0}" dt="2024-08-14T00:52:18.763" v="305" actId="962"/>
          <ac:grpSpMkLst>
            <pc:docMk/>
            <pc:sldMk cId="1150341760" sldId="2147478989"/>
            <ac:grpSpMk id="5" creationId="{E1C76547-4397-913F-7A68-59EBDDF12694}"/>
          </ac:grpSpMkLst>
        </pc:grpChg>
        <pc:grpChg chg="add mod">
          <ac:chgData name="Marnay Meyer" userId="a449fada-48bd-49e2-8bc2-deb5e8b1231b" providerId="ADAL" clId="{4337055E-8412-534F-9215-F9DBC86649B0}" dt="2024-08-14T00:52:30.639" v="371" actId="962"/>
          <ac:grpSpMkLst>
            <pc:docMk/>
            <pc:sldMk cId="1150341760" sldId="2147478989"/>
            <ac:grpSpMk id="8" creationId="{6FE8991C-C913-5637-5DF9-70D9B2D3CFC8}"/>
          </ac:grpSpMkLst>
        </pc:grpChg>
        <pc:picChg chg="ord">
          <ac:chgData name="Marnay Meyer" userId="a449fada-48bd-49e2-8bc2-deb5e8b1231b" providerId="ADAL" clId="{4337055E-8412-534F-9215-F9DBC86649B0}" dt="2024-08-14T00:43:16.538" v="36" actId="13244"/>
          <ac:picMkLst>
            <pc:docMk/>
            <pc:sldMk cId="1150341760" sldId="2147478989"/>
            <ac:picMk id="34" creationId="{58FF9405-A80E-C5D8-58AA-5763B463A7A6}"/>
          </ac:picMkLst>
        </pc:picChg>
        <pc:picChg chg="mod">
          <ac:chgData name="Marnay Meyer" userId="a449fada-48bd-49e2-8bc2-deb5e8b1231b" providerId="ADAL" clId="{4337055E-8412-534F-9215-F9DBC86649B0}" dt="2024-08-14T00:43:34.620" v="38" actId="164"/>
          <ac:picMkLst>
            <pc:docMk/>
            <pc:sldMk cId="1150341760" sldId="2147478989"/>
            <ac:picMk id="54" creationId="{95B9907A-0063-234E-66E3-96DEDFB89309}"/>
          </ac:picMkLst>
        </pc:picChg>
        <pc:picChg chg="mod">
          <ac:chgData name="Marnay Meyer" userId="a449fada-48bd-49e2-8bc2-deb5e8b1231b" providerId="ADAL" clId="{4337055E-8412-534F-9215-F9DBC86649B0}" dt="2024-08-14T00:43:41.571" v="39" actId="164"/>
          <ac:picMkLst>
            <pc:docMk/>
            <pc:sldMk cId="1150341760" sldId="2147478989"/>
            <ac:picMk id="58" creationId="{5A1D012C-BA00-4508-AAC0-8D95D7AF2376}"/>
          </ac:picMkLst>
        </pc:picChg>
        <pc:picChg chg="mod">
          <ac:chgData name="Marnay Meyer" userId="a449fada-48bd-49e2-8bc2-deb5e8b1231b" providerId="ADAL" clId="{4337055E-8412-534F-9215-F9DBC86649B0}" dt="2024-08-14T00:43:45.217" v="40" actId="164"/>
          <ac:picMkLst>
            <pc:docMk/>
            <pc:sldMk cId="1150341760" sldId="2147478989"/>
            <ac:picMk id="63" creationId="{790B01BE-6B60-9B1A-58A8-5E5FB53E7DF1}"/>
          </ac:picMkLst>
        </pc:picChg>
        <pc:picChg chg="mod">
          <ac:chgData name="Marnay Meyer" userId="a449fada-48bd-49e2-8bc2-deb5e8b1231b" providerId="ADAL" clId="{4337055E-8412-534F-9215-F9DBC86649B0}" dt="2024-08-14T00:43:48.562" v="41" actId="164"/>
          <ac:picMkLst>
            <pc:docMk/>
            <pc:sldMk cId="1150341760" sldId="2147478989"/>
            <ac:picMk id="66" creationId="{BE12AFCD-F089-2039-507E-7848B3E2C1D6}"/>
          </ac:picMkLst>
        </pc:picChg>
      </pc:sldChg>
    </pc:docChg>
  </pc:docChgLst>
  <pc:docChgLst>
    <pc:chgData name="Rebecca Diaz-Castrejon" userId="S::rebecca_neimandcollaborative.com#ext#@ncconnect.onmicrosoft.com::2e9df2d5-df92-4e5c-ad51-805d35800e25" providerId="AD" clId="Web-{5C3880D7-7651-958C-0A63-4EFE7BC671D9}"/>
    <pc:docChg chg="">
      <pc:chgData name="Rebecca Diaz-Castrejon" userId="S::rebecca_neimandcollaborative.com#ext#@ncconnect.onmicrosoft.com::2e9df2d5-df92-4e5c-ad51-805d35800e25" providerId="AD" clId="Web-{5C3880D7-7651-958C-0A63-4EFE7BC671D9}" dt="2024-08-07T22:52:39.394" v="0"/>
      <pc:docMkLst>
        <pc:docMk/>
      </pc:docMkLst>
      <pc:sldChg chg="delCm">
        <pc:chgData name="Rebecca Diaz-Castrejon" userId="S::rebecca_neimandcollaborative.com#ext#@ncconnect.onmicrosoft.com::2e9df2d5-df92-4e5c-ad51-805d35800e25" providerId="AD" clId="Web-{5C3880D7-7651-958C-0A63-4EFE7BC671D9}" dt="2024-08-07T22:52:39.394" v="0"/>
        <pc:sldMkLst>
          <pc:docMk/>
          <pc:sldMk cId="967207967" sldId="2147376879"/>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5C3880D7-7651-958C-0A63-4EFE7BC671D9}" dt="2024-08-07T22:52:39.394" v="0"/>
              <pc2:cmMkLst xmlns:pc2="http://schemas.microsoft.com/office/powerpoint/2019/9/main/command">
                <pc:docMk/>
                <pc:sldMk cId="967207967" sldId="2147376879"/>
                <pc2:cmMk id="{BE6A052D-ED4A-49BA-8802-2371E27AE458}"/>
              </pc2:cmMkLst>
            </pc226:cmChg>
          </p:ext>
        </pc:extLst>
      </pc:sldChg>
    </pc:docChg>
  </pc:docChgLst>
  <pc:docChgLst>
    <pc:chgData name="Rebecca Diaz-Castrejon" userId="S::rebecca_neimandcollaborative.com#ext#@ncconnect.onmicrosoft.com::2e9df2d5-df92-4e5c-ad51-805d35800e25" providerId="AD" clId="Web-{A472B56B-F8DD-AFEB-D927-EEE1B5C8B8C8}"/>
    <pc:docChg chg="modSld">
      <pc:chgData name="Rebecca Diaz-Castrejon" userId="S::rebecca_neimandcollaborative.com#ext#@ncconnect.onmicrosoft.com::2e9df2d5-df92-4e5c-ad51-805d35800e25" providerId="AD" clId="Web-{A472B56B-F8DD-AFEB-D927-EEE1B5C8B8C8}" dt="2024-07-15T20:53:48.045" v="77" actId="1076"/>
      <pc:docMkLst>
        <pc:docMk/>
      </pc:docMkLst>
      <pc:sldChg chg="addSp delSp modSp">
        <pc:chgData name="Rebecca Diaz-Castrejon" userId="S::rebecca_neimandcollaborative.com#ext#@ncconnect.onmicrosoft.com::2e9df2d5-df92-4e5c-ad51-805d35800e25" providerId="AD" clId="Web-{A472B56B-F8DD-AFEB-D927-EEE1B5C8B8C8}" dt="2024-07-15T20:53:48.045" v="77" actId="1076"/>
        <pc:sldMkLst>
          <pc:docMk/>
          <pc:sldMk cId="3137744759" sldId="2147478952"/>
        </pc:sldMkLst>
        <pc:spChg chg="mod">
          <ac:chgData name="Rebecca Diaz-Castrejon" userId="S::rebecca_neimandcollaborative.com#ext#@ncconnect.onmicrosoft.com::2e9df2d5-df92-4e5c-ad51-805d35800e25" providerId="AD" clId="Web-{A472B56B-F8DD-AFEB-D927-EEE1B5C8B8C8}" dt="2024-07-15T20:41:03.726" v="1" actId="1076"/>
          <ac:spMkLst>
            <pc:docMk/>
            <pc:sldMk cId="3137744759" sldId="2147478952"/>
            <ac:spMk id="10" creationId="{07387CFD-F5BB-B492-ACEF-443F0F58F1BE}"/>
          </ac:spMkLst>
        </pc:spChg>
        <pc:grpChg chg="add">
          <ac:chgData name="Rebecca Diaz-Castrejon" userId="S::rebecca_neimandcollaborative.com#ext#@ncconnect.onmicrosoft.com::2e9df2d5-df92-4e5c-ad51-805d35800e25" providerId="AD" clId="Web-{A472B56B-F8DD-AFEB-D927-EEE1B5C8B8C8}" dt="2024-07-15T20:41:45.695" v="12"/>
          <ac:grpSpMkLst>
            <pc:docMk/>
            <pc:sldMk cId="3137744759" sldId="2147478952"/>
            <ac:grpSpMk id="16" creationId="{F381AD29-3FE2-9458-17E3-8982F797BB9A}"/>
          </ac:grpSpMkLst>
        </pc:grpChg>
        <pc:grpChg chg="mod">
          <ac:chgData name="Rebecca Diaz-Castrejon" userId="S::rebecca_neimandcollaborative.com#ext#@ncconnect.onmicrosoft.com::2e9df2d5-df92-4e5c-ad51-805d35800e25" providerId="AD" clId="Web-{A472B56B-F8DD-AFEB-D927-EEE1B5C8B8C8}" dt="2024-07-15T20:51:33.935" v="69" actId="14100"/>
          <ac:grpSpMkLst>
            <pc:docMk/>
            <pc:sldMk cId="3137744759" sldId="2147478952"/>
            <ac:grpSpMk id="20" creationId="{00000000-0000-0000-0000-000000000000}"/>
          </ac:grpSpMkLst>
        </pc:grpChg>
        <pc:grpChg chg="add">
          <ac:chgData name="Rebecca Diaz-Castrejon" userId="S::rebecca_neimandcollaborative.com#ext#@ncconnect.onmicrosoft.com::2e9df2d5-df92-4e5c-ad51-805d35800e25" providerId="AD" clId="Web-{A472B56B-F8DD-AFEB-D927-EEE1B5C8B8C8}" dt="2024-07-15T20:43:40.665" v="34"/>
          <ac:grpSpMkLst>
            <pc:docMk/>
            <pc:sldMk cId="3137744759" sldId="2147478952"/>
            <ac:grpSpMk id="44" creationId="{21C405CE-399A-ED59-8837-138A9BF3982F}"/>
          </ac:grpSpMkLst>
        </pc:grpChg>
        <pc:picChg chg="add mod modCrop">
          <ac:chgData name="Rebecca Diaz-Castrejon" userId="S::rebecca_neimandcollaborative.com#ext#@ncconnect.onmicrosoft.com::2e9df2d5-df92-4e5c-ad51-805d35800e25" providerId="AD" clId="Web-{A472B56B-F8DD-AFEB-D927-EEE1B5C8B8C8}" dt="2024-07-15T20:41:31.008" v="9"/>
          <ac:picMkLst>
            <pc:docMk/>
            <pc:sldMk cId="3137744759" sldId="2147478952"/>
            <ac:picMk id="7" creationId="{2B24826D-6C13-629C-7BD6-2CB17D8249DD}"/>
          </ac:picMkLst>
        </pc:picChg>
        <pc:picChg chg="add mod">
          <ac:chgData name="Rebecca Diaz-Castrejon" userId="S::rebecca_neimandcollaborative.com#ext#@ncconnect.onmicrosoft.com::2e9df2d5-df92-4e5c-ad51-805d35800e25" providerId="AD" clId="Web-{A472B56B-F8DD-AFEB-D927-EEE1B5C8B8C8}" dt="2024-07-15T20:41:37.852" v="11" actId="1076"/>
          <ac:picMkLst>
            <pc:docMk/>
            <pc:sldMk cId="3137744759" sldId="2147478952"/>
            <ac:picMk id="9" creationId="{E0B96D17-CF8F-7070-399E-8CFC0BB2F052}"/>
          </ac:picMkLst>
        </pc:picChg>
        <pc:picChg chg="add del mod">
          <ac:chgData name="Rebecca Diaz-Castrejon" userId="S::rebecca_neimandcollaborative.com#ext#@ncconnect.onmicrosoft.com::2e9df2d5-df92-4e5c-ad51-805d35800e25" providerId="AD" clId="Web-{A472B56B-F8DD-AFEB-D927-EEE1B5C8B8C8}" dt="2024-07-15T20:42:06.289" v="15"/>
          <ac:picMkLst>
            <pc:docMk/>
            <pc:sldMk cId="3137744759" sldId="2147478952"/>
            <ac:picMk id="24" creationId="{0371F25A-716E-F092-BF1C-59BB10BAD73F}"/>
          </ac:picMkLst>
        </pc:picChg>
        <pc:picChg chg="add mod modCrop">
          <ac:chgData name="Rebecca Diaz-Castrejon" userId="S::rebecca_neimandcollaborative.com#ext#@ncconnect.onmicrosoft.com::2e9df2d5-df92-4e5c-ad51-805d35800e25" providerId="AD" clId="Web-{A472B56B-F8DD-AFEB-D927-EEE1B5C8B8C8}" dt="2024-07-15T20:43:03.649" v="28"/>
          <ac:picMkLst>
            <pc:docMk/>
            <pc:sldMk cId="3137744759" sldId="2147478952"/>
            <ac:picMk id="25" creationId="{BDBA4164-9089-A85A-D6D5-7EFF7AD760B5}"/>
          </ac:picMkLst>
        </pc:picChg>
        <pc:picChg chg="add mod">
          <ac:chgData name="Rebecca Diaz-Castrejon" userId="S::rebecca_neimandcollaborative.com#ext#@ncconnect.onmicrosoft.com::2e9df2d5-df92-4e5c-ad51-805d35800e25" providerId="AD" clId="Web-{A472B56B-F8DD-AFEB-D927-EEE1B5C8B8C8}" dt="2024-07-15T20:43:34.946" v="33" actId="1076"/>
          <ac:picMkLst>
            <pc:docMk/>
            <pc:sldMk cId="3137744759" sldId="2147478952"/>
            <ac:picMk id="34" creationId="{81198B9D-7CE5-2F0C-9B10-B7FF5CAA3762}"/>
          </ac:picMkLst>
        </pc:picChg>
        <pc:picChg chg="add del mod modCrop">
          <ac:chgData name="Rebecca Diaz-Castrejon" userId="S::rebecca_neimandcollaborative.com#ext#@ncconnect.onmicrosoft.com::2e9df2d5-df92-4e5c-ad51-805d35800e25" providerId="AD" clId="Web-{A472B56B-F8DD-AFEB-D927-EEE1B5C8B8C8}" dt="2024-07-15T20:49:43.215" v="50"/>
          <ac:picMkLst>
            <pc:docMk/>
            <pc:sldMk cId="3137744759" sldId="2147478952"/>
            <ac:picMk id="53" creationId="{79335F1B-F944-8B80-1F6C-174620861A03}"/>
          </ac:picMkLst>
        </pc:picChg>
        <pc:picChg chg="add mod modCrop">
          <ac:chgData name="Rebecca Diaz-Castrejon" userId="S::rebecca_neimandcollaborative.com#ext#@ncconnect.onmicrosoft.com::2e9df2d5-df92-4e5c-ad51-805d35800e25" providerId="AD" clId="Web-{A472B56B-F8DD-AFEB-D927-EEE1B5C8B8C8}" dt="2024-07-15T20:51:46.654" v="72" actId="1076"/>
          <ac:picMkLst>
            <pc:docMk/>
            <pc:sldMk cId="3137744759" sldId="2147478952"/>
            <ac:picMk id="55" creationId="{7B18DFFE-5593-2A48-3B31-6BF4DFE0843C}"/>
          </ac:picMkLst>
        </pc:picChg>
        <pc:picChg chg="add mod">
          <ac:chgData name="Rebecca Diaz-Castrejon" userId="S::rebecca_neimandcollaborative.com#ext#@ncconnect.onmicrosoft.com::2e9df2d5-df92-4e5c-ad51-805d35800e25" providerId="AD" clId="Web-{A472B56B-F8DD-AFEB-D927-EEE1B5C8B8C8}" dt="2024-07-15T20:53:48.045" v="77" actId="1076"/>
          <ac:picMkLst>
            <pc:docMk/>
            <pc:sldMk cId="3137744759" sldId="2147478952"/>
            <ac:picMk id="56" creationId="{33B77C88-5C4B-31F0-5777-417BDA64F6A5}"/>
          </ac:picMkLst>
        </pc:picChg>
      </pc:sldChg>
    </pc:docChg>
  </pc:docChgLst>
  <pc:docChgLst>
    <pc:chgData name="Rebecca Diaz-Castrejon" userId="S::rebecca_neimandcollaborative.com#ext#@ncconnect.onmicrosoft.com::2e9df2d5-df92-4e5c-ad51-805d35800e25" providerId="AD" clId="Web-{2C3F6F8A-6F16-4C32-7F35-96A4B0ECFAD4}"/>
    <pc:docChg chg="addSld modSld">
      <pc:chgData name="Rebecca Diaz-Castrejon" userId="S::rebecca_neimandcollaborative.com#ext#@ncconnect.onmicrosoft.com::2e9df2d5-df92-4e5c-ad51-805d35800e25" providerId="AD" clId="Web-{2C3F6F8A-6F16-4C32-7F35-96A4B0ECFAD4}" dt="2024-06-07T01:09:28.133" v="764" actId="20577"/>
      <pc:docMkLst>
        <pc:docMk/>
      </pc:docMkLst>
      <pc:sldChg chg="addSp delSp modSp">
        <pc:chgData name="Rebecca Diaz-Castrejon" userId="S::rebecca_neimandcollaborative.com#ext#@ncconnect.onmicrosoft.com::2e9df2d5-df92-4e5c-ad51-805d35800e25" providerId="AD" clId="Web-{2C3F6F8A-6F16-4C32-7F35-96A4B0ECFAD4}" dt="2024-06-06T23:51:51.083" v="181" actId="20577"/>
        <pc:sldMkLst>
          <pc:docMk/>
          <pc:sldMk cId="1858875103" sldId="2147376844"/>
        </pc:sldMkLst>
        <pc:spChg chg="mod">
          <ac:chgData name="Rebecca Diaz-Castrejon" userId="S::rebecca_neimandcollaborative.com#ext#@ncconnect.onmicrosoft.com::2e9df2d5-df92-4e5c-ad51-805d35800e25" providerId="AD" clId="Web-{2C3F6F8A-6F16-4C32-7F35-96A4B0ECFAD4}" dt="2024-06-06T23:39:12.012" v="42" actId="20577"/>
          <ac:spMkLst>
            <pc:docMk/>
            <pc:sldMk cId="1858875103" sldId="2147376844"/>
            <ac:spMk id="2" creationId="{9E334EAC-7F36-066A-9499-66CC5C345837}"/>
          </ac:spMkLst>
        </pc:spChg>
        <pc:spChg chg="add mod">
          <ac:chgData name="Rebecca Diaz-Castrejon" userId="S::rebecca_neimandcollaborative.com#ext#@ncconnect.onmicrosoft.com::2e9df2d5-df92-4e5c-ad51-805d35800e25" providerId="AD" clId="Web-{2C3F6F8A-6F16-4C32-7F35-96A4B0ECFAD4}" dt="2024-06-06T23:51:51.083" v="181" actId="20577"/>
          <ac:spMkLst>
            <pc:docMk/>
            <pc:sldMk cId="1858875103" sldId="2147376844"/>
            <ac:spMk id="3" creationId="{E71D07B9-895B-3731-D8B1-7163C48B03F3}"/>
          </ac:spMkLst>
        </pc:spChg>
        <pc:spChg chg="add del mod">
          <ac:chgData name="Rebecca Diaz-Castrejon" userId="S::rebecca_neimandcollaborative.com#ext#@ncconnect.onmicrosoft.com::2e9df2d5-df92-4e5c-ad51-805d35800e25" providerId="AD" clId="Web-{2C3F6F8A-6F16-4C32-7F35-96A4B0ECFAD4}" dt="2024-06-06T23:44:29.047" v="50"/>
          <ac:spMkLst>
            <pc:docMk/>
            <pc:sldMk cId="1858875103" sldId="2147376844"/>
            <ac:spMk id="6" creationId="{C43DA844-B5CD-7406-7BFD-0EEB47824499}"/>
          </ac:spMkLst>
        </pc:spChg>
        <pc:spChg chg="add mod ord">
          <ac:chgData name="Rebecca Diaz-Castrejon" userId="S::rebecca_neimandcollaborative.com#ext#@ncconnect.onmicrosoft.com::2e9df2d5-df92-4e5c-ad51-805d35800e25" providerId="AD" clId="Web-{2C3F6F8A-6F16-4C32-7F35-96A4B0ECFAD4}" dt="2024-06-06T23:45:39.095" v="62" actId="1076"/>
          <ac:spMkLst>
            <pc:docMk/>
            <pc:sldMk cId="1858875103" sldId="2147376844"/>
            <ac:spMk id="8" creationId="{1ABD3AD9-599A-457B-55FF-9C63B9968467}"/>
          </ac:spMkLst>
        </pc:spChg>
      </pc:sldChg>
      <pc:sldChg chg="modSp">
        <pc:chgData name="Rebecca Diaz-Castrejon" userId="S::rebecca_neimandcollaborative.com#ext#@ncconnect.onmicrosoft.com::2e9df2d5-df92-4e5c-ad51-805d35800e25" providerId="AD" clId="Web-{2C3F6F8A-6F16-4C32-7F35-96A4B0ECFAD4}" dt="2024-06-06T23:37:22.261" v="6" actId="14100"/>
        <pc:sldMkLst>
          <pc:docMk/>
          <pc:sldMk cId="3838879139" sldId="2147478871"/>
        </pc:sldMkLst>
        <pc:graphicFrameChg chg="mod">
          <ac:chgData name="Rebecca Diaz-Castrejon" userId="S::rebecca_neimandcollaborative.com#ext#@ncconnect.onmicrosoft.com::2e9df2d5-df92-4e5c-ad51-805d35800e25" providerId="AD" clId="Web-{2C3F6F8A-6F16-4C32-7F35-96A4B0ECFAD4}" dt="2024-06-06T23:37:22.261" v="6" actId="14100"/>
          <ac:graphicFrameMkLst>
            <pc:docMk/>
            <pc:sldMk cId="3838879139" sldId="2147478871"/>
            <ac:graphicFrameMk id="61" creationId="{65D79E62-9557-5B78-D7EA-7B142151F084}"/>
          </ac:graphicFrameMkLst>
        </pc:graphicFrameChg>
      </pc:sldChg>
      <pc:sldChg chg="modSp modCm">
        <pc:chgData name="Rebecca Diaz-Castrejon" userId="S::rebecca_neimandcollaborative.com#ext#@ncconnect.onmicrosoft.com::2e9df2d5-df92-4e5c-ad51-805d35800e25" providerId="AD" clId="Web-{2C3F6F8A-6F16-4C32-7F35-96A4B0ECFAD4}" dt="2024-06-06T23:52:34.489" v="183"/>
        <pc:sldMkLst>
          <pc:docMk/>
          <pc:sldMk cId="4248070286" sldId="2147478881"/>
        </pc:sldMkLst>
        <pc:spChg chg="mod">
          <ac:chgData name="Rebecca Diaz-Castrejon" userId="S::rebecca_neimandcollaborative.com#ext#@ncconnect.onmicrosoft.com::2e9df2d5-df92-4e5c-ad51-805d35800e25" providerId="AD" clId="Web-{2C3F6F8A-6F16-4C32-7F35-96A4B0ECFAD4}" dt="2024-06-06T23:38:18.215" v="7" actId="20577"/>
          <ac:spMkLst>
            <pc:docMk/>
            <pc:sldMk cId="4248070286" sldId="2147478881"/>
            <ac:spMk id="3" creationId="{D95B5070-5685-515B-EB3B-BF883F4EF966}"/>
          </ac:spMkLst>
        </pc:spChg>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2C3F6F8A-6F16-4C32-7F35-96A4B0ECFAD4}" dt="2024-06-06T23:52:34.489" v="183"/>
              <pc2:cmMkLst xmlns:pc2="http://schemas.microsoft.com/office/powerpoint/2019/9/main/command">
                <pc:docMk/>
                <pc:sldMk cId="4248070286" sldId="2147478881"/>
                <pc2:cmMk id="{B4DA7023-EA5A-496D-8C6E-2A8BC48FF0CF}"/>
              </pc2:cmMkLst>
              <pc226:cmRplyChg chg="add">
                <pc226:chgData name="Rebecca Diaz-Castrejon" userId="S::rebecca_neimandcollaborative.com#ext#@ncconnect.onmicrosoft.com::2e9df2d5-df92-4e5c-ad51-805d35800e25" providerId="AD" clId="Web-{2C3F6F8A-6F16-4C32-7F35-96A4B0ECFAD4}" dt="2024-06-06T23:52:31.192" v="182"/>
                <pc2:cmRplyMkLst xmlns:pc2="http://schemas.microsoft.com/office/powerpoint/2019/9/main/command">
                  <pc:docMk/>
                  <pc:sldMk cId="4248070286" sldId="2147478881"/>
                  <pc2:cmMk id="{B4DA7023-EA5A-496D-8C6E-2A8BC48FF0CF}"/>
                  <pc2:cmRplyMk id="{8E60A8A8-3DF4-4E4E-A1DA-AB518F92F1F4}"/>
                </pc2:cmRplyMkLst>
              </pc226:cmRplyChg>
            </pc226:cmChg>
          </p:ext>
        </pc:extLst>
      </pc:sldChg>
      <pc:sldChg chg="modSp modCm">
        <pc:chgData name="Rebecca Diaz-Castrejon" userId="S::rebecca_neimandcollaborative.com#ext#@ncconnect.onmicrosoft.com::2e9df2d5-df92-4e5c-ad51-805d35800e25" providerId="AD" clId="Web-{2C3F6F8A-6F16-4C32-7F35-96A4B0ECFAD4}" dt="2024-06-07T01:09:28.133" v="764" actId="20577"/>
        <pc:sldMkLst>
          <pc:docMk/>
          <pc:sldMk cId="3915141931" sldId="2147478926"/>
        </pc:sldMkLst>
        <pc:spChg chg="mod">
          <ac:chgData name="Rebecca Diaz-Castrejon" userId="S::rebecca_neimandcollaborative.com#ext#@ncconnect.onmicrosoft.com::2e9df2d5-df92-4e5c-ad51-805d35800e25" providerId="AD" clId="Web-{2C3F6F8A-6F16-4C32-7F35-96A4B0ECFAD4}" dt="2024-06-07T01:09:23.445" v="763" actId="20577"/>
          <ac:spMkLst>
            <pc:docMk/>
            <pc:sldMk cId="3915141931" sldId="2147478926"/>
            <ac:spMk id="18" creationId="{00000000-0000-0000-0000-000000000000}"/>
          </ac:spMkLst>
        </pc:spChg>
        <pc:spChg chg="mod">
          <ac:chgData name="Rebecca Diaz-Castrejon" userId="S::rebecca_neimandcollaborative.com#ext#@ncconnect.onmicrosoft.com::2e9df2d5-df92-4e5c-ad51-805d35800e25" providerId="AD" clId="Web-{2C3F6F8A-6F16-4C32-7F35-96A4B0ECFAD4}" dt="2024-06-07T01:09:28.133" v="764" actId="20577"/>
          <ac:spMkLst>
            <pc:docMk/>
            <pc:sldMk cId="3915141931" sldId="2147478926"/>
            <ac:spMk id="19" creationId="{00000000-0000-0000-0000-000000000000}"/>
          </ac:spMkLst>
        </pc:spChg>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2C3F6F8A-6F16-4C32-7F35-96A4B0ECFAD4}" dt="2024-06-06T23:35:08.448" v="3"/>
              <pc2:cmMkLst xmlns:pc2="http://schemas.microsoft.com/office/powerpoint/2019/9/main/command">
                <pc:docMk/>
                <pc:sldMk cId="3915141931" sldId="2147478926"/>
                <pc2:cmMk id="{67038A2D-1482-443D-B82E-9E31A2793592}"/>
              </pc2:cmMkLst>
            </pc226:cmChg>
          </p:ext>
        </pc:extLst>
      </pc:sldChg>
      <pc:sldChg chg="modSp modCm">
        <pc:chgData name="Rebecca Diaz-Castrejon" userId="S::rebecca_neimandcollaborative.com#ext#@ncconnect.onmicrosoft.com::2e9df2d5-df92-4e5c-ad51-805d35800e25" providerId="AD" clId="Web-{2C3F6F8A-6F16-4C32-7F35-96A4B0ECFAD4}" dt="2024-06-07T00:48:24.382" v="704" actId="20577"/>
        <pc:sldMkLst>
          <pc:docMk/>
          <pc:sldMk cId="0" sldId="2147478928"/>
        </pc:sldMkLst>
        <pc:spChg chg="mod">
          <ac:chgData name="Rebecca Diaz-Castrejon" userId="S::rebecca_neimandcollaborative.com#ext#@ncconnect.onmicrosoft.com::2e9df2d5-df92-4e5c-ad51-805d35800e25" providerId="AD" clId="Web-{2C3F6F8A-6F16-4C32-7F35-96A4B0ECFAD4}" dt="2024-06-07T00:48:24.382" v="704" actId="20577"/>
          <ac:spMkLst>
            <pc:docMk/>
            <pc:sldMk cId="0" sldId="2147478928"/>
            <ac:spMk id="55" creationId="{00000000-0000-0000-0000-000000000000}"/>
          </ac:spMkLst>
        </pc:spChg>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2C3F6F8A-6F16-4C32-7F35-96A4B0ECFAD4}" dt="2024-06-07T00:48:22.304" v="702" actId="20577"/>
              <pc2:cmMkLst xmlns:pc2="http://schemas.microsoft.com/office/powerpoint/2019/9/main/command">
                <pc:docMk/>
                <pc:sldMk cId="0" sldId="2147478928"/>
                <pc2:cmMk id="{0B3B427D-608B-482E-986F-9EABCBFA04C8}"/>
              </pc2:cmMkLst>
              <pc226:cmRplyChg chg="add">
                <pc226:chgData name="Rebecca Diaz-Castrejon" userId="S::rebecca_neimandcollaborative.com#ext#@ncconnect.onmicrosoft.com::2e9df2d5-df92-4e5c-ad51-805d35800e25" providerId="AD" clId="Web-{2C3F6F8A-6F16-4C32-7F35-96A4B0ECFAD4}" dt="2024-06-07T00:48:03.648" v="694"/>
                <pc2:cmRplyMkLst xmlns:pc2="http://schemas.microsoft.com/office/powerpoint/2019/9/main/command">
                  <pc:docMk/>
                  <pc:sldMk cId="0" sldId="2147478928"/>
                  <pc2:cmMk id="{0B3B427D-608B-482E-986F-9EABCBFA04C8}"/>
                  <pc2:cmRplyMk id="{60F7B4B7-AC9C-4E6C-80D2-7B11D63D2E52}"/>
                </pc2:cmRplyMkLst>
              </pc226:cmRplyChg>
            </pc226:cmChg>
          </p:ext>
        </pc:extLst>
      </pc:sldChg>
      <pc:sldChg chg="modCm">
        <pc:chgData name="Rebecca Diaz-Castrejon" userId="S::rebecca_neimandcollaborative.com#ext#@ncconnect.onmicrosoft.com::2e9df2d5-df92-4e5c-ad51-805d35800e25" providerId="AD" clId="Web-{2C3F6F8A-6F16-4C32-7F35-96A4B0ECFAD4}" dt="2024-06-07T00:49:14.727" v="705"/>
        <pc:sldMkLst>
          <pc:docMk/>
          <pc:sldMk cId="0" sldId="2147478929"/>
        </pc:sldMkLst>
        <pc:extLst>
          <p:ext xmlns:p="http://schemas.openxmlformats.org/presentationml/2006/main" uri="{D6D511B9-2390-475A-947B-AFAB55BFBCF1}">
            <pc226:cmChg xmlns:pc226="http://schemas.microsoft.com/office/powerpoint/2022/06/main/command" chg="">
              <pc226:chgData name="Rebecca Diaz-Castrejon" userId="S::rebecca_neimandcollaborative.com#ext#@ncconnect.onmicrosoft.com::2e9df2d5-df92-4e5c-ad51-805d35800e25" providerId="AD" clId="Web-{2C3F6F8A-6F16-4C32-7F35-96A4B0ECFAD4}" dt="2024-06-07T00:49:14.727" v="705"/>
              <pc2:cmMkLst xmlns:pc2="http://schemas.microsoft.com/office/powerpoint/2019/9/main/command">
                <pc:docMk/>
                <pc:sldMk cId="0" sldId="2147478929"/>
                <pc2:cmMk id="{4ED4DEDE-3352-4751-8CA8-089EC3A57592}"/>
              </pc2:cmMkLst>
              <pc226:cmRplyChg chg="add">
                <pc226:chgData name="Rebecca Diaz-Castrejon" userId="S::rebecca_neimandcollaborative.com#ext#@ncconnect.onmicrosoft.com::2e9df2d5-df92-4e5c-ad51-805d35800e25" providerId="AD" clId="Web-{2C3F6F8A-6F16-4C32-7F35-96A4B0ECFAD4}" dt="2024-06-07T00:49:14.727" v="705"/>
                <pc2:cmRplyMkLst xmlns:pc2="http://schemas.microsoft.com/office/powerpoint/2019/9/main/command">
                  <pc:docMk/>
                  <pc:sldMk cId="0" sldId="2147478929"/>
                  <pc2:cmMk id="{4ED4DEDE-3352-4751-8CA8-089EC3A57592}"/>
                  <pc2:cmRplyMk id="{8E18F0C3-F153-4AB4-9F88-BA5BBF0F47DC}"/>
                </pc2:cmRplyMkLst>
              </pc226:cmRplyChg>
            </pc226:cmChg>
          </p:ext>
        </pc:extLst>
      </pc:sldChg>
      <pc:sldChg chg="modCm">
        <pc:chgData name="Rebecca Diaz-Castrejon" userId="S::rebecca_neimandcollaborative.com#ext#@ncconnect.onmicrosoft.com::2e9df2d5-df92-4e5c-ad51-805d35800e25" providerId="AD" clId="Web-{2C3F6F8A-6F16-4C32-7F35-96A4B0ECFAD4}" dt="2024-06-07T01:08:56.632" v="762"/>
        <pc:sldMkLst>
          <pc:docMk/>
          <pc:sldMk cId="2786167085" sldId="2147478936"/>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2C3F6F8A-6F16-4C32-7F35-96A4B0ECFAD4}" dt="2024-06-07T01:08:56.632" v="762"/>
              <pc2:cmMkLst xmlns:pc2="http://schemas.microsoft.com/office/powerpoint/2019/9/main/command">
                <pc:docMk/>
                <pc:sldMk cId="2786167085" sldId="2147478936"/>
                <pc2:cmMk id="{3F080F58-3A35-47A8-A4AB-F170B91CA6D3}"/>
              </pc2:cmMkLst>
              <pc226:cmRplyChg chg="mod modRxn">
                <pc226:chgData name="Rebecca Diaz-Castrejon" userId="S::rebecca_neimandcollaborative.com#ext#@ncconnect.onmicrosoft.com::2e9df2d5-df92-4e5c-ad51-805d35800e25" providerId="AD" clId="Web-{2C3F6F8A-6F16-4C32-7F35-96A4B0ECFAD4}" dt="2024-06-06T23:36:16.761" v="4"/>
                <pc2:cmRplyMkLst xmlns:pc2="http://schemas.microsoft.com/office/powerpoint/2019/9/main/command">
                  <pc:docMk/>
                  <pc:sldMk cId="2786167085" sldId="2147478936"/>
                  <pc2:cmMk id="{3F080F58-3A35-47A8-A4AB-F170B91CA6D3}"/>
                  <pc2:cmRplyMk id="{1C7DF8CE-349B-407D-8491-8E926ED2354D}"/>
                </pc2:cmRplyMkLst>
              </pc226:cmRplyChg>
            </pc226:cmChg>
          </p:ext>
        </pc:extLst>
      </pc:sldChg>
      <pc:sldChg chg="addSp delSp modSp modCm">
        <pc:chgData name="Rebecca Diaz-Castrejon" userId="S::rebecca_neimandcollaborative.com#ext#@ncconnect.onmicrosoft.com::2e9df2d5-df92-4e5c-ad51-805d35800e25" providerId="AD" clId="Web-{2C3F6F8A-6F16-4C32-7F35-96A4B0ECFAD4}" dt="2024-06-07T00:46:39.897" v="693" actId="1076"/>
        <pc:sldMkLst>
          <pc:docMk/>
          <pc:sldMk cId="1062497065" sldId="2147478938"/>
        </pc:sldMkLst>
        <pc:spChg chg="mod ord">
          <ac:chgData name="Rebecca Diaz-Castrejon" userId="S::rebecca_neimandcollaborative.com#ext#@ncconnect.onmicrosoft.com::2e9df2d5-df92-4e5c-ad51-805d35800e25" providerId="AD" clId="Web-{2C3F6F8A-6F16-4C32-7F35-96A4B0ECFAD4}" dt="2024-06-07T00:46:39.897" v="693" actId="1076"/>
          <ac:spMkLst>
            <pc:docMk/>
            <pc:sldMk cId="1062497065" sldId="2147478938"/>
            <ac:spMk id="5" creationId="{00000000-0000-0000-0000-000000000000}"/>
          </ac:spMkLst>
        </pc:spChg>
        <pc:spChg chg="add">
          <ac:chgData name="Rebecca Diaz-Castrejon" userId="S::rebecca_neimandcollaborative.com#ext#@ncconnect.onmicrosoft.com::2e9df2d5-df92-4e5c-ad51-805d35800e25" providerId="AD" clId="Web-{2C3F6F8A-6F16-4C32-7F35-96A4B0ECFAD4}" dt="2024-06-07T00:17:26.895" v="367"/>
          <ac:spMkLst>
            <pc:docMk/>
            <pc:sldMk cId="1062497065" sldId="2147478938"/>
            <ac:spMk id="10" creationId="{E7E70EFC-FC2C-7DD4-6CED-89B3B8C96F54}"/>
          </ac:spMkLst>
        </pc:spChg>
        <pc:spChg chg="add mod">
          <ac:chgData name="Rebecca Diaz-Castrejon" userId="S::rebecca_neimandcollaborative.com#ext#@ncconnect.onmicrosoft.com::2e9df2d5-df92-4e5c-ad51-805d35800e25" providerId="AD" clId="Web-{2C3F6F8A-6F16-4C32-7F35-96A4B0ECFAD4}" dt="2024-06-07T00:18:28.224" v="375" actId="20577"/>
          <ac:spMkLst>
            <pc:docMk/>
            <pc:sldMk cId="1062497065" sldId="2147478938"/>
            <ac:spMk id="12" creationId="{CDAD7440-3526-6218-D1EC-2FB006B1669D}"/>
          </ac:spMkLst>
        </pc:spChg>
        <pc:spChg chg="add ord">
          <ac:chgData name="Rebecca Diaz-Castrejon" userId="S::rebecca_neimandcollaborative.com#ext#@ncconnect.onmicrosoft.com::2e9df2d5-df92-4e5c-ad51-805d35800e25" providerId="AD" clId="Web-{2C3F6F8A-6F16-4C32-7F35-96A4B0ECFAD4}" dt="2024-06-07T00:25:51.947" v="478"/>
          <ac:spMkLst>
            <pc:docMk/>
            <pc:sldMk cId="1062497065" sldId="2147478938"/>
            <ac:spMk id="14" creationId="{D8BD38F4-4854-DF27-9155-DA18702FF7F1}"/>
          </ac:spMkLst>
        </pc:spChg>
        <pc:spChg chg="mod">
          <ac:chgData name="Rebecca Diaz-Castrejon" userId="S::rebecca_neimandcollaborative.com#ext#@ncconnect.onmicrosoft.com::2e9df2d5-df92-4e5c-ad51-805d35800e25" providerId="AD" clId="Web-{2C3F6F8A-6F16-4C32-7F35-96A4B0ECFAD4}" dt="2024-06-07T00:46:35.272" v="692" actId="1076"/>
          <ac:spMkLst>
            <pc:docMk/>
            <pc:sldMk cId="1062497065" sldId="2147478938"/>
            <ac:spMk id="18" creationId="{22D01C29-80F3-2345-2BFB-253089776385}"/>
          </ac:spMkLst>
        </pc:spChg>
        <pc:spChg chg="add del mod topLvl">
          <ac:chgData name="Rebecca Diaz-Castrejon" userId="S::rebecca_neimandcollaborative.com#ext#@ncconnect.onmicrosoft.com::2e9df2d5-df92-4e5c-ad51-805d35800e25" providerId="AD" clId="Web-{2C3F6F8A-6F16-4C32-7F35-96A4B0ECFAD4}" dt="2024-06-07T00:25:30.509" v="472"/>
          <ac:spMkLst>
            <pc:docMk/>
            <pc:sldMk cId="1062497065" sldId="2147478938"/>
            <ac:spMk id="22" creationId="{4D3CC3AE-CBF8-2296-AB4B-E946641BF48C}"/>
          </ac:spMkLst>
        </pc:spChg>
        <pc:spChg chg="add del mod topLvl">
          <ac:chgData name="Rebecca Diaz-Castrejon" userId="S::rebecca_neimandcollaborative.com#ext#@ncconnect.onmicrosoft.com::2e9df2d5-df92-4e5c-ad51-805d35800e25" providerId="AD" clId="Web-{2C3F6F8A-6F16-4C32-7F35-96A4B0ECFAD4}" dt="2024-06-07T00:25:30.509" v="471"/>
          <ac:spMkLst>
            <pc:docMk/>
            <pc:sldMk cId="1062497065" sldId="2147478938"/>
            <ac:spMk id="24" creationId="{6C72B349-E6BB-D453-88BE-2A4FED0B1062}"/>
          </ac:spMkLst>
        </pc:spChg>
        <pc:spChg chg="add del mod topLvl">
          <ac:chgData name="Rebecca Diaz-Castrejon" userId="S::rebecca_neimandcollaborative.com#ext#@ncconnect.onmicrosoft.com::2e9df2d5-df92-4e5c-ad51-805d35800e25" providerId="AD" clId="Web-{2C3F6F8A-6F16-4C32-7F35-96A4B0ECFAD4}" dt="2024-06-07T00:25:30.509" v="469"/>
          <ac:spMkLst>
            <pc:docMk/>
            <pc:sldMk cId="1062497065" sldId="2147478938"/>
            <ac:spMk id="30" creationId="{20A92EBD-A497-A28E-1333-EB24DF90BCAE}"/>
          </ac:spMkLst>
        </pc:spChg>
        <pc:grpChg chg="add">
          <ac:chgData name="Rebecca Diaz-Castrejon" userId="S::rebecca_neimandcollaborative.com#ext#@ncconnect.onmicrosoft.com::2e9df2d5-df92-4e5c-ad51-805d35800e25" providerId="AD" clId="Web-{2C3F6F8A-6F16-4C32-7F35-96A4B0ECFAD4}" dt="2024-06-07T00:23:37.758" v="449"/>
          <ac:grpSpMkLst>
            <pc:docMk/>
            <pc:sldMk cId="1062497065" sldId="2147478938"/>
            <ac:grpSpMk id="19" creationId="{AEDFD9B3-9E6F-5A17-6EE5-E12411A83637}"/>
          </ac:grpSpMkLst>
        </pc:grpChg>
        <pc:grpChg chg="add mod ord">
          <ac:chgData name="Rebecca Diaz-Castrejon" userId="S::rebecca_neimandcollaborative.com#ext#@ncconnect.onmicrosoft.com::2e9df2d5-df92-4e5c-ad51-805d35800e25" providerId="AD" clId="Web-{2C3F6F8A-6F16-4C32-7F35-96A4B0ECFAD4}" dt="2024-06-07T00:25:58.791" v="479"/>
          <ac:grpSpMkLst>
            <pc:docMk/>
            <pc:sldMk cId="1062497065" sldId="2147478938"/>
            <ac:grpSpMk id="20" creationId="{47A6F4A4-CE07-682E-D541-BE3BEE588EC7}"/>
          </ac:grpSpMkLst>
        </pc:grpChg>
        <pc:grpChg chg="add del mod topLvl">
          <ac:chgData name="Rebecca Diaz-Castrejon" userId="S::rebecca_neimandcollaborative.com#ext#@ncconnect.onmicrosoft.com::2e9df2d5-df92-4e5c-ad51-805d35800e25" providerId="AD" clId="Web-{2C3F6F8A-6F16-4C32-7F35-96A4B0ECFAD4}" dt="2024-06-07T00:25:30.509" v="470"/>
          <ac:grpSpMkLst>
            <pc:docMk/>
            <pc:sldMk cId="1062497065" sldId="2147478938"/>
            <ac:grpSpMk id="28" creationId="{81E9A2E3-5362-E06B-A060-863F62357E52}"/>
          </ac:grpSpMkLst>
        </pc:grpChg>
        <pc:grpChg chg="add del">
          <ac:chgData name="Rebecca Diaz-Castrejon" userId="S::rebecca_neimandcollaborative.com#ext#@ncconnect.onmicrosoft.com::2e9df2d5-df92-4e5c-ad51-805d35800e25" providerId="AD" clId="Web-{2C3F6F8A-6F16-4C32-7F35-96A4B0ECFAD4}" dt="2024-06-07T00:25:28.181" v="464"/>
          <ac:grpSpMkLst>
            <pc:docMk/>
            <pc:sldMk cId="1062497065" sldId="2147478938"/>
            <ac:grpSpMk id="31" creationId="{1CC150EA-C3AB-7E37-CD36-BF20D3FDA4DC}"/>
          </ac:grpSpMkLst>
        </pc:grpChg>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2C3F6F8A-6F16-4C32-7F35-96A4B0ECFAD4}" dt="2024-06-07T00:19:57.709" v="387" actId="20577"/>
              <pc2:cmMkLst xmlns:pc2="http://schemas.microsoft.com/office/powerpoint/2019/9/main/command">
                <pc:docMk/>
                <pc:sldMk cId="1062497065" sldId="2147478938"/>
                <pc2:cmMk id="{B0B89C17-CCDC-4EDC-8CA1-BADAD163ECD1}"/>
              </pc2:cmMkLst>
            </pc226:cmChg>
            <pc226:cmChg xmlns:pc226="http://schemas.microsoft.com/office/powerpoint/2022/06/main/command" chg="mod">
              <pc226:chgData name="Rebecca Diaz-Castrejon" userId="S::rebecca_neimandcollaborative.com#ext#@ncconnect.onmicrosoft.com::2e9df2d5-df92-4e5c-ad51-805d35800e25" providerId="AD" clId="Web-{2C3F6F8A-6F16-4C32-7F35-96A4B0ECFAD4}" dt="2024-06-07T00:19:57.709" v="387" actId="20577"/>
              <pc2:cmMkLst xmlns:pc2="http://schemas.microsoft.com/office/powerpoint/2019/9/main/command">
                <pc:docMk/>
                <pc:sldMk cId="1062497065" sldId="2147478938"/>
                <pc2:cmMk id="{AAFF045D-12D0-4BF7-BCCF-71283DB20285}"/>
              </pc2:cmMkLst>
            </pc226:cmChg>
            <pc226:cmChg xmlns:pc226="http://schemas.microsoft.com/office/powerpoint/2022/06/main/command" chg="mod">
              <pc226:chgData name="Rebecca Diaz-Castrejon" userId="S::rebecca_neimandcollaborative.com#ext#@ncconnect.onmicrosoft.com::2e9df2d5-df92-4e5c-ad51-805d35800e25" providerId="AD" clId="Web-{2C3F6F8A-6F16-4C32-7F35-96A4B0ECFAD4}" dt="2024-06-07T00:45:56.240" v="685" actId="20577"/>
              <pc2:cmMkLst xmlns:pc2="http://schemas.microsoft.com/office/powerpoint/2019/9/main/command">
                <pc:docMk/>
                <pc:sldMk cId="1062497065" sldId="2147478938"/>
                <pc2:cmMk id="{6EA60DAF-8677-42EE-9FC5-6CDF708B4477}"/>
              </pc2:cmMkLst>
            </pc226:cmChg>
          </p:ext>
        </pc:extLst>
      </pc:sldChg>
      <pc:sldChg chg="addSp delSp modSp modCm">
        <pc:chgData name="Rebecca Diaz-Castrejon" userId="S::rebecca_neimandcollaborative.com#ext#@ncconnect.onmicrosoft.com::2e9df2d5-df92-4e5c-ad51-805d35800e25" providerId="AD" clId="Web-{2C3F6F8A-6F16-4C32-7F35-96A4B0ECFAD4}" dt="2024-06-07T00:54:35.558" v="716" actId="1076"/>
        <pc:sldMkLst>
          <pc:docMk/>
          <pc:sldMk cId="2401745229" sldId="2147478939"/>
        </pc:sldMkLst>
        <pc:spChg chg="del">
          <ac:chgData name="Rebecca Diaz-Castrejon" userId="S::rebecca_neimandcollaborative.com#ext#@ncconnect.onmicrosoft.com::2e9df2d5-df92-4e5c-ad51-805d35800e25" providerId="AD" clId="Web-{2C3F6F8A-6F16-4C32-7F35-96A4B0ECFAD4}" dt="2024-06-07T00:40:41.284" v="632"/>
          <ac:spMkLst>
            <pc:docMk/>
            <pc:sldMk cId="2401745229" sldId="2147478939"/>
            <ac:spMk id="5" creationId="{00000000-0000-0000-0000-000000000000}"/>
          </ac:spMkLst>
        </pc:spChg>
        <pc:spChg chg="add">
          <ac:chgData name="Rebecca Diaz-Castrejon" userId="S::rebecca_neimandcollaborative.com#ext#@ncconnect.onmicrosoft.com::2e9df2d5-df92-4e5c-ad51-805d35800e25" providerId="AD" clId="Web-{2C3F6F8A-6F16-4C32-7F35-96A4B0ECFAD4}" dt="2024-06-07T00:40:49.315" v="633"/>
          <ac:spMkLst>
            <pc:docMk/>
            <pc:sldMk cId="2401745229" sldId="2147478939"/>
            <ac:spMk id="7" creationId="{5ED76ED3-78A1-29ED-3E2F-4345DA8FCCF4}"/>
          </ac:spMkLst>
        </pc:spChg>
        <pc:spChg chg="mod">
          <ac:chgData name="Rebecca Diaz-Castrejon" userId="S::rebecca_neimandcollaborative.com#ext#@ncconnect.onmicrosoft.com::2e9df2d5-df92-4e5c-ad51-805d35800e25" providerId="AD" clId="Web-{2C3F6F8A-6F16-4C32-7F35-96A4B0ECFAD4}" dt="2024-06-07T00:40:17.284" v="623" actId="1076"/>
          <ac:spMkLst>
            <pc:docMk/>
            <pc:sldMk cId="2401745229" sldId="2147478939"/>
            <ac:spMk id="12" creationId="{5227153E-33D3-13E8-57AD-832B22809EFE}"/>
          </ac:spMkLst>
        </pc:spChg>
        <pc:spChg chg="mod">
          <ac:chgData name="Rebecca Diaz-Castrejon" userId="S::rebecca_neimandcollaborative.com#ext#@ncconnect.onmicrosoft.com::2e9df2d5-df92-4e5c-ad51-805d35800e25" providerId="AD" clId="Web-{2C3F6F8A-6F16-4C32-7F35-96A4B0ECFAD4}" dt="2024-06-07T00:40:37.628" v="631" actId="1076"/>
          <ac:spMkLst>
            <pc:docMk/>
            <pc:sldMk cId="2401745229" sldId="2147478939"/>
            <ac:spMk id="14" creationId="{FB4E49EB-D90A-E3DE-6F26-FE16C06DCAE1}"/>
          </ac:spMkLst>
        </pc:spChg>
        <pc:spChg chg="mod">
          <ac:chgData name="Rebecca Diaz-Castrejon" userId="S::rebecca_neimandcollaborative.com#ext#@ncconnect.onmicrosoft.com::2e9df2d5-df92-4e5c-ad51-805d35800e25" providerId="AD" clId="Web-{2C3F6F8A-6F16-4C32-7F35-96A4B0ECFAD4}" dt="2024-06-07T00:44:06.599" v="669" actId="1076"/>
          <ac:spMkLst>
            <pc:docMk/>
            <pc:sldMk cId="2401745229" sldId="2147478939"/>
            <ac:spMk id="18" creationId="{22D01C29-80F3-2345-2BFB-253089776385}"/>
          </ac:spMkLst>
        </pc:spChg>
        <pc:spChg chg="mod">
          <ac:chgData name="Rebecca Diaz-Castrejon" userId="S::rebecca_neimandcollaborative.com#ext#@ncconnect.onmicrosoft.com::2e9df2d5-df92-4e5c-ad51-805d35800e25" providerId="AD" clId="Web-{2C3F6F8A-6F16-4C32-7F35-96A4B0ECFAD4}" dt="2024-06-07T00:54:35.558" v="716" actId="1076"/>
          <ac:spMkLst>
            <pc:docMk/>
            <pc:sldMk cId="2401745229" sldId="2147478939"/>
            <ac:spMk id="19" creationId="{22C78F17-2004-7DD5-C166-CB4E54F280ED}"/>
          </ac:spMkLst>
        </pc:spChg>
        <pc:spChg chg="mod">
          <ac:chgData name="Rebecca Diaz-Castrejon" userId="S::rebecca_neimandcollaborative.com#ext#@ncconnect.onmicrosoft.com::2e9df2d5-df92-4e5c-ad51-805d35800e25" providerId="AD" clId="Web-{2C3F6F8A-6F16-4C32-7F35-96A4B0ECFAD4}" dt="2024-06-07T00:40:30.753" v="628" actId="1076"/>
          <ac:spMkLst>
            <pc:docMk/>
            <pc:sldMk cId="2401745229" sldId="2147478939"/>
            <ac:spMk id="27" creationId="{5227153E-33D3-13E8-57AD-832B22809EFE}"/>
          </ac:spMkLst>
        </pc:spChg>
        <pc:spChg chg="mod">
          <ac:chgData name="Rebecca Diaz-Castrejon" userId="S::rebecca_neimandcollaborative.com#ext#@ncconnect.onmicrosoft.com::2e9df2d5-df92-4e5c-ad51-805d35800e25" providerId="AD" clId="Web-{2C3F6F8A-6F16-4C32-7F35-96A4B0ECFAD4}" dt="2024-06-07T00:40:30.753" v="629" actId="1076"/>
          <ac:spMkLst>
            <pc:docMk/>
            <pc:sldMk cId="2401745229" sldId="2147478939"/>
            <ac:spMk id="28" creationId="{FB4E49EB-D90A-E3DE-6F26-FE16C06DCAE1}"/>
          </ac:spMkLst>
        </pc:spChg>
        <pc:spChg chg="del">
          <ac:chgData name="Rebecca Diaz-Castrejon" userId="S::rebecca_neimandcollaborative.com#ext#@ncconnect.onmicrosoft.com::2e9df2d5-df92-4e5c-ad51-805d35800e25" providerId="AD" clId="Web-{2C3F6F8A-6F16-4C32-7F35-96A4B0ECFAD4}" dt="2024-06-07T00:40:10.690" v="622"/>
          <ac:spMkLst>
            <pc:docMk/>
            <pc:sldMk cId="2401745229" sldId="2147478939"/>
            <ac:spMk id="32" creationId="{50E56434-5A40-EFB4-DB20-7C9E2F057580}"/>
          </ac:spMkLst>
        </pc:spChg>
        <pc:spChg chg="del">
          <ac:chgData name="Rebecca Diaz-Castrejon" userId="S::rebecca_neimandcollaborative.com#ext#@ncconnect.onmicrosoft.com::2e9df2d5-df92-4e5c-ad51-805d35800e25" providerId="AD" clId="Web-{2C3F6F8A-6F16-4C32-7F35-96A4B0ECFAD4}" dt="2024-06-07T00:40:10.690" v="621"/>
          <ac:spMkLst>
            <pc:docMk/>
            <pc:sldMk cId="2401745229" sldId="2147478939"/>
            <ac:spMk id="33" creationId="{382F008B-3932-70AC-3B70-64BCB171E044}"/>
          </ac:spMkLst>
        </pc:spChg>
        <pc:spChg chg="del">
          <ac:chgData name="Rebecca Diaz-Castrejon" userId="S::rebecca_neimandcollaborative.com#ext#@ncconnect.onmicrosoft.com::2e9df2d5-df92-4e5c-ad51-805d35800e25" providerId="AD" clId="Web-{2C3F6F8A-6F16-4C32-7F35-96A4B0ECFAD4}" dt="2024-06-07T00:40:10.690" v="619"/>
          <ac:spMkLst>
            <pc:docMk/>
            <pc:sldMk cId="2401745229" sldId="2147478939"/>
            <ac:spMk id="37" creationId="{589AAB86-36AC-E257-74A6-0DCE6303FE46}"/>
          </ac:spMkLst>
        </pc:spChg>
        <pc:grpChg chg="mod">
          <ac:chgData name="Rebecca Diaz-Castrejon" userId="S::rebecca_neimandcollaborative.com#ext#@ncconnect.onmicrosoft.com::2e9df2d5-df92-4e5c-ad51-805d35800e25" providerId="AD" clId="Web-{2C3F6F8A-6F16-4C32-7F35-96A4B0ECFAD4}" dt="2024-06-07T00:40:17.299" v="624" actId="1076"/>
          <ac:grpSpMkLst>
            <pc:docMk/>
            <pc:sldMk cId="2401745229" sldId="2147478939"/>
            <ac:grpSpMk id="20" creationId="{AEC3468A-B69D-F211-3D60-65DFA54ECBBC}"/>
          </ac:grpSpMkLst>
        </pc:grpChg>
        <pc:grpChg chg="mod">
          <ac:chgData name="Rebecca Diaz-Castrejon" userId="S::rebecca_neimandcollaborative.com#ext#@ncconnect.onmicrosoft.com::2e9df2d5-df92-4e5c-ad51-805d35800e25" providerId="AD" clId="Web-{2C3F6F8A-6F16-4C32-7F35-96A4B0ECFAD4}" dt="2024-06-07T00:40:30.768" v="630" actId="1076"/>
          <ac:grpSpMkLst>
            <pc:docMk/>
            <pc:sldMk cId="2401745229" sldId="2147478939"/>
            <ac:grpSpMk id="29" creationId="{AEC3468A-B69D-F211-3D60-65DFA54ECBBC}"/>
          </ac:grpSpMkLst>
        </pc:grpChg>
        <pc:grpChg chg="del">
          <ac:chgData name="Rebecca Diaz-Castrejon" userId="S::rebecca_neimandcollaborative.com#ext#@ncconnect.onmicrosoft.com::2e9df2d5-df92-4e5c-ad51-805d35800e25" providerId="AD" clId="Web-{2C3F6F8A-6F16-4C32-7F35-96A4B0ECFAD4}" dt="2024-06-07T00:40:10.690" v="620"/>
          <ac:grpSpMkLst>
            <pc:docMk/>
            <pc:sldMk cId="2401745229" sldId="2147478939"/>
            <ac:grpSpMk id="34" creationId="{445AF90F-87E2-6B4D-1648-5DD594F840D8}"/>
          </ac:grpSpMkLst>
        </pc:grpChg>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2C3F6F8A-6F16-4C32-7F35-96A4B0ECFAD4}" dt="2024-06-07T00:51:52.728" v="714" actId="20577"/>
              <pc2:cmMkLst xmlns:pc2="http://schemas.microsoft.com/office/powerpoint/2019/9/main/command">
                <pc:docMk/>
                <pc:sldMk cId="2401745229" sldId="2147478939"/>
                <pc2:cmMk id="{F3426787-7D0F-4184-80EA-E723F4327B88}"/>
              </pc2:cmMkLst>
            </pc226:cmChg>
            <pc226:cmChg xmlns:pc226="http://schemas.microsoft.com/office/powerpoint/2022/06/main/command" chg="mod">
              <pc226:chgData name="Rebecca Diaz-Castrejon" userId="S::rebecca_neimandcollaborative.com#ext#@ncconnect.onmicrosoft.com::2e9df2d5-df92-4e5c-ad51-805d35800e25" providerId="AD" clId="Web-{2C3F6F8A-6F16-4C32-7F35-96A4B0ECFAD4}" dt="2024-06-07T00:51:52.728" v="714" actId="20577"/>
              <pc2:cmMkLst xmlns:pc2="http://schemas.microsoft.com/office/powerpoint/2019/9/main/command">
                <pc:docMk/>
                <pc:sldMk cId="2401745229" sldId="2147478939"/>
                <pc2:cmMk id="{02B65C8C-3EE8-43E7-9A52-8C0B93FB6BB2}"/>
              </pc2:cmMkLst>
            </pc226:cmChg>
          </p:ext>
        </pc:extLst>
      </pc:sldChg>
      <pc:sldChg chg="addSp delSp modSp modCm">
        <pc:chgData name="Rebecca Diaz-Castrejon" userId="S::rebecca_neimandcollaborative.com#ext#@ncconnect.onmicrosoft.com::2e9df2d5-df92-4e5c-ad51-805d35800e25" providerId="AD" clId="Web-{2C3F6F8A-6F16-4C32-7F35-96A4B0ECFAD4}" dt="2024-06-07T00:22:19.038" v="431" actId="1076"/>
        <pc:sldMkLst>
          <pc:docMk/>
          <pc:sldMk cId="3536237577" sldId="2147478940"/>
        </pc:sldMkLst>
        <pc:spChg chg="mod">
          <ac:chgData name="Rebecca Diaz-Castrejon" userId="S::rebecca_neimandcollaborative.com#ext#@ncconnect.onmicrosoft.com::2e9df2d5-df92-4e5c-ad51-805d35800e25" providerId="AD" clId="Web-{2C3F6F8A-6F16-4C32-7F35-96A4B0ECFAD4}" dt="2024-06-07T00:14:53.097" v="339" actId="14100"/>
          <ac:spMkLst>
            <pc:docMk/>
            <pc:sldMk cId="3536237577" sldId="2147478940"/>
            <ac:spMk id="5" creationId="{00000000-0000-0000-0000-000000000000}"/>
          </ac:spMkLst>
        </pc:spChg>
        <pc:spChg chg="del mod topLvl">
          <ac:chgData name="Rebecca Diaz-Castrejon" userId="S::rebecca_neimandcollaborative.com#ext#@ncconnect.onmicrosoft.com::2e9df2d5-df92-4e5c-ad51-805d35800e25" providerId="AD" clId="Web-{2C3F6F8A-6F16-4C32-7F35-96A4B0ECFAD4}" dt="2024-06-07T00:21:29.163" v="424"/>
          <ac:spMkLst>
            <pc:docMk/>
            <pc:sldMk cId="3536237577" sldId="2147478940"/>
            <ac:spMk id="7" creationId="{71226848-23F4-2F79-D4ED-FDC896C04093}"/>
          </ac:spMkLst>
        </pc:spChg>
        <pc:spChg chg="mod topLvl">
          <ac:chgData name="Rebecca Diaz-Castrejon" userId="S::rebecca_neimandcollaborative.com#ext#@ncconnect.onmicrosoft.com::2e9df2d5-df92-4e5c-ad51-805d35800e25" providerId="AD" clId="Web-{2C3F6F8A-6F16-4C32-7F35-96A4B0ECFAD4}" dt="2024-06-07T00:21:24.710" v="422" actId="14100"/>
          <ac:spMkLst>
            <pc:docMk/>
            <pc:sldMk cId="3536237577" sldId="2147478940"/>
            <ac:spMk id="11" creationId="{0D848FC8-26B6-CE86-0C4C-53EF621BBC12}"/>
          </ac:spMkLst>
        </pc:spChg>
        <pc:spChg chg="add mod">
          <ac:chgData name="Rebecca Diaz-Castrejon" userId="S::rebecca_neimandcollaborative.com#ext#@ncconnect.onmicrosoft.com::2e9df2d5-df92-4e5c-ad51-805d35800e25" providerId="AD" clId="Web-{2C3F6F8A-6F16-4C32-7F35-96A4B0ECFAD4}" dt="2024-06-07T00:22:02.585" v="427" actId="1076"/>
          <ac:spMkLst>
            <pc:docMk/>
            <pc:sldMk cId="3536237577" sldId="2147478940"/>
            <ac:spMk id="12" creationId="{D792BC86-1CB5-147C-E9B8-750435C1AE4D}"/>
          </ac:spMkLst>
        </pc:spChg>
        <pc:spChg chg="mod">
          <ac:chgData name="Rebecca Diaz-Castrejon" userId="S::rebecca_neimandcollaborative.com#ext#@ncconnect.onmicrosoft.com::2e9df2d5-df92-4e5c-ad51-805d35800e25" providerId="AD" clId="Web-{2C3F6F8A-6F16-4C32-7F35-96A4B0ECFAD4}" dt="2024-06-07T00:14:45.800" v="338" actId="14100"/>
          <ac:spMkLst>
            <pc:docMk/>
            <pc:sldMk cId="3536237577" sldId="2147478940"/>
            <ac:spMk id="18" creationId="{22D01C29-80F3-2345-2BFB-253089776385}"/>
          </ac:spMkLst>
        </pc:spChg>
        <pc:spChg chg="mod">
          <ac:chgData name="Rebecca Diaz-Castrejon" userId="S::rebecca_neimandcollaborative.com#ext#@ncconnect.onmicrosoft.com::2e9df2d5-df92-4e5c-ad51-805d35800e25" providerId="AD" clId="Web-{2C3F6F8A-6F16-4C32-7F35-96A4B0ECFAD4}" dt="2024-06-07T00:15:32.378" v="355" actId="20577"/>
          <ac:spMkLst>
            <pc:docMk/>
            <pc:sldMk cId="3536237577" sldId="2147478940"/>
            <ac:spMk id="23" creationId="{ADF81D6B-61A2-4DA2-7273-55BC53AF1FC0}"/>
          </ac:spMkLst>
        </pc:spChg>
        <pc:spChg chg="del">
          <ac:chgData name="Rebecca Diaz-Castrejon" userId="S::rebecca_neimandcollaborative.com#ext#@ncconnect.onmicrosoft.com::2e9df2d5-df92-4e5c-ad51-805d35800e25" providerId="AD" clId="Web-{2C3F6F8A-6F16-4C32-7F35-96A4B0ECFAD4}" dt="2024-06-07T00:08:32.890" v="274"/>
          <ac:spMkLst>
            <pc:docMk/>
            <pc:sldMk cId="3536237577" sldId="2147478940"/>
            <ac:spMk id="25" creationId="{5C663257-A0F7-8615-8079-53F369061690}"/>
          </ac:spMkLst>
        </pc:spChg>
        <pc:spChg chg="del">
          <ac:chgData name="Rebecca Diaz-Castrejon" userId="S::rebecca_neimandcollaborative.com#ext#@ncconnect.onmicrosoft.com::2e9df2d5-df92-4e5c-ad51-805d35800e25" providerId="AD" clId="Web-{2C3F6F8A-6F16-4C32-7F35-96A4B0ECFAD4}" dt="2024-06-07T00:08:32.890" v="273"/>
          <ac:spMkLst>
            <pc:docMk/>
            <pc:sldMk cId="3536237577" sldId="2147478940"/>
            <ac:spMk id="38" creationId="{7C8DBE81-440E-D6DA-55CF-9808495497F5}"/>
          </ac:spMkLst>
        </pc:spChg>
        <pc:spChg chg="del">
          <ac:chgData name="Rebecca Diaz-Castrejon" userId="S::rebecca_neimandcollaborative.com#ext#@ncconnect.onmicrosoft.com::2e9df2d5-df92-4e5c-ad51-805d35800e25" providerId="AD" clId="Web-{2C3F6F8A-6F16-4C32-7F35-96A4B0ECFAD4}" dt="2024-06-07T00:08:29.843" v="271"/>
          <ac:spMkLst>
            <pc:docMk/>
            <pc:sldMk cId="3536237577" sldId="2147478940"/>
            <ac:spMk id="43" creationId="{1EF8A68E-DB43-D854-FC24-68B1CEC1F038}"/>
          </ac:spMkLst>
        </pc:spChg>
        <pc:grpChg chg="add del mod">
          <ac:chgData name="Rebecca Diaz-Castrejon" userId="S::rebecca_neimandcollaborative.com#ext#@ncconnect.onmicrosoft.com::2e9df2d5-df92-4e5c-ad51-805d35800e25" providerId="AD" clId="Web-{2C3F6F8A-6F16-4C32-7F35-96A4B0ECFAD4}" dt="2024-06-07T00:13:49.783" v="328"/>
          <ac:grpSpMkLst>
            <pc:docMk/>
            <pc:sldMk cId="3536237577" sldId="2147478940"/>
            <ac:grpSpMk id="4" creationId="{DF9AECEC-D5F0-1FA2-5E46-FED7FE806AC9}"/>
          </ac:grpSpMkLst>
        </pc:grpChg>
        <pc:grpChg chg="add mod">
          <ac:chgData name="Rebecca Diaz-Castrejon" userId="S::rebecca_neimandcollaborative.com#ext#@ncconnect.onmicrosoft.com::2e9df2d5-df92-4e5c-ad51-805d35800e25" providerId="AD" clId="Web-{2C3F6F8A-6F16-4C32-7F35-96A4B0ECFAD4}" dt="2024-06-07T00:22:02.585" v="428" actId="1076"/>
          <ac:grpSpMkLst>
            <pc:docMk/>
            <pc:sldMk cId="3536237577" sldId="2147478940"/>
            <ac:grpSpMk id="16" creationId="{11C75CA9-423E-F4BB-3A31-CDD89CB22EC7}"/>
          </ac:grpSpMkLst>
        </pc:grpChg>
        <pc:grpChg chg="add mod ord">
          <ac:chgData name="Rebecca Diaz-Castrejon" userId="S::rebecca_neimandcollaborative.com#ext#@ncconnect.onmicrosoft.com::2e9df2d5-df92-4e5c-ad51-805d35800e25" providerId="AD" clId="Web-{2C3F6F8A-6F16-4C32-7F35-96A4B0ECFAD4}" dt="2024-06-07T00:22:19.038" v="431" actId="1076"/>
          <ac:grpSpMkLst>
            <pc:docMk/>
            <pc:sldMk cId="3536237577" sldId="2147478940"/>
            <ac:grpSpMk id="19" creationId="{0528C56E-49E6-E0F4-9D31-E4CB2B69C656}"/>
          </ac:grpSpMkLst>
        </pc:grpChg>
        <pc:grpChg chg="del mod topLvl">
          <ac:chgData name="Rebecca Diaz-Castrejon" userId="S::rebecca_neimandcollaborative.com#ext#@ncconnect.onmicrosoft.com::2e9df2d5-df92-4e5c-ad51-805d35800e25" providerId="AD" clId="Web-{2C3F6F8A-6F16-4C32-7F35-96A4B0ECFAD4}" dt="2024-06-07T00:21:29.163" v="423"/>
          <ac:grpSpMkLst>
            <pc:docMk/>
            <pc:sldMk cId="3536237577" sldId="2147478940"/>
            <ac:grpSpMk id="22" creationId="{5684C6A6-1F1F-168F-4D5B-8C30FD458194}"/>
          </ac:grpSpMkLst>
        </pc:grpChg>
        <pc:grpChg chg="del">
          <ac:chgData name="Rebecca Diaz-Castrejon" userId="S::rebecca_neimandcollaborative.com#ext#@ncconnect.onmicrosoft.com::2e9df2d5-df92-4e5c-ad51-805d35800e25" providerId="AD" clId="Web-{2C3F6F8A-6F16-4C32-7F35-96A4B0ECFAD4}" dt="2024-06-07T00:08:32.890" v="272"/>
          <ac:grpSpMkLst>
            <pc:docMk/>
            <pc:sldMk cId="3536237577" sldId="2147478940"/>
            <ac:grpSpMk id="42" creationId="{A7F26040-18D7-A152-7B9C-CD557DD77844}"/>
          </ac:grpSpMkLst>
        </pc:grpChg>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2C3F6F8A-6F16-4C32-7F35-96A4B0ECFAD4}" dt="2024-06-06T23:46:55.455" v="73"/>
              <pc2:cmMkLst xmlns:pc2="http://schemas.microsoft.com/office/powerpoint/2019/9/main/command">
                <pc:docMk/>
                <pc:sldMk cId="3536237577" sldId="2147478940"/>
                <pc2:cmMk id="{74321641-69ED-40F8-AF1A-F8CFBB12DDD9}"/>
              </pc2:cmMkLst>
            </pc226:cmChg>
          </p:ext>
        </pc:extLst>
      </pc:sldChg>
      <pc:sldChg chg="modSp modCm">
        <pc:chgData name="Rebecca Diaz-Castrejon" userId="S::rebecca_neimandcollaborative.com#ext#@ncconnect.onmicrosoft.com::2e9df2d5-df92-4e5c-ad51-805d35800e25" providerId="AD" clId="Web-{2C3F6F8A-6F16-4C32-7F35-96A4B0ECFAD4}" dt="2024-06-07T01:03:27.110" v="761" actId="20577"/>
        <pc:sldMkLst>
          <pc:docMk/>
          <pc:sldMk cId="2391752560" sldId="2147478943"/>
        </pc:sldMkLst>
        <pc:spChg chg="mod">
          <ac:chgData name="Rebecca Diaz-Castrejon" userId="S::rebecca_neimandcollaborative.com#ext#@ncconnect.onmicrosoft.com::2e9df2d5-df92-4e5c-ad51-805d35800e25" providerId="AD" clId="Web-{2C3F6F8A-6F16-4C32-7F35-96A4B0ECFAD4}" dt="2024-06-07T01:03:27.110" v="761" actId="20577"/>
          <ac:spMkLst>
            <pc:docMk/>
            <pc:sldMk cId="2391752560" sldId="2147478943"/>
            <ac:spMk id="7" creationId="{00000000-0000-0000-0000-000000000000}"/>
          </ac:spMkLst>
        </pc:spChg>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2C3F6F8A-6F16-4C32-7F35-96A4B0ECFAD4}" dt="2024-06-07T01:00:02.358" v="760" actId="20577"/>
              <pc2:cmMkLst xmlns:pc2="http://schemas.microsoft.com/office/powerpoint/2019/9/main/command">
                <pc:docMk/>
                <pc:sldMk cId="2391752560" sldId="2147478943"/>
                <pc2:cmMk id="{ABA37642-7C0A-416C-861C-C49BFC7DB8A6}"/>
              </pc2:cmMkLst>
              <pc226:cmRplyChg chg="add">
                <pc226:chgData name="Rebecca Diaz-Castrejon" userId="S::rebecca_neimandcollaborative.com#ext#@ncconnect.onmicrosoft.com::2e9df2d5-df92-4e5c-ad51-805d35800e25" providerId="AD" clId="Web-{2C3F6F8A-6F16-4C32-7F35-96A4B0ECFAD4}" dt="2024-06-07T00:56:15.871" v="723"/>
                <pc2:cmRplyMkLst xmlns:pc2="http://schemas.microsoft.com/office/powerpoint/2019/9/main/command">
                  <pc:docMk/>
                  <pc:sldMk cId="2391752560" sldId="2147478943"/>
                  <pc2:cmMk id="{ABA37642-7C0A-416C-861C-C49BFC7DB8A6}"/>
                  <pc2:cmRplyMk id="{795BD3EE-CCFC-4316-AC09-0B6FB3EADC08}"/>
                </pc2:cmRplyMkLst>
              </pc226:cmRplyChg>
            </pc226:cmChg>
            <pc226:cmChg xmlns:pc226="http://schemas.microsoft.com/office/powerpoint/2022/06/main/command" chg="mod">
              <pc226:chgData name="Rebecca Diaz-Castrejon" userId="S::rebecca_neimandcollaborative.com#ext#@ncconnect.onmicrosoft.com::2e9df2d5-df92-4e5c-ad51-805d35800e25" providerId="AD" clId="Web-{2C3F6F8A-6F16-4C32-7F35-96A4B0ECFAD4}" dt="2024-06-07T01:00:02.358" v="760" actId="20577"/>
              <pc2:cmMkLst xmlns:pc2="http://schemas.microsoft.com/office/powerpoint/2019/9/main/command">
                <pc:docMk/>
                <pc:sldMk cId="2391752560" sldId="2147478943"/>
                <pc2:cmMk id="{5FC4B5FC-567A-45D7-97A9-4714185764E7}"/>
              </pc2:cmMkLst>
              <pc226:cmRplyChg chg="add">
                <pc226:chgData name="Rebecca Diaz-Castrejon" userId="S::rebecca_neimandcollaborative.com#ext#@ncconnect.onmicrosoft.com::2e9df2d5-df92-4e5c-ad51-805d35800e25" providerId="AD" clId="Web-{2C3F6F8A-6F16-4C32-7F35-96A4B0ECFAD4}" dt="2024-06-07T00:58:23.311" v="742"/>
                <pc2:cmRplyMkLst xmlns:pc2="http://schemas.microsoft.com/office/powerpoint/2019/9/main/command">
                  <pc:docMk/>
                  <pc:sldMk cId="2391752560" sldId="2147478943"/>
                  <pc2:cmMk id="{5FC4B5FC-567A-45D7-97A9-4714185764E7}"/>
                  <pc2:cmRplyMk id="{D13A8681-F947-4493-A4FB-C1E6507B4799}"/>
                </pc2:cmRplyMkLst>
              </pc226:cmRplyChg>
            </pc226:cmChg>
          </p:ext>
        </pc:extLst>
      </pc:sldChg>
      <pc:sldChg chg="modSp">
        <pc:chgData name="Rebecca Diaz-Castrejon" userId="S::rebecca_neimandcollaborative.com#ext#@ncconnect.onmicrosoft.com::2e9df2d5-df92-4e5c-ad51-805d35800e25" providerId="AD" clId="Web-{2C3F6F8A-6F16-4C32-7F35-96A4B0ECFAD4}" dt="2024-06-06T23:34:39.853" v="2"/>
        <pc:sldMkLst>
          <pc:docMk/>
          <pc:sldMk cId="3983646097" sldId="2147478944"/>
        </pc:sldMkLst>
        <pc:graphicFrameChg chg="mod modGraphic">
          <ac:chgData name="Rebecca Diaz-Castrejon" userId="S::rebecca_neimandcollaborative.com#ext#@ncconnect.onmicrosoft.com::2e9df2d5-df92-4e5c-ad51-805d35800e25" providerId="AD" clId="Web-{2C3F6F8A-6F16-4C32-7F35-96A4B0ECFAD4}" dt="2024-06-06T23:34:39.853" v="2"/>
          <ac:graphicFrameMkLst>
            <pc:docMk/>
            <pc:sldMk cId="3983646097" sldId="2147478944"/>
            <ac:graphicFrameMk id="5" creationId="{3D66B686-3594-0FD5-A4C4-DF1FF45A76EB}"/>
          </ac:graphicFrameMkLst>
        </pc:graphicFrameChg>
      </pc:sldChg>
      <pc:sldChg chg="addSp delSp modSp add replId">
        <pc:chgData name="Rebecca Diaz-Castrejon" userId="S::rebecca_neimandcollaborative.com#ext#@ncconnect.onmicrosoft.com::2e9df2d5-df92-4e5c-ad51-805d35800e25" providerId="AD" clId="Web-{2C3F6F8A-6F16-4C32-7F35-96A4B0ECFAD4}" dt="2024-06-07T00:20:49.850" v="417" actId="20577"/>
        <pc:sldMkLst>
          <pc:docMk/>
          <pc:sldMk cId="636725924" sldId="2147478945"/>
        </pc:sldMkLst>
        <pc:spChg chg="mod">
          <ac:chgData name="Rebecca Diaz-Castrejon" userId="S::rebecca_neimandcollaborative.com#ext#@ncconnect.onmicrosoft.com::2e9df2d5-df92-4e5c-ad51-805d35800e25" providerId="AD" clId="Web-{2C3F6F8A-6F16-4C32-7F35-96A4B0ECFAD4}" dt="2024-06-06T23:47:45.002" v="104"/>
          <ac:spMkLst>
            <pc:docMk/>
            <pc:sldMk cId="636725924" sldId="2147478945"/>
            <ac:spMk id="2" creationId="{00000000-0000-0000-0000-000000000000}"/>
          </ac:spMkLst>
        </pc:spChg>
        <pc:spChg chg="del">
          <ac:chgData name="Rebecca Diaz-Castrejon" userId="S::rebecca_neimandcollaborative.com#ext#@ncconnect.onmicrosoft.com::2e9df2d5-df92-4e5c-ad51-805d35800e25" providerId="AD" clId="Web-{2C3F6F8A-6F16-4C32-7F35-96A4B0ECFAD4}" dt="2024-06-06T23:49:05.737" v="140"/>
          <ac:spMkLst>
            <pc:docMk/>
            <pc:sldMk cId="636725924" sldId="2147478945"/>
            <ac:spMk id="5" creationId="{00000000-0000-0000-0000-000000000000}"/>
          </ac:spMkLst>
        </pc:spChg>
        <pc:spChg chg="del">
          <ac:chgData name="Rebecca Diaz-Castrejon" userId="S::rebecca_neimandcollaborative.com#ext#@ncconnect.onmicrosoft.com::2e9df2d5-df92-4e5c-ad51-805d35800e25" providerId="AD" clId="Web-{2C3F6F8A-6F16-4C32-7F35-96A4B0ECFAD4}" dt="2024-06-06T23:49:05.737" v="138"/>
          <ac:spMkLst>
            <pc:docMk/>
            <pc:sldMk cId="636725924" sldId="2147478945"/>
            <ac:spMk id="7" creationId="{71226848-23F4-2F79-D4ED-FDC896C04093}"/>
          </ac:spMkLst>
        </pc:spChg>
        <pc:spChg chg="mod">
          <ac:chgData name="Rebecca Diaz-Castrejon" userId="S::rebecca_neimandcollaborative.com#ext#@ncconnect.onmicrosoft.com::2e9df2d5-df92-4e5c-ad51-805d35800e25" providerId="AD" clId="Web-{2C3F6F8A-6F16-4C32-7F35-96A4B0ECFAD4}" dt="2024-06-06T23:47:42.346" v="103" actId="20577"/>
          <ac:spMkLst>
            <pc:docMk/>
            <pc:sldMk cId="636725924" sldId="2147478945"/>
            <ac:spMk id="8" creationId="{00000000-0000-0000-0000-000000000000}"/>
          </ac:spMkLst>
        </pc:spChg>
        <pc:spChg chg="add mod">
          <ac:chgData name="Rebecca Diaz-Castrejon" userId="S::rebecca_neimandcollaborative.com#ext#@ncconnect.onmicrosoft.com::2e9df2d5-df92-4e5c-ad51-805d35800e25" providerId="AD" clId="Web-{2C3F6F8A-6F16-4C32-7F35-96A4B0ECFAD4}" dt="2024-06-06T23:48:46.706" v="134" actId="20577"/>
          <ac:spMkLst>
            <pc:docMk/>
            <pc:sldMk cId="636725924" sldId="2147478945"/>
            <ac:spMk id="10" creationId="{D9FC44EA-FD03-30C5-4CA2-08EF48D3DA11}"/>
          </ac:spMkLst>
        </pc:spChg>
        <pc:spChg chg="del">
          <ac:chgData name="Rebecca Diaz-Castrejon" userId="S::rebecca_neimandcollaborative.com#ext#@ncconnect.onmicrosoft.com::2e9df2d5-df92-4e5c-ad51-805d35800e25" providerId="AD" clId="Web-{2C3F6F8A-6F16-4C32-7F35-96A4B0ECFAD4}" dt="2024-06-06T23:49:05.737" v="137"/>
          <ac:spMkLst>
            <pc:docMk/>
            <pc:sldMk cId="636725924" sldId="2147478945"/>
            <ac:spMk id="11" creationId="{0D848FC8-26B6-CE86-0C4C-53EF621BBC12}"/>
          </ac:spMkLst>
        </pc:spChg>
        <pc:spChg chg="add del">
          <ac:chgData name="Rebecca Diaz-Castrejon" userId="S::rebecca_neimandcollaborative.com#ext#@ncconnect.onmicrosoft.com::2e9df2d5-df92-4e5c-ad51-805d35800e25" providerId="AD" clId="Web-{2C3F6F8A-6F16-4C32-7F35-96A4B0ECFAD4}" dt="2024-06-06T23:48:02.815" v="112"/>
          <ac:spMkLst>
            <pc:docMk/>
            <pc:sldMk cId="636725924" sldId="2147478945"/>
            <ac:spMk id="13" creationId="{42548BE6-0DB7-EC89-AF1A-2A7C033926D1}"/>
          </ac:spMkLst>
        </pc:spChg>
        <pc:spChg chg="add mod">
          <ac:chgData name="Rebecca Diaz-Castrejon" userId="S::rebecca_neimandcollaborative.com#ext#@ncconnect.onmicrosoft.com::2e9df2d5-df92-4e5c-ad51-805d35800e25" providerId="AD" clId="Web-{2C3F6F8A-6F16-4C32-7F35-96A4B0ECFAD4}" dt="2024-06-06T23:54:31.834" v="220" actId="1076"/>
          <ac:spMkLst>
            <pc:docMk/>
            <pc:sldMk cId="636725924" sldId="2147478945"/>
            <ac:spMk id="15" creationId="{B3D6CF9B-C79A-97C0-80AB-87306D9D230C}"/>
          </ac:spMkLst>
        </pc:spChg>
        <pc:spChg chg="del">
          <ac:chgData name="Rebecca Diaz-Castrejon" userId="S::rebecca_neimandcollaborative.com#ext#@ncconnect.onmicrosoft.com::2e9df2d5-df92-4e5c-ad51-805d35800e25" providerId="AD" clId="Web-{2C3F6F8A-6F16-4C32-7F35-96A4B0ECFAD4}" dt="2024-06-06T23:49:05.737" v="139"/>
          <ac:spMkLst>
            <pc:docMk/>
            <pc:sldMk cId="636725924" sldId="2147478945"/>
            <ac:spMk id="18" creationId="{22D01C29-80F3-2345-2BFB-253089776385}"/>
          </ac:spMkLst>
        </pc:spChg>
        <pc:spChg chg="add mod">
          <ac:chgData name="Rebecca Diaz-Castrejon" userId="S::rebecca_neimandcollaborative.com#ext#@ncconnect.onmicrosoft.com::2e9df2d5-df92-4e5c-ad51-805d35800e25" providerId="AD" clId="Web-{2C3F6F8A-6F16-4C32-7F35-96A4B0ECFAD4}" dt="2024-06-07T00:08:18.671" v="270" actId="1076"/>
          <ac:spMkLst>
            <pc:docMk/>
            <pc:sldMk cId="636725924" sldId="2147478945"/>
            <ac:spMk id="19" creationId="{19514E29-3756-BA0C-FA69-1F73A5760E81}"/>
          </ac:spMkLst>
        </pc:spChg>
        <pc:spChg chg="del">
          <ac:chgData name="Rebecca Diaz-Castrejon" userId="S::rebecca_neimandcollaborative.com#ext#@ncconnect.onmicrosoft.com::2e9df2d5-df92-4e5c-ad51-805d35800e25" providerId="AD" clId="Web-{2C3F6F8A-6F16-4C32-7F35-96A4B0ECFAD4}" dt="2024-06-06T23:49:05.737" v="135"/>
          <ac:spMkLst>
            <pc:docMk/>
            <pc:sldMk cId="636725924" sldId="2147478945"/>
            <ac:spMk id="23" creationId="{ADF81D6B-61A2-4DA2-7273-55BC53AF1FC0}"/>
          </ac:spMkLst>
        </pc:spChg>
        <pc:spChg chg="mod">
          <ac:chgData name="Rebecca Diaz-Castrejon" userId="S::rebecca_neimandcollaborative.com#ext#@ncconnect.onmicrosoft.com::2e9df2d5-df92-4e5c-ad51-805d35800e25" providerId="AD" clId="Web-{2C3F6F8A-6F16-4C32-7F35-96A4B0ECFAD4}" dt="2024-06-06T23:49:18.581" v="141" actId="1076"/>
          <ac:spMkLst>
            <pc:docMk/>
            <pc:sldMk cId="636725924" sldId="2147478945"/>
            <ac:spMk id="25" creationId="{5C663257-A0F7-8615-8079-53F369061690}"/>
          </ac:spMkLst>
        </pc:spChg>
        <pc:spChg chg="mod">
          <ac:chgData name="Rebecca Diaz-Castrejon" userId="S::rebecca_neimandcollaborative.com#ext#@ncconnect.onmicrosoft.com::2e9df2d5-df92-4e5c-ad51-805d35800e25" providerId="AD" clId="Web-{2C3F6F8A-6F16-4C32-7F35-96A4B0ECFAD4}" dt="2024-06-07T00:20:49.850" v="417" actId="20577"/>
          <ac:spMkLst>
            <pc:docMk/>
            <pc:sldMk cId="636725924" sldId="2147478945"/>
            <ac:spMk id="38" creationId="{7C8DBE81-440E-D6DA-55CF-9808495497F5}"/>
          </ac:spMkLst>
        </pc:spChg>
        <pc:spChg chg="mod">
          <ac:chgData name="Rebecca Diaz-Castrejon" userId="S::rebecca_neimandcollaborative.com#ext#@ncconnect.onmicrosoft.com::2e9df2d5-df92-4e5c-ad51-805d35800e25" providerId="AD" clId="Web-{2C3F6F8A-6F16-4C32-7F35-96A4B0ECFAD4}" dt="2024-06-07T00:16:04.285" v="359" actId="20577"/>
          <ac:spMkLst>
            <pc:docMk/>
            <pc:sldMk cId="636725924" sldId="2147478945"/>
            <ac:spMk id="43" creationId="{1EF8A68E-DB43-D854-FC24-68B1CEC1F038}"/>
          </ac:spMkLst>
        </pc:spChg>
        <pc:grpChg chg="del">
          <ac:chgData name="Rebecca Diaz-Castrejon" userId="S::rebecca_neimandcollaborative.com#ext#@ncconnect.onmicrosoft.com::2e9df2d5-df92-4e5c-ad51-805d35800e25" providerId="AD" clId="Web-{2C3F6F8A-6F16-4C32-7F35-96A4B0ECFAD4}" dt="2024-06-06T23:49:05.737" v="136"/>
          <ac:grpSpMkLst>
            <pc:docMk/>
            <pc:sldMk cId="636725924" sldId="2147478945"/>
            <ac:grpSpMk id="22" creationId="{5684C6A6-1F1F-168F-4D5B-8C30FD458194}"/>
          </ac:grpSpMkLst>
        </pc:grpChg>
        <pc:grpChg chg="mod">
          <ac:chgData name="Rebecca Diaz-Castrejon" userId="S::rebecca_neimandcollaborative.com#ext#@ncconnect.onmicrosoft.com::2e9df2d5-df92-4e5c-ad51-805d35800e25" providerId="AD" clId="Web-{2C3F6F8A-6F16-4C32-7F35-96A4B0ECFAD4}" dt="2024-06-06T23:49:31.175" v="146" actId="1076"/>
          <ac:grpSpMkLst>
            <pc:docMk/>
            <pc:sldMk cId="636725924" sldId="2147478945"/>
            <ac:grpSpMk id="42" creationId="{A7F26040-18D7-A152-7B9C-CD557DD77844}"/>
          </ac:grpSpMkLst>
        </pc:grpChg>
      </pc:sldChg>
      <pc:sldChg chg="addSp delSp modSp add replId">
        <pc:chgData name="Rebecca Diaz-Castrejon" userId="S::rebecca_neimandcollaborative.com#ext#@ncconnect.onmicrosoft.com::2e9df2d5-df92-4e5c-ad51-805d35800e25" providerId="AD" clId="Web-{2C3F6F8A-6F16-4C32-7F35-96A4B0ECFAD4}" dt="2024-06-07T00:43:29.098" v="666" actId="1076"/>
        <pc:sldMkLst>
          <pc:docMk/>
          <pc:sldMk cId="4132649152" sldId="2147478946"/>
        </pc:sldMkLst>
        <pc:spChg chg="mod">
          <ac:chgData name="Rebecca Diaz-Castrejon" userId="S::rebecca_neimandcollaborative.com#ext#@ncconnect.onmicrosoft.com::2e9df2d5-df92-4e5c-ad51-805d35800e25" providerId="AD" clId="Web-{2C3F6F8A-6F16-4C32-7F35-96A4B0ECFAD4}" dt="2024-06-07T00:43:29.020" v="662" actId="1076"/>
          <ac:spMkLst>
            <pc:docMk/>
            <pc:sldMk cId="4132649152" sldId="2147478946"/>
            <ac:spMk id="5" creationId="{00000000-0000-0000-0000-000000000000}"/>
          </ac:spMkLst>
        </pc:spChg>
        <pc:spChg chg="del">
          <ac:chgData name="Rebecca Diaz-Castrejon" userId="S::rebecca_neimandcollaborative.com#ext#@ncconnect.onmicrosoft.com::2e9df2d5-df92-4e5c-ad51-805d35800e25" providerId="AD" clId="Web-{2C3F6F8A-6F16-4C32-7F35-96A4B0ECFAD4}" dt="2024-06-07T00:29:17.121" v="530"/>
          <ac:spMkLst>
            <pc:docMk/>
            <pc:sldMk cId="4132649152" sldId="2147478946"/>
            <ac:spMk id="6" creationId="{47FBB60F-7235-9B0E-3638-90995B0248BE}"/>
          </ac:spMkLst>
        </pc:spChg>
        <pc:spChg chg="add mod">
          <ac:chgData name="Rebecca Diaz-Castrejon" userId="S::rebecca_neimandcollaborative.com#ext#@ncconnect.onmicrosoft.com::2e9df2d5-df92-4e5c-ad51-805d35800e25" providerId="AD" clId="Web-{2C3F6F8A-6F16-4C32-7F35-96A4B0ECFAD4}" dt="2024-06-07T00:29:39.246" v="537"/>
          <ac:spMkLst>
            <pc:docMk/>
            <pc:sldMk cId="4132649152" sldId="2147478946"/>
            <ac:spMk id="7" creationId="{6C4E351D-7BC4-D3A3-504E-D44D6B363624}"/>
          </ac:spMkLst>
        </pc:spChg>
        <pc:spChg chg="add mod">
          <ac:chgData name="Rebecca Diaz-Castrejon" userId="S::rebecca_neimandcollaborative.com#ext#@ncconnect.onmicrosoft.com::2e9df2d5-df92-4e5c-ad51-805d35800e25" providerId="AD" clId="Web-{2C3F6F8A-6F16-4C32-7F35-96A4B0ECFAD4}" dt="2024-06-07T00:29:39.262" v="538"/>
          <ac:spMkLst>
            <pc:docMk/>
            <pc:sldMk cId="4132649152" sldId="2147478946"/>
            <ac:spMk id="10" creationId="{8276CF20-98BD-0895-693C-2B8114A7BA41}"/>
          </ac:spMkLst>
        </pc:spChg>
        <pc:spChg chg="del">
          <ac:chgData name="Rebecca Diaz-Castrejon" userId="S::rebecca_neimandcollaborative.com#ext#@ncconnect.onmicrosoft.com::2e9df2d5-df92-4e5c-ad51-805d35800e25" providerId="AD" clId="Web-{2C3F6F8A-6F16-4C32-7F35-96A4B0ECFAD4}" dt="2024-06-07T00:30:03.871" v="546"/>
          <ac:spMkLst>
            <pc:docMk/>
            <pc:sldMk cId="4132649152" sldId="2147478946"/>
            <ac:spMk id="12" creationId="{5227153E-33D3-13E8-57AD-832B22809EFE}"/>
          </ac:spMkLst>
        </pc:spChg>
        <pc:spChg chg="del">
          <ac:chgData name="Rebecca Diaz-Castrejon" userId="S::rebecca_neimandcollaborative.com#ext#@ncconnect.onmicrosoft.com::2e9df2d5-df92-4e5c-ad51-805d35800e25" providerId="AD" clId="Web-{2C3F6F8A-6F16-4C32-7F35-96A4B0ECFAD4}" dt="2024-06-07T00:30:03.871" v="545"/>
          <ac:spMkLst>
            <pc:docMk/>
            <pc:sldMk cId="4132649152" sldId="2147478946"/>
            <ac:spMk id="14" creationId="{FB4E49EB-D90A-E3DE-6F26-FE16C06DCAE1}"/>
          </ac:spMkLst>
        </pc:spChg>
        <pc:spChg chg="del">
          <ac:chgData name="Rebecca Diaz-Castrejon" userId="S::rebecca_neimandcollaborative.com#ext#@ncconnect.onmicrosoft.com::2e9df2d5-df92-4e5c-ad51-805d35800e25" providerId="AD" clId="Web-{2C3F6F8A-6F16-4C32-7F35-96A4B0ECFAD4}" dt="2024-06-07T00:30:03.871" v="547"/>
          <ac:spMkLst>
            <pc:docMk/>
            <pc:sldMk cId="4132649152" sldId="2147478946"/>
            <ac:spMk id="18" creationId="{22D01C29-80F3-2345-2BFB-253089776385}"/>
          </ac:spMkLst>
        </pc:spChg>
        <pc:spChg chg="del">
          <ac:chgData name="Rebecca Diaz-Castrejon" userId="S::rebecca_neimandcollaborative.com#ext#@ncconnect.onmicrosoft.com::2e9df2d5-df92-4e5c-ad51-805d35800e25" providerId="AD" clId="Web-{2C3F6F8A-6F16-4C32-7F35-96A4B0ECFAD4}" dt="2024-06-07T00:30:03.871" v="543"/>
          <ac:spMkLst>
            <pc:docMk/>
            <pc:sldMk cId="4132649152" sldId="2147478946"/>
            <ac:spMk id="19" creationId="{22C78F17-2004-7DD5-C166-CB4E54F280ED}"/>
          </ac:spMkLst>
        </pc:spChg>
        <pc:spChg chg="del">
          <ac:chgData name="Rebecca Diaz-Castrejon" userId="S::rebecca_neimandcollaborative.com#ext#@ncconnect.onmicrosoft.com::2e9df2d5-df92-4e5c-ad51-805d35800e25" providerId="AD" clId="Web-{2C3F6F8A-6F16-4C32-7F35-96A4B0ECFAD4}" dt="2024-06-07T00:30:03.871" v="542"/>
          <ac:spMkLst>
            <pc:docMk/>
            <pc:sldMk cId="4132649152" sldId="2147478946"/>
            <ac:spMk id="27" creationId="{5227153E-33D3-13E8-57AD-832B22809EFE}"/>
          </ac:spMkLst>
        </pc:spChg>
        <pc:spChg chg="del">
          <ac:chgData name="Rebecca Diaz-Castrejon" userId="S::rebecca_neimandcollaborative.com#ext#@ncconnect.onmicrosoft.com::2e9df2d5-df92-4e5c-ad51-805d35800e25" providerId="AD" clId="Web-{2C3F6F8A-6F16-4C32-7F35-96A4B0ECFAD4}" dt="2024-06-07T00:30:03.871" v="541"/>
          <ac:spMkLst>
            <pc:docMk/>
            <pc:sldMk cId="4132649152" sldId="2147478946"/>
            <ac:spMk id="28" creationId="{FB4E49EB-D90A-E3DE-6F26-FE16C06DCAE1}"/>
          </ac:spMkLst>
        </pc:spChg>
        <pc:spChg chg="mod">
          <ac:chgData name="Rebecca Diaz-Castrejon" userId="S::rebecca_neimandcollaborative.com#ext#@ncconnect.onmicrosoft.com::2e9df2d5-df92-4e5c-ad51-805d35800e25" providerId="AD" clId="Web-{2C3F6F8A-6F16-4C32-7F35-96A4B0ECFAD4}" dt="2024-06-07T00:43:29.036" v="663" actId="1076"/>
          <ac:spMkLst>
            <pc:docMk/>
            <pc:sldMk cId="4132649152" sldId="2147478946"/>
            <ac:spMk id="32" creationId="{50E56434-5A40-EFB4-DB20-7C9E2F057580}"/>
          </ac:spMkLst>
        </pc:spChg>
        <pc:spChg chg="mod">
          <ac:chgData name="Rebecca Diaz-Castrejon" userId="S::rebecca_neimandcollaborative.com#ext#@ncconnect.onmicrosoft.com::2e9df2d5-df92-4e5c-ad51-805d35800e25" providerId="AD" clId="Web-{2C3F6F8A-6F16-4C32-7F35-96A4B0ECFAD4}" dt="2024-06-07T00:43:29.051" v="664" actId="1076"/>
          <ac:spMkLst>
            <pc:docMk/>
            <pc:sldMk cId="4132649152" sldId="2147478946"/>
            <ac:spMk id="33" creationId="{382F008B-3932-70AC-3B70-64BCB171E044}"/>
          </ac:spMkLst>
        </pc:spChg>
        <pc:spChg chg="mod">
          <ac:chgData name="Rebecca Diaz-Castrejon" userId="S::rebecca_neimandcollaborative.com#ext#@ncconnect.onmicrosoft.com::2e9df2d5-df92-4e5c-ad51-805d35800e25" providerId="AD" clId="Web-{2C3F6F8A-6F16-4C32-7F35-96A4B0ECFAD4}" dt="2024-06-07T00:43:29.098" v="666" actId="1076"/>
          <ac:spMkLst>
            <pc:docMk/>
            <pc:sldMk cId="4132649152" sldId="2147478946"/>
            <ac:spMk id="37" creationId="{589AAB86-36AC-E257-74A6-0DCE6303FE46}"/>
          </ac:spMkLst>
        </pc:spChg>
        <pc:grpChg chg="del">
          <ac:chgData name="Rebecca Diaz-Castrejon" userId="S::rebecca_neimandcollaborative.com#ext#@ncconnect.onmicrosoft.com::2e9df2d5-df92-4e5c-ad51-805d35800e25" providerId="AD" clId="Web-{2C3F6F8A-6F16-4C32-7F35-96A4B0ECFAD4}" dt="2024-06-07T00:30:03.871" v="544"/>
          <ac:grpSpMkLst>
            <pc:docMk/>
            <pc:sldMk cId="4132649152" sldId="2147478946"/>
            <ac:grpSpMk id="20" creationId="{AEC3468A-B69D-F211-3D60-65DFA54ECBBC}"/>
          </ac:grpSpMkLst>
        </pc:grpChg>
        <pc:grpChg chg="del">
          <ac:chgData name="Rebecca Diaz-Castrejon" userId="S::rebecca_neimandcollaborative.com#ext#@ncconnect.onmicrosoft.com::2e9df2d5-df92-4e5c-ad51-805d35800e25" providerId="AD" clId="Web-{2C3F6F8A-6F16-4C32-7F35-96A4B0ECFAD4}" dt="2024-06-07T00:30:03.871" v="540"/>
          <ac:grpSpMkLst>
            <pc:docMk/>
            <pc:sldMk cId="4132649152" sldId="2147478946"/>
            <ac:grpSpMk id="29" creationId="{AEC3468A-B69D-F211-3D60-65DFA54ECBBC}"/>
          </ac:grpSpMkLst>
        </pc:grpChg>
        <pc:grpChg chg="mod">
          <ac:chgData name="Rebecca Diaz-Castrejon" userId="S::rebecca_neimandcollaborative.com#ext#@ncconnect.onmicrosoft.com::2e9df2d5-df92-4e5c-ad51-805d35800e25" providerId="AD" clId="Web-{2C3F6F8A-6F16-4C32-7F35-96A4B0ECFAD4}" dt="2024-06-07T00:43:29.067" v="665" actId="1076"/>
          <ac:grpSpMkLst>
            <pc:docMk/>
            <pc:sldMk cId="4132649152" sldId="2147478946"/>
            <ac:grpSpMk id="34" creationId="{445AF90F-87E2-6B4D-1648-5DD594F840D8}"/>
          </ac:grpSpMkLst>
        </pc:grpChg>
        <pc:picChg chg="add mod">
          <ac:chgData name="Rebecca Diaz-Castrejon" userId="S::rebecca_neimandcollaborative.com#ext#@ncconnect.onmicrosoft.com::2e9df2d5-df92-4e5c-ad51-805d35800e25" providerId="AD" clId="Web-{2C3F6F8A-6F16-4C32-7F35-96A4B0ECFAD4}" dt="2024-06-07T00:29:39.340" v="539"/>
          <ac:picMkLst>
            <pc:docMk/>
            <pc:sldMk cId="4132649152" sldId="2147478946"/>
            <ac:picMk id="13" creationId="{5BC37E6F-C6A2-C9E5-F6EE-F19743384124}"/>
          </ac:picMkLst>
        </pc:picChg>
        <pc:picChg chg="del">
          <ac:chgData name="Rebecca Diaz-Castrejon" userId="S::rebecca_neimandcollaborative.com#ext#@ncconnect.onmicrosoft.com::2e9df2d5-df92-4e5c-ad51-805d35800e25" providerId="AD" clId="Web-{2C3F6F8A-6F16-4C32-7F35-96A4B0ECFAD4}" dt="2024-06-07T00:29:17.121" v="529"/>
          <ac:picMkLst>
            <pc:docMk/>
            <pc:sldMk cId="4132649152" sldId="2147478946"/>
            <ac:picMk id="21" creationId="{F110C6C3-F557-E6FF-9CD5-D0865D30899C}"/>
          </ac:picMkLst>
        </pc:picChg>
      </pc:sldChg>
    </pc:docChg>
  </pc:docChgLst>
  <pc:docChgLst>
    <pc:chgData name="Barrett, Tina L" userId="S::tina.l.barrett@dhhs.nc.gov::4432046f-07b9-4b4e-9963-35fb7dcc3833" providerId="AD" clId="Web-{F1BDD4D4-6C79-DF44-BE0B-33EB79E1A506}"/>
    <pc:docChg chg="">
      <pc:chgData name="Barrett, Tina L" userId="S::tina.l.barrett@dhhs.nc.gov::4432046f-07b9-4b4e-9963-35fb7dcc3833" providerId="AD" clId="Web-{F1BDD4D4-6C79-DF44-BE0B-33EB79E1A506}" dt="2024-07-18T13:42:11.462" v="0"/>
      <pc:docMkLst>
        <pc:docMk/>
      </pc:docMkLst>
      <pc:sldChg chg="modCm">
        <pc:chgData name="Barrett, Tina L" userId="S::tina.l.barrett@dhhs.nc.gov::4432046f-07b9-4b4e-9963-35fb7dcc3833" providerId="AD" clId="Web-{F1BDD4D4-6C79-DF44-BE0B-33EB79E1A506}" dt="2024-07-18T13:42:11.462" v="0"/>
        <pc:sldMkLst>
          <pc:docMk/>
          <pc:sldMk cId="3500858486" sldId="2147478977"/>
        </pc:sldMkLst>
        <pc:extLst>
          <p:ext xmlns:p="http://schemas.openxmlformats.org/presentationml/2006/main" uri="{D6D511B9-2390-475A-947B-AFAB55BFBCF1}">
            <pc226:cmChg xmlns:pc226="http://schemas.microsoft.com/office/powerpoint/2022/06/main/command" chg="">
              <pc226:chgData name="Barrett, Tina L" userId="S::tina.l.barrett@dhhs.nc.gov::4432046f-07b9-4b4e-9963-35fb7dcc3833" providerId="AD" clId="Web-{F1BDD4D4-6C79-DF44-BE0B-33EB79E1A506}" dt="2024-07-18T13:42:11.462" v="0"/>
              <pc2:cmMkLst xmlns:pc2="http://schemas.microsoft.com/office/powerpoint/2019/9/main/command">
                <pc:docMk/>
                <pc:sldMk cId="3500858486" sldId="2147478977"/>
                <pc2:cmMk id="{52B43BD4-E1A8-456E-9E48-345D726A10E3}"/>
              </pc2:cmMkLst>
              <pc226:cmRplyChg chg="add">
                <pc226:chgData name="Barrett, Tina L" userId="S::tina.l.barrett@dhhs.nc.gov::4432046f-07b9-4b4e-9963-35fb7dcc3833" providerId="AD" clId="Web-{F1BDD4D4-6C79-DF44-BE0B-33EB79E1A506}" dt="2024-07-18T13:42:11.462" v="0"/>
                <pc2:cmRplyMkLst xmlns:pc2="http://schemas.microsoft.com/office/powerpoint/2019/9/main/command">
                  <pc:docMk/>
                  <pc:sldMk cId="3500858486" sldId="2147478977"/>
                  <pc2:cmMk id="{52B43BD4-E1A8-456E-9E48-345D726A10E3}"/>
                  <pc2:cmRplyMk id="{5FD09D32-3668-4611-819E-88247E4CF49B}"/>
                </pc2:cmRplyMkLst>
              </pc226:cmRplyChg>
            </pc226:cmChg>
          </p:ext>
        </pc:extLst>
      </pc:sldChg>
    </pc:docChg>
  </pc:docChgLst>
  <pc:docChgLst>
    <pc:chgData name="Ludlam, Jay" userId="S::jay.ludlam@dhhs.nc.gov::6c1fc5a2-b90b-4bfa-b0c8-82f1a808e666" providerId="AD" clId="Web-{D5241D4C-5AAC-75A7-15FF-DB4CFACB63A2}"/>
    <pc:docChg chg="">
      <pc:chgData name="Ludlam, Jay" userId="S::jay.ludlam@dhhs.nc.gov::6c1fc5a2-b90b-4bfa-b0c8-82f1a808e666" providerId="AD" clId="Web-{D5241D4C-5AAC-75A7-15FF-DB4CFACB63A2}" dt="2024-07-25T12:27:59.234" v="1"/>
      <pc:docMkLst>
        <pc:docMk/>
      </pc:docMkLst>
      <pc:sldChg chg="modCm">
        <pc:chgData name="Ludlam, Jay" userId="S::jay.ludlam@dhhs.nc.gov::6c1fc5a2-b90b-4bfa-b0c8-82f1a808e666" providerId="AD" clId="Web-{D5241D4C-5AAC-75A7-15FF-DB4CFACB63A2}" dt="2024-07-25T12:27:59.234" v="1"/>
        <pc:sldMkLst>
          <pc:docMk/>
          <pc:sldMk cId="775686506" sldId="2147478966"/>
        </pc:sldMkLst>
        <pc:extLst>
          <p:ext xmlns:p="http://schemas.openxmlformats.org/presentationml/2006/main" uri="{D6D511B9-2390-475A-947B-AFAB55BFBCF1}">
            <pc226:cmChg xmlns:pc226="http://schemas.microsoft.com/office/powerpoint/2022/06/main/command" chg="mod">
              <pc226:chgData name="Ludlam, Jay" userId="S::jay.ludlam@dhhs.nc.gov::6c1fc5a2-b90b-4bfa-b0c8-82f1a808e666" providerId="AD" clId="Web-{D5241D4C-5AAC-75A7-15FF-DB4CFACB63A2}" dt="2024-07-25T12:27:59.234" v="1"/>
              <pc2:cmMkLst xmlns:pc2="http://schemas.microsoft.com/office/powerpoint/2019/9/main/command">
                <pc:docMk/>
                <pc:sldMk cId="775686506" sldId="2147478966"/>
                <pc2:cmMk id="{67218F79-C79D-4F41-816A-25C3C29D5B16}"/>
              </pc2:cmMkLst>
            </pc226:cmChg>
          </p:ext>
        </pc:extLst>
      </pc:sldChg>
      <pc:sldChg chg="modCm">
        <pc:chgData name="Ludlam, Jay" userId="S::jay.ludlam@dhhs.nc.gov::6c1fc5a2-b90b-4bfa-b0c8-82f1a808e666" providerId="AD" clId="Web-{D5241D4C-5AAC-75A7-15FF-DB4CFACB63A2}" dt="2024-07-25T12:27:04.093" v="0"/>
        <pc:sldMkLst>
          <pc:docMk/>
          <pc:sldMk cId="2464339035" sldId="2147478969"/>
        </pc:sldMkLst>
        <pc:extLst>
          <p:ext xmlns:p="http://schemas.openxmlformats.org/presentationml/2006/main" uri="{D6D511B9-2390-475A-947B-AFAB55BFBCF1}">
            <pc226:cmChg xmlns:pc226="http://schemas.microsoft.com/office/powerpoint/2022/06/main/command" chg="mod">
              <pc226:chgData name="Ludlam, Jay" userId="S::jay.ludlam@dhhs.nc.gov::6c1fc5a2-b90b-4bfa-b0c8-82f1a808e666" providerId="AD" clId="Web-{D5241D4C-5AAC-75A7-15FF-DB4CFACB63A2}" dt="2024-07-25T12:27:04.093" v="0"/>
              <pc2:cmMkLst xmlns:pc2="http://schemas.microsoft.com/office/powerpoint/2019/9/main/command">
                <pc:docMk/>
                <pc:sldMk cId="2464339035" sldId="2147478969"/>
                <pc2:cmMk id="{CA913DEF-8542-D14C-A90A-6BEF282AEB8B}"/>
              </pc2:cmMkLst>
            </pc226:cmChg>
          </p:ext>
        </pc:extLst>
      </pc:sldChg>
    </pc:docChg>
  </pc:docChgLst>
  <pc:docChgLst>
    <pc:chgData name="christina.ngo.bui" userId="S::christina.ngo.bui_gmail.com#ext#@ncconnect.onmicrosoft.com::626deb5c-6642-45a9-ad52-0dde63f202a9" providerId="AD" clId="Web-{950E594A-95F1-19C4-D689-BC97FFA16A37}"/>
    <pc:docChg chg="modSld">
      <pc:chgData name="christina.ngo.bui" userId="S::christina.ngo.bui_gmail.com#ext#@ncconnect.onmicrosoft.com::626deb5c-6642-45a9-ad52-0dde63f202a9" providerId="AD" clId="Web-{950E594A-95F1-19C4-D689-BC97FFA16A37}" dt="2024-07-18T20:32:18.096" v="111" actId="20577"/>
      <pc:docMkLst>
        <pc:docMk/>
      </pc:docMkLst>
      <pc:sldChg chg="modSp modCm">
        <pc:chgData name="christina.ngo.bui" userId="S::christina.ngo.bui_gmail.com#ext#@ncconnect.onmicrosoft.com::626deb5c-6642-45a9-ad52-0dde63f202a9" providerId="AD" clId="Web-{950E594A-95F1-19C4-D689-BC97FFA16A37}" dt="2024-07-18T20:32:18.096" v="111" actId="20577"/>
        <pc:sldMkLst>
          <pc:docMk/>
          <pc:sldMk cId="2464339035" sldId="2147478969"/>
        </pc:sldMkLst>
        <pc:spChg chg="mod">
          <ac:chgData name="christina.ngo.bui" userId="S::christina.ngo.bui_gmail.com#ext#@ncconnect.onmicrosoft.com::626deb5c-6642-45a9-ad52-0dde63f202a9" providerId="AD" clId="Web-{950E594A-95F1-19C4-D689-BC97FFA16A37}" dt="2024-07-18T20:32:18.096" v="111" actId="20577"/>
          <ac:spMkLst>
            <pc:docMk/>
            <pc:sldMk cId="2464339035" sldId="2147478969"/>
            <ac:spMk id="3" creationId="{FDC75A34-8362-3794-158E-8EC6D636E992}"/>
          </ac:spMkLst>
        </pc:spChg>
        <pc:spChg chg="mod">
          <ac:chgData name="christina.ngo.bui" userId="S::christina.ngo.bui_gmail.com#ext#@ncconnect.onmicrosoft.com::626deb5c-6642-45a9-ad52-0dde63f202a9" providerId="AD" clId="Web-{950E594A-95F1-19C4-D689-BC97FFA16A37}" dt="2024-07-18T19:58:59.255" v="106" actId="20577"/>
          <ac:spMkLst>
            <pc:docMk/>
            <pc:sldMk cId="2464339035" sldId="2147478969"/>
            <ac:spMk id="7" creationId="{1123461F-9F7D-F6A8-0DDD-4FFBD6702141}"/>
          </ac:spMkLst>
        </pc:spChg>
        <pc:extLst>
          <p:ext xmlns:p="http://schemas.openxmlformats.org/presentationml/2006/main" uri="{D6D511B9-2390-475A-947B-AFAB55BFBCF1}">
            <pc226:cmChg xmlns:pc226="http://schemas.microsoft.com/office/powerpoint/2022/06/main/command" chg="mod">
              <pc226:chgData name="christina.ngo.bui" userId="S::christina.ngo.bui_gmail.com#ext#@ncconnect.onmicrosoft.com::626deb5c-6642-45a9-ad52-0dde63f202a9" providerId="AD" clId="Web-{950E594A-95F1-19C4-D689-BC97FFA16A37}" dt="2024-07-18T20:32:12.565" v="109" actId="20577"/>
              <pc2:cmMkLst xmlns:pc2="http://schemas.microsoft.com/office/powerpoint/2019/9/main/command">
                <pc:docMk/>
                <pc:sldMk cId="2464339035" sldId="2147478969"/>
                <pc2:cmMk id="{0064B887-C0EA-4B01-A7E2-0BD2818FA53A}"/>
              </pc2:cmMkLst>
            </pc226:cmChg>
            <pc226:cmChg xmlns:pc226="http://schemas.microsoft.com/office/powerpoint/2022/06/main/command" chg="mod">
              <pc226:chgData name="christina.ngo.bui" userId="S::christina.ngo.bui_gmail.com#ext#@ncconnect.onmicrosoft.com::626deb5c-6642-45a9-ad52-0dde63f202a9" providerId="AD" clId="Web-{950E594A-95F1-19C4-D689-BC97FFA16A37}" dt="2024-07-18T20:32:12.565" v="109" actId="20577"/>
              <pc2:cmMkLst xmlns:pc2="http://schemas.microsoft.com/office/powerpoint/2019/9/main/command">
                <pc:docMk/>
                <pc:sldMk cId="2464339035" sldId="2147478969"/>
                <pc2:cmMk id="{2067D5F7-595C-44F7-9095-EDBDC04E5ECF}"/>
              </pc2:cmMkLst>
              <pc226:cmRplyChg chg="add mod">
                <pc226:chgData name="christina.ngo.bui" userId="S::christina.ngo.bui_gmail.com#ext#@ncconnect.onmicrosoft.com::626deb5c-6642-45a9-ad52-0dde63f202a9" providerId="AD" clId="Web-{950E594A-95F1-19C4-D689-BC97FFA16A37}" dt="2024-07-18T19:50:53.095" v="83"/>
                <pc2:cmRplyMkLst xmlns:pc2="http://schemas.microsoft.com/office/powerpoint/2019/9/main/command">
                  <pc:docMk/>
                  <pc:sldMk cId="2464339035" sldId="2147478969"/>
                  <pc2:cmMk id="{2067D5F7-595C-44F7-9095-EDBDC04E5ECF}"/>
                  <pc2:cmRplyMk id="{854FE713-AF4C-4232-8F53-6DEA75B88F35}"/>
                </pc2:cmRplyMkLst>
              </pc226:cmRplyChg>
            </pc226:cmChg>
          </p:ext>
        </pc:extLst>
      </pc:sldChg>
      <pc:sldChg chg="modCm">
        <pc:chgData name="christina.ngo.bui" userId="S::christina.ngo.bui_gmail.com#ext#@ncconnect.onmicrosoft.com::626deb5c-6642-45a9-ad52-0dde63f202a9" providerId="AD" clId="Web-{950E594A-95F1-19C4-D689-BC97FFA16A37}" dt="2024-07-18T19:56:19.660" v="85"/>
        <pc:sldMkLst>
          <pc:docMk/>
          <pc:sldMk cId="3500858486" sldId="2147478977"/>
        </pc:sldMkLst>
        <pc:extLst>
          <p:ext xmlns:p="http://schemas.openxmlformats.org/presentationml/2006/main" uri="{D6D511B9-2390-475A-947B-AFAB55BFBCF1}">
            <pc226:cmChg xmlns:pc226="http://schemas.microsoft.com/office/powerpoint/2022/06/main/command" chg="">
              <pc226:chgData name="christina.ngo.bui" userId="S::christina.ngo.bui_gmail.com#ext#@ncconnect.onmicrosoft.com::626deb5c-6642-45a9-ad52-0dde63f202a9" providerId="AD" clId="Web-{950E594A-95F1-19C4-D689-BC97FFA16A37}" dt="2024-07-18T19:45:19.890" v="52"/>
              <pc2:cmMkLst xmlns:pc2="http://schemas.microsoft.com/office/powerpoint/2019/9/main/command">
                <pc:docMk/>
                <pc:sldMk cId="3500858486" sldId="2147478977"/>
                <pc2:cmMk id="{467320B2-4027-48F4-B5E6-0000BC9BA36E}"/>
              </pc2:cmMkLst>
              <pc226:cmRplyChg chg="add">
                <pc226:chgData name="christina.ngo.bui" userId="S::christina.ngo.bui_gmail.com#ext#@ncconnect.onmicrosoft.com::626deb5c-6642-45a9-ad52-0dde63f202a9" providerId="AD" clId="Web-{950E594A-95F1-19C4-D689-BC97FFA16A37}" dt="2024-07-18T19:45:19.890" v="52"/>
                <pc2:cmRplyMkLst xmlns:pc2="http://schemas.microsoft.com/office/powerpoint/2019/9/main/command">
                  <pc:docMk/>
                  <pc:sldMk cId="3500858486" sldId="2147478977"/>
                  <pc2:cmMk id="{467320B2-4027-48F4-B5E6-0000BC9BA36E}"/>
                  <pc2:cmRplyMk id="{4FBAF2BA-46D9-47EB-A251-C40EB0A1410B}"/>
                </pc2:cmRplyMkLst>
              </pc226:cmRplyChg>
            </pc226:cmChg>
            <pc226:cmChg xmlns:pc226="http://schemas.microsoft.com/office/powerpoint/2022/06/main/command" chg="">
              <pc226:chgData name="christina.ngo.bui" userId="S::christina.ngo.bui_gmail.com#ext#@ncconnect.onmicrosoft.com::626deb5c-6642-45a9-ad52-0dde63f202a9" providerId="AD" clId="Web-{950E594A-95F1-19C4-D689-BC97FFA16A37}" dt="2024-07-18T19:56:19.660" v="85"/>
              <pc2:cmMkLst xmlns:pc2="http://schemas.microsoft.com/office/powerpoint/2019/9/main/command">
                <pc:docMk/>
                <pc:sldMk cId="3500858486" sldId="2147478977"/>
                <pc2:cmMk id="{8DA052D3-4D80-4A98-A726-3C13D231D39D}"/>
              </pc2:cmMkLst>
              <pc226:cmRplyChg chg="add mod">
                <pc226:chgData name="christina.ngo.bui" userId="S::christina.ngo.bui_gmail.com#ext#@ncconnect.onmicrosoft.com::626deb5c-6642-45a9-ad52-0dde63f202a9" providerId="AD" clId="Web-{950E594A-95F1-19C4-D689-BC97FFA16A37}" dt="2024-07-18T19:56:19.660" v="85"/>
                <pc2:cmRplyMkLst xmlns:pc2="http://schemas.microsoft.com/office/powerpoint/2019/9/main/command">
                  <pc:docMk/>
                  <pc:sldMk cId="3500858486" sldId="2147478977"/>
                  <pc2:cmMk id="{8DA052D3-4D80-4A98-A726-3C13D231D39D}"/>
                  <pc2:cmRplyMk id="{81AFA257-5BC5-44B4-960F-CC0B0561347C}"/>
                </pc2:cmRplyMkLst>
              </pc226:cmRplyChg>
            </pc226:cmChg>
          </p:ext>
        </pc:extLst>
      </pc:sldChg>
      <pc:sldChg chg="modSp modCm">
        <pc:chgData name="christina.ngo.bui" userId="S::christina.ngo.bui_gmail.com#ext#@ncconnect.onmicrosoft.com::626deb5c-6642-45a9-ad52-0dde63f202a9" providerId="AD" clId="Web-{950E594A-95F1-19C4-D689-BC97FFA16A37}" dt="2024-07-18T19:49:33.814" v="81"/>
        <pc:sldMkLst>
          <pc:docMk/>
          <pc:sldMk cId="4240203115" sldId="2147478978"/>
        </pc:sldMkLst>
        <pc:spChg chg="mod">
          <ac:chgData name="christina.ngo.bui" userId="S::christina.ngo.bui_gmail.com#ext#@ncconnect.onmicrosoft.com::626deb5c-6642-45a9-ad52-0dde63f202a9" providerId="AD" clId="Web-{950E594A-95F1-19C4-D689-BC97FFA16A37}" dt="2024-07-18T19:43:51.358" v="51" actId="20577"/>
          <ac:spMkLst>
            <pc:docMk/>
            <pc:sldMk cId="4240203115" sldId="2147478978"/>
            <ac:spMk id="7" creationId="{20A98D20-985A-9AC0-6B20-5EA8473F8E52}"/>
          </ac:spMkLst>
        </pc:spChg>
        <pc:spChg chg="mod">
          <ac:chgData name="christina.ngo.bui" userId="S::christina.ngo.bui_gmail.com#ext#@ncconnect.onmicrosoft.com::626deb5c-6642-45a9-ad52-0dde63f202a9" providerId="AD" clId="Web-{950E594A-95F1-19C4-D689-BC97FFA16A37}" dt="2024-07-18T19:49:27.626" v="80" actId="14100"/>
          <ac:spMkLst>
            <pc:docMk/>
            <pc:sldMk cId="4240203115" sldId="2147478978"/>
            <ac:spMk id="23" creationId="{20A98D20-985A-9AC0-6B20-5EA8473F8E52}"/>
          </ac:spMkLst>
        </pc:spChg>
        <pc:extLst>
          <p:ext xmlns:p="http://schemas.openxmlformats.org/presentationml/2006/main" uri="{D6D511B9-2390-475A-947B-AFAB55BFBCF1}">
            <pc226:cmChg xmlns:pc226="http://schemas.microsoft.com/office/powerpoint/2022/06/main/command" chg="mod">
              <pc226:chgData name="christina.ngo.bui" userId="S::christina.ngo.bui_gmail.com#ext#@ncconnect.onmicrosoft.com::626deb5c-6642-45a9-ad52-0dde63f202a9" providerId="AD" clId="Web-{950E594A-95F1-19C4-D689-BC97FFA16A37}" dt="2024-07-18T19:43:51.358" v="51" actId="20577"/>
              <pc2:cmMkLst xmlns:pc2="http://schemas.microsoft.com/office/powerpoint/2019/9/main/command">
                <pc:docMk/>
                <pc:sldMk cId="4240203115" sldId="2147478978"/>
                <pc2:cmMk id="{50922670-BE38-4F01-9CBF-8C88DFDF12AA}"/>
              </pc2:cmMkLst>
            </pc226:cmChg>
            <pc226:cmChg xmlns:pc226="http://schemas.microsoft.com/office/powerpoint/2022/06/main/command" chg="mod">
              <pc226:chgData name="christina.ngo.bui" userId="S::christina.ngo.bui_gmail.com#ext#@ncconnect.onmicrosoft.com::626deb5c-6642-45a9-ad52-0dde63f202a9" providerId="AD" clId="Web-{950E594A-95F1-19C4-D689-BC97FFA16A37}" dt="2024-07-18T19:49:33.814" v="81"/>
              <pc2:cmMkLst xmlns:pc2="http://schemas.microsoft.com/office/powerpoint/2019/9/main/command">
                <pc:docMk/>
                <pc:sldMk cId="4240203115" sldId="2147478978"/>
                <pc2:cmMk id="{F34C7C87-F8CB-462F-971D-5198FB7DE51F}"/>
              </pc2:cmMkLst>
            </pc226:cmChg>
            <pc226:cmChg xmlns:pc226="http://schemas.microsoft.com/office/powerpoint/2022/06/main/command" chg="mod">
              <pc226:chgData name="christina.ngo.bui" userId="S::christina.ngo.bui_gmail.com#ext#@ncconnect.onmicrosoft.com::626deb5c-6642-45a9-ad52-0dde63f202a9" providerId="AD" clId="Web-{950E594A-95F1-19C4-D689-BC97FFA16A37}" dt="2024-07-18T19:43:51.358" v="51" actId="20577"/>
              <pc2:cmMkLst xmlns:pc2="http://schemas.microsoft.com/office/powerpoint/2019/9/main/command">
                <pc:docMk/>
                <pc:sldMk cId="4240203115" sldId="2147478978"/>
                <pc2:cmMk id="{167296B2-64E8-41A9-A04B-D6ADEC86FCCC}"/>
              </pc2:cmMkLst>
            </pc226:cmChg>
          </p:ext>
        </pc:extLst>
      </pc:sldChg>
      <pc:sldChg chg="modSp modCm">
        <pc:chgData name="christina.ngo.bui" userId="S::christina.ngo.bui_gmail.com#ext#@ncconnect.onmicrosoft.com::626deb5c-6642-45a9-ad52-0dde63f202a9" providerId="AD" clId="Web-{950E594A-95F1-19C4-D689-BC97FFA16A37}" dt="2024-07-18T19:43:24.358" v="48" actId="20577"/>
        <pc:sldMkLst>
          <pc:docMk/>
          <pc:sldMk cId="1726621376" sldId="2147478979"/>
        </pc:sldMkLst>
        <pc:spChg chg="mod">
          <ac:chgData name="christina.ngo.bui" userId="S::christina.ngo.bui_gmail.com#ext#@ncconnect.onmicrosoft.com::626deb5c-6642-45a9-ad52-0dde63f202a9" providerId="AD" clId="Web-{950E594A-95F1-19C4-D689-BC97FFA16A37}" dt="2024-07-18T19:43:24.358" v="48" actId="20577"/>
          <ac:spMkLst>
            <pc:docMk/>
            <pc:sldMk cId="1726621376" sldId="2147478979"/>
            <ac:spMk id="67" creationId="{9F73D7DB-CE2F-24FE-A718-C7022F7F4C76}"/>
          </ac:spMkLst>
        </pc:spChg>
        <pc:extLst>
          <p:ext xmlns:p="http://schemas.openxmlformats.org/presentationml/2006/main" uri="{D6D511B9-2390-475A-947B-AFAB55BFBCF1}">
            <pc226:cmChg xmlns:pc226="http://schemas.microsoft.com/office/powerpoint/2022/06/main/command" chg="mod">
              <pc226:chgData name="christina.ngo.bui" userId="S::christina.ngo.bui_gmail.com#ext#@ncconnect.onmicrosoft.com::626deb5c-6642-45a9-ad52-0dde63f202a9" providerId="AD" clId="Web-{950E594A-95F1-19C4-D689-BC97FFA16A37}" dt="2024-07-18T19:43:24.358" v="48" actId="20577"/>
              <pc2:cmMkLst xmlns:pc2="http://schemas.microsoft.com/office/powerpoint/2019/9/main/command">
                <pc:docMk/>
                <pc:sldMk cId="1726621376" sldId="2147478979"/>
                <pc2:cmMk id="{8F74F42E-A3DD-4DA8-A581-64C1014975F9}"/>
              </pc2:cmMkLst>
            </pc226:cmChg>
          </p:ext>
        </pc:extLst>
      </pc:sldChg>
    </pc:docChg>
  </pc:docChgLst>
  <pc:docChgLst>
    <pc:chgData name="Rebecca Diaz-Castrejon" userId="S::rebecca_neimandcollaborative.com#ext#@ncconnect.onmicrosoft.com::2e9df2d5-df92-4e5c-ad51-805d35800e25" providerId="AD" clId="Web-{9712810B-4510-CDA6-C210-ADA24D15D74A}"/>
    <pc:docChg chg="modSld">
      <pc:chgData name="Rebecca Diaz-Castrejon" userId="S::rebecca_neimandcollaborative.com#ext#@ncconnect.onmicrosoft.com::2e9df2d5-df92-4e5c-ad51-805d35800e25" providerId="AD" clId="Web-{9712810B-4510-CDA6-C210-ADA24D15D74A}" dt="2024-06-07T15:21:40.476" v="34"/>
      <pc:docMkLst>
        <pc:docMk/>
      </pc:docMkLst>
      <pc:sldChg chg="modSp modCm">
        <pc:chgData name="Rebecca Diaz-Castrejon" userId="S::rebecca_neimandcollaborative.com#ext#@ncconnect.onmicrosoft.com::2e9df2d5-df92-4e5c-ad51-805d35800e25" providerId="AD" clId="Web-{9712810B-4510-CDA6-C210-ADA24D15D74A}" dt="2024-06-07T15:21:40.476" v="34"/>
        <pc:sldMkLst>
          <pc:docMk/>
          <pc:sldMk cId="0" sldId="2147478929"/>
        </pc:sldMkLst>
        <pc:spChg chg="mod">
          <ac:chgData name="Rebecca Diaz-Castrejon" userId="S::rebecca_neimandcollaborative.com#ext#@ncconnect.onmicrosoft.com::2e9df2d5-df92-4e5c-ad51-805d35800e25" providerId="AD" clId="Web-{9712810B-4510-CDA6-C210-ADA24D15D74A}" dt="2024-06-07T15:11:53.518" v="26" actId="1076"/>
          <ac:spMkLst>
            <pc:docMk/>
            <pc:sldMk cId="0" sldId="2147478929"/>
            <ac:spMk id="5" creationId="{00000000-0000-0000-0000-000000000000}"/>
          </ac:spMkLst>
        </pc:spChg>
        <pc:spChg chg="mod">
          <ac:chgData name="Rebecca Diaz-Castrejon" userId="S::rebecca_neimandcollaborative.com#ext#@ncconnect.onmicrosoft.com::2e9df2d5-df92-4e5c-ad51-805d35800e25" providerId="AD" clId="Web-{9712810B-4510-CDA6-C210-ADA24D15D74A}" dt="2024-06-07T15:11:53.518" v="27" actId="1076"/>
          <ac:spMkLst>
            <pc:docMk/>
            <pc:sldMk cId="0" sldId="2147478929"/>
            <ac:spMk id="6" creationId="{00000000-0000-0000-0000-000000000000}"/>
          </ac:spMkLst>
        </pc:spChg>
        <pc:spChg chg="mod">
          <ac:chgData name="Rebecca Diaz-Castrejon" userId="S::rebecca_neimandcollaborative.com#ext#@ncconnect.onmicrosoft.com::2e9df2d5-df92-4e5c-ad51-805d35800e25" providerId="AD" clId="Web-{9712810B-4510-CDA6-C210-ADA24D15D74A}" dt="2024-06-07T15:11:56.940" v="28" actId="1076"/>
          <ac:spMkLst>
            <pc:docMk/>
            <pc:sldMk cId="0" sldId="2147478929"/>
            <ac:spMk id="9" creationId="{00000000-0000-0000-0000-000000000000}"/>
          </ac:spMkLst>
        </pc:spChg>
        <pc:spChg chg="mod">
          <ac:chgData name="Rebecca Diaz-Castrejon" userId="S::rebecca_neimandcollaborative.com#ext#@ncconnect.onmicrosoft.com::2e9df2d5-df92-4e5c-ad51-805d35800e25" providerId="AD" clId="Web-{9712810B-4510-CDA6-C210-ADA24D15D74A}" dt="2024-06-07T15:11:56.955" v="29" actId="1076"/>
          <ac:spMkLst>
            <pc:docMk/>
            <pc:sldMk cId="0" sldId="2147478929"/>
            <ac:spMk id="10" creationId="{00000000-0000-0000-0000-000000000000}"/>
          </ac:spMkLst>
        </pc:spChg>
        <pc:spChg chg="mod">
          <ac:chgData name="Rebecca Diaz-Castrejon" userId="S::rebecca_neimandcollaborative.com#ext#@ncconnect.onmicrosoft.com::2e9df2d5-df92-4e5c-ad51-805d35800e25" providerId="AD" clId="Web-{9712810B-4510-CDA6-C210-ADA24D15D74A}" dt="2024-06-07T15:12:06.112" v="30" actId="20577"/>
          <ac:spMkLst>
            <pc:docMk/>
            <pc:sldMk cId="0" sldId="2147478929"/>
            <ac:spMk id="12" creationId="{00000000-0000-0000-0000-000000000000}"/>
          </ac:spMkLst>
        </pc:spChg>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9712810B-4510-CDA6-C210-ADA24D15D74A}" dt="2024-06-07T15:21:40.476" v="34"/>
              <pc2:cmMkLst xmlns:pc2="http://schemas.microsoft.com/office/powerpoint/2019/9/main/command">
                <pc:docMk/>
                <pc:sldMk cId="0" sldId="2147478929"/>
                <pc2:cmMk id="{4ED4DEDE-3352-4751-8CA8-089EC3A57592}"/>
              </pc2:cmMkLst>
              <pc226:cmRplyChg chg="add">
                <pc226:chgData name="Rebecca Diaz-Castrejon" userId="S::rebecca_neimandcollaborative.com#ext#@ncconnect.onmicrosoft.com::2e9df2d5-df92-4e5c-ad51-805d35800e25" providerId="AD" clId="Web-{9712810B-4510-CDA6-C210-ADA24D15D74A}" dt="2024-06-07T15:20:50.007" v="31"/>
                <pc2:cmRplyMkLst xmlns:pc2="http://schemas.microsoft.com/office/powerpoint/2019/9/main/command">
                  <pc:docMk/>
                  <pc:sldMk cId="0" sldId="2147478929"/>
                  <pc2:cmMk id="{4ED4DEDE-3352-4751-8CA8-089EC3A57592}"/>
                  <pc2:cmRplyMk id="{790AB923-292B-48C3-95FF-2C13247C453D}"/>
                </pc2:cmRplyMkLst>
              </pc226:cmRplyChg>
              <pc226:cmRplyChg chg="add mod">
                <pc226:chgData name="Rebecca Diaz-Castrejon" userId="S::rebecca_neimandcollaborative.com#ext#@ncconnect.onmicrosoft.com::2e9df2d5-df92-4e5c-ad51-805d35800e25" providerId="AD" clId="Web-{9712810B-4510-CDA6-C210-ADA24D15D74A}" dt="2024-06-07T15:21:37.929" v="33"/>
                <pc2:cmRplyMkLst xmlns:pc2="http://schemas.microsoft.com/office/powerpoint/2019/9/main/command">
                  <pc:docMk/>
                  <pc:sldMk cId="0" sldId="2147478929"/>
                  <pc2:cmMk id="{4ED4DEDE-3352-4751-8CA8-089EC3A57592}"/>
                  <pc2:cmRplyMk id="{36A08CF0-1738-48E3-A6D4-E644AE6B4794}"/>
                </pc2:cmRplyMkLst>
              </pc226:cmRplyChg>
            </pc226:cmChg>
          </p:ext>
        </pc:extLst>
      </pc:sldChg>
    </pc:docChg>
  </pc:docChgLst>
  <pc:docChgLst>
    <pc:chgData name="Rebecca Diaz-Castrejon" userId="S::rebecca_neimandcollaborative.com#ext#@ncconnect.onmicrosoft.com::2e9df2d5-df92-4e5c-ad51-805d35800e25" providerId="AD" clId="Web-{D77A4869-F33C-B37D-41CD-A27BE47172C0}"/>
    <pc:docChg chg="modSld">
      <pc:chgData name="Rebecca Diaz-Castrejon" userId="S::rebecca_neimandcollaborative.com#ext#@ncconnect.onmicrosoft.com::2e9df2d5-df92-4e5c-ad51-805d35800e25" providerId="AD" clId="Web-{D77A4869-F33C-B37D-41CD-A27BE47172C0}" dt="2024-07-23T11:38:27.864" v="53"/>
      <pc:docMkLst>
        <pc:docMk/>
      </pc:docMkLst>
      <pc:sldChg chg="modCm">
        <pc:chgData name="Rebecca Diaz-Castrejon" userId="S::rebecca_neimandcollaborative.com#ext#@ncconnect.onmicrosoft.com::2e9df2d5-df92-4e5c-ad51-805d35800e25" providerId="AD" clId="Web-{D77A4869-F33C-B37D-41CD-A27BE47172C0}" dt="2024-07-23T11:38:27.864" v="53"/>
        <pc:sldMkLst>
          <pc:docMk/>
          <pc:sldMk cId="2464339035" sldId="2147478969"/>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D77A4869-F33C-B37D-41CD-A27BE47172C0}" dt="2024-07-23T11:38:27.864" v="53"/>
              <pc2:cmMkLst xmlns:pc2="http://schemas.microsoft.com/office/powerpoint/2019/9/main/command">
                <pc:docMk/>
                <pc:sldMk cId="2464339035" sldId="2147478969"/>
                <pc2:cmMk id="{2067D5F7-595C-44F7-9095-EDBDC04E5ECF}"/>
              </pc2:cmMkLst>
            </pc226:cmChg>
          </p:ext>
        </pc:extLst>
      </pc:sldChg>
      <pc:sldChg chg="modSp">
        <pc:chgData name="Rebecca Diaz-Castrejon" userId="S::rebecca_neimandcollaborative.com#ext#@ncconnect.onmicrosoft.com::2e9df2d5-df92-4e5c-ad51-805d35800e25" providerId="AD" clId="Web-{D77A4869-F33C-B37D-41CD-A27BE47172C0}" dt="2024-07-23T11:36:57.846" v="34"/>
        <pc:sldMkLst>
          <pc:docMk/>
          <pc:sldMk cId="3983646097" sldId="2147478976"/>
        </pc:sldMkLst>
        <pc:spChg chg="mod">
          <ac:chgData name="Rebecca Diaz-Castrejon" userId="S::rebecca_neimandcollaborative.com#ext#@ncconnect.onmicrosoft.com::2e9df2d5-df92-4e5c-ad51-805d35800e25" providerId="AD" clId="Web-{D77A4869-F33C-B37D-41CD-A27BE47172C0}" dt="2024-07-23T11:36:50.518" v="5" actId="1076"/>
          <ac:spMkLst>
            <pc:docMk/>
            <pc:sldMk cId="3983646097" sldId="2147478976"/>
            <ac:spMk id="2" creationId="{354484A0-45CB-AC1E-E061-2C92420A2199}"/>
          </ac:spMkLst>
        </pc:spChg>
        <pc:graphicFrameChg chg="mod modGraphic">
          <ac:chgData name="Rebecca Diaz-Castrejon" userId="S::rebecca_neimandcollaborative.com#ext#@ncconnect.onmicrosoft.com::2e9df2d5-df92-4e5c-ad51-805d35800e25" providerId="AD" clId="Web-{D77A4869-F33C-B37D-41CD-A27BE47172C0}" dt="2024-07-23T11:36:57.846" v="34"/>
          <ac:graphicFrameMkLst>
            <pc:docMk/>
            <pc:sldMk cId="3983646097" sldId="2147478976"/>
            <ac:graphicFrameMk id="5" creationId="{3D66B686-3594-0FD5-A4C4-DF1FF45A76EB}"/>
          </ac:graphicFrameMkLst>
        </pc:graphicFrameChg>
      </pc:sldChg>
      <pc:sldChg chg="modSp">
        <pc:chgData name="Rebecca Diaz-Castrejon" userId="S::rebecca_neimandcollaborative.com#ext#@ncconnect.onmicrosoft.com::2e9df2d5-df92-4e5c-ad51-805d35800e25" providerId="AD" clId="Web-{D77A4869-F33C-B37D-41CD-A27BE47172C0}" dt="2024-07-23T11:38:02.770" v="52" actId="1076"/>
        <pc:sldMkLst>
          <pc:docMk/>
          <pc:sldMk cId="3500858486" sldId="2147478977"/>
        </pc:sldMkLst>
        <pc:spChg chg="mod">
          <ac:chgData name="Rebecca Diaz-Castrejon" userId="S::rebecca_neimandcollaborative.com#ext#@ncconnect.onmicrosoft.com::2e9df2d5-df92-4e5c-ad51-805d35800e25" providerId="AD" clId="Web-{D77A4869-F33C-B37D-41CD-A27BE47172C0}" dt="2024-07-23T11:38:02.770" v="52" actId="1076"/>
          <ac:spMkLst>
            <pc:docMk/>
            <pc:sldMk cId="3500858486" sldId="2147478977"/>
            <ac:spMk id="28" creationId="{7E51B53B-63D0-4B61-F894-FF66F2A9D2AA}"/>
          </ac:spMkLst>
        </pc:spChg>
      </pc:sldChg>
      <pc:sldChg chg="modSp modCm">
        <pc:chgData name="Rebecca Diaz-Castrejon" userId="S::rebecca_neimandcollaborative.com#ext#@ncconnect.onmicrosoft.com::2e9df2d5-df92-4e5c-ad51-805d35800e25" providerId="AD" clId="Web-{D77A4869-F33C-B37D-41CD-A27BE47172C0}" dt="2024-07-23T11:37:33.644" v="51" actId="20577"/>
        <pc:sldMkLst>
          <pc:docMk/>
          <pc:sldMk cId="2755150454" sldId="2147478981"/>
        </pc:sldMkLst>
        <pc:spChg chg="mod">
          <ac:chgData name="Rebecca Diaz-Castrejon" userId="S::rebecca_neimandcollaborative.com#ext#@ncconnect.onmicrosoft.com::2e9df2d5-df92-4e5c-ad51-805d35800e25" providerId="AD" clId="Web-{D77A4869-F33C-B37D-41CD-A27BE47172C0}" dt="2024-07-23T11:37:33.644" v="51" actId="20577"/>
          <ac:spMkLst>
            <pc:docMk/>
            <pc:sldMk cId="2755150454" sldId="2147478981"/>
            <ac:spMk id="16" creationId="{9F91D981-3D7B-DEDA-6C50-4CC5DC28EC07}"/>
          </ac:spMkLst>
        </pc:spChg>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D77A4869-F33C-B37D-41CD-A27BE47172C0}" dt="2024-07-23T11:37:33.644" v="51" actId="20577"/>
              <pc2:cmMkLst xmlns:pc2="http://schemas.microsoft.com/office/powerpoint/2019/9/main/command">
                <pc:docMk/>
                <pc:sldMk cId="2755150454" sldId="2147478981"/>
                <pc2:cmMk id="{BEC53B39-C379-458D-A7E2-7672A83BF08C}"/>
              </pc2:cmMkLst>
            </pc226:cmChg>
          </p:ext>
        </pc:extLst>
      </pc:sldChg>
    </pc:docChg>
  </pc:docChgLst>
  <pc:docChgLst>
    <pc:chgData name="Bush, Melanie E" userId="S::melanie.bush@dhhs.nc.gov::b47a0c96-d1fe-41f5-a768-549375b87e12" providerId="AD" clId="Web-{96EF0B7E-119E-6011-3F6A-4277F1C90830}"/>
    <pc:docChg chg="modSld">
      <pc:chgData name="Bush, Melanie E" userId="S::melanie.bush@dhhs.nc.gov::b47a0c96-d1fe-41f5-a768-549375b87e12" providerId="AD" clId="Web-{96EF0B7E-119E-6011-3F6A-4277F1C90830}" dt="2024-06-07T12:22:41.660" v="0" actId="20577"/>
      <pc:docMkLst>
        <pc:docMk/>
      </pc:docMkLst>
      <pc:sldChg chg="modSp modCm">
        <pc:chgData name="Bush, Melanie E" userId="S::melanie.bush@dhhs.nc.gov::b47a0c96-d1fe-41f5-a768-549375b87e12" providerId="AD" clId="Web-{96EF0B7E-119E-6011-3F6A-4277F1C90830}" dt="2024-06-07T12:22:41.660" v="0" actId="20577"/>
        <pc:sldMkLst>
          <pc:docMk/>
          <pc:sldMk cId="2391752560" sldId="2147478943"/>
        </pc:sldMkLst>
        <pc:spChg chg="mod">
          <ac:chgData name="Bush, Melanie E" userId="S::melanie.bush@dhhs.nc.gov::b47a0c96-d1fe-41f5-a768-549375b87e12" providerId="AD" clId="Web-{96EF0B7E-119E-6011-3F6A-4277F1C90830}" dt="2024-06-07T12:22:41.660" v="0" actId="20577"/>
          <ac:spMkLst>
            <pc:docMk/>
            <pc:sldMk cId="2391752560" sldId="2147478943"/>
            <ac:spMk id="7" creationId="{00000000-0000-0000-0000-000000000000}"/>
          </ac:spMkLst>
        </pc:spChg>
        <pc:extLst>
          <p:ext xmlns:p="http://schemas.openxmlformats.org/presentationml/2006/main" uri="{D6D511B9-2390-475A-947B-AFAB55BFBCF1}">
            <pc226:cmChg xmlns:pc226="http://schemas.microsoft.com/office/powerpoint/2022/06/main/command" chg="mod">
              <pc226:chgData name="Bush, Melanie E" userId="S::melanie.bush@dhhs.nc.gov::b47a0c96-d1fe-41f5-a768-549375b87e12" providerId="AD" clId="Web-{96EF0B7E-119E-6011-3F6A-4277F1C90830}" dt="2024-06-07T12:22:41.660" v="0" actId="20577"/>
              <pc2:cmMkLst xmlns:pc2="http://schemas.microsoft.com/office/powerpoint/2019/9/main/command">
                <pc:docMk/>
                <pc:sldMk cId="2391752560" sldId="2147478943"/>
                <pc2:cmMk id="{ABA37642-7C0A-416C-861C-C49BFC7DB8A6}"/>
              </pc2:cmMkLst>
            </pc226:cmChg>
            <pc226:cmChg xmlns:pc226="http://schemas.microsoft.com/office/powerpoint/2022/06/main/command" chg="mod">
              <pc226:chgData name="Bush, Melanie E" userId="S::melanie.bush@dhhs.nc.gov::b47a0c96-d1fe-41f5-a768-549375b87e12" providerId="AD" clId="Web-{96EF0B7E-119E-6011-3F6A-4277F1C90830}" dt="2024-06-07T12:22:41.660" v="0" actId="20577"/>
              <pc2:cmMkLst xmlns:pc2="http://schemas.microsoft.com/office/powerpoint/2019/9/main/command">
                <pc:docMk/>
                <pc:sldMk cId="2391752560" sldId="2147478943"/>
                <pc2:cmMk id="{5FC4B5FC-567A-45D7-97A9-4714185764E7}"/>
              </pc2:cmMkLst>
            </pc226:cmChg>
          </p:ext>
        </pc:extLst>
      </pc:sldChg>
    </pc:docChg>
  </pc:docChgLst>
  <pc:docChgLst>
    <pc:chgData name="Rebecca Diaz-Castrejon" userId="S::rebecca_neimandcollaborative.com#ext#@ncconnect.onmicrosoft.com::2e9df2d5-df92-4e5c-ad51-805d35800e25" providerId="AD" clId="Web-{5E6726CE-B6AB-6CC4-D402-E14A0D61053F}"/>
    <pc:docChg chg="modSld">
      <pc:chgData name="Rebecca Diaz-Castrejon" userId="S::rebecca_neimandcollaborative.com#ext#@ncconnect.onmicrosoft.com::2e9df2d5-df92-4e5c-ad51-805d35800e25" providerId="AD" clId="Web-{5E6726CE-B6AB-6CC4-D402-E14A0D61053F}" dt="2024-08-02T19:05:24.806" v="22" actId="1076"/>
      <pc:docMkLst>
        <pc:docMk/>
      </pc:docMkLst>
      <pc:sldChg chg="modSp modCm">
        <pc:chgData name="Rebecca Diaz-Castrejon" userId="S::rebecca_neimandcollaborative.com#ext#@ncconnect.onmicrosoft.com::2e9df2d5-df92-4e5c-ad51-805d35800e25" providerId="AD" clId="Web-{5E6726CE-B6AB-6CC4-D402-E14A0D61053F}" dt="2024-08-02T19:04:18.524" v="8" actId="20577"/>
        <pc:sldMkLst>
          <pc:docMk/>
          <pc:sldMk cId="787076014" sldId="2147478988"/>
        </pc:sldMkLst>
        <pc:spChg chg="mod">
          <ac:chgData name="Rebecca Diaz-Castrejon" userId="S::rebecca_neimandcollaborative.com#ext#@ncconnect.onmicrosoft.com::2e9df2d5-df92-4e5c-ad51-805d35800e25" providerId="AD" clId="Web-{5E6726CE-B6AB-6CC4-D402-E14A0D61053F}" dt="2024-08-02T19:04:18.524" v="8" actId="20577"/>
          <ac:spMkLst>
            <pc:docMk/>
            <pc:sldMk cId="787076014" sldId="2147478988"/>
            <ac:spMk id="3" creationId="{255A3288-5AA8-3055-8765-96EF049E3C49}"/>
          </ac:spMkLst>
        </pc:spChg>
        <pc:extLst>
          <p:ext xmlns:p="http://schemas.openxmlformats.org/presentationml/2006/main" uri="{D6D511B9-2390-475A-947B-AFAB55BFBCF1}">
            <pc226:cmChg xmlns:pc226="http://schemas.microsoft.com/office/powerpoint/2022/06/main/command" chg="mod modRxn">
              <pc226:chgData name="Rebecca Diaz-Castrejon" userId="S::rebecca_neimandcollaborative.com#ext#@ncconnect.onmicrosoft.com::2e9df2d5-df92-4e5c-ad51-805d35800e25" providerId="AD" clId="Web-{5E6726CE-B6AB-6CC4-D402-E14A0D61053F}" dt="2024-08-02T19:04:03.023" v="1"/>
              <pc2:cmMkLst xmlns:pc2="http://schemas.microsoft.com/office/powerpoint/2019/9/main/command">
                <pc:docMk/>
                <pc:sldMk cId="787076014" sldId="2147478988"/>
                <pc2:cmMk id="{1CF1C003-2A6F-4AE1-9B7E-462F11521B3A}"/>
              </pc2:cmMkLst>
            </pc226:cmChg>
          </p:ext>
        </pc:extLst>
      </pc:sldChg>
      <pc:sldChg chg="modSp">
        <pc:chgData name="Rebecca Diaz-Castrejon" userId="S::rebecca_neimandcollaborative.com#ext#@ncconnect.onmicrosoft.com::2e9df2d5-df92-4e5c-ad51-805d35800e25" providerId="AD" clId="Web-{5E6726CE-B6AB-6CC4-D402-E14A0D61053F}" dt="2024-08-02T19:05:24.806" v="22" actId="1076"/>
        <pc:sldMkLst>
          <pc:docMk/>
          <pc:sldMk cId="1150341760" sldId="2147478989"/>
        </pc:sldMkLst>
        <pc:spChg chg="mod">
          <ac:chgData name="Rebecca Diaz-Castrejon" userId="S::rebecca_neimandcollaborative.com#ext#@ncconnect.onmicrosoft.com::2e9df2d5-df92-4e5c-ad51-805d35800e25" providerId="AD" clId="Web-{5E6726CE-B6AB-6CC4-D402-E14A0D61053F}" dt="2024-08-02T19:04:38.586" v="15" actId="1076"/>
          <ac:spMkLst>
            <pc:docMk/>
            <pc:sldMk cId="1150341760" sldId="2147478989"/>
            <ac:spMk id="3" creationId="{255A3288-5AA8-3055-8765-96EF049E3C49}"/>
          </ac:spMkLst>
        </pc:spChg>
        <pc:spChg chg="mod">
          <ac:chgData name="Rebecca Diaz-Castrejon" userId="S::rebecca_neimandcollaborative.com#ext#@ncconnect.onmicrosoft.com::2e9df2d5-df92-4e5c-ad51-805d35800e25" providerId="AD" clId="Web-{5E6726CE-B6AB-6CC4-D402-E14A0D61053F}" dt="2024-08-02T19:05:24.806" v="22" actId="1076"/>
          <ac:spMkLst>
            <pc:docMk/>
            <pc:sldMk cId="1150341760" sldId="2147478989"/>
            <ac:spMk id="6" creationId="{2F1E6EE6-FE02-1F56-E4F4-C6EF4D961FED}"/>
          </ac:spMkLst>
        </pc:spChg>
        <pc:spChg chg="mod">
          <ac:chgData name="Rebecca Diaz-Castrejon" userId="S::rebecca_neimandcollaborative.com#ext#@ncconnect.onmicrosoft.com::2e9df2d5-df92-4e5c-ad51-805d35800e25" providerId="AD" clId="Web-{5E6726CE-B6AB-6CC4-D402-E14A0D61053F}" dt="2024-08-02T19:05:08.868" v="20" actId="20577"/>
          <ac:spMkLst>
            <pc:docMk/>
            <pc:sldMk cId="1150341760" sldId="2147478989"/>
            <ac:spMk id="13" creationId="{84BC72C0-2D88-558F-D98C-39630E5F4593}"/>
          </ac:spMkLst>
        </pc:spChg>
        <pc:spChg chg="mod">
          <ac:chgData name="Rebecca Diaz-Castrejon" userId="S::rebecca_neimandcollaborative.com#ext#@ncconnect.onmicrosoft.com::2e9df2d5-df92-4e5c-ad51-805d35800e25" providerId="AD" clId="Web-{5E6726CE-B6AB-6CC4-D402-E14A0D61053F}" dt="2024-08-02T19:05:17.306" v="21" actId="1076"/>
          <ac:spMkLst>
            <pc:docMk/>
            <pc:sldMk cId="1150341760" sldId="2147478989"/>
            <ac:spMk id="15" creationId="{2DBCAE15-3C67-849A-7EBB-90980267533D}"/>
          </ac:spMkLst>
        </pc:spChg>
      </pc:sldChg>
    </pc:docChg>
  </pc:docChgLst>
  <pc:docChgLst>
    <pc:chgData name="Barrett, Tina L" userId="S::tina.l.barrett@dhhs.nc.gov::4432046f-07b9-4b4e-9963-35fb7dcc3833" providerId="AD" clId="Web-{E4DCA140-C031-A9FD-F853-036F98DD4E38}"/>
    <pc:docChg chg="mod modSld">
      <pc:chgData name="Barrett, Tina L" userId="S::tina.l.barrett@dhhs.nc.gov::4432046f-07b9-4b4e-9963-35fb7dcc3833" providerId="AD" clId="Web-{E4DCA140-C031-A9FD-F853-036F98DD4E38}" dt="2024-07-18T12:16:35.229" v="36"/>
      <pc:docMkLst>
        <pc:docMk/>
      </pc:docMkLst>
      <pc:sldChg chg="addCm">
        <pc:chgData name="Barrett, Tina L" userId="S::tina.l.barrett@dhhs.nc.gov::4432046f-07b9-4b4e-9963-35fb7dcc3833" providerId="AD" clId="Web-{E4DCA140-C031-A9FD-F853-036F98DD4E38}" dt="2024-07-18T12:12:01.824" v="3"/>
        <pc:sldMkLst>
          <pc:docMk/>
          <pc:sldMk cId="775686506" sldId="2147478966"/>
        </pc:sldMkLst>
        <pc:extLst>
          <p:ext xmlns:p="http://schemas.openxmlformats.org/presentationml/2006/main" uri="{D6D511B9-2390-475A-947B-AFAB55BFBCF1}">
            <pc226:cmChg xmlns:pc226="http://schemas.microsoft.com/office/powerpoint/2022/06/main/command" chg="add">
              <pc226:chgData name="Barrett, Tina L" userId="S::tina.l.barrett@dhhs.nc.gov::4432046f-07b9-4b4e-9963-35fb7dcc3833" providerId="AD" clId="Web-{E4DCA140-C031-A9FD-F853-036F98DD4E38}" dt="2024-07-18T12:12:01.824" v="3"/>
              <pc2:cmMkLst xmlns:pc2="http://schemas.microsoft.com/office/powerpoint/2019/9/main/command">
                <pc:docMk/>
                <pc:sldMk cId="775686506" sldId="2147478966"/>
                <pc2:cmMk id="{46948788-067B-480D-95BC-66211CC66F88}"/>
              </pc2:cmMkLst>
            </pc226:cmChg>
          </p:ext>
        </pc:extLst>
      </pc:sldChg>
      <pc:sldChg chg="modCm">
        <pc:chgData name="Barrett, Tina L" userId="S::tina.l.barrett@dhhs.nc.gov::4432046f-07b9-4b4e-9963-35fb7dcc3833" providerId="AD" clId="Web-{E4DCA140-C031-A9FD-F853-036F98DD4E38}" dt="2024-07-18T12:15:38.292" v="4"/>
        <pc:sldMkLst>
          <pc:docMk/>
          <pc:sldMk cId="2464339035" sldId="2147478969"/>
        </pc:sldMkLst>
        <pc:extLst>
          <p:ext xmlns:p="http://schemas.openxmlformats.org/presentationml/2006/main" uri="{D6D511B9-2390-475A-947B-AFAB55BFBCF1}">
            <pc226:cmChg xmlns:pc226="http://schemas.microsoft.com/office/powerpoint/2022/06/main/command" chg="">
              <pc226:chgData name="Barrett, Tina L" userId="S::tina.l.barrett@dhhs.nc.gov::4432046f-07b9-4b4e-9963-35fb7dcc3833" providerId="AD" clId="Web-{E4DCA140-C031-A9FD-F853-036F98DD4E38}" dt="2024-07-18T12:15:38.292" v="4"/>
              <pc2:cmMkLst xmlns:pc2="http://schemas.microsoft.com/office/powerpoint/2019/9/main/command">
                <pc:docMk/>
                <pc:sldMk cId="2464339035" sldId="2147478969"/>
                <pc2:cmMk id="{21FC67D9-5D9D-40E7-A9D8-D3068B744B25}"/>
              </pc2:cmMkLst>
              <pc226:cmRplyChg chg="add">
                <pc226:chgData name="Barrett, Tina L" userId="S::tina.l.barrett@dhhs.nc.gov::4432046f-07b9-4b4e-9963-35fb7dcc3833" providerId="AD" clId="Web-{E4DCA140-C031-A9FD-F853-036F98DD4E38}" dt="2024-07-18T12:15:38.292" v="4"/>
                <pc2:cmRplyMkLst xmlns:pc2="http://schemas.microsoft.com/office/powerpoint/2019/9/main/command">
                  <pc:docMk/>
                  <pc:sldMk cId="2464339035" sldId="2147478969"/>
                  <pc2:cmMk id="{21FC67D9-5D9D-40E7-A9D8-D3068B744B25}"/>
                  <pc2:cmRplyMk id="{05476ADF-8AA2-4767-9433-609C00BC38A4}"/>
                </pc2:cmRplyMkLst>
              </pc226:cmRplyChg>
            </pc226:cmChg>
          </p:ext>
        </pc:extLst>
      </pc:sldChg>
      <pc:sldChg chg="modSp">
        <pc:chgData name="Barrett, Tina L" userId="S::tina.l.barrett@dhhs.nc.gov::4432046f-07b9-4b4e-9963-35fb7dcc3833" providerId="AD" clId="Web-{E4DCA140-C031-A9FD-F853-036F98DD4E38}" dt="2024-07-18T12:16:35.229" v="36"/>
        <pc:sldMkLst>
          <pc:docMk/>
          <pc:sldMk cId="3983646097" sldId="2147478976"/>
        </pc:sldMkLst>
        <pc:graphicFrameChg chg="mod modGraphic">
          <ac:chgData name="Barrett, Tina L" userId="S::tina.l.barrett@dhhs.nc.gov::4432046f-07b9-4b4e-9963-35fb7dcc3833" providerId="AD" clId="Web-{E4DCA140-C031-A9FD-F853-036F98DD4E38}" dt="2024-07-18T12:16:35.229" v="36"/>
          <ac:graphicFrameMkLst>
            <pc:docMk/>
            <pc:sldMk cId="3983646097" sldId="2147478976"/>
            <ac:graphicFrameMk id="5" creationId="{3D66B686-3594-0FD5-A4C4-DF1FF45A76EB}"/>
          </ac:graphicFrameMkLst>
        </pc:graphicFrameChg>
      </pc:sldChg>
      <pc:sldChg chg="addCm">
        <pc:chgData name="Barrett, Tina L" userId="S::tina.l.barrett@dhhs.nc.gov::4432046f-07b9-4b4e-9963-35fb7dcc3833" providerId="AD" clId="Web-{E4DCA140-C031-A9FD-F853-036F98DD4E38}" dt="2024-07-18T12:06:52.810" v="2"/>
        <pc:sldMkLst>
          <pc:docMk/>
          <pc:sldMk cId="3500858486" sldId="2147478977"/>
        </pc:sldMkLst>
        <pc:extLst>
          <p:ext xmlns:p="http://schemas.openxmlformats.org/presentationml/2006/main" uri="{D6D511B9-2390-475A-947B-AFAB55BFBCF1}">
            <pc226:cmChg xmlns:pc226="http://schemas.microsoft.com/office/powerpoint/2022/06/main/command" chg="add">
              <pc226:chgData name="Barrett, Tina L" userId="S::tina.l.barrett@dhhs.nc.gov::4432046f-07b9-4b4e-9963-35fb7dcc3833" providerId="AD" clId="Web-{E4DCA140-C031-A9FD-F853-036F98DD4E38}" dt="2024-07-18T12:06:52.810" v="2"/>
              <pc2:cmMkLst xmlns:pc2="http://schemas.microsoft.com/office/powerpoint/2019/9/main/command">
                <pc:docMk/>
                <pc:sldMk cId="3500858486" sldId="2147478977"/>
                <pc2:cmMk id="{0C0BFCC7-5112-4212-AE4F-1AC33EA58FDA}"/>
              </pc2:cmMkLst>
            </pc226:cmChg>
            <pc226:cmChg xmlns:pc226="http://schemas.microsoft.com/office/powerpoint/2022/06/main/command" chg="add">
              <pc226:chgData name="Barrett, Tina L" userId="S::tina.l.barrett@dhhs.nc.gov::4432046f-07b9-4b4e-9963-35fb7dcc3833" providerId="AD" clId="Web-{E4DCA140-C031-A9FD-F853-036F98DD4E38}" dt="2024-07-18T12:05:00.935" v="1"/>
              <pc2:cmMkLst xmlns:pc2="http://schemas.microsoft.com/office/powerpoint/2019/9/main/command">
                <pc:docMk/>
                <pc:sldMk cId="3500858486" sldId="2147478977"/>
                <pc2:cmMk id="{52B43BD4-E1A8-456E-9E48-345D726A10E3}"/>
              </pc2:cmMkLst>
            </pc226:cmChg>
          </p:ext>
        </pc:extLst>
      </pc:sldChg>
    </pc:docChg>
  </pc:docChgLst>
  <pc:docChgLst>
    <pc:chgData name="Greenspun, Iris" userId="S::iris.greenspun@dhhs.nc.gov::633e7056-f6da-4404-b522-8f8d025d4f4c" providerId="AD" clId="Web-{D9E3D6B9-9B17-226D-DFEC-CC7980A776CF}"/>
    <pc:docChg chg="">
      <pc:chgData name="Greenspun, Iris" userId="S::iris.greenspun@dhhs.nc.gov::633e7056-f6da-4404-b522-8f8d025d4f4c" providerId="AD" clId="Web-{D9E3D6B9-9B17-226D-DFEC-CC7980A776CF}" dt="2024-08-02T18:25:53.523" v="1"/>
      <pc:docMkLst>
        <pc:docMk/>
      </pc:docMkLst>
      <pc:sldChg chg="addCm">
        <pc:chgData name="Greenspun, Iris" userId="S::iris.greenspun@dhhs.nc.gov::633e7056-f6da-4404-b522-8f8d025d4f4c" providerId="AD" clId="Web-{D9E3D6B9-9B17-226D-DFEC-CC7980A776CF}" dt="2024-08-02T16:52:55.069" v="0"/>
        <pc:sldMkLst>
          <pc:docMk/>
          <pc:sldMk cId="1282052852" sldId="2147478960"/>
        </pc:sldMkLst>
        <pc:extLst>
          <p:ext xmlns:p="http://schemas.openxmlformats.org/presentationml/2006/main" uri="{D6D511B9-2390-475A-947B-AFAB55BFBCF1}">
            <pc226:cmChg xmlns:pc226="http://schemas.microsoft.com/office/powerpoint/2022/06/main/command" chg="add">
              <pc226:chgData name="Greenspun, Iris" userId="S::iris.greenspun@dhhs.nc.gov::633e7056-f6da-4404-b522-8f8d025d4f4c" providerId="AD" clId="Web-{D9E3D6B9-9B17-226D-DFEC-CC7980A776CF}" dt="2024-08-02T16:52:55.069" v="0"/>
              <pc2:cmMkLst xmlns:pc2="http://schemas.microsoft.com/office/powerpoint/2019/9/main/command">
                <pc:docMk/>
                <pc:sldMk cId="1282052852" sldId="2147478960"/>
                <pc2:cmMk id="{640F72A3-93FC-48E9-BD65-A12D1ACD8E63}"/>
              </pc2:cmMkLst>
            </pc226:cmChg>
          </p:ext>
        </pc:extLst>
      </pc:sldChg>
      <pc:sldChg chg="addCm">
        <pc:chgData name="Greenspun, Iris" userId="S::iris.greenspun@dhhs.nc.gov::633e7056-f6da-4404-b522-8f8d025d4f4c" providerId="AD" clId="Web-{D9E3D6B9-9B17-226D-DFEC-CC7980A776CF}" dt="2024-08-02T18:25:53.523" v="1"/>
        <pc:sldMkLst>
          <pc:docMk/>
          <pc:sldMk cId="787076014" sldId="2147478988"/>
        </pc:sldMkLst>
        <pc:extLst>
          <p:ext xmlns:p="http://schemas.openxmlformats.org/presentationml/2006/main" uri="{D6D511B9-2390-475A-947B-AFAB55BFBCF1}">
            <pc226:cmChg xmlns:pc226="http://schemas.microsoft.com/office/powerpoint/2022/06/main/command" chg="add">
              <pc226:chgData name="Greenspun, Iris" userId="S::iris.greenspun@dhhs.nc.gov::633e7056-f6da-4404-b522-8f8d025d4f4c" providerId="AD" clId="Web-{D9E3D6B9-9B17-226D-DFEC-CC7980A776CF}" dt="2024-08-02T18:25:53.523" v="1"/>
              <pc2:cmMkLst xmlns:pc2="http://schemas.microsoft.com/office/powerpoint/2019/9/main/command">
                <pc:docMk/>
                <pc:sldMk cId="787076014" sldId="2147478988"/>
                <pc2:cmMk id="{1CF1C003-2A6F-4AE1-9B7E-462F11521B3A}"/>
              </pc2:cmMkLst>
            </pc226:cmChg>
          </p:ext>
        </pc:extLst>
      </pc:sldChg>
    </pc:docChg>
  </pc:docChgLst>
  <pc:docChgLst>
    <pc:chgData name="christina.ngo.bui" userId="S::christina.ngo.bui_gmail.com#ext#@ncconnect.onmicrosoft.com::626deb5c-6642-45a9-ad52-0dde63f202a9" providerId="AD" clId="Web-{D87DA884-E5F1-5394-A3EA-183120C6A93A}"/>
    <pc:docChg chg="addSld delSld modSld sldOrd">
      <pc:chgData name="christina.ngo.bui" userId="S::christina.ngo.bui_gmail.com#ext#@ncconnect.onmicrosoft.com::626deb5c-6642-45a9-ad52-0dde63f202a9" providerId="AD" clId="Web-{D87DA884-E5F1-5394-A3EA-183120C6A93A}" dt="2024-07-15T13:30:27.720" v="330"/>
      <pc:docMkLst>
        <pc:docMk/>
      </pc:docMkLst>
      <pc:sldChg chg="modCm">
        <pc:chgData name="christina.ngo.bui" userId="S::christina.ngo.bui_gmail.com#ext#@ncconnect.onmicrosoft.com::626deb5c-6642-45a9-ad52-0dde63f202a9" providerId="AD" clId="Web-{D87DA884-E5F1-5394-A3EA-183120C6A93A}" dt="2024-07-15T13:09:11.802" v="129"/>
        <pc:sldMkLst>
          <pc:docMk/>
          <pc:sldMk cId="0" sldId="2147478931"/>
        </pc:sldMkLst>
        <pc:extLst>
          <p:ext xmlns:p="http://schemas.openxmlformats.org/presentationml/2006/main" uri="{D6D511B9-2390-475A-947B-AFAB55BFBCF1}">
            <pc226:cmChg xmlns:pc226="http://schemas.microsoft.com/office/powerpoint/2022/06/main/command" chg="mod">
              <pc226:chgData name="christina.ngo.bui" userId="S::christina.ngo.bui_gmail.com#ext#@ncconnect.onmicrosoft.com::626deb5c-6642-45a9-ad52-0dde63f202a9" providerId="AD" clId="Web-{D87DA884-E5F1-5394-A3EA-183120C6A93A}" dt="2024-07-15T13:09:11.802" v="129"/>
              <pc2:cmMkLst xmlns:pc2="http://schemas.microsoft.com/office/powerpoint/2019/9/main/command">
                <pc:docMk/>
                <pc:sldMk cId="0" sldId="2147478931"/>
                <pc2:cmMk id="{72BBCEB6-06FC-49BE-9FBB-24786B80D790}"/>
              </pc2:cmMkLst>
            </pc226:cmChg>
          </p:ext>
        </pc:extLst>
      </pc:sldChg>
      <pc:sldChg chg="addCm">
        <pc:chgData name="christina.ngo.bui" userId="S::christina.ngo.bui_gmail.com#ext#@ncconnect.onmicrosoft.com::626deb5c-6642-45a9-ad52-0dde63f202a9" providerId="AD" clId="Web-{D87DA884-E5F1-5394-A3EA-183120C6A93A}" dt="2024-07-15T13:06:31.895" v="128"/>
        <pc:sldMkLst>
          <pc:docMk/>
          <pc:sldMk cId="3137744759" sldId="2147478952"/>
        </pc:sldMkLst>
        <pc:extLst>
          <p:ext xmlns:p="http://schemas.openxmlformats.org/presentationml/2006/main" uri="{D6D511B9-2390-475A-947B-AFAB55BFBCF1}">
            <pc226:cmChg xmlns:pc226="http://schemas.microsoft.com/office/powerpoint/2022/06/main/command" chg="add">
              <pc226:chgData name="christina.ngo.bui" userId="S::christina.ngo.bui_gmail.com#ext#@ncconnect.onmicrosoft.com::626deb5c-6642-45a9-ad52-0dde63f202a9" providerId="AD" clId="Web-{D87DA884-E5F1-5394-A3EA-183120C6A93A}" dt="2024-07-15T13:06:31.895" v="128"/>
              <pc2:cmMkLst xmlns:pc2="http://schemas.microsoft.com/office/powerpoint/2019/9/main/command">
                <pc:docMk/>
                <pc:sldMk cId="3137744759" sldId="2147478952"/>
                <pc2:cmMk id="{221FCA59-9744-473F-853E-854D06EFF17A}"/>
              </pc2:cmMkLst>
            </pc226:cmChg>
            <pc226:cmChg xmlns:pc226="http://schemas.microsoft.com/office/powerpoint/2022/06/main/command" chg="add">
              <pc226:chgData name="christina.ngo.bui" userId="S::christina.ngo.bui_gmail.com#ext#@ncconnect.onmicrosoft.com::626deb5c-6642-45a9-ad52-0dde63f202a9" providerId="AD" clId="Web-{D87DA884-E5F1-5394-A3EA-183120C6A93A}" dt="2024-07-15T13:03:39.784" v="122"/>
              <pc2:cmMkLst xmlns:pc2="http://schemas.microsoft.com/office/powerpoint/2019/9/main/command">
                <pc:docMk/>
                <pc:sldMk cId="3137744759" sldId="2147478952"/>
                <pc2:cmMk id="{8CC39BC5-A364-41CC-B6DD-EC584208D4D8}"/>
              </pc2:cmMkLst>
            </pc226:cmChg>
          </p:ext>
        </pc:extLst>
      </pc:sldChg>
      <pc:sldChg chg="addCm delCm">
        <pc:chgData name="christina.ngo.bui" userId="S::christina.ngo.bui_gmail.com#ext#@ncconnect.onmicrosoft.com::626deb5c-6642-45a9-ad52-0dde63f202a9" providerId="AD" clId="Web-{D87DA884-E5F1-5394-A3EA-183120C6A93A}" dt="2024-07-15T13:24:12.045" v="132"/>
        <pc:sldMkLst>
          <pc:docMk/>
          <pc:sldMk cId="2103927190" sldId="2147478962"/>
        </pc:sldMkLst>
        <pc:extLst>
          <p:ext xmlns:p="http://schemas.openxmlformats.org/presentationml/2006/main" uri="{D6D511B9-2390-475A-947B-AFAB55BFBCF1}">
            <pc226:cmChg xmlns:pc226="http://schemas.microsoft.com/office/powerpoint/2022/06/main/command" chg="del">
              <pc226:chgData name="christina.ngo.bui" userId="S::christina.ngo.bui_gmail.com#ext#@ncconnect.onmicrosoft.com::626deb5c-6642-45a9-ad52-0dde63f202a9" providerId="AD" clId="Web-{D87DA884-E5F1-5394-A3EA-183120C6A93A}" dt="2024-07-15T13:19:45.293" v="131"/>
              <pc2:cmMkLst xmlns:pc2="http://schemas.microsoft.com/office/powerpoint/2019/9/main/command">
                <pc:docMk/>
                <pc:sldMk cId="2103927190" sldId="2147478962"/>
                <pc2:cmMk id="{783E6B36-438D-4BCD-8F65-A2DDBFD50479}"/>
              </pc2:cmMkLst>
            </pc226:cmChg>
            <pc226:cmChg xmlns:pc226="http://schemas.microsoft.com/office/powerpoint/2022/06/main/command" chg="add">
              <pc226:chgData name="christina.ngo.bui" userId="S::christina.ngo.bui_gmail.com#ext#@ncconnect.onmicrosoft.com::626deb5c-6642-45a9-ad52-0dde63f202a9" providerId="AD" clId="Web-{D87DA884-E5F1-5394-A3EA-183120C6A93A}" dt="2024-07-15T13:24:12.045" v="132"/>
              <pc2:cmMkLst xmlns:pc2="http://schemas.microsoft.com/office/powerpoint/2019/9/main/command">
                <pc:docMk/>
                <pc:sldMk cId="2103927190" sldId="2147478962"/>
                <pc2:cmMk id="{AC92D7B2-78AD-46C9-B2EE-D7D84BDD8EE6}"/>
              </pc2:cmMkLst>
            </pc226:cmChg>
          </p:ext>
        </pc:extLst>
      </pc:sldChg>
      <pc:sldChg chg="modCm">
        <pc:chgData name="christina.ngo.bui" userId="S::christina.ngo.bui_gmail.com#ext#@ncconnect.onmicrosoft.com::626deb5c-6642-45a9-ad52-0dde63f202a9" providerId="AD" clId="Web-{D87DA884-E5F1-5394-A3EA-183120C6A93A}" dt="2024-07-15T12:55:37.108" v="0"/>
        <pc:sldMkLst>
          <pc:docMk/>
          <pc:sldMk cId="2579085756" sldId="2147478963"/>
        </pc:sldMkLst>
        <pc:extLst>
          <p:ext xmlns:p="http://schemas.openxmlformats.org/presentationml/2006/main" uri="{D6D511B9-2390-475A-947B-AFAB55BFBCF1}">
            <pc226:cmChg xmlns:pc226="http://schemas.microsoft.com/office/powerpoint/2022/06/main/command" chg="mod">
              <pc226:chgData name="christina.ngo.bui" userId="S::christina.ngo.bui_gmail.com#ext#@ncconnect.onmicrosoft.com::626deb5c-6642-45a9-ad52-0dde63f202a9" providerId="AD" clId="Web-{D87DA884-E5F1-5394-A3EA-183120C6A93A}" dt="2024-07-15T12:55:37.108" v="0"/>
              <pc2:cmMkLst xmlns:pc2="http://schemas.microsoft.com/office/powerpoint/2019/9/main/command">
                <pc:docMk/>
                <pc:sldMk cId="2579085756" sldId="2147478963"/>
                <pc2:cmMk id="{5E395411-4B37-41B2-A540-A393D96B3ABA}"/>
              </pc2:cmMkLst>
            </pc226:cmChg>
          </p:ext>
        </pc:extLst>
      </pc:sldChg>
      <pc:sldChg chg="ord modCm">
        <pc:chgData name="christina.ngo.bui" userId="S::christina.ngo.bui_gmail.com#ext#@ncconnect.onmicrosoft.com::626deb5c-6642-45a9-ad52-0dde63f202a9" providerId="AD" clId="Web-{D87DA884-E5F1-5394-A3EA-183120C6A93A}" dt="2024-07-15T13:04:29.363" v="125"/>
        <pc:sldMkLst>
          <pc:docMk/>
          <pc:sldMk cId="775686506" sldId="2147478966"/>
        </pc:sldMkLst>
        <pc:extLst>
          <p:ext xmlns:p="http://schemas.openxmlformats.org/presentationml/2006/main" uri="{D6D511B9-2390-475A-947B-AFAB55BFBCF1}">
            <pc226:cmChg xmlns:pc226="http://schemas.microsoft.com/office/powerpoint/2022/06/main/command" chg="mod">
              <pc226:chgData name="christina.ngo.bui" userId="S::christina.ngo.bui_gmail.com#ext#@ncconnect.onmicrosoft.com::626deb5c-6642-45a9-ad52-0dde63f202a9" providerId="AD" clId="Web-{D87DA884-E5F1-5394-A3EA-183120C6A93A}" dt="2024-07-15T12:56:19.905" v="1"/>
              <pc2:cmMkLst xmlns:pc2="http://schemas.microsoft.com/office/powerpoint/2019/9/main/command">
                <pc:docMk/>
                <pc:sldMk cId="775686506" sldId="2147478966"/>
                <pc2:cmMk id="{A0F87ACE-2354-465B-9312-19D0FAD3B5B9}"/>
              </pc2:cmMkLst>
            </pc226:cmChg>
          </p:ext>
        </pc:extLst>
      </pc:sldChg>
      <pc:sldChg chg="modSp modCm">
        <pc:chgData name="christina.ngo.bui" userId="S::christina.ngo.bui_gmail.com#ext#@ncconnect.onmicrosoft.com::626deb5c-6642-45a9-ad52-0dde63f202a9" providerId="AD" clId="Web-{D87DA884-E5F1-5394-A3EA-183120C6A93A}" dt="2024-07-15T12:57:25.234" v="6" actId="20577"/>
        <pc:sldMkLst>
          <pc:docMk/>
          <pc:sldMk cId="3770936547" sldId="2147478967"/>
        </pc:sldMkLst>
        <pc:spChg chg="mod">
          <ac:chgData name="christina.ngo.bui" userId="S::christina.ngo.bui_gmail.com#ext#@ncconnect.onmicrosoft.com::626deb5c-6642-45a9-ad52-0dde63f202a9" providerId="AD" clId="Web-{D87DA884-E5F1-5394-A3EA-183120C6A93A}" dt="2024-07-15T12:57:25.234" v="6" actId="20577"/>
          <ac:spMkLst>
            <pc:docMk/>
            <pc:sldMk cId="3770936547" sldId="2147478967"/>
            <ac:spMk id="25" creationId="{00000000-0000-0000-0000-000000000000}"/>
          </ac:spMkLst>
        </pc:spChg>
        <pc:extLst>
          <p:ext xmlns:p="http://schemas.openxmlformats.org/presentationml/2006/main" uri="{D6D511B9-2390-475A-947B-AFAB55BFBCF1}">
            <pc226:cmChg xmlns:pc226="http://schemas.microsoft.com/office/powerpoint/2022/06/main/command" chg="mod">
              <pc226:chgData name="christina.ngo.bui" userId="S::christina.ngo.bui_gmail.com#ext#@ncconnect.onmicrosoft.com::626deb5c-6642-45a9-ad52-0dde63f202a9" providerId="AD" clId="Web-{D87DA884-E5F1-5394-A3EA-183120C6A93A}" dt="2024-07-15T12:56:56.031" v="3"/>
              <pc2:cmMkLst xmlns:pc2="http://schemas.microsoft.com/office/powerpoint/2019/9/main/command">
                <pc:docMk/>
                <pc:sldMk cId="3770936547" sldId="2147478967"/>
                <pc2:cmMk id="{96B3F639-BB76-4973-BC5B-C9CC3F06734E}"/>
              </pc2:cmMkLst>
              <pc226:cmRplyChg chg="add">
                <pc226:chgData name="christina.ngo.bui" userId="S::christina.ngo.bui_gmail.com#ext#@ncconnect.onmicrosoft.com::626deb5c-6642-45a9-ad52-0dde63f202a9" providerId="AD" clId="Web-{D87DA884-E5F1-5394-A3EA-183120C6A93A}" dt="2024-07-15T12:56:56.031" v="3"/>
                <pc2:cmRplyMkLst xmlns:pc2="http://schemas.microsoft.com/office/powerpoint/2019/9/main/command">
                  <pc:docMk/>
                  <pc:sldMk cId="3770936547" sldId="2147478967"/>
                  <pc2:cmMk id="{96B3F639-BB76-4973-BC5B-C9CC3F06734E}"/>
                  <pc2:cmRplyMk id="{FB5B8806-EC36-4602-845D-60F91D759750}"/>
                </pc2:cmRplyMkLst>
              </pc226:cmRplyChg>
            </pc226:cmChg>
          </p:ext>
        </pc:extLst>
      </pc:sldChg>
      <pc:sldChg chg="addSp delSp modSp ord addCm modCm">
        <pc:chgData name="christina.ngo.bui" userId="S::christina.ngo.bui_gmail.com#ext#@ncconnect.onmicrosoft.com::626deb5c-6642-45a9-ad52-0dde63f202a9" providerId="AD" clId="Web-{D87DA884-E5F1-5394-A3EA-183120C6A93A}" dt="2024-07-15T13:10:17.428" v="130"/>
        <pc:sldMkLst>
          <pc:docMk/>
          <pc:sldMk cId="913957116" sldId="2147478968"/>
        </pc:sldMkLst>
        <pc:spChg chg="add mod">
          <ac:chgData name="christina.ngo.bui" userId="S::christina.ngo.bui_gmail.com#ext#@ncconnect.onmicrosoft.com::626deb5c-6642-45a9-ad52-0dde63f202a9" providerId="AD" clId="Web-{D87DA884-E5F1-5394-A3EA-183120C6A93A}" dt="2024-07-15T13:04:41.769" v="127"/>
          <ac:spMkLst>
            <pc:docMk/>
            <pc:sldMk cId="913957116" sldId="2147478968"/>
            <ac:spMk id="7" creationId="{5171067A-4F0E-DB8B-A5C9-8D760340DDD5}"/>
          </ac:spMkLst>
        </pc:spChg>
        <pc:spChg chg="add del">
          <ac:chgData name="christina.ngo.bui" userId="S::christina.ngo.bui_gmail.com#ext#@ncconnect.onmicrosoft.com::626deb5c-6642-45a9-ad52-0dde63f202a9" providerId="AD" clId="Web-{D87DA884-E5F1-5394-A3EA-183120C6A93A}" dt="2024-07-15T12:57:41.937" v="10"/>
          <ac:spMkLst>
            <pc:docMk/>
            <pc:sldMk cId="913957116" sldId="2147478968"/>
            <ac:spMk id="9" creationId="{1ABC28F6-4389-8480-2779-C776F481D522}"/>
          </ac:spMkLst>
        </pc:spChg>
        <pc:spChg chg="del">
          <ac:chgData name="christina.ngo.bui" userId="S::christina.ngo.bui_gmail.com#ext#@ncconnect.onmicrosoft.com::626deb5c-6642-45a9-ad52-0dde63f202a9" providerId="AD" clId="Web-{D87DA884-E5F1-5394-A3EA-183120C6A93A}" dt="2024-07-15T13:00:44.876" v="119"/>
          <ac:spMkLst>
            <pc:docMk/>
            <pc:sldMk cId="913957116" sldId="2147478968"/>
            <ac:spMk id="25" creationId="{00000000-0000-0000-0000-000000000000}"/>
          </ac:spMkLst>
        </pc:spChg>
        <pc:spChg chg="mod">
          <ac:chgData name="christina.ngo.bui" userId="S::christina.ngo.bui_gmail.com#ext#@ncconnect.onmicrosoft.com::626deb5c-6642-45a9-ad52-0dde63f202a9" providerId="AD" clId="Web-{D87DA884-E5F1-5394-A3EA-183120C6A93A}" dt="2024-07-15T12:58:10.031" v="27" actId="20577"/>
          <ac:spMkLst>
            <pc:docMk/>
            <pc:sldMk cId="913957116" sldId="2147478968"/>
            <ac:spMk id="55" creationId="{00000000-0000-0000-0000-000000000000}"/>
          </ac:spMkLst>
        </pc:spChg>
        <pc:spChg chg="mod">
          <ac:chgData name="christina.ngo.bui" userId="S::christina.ngo.bui_gmail.com#ext#@ncconnect.onmicrosoft.com::626deb5c-6642-45a9-ad52-0dde63f202a9" providerId="AD" clId="Web-{D87DA884-E5F1-5394-A3EA-183120C6A93A}" dt="2024-07-15T13:00:40.642" v="118" actId="20577"/>
          <ac:spMkLst>
            <pc:docMk/>
            <pc:sldMk cId="913957116" sldId="2147478968"/>
            <ac:spMk id="56" creationId="{00000000-0000-0000-0000-000000000000}"/>
          </ac:spMkLst>
        </pc:spChg>
        <pc:spChg chg="mod">
          <ac:chgData name="christina.ngo.bui" userId="S::christina.ngo.bui_gmail.com#ext#@ncconnect.onmicrosoft.com::626deb5c-6642-45a9-ad52-0dde63f202a9" providerId="AD" clId="Web-{D87DA884-E5F1-5394-A3EA-183120C6A93A}" dt="2024-07-15T12:58:24.891" v="32" actId="1076"/>
          <ac:spMkLst>
            <pc:docMk/>
            <pc:sldMk cId="913957116" sldId="2147478968"/>
            <ac:spMk id="59" creationId="{00000000-0000-0000-0000-000000000000}"/>
          </ac:spMkLst>
        </pc:spChg>
        <pc:spChg chg="mod">
          <ac:chgData name="christina.ngo.bui" userId="S::christina.ngo.bui_gmail.com#ext#@ncconnect.onmicrosoft.com::626deb5c-6642-45a9-ad52-0dde63f202a9" providerId="AD" clId="Web-{D87DA884-E5F1-5394-A3EA-183120C6A93A}" dt="2024-07-15T12:58:05.391" v="24" actId="20577"/>
          <ac:spMkLst>
            <pc:docMk/>
            <pc:sldMk cId="913957116" sldId="2147478968"/>
            <ac:spMk id="62" creationId="{00000000-0000-0000-0000-000000000000}"/>
          </ac:spMkLst>
        </pc:spChg>
        <pc:extLst>
          <p:ext xmlns:p="http://schemas.openxmlformats.org/presentationml/2006/main" uri="{D6D511B9-2390-475A-947B-AFAB55BFBCF1}">
            <pc226:cmChg xmlns:pc226="http://schemas.microsoft.com/office/powerpoint/2022/06/main/command" chg="add mod">
              <pc226:chgData name="christina.ngo.bui" userId="S::christina.ngo.bui_gmail.com#ext#@ncconnect.onmicrosoft.com::626deb5c-6642-45a9-ad52-0dde63f202a9" providerId="AD" clId="Web-{D87DA884-E5F1-5394-A3EA-183120C6A93A}" dt="2024-07-15T13:10:17.428" v="130"/>
              <pc2:cmMkLst xmlns:pc2="http://schemas.microsoft.com/office/powerpoint/2019/9/main/command">
                <pc:docMk/>
                <pc:sldMk cId="913957116" sldId="2147478968"/>
                <pc2:cmMk id="{CFA22F65-87F1-40AA-A67B-A130F74B82D1}"/>
              </pc2:cmMkLst>
            </pc226:cmChg>
          </p:ext>
        </pc:extLst>
      </pc:sldChg>
      <pc:sldChg chg="addSp modSp">
        <pc:chgData name="christina.ngo.bui" userId="S::christina.ngo.bui_gmail.com#ext#@ncconnect.onmicrosoft.com::626deb5c-6642-45a9-ad52-0dde63f202a9" providerId="AD" clId="Web-{D87DA884-E5F1-5394-A3EA-183120C6A93A}" dt="2024-07-15T13:30:19.126" v="326" actId="1076"/>
        <pc:sldMkLst>
          <pc:docMk/>
          <pc:sldMk cId="2464339035" sldId="2147478969"/>
        </pc:sldMkLst>
        <pc:spChg chg="add mod">
          <ac:chgData name="christina.ngo.bui" userId="S::christina.ngo.bui_gmail.com#ext#@ncconnect.onmicrosoft.com::626deb5c-6642-45a9-ad52-0dde63f202a9" providerId="AD" clId="Web-{D87DA884-E5F1-5394-A3EA-183120C6A93A}" dt="2024-07-15T13:29:24.282" v="296" actId="20577"/>
          <ac:spMkLst>
            <pc:docMk/>
            <pc:sldMk cId="2464339035" sldId="2147478969"/>
            <ac:spMk id="3" creationId="{FDC75A34-8362-3794-158E-8EC6D636E992}"/>
          </ac:spMkLst>
        </pc:spChg>
        <pc:spChg chg="add mod">
          <ac:chgData name="christina.ngo.bui" userId="S::christina.ngo.bui_gmail.com#ext#@ncconnect.onmicrosoft.com::626deb5c-6642-45a9-ad52-0dde63f202a9" providerId="AD" clId="Web-{D87DA884-E5F1-5394-A3EA-183120C6A93A}" dt="2024-07-15T13:29:59.032" v="315" actId="1076"/>
          <ac:spMkLst>
            <pc:docMk/>
            <pc:sldMk cId="2464339035" sldId="2147478969"/>
            <ac:spMk id="5" creationId="{DA59821A-69F4-98ED-03C3-D117BFA4A184}"/>
          </ac:spMkLst>
        </pc:spChg>
        <pc:spChg chg="mod">
          <ac:chgData name="christina.ngo.bui" userId="S::christina.ngo.bui_gmail.com#ext#@ncconnect.onmicrosoft.com::626deb5c-6642-45a9-ad52-0dde63f202a9" providerId="AD" clId="Web-{D87DA884-E5F1-5394-A3EA-183120C6A93A}" dt="2024-07-15T13:29:20.626" v="293" actId="20577"/>
          <ac:spMkLst>
            <pc:docMk/>
            <pc:sldMk cId="2464339035" sldId="2147478969"/>
            <ac:spMk id="7" creationId="{1123461F-9F7D-F6A8-0DDD-4FFBD6702141}"/>
          </ac:spMkLst>
        </pc:spChg>
        <pc:spChg chg="add mod">
          <ac:chgData name="christina.ngo.bui" userId="S::christina.ngo.bui_gmail.com#ext#@ncconnect.onmicrosoft.com::626deb5c-6642-45a9-ad52-0dde63f202a9" providerId="AD" clId="Web-{D87DA884-E5F1-5394-A3EA-183120C6A93A}" dt="2024-07-15T13:29:55.673" v="314" actId="1076"/>
          <ac:spMkLst>
            <pc:docMk/>
            <pc:sldMk cId="2464339035" sldId="2147478969"/>
            <ac:spMk id="8" creationId="{A3972492-34DD-0DE6-84E4-B1404B3F6BA6}"/>
          </ac:spMkLst>
        </pc:spChg>
        <pc:spChg chg="add mod">
          <ac:chgData name="christina.ngo.bui" userId="S::christina.ngo.bui_gmail.com#ext#@ncconnect.onmicrosoft.com::626deb5c-6642-45a9-ad52-0dde63f202a9" providerId="AD" clId="Web-{D87DA884-E5F1-5394-A3EA-183120C6A93A}" dt="2024-07-15T13:30:19.126" v="326" actId="1076"/>
          <ac:spMkLst>
            <pc:docMk/>
            <pc:sldMk cId="2464339035" sldId="2147478969"/>
            <ac:spMk id="9" creationId="{86B71533-C0EA-D236-A511-4D0CC44DD5C8}"/>
          </ac:spMkLst>
        </pc:spChg>
        <pc:spChg chg="mod">
          <ac:chgData name="christina.ngo.bui" userId="S::christina.ngo.bui_gmail.com#ext#@ncconnect.onmicrosoft.com::626deb5c-6642-45a9-ad52-0dde63f202a9" providerId="AD" clId="Web-{D87DA884-E5F1-5394-A3EA-183120C6A93A}" dt="2024-07-15T13:28:35.141" v="244" actId="20577"/>
          <ac:spMkLst>
            <pc:docMk/>
            <pc:sldMk cId="2464339035" sldId="2147478969"/>
            <ac:spMk id="52" creationId="{00000000-0000-0000-0000-000000000000}"/>
          </ac:spMkLst>
        </pc:spChg>
      </pc:sldChg>
      <pc:sldChg chg="del">
        <pc:chgData name="christina.ngo.bui" userId="S::christina.ngo.bui_gmail.com#ext#@ncconnect.onmicrosoft.com::626deb5c-6642-45a9-ad52-0dde63f202a9" providerId="AD" clId="Web-{D87DA884-E5F1-5394-A3EA-183120C6A93A}" dt="2024-07-15T13:30:25.751" v="328"/>
        <pc:sldMkLst>
          <pc:docMk/>
          <pc:sldMk cId="3511690567" sldId="2147478970"/>
        </pc:sldMkLst>
      </pc:sldChg>
      <pc:sldChg chg="del">
        <pc:chgData name="christina.ngo.bui" userId="S::christina.ngo.bui_gmail.com#ext#@ncconnect.onmicrosoft.com::626deb5c-6642-45a9-ad52-0dde63f202a9" providerId="AD" clId="Web-{D87DA884-E5F1-5394-A3EA-183120C6A93A}" dt="2024-07-15T13:30:26.861" v="329"/>
        <pc:sldMkLst>
          <pc:docMk/>
          <pc:sldMk cId="4261453547" sldId="2147478971"/>
        </pc:sldMkLst>
      </pc:sldChg>
      <pc:sldChg chg="del">
        <pc:chgData name="christina.ngo.bui" userId="S::christina.ngo.bui_gmail.com#ext#@ncconnect.onmicrosoft.com::626deb5c-6642-45a9-ad52-0dde63f202a9" providerId="AD" clId="Web-{D87DA884-E5F1-5394-A3EA-183120C6A93A}" dt="2024-07-15T13:30:27.720" v="330"/>
        <pc:sldMkLst>
          <pc:docMk/>
          <pc:sldMk cId="3599253931" sldId="2147478972"/>
        </pc:sldMkLst>
      </pc:sldChg>
      <pc:sldChg chg="modSp">
        <pc:chgData name="christina.ngo.bui" userId="S::christina.ngo.bui_gmail.com#ext#@ncconnect.onmicrosoft.com::626deb5c-6642-45a9-ad52-0dde63f202a9" providerId="AD" clId="Web-{D87DA884-E5F1-5394-A3EA-183120C6A93A}" dt="2024-07-15T13:24:24.873" v="133" actId="20577"/>
        <pc:sldMkLst>
          <pc:docMk/>
          <pc:sldMk cId="1235028258" sldId="2147478973"/>
        </pc:sldMkLst>
        <pc:spChg chg="mod">
          <ac:chgData name="christina.ngo.bui" userId="S::christina.ngo.bui_gmail.com#ext#@ncconnect.onmicrosoft.com::626deb5c-6642-45a9-ad52-0dde63f202a9" providerId="AD" clId="Web-{D87DA884-E5F1-5394-A3EA-183120C6A93A}" dt="2024-07-15T13:24:24.873" v="133" actId="20577"/>
          <ac:spMkLst>
            <pc:docMk/>
            <pc:sldMk cId="1235028258" sldId="2147478973"/>
            <ac:spMk id="4" creationId="{CF7B3605-8728-EF83-2925-1E99E574FB63}"/>
          </ac:spMkLst>
        </pc:spChg>
      </pc:sldChg>
      <pc:sldChg chg="add replId">
        <pc:chgData name="christina.ngo.bui" userId="S::christina.ngo.bui_gmail.com#ext#@ncconnect.onmicrosoft.com::626deb5c-6642-45a9-ad52-0dde63f202a9" providerId="AD" clId="Web-{D87DA884-E5F1-5394-A3EA-183120C6A93A}" dt="2024-07-15T13:04:19.441" v="123"/>
        <pc:sldMkLst>
          <pc:docMk/>
          <pc:sldMk cId="1319802792" sldId="2147478974"/>
        </pc:sldMkLst>
      </pc:sldChg>
      <pc:sldChg chg="new del ord">
        <pc:chgData name="christina.ngo.bui" userId="S::christina.ngo.bui_gmail.com#ext#@ncconnect.onmicrosoft.com::626deb5c-6642-45a9-ad52-0dde63f202a9" providerId="AD" clId="Web-{D87DA884-E5F1-5394-A3EA-183120C6A93A}" dt="2024-07-15T13:26:50.109" v="136"/>
        <pc:sldMkLst>
          <pc:docMk/>
          <pc:sldMk cId="2000924197" sldId="2147478975"/>
        </pc:sldMkLst>
      </pc:sldChg>
      <pc:sldChg chg="add del replId">
        <pc:chgData name="christina.ngo.bui" userId="S::christina.ngo.bui_gmail.com#ext#@ncconnect.onmicrosoft.com::626deb5c-6642-45a9-ad52-0dde63f202a9" providerId="AD" clId="Web-{D87DA884-E5F1-5394-A3EA-183120C6A93A}" dt="2024-07-15T13:30:24.642" v="327"/>
        <pc:sldMkLst>
          <pc:docMk/>
          <pc:sldMk cId="3905103177" sldId="2147478975"/>
        </pc:sldMkLst>
      </pc:sldChg>
    </pc:docChg>
  </pc:docChgLst>
  <pc:docChgLst>
    <pc:chgData name="Bush, Melanie E" userId="b47a0c96-d1fe-41f5-a768-549375b87e12" providerId="ADAL" clId="{6BA2215C-4A7B-419B-AEE6-90E1BA12D807}"/>
    <pc:docChg chg="modSld">
      <pc:chgData name="Bush, Melanie E" userId="b47a0c96-d1fe-41f5-a768-549375b87e12" providerId="ADAL" clId="{6BA2215C-4A7B-419B-AEE6-90E1BA12D807}" dt="2024-07-25T22:11:17.444" v="28" actId="20577"/>
      <pc:docMkLst>
        <pc:docMk/>
      </pc:docMkLst>
      <pc:sldChg chg="modSp mod">
        <pc:chgData name="Bush, Melanie E" userId="b47a0c96-d1fe-41f5-a768-549375b87e12" providerId="ADAL" clId="{6BA2215C-4A7B-419B-AEE6-90E1BA12D807}" dt="2024-07-25T22:11:17.444" v="28" actId="20577"/>
        <pc:sldMkLst>
          <pc:docMk/>
          <pc:sldMk cId="3983646097" sldId="2147478976"/>
        </pc:sldMkLst>
        <pc:graphicFrameChg chg="modGraphic">
          <ac:chgData name="Bush, Melanie E" userId="b47a0c96-d1fe-41f5-a768-549375b87e12" providerId="ADAL" clId="{6BA2215C-4A7B-419B-AEE6-90E1BA12D807}" dt="2024-07-25T22:11:17.444" v="28" actId="20577"/>
          <ac:graphicFrameMkLst>
            <pc:docMk/>
            <pc:sldMk cId="3983646097" sldId="2147478976"/>
            <ac:graphicFrameMk id="5" creationId="{3D66B686-3594-0FD5-A4C4-DF1FF45A76EB}"/>
          </ac:graphicFrameMkLst>
        </pc:graphicFrameChg>
      </pc:sldChg>
      <pc:sldChg chg="modCm">
        <pc:chgData name="Bush, Melanie E" userId="b47a0c96-d1fe-41f5-a768-549375b87e12" providerId="ADAL" clId="{6BA2215C-4A7B-419B-AEE6-90E1BA12D807}" dt="2024-07-25T22:10:25.907" v="1"/>
        <pc:sldMkLst>
          <pc:docMk/>
          <pc:sldMk cId="4240203115" sldId="2147478978"/>
        </pc:sldMkLst>
        <pc:extLst>
          <p:ext xmlns:p="http://schemas.openxmlformats.org/presentationml/2006/main" uri="{D6D511B9-2390-475A-947B-AFAB55BFBCF1}">
            <pc226:cmChg xmlns:pc226="http://schemas.microsoft.com/office/powerpoint/2022/06/main/command" chg="mod">
              <pc226:chgData name="Bush, Melanie E" userId="b47a0c96-d1fe-41f5-a768-549375b87e12" providerId="ADAL" clId="{6BA2215C-4A7B-419B-AEE6-90E1BA12D807}" dt="2024-07-25T22:10:25.907" v="1"/>
              <pc2:cmMkLst xmlns:pc2="http://schemas.microsoft.com/office/powerpoint/2019/9/main/command">
                <pc:docMk/>
                <pc:sldMk cId="4240203115" sldId="2147478978"/>
                <pc2:cmMk id="{50922670-BE38-4F01-9CBF-8C88DFDF12AA}"/>
              </pc2:cmMkLst>
              <pc226:cmRplyChg chg="add">
                <pc226:chgData name="Bush, Melanie E" userId="b47a0c96-d1fe-41f5-a768-549375b87e12" providerId="ADAL" clId="{6BA2215C-4A7B-419B-AEE6-90E1BA12D807}" dt="2024-07-25T22:10:25.907" v="1"/>
                <pc2:cmRplyMkLst xmlns:pc2="http://schemas.microsoft.com/office/powerpoint/2019/9/main/command">
                  <pc:docMk/>
                  <pc:sldMk cId="4240203115" sldId="2147478978"/>
                  <pc2:cmMk id="{50922670-BE38-4F01-9CBF-8C88DFDF12AA}"/>
                  <pc2:cmRplyMk id="{1EB279E3-594B-4953-B7D2-8E506FEC1260}"/>
                </pc2:cmRplyMkLst>
              </pc226:cmRplyChg>
            </pc226:cmChg>
          </p:ext>
        </pc:extLst>
      </pc:sldChg>
      <pc:sldChg chg="modSp mod modCm">
        <pc:chgData name="Bush, Melanie E" userId="b47a0c96-d1fe-41f5-a768-549375b87e12" providerId="ADAL" clId="{6BA2215C-4A7B-419B-AEE6-90E1BA12D807}" dt="2024-07-25T22:10:45.607" v="3" actId="20577"/>
        <pc:sldMkLst>
          <pc:docMk/>
          <pc:sldMk cId="1726621376" sldId="2147478979"/>
        </pc:sldMkLst>
        <pc:spChg chg="mod">
          <ac:chgData name="Bush, Melanie E" userId="b47a0c96-d1fe-41f5-a768-549375b87e12" providerId="ADAL" clId="{6BA2215C-4A7B-419B-AEE6-90E1BA12D807}" dt="2024-07-25T22:10:45.607" v="3" actId="20577"/>
          <ac:spMkLst>
            <pc:docMk/>
            <pc:sldMk cId="1726621376" sldId="2147478979"/>
            <ac:spMk id="77" creationId="{2324BE4F-00E7-33F8-891C-B002E99A4BC6}"/>
          </ac:spMkLst>
        </pc:spChg>
        <pc:extLst>
          <p:ext xmlns:p="http://schemas.openxmlformats.org/presentationml/2006/main" uri="{D6D511B9-2390-475A-947B-AFAB55BFBCF1}">
            <pc226:cmChg xmlns:pc226="http://schemas.microsoft.com/office/powerpoint/2022/06/main/command" chg="mod">
              <pc226:chgData name="Bush, Melanie E" userId="b47a0c96-d1fe-41f5-a768-549375b87e12" providerId="ADAL" clId="{6BA2215C-4A7B-419B-AEE6-90E1BA12D807}" dt="2024-07-25T22:10:44.353" v="2" actId="6549"/>
              <pc2:cmMkLst xmlns:pc2="http://schemas.microsoft.com/office/powerpoint/2019/9/main/command">
                <pc:docMk/>
                <pc:sldMk cId="1726621376" sldId="2147478979"/>
                <pc2:cmMk id="{8F74F42E-A3DD-4DA8-A581-64C1014975F9}"/>
              </pc2:cmMkLst>
            </pc226:cmChg>
            <pc226:cmChg xmlns:pc226="http://schemas.microsoft.com/office/powerpoint/2022/06/main/command" chg="mod">
              <pc226:chgData name="Bush, Melanie E" userId="b47a0c96-d1fe-41f5-a768-549375b87e12" providerId="ADAL" clId="{6BA2215C-4A7B-419B-AEE6-90E1BA12D807}" dt="2024-07-25T22:10:44.353" v="2" actId="6549"/>
              <pc2:cmMkLst xmlns:pc2="http://schemas.microsoft.com/office/powerpoint/2019/9/main/command">
                <pc:docMk/>
                <pc:sldMk cId="1726621376" sldId="2147478979"/>
                <pc2:cmMk id="{4C72357D-8FAF-4ABA-A83A-0481BE6F5D31}"/>
              </pc2:cmMkLst>
            </pc226:cmChg>
          </p:ext>
        </pc:extLst>
      </pc:sldChg>
    </pc:docChg>
  </pc:docChgLst>
  <pc:docChgLst>
    <pc:chgData name="Crosbie, Kelly M" userId="S::kelly.crosbie@dhhs.nc.gov::2bd84adc-f031-4e18-9c12-8d5d4075eccd" providerId="AD" clId="Web-{F39E796F-0AF1-CD95-4D72-7617F0A70B0E}"/>
    <pc:docChg chg="">
      <pc:chgData name="Crosbie, Kelly M" userId="S::kelly.crosbie@dhhs.nc.gov::2bd84adc-f031-4e18-9c12-8d5d4075eccd" providerId="AD" clId="Web-{F39E796F-0AF1-CD95-4D72-7617F0A70B0E}" dt="2024-07-26T13:52:41.193" v="4"/>
      <pc:docMkLst>
        <pc:docMk/>
      </pc:docMkLst>
      <pc:sldChg chg="addCm modCm">
        <pc:chgData name="Crosbie, Kelly M" userId="S::kelly.crosbie@dhhs.nc.gov::2bd84adc-f031-4e18-9c12-8d5d4075eccd" providerId="AD" clId="Web-{F39E796F-0AF1-CD95-4D72-7617F0A70B0E}" dt="2024-07-26T13:49:25.178" v="1"/>
        <pc:sldMkLst>
          <pc:docMk/>
          <pc:sldMk cId="1886286786" sldId="2147376866"/>
        </pc:sldMkLst>
        <pc:extLst>
          <p:ext xmlns:p="http://schemas.openxmlformats.org/presentationml/2006/main" uri="{D6D511B9-2390-475A-947B-AFAB55BFBCF1}">
            <pc226:cmChg xmlns:pc226="http://schemas.microsoft.com/office/powerpoint/2022/06/main/command" chg="add">
              <pc226:chgData name="Crosbie, Kelly M" userId="S::kelly.crosbie@dhhs.nc.gov::2bd84adc-f031-4e18-9c12-8d5d4075eccd" providerId="AD" clId="Web-{F39E796F-0AF1-CD95-4D72-7617F0A70B0E}" dt="2024-07-26T13:49:25.178" v="1"/>
              <pc2:cmMkLst xmlns:pc2="http://schemas.microsoft.com/office/powerpoint/2019/9/main/command">
                <pc:docMk/>
                <pc:sldMk cId="1886286786" sldId="2147376866"/>
                <pc2:cmMk id="{F0D99352-D167-4C1E-B68C-6231EB71D364}"/>
              </pc2:cmMkLst>
              <pc226:cmRplyChg chg="add">
                <pc226:chgData name="Crosbie, Kelly M" userId="S::kelly.crosbie@dhhs.nc.gov::2bd84adc-f031-4e18-9c12-8d5d4075eccd" providerId="AD" clId="Web-{F39E796F-0AF1-CD95-4D72-7617F0A70B0E}" dt="2024-07-26T13:49:25.178" v="1"/>
                <pc2:cmRplyMkLst xmlns:pc2="http://schemas.microsoft.com/office/powerpoint/2019/9/main/command">
                  <pc:docMk/>
                  <pc:sldMk cId="1886286786" sldId="2147376866"/>
                  <pc2:cmMk id="{F0D99352-D167-4C1E-B68C-6231EB71D364}"/>
                  <pc2:cmRplyMk id="{DAE446D2-ED0B-4FA7-AB0F-1A3407F9A080}"/>
                </pc2:cmRplyMkLst>
              </pc226:cmRplyChg>
            </pc226:cmChg>
          </p:ext>
        </pc:extLst>
      </pc:sldChg>
      <pc:sldChg chg="addCm">
        <pc:chgData name="Crosbie, Kelly M" userId="S::kelly.crosbie@dhhs.nc.gov::2bd84adc-f031-4e18-9c12-8d5d4075eccd" providerId="AD" clId="Web-{F39E796F-0AF1-CD95-4D72-7617F0A70B0E}" dt="2024-07-26T13:52:41.193" v="4"/>
        <pc:sldMkLst>
          <pc:docMk/>
          <pc:sldMk cId="1137231823" sldId="2147478919"/>
        </pc:sldMkLst>
        <pc:extLst>
          <p:ext xmlns:p="http://schemas.openxmlformats.org/presentationml/2006/main" uri="{D6D511B9-2390-475A-947B-AFAB55BFBCF1}">
            <pc226:cmChg xmlns:pc226="http://schemas.microsoft.com/office/powerpoint/2022/06/main/command" chg="add">
              <pc226:chgData name="Crosbie, Kelly M" userId="S::kelly.crosbie@dhhs.nc.gov::2bd84adc-f031-4e18-9c12-8d5d4075eccd" providerId="AD" clId="Web-{F39E796F-0AF1-CD95-4D72-7617F0A70B0E}" dt="2024-07-26T13:52:41.193" v="4"/>
              <pc2:cmMkLst xmlns:pc2="http://schemas.microsoft.com/office/powerpoint/2019/9/main/command">
                <pc:docMk/>
                <pc:sldMk cId="1137231823" sldId="2147478919"/>
                <pc2:cmMk id="{4DB7685F-E747-4D22-8CF8-B84AB7C1A606}"/>
              </pc2:cmMkLst>
            </pc226:cmChg>
          </p:ext>
        </pc:extLst>
      </pc:sldChg>
      <pc:sldChg chg="addCm">
        <pc:chgData name="Crosbie, Kelly M" userId="S::kelly.crosbie@dhhs.nc.gov::2bd84adc-f031-4e18-9c12-8d5d4075eccd" providerId="AD" clId="Web-{F39E796F-0AF1-CD95-4D72-7617F0A70B0E}" dt="2024-07-26T13:50:06.084" v="2"/>
        <pc:sldMkLst>
          <pc:docMk/>
          <pc:sldMk cId="775686506" sldId="2147478966"/>
        </pc:sldMkLst>
        <pc:extLst>
          <p:ext xmlns:p="http://schemas.openxmlformats.org/presentationml/2006/main" uri="{D6D511B9-2390-475A-947B-AFAB55BFBCF1}">
            <pc226:cmChg xmlns:pc226="http://schemas.microsoft.com/office/powerpoint/2022/06/main/command" chg="add">
              <pc226:chgData name="Crosbie, Kelly M" userId="S::kelly.crosbie@dhhs.nc.gov::2bd84adc-f031-4e18-9c12-8d5d4075eccd" providerId="AD" clId="Web-{F39E796F-0AF1-CD95-4D72-7617F0A70B0E}" dt="2024-07-26T13:50:06.084" v="2"/>
              <pc2:cmMkLst xmlns:pc2="http://schemas.microsoft.com/office/powerpoint/2019/9/main/command">
                <pc:docMk/>
                <pc:sldMk cId="775686506" sldId="2147478966"/>
                <pc2:cmMk id="{345EDCBD-6B59-4E0B-BDFC-8A4569CB0216}"/>
              </pc2:cmMkLst>
            </pc226:cmChg>
          </p:ext>
        </pc:extLst>
      </pc:sldChg>
      <pc:sldChg chg="addCm">
        <pc:chgData name="Crosbie, Kelly M" userId="S::kelly.crosbie@dhhs.nc.gov::2bd84adc-f031-4e18-9c12-8d5d4075eccd" providerId="AD" clId="Web-{F39E796F-0AF1-CD95-4D72-7617F0A70B0E}" dt="2024-07-26T13:52:06.849" v="3"/>
        <pc:sldMkLst>
          <pc:docMk/>
          <pc:sldMk cId="4240203115" sldId="2147478978"/>
        </pc:sldMkLst>
        <pc:extLst>
          <p:ext xmlns:p="http://schemas.openxmlformats.org/presentationml/2006/main" uri="{D6D511B9-2390-475A-947B-AFAB55BFBCF1}">
            <pc226:cmChg xmlns:pc226="http://schemas.microsoft.com/office/powerpoint/2022/06/main/command" chg="add">
              <pc226:chgData name="Crosbie, Kelly M" userId="S::kelly.crosbie@dhhs.nc.gov::2bd84adc-f031-4e18-9c12-8d5d4075eccd" providerId="AD" clId="Web-{F39E796F-0AF1-CD95-4D72-7617F0A70B0E}" dt="2024-07-26T13:52:06.849" v="3"/>
              <pc2:cmMkLst xmlns:pc2="http://schemas.microsoft.com/office/powerpoint/2019/9/main/command">
                <pc:docMk/>
                <pc:sldMk cId="4240203115" sldId="2147478978"/>
                <pc2:cmMk id="{AE2FE2EE-521C-41D6-B9C3-F051003F6A8E}"/>
              </pc2:cmMkLst>
            </pc226:cmChg>
          </p:ext>
        </pc:extLst>
      </pc:sldChg>
    </pc:docChg>
  </pc:docChgLst>
  <pc:docChgLst>
    <pc:chgData name="Sarah Hutchinson" userId="S::sarah_neimandcollaborative.com#ext#@ncconnect.onmicrosoft.com::b58dcbc7-0afa-4a1c-baed-53722a993875" providerId="AD" clId="Web-{89DB78F9-6268-DB3D-34E8-2CE655C47F37}"/>
    <pc:docChg chg="modSld">
      <pc:chgData name="Sarah Hutchinson" userId="S::sarah_neimandcollaborative.com#ext#@ncconnect.onmicrosoft.com::b58dcbc7-0afa-4a1c-baed-53722a993875" providerId="AD" clId="Web-{89DB78F9-6268-DB3D-34E8-2CE655C47F37}" dt="2024-07-23T12:40:57.027" v="2" actId="20577"/>
      <pc:docMkLst>
        <pc:docMk/>
      </pc:docMkLst>
      <pc:sldChg chg="modSp">
        <pc:chgData name="Sarah Hutchinson" userId="S::sarah_neimandcollaborative.com#ext#@ncconnect.onmicrosoft.com::b58dcbc7-0afa-4a1c-baed-53722a993875" providerId="AD" clId="Web-{89DB78F9-6268-DB3D-34E8-2CE655C47F37}" dt="2024-07-23T12:40:57.027" v="2" actId="20577"/>
        <pc:sldMkLst>
          <pc:docMk/>
          <pc:sldMk cId="775686506" sldId="2147478966"/>
        </pc:sldMkLst>
        <pc:spChg chg="mod">
          <ac:chgData name="Sarah Hutchinson" userId="S::sarah_neimandcollaborative.com#ext#@ncconnect.onmicrosoft.com::b58dcbc7-0afa-4a1c-baed-53722a993875" providerId="AD" clId="Web-{89DB78F9-6268-DB3D-34E8-2CE655C47F37}" dt="2024-07-23T12:40:57.027" v="2" actId="20577"/>
          <ac:spMkLst>
            <pc:docMk/>
            <pc:sldMk cId="775686506" sldId="2147478966"/>
            <ac:spMk id="3" creationId="{255A3288-5AA8-3055-8765-96EF049E3C49}"/>
          </ac:spMkLst>
        </pc:spChg>
      </pc:sldChg>
    </pc:docChg>
  </pc:docChgLst>
  <pc:docChgLst>
    <pc:chgData name="Manly, Regina" userId="S::regina.manly@dhhs.nc.gov::044df17c-186f-44f9-9b99-6a376ee9132a" providerId="AD" clId="Web-{D5A72834-FFA9-7C3A-9512-F5D439774D9A}"/>
    <pc:docChg chg="modSld">
      <pc:chgData name="Manly, Regina" userId="S::regina.manly@dhhs.nc.gov::044df17c-186f-44f9-9b99-6a376ee9132a" providerId="AD" clId="Web-{D5A72834-FFA9-7C3A-9512-F5D439774D9A}" dt="2024-07-18T14:42:37.817" v="5"/>
      <pc:docMkLst>
        <pc:docMk/>
      </pc:docMkLst>
      <pc:sldChg chg="modSp">
        <pc:chgData name="Manly, Regina" userId="S::regina.manly@dhhs.nc.gov::044df17c-186f-44f9-9b99-6a376ee9132a" providerId="AD" clId="Web-{D5A72834-FFA9-7C3A-9512-F5D439774D9A}" dt="2024-07-18T14:42:37.817" v="5"/>
        <pc:sldMkLst>
          <pc:docMk/>
          <pc:sldMk cId="3983646097" sldId="2147478976"/>
        </pc:sldMkLst>
        <pc:graphicFrameChg chg="mod modGraphic">
          <ac:chgData name="Manly, Regina" userId="S::regina.manly@dhhs.nc.gov::044df17c-186f-44f9-9b99-6a376ee9132a" providerId="AD" clId="Web-{D5A72834-FFA9-7C3A-9512-F5D439774D9A}" dt="2024-07-18T14:42:37.817" v="5"/>
          <ac:graphicFrameMkLst>
            <pc:docMk/>
            <pc:sldMk cId="3983646097" sldId="2147478976"/>
            <ac:graphicFrameMk id="5" creationId="{3D66B686-3594-0FD5-A4C4-DF1FF45A76EB}"/>
          </ac:graphicFrameMkLst>
        </pc:graphicFrameChg>
      </pc:sldChg>
    </pc:docChg>
  </pc:docChgLst>
  <pc:docChgLst>
    <pc:chgData name="Rebecca Diaz-Castrejon" userId="S::rebecca_neimandcollaborative.com#ext#@ncconnect.onmicrosoft.com::2e9df2d5-df92-4e5c-ad51-805d35800e25" providerId="AD" clId="Web-{FE644C83-FC6C-0FCB-D019-79CFFC26C673}"/>
    <pc:docChg chg="modSld">
      <pc:chgData name="Rebecca Diaz-Castrejon" userId="S::rebecca_neimandcollaborative.com#ext#@ncconnect.onmicrosoft.com::2e9df2d5-df92-4e5c-ad51-805d35800e25" providerId="AD" clId="Web-{FE644C83-FC6C-0FCB-D019-79CFFC26C673}" dt="2024-07-22T13:43:27.997" v="31" actId="20577"/>
      <pc:docMkLst>
        <pc:docMk/>
      </pc:docMkLst>
      <pc:sldChg chg="modSp modCm">
        <pc:chgData name="Rebecca Diaz-Castrejon" userId="S::rebecca_neimandcollaborative.com#ext#@ncconnect.onmicrosoft.com::2e9df2d5-df92-4e5c-ad51-805d35800e25" providerId="AD" clId="Web-{FE644C83-FC6C-0FCB-D019-79CFFC26C673}" dt="2024-07-22T13:43:27.997" v="31" actId="20577"/>
        <pc:sldMkLst>
          <pc:docMk/>
          <pc:sldMk cId="1726621376" sldId="2147478979"/>
        </pc:sldMkLst>
        <pc:spChg chg="mod">
          <ac:chgData name="Rebecca Diaz-Castrejon" userId="S::rebecca_neimandcollaborative.com#ext#@ncconnect.onmicrosoft.com::2e9df2d5-df92-4e5c-ad51-805d35800e25" providerId="AD" clId="Web-{FE644C83-FC6C-0FCB-D019-79CFFC26C673}" dt="2024-07-22T13:43:27.997" v="31" actId="20577"/>
          <ac:spMkLst>
            <pc:docMk/>
            <pc:sldMk cId="1726621376" sldId="2147478979"/>
            <ac:spMk id="67" creationId="{9F73D7DB-CE2F-24FE-A718-C7022F7F4C76}"/>
          </ac:spMkLst>
        </pc:spChg>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FE644C83-FC6C-0FCB-D019-79CFFC26C673}" dt="2024-07-22T13:43:27.997" v="31" actId="20577"/>
              <pc2:cmMkLst xmlns:pc2="http://schemas.microsoft.com/office/powerpoint/2019/9/main/command">
                <pc:docMk/>
                <pc:sldMk cId="1726621376" sldId="2147478979"/>
                <pc2:cmMk id="{8F74F42E-A3DD-4DA8-A581-64C1014975F9}"/>
              </pc2:cmMkLst>
            </pc226:cmChg>
          </p:ext>
        </pc:extLst>
      </pc:sldChg>
    </pc:docChg>
  </pc:docChgLst>
  <pc:docChgLst>
    <pc:chgData name="Barrett, Tina L" userId="S::tina.l.barrett@dhhs.nc.gov::4432046f-07b9-4b4e-9963-35fb7dcc3833" providerId="AD" clId="Web-{D55FAA03-930E-851E-E69C-1C5A84A2CBF5}"/>
    <pc:docChg chg="">
      <pc:chgData name="Barrett, Tina L" userId="S::tina.l.barrett@dhhs.nc.gov::4432046f-07b9-4b4e-9963-35fb7dcc3833" providerId="AD" clId="Web-{D55FAA03-930E-851E-E69C-1C5A84A2CBF5}" dt="2024-07-18T13:51:38.381" v="0"/>
      <pc:docMkLst>
        <pc:docMk/>
      </pc:docMkLst>
      <pc:sldChg chg="modCm">
        <pc:chgData name="Barrett, Tina L" userId="S::tina.l.barrett@dhhs.nc.gov::4432046f-07b9-4b4e-9963-35fb7dcc3833" providerId="AD" clId="Web-{D55FAA03-930E-851E-E69C-1C5A84A2CBF5}" dt="2024-07-18T13:51:38.381" v="0"/>
        <pc:sldMkLst>
          <pc:docMk/>
          <pc:sldMk cId="3500858486" sldId="2147478977"/>
        </pc:sldMkLst>
        <pc:extLst>
          <p:ext xmlns:p="http://schemas.openxmlformats.org/presentationml/2006/main" uri="{D6D511B9-2390-475A-947B-AFAB55BFBCF1}">
            <pc226:cmChg xmlns:pc226="http://schemas.microsoft.com/office/powerpoint/2022/06/main/command" chg="">
              <pc226:chgData name="Barrett, Tina L" userId="S::tina.l.barrett@dhhs.nc.gov::4432046f-07b9-4b4e-9963-35fb7dcc3833" providerId="AD" clId="Web-{D55FAA03-930E-851E-E69C-1C5A84A2CBF5}" dt="2024-07-18T13:51:38.381" v="0"/>
              <pc2:cmMkLst xmlns:pc2="http://schemas.microsoft.com/office/powerpoint/2019/9/main/command">
                <pc:docMk/>
                <pc:sldMk cId="3500858486" sldId="2147478977"/>
                <pc2:cmMk id="{52B43BD4-E1A8-456E-9E48-345D726A10E3}"/>
              </pc2:cmMkLst>
              <pc226:cmRplyChg chg="mod modRxn">
                <pc226:chgData name="Barrett, Tina L" userId="S::tina.l.barrett@dhhs.nc.gov::4432046f-07b9-4b4e-9963-35fb7dcc3833" providerId="AD" clId="Web-{D55FAA03-930E-851E-E69C-1C5A84A2CBF5}" dt="2024-07-18T13:51:38.381" v="0"/>
                <pc2:cmRplyMkLst xmlns:pc2="http://schemas.microsoft.com/office/powerpoint/2019/9/main/command">
                  <pc:docMk/>
                  <pc:sldMk cId="3500858486" sldId="2147478977"/>
                  <pc2:cmMk id="{52B43BD4-E1A8-456E-9E48-345D726A10E3}"/>
                  <pc2:cmRplyMk id="{5A7C82B0-0ADB-4CED-B52C-7D8142E50AE0}"/>
                </pc2:cmRplyMkLst>
              </pc226:cmRplyChg>
            </pc226:cmChg>
          </p:ext>
        </pc:extLst>
      </pc:sldChg>
    </pc:docChg>
  </pc:docChgLst>
  <pc:docChgLst>
    <pc:chgData name="Meade, Jennifer" userId="S::jennifer.meade@dhhs.nc.gov::c9a86a1e-3e10-4e85-a83e-9af8a67cd6a8" providerId="AD" clId="Web-{FC81CAB5-C227-D395-D51C-5FD92A00AEEF}"/>
    <pc:docChg chg="modSld">
      <pc:chgData name="Meade, Jennifer" userId="S::jennifer.meade@dhhs.nc.gov::c9a86a1e-3e10-4e85-a83e-9af8a67cd6a8" providerId="AD" clId="Web-{FC81CAB5-C227-D395-D51C-5FD92A00AEEF}" dt="2024-07-18T14:21:09.860" v="65"/>
      <pc:docMkLst>
        <pc:docMk/>
      </pc:docMkLst>
      <pc:sldChg chg="addCm">
        <pc:chgData name="Meade, Jennifer" userId="S::jennifer.meade@dhhs.nc.gov::c9a86a1e-3e10-4e85-a83e-9af8a67cd6a8" providerId="AD" clId="Web-{FC81CAB5-C227-D395-D51C-5FD92A00AEEF}" dt="2024-07-18T13:50:09.169" v="5"/>
        <pc:sldMkLst>
          <pc:docMk/>
          <pc:sldMk cId="1886286786" sldId="2147376866"/>
        </pc:sldMkLst>
        <pc:extLst>
          <p:ext xmlns:p="http://schemas.openxmlformats.org/presentationml/2006/main" uri="{D6D511B9-2390-475A-947B-AFAB55BFBCF1}">
            <pc226:cmChg xmlns:pc226="http://schemas.microsoft.com/office/powerpoint/2022/06/main/command" chg="add">
              <pc226:chgData name="Meade, Jennifer" userId="S::jennifer.meade@dhhs.nc.gov::c9a86a1e-3e10-4e85-a83e-9af8a67cd6a8" providerId="AD" clId="Web-{FC81CAB5-C227-D395-D51C-5FD92A00AEEF}" dt="2024-07-18T13:50:09.169" v="5"/>
              <pc2:cmMkLst xmlns:pc2="http://schemas.microsoft.com/office/powerpoint/2019/9/main/command">
                <pc:docMk/>
                <pc:sldMk cId="1886286786" sldId="2147376866"/>
                <pc2:cmMk id="{86EC011C-B2F5-473E-AAC9-CF7B6E1FF9EF}"/>
              </pc2:cmMkLst>
            </pc226:cmChg>
          </p:ext>
        </pc:extLst>
      </pc:sldChg>
      <pc:sldChg chg="addCm">
        <pc:chgData name="Meade, Jennifer" userId="S::jennifer.meade@dhhs.nc.gov::c9a86a1e-3e10-4e85-a83e-9af8a67cd6a8" providerId="AD" clId="Web-{FC81CAB5-C227-D395-D51C-5FD92A00AEEF}" dt="2024-07-18T14:19:49.766" v="13"/>
        <pc:sldMkLst>
          <pc:docMk/>
          <pc:sldMk cId="2464339035" sldId="2147478969"/>
        </pc:sldMkLst>
        <pc:extLst>
          <p:ext xmlns:p="http://schemas.openxmlformats.org/presentationml/2006/main" uri="{D6D511B9-2390-475A-947B-AFAB55BFBCF1}">
            <pc226:cmChg xmlns:pc226="http://schemas.microsoft.com/office/powerpoint/2022/06/main/command" chg="add">
              <pc226:chgData name="Meade, Jennifer" userId="S::jennifer.meade@dhhs.nc.gov::c9a86a1e-3e10-4e85-a83e-9af8a67cd6a8" providerId="AD" clId="Web-{FC81CAB5-C227-D395-D51C-5FD92A00AEEF}" dt="2024-07-18T14:19:49.766" v="13"/>
              <pc2:cmMkLst xmlns:pc2="http://schemas.microsoft.com/office/powerpoint/2019/9/main/command">
                <pc:docMk/>
                <pc:sldMk cId="2464339035" sldId="2147478969"/>
                <pc2:cmMk id="{2067D5F7-595C-44F7-9095-EDBDC04E5ECF}"/>
              </pc2:cmMkLst>
            </pc226:cmChg>
          </p:ext>
        </pc:extLst>
      </pc:sldChg>
      <pc:sldChg chg="modSp">
        <pc:chgData name="Meade, Jennifer" userId="S::jennifer.meade@dhhs.nc.gov::c9a86a1e-3e10-4e85-a83e-9af8a67cd6a8" providerId="AD" clId="Web-{FC81CAB5-C227-D395-D51C-5FD92A00AEEF}" dt="2024-07-18T14:21:09.860" v="65"/>
        <pc:sldMkLst>
          <pc:docMk/>
          <pc:sldMk cId="3983646097" sldId="2147478976"/>
        </pc:sldMkLst>
        <pc:graphicFrameChg chg="mod modGraphic">
          <ac:chgData name="Meade, Jennifer" userId="S::jennifer.meade@dhhs.nc.gov::c9a86a1e-3e10-4e85-a83e-9af8a67cd6a8" providerId="AD" clId="Web-{FC81CAB5-C227-D395-D51C-5FD92A00AEEF}" dt="2024-07-18T14:21:09.860" v="65"/>
          <ac:graphicFrameMkLst>
            <pc:docMk/>
            <pc:sldMk cId="3983646097" sldId="2147478976"/>
            <ac:graphicFrameMk id="5" creationId="{3D66B686-3594-0FD5-A4C4-DF1FF45A76EB}"/>
          </ac:graphicFrameMkLst>
        </pc:graphicFrameChg>
      </pc:sldChg>
      <pc:sldChg chg="addCm modCm">
        <pc:chgData name="Meade, Jennifer" userId="S::jennifer.meade@dhhs.nc.gov::c9a86a1e-3e10-4e85-a83e-9af8a67cd6a8" providerId="AD" clId="Web-{FC81CAB5-C227-D395-D51C-5FD92A00AEEF}" dt="2024-07-18T13:57:59.056" v="10"/>
        <pc:sldMkLst>
          <pc:docMk/>
          <pc:sldMk cId="3500858486" sldId="2147478977"/>
        </pc:sldMkLst>
        <pc:extLst>
          <p:ext xmlns:p="http://schemas.openxmlformats.org/presentationml/2006/main" uri="{D6D511B9-2390-475A-947B-AFAB55BFBCF1}">
            <pc226:cmChg xmlns:pc226="http://schemas.microsoft.com/office/powerpoint/2022/06/main/command" chg="add">
              <pc226:chgData name="Meade, Jennifer" userId="S::jennifer.meade@dhhs.nc.gov::c9a86a1e-3e10-4e85-a83e-9af8a67cd6a8" providerId="AD" clId="Web-{FC81CAB5-C227-D395-D51C-5FD92A00AEEF}" dt="2024-07-18T13:53:46.308" v="8"/>
              <pc2:cmMkLst xmlns:pc2="http://schemas.microsoft.com/office/powerpoint/2019/9/main/command">
                <pc:docMk/>
                <pc:sldMk cId="3500858486" sldId="2147478977"/>
                <pc2:cmMk id="{467320B2-4027-48F4-B5E6-0000BC9BA36E}"/>
              </pc2:cmMkLst>
            </pc226:cmChg>
            <pc226:cmChg xmlns:pc226="http://schemas.microsoft.com/office/powerpoint/2022/06/main/command" chg="">
              <pc226:chgData name="Meade, Jennifer" userId="S::jennifer.meade@dhhs.nc.gov::c9a86a1e-3e10-4e85-a83e-9af8a67cd6a8" providerId="AD" clId="Web-{FC81CAB5-C227-D395-D51C-5FD92A00AEEF}" dt="2024-07-18T13:57:59.056" v="10"/>
              <pc2:cmMkLst xmlns:pc2="http://schemas.microsoft.com/office/powerpoint/2019/9/main/command">
                <pc:docMk/>
                <pc:sldMk cId="3500858486" sldId="2147478977"/>
                <pc2:cmMk id="{974A90B2-1B04-4A37-8C92-F1BA7F1D8430}"/>
              </pc2:cmMkLst>
              <pc226:cmRplyChg chg="add">
                <pc226:chgData name="Meade, Jennifer" userId="S::jennifer.meade@dhhs.nc.gov::c9a86a1e-3e10-4e85-a83e-9af8a67cd6a8" providerId="AD" clId="Web-{FC81CAB5-C227-D395-D51C-5FD92A00AEEF}" dt="2024-07-18T13:57:59.056" v="10"/>
                <pc2:cmRplyMkLst xmlns:pc2="http://schemas.microsoft.com/office/powerpoint/2019/9/main/command">
                  <pc:docMk/>
                  <pc:sldMk cId="3500858486" sldId="2147478977"/>
                  <pc2:cmMk id="{974A90B2-1B04-4A37-8C92-F1BA7F1D8430}"/>
                  <pc2:cmRplyMk id="{390AAC77-8899-45C5-A35B-470B96C7F71D}"/>
                </pc2:cmRplyMkLst>
              </pc226:cmRplyChg>
            </pc226:cmChg>
            <pc226:cmChg xmlns:pc226="http://schemas.microsoft.com/office/powerpoint/2022/06/main/command" chg="add">
              <pc226:chgData name="Meade, Jennifer" userId="S::jennifer.meade@dhhs.nc.gov::c9a86a1e-3e10-4e85-a83e-9af8a67cd6a8" providerId="AD" clId="Web-{FC81CAB5-C227-D395-D51C-5FD92A00AEEF}" dt="2024-07-18T13:56:38.541" v="9"/>
              <pc2:cmMkLst xmlns:pc2="http://schemas.microsoft.com/office/powerpoint/2019/9/main/command">
                <pc:docMk/>
                <pc:sldMk cId="3500858486" sldId="2147478977"/>
                <pc2:cmMk id="{97DB16B3-D441-463E-AA8C-EAEDEDC47185}"/>
              </pc2:cmMkLst>
            </pc226:cmChg>
            <pc226:cmChg xmlns:pc226="http://schemas.microsoft.com/office/powerpoint/2022/06/main/command" chg="add">
              <pc226:chgData name="Meade, Jennifer" userId="S::jennifer.meade@dhhs.nc.gov::c9a86a1e-3e10-4e85-a83e-9af8a67cd6a8" providerId="AD" clId="Web-{FC81CAB5-C227-D395-D51C-5FD92A00AEEF}" dt="2024-07-18T13:52:00.246" v="6"/>
              <pc2:cmMkLst xmlns:pc2="http://schemas.microsoft.com/office/powerpoint/2019/9/main/command">
                <pc:docMk/>
                <pc:sldMk cId="3500858486" sldId="2147478977"/>
                <pc2:cmMk id="{B4FC0FC9-7FA6-44CE-BB93-C3259A01578D}"/>
              </pc2:cmMkLst>
            </pc226:cmChg>
            <pc226:cmChg xmlns:pc226="http://schemas.microsoft.com/office/powerpoint/2022/06/main/command" chg="">
              <pc226:chgData name="Meade, Jennifer" userId="S::jennifer.meade@dhhs.nc.gov::c9a86a1e-3e10-4e85-a83e-9af8a67cd6a8" providerId="AD" clId="Web-{FC81CAB5-C227-D395-D51C-5FD92A00AEEF}" dt="2024-07-18T13:53:25.980" v="7"/>
              <pc2:cmMkLst xmlns:pc2="http://schemas.microsoft.com/office/powerpoint/2019/9/main/command">
                <pc:docMk/>
                <pc:sldMk cId="3500858486" sldId="2147478977"/>
                <pc2:cmMk id="{52B43BD4-E1A8-456E-9E48-345D726A10E3}"/>
              </pc2:cmMkLst>
              <pc226:cmRplyChg chg="add">
                <pc226:chgData name="Meade, Jennifer" userId="S::jennifer.meade@dhhs.nc.gov::c9a86a1e-3e10-4e85-a83e-9af8a67cd6a8" providerId="AD" clId="Web-{FC81CAB5-C227-D395-D51C-5FD92A00AEEF}" dt="2024-07-18T13:53:25.980" v="7"/>
                <pc2:cmRplyMkLst xmlns:pc2="http://schemas.microsoft.com/office/powerpoint/2019/9/main/command">
                  <pc:docMk/>
                  <pc:sldMk cId="3500858486" sldId="2147478977"/>
                  <pc2:cmMk id="{52B43BD4-E1A8-456E-9E48-345D726A10E3}"/>
                  <pc2:cmRplyMk id="{C67EC50F-7B05-444F-B39B-2130D3A1FE1F}"/>
                </pc2:cmRplyMkLst>
              </pc226:cmRplyChg>
            </pc226:cmChg>
          </p:ext>
        </pc:extLst>
      </pc:sldChg>
      <pc:sldChg chg="addCm">
        <pc:chgData name="Meade, Jennifer" userId="S::jennifer.meade@dhhs.nc.gov::c9a86a1e-3e10-4e85-a83e-9af8a67cd6a8" providerId="AD" clId="Web-{FC81CAB5-C227-D395-D51C-5FD92A00AEEF}" dt="2024-07-18T14:01:52.664" v="11"/>
        <pc:sldMkLst>
          <pc:docMk/>
          <pc:sldMk cId="4240203115" sldId="2147478978"/>
        </pc:sldMkLst>
        <pc:extLst>
          <p:ext xmlns:p="http://schemas.openxmlformats.org/presentationml/2006/main" uri="{D6D511B9-2390-475A-947B-AFAB55BFBCF1}">
            <pc226:cmChg xmlns:pc226="http://schemas.microsoft.com/office/powerpoint/2022/06/main/command" chg="add">
              <pc226:chgData name="Meade, Jennifer" userId="S::jennifer.meade@dhhs.nc.gov::c9a86a1e-3e10-4e85-a83e-9af8a67cd6a8" providerId="AD" clId="Web-{FC81CAB5-C227-D395-D51C-5FD92A00AEEF}" dt="2024-07-18T14:01:52.664" v="11"/>
              <pc2:cmMkLst xmlns:pc2="http://schemas.microsoft.com/office/powerpoint/2019/9/main/command">
                <pc:docMk/>
                <pc:sldMk cId="4240203115" sldId="2147478978"/>
                <pc2:cmMk id="{167296B2-64E8-41A9-A04B-D6ADEC86FCCC}"/>
              </pc2:cmMkLst>
            </pc226:cmChg>
          </p:ext>
        </pc:extLst>
      </pc:sldChg>
      <pc:sldChg chg="modCm">
        <pc:chgData name="Meade, Jennifer" userId="S::jennifer.meade@dhhs.nc.gov::c9a86a1e-3e10-4e85-a83e-9af8a67cd6a8" providerId="AD" clId="Web-{FC81CAB5-C227-D395-D51C-5FD92A00AEEF}" dt="2024-07-18T14:10:38.536" v="12"/>
        <pc:sldMkLst>
          <pc:docMk/>
          <pc:sldMk cId="1726621376" sldId="2147478979"/>
        </pc:sldMkLst>
        <pc:extLst>
          <p:ext xmlns:p="http://schemas.openxmlformats.org/presentationml/2006/main" uri="{D6D511B9-2390-475A-947B-AFAB55BFBCF1}">
            <pc226:cmChg xmlns:pc226="http://schemas.microsoft.com/office/powerpoint/2022/06/main/command" chg="">
              <pc226:chgData name="Meade, Jennifer" userId="S::jennifer.meade@dhhs.nc.gov::c9a86a1e-3e10-4e85-a83e-9af8a67cd6a8" providerId="AD" clId="Web-{FC81CAB5-C227-D395-D51C-5FD92A00AEEF}" dt="2024-07-18T14:10:38.536" v="12"/>
              <pc2:cmMkLst xmlns:pc2="http://schemas.microsoft.com/office/powerpoint/2019/9/main/command">
                <pc:docMk/>
                <pc:sldMk cId="1726621376" sldId="2147478979"/>
                <pc2:cmMk id="{8F74F42E-A3DD-4DA8-A581-64C1014975F9}"/>
              </pc2:cmMkLst>
              <pc226:cmRplyChg chg="add">
                <pc226:chgData name="Meade, Jennifer" userId="S::jennifer.meade@dhhs.nc.gov::c9a86a1e-3e10-4e85-a83e-9af8a67cd6a8" providerId="AD" clId="Web-{FC81CAB5-C227-D395-D51C-5FD92A00AEEF}" dt="2024-07-18T14:10:38.536" v="12"/>
                <pc2:cmRplyMkLst xmlns:pc2="http://schemas.microsoft.com/office/powerpoint/2019/9/main/command">
                  <pc:docMk/>
                  <pc:sldMk cId="1726621376" sldId="2147478979"/>
                  <pc2:cmMk id="{8F74F42E-A3DD-4DA8-A581-64C1014975F9}"/>
                  <pc2:cmRplyMk id="{369C55E5-3487-433A-9B24-949A6BEC830F}"/>
                </pc2:cmRplyMkLst>
              </pc226:cmRplyChg>
            </pc226:cmChg>
          </p:ext>
        </pc:extLst>
      </pc:sldChg>
      <pc:sldChg chg="addCm">
        <pc:chgData name="Meade, Jennifer" userId="S::jennifer.meade@dhhs.nc.gov::c9a86a1e-3e10-4e85-a83e-9af8a67cd6a8" providerId="AD" clId="Web-{FC81CAB5-C227-D395-D51C-5FD92A00AEEF}" dt="2024-07-18T13:38:57.611" v="0"/>
        <pc:sldMkLst>
          <pc:docMk/>
          <pc:sldMk cId="1863474302" sldId="2147478980"/>
        </pc:sldMkLst>
        <pc:extLst>
          <p:ext xmlns:p="http://schemas.openxmlformats.org/presentationml/2006/main" uri="{D6D511B9-2390-475A-947B-AFAB55BFBCF1}">
            <pc226:cmChg xmlns:pc226="http://schemas.microsoft.com/office/powerpoint/2022/06/main/command" chg="add">
              <pc226:chgData name="Meade, Jennifer" userId="S::jennifer.meade@dhhs.nc.gov::c9a86a1e-3e10-4e85-a83e-9af8a67cd6a8" providerId="AD" clId="Web-{FC81CAB5-C227-D395-D51C-5FD92A00AEEF}" dt="2024-07-18T13:38:57.611" v="0"/>
              <pc2:cmMkLst xmlns:pc2="http://schemas.microsoft.com/office/powerpoint/2019/9/main/command">
                <pc:docMk/>
                <pc:sldMk cId="1863474302" sldId="2147478980"/>
                <pc2:cmMk id="{5D5DCD54-1D44-4267-9936-2A012AFE9488}"/>
              </pc2:cmMkLst>
            </pc226:cmChg>
          </p:ext>
        </pc:extLst>
      </pc:sldChg>
      <pc:sldChg chg="addCm modCm">
        <pc:chgData name="Meade, Jennifer" userId="S::jennifer.meade@dhhs.nc.gov::c9a86a1e-3e10-4e85-a83e-9af8a67cd6a8" providerId="AD" clId="Web-{FC81CAB5-C227-D395-D51C-5FD92A00AEEF}" dt="2024-07-18T13:44:54.030" v="4"/>
        <pc:sldMkLst>
          <pc:docMk/>
          <pc:sldMk cId="2755150454" sldId="2147478981"/>
        </pc:sldMkLst>
        <pc:extLst>
          <p:ext xmlns:p="http://schemas.openxmlformats.org/presentationml/2006/main" uri="{D6D511B9-2390-475A-947B-AFAB55BFBCF1}">
            <pc226:cmChg xmlns:pc226="http://schemas.microsoft.com/office/powerpoint/2022/06/main/command" chg="add mod modRxn">
              <pc226:chgData name="Meade, Jennifer" userId="S::jennifer.meade@dhhs.nc.gov::c9a86a1e-3e10-4e85-a83e-9af8a67cd6a8" providerId="AD" clId="Web-{FC81CAB5-C227-D395-D51C-5FD92A00AEEF}" dt="2024-07-18T13:44:54.030" v="4"/>
              <pc2:cmMkLst xmlns:pc2="http://schemas.microsoft.com/office/powerpoint/2019/9/main/command">
                <pc:docMk/>
                <pc:sldMk cId="2755150454" sldId="2147478981"/>
                <pc2:cmMk id="{BEC53B39-C379-458D-A7E2-7672A83BF08C}"/>
              </pc2:cmMkLst>
            </pc226:cmChg>
          </p:ext>
        </pc:extLst>
      </pc:sldChg>
    </pc:docChg>
  </pc:docChgLst>
  <pc:docChgLst>
    <pc:chgData name="Rebecca Diaz-Castrejon" userId="S::rebecca_neimandcollaborative.com#ext#@ncconnect.onmicrosoft.com::2e9df2d5-df92-4e5c-ad51-805d35800e25" providerId="AD" clId="Web-{2514C2DD-6847-05AA-8F63-C29519215C8D}"/>
    <pc:docChg chg="addSld modSld sldOrd">
      <pc:chgData name="Rebecca Diaz-Castrejon" userId="S::rebecca_neimandcollaborative.com#ext#@ncconnect.onmicrosoft.com::2e9df2d5-df92-4e5c-ad51-805d35800e25" providerId="AD" clId="Web-{2514C2DD-6847-05AA-8F63-C29519215C8D}" dt="2024-07-16T16:09:14.167" v="64"/>
      <pc:docMkLst>
        <pc:docMk/>
      </pc:docMkLst>
      <pc:sldChg chg="modSp add ord">
        <pc:chgData name="Rebecca Diaz-Castrejon" userId="S::rebecca_neimandcollaborative.com#ext#@ncconnect.onmicrosoft.com::2e9df2d5-df92-4e5c-ad51-805d35800e25" providerId="AD" clId="Web-{2514C2DD-6847-05AA-8F63-C29519215C8D}" dt="2024-07-16T16:09:14.167" v="64"/>
        <pc:sldMkLst>
          <pc:docMk/>
          <pc:sldMk cId="3983646097" sldId="2147478976"/>
        </pc:sldMkLst>
        <pc:graphicFrameChg chg="mod modGraphic">
          <ac:chgData name="Rebecca Diaz-Castrejon" userId="S::rebecca_neimandcollaborative.com#ext#@ncconnect.onmicrosoft.com::2e9df2d5-df92-4e5c-ad51-805d35800e25" providerId="AD" clId="Web-{2514C2DD-6847-05AA-8F63-C29519215C8D}" dt="2024-07-16T16:09:14.167" v="64"/>
          <ac:graphicFrameMkLst>
            <pc:docMk/>
            <pc:sldMk cId="3983646097" sldId="2147478976"/>
            <ac:graphicFrameMk id="5" creationId="{3D66B686-3594-0FD5-A4C4-DF1FF45A76EB}"/>
          </ac:graphicFrameMkLst>
        </pc:graphicFrameChg>
      </pc:sldChg>
    </pc:docChg>
  </pc:docChgLst>
  <pc:docChgLst>
    <pc:chgData name="Greenspun, Iris" userId="S::iris.greenspun@dhhs.nc.gov::633e7056-f6da-4404-b522-8f8d025d4f4c" providerId="AD" clId="Web-{DFBE4B4B-E8F6-F396-A52D-2F53DE9C52FC}"/>
    <pc:docChg chg="">
      <pc:chgData name="Greenspun, Iris" userId="S::iris.greenspun@dhhs.nc.gov::633e7056-f6da-4404-b522-8f8d025d4f4c" providerId="AD" clId="Web-{DFBE4B4B-E8F6-F396-A52D-2F53DE9C52FC}" dt="2024-08-02T18:48:38.438" v="0"/>
      <pc:docMkLst>
        <pc:docMk/>
      </pc:docMkLst>
      <pc:sldChg chg="modCm">
        <pc:chgData name="Greenspun, Iris" userId="S::iris.greenspun@dhhs.nc.gov::633e7056-f6da-4404-b522-8f8d025d4f4c" providerId="AD" clId="Web-{DFBE4B4B-E8F6-F396-A52D-2F53DE9C52FC}" dt="2024-08-02T18:48:38.438" v="0"/>
        <pc:sldMkLst>
          <pc:docMk/>
          <pc:sldMk cId="787076014" sldId="2147478988"/>
        </pc:sldMkLst>
        <pc:extLst>
          <p:ext xmlns:p="http://schemas.openxmlformats.org/presentationml/2006/main" uri="{D6D511B9-2390-475A-947B-AFAB55BFBCF1}">
            <pc226:cmChg xmlns:pc226="http://schemas.microsoft.com/office/powerpoint/2022/06/main/command" chg="">
              <pc226:chgData name="Greenspun, Iris" userId="S::iris.greenspun@dhhs.nc.gov::633e7056-f6da-4404-b522-8f8d025d4f4c" providerId="AD" clId="Web-{DFBE4B4B-E8F6-F396-A52D-2F53DE9C52FC}" dt="2024-08-02T18:48:38.438" v="0"/>
              <pc2:cmMkLst xmlns:pc2="http://schemas.microsoft.com/office/powerpoint/2019/9/main/command">
                <pc:docMk/>
                <pc:sldMk cId="787076014" sldId="2147478988"/>
                <pc2:cmMk id="{1CF1C003-2A6F-4AE1-9B7E-462F11521B3A}"/>
              </pc2:cmMkLst>
              <pc226:cmRplyChg chg="add">
                <pc226:chgData name="Greenspun, Iris" userId="S::iris.greenspun@dhhs.nc.gov::633e7056-f6da-4404-b522-8f8d025d4f4c" providerId="AD" clId="Web-{DFBE4B4B-E8F6-F396-A52D-2F53DE9C52FC}" dt="2024-08-02T18:48:38.438" v="0"/>
                <pc2:cmRplyMkLst xmlns:pc2="http://schemas.microsoft.com/office/powerpoint/2019/9/main/command">
                  <pc:docMk/>
                  <pc:sldMk cId="787076014" sldId="2147478988"/>
                  <pc2:cmMk id="{1CF1C003-2A6F-4AE1-9B7E-462F11521B3A}"/>
                  <pc2:cmRplyMk id="{069B669E-38BD-4A6D-A6D4-41B71B54EF26}"/>
                </pc2:cmRplyMkLst>
              </pc226:cmRplyChg>
            </pc226:cmChg>
          </p:ext>
        </pc:extLst>
      </pc:sldChg>
    </pc:docChg>
  </pc:docChgLst>
  <pc:docChgLst>
    <pc:chgData name="Rebecca Diaz-Castrejon" userId="S::rebecca_neimandcollaborative.com#ext#@ncconnect.onmicrosoft.com::2e9df2d5-df92-4e5c-ad51-805d35800e25" providerId="AD" clId="Web-{EAEE7976-1812-3B39-B840-0C8FA6A87A43}"/>
    <pc:docChg chg="modSld">
      <pc:chgData name="Rebecca Diaz-Castrejon" userId="S::rebecca_neimandcollaborative.com#ext#@ncconnect.onmicrosoft.com::2e9df2d5-df92-4e5c-ad51-805d35800e25" providerId="AD" clId="Web-{EAEE7976-1812-3B39-B840-0C8FA6A87A43}" dt="2024-07-18T20:02:28.298" v="11" actId="1076"/>
      <pc:docMkLst>
        <pc:docMk/>
      </pc:docMkLst>
      <pc:sldChg chg="modSp modCm">
        <pc:chgData name="Rebecca Diaz-Castrejon" userId="S::rebecca_neimandcollaborative.com#ext#@ncconnect.onmicrosoft.com::2e9df2d5-df92-4e5c-ad51-805d35800e25" providerId="AD" clId="Web-{EAEE7976-1812-3B39-B840-0C8FA6A87A43}" dt="2024-07-18T20:01:36.547" v="7" actId="20577"/>
        <pc:sldMkLst>
          <pc:docMk/>
          <pc:sldMk cId="3500858486" sldId="2147478977"/>
        </pc:sldMkLst>
        <pc:spChg chg="mod">
          <ac:chgData name="Rebecca Diaz-Castrejon" userId="S::rebecca_neimandcollaborative.com#ext#@ncconnect.onmicrosoft.com::2e9df2d5-df92-4e5c-ad51-805d35800e25" providerId="AD" clId="Web-{EAEE7976-1812-3B39-B840-0C8FA6A87A43}" dt="2024-07-18T20:01:36.547" v="7" actId="20577"/>
          <ac:spMkLst>
            <pc:docMk/>
            <pc:sldMk cId="3500858486" sldId="2147478977"/>
            <ac:spMk id="28" creationId="{7E51B53B-63D0-4B61-F894-FF66F2A9D2AA}"/>
          </ac:spMkLst>
        </pc:spChg>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EAEE7976-1812-3B39-B840-0C8FA6A87A43}" dt="2024-07-18T20:00:39.967" v="6"/>
              <pc2:cmMkLst xmlns:pc2="http://schemas.microsoft.com/office/powerpoint/2019/9/main/command">
                <pc:docMk/>
                <pc:sldMk cId="3500858486" sldId="2147478977"/>
                <pc2:cmMk id="{467320B2-4027-48F4-B5E6-0000BC9BA36E}"/>
              </pc2:cmMkLst>
              <pc226:cmRplyChg chg="add">
                <pc226:chgData name="Rebecca Diaz-Castrejon" userId="S::rebecca_neimandcollaborative.com#ext#@ncconnect.onmicrosoft.com::2e9df2d5-df92-4e5c-ad51-805d35800e25" providerId="AD" clId="Web-{EAEE7976-1812-3B39-B840-0C8FA6A87A43}" dt="2024-07-18T20:00:32.358" v="5"/>
                <pc2:cmRplyMkLst xmlns:pc2="http://schemas.microsoft.com/office/powerpoint/2019/9/main/command">
                  <pc:docMk/>
                  <pc:sldMk cId="3500858486" sldId="2147478977"/>
                  <pc2:cmMk id="{467320B2-4027-48F4-B5E6-0000BC9BA36E}"/>
                  <pc2:cmRplyMk id="{D778CF8F-08CB-4B4F-A364-FC3015D4C13B}"/>
                </pc2:cmRplyMkLst>
              </pc226:cmRplyChg>
            </pc226:cmChg>
            <pc226:cmChg xmlns:pc226="http://schemas.microsoft.com/office/powerpoint/2022/06/main/command" chg="mod">
              <pc226:chgData name="Rebecca Diaz-Castrejon" userId="S::rebecca_neimandcollaborative.com#ext#@ncconnect.onmicrosoft.com::2e9df2d5-df92-4e5c-ad51-805d35800e25" providerId="AD" clId="Web-{EAEE7976-1812-3B39-B840-0C8FA6A87A43}" dt="2024-07-18T20:00:17.529" v="4" actId="20577"/>
              <pc2:cmMkLst xmlns:pc2="http://schemas.microsoft.com/office/powerpoint/2019/9/main/command">
                <pc:docMk/>
                <pc:sldMk cId="3500858486" sldId="2147478977"/>
                <pc2:cmMk id="{0C0BFCC7-5112-4212-AE4F-1AC33EA58FDA}"/>
              </pc2:cmMkLst>
            </pc226:cmChg>
            <pc226:cmChg xmlns:pc226="http://schemas.microsoft.com/office/powerpoint/2022/06/main/command" chg="mod">
              <pc226:chgData name="Rebecca Diaz-Castrejon" userId="S::rebecca_neimandcollaborative.com#ext#@ncconnect.onmicrosoft.com::2e9df2d5-df92-4e5c-ad51-805d35800e25" providerId="AD" clId="Web-{EAEE7976-1812-3B39-B840-0C8FA6A87A43}" dt="2024-07-18T20:00:17.529" v="4" actId="20577"/>
              <pc2:cmMkLst xmlns:pc2="http://schemas.microsoft.com/office/powerpoint/2019/9/main/command">
                <pc:docMk/>
                <pc:sldMk cId="3500858486" sldId="2147478977"/>
                <pc2:cmMk id="{8DA052D3-4D80-4A98-A726-3C13D231D39D}"/>
              </pc2:cmMkLst>
            </pc226:cmChg>
          </p:ext>
        </pc:extLst>
      </pc:sldChg>
      <pc:sldChg chg="modSp">
        <pc:chgData name="Rebecca Diaz-Castrejon" userId="S::rebecca_neimandcollaborative.com#ext#@ncconnect.onmicrosoft.com::2e9df2d5-df92-4e5c-ad51-805d35800e25" providerId="AD" clId="Web-{EAEE7976-1812-3B39-B840-0C8FA6A87A43}" dt="2024-07-18T20:02:28.298" v="11" actId="1076"/>
        <pc:sldMkLst>
          <pc:docMk/>
          <pc:sldMk cId="4240203115" sldId="2147478978"/>
        </pc:sldMkLst>
        <pc:spChg chg="mod">
          <ac:chgData name="Rebecca Diaz-Castrejon" userId="S::rebecca_neimandcollaborative.com#ext#@ncconnect.onmicrosoft.com::2e9df2d5-df92-4e5c-ad51-805d35800e25" providerId="AD" clId="Web-{EAEE7976-1812-3B39-B840-0C8FA6A87A43}" dt="2024-07-18T20:02:24.329" v="10" actId="1076"/>
          <ac:spMkLst>
            <pc:docMk/>
            <pc:sldMk cId="4240203115" sldId="2147478978"/>
            <ac:spMk id="7" creationId="{20A98D20-985A-9AC0-6B20-5EA8473F8E52}"/>
          </ac:spMkLst>
        </pc:spChg>
        <pc:spChg chg="mod">
          <ac:chgData name="Rebecca Diaz-Castrejon" userId="S::rebecca_neimandcollaborative.com#ext#@ncconnect.onmicrosoft.com::2e9df2d5-df92-4e5c-ad51-805d35800e25" providerId="AD" clId="Web-{EAEE7976-1812-3B39-B840-0C8FA6A87A43}" dt="2024-07-18T20:02:13.282" v="8" actId="1076"/>
          <ac:spMkLst>
            <pc:docMk/>
            <pc:sldMk cId="4240203115" sldId="2147478978"/>
            <ac:spMk id="10" creationId="{DB138BBF-5056-F111-0010-C1F8ACF27303}"/>
          </ac:spMkLst>
        </pc:spChg>
        <pc:spChg chg="mod">
          <ac:chgData name="Rebecca Diaz-Castrejon" userId="S::rebecca_neimandcollaborative.com#ext#@ncconnect.onmicrosoft.com::2e9df2d5-df92-4e5c-ad51-805d35800e25" providerId="AD" clId="Web-{EAEE7976-1812-3B39-B840-0C8FA6A87A43}" dt="2024-07-18T20:02:28.298" v="11" actId="1076"/>
          <ac:spMkLst>
            <pc:docMk/>
            <pc:sldMk cId="4240203115" sldId="2147478978"/>
            <ac:spMk id="23" creationId="{20A98D20-985A-9AC0-6B20-5EA8473F8E52}"/>
          </ac:spMkLst>
        </pc:spChg>
        <pc:picChg chg="mod">
          <ac:chgData name="Rebecca Diaz-Castrejon" userId="S::rebecca_neimandcollaborative.com#ext#@ncconnect.onmicrosoft.com::2e9df2d5-df92-4e5c-ad51-805d35800e25" providerId="AD" clId="Web-{EAEE7976-1812-3B39-B840-0C8FA6A87A43}" dt="2024-07-18T20:02:13.298" v="9" actId="1076"/>
          <ac:picMkLst>
            <pc:docMk/>
            <pc:sldMk cId="4240203115" sldId="2147478978"/>
            <ac:picMk id="26" creationId="{F58D2B07-6B0C-CE73-897E-8E633B2BB1A0}"/>
          </ac:picMkLst>
        </pc:picChg>
      </pc:sldChg>
    </pc:docChg>
  </pc:docChgLst>
  <pc:docChgLst>
    <pc:chgData name="Rebecca Diaz-Castrejon" userId="S::rebecca_neimandcollaborative.com#ext#@ncconnect.onmicrosoft.com::2e9df2d5-df92-4e5c-ad51-805d35800e25" providerId="AD" clId="Web-{77B18B76-A6F8-A70B-676D-4D311E0F7C5E}"/>
    <pc:docChg chg="addSld delSld modSld sldOrd">
      <pc:chgData name="Rebecca Diaz-Castrejon" userId="S::rebecca_neimandcollaborative.com#ext#@ncconnect.onmicrosoft.com::2e9df2d5-df92-4e5c-ad51-805d35800e25" providerId="AD" clId="Web-{77B18B76-A6F8-A70B-676D-4D311E0F7C5E}" dt="2024-07-15T18:43:11.874" v="408"/>
      <pc:docMkLst>
        <pc:docMk/>
      </pc:docMkLst>
      <pc:sldChg chg="addSp modSp">
        <pc:chgData name="Rebecca Diaz-Castrejon" userId="S::rebecca_neimandcollaborative.com#ext#@ncconnect.onmicrosoft.com::2e9df2d5-df92-4e5c-ad51-805d35800e25" providerId="AD" clId="Web-{77B18B76-A6F8-A70B-676D-4D311E0F7C5E}" dt="2024-07-15T18:10:08.408" v="3" actId="14100"/>
        <pc:sldMkLst>
          <pc:docMk/>
          <pc:sldMk cId="1886286786" sldId="2147376866"/>
        </pc:sldMkLst>
        <pc:picChg chg="add mod">
          <ac:chgData name="Rebecca Diaz-Castrejon" userId="S::rebecca_neimandcollaborative.com#ext#@ncconnect.onmicrosoft.com::2e9df2d5-df92-4e5c-ad51-805d35800e25" providerId="AD" clId="Web-{77B18B76-A6F8-A70B-676D-4D311E0F7C5E}" dt="2024-07-15T18:10:08.408" v="3" actId="14100"/>
          <ac:picMkLst>
            <pc:docMk/>
            <pc:sldMk cId="1886286786" sldId="2147376866"/>
            <ac:picMk id="2" creationId="{0C3EF741-AD64-2805-2EF1-7FE73CD0823C}"/>
          </ac:picMkLst>
        </pc:picChg>
      </pc:sldChg>
      <pc:sldChg chg="modSp ord">
        <pc:chgData name="Rebecca Diaz-Castrejon" userId="S::rebecca_neimandcollaborative.com#ext#@ncconnect.onmicrosoft.com::2e9df2d5-df92-4e5c-ad51-805d35800e25" providerId="AD" clId="Web-{77B18B76-A6F8-A70B-676D-4D311E0F7C5E}" dt="2024-07-15T18:21:25.095" v="190" actId="20577"/>
        <pc:sldMkLst>
          <pc:docMk/>
          <pc:sldMk cId="2668841342" sldId="2147478916"/>
        </pc:sldMkLst>
        <pc:spChg chg="mod">
          <ac:chgData name="Rebecca Diaz-Castrejon" userId="S::rebecca_neimandcollaborative.com#ext#@ncconnect.onmicrosoft.com::2e9df2d5-df92-4e5c-ad51-805d35800e25" providerId="AD" clId="Web-{77B18B76-A6F8-A70B-676D-4D311E0F7C5E}" dt="2024-07-15T18:21:25.095" v="190" actId="20577"/>
          <ac:spMkLst>
            <pc:docMk/>
            <pc:sldMk cId="2668841342" sldId="2147478916"/>
            <ac:spMk id="2" creationId="{ED178F08-4253-2974-C913-97AE571A0B2D}"/>
          </ac:spMkLst>
        </pc:spChg>
      </pc:sldChg>
      <pc:sldChg chg="addSp delSp modSp addCm modCm">
        <pc:chgData name="Rebecca Diaz-Castrejon" userId="S::rebecca_neimandcollaborative.com#ext#@ncconnect.onmicrosoft.com::2e9df2d5-df92-4e5c-ad51-805d35800e25" providerId="AD" clId="Web-{77B18B76-A6F8-A70B-676D-4D311E0F7C5E}" dt="2024-07-15T18:43:11.874" v="408"/>
        <pc:sldMkLst>
          <pc:docMk/>
          <pc:sldMk cId="0" sldId="2147478931"/>
        </pc:sldMkLst>
        <pc:spChg chg="mod">
          <ac:chgData name="Rebecca Diaz-Castrejon" userId="S::rebecca_neimandcollaborative.com#ext#@ncconnect.onmicrosoft.com::2e9df2d5-df92-4e5c-ad51-805d35800e25" providerId="AD" clId="Web-{77B18B76-A6F8-A70B-676D-4D311E0F7C5E}" dt="2024-07-15T18:36:26.537" v="308" actId="20577"/>
          <ac:spMkLst>
            <pc:docMk/>
            <pc:sldMk cId="0" sldId="2147478931"/>
            <ac:spMk id="5" creationId="{00000000-0000-0000-0000-000000000000}"/>
          </ac:spMkLst>
        </pc:spChg>
        <pc:spChg chg="mod">
          <ac:chgData name="Rebecca Diaz-Castrejon" userId="S::rebecca_neimandcollaborative.com#ext#@ncconnect.onmicrosoft.com::2e9df2d5-df92-4e5c-ad51-805d35800e25" providerId="AD" clId="Web-{77B18B76-A6F8-A70B-676D-4D311E0F7C5E}" dt="2024-07-15T18:39:49.682" v="367" actId="20577"/>
          <ac:spMkLst>
            <pc:docMk/>
            <pc:sldMk cId="0" sldId="2147478931"/>
            <ac:spMk id="8" creationId="{3844A6B7-9B35-5C30-C111-EF8001264501}"/>
          </ac:spMkLst>
        </pc:spChg>
        <pc:spChg chg="mod">
          <ac:chgData name="Rebecca Diaz-Castrejon" userId="S::rebecca_neimandcollaborative.com#ext#@ncconnect.onmicrosoft.com::2e9df2d5-df92-4e5c-ad51-805d35800e25" providerId="AD" clId="Web-{77B18B76-A6F8-A70B-676D-4D311E0F7C5E}" dt="2024-07-15T18:39:25.682" v="353" actId="20577"/>
          <ac:spMkLst>
            <pc:docMk/>
            <pc:sldMk cId="0" sldId="2147478931"/>
            <ac:spMk id="10" creationId="{FBA08521-815B-D2B3-4A3A-A0658D332655}"/>
          </ac:spMkLst>
        </pc:spChg>
        <pc:spChg chg="mod">
          <ac:chgData name="Rebecca Diaz-Castrejon" userId="S::rebecca_neimandcollaborative.com#ext#@ncconnect.onmicrosoft.com::2e9df2d5-df92-4e5c-ad51-805d35800e25" providerId="AD" clId="Web-{77B18B76-A6F8-A70B-676D-4D311E0F7C5E}" dt="2024-07-15T18:42:04.326" v="406" actId="14100"/>
          <ac:spMkLst>
            <pc:docMk/>
            <pc:sldMk cId="0" sldId="2147478931"/>
            <ac:spMk id="15" creationId="{00000000-0000-0000-0000-000000000000}"/>
          </ac:spMkLst>
        </pc:spChg>
        <pc:spChg chg="del mod">
          <ac:chgData name="Rebecca Diaz-Castrejon" userId="S::rebecca_neimandcollaborative.com#ext#@ncconnect.onmicrosoft.com::2e9df2d5-df92-4e5c-ad51-805d35800e25" providerId="AD" clId="Web-{77B18B76-A6F8-A70B-676D-4D311E0F7C5E}" dt="2024-07-15T18:42:21.576" v="407"/>
          <ac:spMkLst>
            <pc:docMk/>
            <pc:sldMk cId="0" sldId="2147478931"/>
            <ac:spMk id="16" creationId="{00000000-0000-0000-0000-000000000000}"/>
          </ac:spMkLst>
        </pc:spChg>
        <pc:picChg chg="del">
          <ac:chgData name="Rebecca Diaz-Castrejon" userId="S::rebecca_neimandcollaborative.com#ext#@ncconnect.onmicrosoft.com::2e9df2d5-df92-4e5c-ad51-805d35800e25" providerId="AD" clId="Web-{77B18B76-A6F8-A70B-676D-4D311E0F7C5E}" dt="2024-07-15T18:35:08.582" v="282"/>
          <ac:picMkLst>
            <pc:docMk/>
            <pc:sldMk cId="0" sldId="2147478931"/>
            <ac:picMk id="3" creationId="{F1A13A85-F163-26BE-F1B9-59EBC7914A4D}"/>
          </ac:picMkLst>
        </pc:picChg>
        <pc:picChg chg="add del mod">
          <ac:chgData name="Rebecca Diaz-Castrejon" userId="S::rebecca_neimandcollaborative.com#ext#@ncconnect.onmicrosoft.com::2e9df2d5-df92-4e5c-ad51-805d35800e25" providerId="AD" clId="Web-{77B18B76-A6F8-A70B-676D-4D311E0F7C5E}" dt="2024-07-15T18:35:40.099" v="285"/>
          <ac:picMkLst>
            <pc:docMk/>
            <pc:sldMk cId="0" sldId="2147478931"/>
            <ac:picMk id="7" creationId="{454DAE60-5923-4CA6-335B-6F3549C22C3C}"/>
          </ac:picMkLst>
        </pc:picChg>
        <pc:picChg chg="add mod">
          <ac:chgData name="Rebecca Diaz-Castrejon" userId="S::rebecca_neimandcollaborative.com#ext#@ncconnect.onmicrosoft.com::2e9df2d5-df92-4e5c-ad51-805d35800e25" providerId="AD" clId="Web-{77B18B76-A6F8-A70B-676D-4D311E0F7C5E}" dt="2024-07-15T18:40:46.668" v="373" actId="1076"/>
          <ac:picMkLst>
            <pc:docMk/>
            <pc:sldMk cId="0" sldId="2147478931"/>
            <ac:picMk id="14" creationId="{57ABC819-8BF2-B33B-F5F6-C03F236F817D}"/>
          </ac:picMkLst>
        </pc:picChg>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77B18B76-A6F8-A70B-676D-4D311E0F7C5E}" dt="2024-07-15T18:35:57.130" v="288"/>
              <pc2:cmMkLst xmlns:pc2="http://schemas.microsoft.com/office/powerpoint/2019/9/main/command">
                <pc:docMk/>
                <pc:sldMk cId="0" sldId="2147478931"/>
                <pc2:cmMk id="{A1372521-6344-4474-8F83-32EA21DCEF7F}"/>
              </pc2:cmMkLst>
            </pc226:cmChg>
            <pc226:cmChg xmlns:pc226="http://schemas.microsoft.com/office/powerpoint/2022/06/main/command" chg="mod">
              <pc226:chgData name="Rebecca Diaz-Castrejon" userId="S::rebecca_neimandcollaborative.com#ext#@ncconnect.onmicrosoft.com::2e9df2d5-df92-4e5c-ad51-805d35800e25" providerId="AD" clId="Web-{77B18B76-A6F8-A70B-676D-4D311E0F7C5E}" dt="2024-07-15T18:36:24.959" v="307" actId="20577"/>
              <pc2:cmMkLst xmlns:pc2="http://schemas.microsoft.com/office/powerpoint/2019/9/main/command">
                <pc:docMk/>
                <pc:sldMk cId="0" sldId="2147478931"/>
                <pc2:cmMk id="{8C7C155B-4D4B-4D11-B2BE-06C46DCF8D9E}"/>
              </pc2:cmMkLst>
            </pc226:cmChg>
            <pc226:cmChg xmlns:pc226="http://schemas.microsoft.com/office/powerpoint/2022/06/main/command" chg="mod">
              <pc226:chgData name="Rebecca Diaz-Castrejon" userId="S::rebecca_neimandcollaborative.com#ext#@ncconnect.onmicrosoft.com::2e9df2d5-df92-4e5c-ad51-805d35800e25" providerId="AD" clId="Web-{77B18B76-A6F8-A70B-676D-4D311E0F7C5E}" dt="2024-07-15T18:43:11.874" v="408"/>
              <pc2:cmMkLst xmlns:pc2="http://schemas.microsoft.com/office/powerpoint/2019/9/main/command">
                <pc:docMk/>
                <pc:sldMk cId="0" sldId="2147478931"/>
                <pc2:cmMk id="{72BBCEB6-06FC-49BE-9FBB-24786B80D790}"/>
              </pc2:cmMkLst>
            </pc226:cmChg>
            <pc226:cmChg xmlns:pc226="http://schemas.microsoft.com/office/powerpoint/2022/06/main/command" chg="add">
              <pc226:chgData name="Rebecca Diaz-Castrejon" userId="S::rebecca_neimandcollaborative.com#ext#@ncconnect.onmicrosoft.com::2e9df2d5-df92-4e5c-ad51-805d35800e25" providerId="AD" clId="Web-{77B18B76-A6F8-A70B-676D-4D311E0F7C5E}" dt="2024-07-15T18:37:45.726" v="309"/>
              <pc2:cmMkLst xmlns:pc2="http://schemas.microsoft.com/office/powerpoint/2019/9/main/command">
                <pc:docMk/>
                <pc:sldMk cId="0" sldId="2147478931"/>
                <pc2:cmMk id="{CC4605EE-1CED-4814-9C84-400B3C040754}"/>
              </pc2:cmMkLst>
            </pc226:cmChg>
            <pc226:cmChg xmlns:pc226="http://schemas.microsoft.com/office/powerpoint/2022/06/main/command" chg="mod modRxn">
              <pc226:chgData name="Rebecca Diaz-Castrejon" userId="S::rebecca_neimandcollaborative.com#ext#@ncconnect.onmicrosoft.com::2e9df2d5-df92-4e5c-ad51-805d35800e25" providerId="AD" clId="Web-{77B18B76-A6F8-A70B-676D-4D311E0F7C5E}" dt="2024-07-15T18:39:57.089" v="369"/>
              <pc2:cmMkLst xmlns:pc2="http://schemas.microsoft.com/office/powerpoint/2019/9/main/command">
                <pc:docMk/>
                <pc:sldMk cId="0" sldId="2147478931"/>
                <pc2:cmMk id="{768ED4FE-10EF-4AE8-90E2-5D03FAE144A4}"/>
              </pc2:cmMkLst>
            </pc226:cmChg>
          </p:ext>
        </pc:extLst>
      </pc:sldChg>
      <pc:sldChg chg="addSp delSp modSp modCm">
        <pc:chgData name="Rebecca Diaz-Castrejon" userId="S::rebecca_neimandcollaborative.com#ext#@ncconnect.onmicrosoft.com::2e9df2d5-df92-4e5c-ad51-805d35800e25" providerId="AD" clId="Web-{77B18B76-A6F8-A70B-676D-4D311E0F7C5E}" dt="2024-07-15T18:31:58.625" v="269"/>
        <pc:sldMkLst>
          <pc:docMk/>
          <pc:sldMk cId="3137744759" sldId="2147478952"/>
        </pc:sldMkLst>
        <pc:spChg chg="topLvl">
          <ac:chgData name="Rebecca Diaz-Castrejon" userId="S::rebecca_neimandcollaborative.com#ext#@ncconnect.onmicrosoft.com::2e9df2d5-df92-4e5c-ad51-805d35800e25" providerId="AD" clId="Web-{77B18B76-A6F8-A70B-676D-4D311E0F7C5E}" dt="2024-07-15T18:23:44.661" v="222"/>
          <ac:spMkLst>
            <pc:docMk/>
            <pc:sldMk cId="3137744759" sldId="2147478952"/>
            <ac:spMk id="5" creationId="{00000000-0000-0000-0000-000000000000}"/>
          </ac:spMkLst>
        </pc:spChg>
        <pc:spChg chg="mod topLvl">
          <ac:chgData name="Rebecca Diaz-Castrejon" userId="S::rebecca_neimandcollaborative.com#ext#@ncconnect.onmicrosoft.com::2e9df2d5-df92-4e5c-ad51-805d35800e25" providerId="AD" clId="Web-{77B18B76-A6F8-A70B-676D-4D311E0F7C5E}" dt="2024-07-15T18:31:01.608" v="266" actId="1076"/>
          <ac:spMkLst>
            <pc:docMk/>
            <pc:sldMk cId="3137744759" sldId="2147478952"/>
            <ac:spMk id="6" creationId="{00000000-0000-0000-0000-000000000000}"/>
          </ac:spMkLst>
        </pc:spChg>
        <pc:spChg chg="add">
          <ac:chgData name="Rebecca Diaz-Castrejon" userId="S::rebecca_neimandcollaborative.com#ext#@ncconnect.onmicrosoft.com::2e9df2d5-df92-4e5c-ad51-805d35800e25" providerId="AD" clId="Web-{77B18B76-A6F8-A70B-676D-4D311E0F7C5E}" dt="2024-07-15T18:24:23.584" v="234"/>
          <ac:spMkLst>
            <pc:docMk/>
            <pc:sldMk cId="3137744759" sldId="2147478952"/>
            <ac:spMk id="8" creationId="{03DF535A-9943-24CA-72C7-F1415661573B}"/>
          </ac:spMkLst>
        </pc:spChg>
        <pc:spChg chg="topLvl">
          <ac:chgData name="Rebecca Diaz-Castrejon" userId="S::rebecca_neimandcollaborative.com#ext#@ncconnect.onmicrosoft.com::2e9df2d5-df92-4e5c-ad51-805d35800e25" providerId="AD" clId="Web-{77B18B76-A6F8-A70B-676D-4D311E0F7C5E}" dt="2024-07-15T18:23:44.661" v="222"/>
          <ac:spMkLst>
            <pc:docMk/>
            <pc:sldMk cId="3137744759" sldId="2147478952"/>
            <ac:spMk id="14" creationId="{00000000-0000-0000-0000-000000000000}"/>
          </ac:spMkLst>
        </pc:spChg>
        <pc:spChg chg="mod ord topLvl">
          <ac:chgData name="Rebecca Diaz-Castrejon" userId="S::rebecca_neimandcollaborative.com#ext#@ncconnect.onmicrosoft.com::2e9df2d5-df92-4e5c-ad51-805d35800e25" providerId="AD" clId="Web-{77B18B76-A6F8-A70B-676D-4D311E0F7C5E}" dt="2024-07-15T18:30:11.904" v="263" actId="1076"/>
          <ac:spMkLst>
            <pc:docMk/>
            <pc:sldMk cId="3137744759" sldId="2147478952"/>
            <ac:spMk id="15" creationId="{00000000-0000-0000-0000-000000000000}"/>
          </ac:spMkLst>
        </pc:spChg>
        <pc:spChg chg="topLvl">
          <ac:chgData name="Rebecca Diaz-Castrejon" userId="S::rebecca_neimandcollaborative.com#ext#@ncconnect.onmicrosoft.com::2e9df2d5-df92-4e5c-ad51-805d35800e25" providerId="AD" clId="Web-{77B18B76-A6F8-A70B-676D-4D311E0F7C5E}" dt="2024-07-15T18:31:11.811" v="267"/>
          <ac:spMkLst>
            <pc:docMk/>
            <pc:sldMk cId="3137744759" sldId="2147478952"/>
            <ac:spMk id="17" creationId="{00000000-0000-0000-0000-000000000000}"/>
          </ac:spMkLst>
        </pc:spChg>
        <pc:spChg chg="topLvl">
          <ac:chgData name="Rebecca Diaz-Castrejon" userId="S::rebecca_neimandcollaborative.com#ext#@ncconnect.onmicrosoft.com::2e9df2d5-df92-4e5c-ad51-805d35800e25" providerId="AD" clId="Web-{77B18B76-A6F8-A70B-676D-4D311E0F7C5E}" dt="2024-07-15T18:31:11.811" v="267"/>
          <ac:spMkLst>
            <pc:docMk/>
            <pc:sldMk cId="3137744759" sldId="2147478952"/>
            <ac:spMk id="18" creationId="{00000000-0000-0000-0000-000000000000}"/>
          </ac:spMkLst>
        </pc:spChg>
        <pc:spChg chg="topLvl">
          <ac:chgData name="Rebecca Diaz-Castrejon" userId="S::rebecca_neimandcollaborative.com#ext#@ncconnect.onmicrosoft.com::2e9df2d5-df92-4e5c-ad51-805d35800e25" providerId="AD" clId="Web-{77B18B76-A6F8-A70B-676D-4D311E0F7C5E}" dt="2024-07-15T18:23:44.661" v="222"/>
          <ac:spMkLst>
            <pc:docMk/>
            <pc:sldMk cId="3137744759" sldId="2147478952"/>
            <ac:spMk id="19" creationId="{00000000-0000-0000-0000-000000000000}"/>
          </ac:spMkLst>
        </pc:spChg>
        <pc:spChg chg="topLvl">
          <ac:chgData name="Rebecca Diaz-Castrejon" userId="S::rebecca_neimandcollaborative.com#ext#@ncconnect.onmicrosoft.com::2e9df2d5-df92-4e5c-ad51-805d35800e25" providerId="AD" clId="Web-{77B18B76-A6F8-A70B-676D-4D311E0F7C5E}" dt="2024-07-15T18:24:12.927" v="224"/>
          <ac:spMkLst>
            <pc:docMk/>
            <pc:sldMk cId="3137744759" sldId="2147478952"/>
            <ac:spMk id="23" creationId="{00000000-0000-0000-0000-000000000000}"/>
          </ac:spMkLst>
        </pc:spChg>
        <pc:spChg chg="del topLvl">
          <ac:chgData name="Rebecca Diaz-Castrejon" userId="S::rebecca_neimandcollaborative.com#ext#@ncconnect.onmicrosoft.com::2e9df2d5-df92-4e5c-ad51-805d35800e25" providerId="AD" clId="Web-{77B18B76-A6F8-A70B-676D-4D311E0F7C5E}" dt="2024-07-15T18:31:58.625" v="269"/>
          <ac:spMkLst>
            <pc:docMk/>
            <pc:sldMk cId="3137744759" sldId="2147478952"/>
            <ac:spMk id="24" creationId="{00000000-0000-0000-0000-000000000000}"/>
          </ac:spMkLst>
        </pc:spChg>
        <pc:spChg chg="del topLvl">
          <ac:chgData name="Rebecca Diaz-Castrejon" userId="S::rebecca_neimandcollaborative.com#ext#@ncconnect.onmicrosoft.com::2e9df2d5-df92-4e5c-ad51-805d35800e25" providerId="AD" clId="Web-{77B18B76-A6F8-A70B-676D-4D311E0F7C5E}" dt="2024-07-15T18:31:00.264" v="265"/>
          <ac:spMkLst>
            <pc:docMk/>
            <pc:sldMk cId="3137744759" sldId="2147478952"/>
            <ac:spMk id="25" creationId="{00000000-0000-0000-0000-000000000000}"/>
          </ac:spMkLst>
        </pc:spChg>
        <pc:spChg chg="topLvl">
          <ac:chgData name="Rebecca Diaz-Castrejon" userId="S::rebecca_neimandcollaborative.com#ext#@ncconnect.onmicrosoft.com::2e9df2d5-df92-4e5c-ad51-805d35800e25" providerId="AD" clId="Web-{77B18B76-A6F8-A70B-676D-4D311E0F7C5E}" dt="2024-07-15T18:23:44.661" v="222"/>
          <ac:spMkLst>
            <pc:docMk/>
            <pc:sldMk cId="3137744759" sldId="2147478952"/>
            <ac:spMk id="29" creationId="{00000000-0000-0000-0000-000000000000}"/>
          </ac:spMkLst>
        </pc:spChg>
        <pc:spChg chg="topLvl">
          <ac:chgData name="Rebecca Diaz-Castrejon" userId="S::rebecca_neimandcollaborative.com#ext#@ncconnect.onmicrosoft.com::2e9df2d5-df92-4e5c-ad51-805d35800e25" providerId="AD" clId="Web-{77B18B76-A6F8-A70B-676D-4D311E0F7C5E}" dt="2024-07-15T18:23:44.661" v="222"/>
          <ac:spMkLst>
            <pc:docMk/>
            <pc:sldMk cId="3137744759" sldId="2147478952"/>
            <ac:spMk id="33" creationId="{00000000-0000-0000-0000-000000000000}"/>
          </ac:spMkLst>
        </pc:spChg>
        <pc:spChg chg="mod topLvl">
          <ac:chgData name="Rebecca Diaz-Castrejon" userId="S::rebecca_neimandcollaborative.com#ext#@ncconnect.onmicrosoft.com::2e9df2d5-df92-4e5c-ad51-805d35800e25" providerId="AD" clId="Web-{77B18B76-A6F8-A70B-676D-4D311E0F7C5E}" dt="2024-07-15T18:30:25.998" v="264" actId="1076"/>
          <ac:spMkLst>
            <pc:docMk/>
            <pc:sldMk cId="3137744759" sldId="2147478952"/>
            <ac:spMk id="34" creationId="{00000000-0000-0000-0000-000000000000}"/>
          </ac:spMkLst>
        </pc:spChg>
        <pc:spChg chg="topLvl">
          <ac:chgData name="Rebecca Diaz-Castrejon" userId="S::rebecca_neimandcollaborative.com#ext#@ncconnect.onmicrosoft.com::2e9df2d5-df92-4e5c-ad51-805d35800e25" providerId="AD" clId="Web-{77B18B76-A6F8-A70B-676D-4D311E0F7C5E}" dt="2024-07-15T18:23:44.661" v="222"/>
          <ac:spMkLst>
            <pc:docMk/>
            <pc:sldMk cId="3137744759" sldId="2147478952"/>
            <ac:spMk id="35" creationId="{00000000-0000-0000-0000-000000000000}"/>
          </ac:spMkLst>
        </pc:spChg>
        <pc:spChg chg="topLvl">
          <ac:chgData name="Rebecca Diaz-Castrejon" userId="S::rebecca_neimandcollaborative.com#ext#@ncconnect.onmicrosoft.com::2e9df2d5-df92-4e5c-ad51-805d35800e25" providerId="AD" clId="Web-{77B18B76-A6F8-A70B-676D-4D311E0F7C5E}" dt="2024-07-15T18:23:44.661" v="222"/>
          <ac:spMkLst>
            <pc:docMk/>
            <pc:sldMk cId="3137744759" sldId="2147478952"/>
            <ac:spMk id="39" creationId="{00000000-0000-0000-0000-000000000000}"/>
          </ac:spMkLst>
        </pc:spChg>
        <pc:spChg chg="topLvl">
          <ac:chgData name="Rebecca Diaz-Castrejon" userId="S::rebecca_neimandcollaborative.com#ext#@ncconnect.onmicrosoft.com::2e9df2d5-df92-4e5c-ad51-805d35800e25" providerId="AD" clId="Web-{77B18B76-A6F8-A70B-676D-4D311E0F7C5E}" dt="2024-07-15T18:24:03.099" v="223"/>
          <ac:spMkLst>
            <pc:docMk/>
            <pc:sldMk cId="3137744759" sldId="2147478952"/>
            <ac:spMk id="43" creationId="{00000000-0000-0000-0000-000000000000}"/>
          </ac:spMkLst>
        </pc:spChg>
        <pc:spChg chg="del topLvl">
          <ac:chgData name="Rebecca Diaz-Castrejon" userId="S::rebecca_neimandcollaborative.com#ext#@ncconnect.onmicrosoft.com::2e9df2d5-df92-4e5c-ad51-805d35800e25" providerId="AD" clId="Web-{77B18B76-A6F8-A70B-676D-4D311E0F7C5E}" dt="2024-07-15T18:31:43.734" v="268"/>
          <ac:spMkLst>
            <pc:docMk/>
            <pc:sldMk cId="3137744759" sldId="2147478952"/>
            <ac:spMk id="44" creationId="{00000000-0000-0000-0000-000000000000}"/>
          </ac:spMkLst>
        </pc:spChg>
        <pc:spChg chg="mod topLvl">
          <ac:chgData name="Rebecca Diaz-Castrejon" userId="S::rebecca_neimandcollaborative.com#ext#@ncconnect.onmicrosoft.com::2e9df2d5-df92-4e5c-ad51-805d35800e25" providerId="AD" clId="Web-{77B18B76-A6F8-A70B-676D-4D311E0F7C5E}" dt="2024-07-15T18:25:49.914" v="247" actId="1076"/>
          <ac:spMkLst>
            <pc:docMk/>
            <pc:sldMk cId="3137744759" sldId="2147478952"/>
            <ac:spMk id="45" creationId="{00000000-0000-0000-0000-000000000000}"/>
          </ac:spMkLst>
        </pc:spChg>
        <pc:spChg chg="topLvl">
          <ac:chgData name="Rebecca Diaz-Castrejon" userId="S::rebecca_neimandcollaborative.com#ext#@ncconnect.onmicrosoft.com::2e9df2d5-df92-4e5c-ad51-805d35800e25" providerId="AD" clId="Web-{77B18B76-A6F8-A70B-676D-4D311E0F7C5E}" dt="2024-07-15T18:23:44.661" v="222"/>
          <ac:spMkLst>
            <pc:docMk/>
            <pc:sldMk cId="3137744759" sldId="2147478952"/>
            <ac:spMk id="49" creationId="{00000000-0000-0000-0000-000000000000}"/>
          </ac:spMkLst>
        </pc:spChg>
        <pc:spChg chg="mod topLvl">
          <ac:chgData name="Rebecca Diaz-Castrejon" userId="S::rebecca_neimandcollaborative.com#ext#@ncconnect.onmicrosoft.com::2e9df2d5-df92-4e5c-ad51-805d35800e25" providerId="AD" clId="Web-{77B18B76-A6F8-A70B-676D-4D311E0F7C5E}" dt="2024-07-15T18:25:42.070" v="246" actId="1076"/>
          <ac:spMkLst>
            <pc:docMk/>
            <pc:sldMk cId="3137744759" sldId="2147478952"/>
            <ac:spMk id="50" creationId="{00000000-0000-0000-0000-000000000000}"/>
          </ac:spMkLst>
        </pc:spChg>
        <pc:spChg chg="mod">
          <ac:chgData name="Rebecca Diaz-Castrejon" userId="S::rebecca_neimandcollaborative.com#ext#@ncconnect.onmicrosoft.com::2e9df2d5-df92-4e5c-ad51-805d35800e25" providerId="AD" clId="Web-{77B18B76-A6F8-A70B-676D-4D311E0F7C5E}" dt="2024-07-15T18:23:01.973" v="220" actId="20577"/>
          <ac:spMkLst>
            <pc:docMk/>
            <pc:sldMk cId="3137744759" sldId="2147478952"/>
            <ac:spMk id="51" creationId="{00000000-0000-0000-0000-000000000000}"/>
          </ac:spMkLst>
        </pc:spChg>
        <pc:spChg chg="del topLvl">
          <ac:chgData name="Rebecca Diaz-Castrejon" userId="S::rebecca_neimandcollaborative.com#ext#@ncconnect.onmicrosoft.com::2e9df2d5-df92-4e5c-ad51-805d35800e25" providerId="AD" clId="Web-{77B18B76-A6F8-A70B-676D-4D311E0F7C5E}" dt="2024-07-15T18:24:22.412" v="233"/>
          <ac:spMkLst>
            <pc:docMk/>
            <pc:sldMk cId="3137744759" sldId="2147478952"/>
            <ac:spMk id="53" creationId="{00000000-0000-0000-0000-000000000000}"/>
          </ac:spMkLst>
        </pc:spChg>
        <pc:spChg chg="add">
          <ac:chgData name="Rebecca Diaz-Castrejon" userId="S::rebecca_neimandcollaborative.com#ext#@ncconnect.onmicrosoft.com::2e9df2d5-df92-4e5c-ad51-805d35800e25" providerId="AD" clId="Web-{77B18B76-A6F8-A70B-676D-4D311E0F7C5E}" dt="2024-07-15T18:24:23.599" v="235"/>
          <ac:spMkLst>
            <pc:docMk/>
            <pc:sldMk cId="3137744759" sldId="2147478952"/>
            <ac:spMk id="54" creationId="{A1F96F97-1E8A-3D51-B0FA-4CF19DF76472}"/>
          </ac:spMkLst>
        </pc:spChg>
        <pc:spChg chg="del topLvl">
          <ac:chgData name="Rebecca Diaz-Castrejon" userId="S::rebecca_neimandcollaborative.com#ext#@ncconnect.onmicrosoft.com::2e9df2d5-df92-4e5c-ad51-805d35800e25" providerId="AD" clId="Web-{77B18B76-A6F8-A70B-676D-4D311E0F7C5E}" dt="2024-07-15T18:24:22.412" v="232"/>
          <ac:spMkLst>
            <pc:docMk/>
            <pc:sldMk cId="3137744759" sldId="2147478952"/>
            <ac:spMk id="55" creationId="{00000000-0000-0000-0000-000000000000}"/>
          </ac:spMkLst>
        </pc:spChg>
        <pc:spChg chg="del topLvl">
          <ac:chgData name="Rebecca Diaz-Castrejon" userId="S::rebecca_neimandcollaborative.com#ext#@ncconnect.onmicrosoft.com::2e9df2d5-df92-4e5c-ad51-805d35800e25" providerId="AD" clId="Web-{77B18B76-A6F8-A70B-676D-4D311E0F7C5E}" dt="2024-07-15T18:24:22.412" v="231"/>
          <ac:spMkLst>
            <pc:docMk/>
            <pc:sldMk cId="3137744759" sldId="2147478952"/>
            <ac:spMk id="56" creationId="{00000000-0000-0000-0000-000000000000}"/>
          </ac:spMkLst>
        </pc:spChg>
        <pc:spChg chg="del topLvl">
          <ac:chgData name="Rebecca Diaz-Castrejon" userId="S::rebecca_neimandcollaborative.com#ext#@ncconnect.onmicrosoft.com::2e9df2d5-df92-4e5c-ad51-805d35800e25" providerId="AD" clId="Web-{77B18B76-A6F8-A70B-676D-4D311E0F7C5E}" dt="2024-07-15T18:24:22.412" v="230"/>
          <ac:spMkLst>
            <pc:docMk/>
            <pc:sldMk cId="3137744759" sldId="2147478952"/>
            <ac:spMk id="57" creationId="{00000000-0000-0000-0000-000000000000}"/>
          </ac:spMkLst>
        </pc:spChg>
        <pc:spChg chg="del topLvl">
          <ac:chgData name="Rebecca Diaz-Castrejon" userId="S::rebecca_neimandcollaborative.com#ext#@ncconnect.onmicrosoft.com::2e9df2d5-df92-4e5c-ad51-805d35800e25" providerId="AD" clId="Web-{77B18B76-A6F8-A70B-676D-4D311E0F7C5E}" dt="2024-07-15T18:24:22.412" v="229"/>
          <ac:spMkLst>
            <pc:docMk/>
            <pc:sldMk cId="3137744759" sldId="2147478952"/>
            <ac:spMk id="58" creationId="{00000000-0000-0000-0000-000000000000}"/>
          </ac:spMkLst>
        </pc:spChg>
        <pc:spChg chg="del topLvl">
          <ac:chgData name="Rebecca Diaz-Castrejon" userId="S::rebecca_neimandcollaborative.com#ext#@ncconnect.onmicrosoft.com::2e9df2d5-df92-4e5c-ad51-805d35800e25" providerId="AD" clId="Web-{77B18B76-A6F8-A70B-676D-4D311E0F7C5E}" dt="2024-07-15T18:24:22.412" v="228"/>
          <ac:spMkLst>
            <pc:docMk/>
            <pc:sldMk cId="3137744759" sldId="2147478952"/>
            <ac:spMk id="59" creationId="{00000000-0000-0000-0000-000000000000}"/>
          </ac:spMkLst>
        </pc:spChg>
        <pc:spChg chg="del topLvl">
          <ac:chgData name="Rebecca Diaz-Castrejon" userId="S::rebecca_neimandcollaborative.com#ext#@ncconnect.onmicrosoft.com::2e9df2d5-df92-4e5c-ad51-805d35800e25" providerId="AD" clId="Web-{77B18B76-A6F8-A70B-676D-4D311E0F7C5E}" dt="2024-07-15T18:24:22.412" v="227"/>
          <ac:spMkLst>
            <pc:docMk/>
            <pc:sldMk cId="3137744759" sldId="2147478952"/>
            <ac:spMk id="60" creationId="{00000000-0000-0000-0000-000000000000}"/>
          </ac:spMkLst>
        </pc:spChg>
        <pc:spChg chg="del topLvl">
          <ac:chgData name="Rebecca Diaz-Castrejon" userId="S::rebecca_neimandcollaborative.com#ext#@ncconnect.onmicrosoft.com::2e9df2d5-df92-4e5c-ad51-805d35800e25" providerId="AD" clId="Web-{77B18B76-A6F8-A70B-676D-4D311E0F7C5E}" dt="2024-07-15T18:24:22.412" v="226"/>
          <ac:spMkLst>
            <pc:docMk/>
            <pc:sldMk cId="3137744759" sldId="2147478952"/>
            <ac:spMk id="61" creationId="{00000000-0000-0000-0000-000000000000}"/>
          </ac:spMkLst>
        </pc:spChg>
        <pc:spChg chg="del topLvl">
          <ac:chgData name="Rebecca Diaz-Castrejon" userId="S::rebecca_neimandcollaborative.com#ext#@ncconnect.onmicrosoft.com::2e9df2d5-df92-4e5c-ad51-805d35800e25" providerId="AD" clId="Web-{77B18B76-A6F8-A70B-676D-4D311E0F7C5E}" dt="2024-07-15T18:24:22.412" v="225"/>
          <ac:spMkLst>
            <pc:docMk/>
            <pc:sldMk cId="3137744759" sldId="2147478952"/>
            <ac:spMk id="62" creationId="{00000000-0000-0000-0000-000000000000}"/>
          </ac:spMkLst>
        </pc:spChg>
        <pc:spChg chg="add">
          <ac:chgData name="Rebecca Diaz-Castrejon" userId="S::rebecca_neimandcollaborative.com#ext#@ncconnect.onmicrosoft.com::2e9df2d5-df92-4e5c-ad51-805d35800e25" providerId="AD" clId="Web-{77B18B76-A6F8-A70B-676D-4D311E0F7C5E}" dt="2024-07-15T18:24:23.615" v="236"/>
          <ac:spMkLst>
            <pc:docMk/>
            <pc:sldMk cId="3137744759" sldId="2147478952"/>
            <ac:spMk id="67" creationId="{9F73D7DB-CE2F-24FE-A718-C7022F7F4C76}"/>
          </ac:spMkLst>
        </pc:spChg>
        <pc:spChg chg="add">
          <ac:chgData name="Rebecca Diaz-Castrejon" userId="S::rebecca_neimandcollaborative.com#ext#@ncconnect.onmicrosoft.com::2e9df2d5-df92-4e5c-ad51-805d35800e25" providerId="AD" clId="Web-{77B18B76-A6F8-A70B-676D-4D311E0F7C5E}" dt="2024-07-15T18:24:23.615" v="237"/>
          <ac:spMkLst>
            <pc:docMk/>
            <pc:sldMk cId="3137744759" sldId="2147478952"/>
            <ac:spMk id="69" creationId="{C4800BBA-0E27-7F87-1B12-E9A4B5586DB9}"/>
          </ac:spMkLst>
        </pc:spChg>
        <pc:spChg chg="add">
          <ac:chgData name="Rebecca Diaz-Castrejon" userId="S::rebecca_neimandcollaborative.com#ext#@ncconnect.onmicrosoft.com::2e9df2d5-df92-4e5c-ad51-805d35800e25" providerId="AD" clId="Web-{77B18B76-A6F8-A70B-676D-4D311E0F7C5E}" dt="2024-07-15T18:24:23.631" v="238"/>
          <ac:spMkLst>
            <pc:docMk/>
            <pc:sldMk cId="3137744759" sldId="2147478952"/>
            <ac:spMk id="71" creationId="{E33EE633-2085-1889-86A7-C3C572820255}"/>
          </ac:spMkLst>
        </pc:spChg>
        <pc:spChg chg="add">
          <ac:chgData name="Rebecca Diaz-Castrejon" userId="S::rebecca_neimandcollaborative.com#ext#@ncconnect.onmicrosoft.com::2e9df2d5-df92-4e5c-ad51-805d35800e25" providerId="AD" clId="Web-{77B18B76-A6F8-A70B-676D-4D311E0F7C5E}" dt="2024-07-15T18:24:23.646" v="239"/>
          <ac:spMkLst>
            <pc:docMk/>
            <pc:sldMk cId="3137744759" sldId="2147478952"/>
            <ac:spMk id="73" creationId="{968EAE58-FE08-A994-3E06-71ED57C0A4C0}"/>
          </ac:spMkLst>
        </pc:spChg>
        <pc:spChg chg="add">
          <ac:chgData name="Rebecca Diaz-Castrejon" userId="S::rebecca_neimandcollaborative.com#ext#@ncconnect.onmicrosoft.com::2e9df2d5-df92-4e5c-ad51-805d35800e25" providerId="AD" clId="Web-{77B18B76-A6F8-A70B-676D-4D311E0F7C5E}" dt="2024-07-15T18:24:23.662" v="240"/>
          <ac:spMkLst>
            <pc:docMk/>
            <pc:sldMk cId="3137744759" sldId="2147478952"/>
            <ac:spMk id="75" creationId="{33C1B9AD-8CE2-A6D7-9365-3A419DFF1280}"/>
          </ac:spMkLst>
        </pc:spChg>
        <pc:spChg chg="add">
          <ac:chgData name="Rebecca Diaz-Castrejon" userId="S::rebecca_neimandcollaborative.com#ext#@ncconnect.onmicrosoft.com::2e9df2d5-df92-4e5c-ad51-805d35800e25" providerId="AD" clId="Web-{77B18B76-A6F8-A70B-676D-4D311E0F7C5E}" dt="2024-07-15T18:24:23.677" v="241"/>
          <ac:spMkLst>
            <pc:docMk/>
            <pc:sldMk cId="3137744759" sldId="2147478952"/>
            <ac:spMk id="77" creationId="{2324BE4F-00E7-33F8-891C-B002E99A4BC6}"/>
          </ac:spMkLst>
        </pc:spChg>
        <pc:spChg chg="add">
          <ac:chgData name="Rebecca Diaz-Castrejon" userId="S::rebecca_neimandcollaborative.com#ext#@ncconnect.onmicrosoft.com::2e9df2d5-df92-4e5c-ad51-805d35800e25" providerId="AD" clId="Web-{77B18B76-A6F8-A70B-676D-4D311E0F7C5E}" dt="2024-07-15T18:24:23.693" v="242"/>
          <ac:spMkLst>
            <pc:docMk/>
            <pc:sldMk cId="3137744759" sldId="2147478952"/>
            <ac:spMk id="79" creationId="{433A5390-44EE-66A5-94F8-5AC87B43E8CA}"/>
          </ac:spMkLst>
        </pc:spChg>
        <pc:grpChg chg="topLvl">
          <ac:chgData name="Rebecca Diaz-Castrejon" userId="S::rebecca_neimandcollaborative.com#ext#@ncconnect.onmicrosoft.com::2e9df2d5-df92-4e5c-ad51-805d35800e25" providerId="AD" clId="Web-{77B18B76-A6F8-A70B-676D-4D311E0F7C5E}" dt="2024-07-15T18:23:44.661" v="222"/>
          <ac:grpSpMkLst>
            <pc:docMk/>
            <pc:sldMk cId="3137744759" sldId="2147478952"/>
            <ac:grpSpMk id="2" creationId="{00000000-0000-0000-0000-000000000000}"/>
          </ac:grpSpMkLst>
        </pc:grpChg>
        <pc:grpChg chg="del topLvl">
          <ac:chgData name="Rebecca Diaz-Castrejon" userId="S::rebecca_neimandcollaborative.com#ext#@ncconnect.onmicrosoft.com::2e9df2d5-df92-4e5c-ad51-805d35800e25" providerId="AD" clId="Web-{77B18B76-A6F8-A70B-676D-4D311E0F7C5E}" dt="2024-07-15T18:24:03.099" v="223"/>
          <ac:grpSpMkLst>
            <pc:docMk/>
            <pc:sldMk cId="3137744759" sldId="2147478952"/>
            <ac:grpSpMk id="10" creationId="{7D803ABE-FBD5-CDAD-5A04-A7A408963A0C}"/>
          </ac:grpSpMkLst>
        </pc:grpChg>
        <pc:grpChg chg="topLvl">
          <ac:chgData name="Rebecca Diaz-Castrejon" userId="S::rebecca_neimandcollaborative.com#ext#@ncconnect.onmicrosoft.com::2e9df2d5-df92-4e5c-ad51-805d35800e25" providerId="AD" clId="Web-{77B18B76-A6F8-A70B-676D-4D311E0F7C5E}" dt="2024-07-15T18:23:44.661" v="222"/>
          <ac:grpSpMkLst>
            <pc:docMk/>
            <pc:sldMk cId="3137744759" sldId="2147478952"/>
            <ac:grpSpMk id="11" creationId="{00000000-0000-0000-0000-000000000000}"/>
          </ac:grpSpMkLst>
        </pc:grpChg>
        <pc:grpChg chg="del topLvl">
          <ac:chgData name="Rebecca Diaz-Castrejon" userId="S::rebecca_neimandcollaborative.com#ext#@ncconnect.onmicrosoft.com::2e9df2d5-df92-4e5c-ad51-805d35800e25" providerId="AD" clId="Web-{77B18B76-A6F8-A70B-676D-4D311E0F7C5E}" dt="2024-07-15T18:31:11.811" v="267"/>
          <ac:grpSpMkLst>
            <pc:docMk/>
            <pc:sldMk cId="3137744759" sldId="2147478952"/>
            <ac:grpSpMk id="16" creationId="{00000000-0000-0000-0000-000000000000}"/>
          </ac:grpSpMkLst>
        </pc:grpChg>
        <pc:grpChg chg="topLvl">
          <ac:chgData name="Rebecca Diaz-Castrejon" userId="S::rebecca_neimandcollaborative.com#ext#@ncconnect.onmicrosoft.com::2e9df2d5-df92-4e5c-ad51-805d35800e25" providerId="AD" clId="Web-{77B18B76-A6F8-A70B-676D-4D311E0F7C5E}" dt="2024-07-15T18:24:12.927" v="224"/>
          <ac:grpSpMkLst>
            <pc:docMk/>
            <pc:sldMk cId="3137744759" sldId="2147478952"/>
            <ac:grpSpMk id="20" creationId="{00000000-0000-0000-0000-000000000000}"/>
          </ac:grpSpMkLst>
        </pc:grpChg>
        <pc:grpChg chg="topLvl">
          <ac:chgData name="Rebecca Diaz-Castrejon" userId="S::rebecca_neimandcollaborative.com#ext#@ncconnect.onmicrosoft.com::2e9df2d5-df92-4e5c-ad51-805d35800e25" providerId="AD" clId="Web-{77B18B76-A6F8-A70B-676D-4D311E0F7C5E}" dt="2024-07-15T18:23:44.661" v="222"/>
          <ac:grpSpMkLst>
            <pc:docMk/>
            <pc:sldMk cId="3137744759" sldId="2147478952"/>
            <ac:grpSpMk id="26" creationId="{00000000-0000-0000-0000-000000000000}"/>
          </ac:grpSpMkLst>
        </pc:grpChg>
        <pc:grpChg chg="topLvl">
          <ac:chgData name="Rebecca Diaz-Castrejon" userId="S::rebecca_neimandcollaborative.com#ext#@ncconnect.onmicrosoft.com::2e9df2d5-df92-4e5c-ad51-805d35800e25" providerId="AD" clId="Web-{77B18B76-A6F8-A70B-676D-4D311E0F7C5E}" dt="2024-07-15T18:23:44.661" v="222"/>
          <ac:grpSpMkLst>
            <pc:docMk/>
            <pc:sldMk cId="3137744759" sldId="2147478952"/>
            <ac:grpSpMk id="30" creationId="{00000000-0000-0000-0000-000000000000}"/>
          </ac:grpSpMkLst>
        </pc:grpChg>
        <pc:grpChg chg="topLvl">
          <ac:chgData name="Rebecca Diaz-Castrejon" userId="S::rebecca_neimandcollaborative.com#ext#@ncconnect.onmicrosoft.com::2e9df2d5-df92-4e5c-ad51-805d35800e25" providerId="AD" clId="Web-{77B18B76-A6F8-A70B-676D-4D311E0F7C5E}" dt="2024-07-15T18:23:44.661" v="222"/>
          <ac:grpSpMkLst>
            <pc:docMk/>
            <pc:sldMk cId="3137744759" sldId="2147478952"/>
            <ac:grpSpMk id="36" creationId="{00000000-0000-0000-0000-000000000000}"/>
          </ac:grpSpMkLst>
        </pc:grpChg>
        <pc:grpChg chg="ord topLvl">
          <ac:chgData name="Rebecca Diaz-Castrejon" userId="S::rebecca_neimandcollaborative.com#ext#@ncconnect.onmicrosoft.com::2e9df2d5-df92-4e5c-ad51-805d35800e25" providerId="AD" clId="Web-{77B18B76-A6F8-A70B-676D-4D311E0F7C5E}" dt="2024-07-15T18:25:25.163" v="245"/>
          <ac:grpSpMkLst>
            <pc:docMk/>
            <pc:sldMk cId="3137744759" sldId="2147478952"/>
            <ac:grpSpMk id="40" creationId="{00000000-0000-0000-0000-000000000000}"/>
          </ac:grpSpMkLst>
        </pc:grpChg>
        <pc:grpChg chg="topLvl">
          <ac:chgData name="Rebecca Diaz-Castrejon" userId="S::rebecca_neimandcollaborative.com#ext#@ncconnect.onmicrosoft.com::2e9df2d5-df92-4e5c-ad51-805d35800e25" providerId="AD" clId="Web-{77B18B76-A6F8-A70B-676D-4D311E0F7C5E}" dt="2024-07-15T18:23:44.661" v="222"/>
          <ac:grpSpMkLst>
            <pc:docMk/>
            <pc:sldMk cId="3137744759" sldId="2147478952"/>
            <ac:grpSpMk id="46" creationId="{00000000-0000-0000-0000-000000000000}"/>
          </ac:grpSpMkLst>
        </pc:grpChg>
        <pc:grpChg chg="del topLvl">
          <ac:chgData name="Rebecca Diaz-Castrejon" userId="S::rebecca_neimandcollaborative.com#ext#@ncconnect.onmicrosoft.com::2e9df2d5-df92-4e5c-ad51-805d35800e25" providerId="AD" clId="Web-{77B18B76-A6F8-A70B-676D-4D311E0F7C5E}" dt="2024-07-15T18:24:12.927" v="224"/>
          <ac:grpSpMkLst>
            <pc:docMk/>
            <pc:sldMk cId="3137744759" sldId="2147478952"/>
            <ac:grpSpMk id="65" creationId="{4FB93E98-DC80-2EF8-4A0F-F6A694953275}"/>
          </ac:grpSpMkLst>
        </pc:grpChg>
        <pc:grpChg chg="del">
          <ac:chgData name="Rebecca Diaz-Castrejon" userId="S::rebecca_neimandcollaborative.com#ext#@ncconnect.onmicrosoft.com::2e9df2d5-df92-4e5c-ad51-805d35800e25" providerId="AD" clId="Web-{77B18B76-A6F8-A70B-676D-4D311E0F7C5E}" dt="2024-07-15T18:23:44.661" v="222"/>
          <ac:grpSpMkLst>
            <pc:docMk/>
            <pc:sldMk cId="3137744759" sldId="2147478952"/>
            <ac:grpSpMk id="66" creationId="{49811BAB-3547-35B1-A4ED-91359BBEE5DF}"/>
          </ac:grpSpMkLst>
        </pc:grpChg>
        <pc:picChg chg="add del mod">
          <ac:chgData name="Rebecca Diaz-Castrejon" userId="S::rebecca_neimandcollaborative.com#ext#@ncconnect.onmicrosoft.com::2e9df2d5-df92-4e5c-ad51-805d35800e25" providerId="AD" clId="Web-{77B18B76-A6F8-A70B-676D-4D311E0F7C5E}" dt="2024-07-15T18:29:35.106" v="259"/>
          <ac:picMkLst>
            <pc:docMk/>
            <pc:sldMk cId="3137744759" sldId="2147478952"/>
            <ac:picMk id="80" creationId="{01E1830E-DA80-F999-1731-88F1323C2A79}"/>
          </ac:picMkLst>
        </pc:picChg>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77B18B76-A6F8-A70B-676D-4D311E0F7C5E}" dt="2024-07-15T18:26:55.243" v="249"/>
              <pc2:cmMkLst xmlns:pc2="http://schemas.microsoft.com/office/powerpoint/2019/9/main/command">
                <pc:docMk/>
                <pc:sldMk cId="3137744759" sldId="2147478952"/>
                <pc2:cmMk id="{ACA99E0D-7E19-4ACD-B26D-E93D7EE8BA7C}"/>
              </pc2:cmMkLst>
            </pc226:cmChg>
            <pc226:cmChg xmlns:pc226="http://schemas.microsoft.com/office/powerpoint/2022/06/main/command" chg="mod">
              <pc226:chgData name="Rebecca Diaz-Castrejon" userId="S::rebecca_neimandcollaborative.com#ext#@ncconnect.onmicrosoft.com::2e9df2d5-df92-4e5c-ad51-805d35800e25" providerId="AD" clId="Web-{77B18B76-A6F8-A70B-676D-4D311E0F7C5E}" dt="2024-07-15T18:27:13.431" v="254"/>
              <pc2:cmMkLst xmlns:pc2="http://schemas.microsoft.com/office/powerpoint/2019/9/main/command">
                <pc:docMk/>
                <pc:sldMk cId="3137744759" sldId="2147478952"/>
                <pc2:cmMk id="{221FCA59-9744-473F-853E-854D06EFF17A}"/>
              </pc2:cmMkLst>
            </pc226:cmChg>
            <pc226:cmChg xmlns:pc226="http://schemas.microsoft.com/office/powerpoint/2022/06/main/command" chg="mod">
              <pc226:chgData name="Rebecca Diaz-Castrejon" userId="S::rebecca_neimandcollaborative.com#ext#@ncconnect.onmicrosoft.com::2e9df2d5-df92-4e5c-ad51-805d35800e25" providerId="AD" clId="Web-{77B18B76-A6F8-A70B-676D-4D311E0F7C5E}" dt="2024-07-15T18:27:01.884" v="251"/>
              <pc2:cmMkLst xmlns:pc2="http://schemas.microsoft.com/office/powerpoint/2019/9/main/command">
                <pc:docMk/>
                <pc:sldMk cId="3137744759" sldId="2147478952"/>
                <pc2:cmMk id="{0D5ED686-C9EE-49BE-9E88-92FC833B3BEF}"/>
              </pc2:cmMkLst>
            </pc226:cmChg>
            <pc226:cmChg xmlns:pc226="http://schemas.microsoft.com/office/powerpoint/2022/06/main/command" chg="mod">
              <pc226:chgData name="Rebecca Diaz-Castrejon" userId="S::rebecca_neimandcollaborative.com#ext#@ncconnect.onmicrosoft.com::2e9df2d5-df92-4e5c-ad51-805d35800e25" providerId="AD" clId="Web-{77B18B76-A6F8-A70B-676D-4D311E0F7C5E}" dt="2024-07-15T18:27:06.415" v="252"/>
              <pc2:cmMkLst xmlns:pc2="http://schemas.microsoft.com/office/powerpoint/2019/9/main/command">
                <pc:docMk/>
                <pc:sldMk cId="3137744759" sldId="2147478952"/>
                <pc2:cmMk id="{D9A55EB2-8E17-42B1-A4E9-AA21DC8D5EC9}"/>
              </pc2:cmMkLst>
            </pc226:cmChg>
            <pc226:cmChg xmlns:pc226="http://schemas.microsoft.com/office/powerpoint/2022/06/main/command" chg="mod">
              <pc226:chgData name="Rebecca Diaz-Castrejon" userId="S::rebecca_neimandcollaborative.com#ext#@ncconnect.onmicrosoft.com::2e9df2d5-df92-4e5c-ad51-805d35800e25" providerId="AD" clId="Web-{77B18B76-A6F8-A70B-676D-4D311E0F7C5E}" dt="2024-07-15T18:27:09.462" v="253"/>
              <pc2:cmMkLst xmlns:pc2="http://schemas.microsoft.com/office/powerpoint/2019/9/main/command">
                <pc:docMk/>
                <pc:sldMk cId="3137744759" sldId="2147478952"/>
                <pc2:cmMk id="{8CC39BC5-A364-41CC-B6DD-EC584208D4D8}"/>
              </pc2:cmMkLst>
            </pc226:cmChg>
            <pc226:cmChg xmlns:pc226="http://schemas.microsoft.com/office/powerpoint/2022/06/main/command" chg="mod">
              <pc226:chgData name="Rebecca Diaz-Castrejon" userId="S::rebecca_neimandcollaborative.com#ext#@ncconnect.onmicrosoft.com::2e9df2d5-df92-4e5c-ad51-805d35800e25" providerId="AD" clId="Web-{77B18B76-A6F8-A70B-676D-4D311E0F7C5E}" dt="2024-07-15T18:26:58.587" v="250"/>
              <pc2:cmMkLst xmlns:pc2="http://schemas.microsoft.com/office/powerpoint/2019/9/main/command">
                <pc:docMk/>
                <pc:sldMk cId="3137744759" sldId="2147478952"/>
                <pc2:cmMk id="{61F866EC-D04B-4697-AEA3-F49060159B13}"/>
              </pc2:cmMkLst>
            </pc226:cmChg>
          </p:ext>
        </pc:extLst>
      </pc:sldChg>
      <pc:sldChg chg="modSp modCm">
        <pc:chgData name="Rebecca Diaz-Castrejon" userId="S::rebecca_neimandcollaborative.com#ext#@ncconnect.onmicrosoft.com::2e9df2d5-df92-4e5c-ad51-805d35800e25" providerId="AD" clId="Web-{77B18B76-A6F8-A70B-676D-4D311E0F7C5E}" dt="2024-07-15T18:20:19.625" v="182" actId="20577"/>
        <pc:sldMkLst>
          <pc:docMk/>
          <pc:sldMk cId="2189439341" sldId="2147478961"/>
        </pc:sldMkLst>
        <pc:spChg chg="mod">
          <ac:chgData name="Rebecca Diaz-Castrejon" userId="S::rebecca_neimandcollaborative.com#ext#@ncconnect.onmicrosoft.com::2e9df2d5-df92-4e5c-ad51-805d35800e25" providerId="AD" clId="Web-{77B18B76-A6F8-A70B-676D-4D311E0F7C5E}" dt="2024-07-15T18:13:45.194" v="84" actId="20577"/>
          <ac:spMkLst>
            <pc:docMk/>
            <pc:sldMk cId="2189439341" sldId="2147478961"/>
            <ac:spMk id="11" creationId="{F071C405-AA98-146F-13B6-C8226E16EBEC}"/>
          </ac:spMkLst>
        </pc:spChg>
        <pc:spChg chg="mod">
          <ac:chgData name="Rebecca Diaz-Castrejon" userId="S::rebecca_neimandcollaborative.com#ext#@ncconnect.onmicrosoft.com::2e9df2d5-df92-4e5c-ad51-805d35800e25" providerId="AD" clId="Web-{77B18B76-A6F8-A70B-676D-4D311E0F7C5E}" dt="2024-07-15T18:17:09.777" v="140" actId="20577"/>
          <ac:spMkLst>
            <pc:docMk/>
            <pc:sldMk cId="2189439341" sldId="2147478961"/>
            <ac:spMk id="14" creationId="{65078824-248D-0861-D938-EAA7F044F4A8}"/>
          </ac:spMkLst>
        </pc:spChg>
        <pc:spChg chg="mod">
          <ac:chgData name="Rebecca Diaz-Castrejon" userId="S::rebecca_neimandcollaborative.com#ext#@ncconnect.onmicrosoft.com::2e9df2d5-df92-4e5c-ad51-805d35800e25" providerId="AD" clId="Web-{77B18B76-A6F8-A70B-676D-4D311E0F7C5E}" dt="2024-07-15T18:14:30.696" v="94" actId="20577"/>
          <ac:spMkLst>
            <pc:docMk/>
            <pc:sldMk cId="2189439341" sldId="2147478961"/>
            <ac:spMk id="25" creationId="{00000000-0000-0000-0000-000000000000}"/>
          </ac:spMkLst>
        </pc:spChg>
        <pc:spChg chg="mod">
          <ac:chgData name="Rebecca Diaz-Castrejon" userId="S::rebecca_neimandcollaborative.com#ext#@ncconnect.onmicrosoft.com::2e9df2d5-df92-4e5c-ad51-805d35800e25" providerId="AD" clId="Web-{77B18B76-A6F8-A70B-676D-4D311E0F7C5E}" dt="2024-07-15T18:20:19.625" v="182" actId="20577"/>
          <ac:spMkLst>
            <pc:docMk/>
            <pc:sldMk cId="2189439341" sldId="2147478961"/>
            <ac:spMk id="28" creationId="{7E51B53B-63D0-4B61-F894-FF66F2A9D2AA}"/>
          </ac:spMkLst>
        </pc:spChg>
        <pc:grpChg chg="mod">
          <ac:chgData name="Rebecca Diaz-Castrejon" userId="S::rebecca_neimandcollaborative.com#ext#@ncconnect.onmicrosoft.com::2e9df2d5-df92-4e5c-ad51-805d35800e25" providerId="AD" clId="Web-{77B18B76-A6F8-A70B-676D-4D311E0F7C5E}" dt="2024-07-15T18:15:00.915" v="124" actId="14100"/>
          <ac:grpSpMkLst>
            <pc:docMk/>
            <pc:sldMk cId="2189439341" sldId="2147478961"/>
            <ac:grpSpMk id="32" creationId="{F412541C-BD23-8085-AF25-4E78D27FF8E3}"/>
          </ac:grpSpMkLst>
        </pc:grpChg>
        <pc:picChg chg="mod">
          <ac:chgData name="Rebecca Diaz-Castrejon" userId="S::rebecca_neimandcollaborative.com#ext#@ncconnect.onmicrosoft.com::2e9df2d5-df92-4e5c-ad51-805d35800e25" providerId="AD" clId="Web-{77B18B76-A6F8-A70B-676D-4D311E0F7C5E}" dt="2024-07-15T18:14:52.993" v="122" actId="14100"/>
          <ac:picMkLst>
            <pc:docMk/>
            <pc:sldMk cId="2189439341" sldId="2147478961"/>
            <ac:picMk id="17" creationId="{9E560346-024E-6E6E-2368-0742332040B1}"/>
          </ac:picMkLst>
        </pc:picChg>
        <pc:extLst>
          <p:ext xmlns:p="http://schemas.openxmlformats.org/presentationml/2006/main" uri="{D6D511B9-2390-475A-947B-AFAB55BFBCF1}">
            <pc226:cmChg xmlns:pc226="http://schemas.microsoft.com/office/powerpoint/2022/06/main/command" chg="mod modRxn">
              <pc226:chgData name="Rebecca Diaz-Castrejon" userId="S::rebecca_neimandcollaborative.com#ext#@ncconnect.onmicrosoft.com::2e9df2d5-df92-4e5c-ad51-805d35800e25" providerId="AD" clId="Web-{77B18B76-A6F8-A70B-676D-4D311E0F7C5E}" dt="2024-07-15T18:13:59.289" v="86"/>
              <pc2:cmMkLst xmlns:pc2="http://schemas.microsoft.com/office/powerpoint/2019/9/main/command">
                <pc:docMk/>
                <pc:sldMk cId="2189439341" sldId="2147478961"/>
                <pc2:cmMk id="{78571350-2247-45EA-A14A-8B9E11CD600A}"/>
              </pc2:cmMkLst>
            </pc226:cmChg>
            <pc226:cmChg xmlns:pc226="http://schemas.microsoft.com/office/powerpoint/2022/06/main/command" chg="mod modRxn">
              <pc226:chgData name="Rebecca Diaz-Castrejon" userId="S::rebecca_neimandcollaborative.com#ext#@ncconnect.onmicrosoft.com::2e9df2d5-df92-4e5c-ad51-805d35800e25" providerId="AD" clId="Web-{77B18B76-A6F8-A70B-676D-4D311E0F7C5E}" dt="2024-07-15T18:20:14.047" v="180" actId="20577"/>
              <pc2:cmMkLst xmlns:pc2="http://schemas.microsoft.com/office/powerpoint/2019/9/main/command">
                <pc:docMk/>
                <pc:sldMk cId="2189439341" sldId="2147478961"/>
                <pc2:cmMk id="{C8163075-1AB0-4A10-A7BE-46ACDD0E9EB7}"/>
              </pc2:cmMkLst>
            </pc226:cmChg>
            <pc226:cmChg xmlns:pc226="http://schemas.microsoft.com/office/powerpoint/2022/06/main/command" chg="mod">
              <pc226:chgData name="Rebecca Diaz-Castrejon" userId="S::rebecca_neimandcollaborative.com#ext#@ncconnect.onmicrosoft.com::2e9df2d5-df92-4e5c-ad51-805d35800e25" providerId="AD" clId="Web-{77B18B76-A6F8-A70B-676D-4D311E0F7C5E}" dt="2024-07-15T18:14:29.227" v="93"/>
              <pc2:cmMkLst xmlns:pc2="http://schemas.microsoft.com/office/powerpoint/2019/9/main/command">
                <pc:docMk/>
                <pc:sldMk cId="2189439341" sldId="2147478961"/>
                <pc2:cmMk id="{1641AD78-53D9-4A8A-B6A8-1D9434B609FE}"/>
              </pc2:cmMkLst>
            </pc226:cmChg>
            <pc226:cmChg xmlns:pc226="http://schemas.microsoft.com/office/powerpoint/2022/06/main/command" chg="mod">
              <pc226:chgData name="Rebecca Diaz-Castrejon" userId="S::rebecca_neimandcollaborative.com#ext#@ncconnect.onmicrosoft.com::2e9df2d5-df92-4e5c-ad51-805d35800e25" providerId="AD" clId="Web-{77B18B76-A6F8-A70B-676D-4D311E0F7C5E}" dt="2024-07-15T18:17:17.668" v="141"/>
              <pc2:cmMkLst xmlns:pc2="http://schemas.microsoft.com/office/powerpoint/2019/9/main/command">
                <pc:docMk/>
                <pc:sldMk cId="2189439341" sldId="2147478961"/>
                <pc2:cmMk id="{A121E1E9-6CC8-4364-951F-A6ADC39D7680}"/>
              </pc2:cmMkLst>
            </pc226:cmChg>
          </p:ext>
        </pc:extLst>
      </pc:sldChg>
      <pc:sldChg chg="modSp modCm">
        <pc:chgData name="Rebecca Diaz-Castrejon" userId="S::rebecca_neimandcollaborative.com#ext#@ncconnect.onmicrosoft.com::2e9df2d5-df92-4e5c-ad51-805d35800e25" providerId="AD" clId="Web-{77B18B76-A6F8-A70B-676D-4D311E0F7C5E}" dt="2024-07-15T18:13:26.132" v="70" actId="20577"/>
        <pc:sldMkLst>
          <pc:docMk/>
          <pc:sldMk cId="2579085756" sldId="2147478963"/>
        </pc:sldMkLst>
        <pc:spChg chg="mod">
          <ac:chgData name="Rebecca Diaz-Castrejon" userId="S::rebecca_neimandcollaborative.com#ext#@ncconnect.onmicrosoft.com::2e9df2d5-df92-4e5c-ad51-805d35800e25" providerId="AD" clId="Web-{77B18B76-A6F8-A70B-676D-4D311E0F7C5E}" dt="2024-07-15T18:11:12.832" v="31" actId="20577"/>
          <ac:spMkLst>
            <pc:docMk/>
            <pc:sldMk cId="2579085756" sldId="2147478963"/>
            <ac:spMk id="13" creationId="{429A1D8B-A555-EBBE-129D-EE07C3242CA5}"/>
          </ac:spMkLst>
        </pc:spChg>
        <pc:spChg chg="mod">
          <ac:chgData name="Rebecca Diaz-Castrejon" userId="S::rebecca_neimandcollaborative.com#ext#@ncconnect.onmicrosoft.com::2e9df2d5-df92-4e5c-ad51-805d35800e25" providerId="AD" clId="Web-{77B18B76-A6F8-A70B-676D-4D311E0F7C5E}" dt="2024-07-15T18:13:26.132" v="70" actId="20577"/>
          <ac:spMkLst>
            <pc:docMk/>
            <pc:sldMk cId="2579085756" sldId="2147478963"/>
            <ac:spMk id="16" creationId="{9F91D981-3D7B-DEDA-6C50-4CC5DC28EC07}"/>
          </ac:spMkLst>
        </pc:spChg>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77B18B76-A6F8-A70B-676D-4D311E0F7C5E}" dt="2024-07-15T18:10:57.660" v="30"/>
              <pc2:cmMkLst xmlns:pc2="http://schemas.microsoft.com/office/powerpoint/2019/9/main/command">
                <pc:docMk/>
                <pc:sldMk cId="2579085756" sldId="2147478963"/>
                <pc2:cmMk id="{5E395411-4B37-41B2-A540-A393D96B3ABA}"/>
              </pc2:cmMkLst>
            </pc226:cmChg>
          </p:ext>
        </pc:extLst>
      </pc:sldChg>
      <pc:sldChg chg="ord">
        <pc:chgData name="Rebecca Diaz-Castrejon" userId="S::rebecca_neimandcollaborative.com#ext#@ncconnect.onmicrosoft.com::2e9df2d5-df92-4e5c-ad51-805d35800e25" providerId="AD" clId="Web-{77B18B76-A6F8-A70B-676D-4D311E0F7C5E}" dt="2024-07-15T18:21:10.126" v="183"/>
        <pc:sldMkLst>
          <pc:docMk/>
          <pc:sldMk cId="1726280427" sldId="2147478965"/>
        </pc:sldMkLst>
      </pc:sldChg>
      <pc:sldChg chg="modSp ord">
        <pc:chgData name="Rebecca Diaz-Castrejon" userId="S::rebecca_neimandcollaborative.com#ext#@ncconnect.onmicrosoft.com::2e9df2d5-df92-4e5c-ad51-805d35800e25" providerId="AD" clId="Web-{77B18B76-A6F8-A70B-676D-4D311E0F7C5E}" dt="2024-07-15T18:21:54.862" v="192" actId="20577"/>
        <pc:sldMkLst>
          <pc:docMk/>
          <pc:sldMk cId="775686506" sldId="2147478966"/>
        </pc:sldMkLst>
        <pc:spChg chg="mod">
          <ac:chgData name="Rebecca Diaz-Castrejon" userId="S::rebecca_neimandcollaborative.com#ext#@ncconnect.onmicrosoft.com::2e9df2d5-df92-4e5c-ad51-805d35800e25" providerId="AD" clId="Web-{77B18B76-A6F8-A70B-676D-4D311E0F7C5E}" dt="2024-07-15T18:21:54.862" v="192" actId="20577"/>
          <ac:spMkLst>
            <pc:docMk/>
            <pc:sldMk cId="775686506" sldId="2147478966"/>
            <ac:spMk id="25" creationId="{00000000-0000-0000-0000-000000000000}"/>
          </ac:spMkLst>
        </pc:spChg>
      </pc:sldChg>
      <pc:sldChg chg="modSp ord">
        <pc:chgData name="Rebecca Diaz-Castrejon" userId="S::rebecca_neimandcollaborative.com#ext#@ncconnect.onmicrosoft.com::2e9df2d5-df92-4e5c-ad51-805d35800e25" providerId="AD" clId="Web-{77B18B76-A6F8-A70B-676D-4D311E0F7C5E}" dt="2024-07-15T18:35:02.504" v="279"/>
        <pc:sldMkLst>
          <pc:docMk/>
          <pc:sldMk cId="3770936547" sldId="2147478967"/>
        </pc:sldMkLst>
        <pc:spChg chg="mod">
          <ac:chgData name="Rebecca Diaz-Castrejon" userId="S::rebecca_neimandcollaborative.com#ext#@ncconnect.onmicrosoft.com::2e9df2d5-df92-4e5c-ad51-805d35800e25" providerId="AD" clId="Web-{77B18B76-A6F8-A70B-676D-4D311E0F7C5E}" dt="2024-07-15T18:35:02.457" v="278" actId="14100"/>
          <ac:spMkLst>
            <pc:docMk/>
            <pc:sldMk cId="3770936547" sldId="2147478967"/>
            <ac:spMk id="7" creationId="{20A98D20-985A-9AC0-6B20-5EA8473F8E52}"/>
          </ac:spMkLst>
        </pc:spChg>
        <pc:spChg chg="mod">
          <ac:chgData name="Rebecca Diaz-Castrejon" userId="S::rebecca_neimandcollaborative.com#ext#@ncconnect.onmicrosoft.com::2e9df2d5-df92-4e5c-ad51-805d35800e25" providerId="AD" clId="Web-{77B18B76-A6F8-A70B-676D-4D311E0F7C5E}" dt="2024-07-15T18:35:02.395" v="277" actId="1076"/>
          <ac:spMkLst>
            <pc:docMk/>
            <pc:sldMk cId="3770936547" sldId="2147478967"/>
            <ac:spMk id="10" creationId="{DB138BBF-5056-F111-0010-C1F8ACF27303}"/>
          </ac:spMkLst>
        </pc:spChg>
        <pc:spChg chg="mod">
          <ac:chgData name="Rebecca Diaz-Castrejon" userId="S::rebecca_neimandcollaborative.com#ext#@ncconnect.onmicrosoft.com::2e9df2d5-df92-4e5c-ad51-805d35800e25" providerId="AD" clId="Web-{77B18B76-A6F8-A70B-676D-4D311E0F7C5E}" dt="2024-07-15T18:33:40.049" v="276" actId="20577"/>
          <ac:spMkLst>
            <pc:docMk/>
            <pc:sldMk cId="3770936547" sldId="2147478967"/>
            <ac:spMk id="25" creationId="{00000000-0000-0000-0000-000000000000}"/>
          </ac:spMkLst>
        </pc:spChg>
      </pc:sldChg>
      <pc:sldChg chg="delSp ord">
        <pc:chgData name="Rebecca Diaz-Castrejon" userId="S::rebecca_neimandcollaborative.com#ext#@ncconnect.onmicrosoft.com::2e9df2d5-df92-4e5c-ad51-805d35800e25" providerId="AD" clId="Web-{77B18B76-A6F8-A70B-676D-4D311E0F7C5E}" dt="2024-07-15T18:26:37.493" v="248"/>
        <pc:sldMkLst>
          <pc:docMk/>
          <pc:sldMk cId="913957116" sldId="2147478968"/>
        </pc:sldMkLst>
        <pc:spChg chg="topLvl">
          <ac:chgData name="Rebecca Diaz-Castrejon" userId="S::rebecca_neimandcollaborative.com#ext#@ncconnect.onmicrosoft.com::2e9df2d5-df92-4e5c-ad51-805d35800e25" providerId="AD" clId="Web-{77B18B76-A6F8-A70B-676D-4D311E0F7C5E}" dt="2024-07-15T18:23:22.660" v="221"/>
          <ac:spMkLst>
            <pc:docMk/>
            <pc:sldMk cId="913957116" sldId="2147478968"/>
            <ac:spMk id="5" creationId="{00000000-0000-0000-0000-000000000000}"/>
          </ac:spMkLst>
        </pc:spChg>
        <pc:spChg chg="topLvl">
          <ac:chgData name="Rebecca Diaz-Castrejon" userId="S::rebecca_neimandcollaborative.com#ext#@ncconnect.onmicrosoft.com::2e9df2d5-df92-4e5c-ad51-805d35800e25" providerId="AD" clId="Web-{77B18B76-A6F8-A70B-676D-4D311E0F7C5E}" dt="2024-07-15T18:23:22.660" v="221"/>
          <ac:spMkLst>
            <pc:docMk/>
            <pc:sldMk cId="913957116" sldId="2147478968"/>
            <ac:spMk id="6" creationId="{00000000-0000-0000-0000-000000000000}"/>
          </ac:spMkLst>
        </pc:spChg>
        <pc:spChg chg="topLvl">
          <ac:chgData name="Rebecca Diaz-Castrejon" userId="S::rebecca_neimandcollaborative.com#ext#@ncconnect.onmicrosoft.com::2e9df2d5-df92-4e5c-ad51-805d35800e25" providerId="AD" clId="Web-{77B18B76-A6F8-A70B-676D-4D311E0F7C5E}" dt="2024-07-15T18:23:22.660" v="221"/>
          <ac:spMkLst>
            <pc:docMk/>
            <pc:sldMk cId="913957116" sldId="2147478968"/>
            <ac:spMk id="14" creationId="{00000000-0000-0000-0000-000000000000}"/>
          </ac:spMkLst>
        </pc:spChg>
        <pc:spChg chg="topLvl">
          <ac:chgData name="Rebecca Diaz-Castrejon" userId="S::rebecca_neimandcollaborative.com#ext#@ncconnect.onmicrosoft.com::2e9df2d5-df92-4e5c-ad51-805d35800e25" providerId="AD" clId="Web-{77B18B76-A6F8-A70B-676D-4D311E0F7C5E}" dt="2024-07-15T18:23:22.660" v="221"/>
          <ac:spMkLst>
            <pc:docMk/>
            <pc:sldMk cId="913957116" sldId="2147478968"/>
            <ac:spMk id="15" creationId="{00000000-0000-0000-0000-000000000000}"/>
          </ac:spMkLst>
        </pc:spChg>
        <pc:spChg chg="topLvl">
          <ac:chgData name="Rebecca Diaz-Castrejon" userId="S::rebecca_neimandcollaborative.com#ext#@ncconnect.onmicrosoft.com::2e9df2d5-df92-4e5c-ad51-805d35800e25" providerId="AD" clId="Web-{77B18B76-A6F8-A70B-676D-4D311E0F7C5E}" dt="2024-07-15T18:23:22.660" v="221"/>
          <ac:spMkLst>
            <pc:docMk/>
            <pc:sldMk cId="913957116" sldId="2147478968"/>
            <ac:spMk id="19" creationId="{00000000-0000-0000-0000-000000000000}"/>
          </ac:spMkLst>
        </pc:spChg>
        <pc:spChg chg="topLvl">
          <ac:chgData name="Rebecca Diaz-Castrejon" userId="S::rebecca_neimandcollaborative.com#ext#@ncconnect.onmicrosoft.com::2e9df2d5-df92-4e5c-ad51-805d35800e25" providerId="AD" clId="Web-{77B18B76-A6F8-A70B-676D-4D311E0F7C5E}" dt="2024-07-15T18:23:22.660" v="221"/>
          <ac:spMkLst>
            <pc:docMk/>
            <pc:sldMk cId="913957116" sldId="2147478968"/>
            <ac:spMk id="29" creationId="{00000000-0000-0000-0000-000000000000}"/>
          </ac:spMkLst>
        </pc:spChg>
        <pc:spChg chg="topLvl">
          <ac:chgData name="Rebecca Diaz-Castrejon" userId="S::rebecca_neimandcollaborative.com#ext#@ncconnect.onmicrosoft.com::2e9df2d5-df92-4e5c-ad51-805d35800e25" providerId="AD" clId="Web-{77B18B76-A6F8-A70B-676D-4D311E0F7C5E}" dt="2024-07-15T18:23:22.660" v="221"/>
          <ac:spMkLst>
            <pc:docMk/>
            <pc:sldMk cId="913957116" sldId="2147478968"/>
            <ac:spMk id="33" creationId="{00000000-0000-0000-0000-000000000000}"/>
          </ac:spMkLst>
        </pc:spChg>
        <pc:spChg chg="topLvl">
          <ac:chgData name="Rebecca Diaz-Castrejon" userId="S::rebecca_neimandcollaborative.com#ext#@ncconnect.onmicrosoft.com::2e9df2d5-df92-4e5c-ad51-805d35800e25" providerId="AD" clId="Web-{77B18B76-A6F8-A70B-676D-4D311E0F7C5E}" dt="2024-07-15T18:23:22.660" v="221"/>
          <ac:spMkLst>
            <pc:docMk/>
            <pc:sldMk cId="913957116" sldId="2147478968"/>
            <ac:spMk id="35" creationId="{00000000-0000-0000-0000-000000000000}"/>
          </ac:spMkLst>
        </pc:spChg>
        <pc:spChg chg="topLvl">
          <ac:chgData name="Rebecca Diaz-Castrejon" userId="S::rebecca_neimandcollaborative.com#ext#@ncconnect.onmicrosoft.com::2e9df2d5-df92-4e5c-ad51-805d35800e25" providerId="AD" clId="Web-{77B18B76-A6F8-A70B-676D-4D311E0F7C5E}" dt="2024-07-15T18:23:22.660" v="221"/>
          <ac:spMkLst>
            <pc:docMk/>
            <pc:sldMk cId="913957116" sldId="2147478968"/>
            <ac:spMk id="39" creationId="{00000000-0000-0000-0000-000000000000}"/>
          </ac:spMkLst>
        </pc:spChg>
        <pc:spChg chg="topLvl">
          <ac:chgData name="Rebecca Diaz-Castrejon" userId="S::rebecca_neimandcollaborative.com#ext#@ncconnect.onmicrosoft.com::2e9df2d5-df92-4e5c-ad51-805d35800e25" providerId="AD" clId="Web-{77B18B76-A6F8-A70B-676D-4D311E0F7C5E}" dt="2024-07-15T18:23:22.660" v="221"/>
          <ac:spMkLst>
            <pc:docMk/>
            <pc:sldMk cId="913957116" sldId="2147478968"/>
            <ac:spMk id="49" creationId="{00000000-0000-0000-0000-000000000000}"/>
          </ac:spMkLst>
        </pc:spChg>
        <pc:spChg chg="topLvl">
          <ac:chgData name="Rebecca Diaz-Castrejon" userId="S::rebecca_neimandcollaborative.com#ext#@ncconnect.onmicrosoft.com::2e9df2d5-df92-4e5c-ad51-805d35800e25" providerId="AD" clId="Web-{77B18B76-A6F8-A70B-676D-4D311E0F7C5E}" dt="2024-07-15T18:23:22.660" v="221"/>
          <ac:spMkLst>
            <pc:docMk/>
            <pc:sldMk cId="913957116" sldId="2147478968"/>
            <ac:spMk id="50" creationId="{00000000-0000-0000-0000-000000000000}"/>
          </ac:spMkLst>
        </pc:spChg>
        <pc:spChg chg="topLvl">
          <ac:chgData name="Rebecca Diaz-Castrejon" userId="S::rebecca_neimandcollaborative.com#ext#@ncconnect.onmicrosoft.com::2e9df2d5-df92-4e5c-ad51-805d35800e25" providerId="AD" clId="Web-{77B18B76-A6F8-A70B-676D-4D311E0F7C5E}" dt="2024-07-15T18:23:22.660" v="221"/>
          <ac:spMkLst>
            <pc:docMk/>
            <pc:sldMk cId="913957116" sldId="2147478968"/>
            <ac:spMk id="53" creationId="{00000000-0000-0000-0000-000000000000}"/>
          </ac:spMkLst>
        </pc:spChg>
        <pc:spChg chg="topLvl">
          <ac:chgData name="Rebecca Diaz-Castrejon" userId="S::rebecca_neimandcollaborative.com#ext#@ncconnect.onmicrosoft.com::2e9df2d5-df92-4e5c-ad51-805d35800e25" providerId="AD" clId="Web-{77B18B76-A6F8-A70B-676D-4D311E0F7C5E}" dt="2024-07-15T18:23:22.660" v="221"/>
          <ac:spMkLst>
            <pc:docMk/>
            <pc:sldMk cId="913957116" sldId="2147478968"/>
            <ac:spMk id="55" creationId="{00000000-0000-0000-0000-000000000000}"/>
          </ac:spMkLst>
        </pc:spChg>
        <pc:spChg chg="topLvl">
          <ac:chgData name="Rebecca Diaz-Castrejon" userId="S::rebecca_neimandcollaborative.com#ext#@ncconnect.onmicrosoft.com::2e9df2d5-df92-4e5c-ad51-805d35800e25" providerId="AD" clId="Web-{77B18B76-A6F8-A70B-676D-4D311E0F7C5E}" dt="2024-07-15T18:23:22.660" v="221"/>
          <ac:spMkLst>
            <pc:docMk/>
            <pc:sldMk cId="913957116" sldId="2147478968"/>
            <ac:spMk id="56" creationId="{00000000-0000-0000-0000-000000000000}"/>
          </ac:spMkLst>
        </pc:spChg>
        <pc:spChg chg="topLvl">
          <ac:chgData name="Rebecca Diaz-Castrejon" userId="S::rebecca_neimandcollaborative.com#ext#@ncconnect.onmicrosoft.com::2e9df2d5-df92-4e5c-ad51-805d35800e25" providerId="AD" clId="Web-{77B18B76-A6F8-A70B-676D-4D311E0F7C5E}" dt="2024-07-15T18:23:22.660" v="221"/>
          <ac:spMkLst>
            <pc:docMk/>
            <pc:sldMk cId="913957116" sldId="2147478968"/>
            <ac:spMk id="59" creationId="{00000000-0000-0000-0000-000000000000}"/>
          </ac:spMkLst>
        </pc:spChg>
        <pc:spChg chg="topLvl">
          <ac:chgData name="Rebecca Diaz-Castrejon" userId="S::rebecca_neimandcollaborative.com#ext#@ncconnect.onmicrosoft.com::2e9df2d5-df92-4e5c-ad51-805d35800e25" providerId="AD" clId="Web-{77B18B76-A6F8-A70B-676D-4D311E0F7C5E}" dt="2024-07-15T18:23:22.660" v="221"/>
          <ac:spMkLst>
            <pc:docMk/>
            <pc:sldMk cId="913957116" sldId="2147478968"/>
            <ac:spMk id="60" creationId="{00000000-0000-0000-0000-000000000000}"/>
          </ac:spMkLst>
        </pc:spChg>
        <pc:spChg chg="topLvl">
          <ac:chgData name="Rebecca Diaz-Castrejon" userId="S::rebecca_neimandcollaborative.com#ext#@ncconnect.onmicrosoft.com::2e9df2d5-df92-4e5c-ad51-805d35800e25" providerId="AD" clId="Web-{77B18B76-A6F8-A70B-676D-4D311E0F7C5E}" dt="2024-07-15T18:23:22.660" v="221"/>
          <ac:spMkLst>
            <pc:docMk/>
            <pc:sldMk cId="913957116" sldId="2147478968"/>
            <ac:spMk id="62" creationId="{00000000-0000-0000-0000-000000000000}"/>
          </ac:spMkLst>
        </pc:spChg>
        <pc:grpChg chg="topLvl">
          <ac:chgData name="Rebecca Diaz-Castrejon" userId="S::rebecca_neimandcollaborative.com#ext#@ncconnect.onmicrosoft.com::2e9df2d5-df92-4e5c-ad51-805d35800e25" providerId="AD" clId="Web-{77B18B76-A6F8-A70B-676D-4D311E0F7C5E}" dt="2024-07-15T18:23:22.660" v="221"/>
          <ac:grpSpMkLst>
            <pc:docMk/>
            <pc:sldMk cId="913957116" sldId="2147478968"/>
            <ac:grpSpMk id="2" creationId="{00000000-0000-0000-0000-000000000000}"/>
          </ac:grpSpMkLst>
        </pc:grpChg>
        <pc:grpChg chg="topLvl">
          <ac:chgData name="Rebecca Diaz-Castrejon" userId="S::rebecca_neimandcollaborative.com#ext#@ncconnect.onmicrosoft.com::2e9df2d5-df92-4e5c-ad51-805d35800e25" providerId="AD" clId="Web-{77B18B76-A6F8-A70B-676D-4D311E0F7C5E}" dt="2024-07-15T18:23:22.660" v="221"/>
          <ac:grpSpMkLst>
            <pc:docMk/>
            <pc:sldMk cId="913957116" sldId="2147478968"/>
            <ac:grpSpMk id="11" creationId="{00000000-0000-0000-0000-000000000000}"/>
          </ac:grpSpMkLst>
        </pc:grpChg>
        <pc:grpChg chg="topLvl">
          <ac:chgData name="Rebecca Diaz-Castrejon" userId="S::rebecca_neimandcollaborative.com#ext#@ncconnect.onmicrosoft.com::2e9df2d5-df92-4e5c-ad51-805d35800e25" providerId="AD" clId="Web-{77B18B76-A6F8-A70B-676D-4D311E0F7C5E}" dt="2024-07-15T18:23:22.660" v="221"/>
          <ac:grpSpMkLst>
            <pc:docMk/>
            <pc:sldMk cId="913957116" sldId="2147478968"/>
            <ac:grpSpMk id="16" creationId="{00000000-0000-0000-0000-000000000000}"/>
          </ac:grpSpMkLst>
        </pc:grpChg>
        <pc:grpChg chg="topLvl">
          <ac:chgData name="Rebecca Diaz-Castrejon" userId="S::rebecca_neimandcollaborative.com#ext#@ncconnect.onmicrosoft.com::2e9df2d5-df92-4e5c-ad51-805d35800e25" providerId="AD" clId="Web-{77B18B76-A6F8-A70B-676D-4D311E0F7C5E}" dt="2024-07-15T18:23:22.660" v="221"/>
          <ac:grpSpMkLst>
            <pc:docMk/>
            <pc:sldMk cId="913957116" sldId="2147478968"/>
            <ac:grpSpMk id="26" creationId="{00000000-0000-0000-0000-000000000000}"/>
          </ac:grpSpMkLst>
        </pc:grpChg>
        <pc:grpChg chg="topLvl">
          <ac:chgData name="Rebecca Diaz-Castrejon" userId="S::rebecca_neimandcollaborative.com#ext#@ncconnect.onmicrosoft.com::2e9df2d5-df92-4e5c-ad51-805d35800e25" providerId="AD" clId="Web-{77B18B76-A6F8-A70B-676D-4D311E0F7C5E}" dt="2024-07-15T18:23:22.660" v="221"/>
          <ac:grpSpMkLst>
            <pc:docMk/>
            <pc:sldMk cId="913957116" sldId="2147478968"/>
            <ac:grpSpMk id="30" creationId="{00000000-0000-0000-0000-000000000000}"/>
          </ac:grpSpMkLst>
        </pc:grpChg>
        <pc:grpChg chg="topLvl">
          <ac:chgData name="Rebecca Diaz-Castrejon" userId="S::rebecca_neimandcollaborative.com#ext#@ncconnect.onmicrosoft.com::2e9df2d5-df92-4e5c-ad51-805d35800e25" providerId="AD" clId="Web-{77B18B76-A6F8-A70B-676D-4D311E0F7C5E}" dt="2024-07-15T18:23:22.660" v="221"/>
          <ac:grpSpMkLst>
            <pc:docMk/>
            <pc:sldMk cId="913957116" sldId="2147478968"/>
            <ac:grpSpMk id="36" creationId="{00000000-0000-0000-0000-000000000000}"/>
          </ac:grpSpMkLst>
        </pc:grpChg>
        <pc:grpChg chg="topLvl">
          <ac:chgData name="Rebecca Diaz-Castrejon" userId="S::rebecca_neimandcollaborative.com#ext#@ncconnect.onmicrosoft.com::2e9df2d5-df92-4e5c-ad51-805d35800e25" providerId="AD" clId="Web-{77B18B76-A6F8-A70B-676D-4D311E0F7C5E}" dt="2024-07-15T18:23:22.660" v="221"/>
          <ac:grpSpMkLst>
            <pc:docMk/>
            <pc:sldMk cId="913957116" sldId="2147478968"/>
            <ac:grpSpMk id="40" creationId="{00000000-0000-0000-0000-000000000000}"/>
          </ac:grpSpMkLst>
        </pc:grpChg>
        <pc:grpChg chg="topLvl">
          <ac:chgData name="Rebecca Diaz-Castrejon" userId="S::rebecca_neimandcollaborative.com#ext#@ncconnect.onmicrosoft.com::2e9df2d5-df92-4e5c-ad51-805d35800e25" providerId="AD" clId="Web-{77B18B76-A6F8-A70B-676D-4D311E0F7C5E}" dt="2024-07-15T18:23:22.660" v="221"/>
          <ac:grpSpMkLst>
            <pc:docMk/>
            <pc:sldMk cId="913957116" sldId="2147478968"/>
            <ac:grpSpMk id="46" creationId="{00000000-0000-0000-0000-000000000000}"/>
          </ac:grpSpMkLst>
        </pc:grpChg>
        <pc:grpChg chg="topLvl">
          <ac:chgData name="Rebecca Diaz-Castrejon" userId="S::rebecca_neimandcollaborative.com#ext#@ncconnect.onmicrosoft.com::2e9df2d5-df92-4e5c-ad51-805d35800e25" providerId="AD" clId="Web-{77B18B76-A6F8-A70B-676D-4D311E0F7C5E}" dt="2024-07-15T18:23:22.660" v="221"/>
          <ac:grpSpMkLst>
            <pc:docMk/>
            <pc:sldMk cId="913957116" sldId="2147478968"/>
            <ac:grpSpMk id="65" creationId="{4FB93E98-DC80-2EF8-4A0F-F6A694953275}"/>
          </ac:grpSpMkLst>
        </pc:grpChg>
        <pc:grpChg chg="del">
          <ac:chgData name="Rebecca Diaz-Castrejon" userId="S::rebecca_neimandcollaborative.com#ext#@ncconnect.onmicrosoft.com::2e9df2d5-df92-4e5c-ad51-805d35800e25" providerId="AD" clId="Web-{77B18B76-A6F8-A70B-676D-4D311E0F7C5E}" dt="2024-07-15T18:23:22.660" v="221"/>
          <ac:grpSpMkLst>
            <pc:docMk/>
            <pc:sldMk cId="913957116" sldId="2147478968"/>
            <ac:grpSpMk id="66" creationId="{49811BAB-3547-35B1-A4ED-91359BBEE5DF}"/>
          </ac:grpSpMkLst>
        </pc:grpChg>
      </pc:sldChg>
      <pc:sldChg chg="ord">
        <pc:chgData name="Rebecca Diaz-Castrejon" userId="S::rebecca_neimandcollaborative.com#ext#@ncconnect.onmicrosoft.com::2e9df2d5-df92-4e5c-ad51-805d35800e25" providerId="AD" clId="Web-{77B18B76-A6F8-A70B-676D-4D311E0F7C5E}" dt="2024-07-15T18:35:08.535" v="281"/>
        <pc:sldMkLst>
          <pc:docMk/>
          <pc:sldMk cId="2464339035" sldId="2147478969"/>
        </pc:sldMkLst>
      </pc:sldChg>
      <pc:sldChg chg="del">
        <pc:chgData name="Rebecca Diaz-Castrejon" userId="S::rebecca_neimandcollaborative.com#ext#@ncconnect.onmicrosoft.com::2e9df2d5-df92-4e5c-ad51-805d35800e25" providerId="AD" clId="Web-{77B18B76-A6F8-A70B-676D-4D311E0F7C5E}" dt="2024-07-15T18:28:56.418" v="255"/>
        <pc:sldMkLst>
          <pc:docMk/>
          <pc:sldMk cId="1235028258" sldId="2147478973"/>
        </pc:sldMkLst>
      </pc:sldChg>
      <pc:sldChg chg="del">
        <pc:chgData name="Rebecca Diaz-Castrejon" userId="S::rebecca_neimandcollaborative.com#ext#@ncconnect.onmicrosoft.com::2e9df2d5-df92-4e5c-ad51-805d35800e25" providerId="AD" clId="Web-{77B18B76-A6F8-A70B-676D-4D311E0F7C5E}" dt="2024-07-15T18:35:02.770" v="280"/>
        <pc:sldMkLst>
          <pc:docMk/>
          <pc:sldMk cId="1319802792" sldId="2147478974"/>
        </pc:sldMkLst>
      </pc:sldChg>
      <pc:sldChg chg="add replId">
        <pc:chgData name="Rebecca Diaz-Castrejon" userId="S::rebecca_neimandcollaborative.com#ext#@ncconnect.onmicrosoft.com::2e9df2d5-df92-4e5c-ad51-805d35800e25" providerId="AD" clId="Web-{77B18B76-A6F8-A70B-676D-4D311E0F7C5E}" dt="2024-07-15T18:21:16.564" v="184"/>
        <pc:sldMkLst>
          <pc:docMk/>
          <pc:sldMk cId="988230272" sldId="2147478975"/>
        </pc:sldMkLst>
      </pc:sldChg>
    </pc:docChg>
  </pc:docChgLst>
  <pc:docChgLst>
    <pc:chgData name="Rebecca Diaz-Castrejon" userId="S::rebecca_neimandcollaborative.com#ext#@ncconnect.onmicrosoft.com::2e9df2d5-df92-4e5c-ad51-805d35800e25" providerId="AD" clId="Web-{F5B6BD8E-52A2-B20F-2C48-4611486431B2}"/>
    <pc:docChg chg="addSld delSld modSld sldOrd">
      <pc:chgData name="Rebecca Diaz-Castrejon" userId="S::rebecca_neimandcollaborative.com#ext#@ncconnect.onmicrosoft.com::2e9df2d5-df92-4e5c-ad51-805d35800e25" providerId="AD" clId="Web-{F5B6BD8E-52A2-B20F-2C48-4611486431B2}" dt="2024-07-11T08:53:29.967" v="1720" actId="20577"/>
      <pc:docMkLst>
        <pc:docMk/>
      </pc:docMkLst>
      <pc:sldChg chg="del">
        <pc:chgData name="Rebecca Diaz-Castrejon" userId="S::rebecca_neimandcollaborative.com#ext#@ncconnect.onmicrosoft.com::2e9df2d5-df92-4e5c-ad51-805d35800e25" providerId="AD" clId="Web-{F5B6BD8E-52A2-B20F-2C48-4611486431B2}" dt="2024-07-11T06:23:38.308" v="901"/>
        <pc:sldMkLst>
          <pc:docMk/>
          <pc:sldMk cId="0" sldId="257"/>
        </pc:sldMkLst>
      </pc:sldChg>
      <pc:sldChg chg="mod modShow">
        <pc:chgData name="Rebecca Diaz-Castrejon" userId="S::rebecca_neimandcollaborative.com#ext#@ncconnect.onmicrosoft.com::2e9df2d5-df92-4e5c-ad51-805d35800e25" providerId="AD" clId="Web-{F5B6BD8E-52A2-B20F-2C48-4611486431B2}" dt="2024-07-11T07:33:14.876" v="1133"/>
        <pc:sldMkLst>
          <pc:docMk/>
          <pc:sldMk cId="1858875103" sldId="2147376844"/>
        </pc:sldMkLst>
      </pc:sldChg>
      <pc:sldChg chg="addSp delSp modSp addCm">
        <pc:chgData name="Rebecca Diaz-Castrejon" userId="S::rebecca_neimandcollaborative.com#ext#@ncconnect.onmicrosoft.com::2e9df2d5-df92-4e5c-ad51-805d35800e25" providerId="AD" clId="Web-{F5B6BD8E-52A2-B20F-2C48-4611486431B2}" dt="2024-07-11T08:51:55.122" v="1716"/>
        <pc:sldMkLst>
          <pc:docMk/>
          <pc:sldMk cId="1886286786" sldId="2147376866"/>
        </pc:sldMkLst>
        <pc:spChg chg="del">
          <ac:chgData name="Rebecca Diaz-Castrejon" userId="S::rebecca_neimandcollaborative.com#ext#@ncconnect.onmicrosoft.com::2e9df2d5-df92-4e5c-ad51-805d35800e25" providerId="AD" clId="Web-{F5B6BD8E-52A2-B20F-2C48-4611486431B2}" dt="2024-07-11T04:38:02.216" v="184"/>
          <ac:spMkLst>
            <pc:docMk/>
            <pc:sldMk cId="1886286786" sldId="2147376866"/>
            <ac:spMk id="3" creationId="{FC0C3C2D-3C2C-B95F-90D1-EAE59E59E520}"/>
          </ac:spMkLst>
        </pc:spChg>
        <pc:spChg chg="del">
          <ac:chgData name="Rebecca Diaz-Castrejon" userId="S::rebecca_neimandcollaborative.com#ext#@ncconnect.onmicrosoft.com::2e9df2d5-df92-4e5c-ad51-805d35800e25" providerId="AD" clId="Web-{F5B6BD8E-52A2-B20F-2C48-4611486431B2}" dt="2024-07-11T04:38:02.216" v="183"/>
          <ac:spMkLst>
            <pc:docMk/>
            <pc:sldMk cId="1886286786" sldId="2147376866"/>
            <ac:spMk id="4" creationId="{AD14DE94-36D5-4FF6-37FE-9EF59FB078EF}"/>
          </ac:spMkLst>
        </pc:spChg>
        <pc:spChg chg="add mod">
          <ac:chgData name="Rebecca Diaz-Castrejon" userId="S::rebecca_neimandcollaborative.com#ext#@ncconnect.onmicrosoft.com::2e9df2d5-df92-4e5c-ad51-805d35800e25" providerId="AD" clId="Web-{F5B6BD8E-52A2-B20F-2C48-4611486431B2}" dt="2024-07-11T04:38:13.544" v="188" actId="20577"/>
          <ac:spMkLst>
            <pc:docMk/>
            <pc:sldMk cId="1886286786" sldId="2147376866"/>
            <ac:spMk id="7" creationId="{469119DE-834B-E75F-65DC-BAB32BCA70E8}"/>
          </ac:spMkLst>
        </pc:spChg>
        <pc:spChg chg="mod">
          <ac:chgData name="Rebecca Diaz-Castrejon" userId="S::rebecca_neimandcollaborative.com#ext#@ncconnect.onmicrosoft.com::2e9df2d5-df92-4e5c-ad51-805d35800e25" providerId="AD" clId="Web-{F5B6BD8E-52A2-B20F-2C48-4611486431B2}" dt="2024-07-11T04:38:27.467" v="189" actId="14100"/>
          <ac:spMkLst>
            <pc:docMk/>
            <pc:sldMk cId="1886286786" sldId="2147376866"/>
            <ac:spMk id="9" creationId="{4352CE25-F3E1-B0C0-7B1E-F2E806CD9844}"/>
          </ac:spMkLst>
        </pc:spChg>
        <pc:extLst>
          <p:ext xmlns:p="http://schemas.openxmlformats.org/presentationml/2006/main" uri="{D6D511B9-2390-475A-947B-AFAB55BFBCF1}">
            <pc226:cmChg xmlns:pc226="http://schemas.microsoft.com/office/powerpoint/2022/06/main/command" chg="add">
              <pc226:chgData name="Rebecca Diaz-Castrejon" userId="S::rebecca_neimandcollaborative.com#ext#@ncconnect.onmicrosoft.com::2e9df2d5-df92-4e5c-ad51-805d35800e25" providerId="AD" clId="Web-{F5B6BD8E-52A2-B20F-2C48-4611486431B2}" dt="2024-07-11T08:51:55.122" v="1716"/>
              <pc2:cmMkLst xmlns:pc2="http://schemas.microsoft.com/office/powerpoint/2019/9/main/command">
                <pc:docMk/>
                <pc:sldMk cId="1886286786" sldId="2147376866"/>
                <pc2:cmMk id="{82D251AA-F840-4205-A053-B98A844F8BC5}"/>
              </pc2:cmMkLst>
            </pc226:cmChg>
          </p:ext>
        </pc:extLst>
      </pc:sldChg>
      <pc:sldChg chg="mod ord modShow">
        <pc:chgData name="Rebecca Diaz-Castrejon" userId="S::rebecca_neimandcollaborative.com#ext#@ncconnect.onmicrosoft.com::2e9df2d5-df92-4e5c-ad51-805d35800e25" providerId="AD" clId="Web-{F5B6BD8E-52A2-B20F-2C48-4611486431B2}" dt="2024-07-11T07:33:14.735" v="1132"/>
        <pc:sldMkLst>
          <pc:docMk/>
          <pc:sldMk cId="967207967" sldId="2147376879"/>
        </pc:sldMkLst>
      </pc:sldChg>
      <pc:sldChg chg="mod modShow">
        <pc:chgData name="Rebecca Diaz-Castrejon" userId="S::rebecca_neimandcollaborative.com#ext#@ncconnect.onmicrosoft.com::2e9df2d5-df92-4e5c-ad51-805d35800e25" providerId="AD" clId="Web-{F5B6BD8E-52A2-B20F-2C48-4611486431B2}" dt="2024-07-11T07:33:10.892" v="1113"/>
        <pc:sldMkLst>
          <pc:docMk/>
          <pc:sldMk cId="3838879139" sldId="2147478871"/>
        </pc:sldMkLst>
      </pc:sldChg>
      <pc:sldChg chg="mod modShow">
        <pc:chgData name="Rebecca Diaz-Castrejon" userId="S::rebecca_neimandcollaborative.com#ext#@ncconnect.onmicrosoft.com::2e9df2d5-df92-4e5c-ad51-805d35800e25" providerId="AD" clId="Web-{F5B6BD8E-52A2-B20F-2C48-4611486431B2}" dt="2024-07-11T07:33:14.157" v="1127"/>
        <pc:sldMkLst>
          <pc:docMk/>
          <pc:sldMk cId="2141003304" sldId="2147478884"/>
        </pc:sldMkLst>
      </pc:sldChg>
      <pc:sldChg chg="mod modShow">
        <pc:chgData name="Rebecca Diaz-Castrejon" userId="S::rebecca_neimandcollaborative.com#ext#@ncconnect.onmicrosoft.com::2e9df2d5-df92-4e5c-ad51-805d35800e25" providerId="AD" clId="Web-{F5B6BD8E-52A2-B20F-2C48-4611486431B2}" dt="2024-07-11T07:33:14.267" v="1128"/>
        <pc:sldMkLst>
          <pc:docMk/>
          <pc:sldMk cId="939944174" sldId="2147478885"/>
        </pc:sldMkLst>
      </pc:sldChg>
      <pc:sldChg chg="mod modShow">
        <pc:chgData name="Rebecca Diaz-Castrejon" userId="S::rebecca_neimandcollaborative.com#ext#@ncconnect.onmicrosoft.com::2e9df2d5-df92-4e5c-ad51-805d35800e25" providerId="AD" clId="Web-{F5B6BD8E-52A2-B20F-2C48-4611486431B2}" dt="2024-07-11T07:33:14.376" v="1129"/>
        <pc:sldMkLst>
          <pc:docMk/>
          <pc:sldMk cId="1410294647" sldId="2147478886"/>
        </pc:sldMkLst>
      </pc:sldChg>
      <pc:sldChg chg="mod modShow">
        <pc:chgData name="Rebecca Diaz-Castrejon" userId="S::rebecca_neimandcollaborative.com#ext#@ncconnect.onmicrosoft.com::2e9df2d5-df92-4e5c-ad51-805d35800e25" providerId="AD" clId="Web-{F5B6BD8E-52A2-B20F-2C48-4611486431B2}" dt="2024-07-11T07:33:14.610" v="1131"/>
        <pc:sldMkLst>
          <pc:docMk/>
          <pc:sldMk cId="4172441890" sldId="2147478915"/>
        </pc:sldMkLst>
      </pc:sldChg>
      <pc:sldChg chg="addSp delSp modSp ord">
        <pc:chgData name="Rebecca Diaz-Castrejon" userId="S::rebecca_neimandcollaborative.com#ext#@ncconnect.onmicrosoft.com::2e9df2d5-df92-4e5c-ad51-805d35800e25" providerId="AD" clId="Web-{F5B6BD8E-52A2-B20F-2C48-4611486431B2}" dt="2024-07-11T04:37:33.575" v="182" actId="20577"/>
        <pc:sldMkLst>
          <pc:docMk/>
          <pc:sldMk cId="1137231823" sldId="2147478919"/>
        </pc:sldMkLst>
        <pc:spChg chg="mod">
          <ac:chgData name="Rebecca Diaz-Castrejon" userId="S::rebecca_neimandcollaborative.com#ext#@ncconnect.onmicrosoft.com::2e9df2d5-df92-4e5c-ad51-805d35800e25" providerId="AD" clId="Web-{F5B6BD8E-52A2-B20F-2C48-4611486431B2}" dt="2024-07-11T04:37:33.575" v="182" actId="20577"/>
          <ac:spMkLst>
            <pc:docMk/>
            <pc:sldMk cId="1137231823" sldId="2147478919"/>
            <ac:spMk id="3" creationId="{FC0C3C2D-3C2C-B95F-90D1-EAE59E59E520}"/>
          </ac:spMkLst>
        </pc:spChg>
        <pc:spChg chg="mod">
          <ac:chgData name="Rebecca Diaz-Castrejon" userId="S::rebecca_neimandcollaborative.com#ext#@ncconnect.onmicrosoft.com::2e9df2d5-df92-4e5c-ad51-805d35800e25" providerId="AD" clId="Web-{F5B6BD8E-52A2-B20F-2C48-4611486431B2}" dt="2024-07-11T04:37:05.746" v="176" actId="14100"/>
          <ac:spMkLst>
            <pc:docMk/>
            <pc:sldMk cId="1137231823" sldId="2147478919"/>
            <ac:spMk id="9" creationId="{4352CE25-F3E1-B0C0-7B1E-F2E806CD9844}"/>
          </ac:spMkLst>
        </pc:spChg>
        <pc:picChg chg="add mod ord modCrop">
          <ac:chgData name="Rebecca Diaz-Castrejon" userId="S::rebecca_neimandcollaborative.com#ext#@ncconnect.onmicrosoft.com::2e9df2d5-df92-4e5c-ad51-805d35800e25" providerId="AD" clId="Web-{F5B6BD8E-52A2-B20F-2C48-4611486431B2}" dt="2024-07-11T04:36:08.120" v="168" actId="1076"/>
          <ac:picMkLst>
            <pc:docMk/>
            <pc:sldMk cId="1137231823" sldId="2147478919"/>
            <ac:picMk id="2" creationId="{03477650-FBDA-3135-DD3F-FD757F1348C3}"/>
          </ac:picMkLst>
        </pc:picChg>
        <pc:picChg chg="del">
          <ac:chgData name="Rebecca Diaz-Castrejon" userId="S::rebecca_neimandcollaborative.com#ext#@ncconnect.onmicrosoft.com::2e9df2d5-df92-4e5c-ad51-805d35800e25" providerId="AD" clId="Web-{F5B6BD8E-52A2-B20F-2C48-4611486431B2}" dt="2024-07-11T04:33:37.351" v="160"/>
          <ac:picMkLst>
            <pc:docMk/>
            <pc:sldMk cId="1137231823" sldId="2147478919"/>
            <ac:picMk id="7" creationId="{35660BA3-E757-0250-3991-30C4C5D9954D}"/>
          </ac:picMkLst>
        </pc:picChg>
      </pc:sldChg>
      <pc:sldChg chg="mod modShow">
        <pc:chgData name="Rebecca Diaz-Castrejon" userId="S::rebecca_neimandcollaborative.com#ext#@ncconnect.onmicrosoft.com::2e9df2d5-df92-4e5c-ad51-805d35800e25" providerId="AD" clId="Web-{F5B6BD8E-52A2-B20F-2C48-4611486431B2}" dt="2024-07-11T07:33:10.173" v="1110"/>
        <pc:sldMkLst>
          <pc:docMk/>
          <pc:sldMk cId="0" sldId="2147478923"/>
        </pc:sldMkLst>
      </pc:sldChg>
      <pc:sldChg chg="mod modShow">
        <pc:chgData name="Rebecca Diaz-Castrejon" userId="S::rebecca_neimandcollaborative.com#ext#@ncconnect.onmicrosoft.com::2e9df2d5-df92-4e5c-ad51-805d35800e25" providerId="AD" clId="Web-{F5B6BD8E-52A2-B20F-2C48-4611486431B2}" dt="2024-07-11T07:33:10.688" v="1112"/>
        <pc:sldMkLst>
          <pc:docMk/>
          <pc:sldMk cId="3915141931" sldId="2147478926"/>
        </pc:sldMkLst>
      </pc:sldChg>
      <pc:sldChg chg="mod modShow">
        <pc:chgData name="Rebecca Diaz-Castrejon" userId="S::rebecca_neimandcollaborative.com#ext#@ncconnect.onmicrosoft.com::2e9df2d5-df92-4e5c-ad51-805d35800e25" providerId="AD" clId="Web-{F5B6BD8E-52A2-B20F-2C48-4611486431B2}" dt="2024-07-11T07:33:11.939" v="1117"/>
        <pc:sldMkLst>
          <pc:docMk/>
          <pc:sldMk cId="0" sldId="2147478929"/>
        </pc:sldMkLst>
      </pc:sldChg>
      <pc:sldChg chg="mod modShow">
        <pc:chgData name="Rebecca Diaz-Castrejon" userId="S::rebecca_neimandcollaborative.com#ext#@ncconnect.onmicrosoft.com::2e9df2d5-df92-4e5c-ad51-805d35800e25" providerId="AD" clId="Web-{F5B6BD8E-52A2-B20F-2C48-4611486431B2}" dt="2024-07-11T07:33:13.923" v="1125"/>
        <pc:sldMkLst>
          <pc:docMk/>
          <pc:sldMk cId="2526152422" sldId="2147478930"/>
        </pc:sldMkLst>
      </pc:sldChg>
      <pc:sldChg chg="addSp delSp modSp add">
        <pc:chgData name="Rebecca Diaz-Castrejon" userId="S::rebecca_neimandcollaborative.com#ext#@ncconnect.onmicrosoft.com::2e9df2d5-df92-4e5c-ad51-805d35800e25" providerId="AD" clId="Web-{F5B6BD8E-52A2-B20F-2C48-4611486431B2}" dt="2024-07-11T08:52:44.216" v="1719"/>
        <pc:sldMkLst>
          <pc:docMk/>
          <pc:sldMk cId="0" sldId="2147478931"/>
        </pc:sldMkLst>
        <pc:spChg chg="mod">
          <ac:chgData name="Rebecca Diaz-Castrejon" userId="S::rebecca_neimandcollaborative.com#ext#@ncconnect.onmicrosoft.com::2e9df2d5-df92-4e5c-ad51-805d35800e25" providerId="AD" clId="Web-{F5B6BD8E-52A2-B20F-2C48-4611486431B2}" dt="2024-07-11T08:18:57.058" v="1313" actId="14100"/>
          <ac:spMkLst>
            <pc:docMk/>
            <pc:sldMk cId="0" sldId="2147478931"/>
            <ac:spMk id="2" creationId="{00000000-0000-0000-0000-000000000000}"/>
          </ac:spMkLst>
        </pc:spChg>
        <pc:spChg chg="mod">
          <ac:chgData name="Rebecca Diaz-Castrejon" userId="S::rebecca_neimandcollaborative.com#ext#@ncconnect.onmicrosoft.com::2e9df2d5-df92-4e5c-ad51-805d35800e25" providerId="AD" clId="Web-{F5B6BD8E-52A2-B20F-2C48-4611486431B2}" dt="2024-07-11T08:41:21.492" v="1687" actId="1076"/>
          <ac:spMkLst>
            <pc:docMk/>
            <pc:sldMk cId="0" sldId="2147478931"/>
            <ac:spMk id="4" creationId="{00000000-0000-0000-0000-000000000000}"/>
          </ac:spMkLst>
        </pc:spChg>
        <pc:spChg chg="mod">
          <ac:chgData name="Rebecca Diaz-Castrejon" userId="S::rebecca_neimandcollaborative.com#ext#@ncconnect.onmicrosoft.com::2e9df2d5-df92-4e5c-ad51-805d35800e25" providerId="AD" clId="Web-{F5B6BD8E-52A2-B20F-2C48-4611486431B2}" dt="2024-07-11T08:42:30.961" v="1702" actId="20577"/>
          <ac:spMkLst>
            <pc:docMk/>
            <pc:sldMk cId="0" sldId="2147478931"/>
            <ac:spMk id="5" creationId="{00000000-0000-0000-0000-000000000000}"/>
          </ac:spMkLst>
        </pc:spChg>
        <pc:spChg chg="add mod ord">
          <ac:chgData name="Rebecca Diaz-Castrejon" userId="S::rebecca_neimandcollaborative.com#ext#@ncconnect.onmicrosoft.com::2e9df2d5-df92-4e5c-ad51-805d35800e25" providerId="AD" clId="Web-{F5B6BD8E-52A2-B20F-2C48-4611486431B2}" dt="2024-07-11T08:52:44.185" v="1717"/>
          <ac:spMkLst>
            <pc:docMk/>
            <pc:sldMk cId="0" sldId="2147478931"/>
            <ac:spMk id="6" creationId="{80D68A04-DF9D-56BD-7070-278B0E8F1DE7}"/>
          </ac:spMkLst>
        </pc:spChg>
        <pc:spChg chg="add del mod">
          <ac:chgData name="Rebecca Diaz-Castrejon" userId="S::rebecca_neimandcollaborative.com#ext#@ncconnect.onmicrosoft.com::2e9df2d5-df92-4e5c-ad51-805d35800e25" providerId="AD" clId="Web-{F5B6BD8E-52A2-B20F-2C48-4611486431B2}" dt="2024-07-11T08:24:48.530" v="1422"/>
          <ac:spMkLst>
            <pc:docMk/>
            <pc:sldMk cId="0" sldId="2147478931"/>
            <ac:spMk id="7" creationId="{C181E589-8D43-C12E-CF9A-2DCBF8F59685}"/>
          </ac:spMkLst>
        </pc:spChg>
        <pc:spChg chg="add mod ord">
          <ac:chgData name="Rebecca Diaz-Castrejon" userId="S::rebecca_neimandcollaborative.com#ext#@ncconnect.onmicrosoft.com::2e9df2d5-df92-4e5c-ad51-805d35800e25" providerId="AD" clId="Web-{F5B6BD8E-52A2-B20F-2C48-4611486431B2}" dt="2024-07-11T08:42:53.571" v="1712" actId="1076"/>
          <ac:spMkLst>
            <pc:docMk/>
            <pc:sldMk cId="0" sldId="2147478931"/>
            <ac:spMk id="8" creationId="{3844A6B7-9B35-5C30-C111-EF8001264501}"/>
          </ac:spMkLst>
        </pc:spChg>
        <pc:spChg chg="add mod">
          <ac:chgData name="Rebecca Diaz-Castrejon" userId="S::rebecca_neimandcollaborative.com#ext#@ncconnect.onmicrosoft.com::2e9df2d5-df92-4e5c-ad51-805d35800e25" providerId="AD" clId="Web-{F5B6BD8E-52A2-B20F-2C48-4611486431B2}" dt="2024-07-11T08:52:44.185" v="1718"/>
          <ac:spMkLst>
            <pc:docMk/>
            <pc:sldMk cId="0" sldId="2147478931"/>
            <ac:spMk id="9" creationId="{04E2C655-895E-8C4C-7914-CBB3FEFF16D2}"/>
          </ac:spMkLst>
        </pc:spChg>
        <pc:spChg chg="add mod">
          <ac:chgData name="Rebecca Diaz-Castrejon" userId="S::rebecca_neimandcollaborative.com#ext#@ncconnect.onmicrosoft.com::2e9df2d5-df92-4e5c-ad51-805d35800e25" providerId="AD" clId="Web-{F5B6BD8E-52A2-B20F-2C48-4611486431B2}" dt="2024-07-11T08:42:53.555" v="1711" actId="1076"/>
          <ac:spMkLst>
            <pc:docMk/>
            <pc:sldMk cId="0" sldId="2147478931"/>
            <ac:spMk id="10" creationId="{FBA08521-815B-D2B3-4A3A-A0658D332655}"/>
          </ac:spMkLst>
        </pc:spChg>
        <pc:spChg chg="add mod">
          <ac:chgData name="Rebecca Diaz-Castrejon" userId="S::rebecca_neimandcollaborative.com#ext#@ncconnect.onmicrosoft.com::2e9df2d5-df92-4e5c-ad51-805d35800e25" providerId="AD" clId="Web-{F5B6BD8E-52A2-B20F-2C48-4611486431B2}" dt="2024-07-11T08:52:44.216" v="1719"/>
          <ac:spMkLst>
            <pc:docMk/>
            <pc:sldMk cId="0" sldId="2147478931"/>
            <ac:spMk id="11" creationId="{661CEF7B-295D-A245-335B-8FBC7D48C567}"/>
          </ac:spMkLst>
        </pc:spChg>
        <pc:spChg chg="add mod">
          <ac:chgData name="Rebecca Diaz-Castrejon" userId="S::rebecca_neimandcollaborative.com#ext#@ncconnect.onmicrosoft.com::2e9df2d5-df92-4e5c-ad51-805d35800e25" providerId="AD" clId="Web-{F5B6BD8E-52A2-B20F-2C48-4611486431B2}" dt="2024-07-11T08:42:45.102" v="1708" actId="1076"/>
          <ac:spMkLst>
            <pc:docMk/>
            <pc:sldMk cId="0" sldId="2147478931"/>
            <ac:spMk id="12" creationId="{EBBE6E05-0B3A-9505-590A-15A3155761D6}"/>
          </ac:spMkLst>
        </pc:spChg>
        <pc:spChg chg="add mod">
          <ac:chgData name="Rebecca Diaz-Castrejon" userId="S::rebecca_neimandcollaborative.com#ext#@ncconnect.onmicrosoft.com::2e9df2d5-df92-4e5c-ad51-805d35800e25" providerId="AD" clId="Web-{F5B6BD8E-52A2-B20F-2C48-4611486431B2}" dt="2024-07-11T08:42:45.117" v="1709" actId="1076"/>
          <ac:spMkLst>
            <pc:docMk/>
            <pc:sldMk cId="0" sldId="2147478931"/>
            <ac:spMk id="13" creationId="{88ED1BEA-AF8D-07DA-72D5-0F5BE87B766D}"/>
          </ac:spMkLst>
        </pc:spChg>
        <pc:spChg chg="add del mod">
          <ac:chgData name="Rebecca Diaz-Castrejon" userId="S::rebecca_neimandcollaborative.com#ext#@ncconnect.onmicrosoft.com::2e9df2d5-df92-4e5c-ad51-805d35800e25" providerId="AD" clId="Web-{F5B6BD8E-52A2-B20F-2C48-4611486431B2}" dt="2024-07-11T08:40:39.851" v="1678"/>
          <ac:spMkLst>
            <pc:docMk/>
            <pc:sldMk cId="0" sldId="2147478931"/>
            <ac:spMk id="14" creationId="{E6DA1468-A786-AB9A-9CC2-33429D365AEB}"/>
          </ac:spMkLst>
        </pc:spChg>
        <pc:spChg chg="mod">
          <ac:chgData name="Rebecca Diaz-Castrejon" userId="S::rebecca_neimandcollaborative.com#ext#@ncconnect.onmicrosoft.com::2e9df2d5-df92-4e5c-ad51-805d35800e25" providerId="AD" clId="Web-{F5B6BD8E-52A2-B20F-2C48-4611486431B2}" dt="2024-07-11T08:19:22.246" v="1334" actId="20577"/>
          <ac:spMkLst>
            <pc:docMk/>
            <pc:sldMk cId="0" sldId="2147478931"/>
            <ac:spMk id="15" creationId="{00000000-0000-0000-0000-000000000000}"/>
          </ac:spMkLst>
        </pc:spChg>
        <pc:spChg chg="mod">
          <ac:chgData name="Rebecca Diaz-Castrejon" userId="S::rebecca_neimandcollaborative.com#ext#@ncconnect.onmicrosoft.com::2e9df2d5-df92-4e5c-ad51-805d35800e25" providerId="AD" clId="Web-{F5B6BD8E-52A2-B20F-2C48-4611486431B2}" dt="2024-07-11T08:41:38.414" v="1697" actId="20577"/>
          <ac:spMkLst>
            <pc:docMk/>
            <pc:sldMk cId="0" sldId="2147478931"/>
            <ac:spMk id="16" creationId="{00000000-0000-0000-0000-000000000000}"/>
          </ac:spMkLst>
        </pc:spChg>
        <pc:spChg chg="del">
          <ac:chgData name="Rebecca Diaz-Castrejon" userId="S::rebecca_neimandcollaborative.com#ext#@ncconnect.onmicrosoft.com::2e9df2d5-df92-4e5c-ad51-805d35800e25" providerId="AD" clId="Web-{F5B6BD8E-52A2-B20F-2C48-4611486431B2}" dt="2024-07-11T08:24:14.796" v="1413"/>
          <ac:spMkLst>
            <pc:docMk/>
            <pc:sldMk cId="0" sldId="2147478931"/>
            <ac:spMk id="24" creationId="{3E388983-A7FC-7AB8-4FBD-EC3757B474F6}"/>
          </ac:spMkLst>
        </pc:spChg>
        <pc:spChg chg="del">
          <ac:chgData name="Rebecca Diaz-Castrejon" userId="S::rebecca_neimandcollaborative.com#ext#@ncconnect.onmicrosoft.com::2e9df2d5-df92-4e5c-ad51-805d35800e25" providerId="AD" clId="Web-{F5B6BD8E-52A2-B20F-2C48-4611486431B2}" dt="2024-07-11T08:24:14.796" v="1414"/>
          <ac:spMkLst>
            <pc:docMk/>
            <pc:sldMk cId="0" sldId="2147478931"/>
            <ac:spMk id="25" creationId="{06978A0F-0D4C-F7A7-BBDB-62F20673863A}"/>
          </ac:spMkLst>
        </pc:spChg>
        <pc:picChg chg="add mod">
          <ac:chgData name="Rebecca Diaz-Castrejon" userId="S::rebecca_neimandcollaborative.com#ext#@ncconnect.onmicrosoft.com::2e9df2d5-df92-4e5c-ad51-805d35800e25" providerId="AD" clId="Web-{F5B6BD8E-52A2-B20F-2C48-4611486431B2}" dt="2024-07-11T08:41:48.789" v="1699" actId="14100"/>
          <ac:picMkLst>
            <pc:docMk/>
            <pc:sldMk cId="0" sldId="2147478931"/>
            <ac:picMk id="3" creationId="{F1A13A85-F163-26BE-F1B9-59EBC7914A4D}"/>
          </ac:picMkLst>
        </pc:picChg>
        <pc:picChg chg="add">
          <ac:chgData name="Rebecca Diaz-Castrejon" userId="S::rebecca_neimandcollaborative.com#ext#@ncconnect.onmicrosoft.com::2e9df2d5-df92-4e5c-ad51-805d35800e25" providerId="AD" clId="Web-{F5B6BD8E-52A2-B20F-2C48-4611486431B2}" dt="2024-07-11T08:42:07.914" v="1700"/>
          <ac:picMkLst>
            <pc:docMk/>
            <pc:sldMk cId="0" sldId="2147478931"/>
            <ac:picMk id="18" creationId="{9E0DCD32-3303-FBE4-02FE-341D92A82560}"/>
          </ac:picMkLst>
        </pc:picChg>
        <pc:picChg chg="del">
          <ac:chgData name="Rebecca Diaz-Castrejon" userId="S::rebecca_neimandcollaborative.com#ext#@ncconnect.onmicrosoft.com::2e9df2d5-df92-4e5c-ad51-805d35800e25" providerId="AD" clId="Web-{F5B6BD8E-52A2-B20F-2C48-4611486431B2}" dt="2024-07-11T08:41:24.899" v="1695"/>
          <ac:picMkLst>
            <pc:docMk/>
            <pc:sldMk cId="0" sldId="2147478931"/>
            <ac:picMk id="20" creationId="{7FD3A4C8-6A54-C56D-CC2F-EADA6FEF1B9B}"/>
          </ac:picMkLst>
        </pc:picChg>
        <pc:picChg chg="del">
          <ac:chgData name="Rebecca Diaz-Castrejon" userId="S::rebecca_neimandcollaborative.com#ext#@ncconnect.onmicrosoft.com::2e9df2d5-df92-4e5c-ad51-805d35800e25" providerId="AD" clId="Web-{F5B6BD8E-52A2-B20F-2C48-4611486431B2}" dt="2024-07-11T08:16:02.604" v="1309"/>
          <ac:picMkLst>
            <pc:docMk/>
            <pc:sldMk cId="0" sldId="2147478931"/>
            <ac:picMk id="28" creationId="{00D25009-280D-B0E7-0D69-1B790D61BBB7}"/>
          </ac:picMkLst>
        </pc:picChg>
      </pc:sldChg>
      <pc:sldChg chg="mod modShow">
        <pc:chgData name="Rebecca Diaz-Castrejon" userId="S::rebecca_neimandcollaborative.com#ext#@ncconnect.onmicrosoft.com::2e9df2d5-df92-4e5c-ad51-805d35800e25" providerId="AD" clId="Web-{F5B6BD8E-52A2-B20F-2C48-4611486431B2}" dt="2024-07-11T07:33:12.610" v="1119"/>
        <pc:sldMkLst>
          <pc:docMk/>
          <pc:sldMk cId="0" sldId="2147478933"/>
        </pc:sldMkLst>
      </pc:sldChg>
      <pc:sldChg chg="mod modShow">
        <pc:chgData name="Rebecca Diaz-Castrejon" userId="S::rebecca_neimandcollaborative.com#ext#@ncconnect.onmicrosoft.com::2e9df2d5-df92-4e5c-ad51-805d35800e25" providerId="AD" clId="Web-{F5B6BD8E-52A2-B20F-2C48-4611486431B2}" dt="2024-07-11T07:33:11.220" v="1114"/>
        <pc:sldMkLst>
          <pc:docMk/>
          <pc:sldMk cId="2786167085" sldId="2147478936"/>
        </pc:sldMkLst>
      </pc:sldChg>
      <pc:sldChg chg="mod modShow">
        <pc:chgData name="Rebecca Diaz-Castrejon" userId="S::rebecca_neimandcollaborative.com#ext#@ncconnect.onmicrosoft.com::2e9df2d5-df92-4e5c-ad51-805d35800e25" providerId="AD" clId="Web-{F5B6BD8E-52A2-B20F-2C48-4611486431B2}" dt="2024-07-11T07:33:12.485" v="1118"/>
        <pc:sldMkLst>
          <pc:docMk/>
          <pc:sldMk cId="2649561426" sldId="2147478937"/>
        </pc:sldMkLst>
      </pc:sldChg>
      <pc:sldChg chg="mod modShow">
        <pc:chgData name="Rebecca Diaz-Castrejon" userId="S::rebecca_neimandcollaborative.com#ext#@ncconnect.onmicrosoft.com::2e9df2d5-df92-4e5c-ad51-805d35800e25" providerId="AD" clId="Web-{F5B6BD8E-52A2-B20F-2C48-4611486431B2}" dt="2024-07-11T07:33:11.360" v="1115"/>
        <pc:sldMkLst>
          <pc:docMk/>
          <pc:sldMk cId="2231854475" sldId="2147478942"/>
        </pc:sldMkLst>
      </pc:sldChg>
      <pc:sldChg chg="mod modShow">
        <pc:chgData name="Rebecca Diaz-Castrejon" userId="S::rebecca_neimandcollaborative.com#ext#@ncconnect.onmicrosoft.com::2e9df2d5-df92-4e5c-ad51-805d35800e25" providerId="AD" clId="Web-{F5B6BD8E-52A2-B20F-2C48-4611486431B2}" dt="2024-07-11T07:33:11.751" v="1116"/>
        <pc:sldMkLst>
          <pc:docMk/>
          <pc:sldMk cId="2391752560" sldId="2147478943"/>
        </pc:sldMkLst>
      </pc:sldChg>
      <pc:sldChg chg="mod modShow">
        <pc:chgData name="Rebecca Diaz-Castrejon" userId="S::rebecca_neimandcollaborative.com#ext#@ncconnect.onmicrosoft.com::2e9df2d5-df92-4e5c-ad51-805d35800e25" providerId="AD" clId="Web-{F5B6BD8E-52A2-B20F-2C48-4611486431B2}" dt="2024-07-11T07:33:13.642" v="1124"/>
        <pc:sldMkLst>
          <pc:docMk/>
          <pc:sldMk cId="636725924" sldId="2147478945"/>
        </pc:sldMkLst>
      </pc:sldChg>
      <pc:sldChg chg="mod modShow">
        <pc:chgData name="Rebecca Diaz-Castrejon" userId="S::rebecca_neimandcollaborative.com#ext#@ncconnect.onmicrosoft.com::2e9df2d5-df92-4e5c-ad51-805d35800e25" providerId="AD" clId="Web-{F5B6BD8E-52A2-B20F-2C48-4611486431B2}" dt="2024-07-11T07:33:10.548" v="1111"/>
        <pc:sldMkLst>
          <pc:docMk/>
          <pc:sldMk cId="2293370532" sldId="2147478947"/>
        </pc:sldMkLst>
      </pc:sldChg>
      <pc:sldChg chg="mod modShow">
        <pc:chgData name="Rebecca Diaz-Castrejon" userId="S::rebecca_neimandcollaborative.com#ext#@ncconnect.onmicrosoft.com::2e9df2d5-df92-4e5c-ad51-805d35800e25" providerId="AD" clId="Web-{F5B6BD8E-52A2-B20F-2C48-4611486431B2}" dt="2024-07-11T07:33:13.064" v="1121"/>
        <pc:sldMkLst>
          <pc:docMk/>
          <pc:sldMk cId="226602334" sldId="2147478949"/>
        </pc:sldMkLst>
      </pc:sldChg>
      <pc:sldChg chg="mod modShow">
        <pc:chgData name="Rebecca Diaz-Castrejon" userId="S::rebecca_neimandcollaborative.com#ext#@ncconnect.onmicrosoft.com::2e9df2d5-df92-4e5c-ad51-805d35800e25" providerId="AD" clId="Web-{F5B6BD8E-52A2-B20F-2C48-4611486431B2}" dt="2024-07-11T07:33:13.298" v="1122"/>
        <pc:sldMkLst>
          <pc:docMk/>
          <pc:sldMk cId="4000978392" sldId="2147478950"/>
        </pc:sldMkLst>
      </pc:sldChg>
      <pc:sldChg chg="mod modShow">
        <pc:chgData name="Rebecca Diaz-Castrejon" userId="S::rebecca_neimandcollaborative.com#ext#@ncconnect.onmicrosoft.com::2e9df2d5-df92-4e5c-ad51-805d35800e25" providerId="AD" clId="Web-{F5B6BD8E-52A2-B20F-2C48-4611486431B2}" dt="2024-07-11T07:33:14.048" v="1126"/>
        <pc:sldMkLst>
          <pc:docMk/>
          <pc:sldMk cId="1895314786" sldId="2147478951"/>
        </pc:sldMkLst>
      </pc:sldChg>
      <pc:sldChg chg="addSp delSp modSp">
        <pc:chgData name="Rebecca Diaz-Castrejon" userId="S::rebecca_neimandcollaborative.com#ext#@ncconnect.onmicrosoft.com::2e9df2d5-df92-4e5c-ad51-805d35800e25" providerId="AD" clId="Web-{F5B6BD8E-52A2-B20F-2C48-4611486431B2}" dt="2024-07-11T07:08:44.723" v="1012"/>
        <pc:sldMkLst>
          <pc:docMk/>
          <pc:sldMk cId="3137744759" sldId="2147478952"/>
        </pc:sldMkLst>
        <pc:spChg chg="mod">
          <ac:chgData name="Rebecca Diaz-Castrejon" userId="S::rebecca_neimandcollaborative.com#ext#@ncconnect.onmicrosoft.com::2e9df2d5-df92-4e5c-ad51-805d35800e25" providerId="AD" clId="Web-{F5B6BD8E-52A2-B20F-2C48-4611486431B2}" dt="2024-07-11T07:08:44.723" v="1012"/>
          <ac:spMkLst>
            <pc:docMk/>
            <pc:sldMk cId="3137744759" sldId="2147478952"/>
            <ac:spMk id="3" creationId="{00000000-0000-0000-0000-000000000000}"/>
          </ac:spMkLst>
        </pc:spChg>
        <pc:spChg chg="mod">
          <ac:chgData name="Rebecca Diaz-Castrejon" userId="S::rebecca_neimandcollaborative.com#ext#@ncconnect.onmicrosoft.com::2e9df2d5-df92-4e5c-ad51-805d35800e25" providerId="AD" clId="Web-{F5B6BD8E-52A2-B20F-2C48-4611486431B2}" dt="2024-07-11T07:08:06.410" v="998"/>
          <ac:spMkLst>
            <pc:docMk/>
            <pc:sldMk cId="3137744759" sldId="2147478952"/>
            <ac:spMk id="4" creationId="{00000000-0000-0000-0000-000000000000}"/>
          </ac:spMkLst>
        </pc:spChg>
        <pc:spChg chg="topLvl">
          <ac:chgData name="Rebecca Diaz-Castrejon" userId="S::rebecca_neimandcollaborative.com#ext#@ncconnect.onmicrosoft.com::2e9df2d5-df92-4e5c-ad51-805d35800e25" providerId="AD" clId="Web-{F5B6BD8E-52A2-B20F-2C48-4611486431B2}" dt="2024-07-11T07:07:54.675" v="995"/>
          <ac:spMkLst>
            <pc:docMk/>
            <pc:sldMk cId="3137744759" sldId="2147478952"/>
            <ac:spMk id="5" creationId="{00000000-0000-0000-0000-000000000000}"/>
          </ac:spMkLst>
        </pc:spChg>
        <pc:spChg chg="topLvl">
          <ac:chgData name="Rebecca Diaz-Castrejon" userId="S::rebecca_neimandcollaborative.com#ext#@ncconnect.onmicrosoft.com::2e9df2d5-df92-4e5c-ad51-805d35800e25" providerId="AD" clId="Web-{F5B6BD8E-52A2-B20F-2C48-4611486431B2}" dt="2024-07-11T07:07:54.675" v="995"/>
          <ac:spMkLst>
            <pc:docMk/>
            <pc:sldMk cId="3137744759" sldId="2147478952"/>
            <ac:spMk id="6" creationId="{00000000-0000-0000-0000-000000000000}"/>
          </ac:spMkLst>
        </pc:spChg>
        <pc:spChg chg="mod">
          <ac:chgData name="Rebecca Diaz-Castrejon" userId="S::rebecca_neimandcollaborative.com#ext#@ncconnect.onmicrosoft.com::2e9df2d5-df92-4e5c-ad51-805d35800e25" providerId="AD" clId="Web-{F5B6BD8E-52A2-B20F-2C48-4611486431B2}" dt="2024-07-11T06:23:13.401" v="900"/>
          <ac:spMkLst>
            <pc:docMk/>
            <pc:sldMk cId="3137744759" sldId="2147478952"/>
            <ac:spMk id="8" creationId="{00000000-0000-0000-0000-000000000000}"/>
          </ac:spMkLst>
        </pc:spChg>
        <pc:spChg chg="mod">
          <ac:chgData name="Rebecca Diaz-Castrejon" userId="S::rebecca_neimandcollaborative.com#ext#@ncconnect.onmicrosoft.com::2e9df2d5-df92-4e5c-ad51-805d35800e25" providerId="AD" clId="Web-{F5B6BD8E-52A2-B20F-2C48-4611486431B2}" dt="2024-07-11T06:23:13.401" v="899"/>
          <ac:spMkLst>
            <pc:docMk/>
            <pc:sldMk cId="3137744759" sldId="2147478952"/>
            <ac:spMk id="9" creationId="{00000000-0000-0000-0000-000000000000}"/>
          </ac:spMkLst>
        </pc:spChg>
        <pc:spChg chg="mod">
          <ac:chgData name="Rebecca Diaz-Castrejon" userId="S::rebecca_neimandcollaborative.com#ext#@ncconnect.onmicrosoft.com::2e9df2d5-df92-4e5c-ad51-805d35800e25" providerId="AD" clId="Web-{F5B6BD8E-52A2-B20F-2C48-4611486431B2}" dt="2024-07-11T07:08:44.723" v="1011"/>
          <ac:spMkLst>
            <pc:docMk/>
            <pc:sldMk cId="3137744759" sldId="2147478952"/>
            <ac:spMk id="12" creationId="{00000000-0000-0000-0000-000000000000}"/>
          </ac:spMkLst>
        </pc:spChg>
        <pc:spChg chg="mod">
          <ac:chgData name="Rebecca Diaz-Castrejon" userId="S::rebecca_neimandcollaborative.com#ext#@ncconnect.onmicrosoft.com::2e9df2d5-df92-4e5c-ad51-805d35800e25" providerId="AD" clId="Web-{F5B6BD8E-52A2-B20F-2C48-4611486431B2}" dt="2024-07-11T07:08:26.816" v="1004"/>
          <ac:spMkLst>
            <pc:docMk/>
            <pc:sldMk cId="3137744759" sldId="2147478952"/>
            <ac:spMk id="13" creationId="{00000000-0000-0000-0000-000000000000}"/>
          </ac:spMkLst>
        </pc:spChg>
        <pc:spChg chg="topLvl">
          <ac:chgData name="Rebecca Diaz-Castrejon" userId="S::rebecca_neimandcollaborative.com#ext#@ncconnect.onmicrosoft.com::2e9df2d5-df92-4e5c-ad51-805d35800e25" providerId="AD" clId="Web-{F5B6BD8E-52A2-B20F-2C48-4611486431B2}" dt="2024-07-11T07:07:54.675" v="995"/>
          <ac:spMkLst>
            <pc:docMk/>
            <pc:sldMk cId="3137744759" sldId="2147478952"/>
            <ac:spMk id="14" creationId="{00000000-0000-0000-0000-000000000000}"/>
          </ac:spMkLst>
        </pc:spChg>
        <pc:spChg chg="mod topLvl">
          <ac:chgData name="Rebecca Diaz-Castrejon" userId="S::rebecca_neimandcollaborative.com#ext#@ncconnect.onmicrosoft.com::2e9df2d5-df92-4e5c-ad51-805d35800e25" providerId="AD" clId="Web-{F5B6BD8E-52A2-B20F-2C48-4611486431B2}" dt="2024-07-11T07:08:23.551" v="1003"/>
          <ac:spMkLst>
            <pc:docMk/>
            <pc:sldMk cId="3137744759" sldId="2147478952"/>
            <ac:spMk id="15" creationId="{00000000-0000-0000-0000-000000000000}"/>
          </ac:spMkLst>
        </pc:spChg>
        <pc:spChg chg="topLvl">
          <ac:chgData name="Rebecca Diaz-Castrejon" userId="S::rebecca_neimandcollaborative.com#ext#@ncconnect.onmicrosoft.com::2e9df2d5-df92-4e5c-ad51-805d35800e25" providerId="AD" clId="Web-{F5B6BD8E-52A2-B20F-2C48-4611486431B2}" dt="2024-07-11T07:07:54.675" v="995"/>
          <ac:spMkLst>
            <pc:docMk/>
            <pc:sldMk cId="3137744759" sldId="2147478952"/>
            <ac:spMk id="19" creationId="{00000000-0000-0000-0000-000000000000}"/>
          </ac:spMkLst>
        </pc:spChg>
        <pc:spChg chg="topLvl">
          <ac:chgData name="Rebecca Diaz-Castrejon" userId="S::rebecca_neimandcollaborative.com#ext#@ncconnect.onmicrosoft.com::2e9df2d5-df92-4e5c-ad51-805d35800e25" providerId="AD" clId="Web-{F5B6BD8E-52A2-B20F-2C48-4611486431B2}" dt="2024-07-11T07:07:54.675" v="995"/>
          <ac:spMkLst>
            <pc:docMk/>
            <pc:sldMk cId="3137744759" sldId="2147478952"/>
            <ac:spMk id="25" creationId="{00000000-0000-0000-0000-000000000000}"/>
          </ac:spMkLst>
        </pc:spChg>
        <pc:spChg chg="topLvl">
          <ac:chgData name="Rebecca Diaz-Castrejon" userId="S::rebecca_neimandcollaborative.com#ext#@ncconnect.onmicrosoft.com::2e9df2d5-df92-4e5c-ad51-805d35800e25" providerId="AD" clId="Web-{F5B6BD8E-52A2-B20F-2C48-4611486431B2}" dt="2024-07-11T07:07:54.675" v="995"/>
          <ac:spMkLst>
            <pc:docMk/>
            <pc:sldMk cId="3137744759" sldId="2147478952"/>
            <ac:spMk id="29" creationId="{00000000-0000-0000-0000-000000000000}"/>
          </ac:spMkLst>
        </pc:spChg>
        <pc:spChg chg="topLvl">
          <ac:chgData name="Rebecca Diaz-Castrejon" userId="S::rebecca_neimandcollaborative.com#ext#@ncconnect.onmicrosoft.com::2e9df2d5-df92-4e5c-ad51-805d35800e25" providerId="AD" clId="Web-{F5B6BD8E-52A2-B20F-2C48-4611486431B2}" dt="2024-07-11T07:07:54.675" v="995"/>
          <ac:spMkLst>
            <pc:docMk/>
            <pc:sldMk cId="3137744759" sldId="2147478952"/>
            <ac:spMk id="33" creationId="{00000000-0000-0000-0000-000000000000}"/>
          </ac:spMkLst>
        </pc:spChg>
        <pc:spChg chg="topLvl">
          <ac:chgData name="Rebecca Diaz-Castrejon" userId="S::rebecca_neimandcollaborative.com#ext#@ncconnect.onmicrosoft.com::2e9df2d5-df92-4e5c-ad51-805d35800e25" providerId="AD" clId="Web-{F5B6BD8E-52A2-B20F-2C48-4611486431B2}" dt="2024-07-11T07:07:54.675" v="995"/>
          <ac:spMkLst>
            <pc:docMk/>
            <pc:sldMk cId="3137744759" sldId="2147478952"/>
            <ac:spMk id="34" creationId="{00000000-0000-0000-0000-000000000000}"/>
          </ac:spMkLst>
        </pc:spChg>
        <pc:spChg chg="topLvl">
          <ac:chgData name="Rebecca Diaz-Castrejon" userId="S::rebecca_neimandcollaborative.com#ext#@ncconnect.onmicrosoft.com::2e9df2d5-df92-4e5c-ad51-805d35800e25" providerId="AD" clId="Web-{F5B6BD8E-52A2-B20F-2C48-4611486431B2}" dt="2024-07-11T07:07:54.675" v="995"/>
          <ac:spMkLst>
            <pc:docMk/>
            <pc:sldMk cId="3137744759" sldId="2147478952"/>
            <ac:spMk id="35" creationId="{00000000-0000-0000-0000-000000000000}"/>
          </ac:spMkLst>
        </pc:spChg>
        <pc:spChg chg="mod">
          <ac:chgData name="Rebecca Diaz-Castrejon" userId="S::rebecca_neimandcollaborative.com#ext#@ncconnect.onmicrosoft.com::2e9df2d5-df92-4e5c-ad51-805d35800e25" providerId="AD" clId="Web-{F5B6BD8E-52A2-B20F-2C48-4611486431B2}" dt="2024-07-11T07:08:44.723" v="1010"/>
          <ac:spMkLst>
            <pc:docMk/>
            <pc:sldMk cId="3137744759" sldId="2147478952"/>
            <ac:spMk id="37" creationId="{00000000-0000-0000-0000-000000000000}"/>
          </ac:spMkLst>
        </pc:spChg>
        <pc:spChg chg="topLvl">
          <ac:chgData name="Rebecca Diaz-Castrejon" userId="S::rebecca_neimandcollaborative.com#ext#@ncconnect.onmicrosoft.com::2e9df2d5-df92-4e5c-ad51-805d35800e25" providerId="AD" clId="Web-{F5B6BD8E-52A2-B20F-2C48-4611486431B2}" dt="2024-07-11T07:07:54.675" v="995"/>
          <ac:spMkLst>
            <pc:docMk/>
            <pc:sldMk cId="3137744759" sldId="2147478952"/>
            <ac:spMk id="39" creationId="{00000000-0000-0000-0000-000000000000}"/>
          </ac:spMkLst>
        </pc:spChg>
        <pc:spChg chg="topLvl">
          <ac:chgData name="Rebecca Diaz-Castrejon" userId="S::rebecca_neimandcollaborative.com#ext#@ncconnect.onmicrosoft.com::2e9df2d5-df92-4e5c-ad51-805d35800e25" providerId="AD" clId="Web-{F5B6BD8E-52A2-B20F-2C48-4611486431B2}" dt="2024-07-11T07:07:54.675" v="995"/>
          <ac:spMkLst>
            <pc:docMk/>
            <pc:sldMk cId="3137744759" sldId="2147478952"/>
            <ac:spMk id="44" creationId="{00000000-0000-0000-0000-000000000000}"/>
          </ac:spMkLst>
        </pc:spChg>
        <pc:spChg chg="topLvl">
          <ac:chgData name="Rebecca Diaz-Castrejon" userId="S::rebecca_neimandcollaborative.com#ext#@ncconnect.onmicrosoft.com::2e9df2d5-df92-4e5c-ad51-805d35800e25" providerId="AD" clId="Web-{F5B6BD8E-52A2-B20F-2C48-4611486431B2}" dt="2024-07-11T07:07:54.675" v="995"/>
          <ac:spMkLst>
            <pc:docMk/>
            <pc:sldMk cId="3137744759" sldId="2147478952"/>
            <ac:spMk id="49" creationId="{00000000-0000-0000-0000-000000000000}"/>
          </ac:spMkLst>
        </pc:spChg>
        <pc:spChg chg="topLvl">
          <ac:chgData name="Rebecca Diaz-Castrejon" userId="S::rebecca_neimandcollaborative.com#ext#@ncconnect.onmicrosoft.com::2e9df2d5-df92-4e5c-ad51-805d35800e25" providerId="AD" clId="Web-{F5B6BD8E-52A2-B20F-2C48-4611486431B2}" dt="2024-07-11T07:07:54.675" v="995"/>
          <ac:spMkLst>
            <pc:docMk/>
            <pc:sldMk cId="3137744759" sldId="2147478952"/>
            <ac:spMk id="50" creationId="{00000000-0000-0000-0000-000000000000}"/>
          </ac:spMkLst>
        </pc:spChg>
        <pc:spChg chg="mod">
          <ac:chgData name="Rebecca Diaz-Castrejon" userId="S::rebecca_neimandcollaborative.com#ext#@ncconnect.onmicrosoft.com::2e9df2d5-df92-4e5c-ad51-805d35800e25" providerId="AD" clId="Web-{F5B6BD8E-52A2-B20F-2C48-4611486431B2}" dt="2024-07-11T07:03:34.275" v="960" actId="20577"/>
          <ac:spMkLst>
            <pc:docMk/>
            <pc:sldMk cId="3137744759" sldId="2147478952"/>
            <ac:spMk id="51" creationId="{00000000-0000-0000-0000-000000000000}"/>
          </ac:spMkLst>
        </pc:spChg>
        <pc:spChg chg="mod">
          <ac:chgData name="Rebecca Diaz-Castrejon" userId="S::rebecca_neimandcollaborative.com#ext#@ncconnect.onmicrosoft.com::2e9df2d5-df92-4e5c-ad51-805d35800e25" providerId="AD" clId="Web-{F5B6BD8E-52A2-B20F-2C48-4611486431B2}" dt="2024-07-11T07:06:29.689" v="988" actId="1076"/>
          <ac:spMkLst>
            <pc:docMk/>
            <pc:sldMk cId="3137744759" sldId="2147478952"/>
            <ac:spMk id="52" creationId="{00000000-0000-0000-0000-000000000000}"/>
          </ac:spMkLst>
        </pc:spChg>
        <pc:spChg chg="topLvl">
          <ac:chgData name="Rebecca Diaz-Castrejon" userId="S::rebecca_neimandcollaborative.com#ext#@ncconnect.onmicrosoft.com::2e9df2d5-df92-4e5c-ad51-805d35800e25" providerId="AD" clId="Web-{F5B6BD8E-52A2-B20F-2C48-4611486431B2}" dt="2024-07-11T07:07:54.675" v="995"/>
          <ac:spMkLst>
            <pc:docMk/>
            <pc:sldMk cId="3137744759" sldId="2147478952"/>
            <ac:spMk id="53" creationId="{00000000-0000-0000-0000-000000000000}"/>
          </ac:spMkLst>
        </pc:spChg>
        <pc:spChg chg="add del mod">
          <ac:chgData name="Rebecca Diaz-Castrejon" userId="S::rebecca_neimandcollaborative.com#ext#@ncconnect.onmicrosoft.com::2e9df2d5-df92-4e5c-ad51-805d35800e25" providerId="AD" clId="Web-{F5B6BD8E-52A2-B20F-2C48-4611486431B2}" dt="2024-07-11T07:05:18.918" v="977"/>
          <ac:spMkLst>
            <pc:docMk/>
            <pc:sldMk cId="3137744759" sldId="2147478952"/>
            <ac:spMk id="54" creationId="{CE5A76BC-B1FC-813B-D7E4-E544EE96FBA3}"/>
          </ac:spMkLst>
        </pc:spChg>
        <pc:spChg chg="topLvl">
          <ac:chgData name="Rebecca Diaz-Castrejon" userId="S::rebecca_neimandcollaborative.com#ext#@ncconnect.onmicrosoft.com::2e9df2d5-df92-4e5c-ad51-805d35800e25" providerId="AD" clId="Web-{F5B6BD8E-52A2-B20F-2C48-4611486431B2}" dt="2024-07-11T07:07:54.675" v="995"/>
          <ac:spMkLst>
            <pc:docMk/>
            <pc:sldMk cId="3137744759" sldId="2147478952"/>
            <ac:spMk id="55" creationId="{00000000-0000-0000-0000-000000000000}"/>
          </ac:spMkLst>
        </pc:spChg>
        <pc:spChg chg="topLvl">
          <ac:chgData name="Rebecca Diaz-Castrejon" userId="S::rebecca_neimandcollaborative.com#ext#@ncconnect.onmicrosoft.com::2e9df2d5-df92-4e5c-ad51-805d35800e25" providerId="AD" clId="Web-{F5B6BD8E-52A2-B20F-2C48-4611486431B2}" dt="2024-07-11T07:07:54.675" v="995"/>
          <ac:spMkLst>
            <pc:docMk/>
            <pc:sldMk cId="3137744759" sldId="2147478952"/>
            <ac:spMk id="56" creationId="{00000000-0000-0000-0000-000000000000}"/>
          </ac:spMkLst>
        </pc:spChg>
        <pc:spChg chg="topLvl">
          <ac:chgData name="Rebecca Diaz-Castrejon" userId="S::rebecca_neimandcollaborative.com#ext#@ncconnect.onmicrosoft.com::2e9df2d5-df92-4e5c-ad51-805d35800e25" providerId="AD" clId="Web-{F5B6BD8E-52A2-B20F-2C48-4611486431B2}" dt="2024-07-11T07:07:54.675" v="995"/>
          <ac:spMkLst>
            <pc:docMk/>
            <pc:sldMk cId="3137744759" sldId="2147478952"/>
            <ac:spMk id="58" creationId="{00000000-0000-0000-0000-000000000000}"/>
          </ac:spMkLst>
        </pc:spChg>
        <pc:spChg chg="topLvl">
          <ac:chgData name="Rebecca Diaz-Castrejon" userId="S::rebecca_neimandcollaborative.com#ext#@ncconnect.onmicrosoft.com::2e9df2d5-df92-4e5c-ad51-805d35800e25" providerId="AD" clId="Web-{F5B6BD8E-52A2-B20F-2C48-4611486431B2}" dt="2024-07-11T07:07:54.675" v="995"/>
          <ac:spMkLst>
            <pc:docMk/>
            <pc:sldMk cId="3137744759" sldId="2147478952"/>
            <ac:spMk id="59" creationId="{00000000-0000-0000-0000-000000000000}"/>
          </ac:spMkLst>
        </pc:spChg>
        <pc:spChg chg="topLvl">
          <ac:chgData name="Rebecca Diaz-Castrejon" userId="S::rebecca_neimandcollaborative.com#ext#@ncconnect.onmicrosoft.com::2e9df2d5-df92-4e5c-ad51-805d35800e25" providerId="AD" clId="Web-{F5B6BD8E-52A2-B20F-2C48-4611486431B2}" dt="2024-07-11T07:07:54.675" v="995"/>
          <ac:spMkLst>
            <pc:docMk/>
            <pc:sldMk cId="3137744759" sldId="2147478952"/>
            <ac:spMk id="60" creationId="{00000000-0000-0000-0000-000000000000}"/>
          </ac:spMkLst>
        </pc:spChg>
        <pc:spChg chg="topLvl">
          <ac:chgData name="Rebecca Diaz-Castrejon" userId="S::rebecca_neimandcollaborative.com#ext#@ncconnect.onmicrosoft.com::2e9df2d5-df92-4e5c-ad51-805d35800e25" providerId="AD" clId="Web-{F5B6BD8E-52A2-B20F-2C48-4611486431B2}" dt="2024-07-11T07:07:54.675" v="995"/>
          <ac:spMkLst>
            <pc:docMk/>
            <pc:sldMk cId="3137744759" sldId="2147478952"/>
            <ac:spMk id="62" creationId="{00000000-0000-0000-0000-000000000000}"/>
          </ac:spMkLst>
        </pc:spChg>
        <pc:spChg chg="add ord">
          <ac:chgData name="Rebecca Diaz-Castrejon" userId="S::rebecca_neimandcollaborative.com#ext#@ncconnect.onmicrosoft.com::2e9df2d5-df92-4e5c-ad51-805d35800e25" providerId="AD" clId="Web-{F5B6BD8E-52A2-B20F-2C48-4611486431B2}" dt="2024-07-11T07:05:37.355" v="980"/>
          <ac:spMkLst>
            <pc:docMk/>
            <pc:sldMk cId="3137744759" sldId="2147478952"/>
            <ac:spMk id="64" creationId="{C1D68DCE-13FF-F72E-F2B5-9D5F5E7194E0}"/>
          </ac:spMkLst>
        </pc:spChg>
        <pc:grpChg chg="topLvl">
          <ac:chgData name="Rebecca Diaz-Castrejon" userId="S::rebecca_neimandcollaborative.com#ext#@ncconnect.onmicrosoft.com::2e9df2d5-df92-4e5c-ad51-805d35800e25" providerId="AD" clId="Web-{F5B6BD8E-52A2-B20F-2C48-4611486431B2}" dt="2024-07-11T07:07:54.675" v="995"/>
          <ac:grpSpMkLst>
            <pc:docMk/>
            <pc:sldMk cId="3137744759" sldId="2147478952"/>
            <ac:grpSpMk id="2" creationId="{00000000-0000-0000-0000-000000000000}"/>
          </ac:grpSpMkLst>
        </pc:grpChg>
        <pc:grpChg chg="del">
          <ac:chgData name="Rebecca Diaz-Castrejon" userId="S::rebecca_neimandcollaborative.com#ext#@ncconnect.onmicrosoft.com::2e9df2d5-df92-4e5c-ad51-805d35800e25" providerId="AD" clId="Web-{F5B6BD8E-52A2-B20F-2C48-4611486431B2}" dt="2024-07-11T07:02:53.884" v="953"/>
          <ac:grpSpMkLst>
            <pc:docMk/>
            <pc:sldMk cId="3137744759" sldId="2147478952"/>
            <ac:grpSpMk id="7" creationId="{00000000-0000-0000-0000-000000000000}"/>
          </ac:grpSpMkLst>
        </pc:grpChg>
        <pc:grpChg chg="topLvl">
          <ac:chgData name="Rebecca Diaz-Castrejon" userId="S::rebecca_neimandcollaborative.com#ext#@ncconnect.onmicrosoft.com::2e9df2d5-df92-4e5c-ad51-805d35800e25" providerId="AD" clId="Web-{F5B6BD8E-52A2-B20F-2C48-4611486431B2}" dt="2024-07-11T07:07:54.675" v="995"/>
          <ac:grpSpMkLst>
            <pc:docMk/>
            <pc:sldMk cId="3137744759" sldId="2147478952"/>
            <ac:grpSpMk id="10" creationId="{7D803ABE-FBD5-CDAD-5A04-A7A408963A0C}"/>
          </ac:grpSpMkLst>
        </pc:grpChg>
        <pc:grpChg chg="topLvl">
          <ac:chgData name="Rebecca Diaz-Castrejon" userId="S::rebecca_neimandcollaborative.com#ext#@ncconnect.onmicrosoft.com::2e9df2d5-df92-4e5c-ad51-805d35800e25" providerId="AD" clId="Web-{F5B6BD8E-52A2-B20F-2C48-4611486431B2}" dt="2024-07-11T07:07:54.675" v="995"/>
          <ac:grpSpMkLst>
            <pc:docMk/>
            <pc:sldMk cId="3137744759" sldId="2147478952"/>
            <ac:grpSpMk id="11" creationId="{00000000-0000-0000-0000-000000000000}"/>
          </ac:grpSpMkLst>
        </pc:grpChg>
        <pc:grpChg chg="topLvl">
          <ac:chgData name="Rebecca Diaz-Castrejon" userId="S::rebecca_neimandcollaborative.com#ext#@ncconnect.onmicrosoft.com::2e9df2d5-df92-4e5c-ad51-805d35800e25" providerId="AD" clId="Web-{F5B6BD8E-52A2-B20F-2C48-4611486431B2}" dt="2024-07-11T07:07:54.675" v="995"/>
          <ac:grpSpMkLst>
            <pc:docMk/>
            <pc:sldMk cId="3137744759" sldId="2147478952"/>
            <ac:grpSpMk id="16" creationId="{00000000-0000-0000-0000-000000000000}"/>
          </ac:grpSpMkLst>
        </pc:grpChg>
        <pc:grpChg chg="topLvl">
          <ac:chgData name="Rebecca Diaz-Castrejon" userId="S::rebecca_neimandcollaborative.com#ext#@ncconnect.onmicrosoft.com::2e9df2d5-df92-4e5c-ad51-805d35800e25" providerId="AD" clId="Web-{F5B6BD8E-52A2-B20F-2C48-4611486431B2}" dt="2024-07-11T07:07:54.675" v="995"/>
          <ac:grpSpMkLst>
            <pc:docMk/>
            <pc:sldMk cId="3137744759" sldId="2147478952"/>
            <ac:grpSpMk id="26" creationId="{00000000-0000-0000-0000-000000000000}"/>
          </ac:grpSpMkLst>
        </pc:grpChg>
        <pc:grpChg chg="topLvl">
          <ac:chgData name="Rebecca Diaz-Castrejon" userId="S::rebecca_neimandcollaborative.com#ext#@ncconnect.onmicrosoft.com::2e9df2d5-df92-4e5c-ad51-805d35800e25" providerId="AD" clId="Web-{F5B6BD8E-52A2-B20F-2C48-4611486431B2}" dt="2024-07-11T07:07:54.675" v="995"/>
          <ac:grpSpMkLst>
            <pc:docMk/>
            <pc:sldMk cId="3137744759" sldId="2147478952"/>
            <ac:grpSpMk id="30" creationId="{00000000-0000-0000-0000-000000000000}"/>
          </ac:grpSpMkLst>
        </pc:grpChg>
        <pc:grpChg chg="topLvl">
          <ac:chgData name="Rebecca Diaz-Castrejon" userId="S::rebecca_neimandcollaborative.com#ext#@ncconnect.onmicrosoft.com::2e9df2d5-df92-4e5c-ad51-805d35800e25" providerId="AD" clId="Web-{F5B6BD8E-52A2-B20F-2C48-4611486431B2}" dt="2024-07-11T07:07:54.675" v="995"/>
          <ac:grpSpMkLst>
            <pc:docMk/>
            <pc:sldMk cId="3137744759" sldId="2147478952"/>
            <ac:grpSpMk id="36" creationId="{00000000-0000-0000-0000-000000000000}"/>
          </ac:grpSpMkLst>
        </pc:grpChg>
        <pc:grpChg chg="topLvl">
          <ac:chgData name="Rebecca Diaz-Castrejon" userId="S::rebecca_neimandcollaborative.com#ext#@ncconnect.onmicrosoft.com::2e9df2d5-df92-4e5c-ad51-805d35800e25" providerId="AD" clId="Web-{F5B6BD8E-52A2-B20F-2C48-4611486431B2}" dt="2024-07-11T07:07:54.675" v="995"/>
          <ac:grpSpMkLst>
            <pc:docMk/>
            <pc:sldMk cId="3137744759" sldId="2147478952"/>
            <ac:grpSpMk id="46" creationId="{00000000-0000-0000-0000-000000000000}"/>
          </ac:grpSpMkLst>
        </pc:grpChg>
        <pc:grpChg chg="topLvl">
          <ac:chgData name="Rebecca Diaz-Castrejon" userId="S::rebecca_neimandcollaborative.com#ext#@ncconnect.onmicrosoft.com::2e9df2d5-df92-4e5c-ad51-805d35800e25" providerId="AD" clId="Web-{F5B6BD8E-52A2-B20F-2C48-4611486431B2}" dt="2024-07-11T07:07:54.675" v="995"/>
          <ac:grpSpMkLst>
            <pc:docMk/>
            <pc:sldMk cId="3137744759" sldId="2147478952"/>
            <ac:grpSpMk id="65" creationId="{4FB93E98-DC80-2EF8-4A0F-F6A694953275}"/>
          </ac:grpSpMkLst>
        </pc:grpChg>
        <pc:grpChg chg="add del">
          <ac:chgData name="Rebecca Diaz-Castrejon" userId="S::rebecca_neimandcollaborative.com#ext#@ncconnect.onmicrosoft.com::2e9df2d5-df92-4e5c-ad51-805d35800e25" providerId="AD" clId="Web-{F5B6BD8E-52A2-B20F-2C48-4611486431B2}" dt="2024-07-11T07:08:32.129" v="1006"/>
          <ac:grpSpMkLst>
            <pc:docMk/>
            <pc:sldMk cId="3137744759" sldId="2147478952"/>
            <ac:grpSpMk id="66" creationId="{49811BAB-3547-35B1-A4ED-91359BBEE5DF}"/>
          </ac:grpSpMkLst>
        </pc:grpChg>
      </pc:sldChg>
      <pc:sldChg chg="mod modShow">
        <pc:chgData name="Rebecca Diaz-Castrejon" userId="S::rebecca_neimandcollaborative.com#ext#@ncconnect.onmicrosoft.com::2e9df2d5-df92-4e5c-ad51-805d35800e25" providerId="AD" clId="Web-{F5B6BD8E-52A2-B20F-2C48-4611486431B2}" dt="2024-07-11T07:33:12.829" v="1120"/>
        <pc:sldMkLst>
          <pc:docMk/>
          <pc:sldMk cId="840785751" sldId="2147478953"/>
        </pc:sldMkLst>
      </pc:sldChg>
      <pc:sldChg chg="mod modShow">
        <pc:chgData name="Rebecca Diaz-Castrejon" userId="S::rebecca_neimandcollaborative.com#ext#@ncconnect.onmicrosoft.com::2e9df2d5-df92-4e5c-ad51-805d35800e25" providerId="AD" clId="Web-{F5B6BD8E-52A2-B20F-2C48-4611486431B2}" dt="2024-07-11T07:33:09.282" v="1106"/>
        <pc:sldMkLst>
          <pc:docMk/>
          <pc:sldMk cId="3605026460" sldId="2147478954"/>
        </pc:sldMkLst>
      </pc:sldChg>
      <pc:sldChg chg="mod modShow">
        <pc:chgData name="Rebecca Diaz-Castrejon" userId="S::rebecca_neimandcollaborative.com#ext#@ncconnect.onmicrosoft.com::2e9df2d5-df92-4e5c-ad51-805d35800e25" providerId="AD" clId="Web-{F5B6BD8E-52A2-B20F-2C48-4611486431B2}" dt="2024-07-11T07:33:09.407" v="1107"/>
        <pc:sldMkLst>
          <pc:docMk/>
          <pc:sldMk cId="299508755" sldId="2147478955"/>
        </pc:sldMkLst>
      </pc:sldChg>
      <pc:sldChg chg="mod modShow">
        <pc:chgData name="Rebecca Diaz-Castrejon" userId="S::rebecca_neimandcollaborative.com#ext#@ncconnect.onmicrosoft.com::2e9df2d5-df92-4e5c-ad51-805d35800e25" providerId="AD" clId="Web-{F5B6BD8E-52A2-B20F-2C48-4611486431B2}" dt="2024-07-11T07:33:13.454" v="1123"/>
        <pc:sldMkLst>
          <pc:docMk/>
          <pc:sldMk cId="2172255031" sldId="2147478956"/>
        </pc:sldMkLst>
      </pc:sldChg>
      <pc:sldChg chg="mod modShow">
        <pc:chgData name="Rebecca Diaz-Castrejon" userId="S::rebecca_neimandcollaborative.com#ext#@ncconnect.onmicrosoft.com::2e9df2d5-df92-4e5c-ad51-805d35800e25" providerId="AD" clId="Web-{F5B6BD8E-52A2-B20F-2C48-4611486431B2}" dt="2024-07-11T07:33:14.501" v="1130"/>
        <pc:sldMkLst>
          <pc:docMk/>
          <pc:sldMk cId="56806530" sldId="2147478957"/>
        </pc:sldMkLst>
      </pc:sldChg>
      <pc:sldChg chg="modSp mod ord modShow">
        <pc:chgData name="Rebecca Diaz-Castrejon" userId="S::rebecca_neimandcollaborative.com#ext#@ncconnect.onmicrosoft.com::2e9df2d5-df92-4e5c-ad51-805d35800e25" providerId="AD" clId="Web-{F5B6BD8E-52A2-B20F-2C48-4611486431B2}" dt="2024-07-11T07:33:09.142" v="1105"/>
        <pc:sldMkLst>
          <pc:docMk/>
          <pc:sldMk cId="1655817047" sldId="2147478958"/>
        </pc:sldMkLst>
        <pc:spChg chg="mod">
          <ac:chgData name="Rebecca Diaz-Castrejon" userId="S::rebecca_neimandcollaborative.com#ext#@ncconnect.onmicrosoft.com::2e9df2d5-df92-4e5c-ad51-805d35800e25" providerId="AD" clId="Web-{F5B6BD8E-52A2-B20F-2C48-4611486431B2}" dt="2024-07-11T04:32:00.739" v="102" actId="20577"/>
          <ac:spMkLst>
            <pc:docMk/>
            <pc:sldMk cId="1655817047" sldId="2147478958"/>
            <ac:spMk id="3" creationId="{FC0C3C2D-3C2C-B95F-90D1-EAE59E59E520}"/>
          </ac:spMkLst>
        </pc:spChg>
      </pc:sldChg>
      <pc:sldChg chg="mod modShow">
        <pc:chgData name="Rebecca Diaz-Castrejon" userId="S::rebecca_neimandcollaborative.com#ext#@ncconnect.onmicrosoft.com::2e9df2d5-df92-4e5c-ad51-805d35800e25" providerId="AD" clId="Web-{F5B6BD8E-52A2-B20F-2C48-4611486431B2}" dt="2024-07-11T07:33:09.954" v="1109"/>
        <pc:sldMkLst>
          <pc:docMk/>
          <pc:sldMk cId="292978478" sldId="2147478959"/>
        </pc:sldMkLst>
      </pc:sldChg>
      <pc:sldChg chg="addSp delSp modSp">
        <pc:chgData name="Rebecca Diaz-Castrejon" userId="S::rebecca_neimandcollaborative.com#ext#@ncconnect.onmicrosoft.com::2e9df2d5-df92-4e5c-ad51-805d35800e25" providerId="AD" clId="Web-{F5B6BD8E-52A2-B20F-2C48-4611486431B2}" dt="2024-07-11T07:33:27.970" v="1136" actId="1076"/>
        <pc:sldMkLst>
          <pc:docMk/>
          <pc:sldMk cId="1282052852" sldId="2147478960"/>
        </pc:sldMkLst>
        <pc:spChg chg="mod">
          <ac:chgData name="Rebecca Diaz-Castrejon" userId="S::rebecca_neimandcollaborative.com#ext#@ncconnect.onmicrosoft.com::2e9df2d5-df92-4e5c-ad51-805d35800e25" providerId="AD" clId="Web-{F5B6BD8E-52A2-B20F-2C48-4611486431B2}" dt="2024-07-11T04:40:04.328" v="204" actId="14100"/>
          <ac:spMkLst>
            <pc:docMk/>
            <pc:sldMk cId="1282052852" sldId="2147478960"/>
            <ac:spMk id="3" creationId="{00000000-0000-0000-0000-000000000000}"/>
          </ac:spMkLst>
        </pc:spChg>
        <pc:spChg chg="mod ord">
          <ac:chgData name="Rebecca Diaz-Castrejon" userId="S::rebecca_neimandcollaborative.com#ext#@ncconnect.onmicrosoft.com::2e9df2d5-df92-4e5c-ad51-805d35800e25" providerId="AD" clId="Web-{F5B6BD8E-52A2-B20F-2C48-4611486431B2}" dt="2024-07-11T07:33:27.970" v="1136" actId="1076"/>
          <ac:spMkLst>
            <pc:docMk/>
            <pc:sldMk cId="1282052852" sldId="2147478960"/>
            <ac:spMk id="25" creationId="{00000000-0000-0000-0000-000000000000}"/>
          </ac:spMkLst>
        </pc:spChg>
        <pc:spChg chg="mod ord">
          <ac:chgData name="Rebecca Diaz-Castrejon" userId="S::rebecca_neimandcollaborative.com#ext#@ncconnect.onmicrosoft.com::2e9df2d5-df92-4e5c-ad51-805d35800e25" providerId="AD" clId="Web-{F5B6BD8E-52A2-B20F-2C48-4611486431B2}" dt="2024-07-11T07:33:27.954" v="1135" actId="1076"/>
          <ac:spMkLst>
            <pc:docMk/>
            <pc:sldMk cId="1282052852" sldId="2147478960"/>
            <ac:spMk id="26" creationId="{00000000-0000-0000-0000-000000000000}"/>
          </ac:spMkLst>
        </pc:spChg>
        <pc:grpChg chg="mod">
          <ac:chgData name="Rebecca Diaz-Castrejon" userId="S::rebecca_neimandcollaborative.com#ext#@ncconnect.onmicrosoft.com::2e9df2d5-df92-4e5c-ad51-805d35800e25" providerId="AD" clId="Web-{F5B6BD8E-52A2-B20F-2C48-4611486431B2}" dt="2024-07-11T04:39:45.531" v="201" actId="14100"/>
          <ac:grpSpMkLst>
            <pc:docMk/>
            <pc:sldMk cId="1282052852" sldId="2147478960"/>
            <ac:grpSpMk id="5" creationId="{25D686F4-B453-EC28-6F4B-CDA42C7DE290}"/>
          </ac:grpSpMkLst>
        </pc:grpChg>
        <pc:picChg chg="add del">
          <ac:chgData name="Rebecca Diaz-Castrejon" userId="S::rebecca_neimandcollaborative.com#ext#@ncconnect.onmicrosoft.com::2e9df2d5-df92-4e5c-ad51-805d35800e25" providerId="AD" clId="Web-{F5B6BD8E-52A2-B20F-2C48-4611486431B2}" dt="2024-07-11T04:38:47.358" v="190"/>
          <ac:picMkLst>
            <pc:docMk/>
            <pc:sldMk cId="1282052852" sldId="2147478960"/>
            <ac:picMk id="8" creationId="{3EA91571-C547-CB0D-1C9E-A68221940241}"/>
          </ac:picMkLst>
        </pc:picChg>
        <pc:picChg chg="mod modCrop">
          <ac:chgData name="Rebecca Diaz-Castrejon" userId="S::rebecca_neimandcollaborative.com#ext#@ncconnect.onmicrosoft.com::2e9df2d5-df92-4e5c-ad51-805d35800e25" providerId="AD" clId="Web-{F5B6BD8E-52A2-B20F-2C48-4611486431B2}" dt="2024-07-11T04:44:42.414" v="221"/>
          <ac:picMkLst>
            <pc:docMk/>
            <pc:sldMk cId="1282052852" sldId="2147478960"/>
            <ac:picMk id="9" creationId="{A783EC1B-3BE9-C5A6-50CB-9B39EC755EFA}"/>
          </ac:picMkLst>
        </pc:picChg>
        <pc:picChg chg="add mod modCrop">
          <ac:chgData name="Rebecca Diaz-Castrejon" userId="S::rebecca_neimandcollaborative.com#ext#@ncconnect.onmicrosoft.com::2e9df2d5-df92-4e5c-ad51-805d35800e25" providerId="AD" clId="Web-{F5B6BD8E-52A2-B20F-2C48-4611486431B2}" dt="2024-07-11T04:45:17.461" v="225"/>
          <ac:picMkLst>
            <pc:docMk/>
            <pc:sldMk cId="1282052852" sldId="2147478960"/>
            <ac:picMk id="10" creationId="{EF351C54-5048-69B1-D219-ABA6A817BAD9}"/>
          </ac:picMkLst>
        </pc:picChg>
        <pc:picChg chg="del">
          <ac:chgData name="Rebecca Diaz-Castrejon" userId="S::rebecca_neimandcollaborative.com#ext#@ncconnect.onmicrosoft.com::2e9df2d5-df92-4e5c-ad51-805d35800e25" providerId="AD" clId="Web-{F5B6BD8E-52A2-B20F-2C48-4611486431B2}" dt="2024-07-11T04:28:51.626" v="32"/>
          <ac:picMkLst>
            <pc:docMk/>
            <pc:sldMk cId="1282052852" sldId="2147478960"/>
            <ac:picMk id="11" creationId="{DCAA20DB-59D6-C46F-6EBC-F422B7EF3288}"/>
          </ac:picMkLst>
        </pc:picChg>
        <pc:picChg chg="mod ord">
          <ac:chgData name="Rebecca Diaz-Castrejon" userId="S::rebecca_neimandcollaborative.com#ext#@ncconnect.onmicrosoft.com::2e9df2d5-df92-4e5c-ad51-805d35800e25" providerId="AD" clId="Web-{F5B6BD8E-52A2-B20F-2C48-4611486431B2}" dt="2024-07-11T07:33:27.923" v="1134" actId="1076"/>
          <ac:picMkLst>
            <pc:docMk/>
            <pc:sldMk cId="1282052852" sldId="2147478960"/>
            <ac:picMk id="13" creationId="{5BF38760-F65E-4686-908A-7D3D60FB264E}"/>
          </ac:picMkLst>
        </pc:picChg>
      </pc:sldChg>
      <pc:sldChg chg="addSp delSp modSp">
        <pc:chgData name="Rebecca Diaz-Castrejon" userId="S::rebecca_neimandcollaborative.com#ext#@ncconnect.onmicrosoft.com::2e9df2d5-df92-4e5c-ad51-805d35800e25" providerId="AD" clId="Web-{F5B6BD8E-52A2-B20F-2C48-4611486431B2}" dt="2024-07-11T06:27:48.517" v="952" actId="14100"/>
        <pc:sldMkLst>
          <pc:docMk/>
          <pc:sldMk cId="2189439341" sldId="2147478961"/>
        </pc:sldMkLst>
        <pc:spChg chg="add del mod">
          <ac:chgData name="Rebecca Diaz-Castrejon" userId="S::rebecca_neimandcollaborative.com#ext#@ncconnect.onmicrosoft.com::2e9df2d5-df92-4e5c-ad51-805d35800e25" providerId="AD" clId="Web-{F5B6BD8E-52A2-B20F-2C48-4611486431B2}" dt="2024-07-11T05:22:57.467" v="441"/>
          <ac:spMkLst>
            <pc:docMk/>
            <pc:sldMk cId="2189439341" sldId="2147478961"/>
            <ac:spMk id="2" creationId="{2A0EFA58-E0D7-178D-E87D-8CE1E0618C3E}"/>
          </ac:spMkLst>
        </pc:spChg>
        <pc:spChg chg="add mod">
          <ac:chgData name="Rebecca Diaz-Castrejon" userId="S::rebecca_neimandcollaborative.com#ext#@ncconnect.onmicrosoft.com::2e9df2d5-df92-4e5c-ad51-805d35800e25" providerId="AD" clId="Web-{F5B6BD8E-52A2-B20F-2C48-4611486431B2}" dt="2024-07-11T06:25:03.982" v="913" actId="20577"/>
          <ac:spMkLst>
            <pc:docMk/>
            <pc:sldMk cId="2189439341" sldId="2147478961"/>
            <ac:spMk id="3" creationId="{255A3288-5AA8-3055-8765-96EF049E3C49}"/>
          </ac:spMkLst>
        </pc:spChg>
        <pc:spChg chg="del topLvl">
          <ac:chgData name="Rebecca Diaz-Castrejon" userId="S::rebecca_neimandcollaborative.com#ext#@ncconnect.onmicrosoft.com::2e9df2d5-df92-4e5c-ad51-805d35800e25" providerId="AD" clId="Web-{F5B6BD8E-52A2-B20F-2C48-4611486431B2}" dt="2024-07-11T05:52:01.758" v="487"/>
          <ac:spMkLst>
            <pc:docMk/>
            <pc:sldMk cId="2189439341" sldId="2147478961"/>
            <ac:spMk id="6" creationId="{FB775DB0-9ED7-2315-D9F0-6F7EE6A18838}"/>
          </ac:spMkLst>
        </pc:spChg>
        <pc:spChg chg="topLvl">
          <ac:chgData name="Rebecca Diaz-Castrejon" userId="S::rebecca_neimandcollaborative.com#ext#@ncconnect.onmicrosoft.com::2e9df2d5-df92-4e5c-ad51-805d35800e25" providerId="AD" clId="Web-{F5B6BD8E-52A2-B20F-2C48-4611486431B2}" dt="2024-07-11T05:52:01.758" v="487"/>
          <ac:spMkLst>
            <pc:docMk/>
            <pc:sldMk cId="2189439341" sldId="2147478961"/>
            <ac:spMk id="8" creationId="{D9149437-EEBE-E9F2-9C37-BEDB00C05468}"/>
          </ac:spMkLst>
        </pc:spChg>
        <pc:spChg chg="add mod">
          <ac:chgData name="Rebecca Diaz-Castrejon" userId="S::rebecca_neimandcollaborative.com#ext#@ncconnect.onmicrosoft.com::2e9df2d5-df92-4e5c-ad51-805d35800e25" providerId="AD" clId="Web-{F5B6BD8E-52A2-B20F-2C48-4611486431B2}" dt="2024-07-11T06:15:22.981" v="799" actId="1076"/>
          <ac:spMkLst>
            <pc:docMk/>
            <pc:sldMk cId="2189439341" sldId="2147478961"/>
            <ac:spMk id="11" creationId="{F071C405-AA98-146F-13B6-C8226E16EBEC}"/>
          </ac:spMkLst>
        </pc:spChg>
        <pc:spChg chg="add del mod">
          <ac:chgData name="Rebecca Diaz-Castrejon" userId="S::rebecca_neimandcollaborative.com#ext#@ncconnect.onmicrosoft.com::2e9df2d5-df92-4e5c-ad51-805d35800e25" providerId="AD" clId="Web-{F5B6BD8E-52A2-B20F-2C48-4611486431B2}" dt="2024-07-11T05:55:14.575" v="582"/>
          <ac:spMkLst>
            <pc:docMk/>
            <pc:sldMk cId="2189439341" sldId="2147478961"/>
            <ac:spMk id="12" creationId="{D9585F38-FC58-6A26-7C5D-AB2571B56F6A}"/>
          </ac:spMkLst>
        </pc:spChg>
        <pc:spChg chg="add del mod">
          <ac:chgData name="Rebecca Diaz-Castrejon" userId="S::rebecca_neimandcollaborative.com#ext#@ncconnect.onmicrosoft.com::2e9df2d5-df92-4e5c-ad51-805d35800e25" providerId="AD" clId="Web-{F5B6BD8E-52A2-B20F-2C48-4611486431B2}" dt="2024-07-11T05:55:11.559" v="581"/>
          <ac:spMkLst>
            <pc:docMk/>
            <pc:sldMk cId="2189439341" sldId="2147478961"/>
            <ac:spMk id="13" creationId="{2BBE39A2-FB6A-DB54-7827-F9A49C3F406E}"/>
          </ac:spMkLst>
        </pc:spChg>
        <pc:spChg chg="add mod">
          <ac:chgData name="Rebecca Diaz-Castrejon" userId="S::rebecca_neimandcollaborative.com#ext#@ncconnect.onmicrosoft.com::2e9df2d5-df92-4e5c-ad51-805d35800e25" providerId="AD" clId="Web-{F5B6BD8E-52A2-B20F-2C48-4611486431B2}" dt="2024-07-11T06:16:56.987" v="817" actId="20577"/>
          <ac:spMkLst>
            <pc:docMk/>
            <pc:sldMk cId="2189439341" sldId="2147478961"/>
            <ac:spMk id="14" creationId="{65078824-248D-0861-D938-EAA7F044F4A8}"/>
          </ac:spMkLst>
        </pc:spChg>
        <pc:spChg chg="mod topLvl">
          <ac:chgData name="Rebecca Diaz-Castrejon" userId="S::rebecca_neimandcollaborative.com#ext#@ncconnect.onmicrosoft.com::2e9df2d5-df92-4e5c-ad51-805d35800e25" providerId="AD" clId="Web-{F5B6BD8E-52A2-B20F-2C48-4611486431B2}" dt="2024-07-11T06:16:04.264" v="809"/>
          <ac:spMkLst>
            <pc:docMk/>
            <pc:sldMk cId="2189439341" sldId="2147478961"/>
            <ac:spMk id="24" creationId="{457CD55E-135B-100D-7026-4B4F1BD8B18D}"/>
          </ac:spMkLst>
        </pc:spChg>
        <pc:spChg chg="mod">
          <ac:chgData name="Rebecca Diaz-Castrejon" userId="S::rebecca_neimandcollaborative.com#ext#@ncconnect.onmicrosoft.com::2e9df2d5-df92-4e5c-ad51-805d35800e25" providerId="AD" clId="Web-{F5B6BD8E-52A2-B20F-2C48-4611486431B2}" dt="2024-07-11T06:27:48.517" v="952" actId="14100"/>
          <ac:spMkLst>
            <pc:docMk/>
            <pc:sldMk cId="2189439341" sldId="2147478961"/>
            <ac:spMk id="25" creationId="{00000000-0000-0000-0000-000000000000}"/>
          </ac:spMkLst>
        </pc:spChg>
        <pc:spChg chg="del mod">
          <ac:chgData name="Rebecca Diaz-Castrejon" userId="S::rebecca_neimandcollaborative.com#ext#@ncconnect.onmicrosoft.com::2e9df2d5-df92-4e5c-ad51-805d35800e25" providerId="AD" clId="Web-{F5B6BD8E-52A2-B20F-2C48-4611486431B2}" dt="2024-07-11T06:16:31.908" v="812"/>
          <ac:spMkLst>
            <pc:docMk/>
            <pc:sldMk cId="2189439341" sldId="2147478961"/>
            <ac:spMk id="26" creationId="{00000000-0000-0000-0000-000000000000}"/>
          </ac:spMkLst>
        </pc:spChg>
        <pc:spChg chg="mod topLvl">
          <ac:chgData name="Rebecca Diaz-Castrejon" userId="S::rebecca_neimandcollaborative.com#ext#@ncconnect.onmicrosoft.com::2e9df2d5-df92-4e5c-ad51-805d35800e25" providerId="AD" clId="Web-{F5B6BD8E-52A2-B20F-2C48-4611486431B2}" dt="2024-07-11T06:22:41.916" v="896" actId="20577"/>
          <ac:spMkLst>
            <pc:docMk/>
            <pc:sldMk cId="2189439341" sldId="2147478961"/>
            <ac:spMk id="28" creationId="{7E51B53B-63D0-4B61-F894-FF66F2A9D2AA}"/>
          </ac:spMkLst>
        </pc:spChg>
        <pc:spChg chg="add del mod">
          <ac:chgData name="Rebecca Diaz-Castrejon" userId="S::rebecca_neimandcollaborative.com#ext#@ncconnect.onmicrosoft.com::2e9df2d5-df92-4e5c-ad51-805d35800e25" providerId="AD" clId="Web-{F5B6BD8E-52A2-B20F-2C48-4611486431B2}" dt="2024-07-11T06:18:59.302" v="846"/>
          <ac:spMkLst>
            <pc:docMk/>
            <pc:sldMk cId="2189439341" sldId="2147478961"/>
            <ac:spMk id="30" creationId="{1DD7DF12-3950-C89F-8259-6EAE069726F0}"/>
          </ac:spMkLst>
        </pc:spChg>
        <pc:spChg chg="add mod ord">
          <ac:chgData name="Rebecca Diaz-Castrejon" userId="S::rebecca_neimandcollaborative.com#ext#@ncconnect.onmicrosoft.com::2e9df2d5-df92-4e5c-ad51-805d35800e25" providerId="AD" clId="Web-{F5B6BD8E-52A2-B20F-2C48-4611486431B2}" dt="2024-07-11T06:24:23.262" v="908"/>
          <ac:spMkLst>
            <pc:docMk/>
            <pc:sldMk cId="2189439341" sldId="2147478961"/>
            <ac:spMk id="31" creationId="{173BEB5A-5D25-7AB9-19FE-8EEEA0DF8E65}"/>
          </ac:spMkLst>
        </pc:spChg>
        <pc:grpChg chg="add del">
          <ac:chgData name="Rebecca Diaz-Castrejon" userId="S::rebecca_neimandcollaborative.com#ext#@ncconnect.onmicrosoft.com::2e9df2d5-df92-4e5c-ad51-805d35800e25" providerId="AD" clId="Web-{F5B6BD8E-52A2-B20F-2C48-4611486431B2}" dt="2024-07-11T05:52:01.758" v="487"/>
          <ac:grpSpMkLst>
            <pc:docMk/>
            <pc:sldMk cId="2189439341" sldId="2147478961"/>
            <ac:grpSpMk id="9" creationId="{E5DC913D-713D-6C3E-A779-4B634A24D83A}"/>
          </ac:grpSpMkLst>
        </pc:grpChg>
        <pc:grpChg chg="add mod">
          <ac:chgData name="Rebecca Diaz-Castrejon" userId="S::rebecca_neimandcollaborative.com#ext#@ncconnect.onmicrosoft.com::2e9df2d5-df92-4e5c-ad51-805d35800e25" providerId="AD" clId="Web-{F5B6BD8E-52A2-B20F-2C48-4611486431B2}" dt="2024-07-11T06:24:50.482" v="911" actId="1076"/>
          <ac:grpSpMkLst>
            <pc:docMk/>
            <pc:sldMk cId="2189439341" sldId="2147478961"/>
            <ac:grpSpMk id="22" creationId="{27B0D937-68B0-07C6-F72E-B6AC23CAD086}"/>
          </ac:grpSpMkLst>
        </pc:grpChg>
        <pc:grpChg chg="add del mod">
          <ac:chgData name="Rebecca Diaz-Castrejon" userId="S::rebecca_neimandcollaborative.com#ext#@ncconnect.onmicrosoft.com::2e9df2d5-df92-4e5c-ad51-805d35800e25" providerId="AD" clId="Web-{F5B6BD8E-52A2-B20F-2C48-4611486431B2}" dt="2024-07-11T06:16:04.264" v="809"/>
          <ac:grpSpMkLst>
            <pc:docMk/>
            <pc:sldMk cId="2189439341" sldId="2147478961"/>
            <ac:grpSpMk id="23" creationId="{42491459-D8ED-A150-145F-0CAE44555D02}"/>
          </ac:grpSpMkLst>
        </pc:grpChg>
        <pc:grpChg chg="add mod">
          <ac:chgData name="Rebecca Diaz-Castrejon" userId="S::rebecca_neimandcollaborative.com#ext#@ncconnect.onmicrosoft.com::2e9df2d5-df92-4e5c-ad51-805d35800e25" providerId="AD" clId="Web-{F5B6BD8E-52A2-B20F-2C48-4611486431B2}" dt="2024-07-11T06:24:50.685" v="912" actId="1076"/>
          <ac:grpSpMkLst>
            <pc:docMk/>
            <pc:sldMk cId="2189439341" sldId="2147478961"/>
            <ac:grpSpMk id="32" creationId="{F412541C-BD23-8085-AF25-4E78D27FF8E3}"/>
          </ac:grpSpMkLst>
        </pc:grpChg>
        <pc:picChg chg="add del mod modCrop">
          <ac:chgData name="Rebecca Diaz-Castrejon" userId="S::rebecca_neimandcollaborative.com#ext#@ncconnect.onmicrosoft.com::2e9df2d5-df92-4e5c-ad51-805d35800e25" providerId="AD" clId="Web-{F5B6BD8E-52A2-B20F-2C48-4611486431B2}" dt="2024-07-11T05:56:27.311" v="606"/>
          <ac:picMkLst>
            <pc:docMk/>
            <pc:sldMk cId="2189439341" sldId="2147478961"/>
            <ac:picMk id="2" creationId="{EA803601-88DB-F6A5-ABCA-8CD3084B50EF}"/>
          </ac:picMkLst>
        </pc:picChg>
        <pc:picChg chg="add del mod modCrop">
          <ac:chgData name="Rebecca Diaz-Castrejon" userId="S::rebecca_neimandcollaborative.com#ext#@ncconnect.onmicrosoft.com::2e9df2d5-df92-4e5c-ad51-805d35800e25" providerId="AD" clId="Web-{F5B6BD8E-52A2-B20F-2C48-4611486431B2}" dt="2024-07-11T05:49:12.223" v="474"/>
          <ac:picMkLst>
            <pc:docMk/>
            <pc:sldMk cId="2189439341" sldId="2147478961"/>
            <ac:picMk id="4" creationId="{486565C1-95B1-9BBD-3A54-17B62DAF8DF0}"/>
          </ac:picMkLst>
        </pc:picChg>
        <pc:picChg chg="del">
          <ac:chgData name="Rebecca Diaz-Castrejon" userId="S::rebecca_neimandcollaborative.com#ext#@ncconnect.onmicrosoft.com::2e9df2d5-df92-4e5c-ad51-805d35800e25" providerId="AD" clId="Web-{F5B6BD8E-52A2-B20F-2C48-4611486431B2}" dt="2024-07-11T06:25:49.514" v="914"/>
          <ac:picMkLst>
            <pc:docMk/>
            <pc:sldMk cId="2189439341" sldId="2147478961"/>
            <ac:picMk id="7" creationId="{BE0BAE25-5195-1D39-71B5-B0EFDDBC839D}"/>
          </ac:picMkLst>
        </pc:picChg>
        <pc:picChg chg="add del mod">
          <ac:chgData name="Rebecca Diaz-Castrejon" userId="S::rebecca_neimandcollaborative.com#ext#@ncconnect.onmicrosoft.com::2e9df2d5-df92-4e5c-ad51-805d35800e25" providerId="AD" clId="Web-{F5B6BD8E-52A2-B20F-2C48-4611486431B2}" dt="2024-07-11T05:57:19.767" v="612"/>
          <ac:picMkLst>
            <pc:docMk/>
            <pc:sldMk cId="2189439341" sldId="2147478961"/>
            <ac:picMk id="15" creationId="{73943F7D-AA18-B161-9824-C35E47327FF5}"/>
          </ac:picMkLst>
        </pc:picChg>
        <pc:picChg chg="add del mod">
          <ac:chgData name="Rebecca Diaz-Castrejon" userId="S::rebecca_neimandcollaborative.com#ext#@ncconnect.onmicrosoft.com::2e9df2d5-df92-4e5c-ad51-805d35800e25" providerId="AD" clId="Web-{F5B6BD8E-52A2-B20F-2C48-4611486431B2}" dt="2024-07-11T05:57:48.986" v="616"/>
          <ac:picMkLst>
            <pc:docMk/>
            <pc:sldMk cId="2189439341" sldId="2147478961"/>
            <ac:picMk id="16" creationId="{9C6C5C6E-CEC3-62A1-6E55-3FA4127208A6}"/>
          </ac:picMkLst>
        </pc:picChg>
        <pc:picChg chg="add mod ord modCrop">
          <ac:chgData name="Rebecca Diaz-Castrejon" userId="S::rebecca_neimandcollaborative.com#ext#@ncconnect.onmicrosoft.com::2e9df2d5-df92-4e5c-ad51-805d35800e25" providerId="AD" clId="Web-{F5B6BD8E-52A2-B20F-2C48-4611486431B2}" dt="2024-07-11T06:15:22.950" v="796" actId="1076"/>
          <ac:picMkLst>
            <pc:docMk/>
            <pc:sldMk cId="2189439341" sldId="2147478961"/>
            <ac:picMk id="17" creationId="{9E560346-024E-6E6E-2368-0742332040B1}"/>
          </ac:picMkLst>
        </pc:picChg>
        <pc:picChg chg="add del mod">
          <ac:chgData name="Rebecca Diaz-Castrejon" userId="S::rebecca_neimandcollaborative.com#ext#@ncconnect.onmicrosoft.com::2e9df2d5-df92-4e5c-ad51-805d35800e25" providerId="AD" clId="Web-{F5B6BD8E-52A2-B20F-2C48-4611486431B2}" dt="2024-07-11T05:59:02.472" v="634"/>
          <ac:picMkLst>
            <pc:docMk/>
            <pc:sldMk cId="2189439341" sldId="2147478961"/>
            <ac:picMk id="18" creationId="{23541F25-AFA4-D0C5-37F6-E40B84C682BF}"/>
          </ac:picMkLst>
        </pc:picChg>
        <pc:picChg chg="add del mod modCrop">
          <ac:chgData name="Rebecca Diaz-Castrejon" userId="S::rebecca_neimandcollaborative.com#ext#@ncconnect.onmicrosoft.com::2e9df2d5-df92-4e5c-ad51-805d35800e25" providerId="AD" clId="Web-{F5B6BD8E-52A2-B20F-2C48-4611486431B2}" dt="2024-07-11T06:11:57.586" v="776"/>
          <ac:picMkLst>
            <pc:docMk/>
            <pc:sldMk cId="2189439341" sldId="2147478961"/>
            <ac:picMk id="19" creationId="{AC5B3443-C5AD-27AA-CC45-DB4A10B70306}"/>
          </ac:picMkLst>
        </pc:picChg>
        <pc:picChg chg="add del mod modCrop">
          <ac:chgData name="Rebecca Diaz-Castrejon" userId="S::rebecca_neimandcollaborative.com#ext#@ncconnect.onmicrosoft.com::2e9df2d5-df92-4e5c-ad51-805d35800e25" providerId="AD" clId="Web-{F5B6BD8E-52A2-B20F-2C48-4611486431B2}" dt="2024-07-11T06:13:55.464" v="785"/>
          <ac:picMkLst>
            <pc:docMk/>
            <pc:sldMk cId="2189439341" sldId="2147478961"/>
            <ac:picMk id="20" creationId="{F57A0807-8467-0504-874C-9DC84195D208}"/>
          </ac:picMkLst>
        </pc:picChg>
        <pc:picChg chg="add mod modCrop">
          <ac:chgData name="Rebecca Diaz-Castrejon" userId="S::rebecca_neimandcollaborative.com#ext#@ncconnect.onmicrosoft.com::2e9df2d5-df92-4e5c-ad51-805d35800e25" providerId="AD" clId="Web-{F5B6BD8E-52A2-B20F-2C48-4611486431B2}" dt="2024-07-11T06:15:22.981" v="798" actId="1076"/>
          <ac:picMkLst>
            <pc:docMk/>
            <pc:sldMk cId="2189439341" sldId="2147478961"/>
            <ac:picMk id="21" creationId="{DDF1F8B8-85DF-624C-3032-3CAA20B25FB2}"/>
          </ac:picMkLst>
        </pc:picChg>
        <pc:picChg chg="topLvl">
          <ac:chgData name="Rebecca Diaz-Castrejon" userId="S::rebecca_neimandcollaborative.com#ext#@ncconnect.onmicrosoft.com::2e9df2d5-df92-4e5c-ad51-805d35800e25" providerId="AD" clId="Web-{F5B6BD8E-52A2-B20F-2C48-4611486431B2}" dt="2024-07-11T06:16:04.264" v="809"/>
          <ac:picMkLst>
            <pc:docMk/>
            <pc:sldMk cId="2189439341" sldId="2147478961"/>
            <ac:picMk id="27" creationId="{A95C17E0-8072-7DB7-B311-8258DAAED6CC}"/>
          </ac:picMkLst>
        </pc:picChg>
        <pc:picChg chg="mod topLvl modCrop">
          <ac:chgData name="Rebecca Diaz-Castrejon" userId="S::rebecca_neimandcollaborative.com#ext#@ncconnect.onmicrosoft.com::2e9df2d5-df92-4e5c-ad51-805d35800e25" providerId="AD" clId="Web-{F5B6BD8E-52A2-B20F-2C48-4611486431B2}" dt="2024-07-11T06:16:16.498" v="811"/>
          <ac:picMkLst>
            <pc:docMk/>
            <pc:sldMk cId="2189439341" sldId="2147478961"/>
            <ac:picMk id="29" creationId="{90C9CCF3-E9FD-D307-EB52-0D533397D2C3}"/>
          </ac:picMkLst>
        </pc:picChg>
        <pc:picChg chg="add">
          <ac:chgData name="Rebecca Diaz-Castrejon" userId="S::rebecca_neimandcollaborative.com#ext#@ncconnect.onmicrosoft.com::2e9df2d5-df92-4e5c-ad51-805d35800e25" providerId="AD" clId="Web-{F5B6BD8E-52A2-B20F-2C48-4611486431B2}" dt="2024-07-11T06:25:51.248" v="915"/>
          <ac:picMkLst>
            <pc:docMk/>
            <pc:sldMk cId="2189439341" sldId="2147478961"/>
            <ac:picMk id="34" creationId="{58FF9405-A80E-C5D8-58AA-5763B463A7A6}"/>
          </ac:picMkLst>
        </pc:picChg>
      </pc:sldChg>
      <pc:sldChg chg="addSp delSp modSp add del">
        <pc:chgData name="Rebecca Diaz-Castrejon" userId="S::rebecca_neimandcollaborative.com#ext#@ncconnect.onmicrosoft.com::2e9df2d5-df92-4e5c-ad51-805d35800e25" providerId="AD" clId="Web-{F5B6BD8E-52A2-B20F-2C48-4611486431B2}" dt="2024-07-11T04:45:49.181" v="231"/>
        <pc:sldMkLst>
          <pc:docMk/>
          <pc:sldMk cId="2103927190" sldId="2147478962"/>
        </pc:sldMkLst>
        <pc:spChg chg="ord">
          <ac:chgData name="Rebecca Diaz-Castrejon" userId="S::rebecca_neimandcollaborative.com#ext#@ncconnect.onmicrosoft.com::2e9df2d5-df92-4e5c-ad51-805d35800e25" providerId="AD" clId="Web-{F5B6BD8E-52A2-B20F-2C48-4611486431B2}" dt="2024-07-11T04:28:03.250" v="29"/>
          <ac:spMkLst>
            <pc:docMk/>
            <pc:sldMk cId="2103927190" sldId="2147478962"/>
            <ac:spMk id="25" creationId="{00000000-0000-0000-0000-000000000000}"/>
          </ac:spMkLst>
        </pc:spChg>
        <pc:spChg chg="ord">
          <ac:chgData name="Rebecca Diaz-Castrejon" userId="S::rebecca_neimandcollaborative.com#ext#@ncconnect.onmicrosoft.com::2e9df2d5-df92-4e5c-ad51-805d35800e25" providerId="AD" clId="Web-{F5B6BD8E-52A2-B20F-2C48-4611486431B2}" dt="2024-07-11T04:28:13.922" v="31"/>
          <ac:spMkLst>
            <pc:docMk/>
            <pc:sldMk cId="2103927190" sldId="2147478962"/>
            <ac:spMk id="26" creationId="{00000000-0000-0000-0000-000000000000}"/>
          </ac:spMkLst>
        </pc:spChg>
        <pc:picChg chg="del">
          <ac:chgData name="Rebecca Diaz-Castrejon" userId="S::rebecca_neimandcollaborative.com#ext#@ncconnect.onmicrosoft.com::2e9df2d5-df92-4e5c-ad51-805d35800e25" providerId="AD" clId="Web-{F5B6BD8E-52A2-B20F-2C48-4611486431B2}" dt="2024-07-11T04:45:46.900" v="229"/>
          <ac:picMkLst>
            <pc:docMk/>
            <pc:sldMk cId="2103927190" sldId="2147478962"/>
            <ac:picMk id="8" creationId="{956AB073-0341-7A04-600D-553B35490536}"/>
          </ac:picMkLst>
        </pc:picChg>
        <pc:picChg chg="del">
          <ac:chgData name="Rebecca Diaz-Castrejon" userId="S::rebecca_neimandcollaborative.com#ext#@ncconnect.onmicrosoft.com::2e9df2d5-df92-4e5c-ad51-805d35800e25" providerId="AD" clId="Web-{F5B6BD8E-52A2-B20F-2C48-4611486431B2}" dt="2024-07-11T04:27:41.155" v="25"/>
          <ac:picMkLst>
            <pc:docMk/>
            <pc:sldMk cId="2103927190" sldId="2147478962"/>
            <ac:picMk id="9" creationId="{03463FF8-83ED-19F6-7DCD-F2BDBD98DFEF}"/>
          </ac:picMkLst>
        </pc:picChg>
        <pc:picChg chg="add del mod">
          <ac:chgData name="Rebecca Diaz-Castrejon" userId="S::rebecca_neimandcollaborative.com#ext#@ncconnect.onmicrosoft.com::2e9df2d5-df92-4e5c-ad51-805d35800e25" providerId="AD" clId="Web-{F5B6BD8E-52A2-B20F-2C48-4611486431B2}" dt="2024-07-11T04:45:44.431" v="228"/>
          <ac:picMkLst>
            <pc:docMk/>
            <pc:sldMk cId="2103927190" sldId="2147478962"/>
            <ac:picMk id="10" creationId="{3FA0EED4-F7A4-E479-27A9-E0F74B066045}"/>
          </ac:picMkLst>
        </pc:picChg>
        <pc:picChg chg="add">
          <ac:chgData name="Rebecca Diaz-Castrejon" userId="S::rebecca_neimandcollaborative.com#ext#@ncconnect.onmicrosoft.com::2e9df2d5-df92-4e5c-ad51-805d35800e25" providerId="AD" clId="Web-{F5B6BD8E-52A2-B20F-2C48-4611486431B2}" dt="2024-07-11T04:45:49.150" v="230"/>
          <ac:picMkLst>
            <pc:docMk/>
            <pc:sldMk cId="2103927190" sldId="2147478962"/>
            <ac:picMk id="12" creationId="{5A0827DF-415B-21A3-8030-D9E988EB2433}"/>
          </ac:picMkLst>
        </pc:picChg>
        <pc:picChg chg="ord">
          <ac:chgData name="Rebecca Diaz-Castrejon" userId="S::rebecca_neimandcollaborative.com#ext#@ncconnect.onmicrosoft.com::2e9df2d5-df92-4e5c-ad51-805d35800e25" providerId="AD" clId="Web-{F5B6BD8E-52A2-B20F-2C48-4611486431B2}" dt="2024-07-11T04:28:08.250" v="30"/>
          <ac:picMkLst>
            <pc:docMk/>
            <pc:sldMk cId="2103927190" sldId="2147478962"/>
            <ac:picMk id="13" creationId="{9F638471-4DE5-1359-09C6-616BCAA7ABCB}"/>
          </ac:picMkLst>
        </pc:picChg>
        <pc:picChg chg="add">
          <ac:chgData name="Rebecca Diaz-Castrejon" userId="S::rebecca_neimandcollaborative.com#ext#@ncconnect.onmicrosoft.com::2e9df2d5-df92-4e5c-ad51-805d35800e25" providerId="AD" clId="Web-{F5B6BD8E-52A2-B20F-2C48-4611486431B2}" dt="2024-07-11T04:45:49.181" v="231"/>
          <ac:picMkLst>
            <pc:docMk/>
            <pc:sldMk cId="2103927190" sldId="2147478962"/>
            <ac:picMk id="15" creationId="{B4F424EA-0183-DEAF-B1C4-93EAF2F9D6FA}"/>
          </ac:picMkLst>
        </pc:picChg>
      </pc:sldChg>
      <pc:sldChg chg="addSp delSp modSp">
        <pc:chgData name="Rebecca Diaz-Castrejon" userId="S::rebecca_neimandcollaborative.com#ext#@ncconnect.onmicrosoft.com::2e9df2d5-df92-4e5c-ad51-805d35800e25" providerId="AD" clId="Web-{F5B6BD8E-52A2-B20F-2C48-4611486431B2}" dt="2024-07-11T04:45:59.947" v="235"/>
        <pc:sldMkLst>
          <pc:docMk/>
          <pc:sldMk cId="2579085756" sldId="2147478963"/>
        </pc:sldMkLst>
        <pc:spChg chg="ord">
          <ac:chgData name="Rebecca Diaz-Castrejon" userId="S::rebecca_neimandcollaborative.com#ext#@ncconnect.onmicrosoft.com::2e9df2d5-df92-4e5c-ad51-805d35800e25" providerId="AD" clId="Web-{F5B6BD8E-52A2-B20F-2C48-4611486431B2}" dt="2024-07-11T04:26:36.246" v="16"/>
          <ac:spMkLst>
            <pc:docMk/>
            <pc:sldMk cId="2579085756" sldId="2147478963"/>
            <ac:spMk id="25" creationId="{00000000-0000-0000-0000-000000000000}"/>
          </ac:spMkLst>
        </pc:spChg>
        <pc:grpChg chg="ord">
          <ac:chgData name="Rebecca Diaz-Castrejon" userId="S::rebecca_neimandcollaborative.com#ext#@ncconnect.onmicrosoft.com::2e9df2d5-df92-4e5c-ad51-805d35800e25" providerId="AD" clId="Web-{F5B6BD8E-52A2-B20F-2C48-4611486431B2}" dt="2024-07-11T04:26:59.936" v="20"/>
          <ac:grpSpMkLst>
            <pc:docMk/>
            <pc:sldMk cId="2579085756" sldId="2147478963"/>
            <ac:grpSpMk id="21" creationId="{07999C8B-6CBD-AEE9-AFD1-72135E5C3813}"/>
          </ac:grpSpMkLst>
        </pc:grpChg>
        <pc:picChg chg="add mod ord modCrop">
          <ac:chgData name="Rebecca Diaz-Castrejon" userId="S::rebecca_neimandcollaborative.com#ext#@ncconnect.onmicrosoft.com::2e9df2d5-df92-4e5c-ad51-805d35800e25" providerId="AD" clId="Web-{F5B6BD8E-52A2-B20F-2C48-4611486431B2}" dt="2024-07-11T04:24:58.067" v="13" actId="1076"/>
          <ac:picMkLst>
            <pc:docMk/>
            <pc:sldMk cId="2579085756" sldId="2147478963"/>
            <ac:picMk id="2" creationId="{B3C4B3B0-E8BB-AD4C-57EF-8348A9F44D1D}"/>
          </ac:picMkLst>
        </pc:picChg>
        <pc:picChg chg="add del">
          <ac:chgData name="Rebecca Diaz-Castrejon" userId="S::rebecca_neimandcollaborative.com#ext#@ncconnect.onmicrosoft.com::2e9df2d5-df92-4e5c-ad51-805d35800e25" providerId="AD" clId="Web-{F5B6BD8E-52A2-B20F-2C48-4611486431B2}" dt="2024-07-11T04:45:58.556" v="232"/>
          <ac:picMkLst>
            <pc:docMk/>
            <pc:sldMk cId="2579085756" sldId="2147478963"/>
            <ac:picMk id="4" creationId="{C4A2F4E7-6AD7-8953-A1E3-F25AB1B7710A}"/>
          </ac:picMkLst>
        </pc:picChg>
        <pc:picChg chg="add del mod ord modCrop">
          <ac:chgData name="Rebecca Diaz-Castrejon" userId="S::rebecca_neimandcollaborative.com#ext#@ncconnect.onmicrosoft.com::2e9df2d5-df92-4e5c-ad51-805d35800e25" providerId="AD" clId="Web-{F5B6BD8E-52A2-B20F-2C48-4611486431B2}" dt="2024-07-11T04:45:58.556" v="233"/>
          <ac:picMkLst>
            <pc:docMk/>
            <pc:sldMk cId="2579085756" sldId="2147478963"/>
            <ac:picMk id="6" creationId="{E5541645-4A18-513E-1F35-9913D860F721}"/>
          </ac:picMkLst>
        </pc:picChg>
        <pc:picChg chg="add">
          <ac:chgData name="Rebecca Diaz-Castrejon" userId="S::rebecca_neimandcollaborative.com#ext#@ncconnect.onmicrosoft.com::2e9df2d5-df92-4e5c-ad51-805d35800e25" providerId="AD" clId="Web-{F5B6BD8E-52A2-B20F-2C48-4611486431B2}" dt="2024-07-11T04:45:59.931" v="234"/>
          <ac:picMkLst>
            <pc:docMk/>
            <pc:sldMk cId="2579085756" sldId="2147478963"/>
            <ac:picMk id="10" creationId="{ECD60D25-595F-1EA3-EC6D-57855CDFFB64}"/>
          </ac:picMkLst>
        </pc:picChg>
        <pc:picChg chg="add">
          <ac:chgData name="Rebecca Diaz-Castrejon" userId="S::rebecca_neimandcollaborative.com#ext#@ncconnect.onmicrosoft.com::2e9df2d5-df92-4e5c-ad51-805d35800e25" providerId="AD" clId="Web-{F5B6BD8E-52A2-B20F-2C48-4611486431B2}" dt="2024-07-11T04:45:59.947" v="235"/>
          <ac:picMkLst>
            <pc:docMk/>
            <pc:sldMk cId="2579085756" sldId="2147478963"/>
            <ac:picMk id="17" creationId="{BACB4781-D6ED-B4B6-D933-05E9F1C16152}"/>
          </ac:picMkLst>
        </pc:picChg>
        <pc:picChg chg="ord">
          <ac:chgData name="Rebecca Diaz-Castrejon" userId="S::rebecca_neimandcollaborative.com#ext#@ncconnect.onmicrosoft.com::2e9df2d5-df92-4e5c-ad51-805d35800e25" providerId="AD" clId="Web-{F5B6BD8E-52A2-B20F-2C48-4611486431B2}" dt="2024-07-11T04:26:36.402" v="17"/>
          <ac:picMkLst>
            <pc:docMk/>
            <pc:sldMk cId="2579085756" sldId="2147478963"/>
            <ac:picMk id="20" creationId="{C6DC9348-4360-BD7C-69ED-2FF39A941538}"/>
          </ac:picMkLst>
        </pc:picChg>
      </pc:sldChg>
      <pc:sldChg chg="add mod replId modShow">
        <pc:chgData name="Rebecca Diaz-Castrejon" userId="S::rebecca_neimandcollaborative.com#ext#@ncconnect.onmicrosoft.com::2e9df2d5-df92-4e5c-ad51-805d35800e25" providerId="AD" clId="Web-{F5B6BD8E-52A2-B20F-2C48-4611486431B2}" dt="2024-07-11T07:33:09.767" v="1108"/>
        <pc:sldMkLst>
          <pc:docMk/>
          <pc:sldMk cId="3005475534" sldId="2147478964"/>
        </pc:sldMkLst>
      </pc:sldChg>
      <pc:sldChg chg="addSp delSp modSp add replId">
        <pc:chgData name="Rebecca Diaz-Castrejon" userId="S::rebecca_neimandcollaborative.com#ext#@ncconnect.onmicrosoft.com::2e9df2d5-df92-4e5c-ad51-805d35800e25" providerId="AD" clId="Web-{F5B6BD8E-52A2-B20F-2C48-4611486431B2}" dt="2024-07-11T08:53:29.967" v="1720" actId="20577"/>
        <pc:sldMkLst>
          <pc:docMk/>
          <pc:sldMk cId="1726280427" sldId="2147478965"/>
        </pc:sldMkLst>
        <pc:spChg chg="add del mod">
          <ac:chgData name="Rebecca Diaz-Castrejon" userId="S::rebecca_neimandcollaborative.com#ext#@ncconnect.onmicrosoft.com::2e9df2d5-df92-4e5c-ad51-805d35800e25" providerId="AD" clId="Web-{F5B6BD8E-52A2-B20F-2C48-4611486431B2}" dt="2024-07-11T07:13:04.614" v="1021"/>
          <ac:spMkLst>
            <pc:docMk/>
            <pc:sldMk cId="1726280427" sldId="2147478965"/>
            <ac:spMk id="2" creationId="{3A5703A7-D00B-367B-FC5E-CC2D3425C2DE}"/>
          </ac:spMkLst>
        </pc:spChg>
        <pc:spChg chg="add del mod">
          <ac:chgData name="Rebecca Diaz-Castrejon" userId="S::rebecca_neimandcollaborative.com#ext#@ncconnect.onmicrosoft.com::2e9df2d5-df92-4e5c-ad51-805d35800e25" providerId="AD" clId="Web-{F5B6BD8E-52A2-B20F-2C48-4611486431B2}" dt="2024-07-11T07:56:00.635" v="1208"/>
          <ac:spMkLst>
            <pc:docMk/>
            <pc:sldMk cId="1726280427" sldId="2147478965"/>
            <ac:spMk id="2" creationId="{A25AD11F-0C16-E72D-FF74-62305D1A4954}"/>
          </ac:spMkLst>
        </pc:spChg>
        <pc:spChg chg="mod">
          <ac:chgData name="Rebecca Diaz-Castrejon" userId="S::rebecca_neimandcollaborative.com#ext#@ncconnect.onmicrosoft.com::2e9df2d5-df92-4e5c-ad51-805d35800e25" providerId="AD" clId="Web-{F5B6BD8E-52A2-B20F-2C48-4611486431B2}" dt="2024-07-11T07:34:43.596" v="1142" actId="1076"/>
          <ac:spMkLst>
            <pc:docMk/>
            <pc:sldMk cId="1726280427" sldId="2147478965"/>
            <ac:spMk id="3" creationId="{255A3288-5AA8-3055-8765-96EF049E3C49}"/>
          </ac:spMkLst>
        </pc:spChg>
        <pc:spChg chg="add del mod">
          <ac:chgData name="Rebecca Diaz-Castrejon" userId="S::rebecca_neimandcollaborative.com#ext#@ncconnect.onmicrosoft.com::2e9df2d5-df92-4e5c-ad51-805d35800e25" providerId="AD" clId="Web-{F5B6BD8E-52A2-B20F-2C48-4611486431B2}" dt="2024-07-11T08:04:32.842" v="1307"/>
          <ac:spMkLst>
            <pc:docMk/>
            <pc:sldMk cId="1726280427" sldId="2147478965"/>
            <ac:spMk id="4" creationId="{5F175392-111A-0D23-59BF-F23C9AEC6DBA}"/>
          </ac:spMkLst>
        </pc:spChg>
        <pc:spChg chg="add mod">
          <ac:chgData name="Rebecca Diaz-Castrejon" userId="S::rebecca_neimandcollaborative.com#ext#@ncconnect.onmicrosoft.com::2e9df2d5-df92-4e5c-ad51-805d35800e25" providerId="AD" clId="Web-{F5B6BD8E-52A2-B20F-2C48-4611486431B2}" dt="2024-07-11T08:53:29.967" v="1720" actId="20577"/>
          <ac:spMkLst>
            <pc:docMk/>
            <pc:sldMk cId="1726280427" sldId="2147478965"/>
            <ac:spMk id="5" creationId="{C505538D-17F1-BBB7-2140-AC01835D2F88}"/>
          </ac:spMkLst>
        </pc:spChg>
        <pc:spChg chg="add del mod">
          <ac:chgData name="Rebecca Diaz-Castrejon" userId="S::rebecca_neimandcollaborative.com#ext#@ncconnect.onmicrosoft.com::2e9df2d5-df92-4e5c-ad51-805d35800e25" providerId="AD" clId="Web-{F5B6BD8E-52A2-B20F-2C48-4611486431B2}" dt="2024-07-11T07:37:20.796" v="1170"/>
          <ac:spMkLst>
            <pc:docMk/>
            <pc:sldMk cId="1726280427" sldId="2147478965"/>
            <ac:spMk id="6" creationId="{2D6B6E2D-B3ED-05C1-4CE6-9CFA1BB494EC}"/>
          </ac:spMkLst>
        </pc:spChg>
        <pc:spChg chg="add mod">
          <ac:chgData name="Rebecca Diaz-Castrejon" userId="S::rebecca_neimandcollaborative.com#ext#@ncconnect.onmicrosoft.com::2e9df2d5-df92-4e5c-ad51-805d35800e25" providerId="AD" clId="Web-{F5B6BD8E-52A2-B20F-2C48-4611486431B2}" dt="2024-07-11T08:02:58.154" v="1299" actId="1076"/>
          <ac:spMkLst>
            <pc:docMk/>
            <pc:sldMk cId="1726280427" sldId="2147478965"/>
            <ac:spMk id="6" creationId="{4658FE4E-6BDE-6AF8-39C1-25555F0378EE}"/>
          </ac:spMkLst>
        </pc:spChg>
        <pc:spChg chg="add del mod">
          <ac:chgData name="Rebecca Diaz-Castrejon" userId="S::rebecca_neimandcollaborative.com#ext#@ncconnect.onmicrosoft.com::2e9df2d5-df92-4e5c-ad51-805d35800e25" providerId="AD" clId="Web-{F5B6BD8E-52A2-B20F-2C48-4611486431B2}" dt="2024-07-11T07:37:19.249" v="1169"/>
          <ac:spMkLst>
            <pc:docMk/>
            <pc:sldMk cId="1726280427" sldId="2147478965"/>
            <ac:spMk id="7" creationId="{D74D4757-1698-C21F-76EF-1710E53B7F29}"/>
          </ac:spMkLst>
        </pc:spChg>
        <pc:spChg chg="add del mod">
          <ac:chgData name="Rebecca Diaz-Castrejon" userId="S::rebecca_neimandcollaborative.com#ext#@ncconnect.onmicrosoft.com::2e9df2d5-df92-4e5c-ad51-805d35800e25" providerId="AD" clId="Web-{F5B6BD8E-52A2-B20F-2C48-4611486431B2}" dt="2024-07-11T07:58:51.168" v="1249"/>
          <ac:spMkLst>
            <pc:docMk/>
            <pc:sldMk cId="1726280427" sldId="2147478965"/>
            <ac:spMk id="7" creationId="{FEC055CB-1182-9F85-9296-70C815767EA7}"/>
          </ac:spMkLst>
        </pc:spChg>
        <pc:spChg chg="add mod">
          <ac:chgData name="Rebecca Diaz-Castrejon" userId="S::rebecca_neimandcollaborative.com#ext#@ncconnect.onmicrosoft.com::2e9df2d5-df92-4e5c-ad51-805d35800e25" providerId="AD" clId="Web-{F5B6BD8E-52A2-B20F-2C48-4611486431B2}" dt="2024-07-11T08:04:12.952" v="1305" actId="20577"/>
          <ac:spMkLst>
            <pc:docMk/>
            <pc:sldMk cId="1726280427" sldId="2147478965"/>
            <ac:spMk id="8" creationId="{23813A94-A150-6C30-1796-4F40EF21DCC9}"/>
          </ac:spMkLst>
        </pc:spChg>
        <pc:spChg chg="del">
          <ac:chgData name="Rebecca Diaz-Castrejon" userId="S::rebecca_neimandcollaborative.com#ext#@ncconnect.onmicrosoft.com::2e9df2d5-df92-4e5c-ad51-805d35800e25" providerId="AD" clId="Web-{F5B6BD8E-52A2-B20F-2C48-4611486431B2}" dt="2024-07-11T07:05:22.855" v="978"/>
          <ac:spMkLst>
            <pc:docMk/>
            <pc:sldMk cId="1726280427" sldId="2147478965"/>
            <ac:spMk id="8" creationId="{D9149437-EEBE-E9F2-9C37-BEDB00C05468}"/>
          </ac:spMkLst>
        </pc:spChg>
        <pc:spChg chg="add del mod">
          <ac:chgData name="Rebecca Diaz-Castrejon" userId="S::rebecca_neimandcollaborative.com#ext#@ncconnect.onmicrosoft.com::2e9df2d5-df92-4e5c-ad51-805d35800e25" providerId="AD" clId="Web-{F5B6BD8E-52A2-B20F-2C48-4611486431B2}" dt="2024-07-11T07:37:52.703" v="1185"/>
          <ac:spMkLst>
            <pc:docMk/>
            <pc:sldMk cId="1726280427" sldId="2147478965"/>
            <ac:spMk id="9" creationId="{A25BC73F-6705-50EC-F1F4-5C62F52C708D}"/>
          </ac:spMkLst>
        </pc:spChg>
        <pc:spChg chg="add del mod">
          <ac:chgData name="Rebecca Diaz-Castrejon" userId="S::rebecca_neimandcollaborative.com#ext#@ncconnect.onmicrosoft.com::2e9df2d5-df92-4e5c-ad51-805d35800e25" providerId="AD" clId="Web-{F5B6BD8E-52A2-B20F-2C48-4611486431B2}" dt="2024-07-11T07:37:47.921" v="1183"/>
          <ac:spMkLst>
            <pc:docMk/>
            <pc:sldMk cId="1726280427" sldId="2147478965"/>
            <ac:spMk id="10" creationId="{350FFC2C-B570-DFA8-E44E-94DE6190C2E3}"/>
          </ac:spMkLst>
        </pc:spChg>
        <pc:spChg chg="add del mod">
          <ac:chgData name="Rebecca Diaz-Castrejon" userId="S::rebecca_neimandcollaborative.com#ext#@ncconnect.onmicrosoft.com::2e9df2d5-df92-4e5c-ad51-805d35800e25" providerId="AD" clId="Web-{F5B6BD8E-52A2-B20F-2C48-4611486431B2}" dt="2024-07-11T07:38:05.172" v="1189"/>
          <ac:spMkLst>
            <pc:docMk/>
            <pc:sldMk cId="1726280427" sldId="2147478965"/>
            <ac:spMk id="12" creationId="{EE7ED1F3-A782-C6AB-B67F-813C31074183}"/>
          </ac:spMkLst>
        </pc:spChg>
        <pc:spChg chg="add mod">
          <ac:chgData name="Rebecca Diaz-Castrejon" userId="S::rebecca_neimandcollaborative.com#ext#@ncconnect.onmicrosoft.com::2e9df2d5-df92-4e5c-ad51-805d35800e25" providerId="AD" clId="Web-{F5B6BD8E-52A2-B20F-2C48-4611486431B2}" dt="2024-07-11T08:02:16.013" v="1296" actId="1076"/>
          <ac:spMkLst>
            <pc:docMk/>
            <pc:sldMk cId="1726280427" sldId="2147478965"/>
            <ac:spMk id="13" creationId="{5BF5E8B9-AE9D-1F4F-E8A1-1366989D47F6}"/>
          </ac:spMkLst>
        </pc:spChg>
        <pc:spChg chg="mod">
          <ac:chgData name="Rebecca Diaz-Castrejon" userId="S::rebecca_neimandcollaborative.com#ext#@ncconnect.onmicrosoft.com::2e9df2d5-df92-4e5c-ad51-805d35800e25" providerId="AD" clId="Web-{F5B6BD8E-52A2-B20F-2C48-4611486431B2}" dt="2024-07-11T08:04:22.952" v="1306" actId="14100"/>
          <ac:spMkLst>
            <pc:docMk/>
            <pc:sldMk cId="1726280427" sldId="2147478965"/>
            <ac:spMk id="25" creationId="{00000000-0000-0000-0000-000000000000}"/>
          </ac:spMkLst>
        </pc:spChg>
        <pc:spChg chg="mod">
          <ac:chgData name="Rebecca Diaz-Castrejon" userId="S::rebecca_neimandcollaborative.com#ext#@ncconnect.onmicrosoft.com::2e9df2d5-df92-4e5c-ad51-805d35800e25" providerId="AD" clId="Web-{F5B6BD8E-52A2-B20F-2C48-4611486431B2}" dt="2024-07-11T07:12:35.379" v="1013" actId="20577"/>
          <ac:spMkLst>
            <pc:docMk/>
            <pc:sldMk cId="1726280427" sldId="2147478965"/>
            <ac:spMk id="28" creationId="{7E51B53B-63D0-4B61-F894-FF66F2A9D2AA}"/>
          </ac:spMkLst>
        </pc:spChg>
        <pc:grpChg chg="del">
          <ac:chgData name="Rebecca Diaz-Castrejon" userId="S::rebecca_neimandcollaborative.com#ext#@ncconnect.onmicrosoft.com::2e9df2d5-df92-4e5c-ad51-805d35800e25" providerId="AD" clId="Web-{F5B6BD8E-52A2-B20F-2C48-4611486431B2}" dt="2024-07-11T07:12:58.973" v="1017"/>
          <ac:grpSpMkLst>
            <pc:docMk/>
            <pc:sldMk cId="1726280427" sldId="2147478965"/>
            <ac:grpSpMk id="22" creationId="{27B0D937-68B0-07C6-F72E-B6AC23CAD086}"/>
          </ac:grpSpMkLst>
        </pc:grpChg>
        <pc:grpChg chg="del">
          <ac:chgData name="Rebecca Diaz-Castrejon" userId="S::rebecca_neimandcollaborative.com#ext#@ncconnect.onmicrosoft.com::2e9df2d5-df92-4e5c-ad51-805d35800e25" providerId="AD" clId="Web-{F5B6BD8E-52A2-B20F-2C48-4611486431B2}" dt="2024-07-11T07:12:39.285" v="1014"/>
          <ac:grpSpMkLst>
            <pc:docMk/>
            <pc:sldMk cId="1726280427" sldId="2147478965"/>
            <ac:grpSpMk id="32" creationId="{F412541C-BD23-8085-AF25-4E78D27FF8E3}"/>
          </ac:grpSpMkLst>
        </pc:grpChg>
      </pc:sldChg>
    </pc:docChg>
  </pc:docChgLst>
  <pc:docChgLst>
    <pc:chgData name="Rebecca Diaz-Castrejon" userId="S::rebecca_neimandcollaborative.com#ext#@ncconnect.onmicrosoft.com::2e9df2d5-df92-4e5c-ad51-805d35800e25" providerId="AD" clId="Web-{44BB2260-7867-0A6C-A4E0-8592E9D82690}"/>
    <pc:docChg chg="modSld">
      <pc:chgData name="Rebecca Diaz-Castrejon" userId="S::rebecca_neimandcollaborative.com#ext#@ncconnect.onmicrosoft.com::2e9df2d5-df92-4e5c-ad51-805d35800e25" providerId="AD" clId="Web-{44BB2260-7867-0A6C-A4E0-8592E9D82690}" dt="2024-07-16T16:43:22.747" v="0" actId="1076"/>
      <pc:docMkLst>
        <pc:docMk/>
      </pc:docMkLst>
      <pc:sldChg chg="modSp">
        <pc:chgData name="Rebecca Diaz-Castrejon" userId="S::rebecca_neimandcollaborative.com#ext#@ncconnect.onmicrosoft.com::2e9df2d5-df92-4e5c-ad51-805d35800e25" providerId="AD" clId="Web-{44BB2260-7867-0A6C-A4E0-8592E9D82690}" dt="2024-07-16T16:43:22.747" v="0" actId="1076"/>
        <pc:sldMkLst>
          <pc:docMk/>
          <pc:sldMk cId="3983646097" sldId="2147478976"/>
        </pc:sldMkLst>
        <pc:spChg chg="mod">
          <ac:chgData name="Rebecca Diaz-Castrejon" userId="S::rebecca_neimandcollaborative.com#ext#@ncconnect.onmicrosoft.com::2e9df2d5-df92-4e5c-ad51-805d35800e25" providerId="AD" clId="Web-{44BB2260-7867-0A6C-A4E0-8592E9D82690}" dt="2024-07-16T16:43:22.747" v="0" actId="1076"/>
          <ac:spMkLst>
            <pc:docMk/>
            <pc:sldMk cId="3983646097" sldId="2147478976"/>
            <ac:spMk id="2" creationId="{354484A0-45CB-AC1E-E061-2C92420A2199}"/>
          </ac:spMkLst>
        </pc:spChg>
      </pc:sldChg>
    </pc:docChg>
  </pc:docChgLst>
  <pc:docChgLst>
    <pc:chgData name="Rebecca Diaz-Castrejon" userId="S::rebecca_neimandcollaborative.com#ext#@ncconnect.onmicrosoft.com::2e9df2d5-df92-4e5c-ad51-805d35800e25" providerId="AD" clId="Web-{8A652073-68A3-0D28-807A-723566E27EE8}"/>
    <pc:docChg chg="modSld">
      <pc:chgData name="Rebecca Diaz-Castrejon" userId="S::rebecca_neimandcollaborative.com#ext#@ncconnect.onmicrosoft.com::2e9df2d5-df92-4e5c-ad51-805d35800e25" providerId="AD" clId="Web-{8A652073-68A3-0D28-807A-723566E27EE8}" dt="2024-07-11T14:23:43.698" v="5"/>
      <pc:docMkLst>
        <pc:docMk/>
      </pc:docMkLst>
      <pc:sldChg chg="modSp modCm">
        <pc:chgData name="Rebecca Diaz-Castrejon" userId="S::rebecca_neimandcollaborative.com#ext#@ncconnect.onmicrosoft.com::2e9df2d5-df92-4e5c-ad51-805d35800e25" providerId="AD" clId="Web-{8A652073-68A3-0D28-807A-723566E27EE8}" dt="2024-07-11T14:23:43.698" v="5"/>
        <pc:sldMkLst>
          <pc:docMk/>
          <pc:sldMk cId="2103927190" sldId="2147478962"/>
        </pc:sldMkLst>
        <pc:spChg chg="mod">
          <ac:chgData name="Rebecca Diaz-Castrejon" userId="S::rebecca_neimandcollaborative.com#ext#@ncconnect.onmicrosoft.com::2e9df2d5-df92-4e5c-ad51-805d35800e25" providerId="AD" clId="Web-{8A652073-68A3-0D28-807A-723566E27EE8}" dt="2024-07-11T14:22:43.290" v="3" actId="20577"/>
          <ac:spMkLst>
            <pc:docMk/>
            <pc:sldMk cId="2103927190" sldId="2147478962"/>
            <ac:spMk id="26" creationId="{00000000-0000-0000-0000-000000000000}"/>
          </ac:spMkLst>
        </pc:spChg>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8A652073-68A3-0D28-807A-723566E27EE8}" dt="2024-07-11T14:23:43.698" v="5"/>
              <pc2:cmMkLst xmlns:pc2="http://schemas.microsoft.com/office/powerpoint/2019/9/main/command">
                <pc:docMk/>
                <pc:sldMk cId="2103927190" sldId="2147478962"/>
                <pc2:cmMk id="{A3C70F56-3009-4CBE-81C4-61BEC12880B5}"/>
              </pc2:cmMkLst>
              <pc226:cmRplyChg chg="add">
                <pc226:chgData name="Rebecca Diaz-Castrejon" userId="S::rebecca_neimandcollaborative.com#ext#@ncconnect.onmicrosoft.com::2e9df2d5-df92-4e5c-ad51-805d35800e25" providerId="AD" clId="Web-{8A652073-68A3-0D28-807A-723566E27EE8}" dt="2024-07-11T14:22:39.540" v="2"/>
                <pc2:cmRplyMkLst xmlns:pc2="http://schemas.microsoft.com/office/powerpoint/2019/9/main/command">
                  <pc:docMk/>
                  <pc:sldMk cId="2103927190" sldId="2147478962"/>
                  <pc2:cmMk id="{A3C70F56-3009-4CBE-81C4-61BEC12880B5}"/>
                  <pc2:cmRplyMk id="{237408AE-634A-4BEA-BF7B-6EE222B22FDA}"/>
                </pc2:cmRplyMkLst>
              </pc226:cmRplyChg>
            </pc226:cmChg>
          </p:ext>
        </pc:extLst>
      </pc:sldChg>
      <pc:sldChg chg="modCm">
        <pc:chgData name="Rebecca Diaz-Castrejon" userId="S::rebecca_neimandcollaborative.com#ext#@ncconnect.onmicrosoft.com::2e9df2d5-df92-4e5c-ad51-805d35800e25" providerId="AD" clId="Web-{8A652073-68A3-0D28-807A-723566E27EE8}" dt="2024-07-11T14:22:52.275" v="4"/>
        <pc:sldMkLst>
          <pc:docMk/>
          <pc:sldMk cId="2579085756" sldId="2147478963"/>
        </pc:sldMkLst>
        <pc:extLst>
          <p:ext xmlns:p="http://schemas.openxmlformats.org/presentationml/2006/main" uri="{D6D511B9-2390-475A-947B-AFAB55BFBCF1}">
            <pc226:cmChg xmlns:pc226="http://schemas.microsoft.com/office/powerpoint/2022/06/main/command" chg="mod modRxn">
              <pc226:chgData name="Rebecca Diaz-Castrejon" userId="S::rebecca_neimandcollaborative.com#ext#@ncconnect.onmicrosoft.com::2e9df2d5-df92-4e5c-ad51-805d35800e25" providerId="AD" clId="Web-{8A652073-68A3-0D28-807A-723566E27EE8}" dt="2024-07-11T14:22:52.275" v="4"/>
              <pc2:cmMkLst xmlns:pc2="http://schemas.microsoft.com/office/powerpoint/2019/9/main/command">
                <pc:docMk/>
                <pc:sldMk cId="2579085756" sldId="2147478963"/>
                <pc2:cmMk id="{07FA10E4-EF83-4E0D-BE2D-5E14A481B4C0}"/>
              </pc2:cmMkLst>
            </pc226:cmChg>
          </p:ext>
        </pc:extLst>
      </pc:sldChg>
    </pc:docChg>
  </pc:docChgLst>
  <pc:docChgLst>
    <pc:chgData name="Rebecca Diaz-Castrejon" userId="S::rebecca_neimandcollaborative.com#ext#@ncconnect.onmicrosoft.com::2e9df2d5-df92-4e5c-ad51-805d35800e25" providerId="AD" clId="Web-{E9E76FB8-6602-2A4F-3A0C-96AAD18DCA10}"/>
    <pc:docChg chg="modSld">
      <pc:chgData name="Rebecca Diaz-Castrejon" userId="S::rebecca_neimandcollaborative.com#ext#@ncconnect.onmicrosoft.com::2e9df2d5-df92-4e5c-ad51-805d35800e25" providerId="AD" clId="Web-{E9E76FB8-6602-2A4F-3A0C-96AAD18DCA10}" dt="2024-07-23T11:11:54.322" v="74" actId="20577"/>
      <pc:docMkLst>
        <pc:docMk/>
      </pc:docMkLst>
      <pc:sldChg chg="modSp modCm">
        <pc:chgData name="Rebecca Diaz-Castrejon" userId="S::rebecca_neimandcollaborative.com#ext#@ncconnect.onmicrosoft.com::2e9df2d5-df92-4e5c-ad51-805d35800e25" providerId="AD" clId="Web-{E9E76FB8-6602-2A4F-3A0C-96AAD18DCA10}" dt="2024-07-23T11:11:54.322" v="74" actId="20577"/>
        <pc:sldMkLst>
          <pc:docMk/>
          <pc:sldMk cId="3500858486" sldId="2147478977"/>
        </pc:sldMkLst>
        <pc:spChg chg="mod">
          <ac:chgData name="Rebecca Diaz-Castrejon" userId="S::rebecca_neimandcollaborative.com#ext#@ncconnect.onmicrosoft.com::2e9df2d5-df92-4e5c-ad51-805d35800e25" providerId="AD" clId="Web-{E9E76FB8-6602-2A4F-3A0C-96AAD18DCA10}" dt="2024-07-23T11:11:54.322" v="74" actId="20577"/>
          <ac:spMkLst>
            <pc:docMk/>
            <pc:sldMk cId="3500858486" sldId="2147478977"/>
            <ac:spMk id="28" creationId="{7E51B53B-63D0-4B61-F894-FF66F2A9D2AA}"/>
          </ac:spMkLst>
        </pc:spChg>
        <pc:picChg chg="mod">
          <ac:chgData name="Rebecca Diaz-Castrejon" userId="S::rebecca_neimandcollaborative.com#ext#@ncconnect.onmicrosoft.com::2e9df2d5-df92-4e5c-ad51-805d35800e25" providerId="AD" clId="Web-{E9E76FB8-6602-2A4F-3A0C-96AAD18DCA10}" dt="2024-07-23T11:11:04.290" v="0" actId="14100"/>
          <ac:picMkLst>
            <pc:docMk/>
            <pc:sldMk cId="3500858486" sldId="2147478977"/>
            <ac:picMk id="27" creationId="{A95C17E0-8072-7DB7-B311-8258DAAED6CC}"/>
          </ac:picMkLst>
        </pc:picChg>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E9E76FB8-6602-2A4F-3A0C-96AAD18DCA10}" dt="2024-07-23T11:11:52.275" v="73" actId="20577"/>
              <pc2:cmMkLst xmlns:pc2="http://schemas.microsoft.com/office/powerpoint/2019/9/main/command">
                <pc:docMk/>
                <pc:sldMk cId="3500858486" sldId="2147478977"/>
                <pc2:cmMk id="{467320B2-4027-48F4-B5E6-0000BC9BA36E}"/>
              </pc2:cmMkLst>
            </pc226:cmChg>
            <pc226:cmChg xmlns:pc226="http://schemas.microsoft.com/office/powerpoint/2022/06/main/command" chg="mod">
              <pc226:chgData name="Rebecca Diaz-Castrejon" userId="S::rebecca_neimandcollaborative.com#ext#@ncconnect.onmicrosoft.com::2e9df2d5-df92-4e5c-ad51-805d35800e25" providerId="AD" clId="Web-{E9E76FB8-6602-2A4F-3A0C-96AAD18DCA10}" dt="2024-07-23T11:11:52.275" v="73" actId="20577"/>
              <pc2:cmMkLst xmlns:pc2="http://schemas.microsoft.com/office/powerpoint/2019/9/main/command">
                <pc:docMk/>
                <pc:sldMk cId="3500858486" sldId="2147478977"/>
                <pc2:cmMk id="{0C0BFCC7-5112-4212-AE4F-1AC33EA58FDA}"/>
              </pc2:cmMkLst>
            </pc226:cmChg>
            <pc226:cmChg xmlns:pc226="http://schemas.microsoft.com/office/powerpoint/2022/06/main/command" chg="mod">
              <pc226:chgData name="Rebecca Diaz-Castrejon" userId="S::rebecca_neimandcollaborative.com#ext#@ncconnect.onmicrosoft.com::2e9df2d5-df92-4e5c-ad51-805d35800e25" providerId="AD" clId="Web-{E9E76FB8-6602-2A4F-3A0C-96AAD18DCA10}" dt="2024-07-23T11:11:52.275" v="73" actId="20577"/>
              <pc2:cmMkLst xmlns:pc2="http://schemas.microsoft.com/office/powerpoint/2019/9/main/command">
                <pc:docMk/>
                <pc:sldMk cId="3500858486" sldId="2147478977"/>
                <pc2:cmMk id="{8DA052D3-4D80-4A98-A726-3C13D231D39D}"/>
              </pc2:cmMkLst>
            </pc226:cmChg>
          </p:ext>
        </pc:extLst>
      </pc:sldChg>
    </pc:docChg>
  </pc:docChgLst>
  <pc:docChgLst>
    <pc:chgData name="Rebecca Diaz-Castrejon" userId="S::rebecca_neimandcollaborative.com#ext#@ncconnect.onmicrosoft.com::2e9df2d5-df92-4e5c-ad51-805d35800e25" providerId="AD" clId="Web-{3C6CD530-2BDD-A3A4-8527-E27757C5B8E8}"/>
    <pc:docChg chg="modSld">
      <pc:chgData name="Rebecca Diaz-Castrejon" userId="S::rebecca_neimandcollaborative.com#ext#@ncconnect.onmicrosoft.com::2e9df2d5-df92-4e5c-ad51-805d35800e25" providerId="AD" clId="Web-{3C6CD530-2BDD-A3A4-8527-E27757C5B8E8}" dt="2024-08-15T20:04:34.459" v="5" actId="20577"/>
      <pc:docMkLst>
        <pc:docMk/>
      </pc:docMkLst>
      <pc:sldChg chg="modSp">
        <pc:chgData name="Rebecca Diaz-Castrejon" userId="S::rebecca_neimandcollaborative.com#ext#@ncconnect.onmicrosoft.com::2e9df2d5-df92-4e5c-ad51-805d35800e25" providerId="AD" clId="Web-{3C6CD530-2BDD-A3A4-8527-E27757C5B8E8}" dt="2024-08-15T20:04:21.005" v="3" actId="14100"/>
        <pc:sldMkLst>
          <pc:docMk/>
          <pc:sldMk cId="1282052852" sldId="2147478960"/>
        </pc:sldMkLst>
        <pc:spChg chg="mod">
          <ac:chgData name="Rebecca Diaz-Castrejon" userId="S::rebecca_neimandcollaborative.com#ext#@ncconnect.onmicrosoft.com::2e9df2d5-df92-4e5c-ad51-805d35800e25" providerId="AD" clId="Web-{3C6CD530-2BDD-A3A4-8527-E27757C5B8E8}" dt="2024-08-15T20:04:21.005" v="3" actId="14100"/>
          <ac:spMkLst>
            <pc:docMk/>
            <pc:sldMk cId="1282052852" sldId="2147478960"/>
            <ac:spMk id="26" creationId="{00000000-0000-0000-0000-000000000000}"/>
          </ac:spMkLst>
        </pc:spChg>
      </pc:sldChg>
      <pc:sldChg chg="modSp">
        <pc:chgData name="Rebecca Diaz-Castrejon" userId="S::rebecca_neimandcollaborative.com#ext#@ncconnect.onmicrosoft.com::2e9df2d5-df92-4e5c-ad51-805d35800e25" providerId="AD" clId="Web-{3C6CD530-2BDD-A3A4-8527-E27757C5B8E8}" dt="2024-08-15T20:04:34.459" v="5" actId="20577"/>
        <pc:sldMkLst>
          <pc:docMk/>
          <pc:sldMk cId="2755150454" sldId="2147478981"/>
        </pc:sldMkLst>
        <pc:spChg chg="mod">
          <ac:chgData name="Rebecca Diaz-Castrejon" userId="S::rebecca_neimandcollaborative.com#ext#@ncconnect.onmicrosoft.com::2e9df2d5-df92-4e5c-ad51-805d35800e25" providerId="AD" clId="Web-{3C6CD530-2BDD-A3A4-8527-E27757C5B8E8}" dt="2024-08-15T20:04:34.459" v="5" actId="20577"/>
          <ac:spMkLst>
            <pc:docMk/>
            <pc:sldMk cId="2755150454" sldId="2147478981"/>
            <ac:spMk id="16" creationId="{9F91D981-3D7B-DEDA-6C50-4CC5DC28EC07}"/>
          </ac:spMkLst>
        </pc:spChg>
      </pc:sldChg>
    </pc:docChg>
  </pc:docChgLst>
  <pc:docChgLst>
    <pc:chgData name="Rebecca Diaz-Castrejon" userId="S::rebecca_neimandcollaborative.com#ext#@ncconnect.onmicrosoft.com::2e9df2d5-df92-4e5c-ad51-805d35800e25" providerId="AD" clId="Web-{81448346-BECB-A0E1-5FB3-F2C9A9D15625}"/>
    <pc:docChg chg="modSld">
      <pc:chgData name="Rebecca Diaz-Castrejon" userId="S::rebecca_neimandcollaborative.com#ext#@ncconnect.onmicrosoft.com::2e9df2d5-df92-4e5c-ad51-805d35800e25" providerId="AD" clId="Web-{81448346-BECB-A0E1-5FB3-F2C9A9D15625}" dt="2024-06-06T19:39:30.502" v="40"/>
      <pc:docMkLst>
        <pc:docMk/>
      </pc:docMkLst>
      <pc:sldChg chg="modSp modCm">
        <pc:chgData name="Rebecca Diaz-Castrejon" userId="S::rebecca_neimandcollaborative.com#ext#@ncconnect.onmicrosoft.com::2e9df2d5-df92-4e5c-ad51-805d35800e25" providerId="AD" clId="Web-{81448346-BECB-A0E1-5FB3-F2C9A9D15625}" dt="2024-06-06T19:39:30.502" v="40"/>
        <pc:sldMkLst>
          <pc:docMk/>
          <pc:sldMk cId="0" sldId="256"/>
        </pc:sldMkLst>
        <pc:spChg chg="mod">
          <ac:chgData name="Rebecca Diaz-Castrejon" userId="S::rebecca_neimandcollaborative.com#ext#@ncconnect.onmicrosoft.com::2e9df2d5-df92-4e5c-ad51-805d35800e25" providerId="AD" clId="Web-{81448346-BECB-A0E1-5FB3-F2C9A9D15625}" dt="2024-06-06T19:39:20.001" v="38" actId="20577"/>
          <ac:spMkLst>
            <pc:docMk/>
            <pc:sldMk cId="0" sldId="256"/>
            <ac:spMk id="17" creationId="{00000000-0000-0000-0000-000000000000}"/>
          </ac:spMkLst>
        </pc:spChg>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81448346-BECB-A0E1-5FB3-F2C9A9D15625}" dt="2024-06-06T19:39:20.001" v="38" actId="20577"/>
              <pc2:cmMkLst xmlns:pc2="http://schemas.microsoft.com/office/powerpoint/2019/9/main/command">
                <pc:docMk/>
                <pc:sldMk cId="0" sldId="256"/>
                <pc2:cmMk id="{A6D27468-979B-477D-94B7-B206D49A39F0}"/>
              </pc2:cmMkLst>
            </pc226:cmChg>
            <pc226:cmChg xmlns:pc226="http://schemas.microsoft.com/office/powerpoint/2022/06/main/command" chg="mod">
              <pc226:chgData name="Rebecca Diaz-Castrejon" userId="S::rebecca_neimandcollaborative.com#ext#@ncconnect.onmicrosoft.com::2e9df2d5-df92-4e5c-ad51-805d35800e25" providerId="AD" clId="Web-{81448346-BECB-A0E1-5FB3-F2C9A9D15625}" dt="2024-06-06T19:39:30.502" v="40"/>
              <pc2:cmMkLst xmlns:pc2="http://schemas.microsoft.com/office/powerpoint/2019/9/main/command">
                <pc:docMk/>
                <pc:sldMk cId="0" sldId="256"/>
                <pc2:cmMk id="{D3B58C7D-9229-43C5-B789-208012FFDBDB}"/>
              </pc2:cmMkLst>
              <pc226:cmRplyChg chg="add">
                <pc226:chgData name="Rebecca Diaz-Castrejon" userId="S::rebecca_neimandcollaborative.com#ext#@ncconnect.onmicrosoft.com::2e9df2d5-df92-4e5c-ad51-805d35800e25" providerId="AD" clId="Web-{81448346-BECB-A0E1-5FB3-F2C9A9D15625}" dt="2024-06-06T19:39:28.252" v="39"/>
                <pc2:cmRplyMkLst xmlns:pc2="http://schemas.microsoft.com/office/powerpoint/2019/9/main/command">
                  <pc:docMk/>
                  <pc:sldMk cId="0" sldId="256"/>
                  <pc2:cmMk id="{D3B58C7D-9229-43C5-B789-208012FFDBDB}"/>
                  <pc2:cmRplyMk id="{2E7A82E5-6DF1-4919-9748-BAB89A22CD6B}"/>
                </pc2:cmRplyMkLst>
              </pc226:cmRplyChg>
            </pc226:cmChg>
          </p:ext>
        </pc:extLst>
      </pc:sldChg>
      <pc:sldChg chg="modSp modCm">
        <pc:chgData name="Rebecca Diaz-Castrejon" userId="S::rebecca_neimandcollaborative.com#ext#@ncconnect.onmicrosoft.com::2e9df2d5-df92-4e5c-ad51-805d35800e25" providerId="AD" clId="Web-{81448346-BECB-A0E1-5FB3-F2C9A9D15625}" dt="2024-06-06T19:39:05.626" v="30"/>
        <pc:sldMkLst>
          <pc:docMk/>
          <pc:sldMk cId="0" sldId="2147478920"/>
        </pc:sldMkLst>
        <pc:spChg chg="mod">
          <ac:chgData name="Rebecca Diaz-Castrejon" userId="S::rebecca_neimandcollaborative.com#ext#@ncconnect.onmicrosoft.com::2e9df2d5-df92-4e5c-ad51-805d35800e25" providerId="AD" clId="Web-{81448346-BECB-A0E1-5FB3-F2C9A9D15625}" dt="2024-06-06T19:38:28.907" v="28" actId="20577"/>
          <ac:spMkLst>
            <pc:docMk/>
            <pc:sldMk cId="0" sldId="2147478920"/>
            <ac:spMk id="16" creationId="{00000000-0000-0000-0000-000000000000}"/>
          </ac:spMkLst>
        </pc:spChg>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81448346-BECB-A0E1-5FB3-F2C9A9D15625}" dt="2024-06-06T19:39:05.626" v="30"/>
              <pc2:cmMkLst xmlns:pc2="http://schemas.microsoft.com/office/powerpoint/2019/9/main/command">
                <pc:docMk/>
                <pc:sldMk cId="0" sldId="2147478920"/>
                <pc2:cmMk id="{253F202E-09BD-44CD-BADC-DDF5A121179C}"/>
              </pc2:cmMkLst>
              <pc226:cmRplyChg chg="add">
                <pc226:chgData name="Rebecca Diaz-Castrejon" userId="S::rebecca_neimandcollaborative.com#ext#@ncconnect.onmicrosoft.com::2e9df2d5-df92-4e5c-ad51-805d35800e25" providerId="AD" clId="Web-{81448346-BECB-A0E1-5FB3-F2C9A9D15625}" dt="2024-06-06T19:39:02.954" v="29"/>
                <pc2:cmRplyMkLst xmlns:pc2="http://schemas.microsoft.com/office/powerpoint/2019/9/main/command">
                  <pc:docMk/>
                  <pc:sldMk cId="0" sldId="2147478920"/>
                  <pc2:cmMk id="{253F202E-09BD-44CD-BADC-DDF5A121179C}"/>
                  <pc2:cmRplyMk id="{159AA96D-4DE9-4BE9-8AEA-231C18A0D4AE}"/>
                </pc2:cmRplyMkLst>
              </pc226:cmRplyChg>
            </pc226:cmChg>
            <pc226:cmChg xmlns:pc226="http://schemas.microsoft.com/office/powerpoint/2022/06/main/command" chg="mod">
              <pc226:chgData name="Rebecca Diaz-Castrejon" userId="S::rebecca_neimandcollaborative.com#ext#@ncconnect.onmicrosoft.com::2e9df2d5-df92-4e5c-ad51-805d35800e25" providerId="AD" clId="Web-{81448346-BECB-A0E1-5FB3-F2C9A9D15625}" dt="2024-06-06T19:38:24.563" v="25" actId="20577"/>
              <pc2:cmMkLst xmlns:pc2="http://schemas.microsoft.com/office/powerpoint/2019/9/main/command">
                <pc:docMk/>
                <pc:sldMk cId="0" sldId="2147478920"/>
                <pc2:cmMk id="{974F62D0-C6FD-415E-BFDC-38AECF254524}"/>
              </pc2:cmMkLst>
            </pc226:cmChg>
          </p:ext>
        </pc:extLst>
      </pc:sldChg>
      <pc:sldChg chg="modCm">
        <pc:chgData name="Rebecca Diaz-Castrejon" userId="S::rebecca_neimandcollaborative.com#ext#@ncconnect.onmicrosoft.com::2e9df2d5-df92-4e5c-ad51-805d35800e25" providerId="AD" clId="Web-{81448346-BECB-A0E1-5FB3-F2C9A9D15625}" dt="2024-06-06T19:18:59.416" v="0"/>
        <pc:sldMkLst>
          <pc:docMk/>
          <pc:sldMk cId="0" sldId="2147478923"/>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81448346-BECB-A0E1-5FB3-F2C9A9D15625}" dt="2024-06-06T19:18:59.416" v="0"/>
              <pc2:cmMkLst xmlns:pc2="http://schemas.microsoft.com/office/powerpoint/2019/9/main/command">
                <pc:docMk/>
                <pc:sldMk cId="0" sldId="2147478923"/>
                <pc2:cmMk id="{3F934CF0-4F55-48DF-87EE-302CE75EE7A9}"/>
              </pc2:cmMkLst>
            </pc226:cmChg>
          </p:ext>
        </pc:extLst>
      </pc:sldChg>
      <pc:sldChg chg="addSp delSp modSp modCm">
        <pc:chgData name="Rebecca Diaz-Castrejon" userId="S::rebecca_neimandcollaborative.com#ext#@ncconnect.onmicrosoft.com::2e9df2d5-df92-4e5c-ad51-805d35800e25" providerId="AD" clId="Web-{81448346-BECB-A0E1-5FB3-F2C9A9D15625}" dt="2024-06-06T19:35:54.373" v="21" actId="1076"/>
        <pc:sldMkLst>
          <pc:docMk/>
          <pc:sldMk cId="0" sldId="2147478924"/>
        </pc:sldMkLst>
        <pc:spChg chg="mod">
          <ac:chgData name="Rebecca Diaz-Castrejon" userId="S::rebecca_neimandcollaborative.com#ext#@ncconnect.onmicrosoft.com::2e9df2d5-df92-4e5c-ad51-805d35800e25" providerId="AD" clId="Web-{81448346-BECB-A0E1-5FB3-F2C9A9D15625}" dt="2024-06-06T19:35:00.356" v="13" actId="14100"/>
          <ac:spMkLst>
            <pc:docMk/>
            <pc:sldMk cId="0" sldId="2147478924"/>
            <ac:spMk id="5" creationId="{00000000-0000-0000-0000-000000000000}"/>
          </ac:spMkLst>
        </pc:spChg>
        <pc:spChg chg="del">
          <ac:chgData name="Rebecca Diaz-Castrejon" userId="S::rebecca_neimandcollaborative.com#ext#@ncconnect.onmicrosoft.com::2e9df2d5-df92-4e5c-ad51-805d35800e25" providerId="AD" clId="Web-{81448346-BECB-A0E1-5FB3-F2C9A9D15625}" dt="2024-06-06T19:33:35.948" v="3"/>
          <ac:spMkLst>
            <pc:docMk/>
            <pc:sldMk cId="0" sldId="2147478924"/>
            <ac:spMk id="6" creationId="{00000000-0000-0000-0000-000000000000}"/>
          </ac:spMkLst>
        </pc:spChg>
        <pc:spChg chg="mod">
          <ac:chgData name="Rebecca Diaz-Castrejon" userId="S::rebecca_neimandcollaborative.com#ext#@ncconnect.onmicrosoft.com::2e9df2d5-df92-4e5c-ad51-805d35800e25" providerId="AD" clId="Web-{81448346-BECB-A0E1-5FB3-F2C9A9D15625}" dt="2024-06-06T19:35:18.638" v="15" actId="14100"/>
          <ac:spMkLst>
            <pc:docMk/>
            <pc:sldMk cId="0" sldId="2147478924"/>
            <ac:spMk id="10" creationId="{00000000-0000-0000-0000-000000000000}"/>
          </ac:spMkLst>
        </pc:spChg>
        <pc:grpChg chg="mod">
          <ac:chgData name="Rebecca Diaz-Castrejon" userId="S::rebecca_neimandcollaborative.com#ext#@ncconnect.onmicrosoft.com::2e9df2d5-df92-4e5c-ad51-805d35800e25" providerId="AD" clId="Web-{81448346-BECB-A0E1-5FB3-F2C9A9D15625}" dt="2024-06-06T19:35:09.028" v="14" actId="14100"/>
          <ac:grpSpMkLst>
            <pc:docMk/>
            <pc:sldMk cId="0" sldId="2147478924"/>
            <ac:grpSpMk id="2" creationId="{00000000-0000-0000-0000-000000000000}"/>
          </ac:grpSpMkLst>
        </pc:grpChg>
        <pc:picChg chg="add del mod">
          <ac:chgData name="Rebecca Diaz-Castrejon" userId="S::rebecca_neimandcollaborative.com#ext#@ncconnect.onmicrosoft.com::2e9df2d5-df92-4e5c-ad51-805d35800e25" providerId="AD" clId="Web-{81448346-BECB-A0E1-5FB3-F2C9A9D15625}" dt="2024-06-06T19:33:51.605" v="6"/>
          <ac:picMkLst>
            <pc:docMk/>
            <pc:sldMk cId="0" sldId="2147478924"/>
            <ac:picMk id="16" creationId="{E128112E-9576-EB71-1C7F-C7B9FD58DF85}"/>
          </ac:picMkLst>
        </pc:picChg>
        <pc:picChg chg="add mod modCrop">
          <ac:chgData name="Rebecca Diaz-Castrejon" userId="S::rebecca_neimandcollaborative.com#ext#@ncconnect.onmicrosoft.com::2e9df2d5-df92-4e5c-ad51-805d35800e25" providerId="AD" clId="Web-{81448346-BECB-A0E1-5FB3-F2C9A9D15625}" dt="2024-06-06T19:35:54.373" v="21" actId="1076"/>
          <ac:picMkLst>
            <pc:docMk/>
            <pc:sldMk cId="0" sldId="2147478924"/>
            <ac:picMk id="17" creationId="{D78DA54D-988B-28A5-610A-276F59C51F41}"/>
          </ac:picMkLst>
        </pc:picChg>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81448346-BECB-A0E1-5FB3-F2C9A9D15625}" dt="2024-06-06T19:33:32.729" v="2"/>
              <pc2:cmMkLst xmlns:pc2="http://schemas.microsoft.com/office/powerpoint/2019/9/main/command">
                <pc:docMk/>
                <pc:sldMk cId="0" sldId="2147478924"/>
                <pc2:cmMk id="{A4555C4F-C7A2-4A16-A6EF-EB8A26EE19E2}"/>
              </pc2:cmMkLst>
              <pc226:cmRplyChg chg="add">
                <pc226:chgData name="Rebecca Diaz-Castrejon" userId="S::rebecca_neimandcollaborative.com#ext#@ncconnect.onmicrosoft.com::2e9df2d5-df92-4e5c-ad51-805d35800e25" providerId="AD" clId="Web-{81448346-BECB-A0E1-5FB3-F2C9A9D15625}" dt="2024-06-06T19:33:30.448" v="1"/>
                <pc2:cmRplyMkLst xmlns:pc2="http://schemas.microsoft.com/office/powerpoint/2019/9/main/command">
                  <pc:docMk/>
                  <pc:sldMk cId="0" sldId="2147478924"/>
                  <pc2:cmMk id="{A4555C4F-C7A2-4A16-A6EF-EB8A26EE19E2}"/>
                  <pc2:cmRplyMk id="{BAAFA596-C466-4F87-AAEA-3236BBE2ED1E}"/>
                </pc2:cmRplyMkLst>
              </pc226:cmRplyChg>
            </pc226:cmChg>
          </p:ext>
        </pc:extLst>
      </pc:sldChg>
    </pc:docChg>
  </pc:docChgLst>
  <pc:docChgLst>
    <pc:chgData name="Rebecca Diaz-Castrejon" userId="S::rebecca_neimandcollaborative.com#ext#@ncconnect.onmicrosoft.com::2e9df2d5-df92-4e5c-ad51-805d35800e25" providerId="AD" clId="Web-{FBB008BB-4790-A0CA-C630-E53D4F18EDE1}"/>
    <pc:docChg chg="addSld delSld modSld">
      <pc:chgData name="Rebecca Diaz-Castrejon" userId="S::rebecca_neimandcollaborative.com#ext#@ncconnect.onmicrosoft.com::2e9df2d5-df92-4e5c-ad51-805d35800e25" providerId="AD" clId="Web-{FBB008BB-4790-A0CA-C630-E53D4F18EDE1}" dt="2024-07-15T21:24:21.756" v="130"/>
      <pc:docMkLst>
        <pc:docMk/>
      </pc:docMkLst>
      <pc:sldChg chg="addSp modSp">
        <pc:chgData name="Rebecca Diaz-Castrejon" userId="S::rebecca_neimandcollaborative.com#ext#@ncconnect.onmicrosoft.com::2e9df2d5-df92-4e5c-ad51-805d35800e25" providerId="AD" clId="Web-{FBB008BB-4790-A0CA-C630-E53D4F18EDE1}" dt="2024-07-15T20:56:13.164" v="25"/>
        <pc:sldMkLst>
          <pc:docMk/>
          <pc:sldMk cId="3137744759" sldId="2147478952"/>
        </pc:sldMkLst>
        <pc:grpChg chg="add">
          <ac:chgData name="Rebecca Diaz-Castrejon" userId="S::rebecca_neimandcollaborative.com#ext#@ncconnect.onmicrosoft.com::2e9df2d5-df92-4e5c-ad51-805d35800e25" providerId="AD" clId="Web-{FBB008BB-4790-A0CA-C630-E53D4F18EDE1}" dt="2024-07-15T20:56:13.164" v="25"/>
          <ac:grpSpMkLst>
            <pc:docMk/>
            <pc:sldMk cId="3137744759" sldId="2147478952"/>
            <ac:grpSpMk id="53" creationId="{E42534AB-11C0-F797-3007-8BD981B88FCA}"/>
          </ac:grpSpMkLst>
        </pc:grpChg>
        <pc:picChg chg="add mod">
          <ac:chgData name="Rebecca Diaz-Castrejon" userId="S::rebecca_neimandcollaborative.com#ext#@ncconnect.onmicrosoft.com::2e9df2d5-df92-4e5c-ad51-805d35800e25" providerId="AD" clId="Web-{FBB008BB-4790-A0CA-C630-E53D4F18EDE1}" dt="2024-07-15T20:56:03.556" v="24" actId="1076"/>
          <ac:picMkLst>
            <pc:docMk/>
            <pc:sldMk cId="3137744759" sldId="2147478952"/>
            <ac:picMk id="24" creationId="{9F02AA6F-2B04-C4AB-E569-F5060D8EAFE6}"/>
          </ac:picMkLst>
        </pc:picChg>
        <pc:picChg chg="mod modCrop">
          <ac:chgData name="Rebecca Diaz-Castrejon" userId="S::rebecca_neimandcollaborative.com#ext#@ncconnect.onmicrosoft.com::2e9df2d5-df92-4e5c-ad51-805d35800e25" providerId="AD" clId="Web-{FBB008BB-4790-A0CA-C630-E53D4F18EDE1}" dt="2024-07-15T20:55:52.445" v="22"/>
          <ac:picMkLst>
            <pc:docMk/>
            <pc:sldMk cId="3137744759" sldId="2147478952"/>
            <ac:picMk id="56" creationId="{33B77C88-5C4B-31F0-5777-417BDA64F6A5}"/>
          </ac:picMkLst>
        </pc:picChg>
      </pc:sldChg>
      <pc:sldChg chg="addSp delSp modSp">
        <pc:chgData name="Rebecca Diaz-Castrejon" userId="S::rebecca_neimandcollaborative.com#ext#@ncconnect.onmicrosoft.com::2e9df2d5-df92-4e5c-ad51-805d35800e25" providerId="AD" clId="Web-{FBB008BB-4790-A0CA-C630-E53D4F18EDE1}" dt="2024-07-15T21:24:21.756" v="130"/>
        <pc:sldMkLst>
          <pc:docMk/>
          <pc:sldMk cId="2464339035" sldId="2147478969"/>
        </pc:sldMkLst>
        <pc:spChg chg="mod">
          <ac:chgData name="Rebecca Diaz-Castrejon" userId="S::rebecca_neimandcollaborative.com#ext#@ncconnect.onmicrosoft.com::2e9df2d5-df92-4e5c-ad51-805d35800e25" providerId="AD" clId="Web-{FBB008BB-4790-A0CA-C630-E53D4F18EDE1}" dt="2024-07-15T21:21:00.065" v="112" actId="1076"/>
          <ac:spMkLst>
            <pc:docMk/>
            <pc:sldMk cId="2464339035" sldId="2147478969"/>
            <ac:spMk id="3" creationId="{FDC75A34-8362-3794-158E-8EC6D636E992}"/>
          </ac:spMkLst>
        </pc:spChg>
        <pc:spChg chg="mod">
          <ac:chgData name="Rebecca Diaz-Castrejon" userId="S::rebecca_neimandcollaborative.com#ext#@ncconnect.onmicrosoft.com::2e9df2d5-df92-4e5c-ad51-805d35800e25" providerId="AD" clId="Web-{FBB008BB-4790-A0CA-C630-E53D4F18EDE1}" dt="2024-07-15T21:21:00.268" v="116" actId="1076"/>
          <ac:spMkLst>
            <pc:docMk/>
            <pc:sldMk cId="2464339035" sldId="2147478969"/>
            <ac:spMk id="5" creationId="{DA59821A-69F4-98ED-03C3-D117BFA4A184}"/>
          </ac:spMkLst>
        </pc:spChg>
        <pc:spChg chg="mod">
          <ac:chgData name="Rebecca Diaz-Castrejon" userId="S::rebecca_neimandcollaborative.com#ext#@ncconnect.onmicrosoft.com::2e9df2d5-df92-4e5c-ad51-805d35800e25" providerId="AD" clId="Web-{FBB008BB-4790-A0CA-C630-E53D4F18EDE1}" dt="2024-07-15T21:21:00.050" v="111" actId="1076"/>
          <ac:spMkLst>
            <pc:docMk/>
            <pc:sldMk cId="2464339035" sldId="2147478969"/>
            <ac:spMk id="7" creationId="{1123461F-9F7D-F6A8-0DDD-4FFBD6702141}"/>
          </ac:spMkLst>
        </pc:spChg>
        <pc:spChg chg="mod">
          <ac:chgData name="Rebecca Diaz-Castrejon" userId="S::rebecca_neimandcollaborative.com#ext#@ncconnect.onmicrosoft.com::2e9df2d5-df92-4e5c-ad51-805d35800e25" providerId="AD" clId="Web-{FBB008BB-4790-A0CA-C630-E53D4F18EDE1}" dt="2024-07-15T21:21:00.284" v="117" actId="1076"/>
          <ac:spMkLst>
            <pc:docMk/>
            <pc:sldMk cId="2464339035" sldId="2147478969"/>
            <ac:spMk id="8" creationId="{A3972492-34DD-0DE6-84E4-B1404B3F6BA6}"/>
          </ac:spMkLst>
        </pc:spChg>
        <pc:spChg chg="mod">
          <ac:chgData name="Rebecca Diaz-Castrejon" userId="S::rebecca_neimandcollaborative.com#ext#@ncconnect.onmicrosoft.com::2e9df2d5-df92-4e5c-ad51-805d35800e25" providerId="AD" clId="Web-{FBB008BB-4790-A0CA-C630-E53D4F18EDE1}" dt="2024-07-15T21:21:10.862" v="119" actId="20577"/>
          <ac:spMkLst>
            <pc:docMk/>
            <pc:sldMk cId="2464339035" sldId="2147478969"/>
            <ac:spMk id="9" creationId="{86B71533-C0EA-D236-A511-4D0CC44DD5C8}"/>
          </ac:spMkLst>
        </pc:spChg>
        <pc:spChg chg="add del mod">
          <ac:chgData name="Rebecca Diaz-Castrejon" userId="S::rebecca_neimandcollaborative.com#ext#@ncconnect.onmicrosoft.com::2e9df2d5-df92-4e5c-ad51-805d35800e25" providerId="AD" clId="Web-{FBB008BB-4790-A0CA-C630-E53D4F18EDE1}" dt="2024-07-15T20:57:52.291" v="36" actId="14100"/>
          <ac:spMkLst>
            <pc:docMk/>
            <pc:sldMk cId="2464339035" sldId="2147478969"/>
            <ac:spMk id="51" creationId="{00000000-0000-0000-0000-000000000000}"/>
          </ac:spMkLst>
        </pc:spChg>
        <pc:spChg chg="mod">
          <ac:chgData name="Rebecca Diaz-Castrejon" userId="S::rebecca_neimandcollaborative.com#ext#@ncconnect.onmicrosoft.com::2e9df2d5-df92-4e5c-ad51-805d35800e25" providerId="AD" clId="Web-{FBB008BB-4790-A0CA-C630-E53D4F18EDE1}" dt="2024-07-15T21:21:28.144" v="122" actId="20577"/>
          <ac:spMkLst>
            <pc:docMk/>
            <pc:sldMk cId="2464339035" sldId="2147478969"/>
            <ac:spMk id="52" creationId="{00000000-0000-0000-0000-000000000000}"/>
          </ac:spMkLst>
        </pc:spChg>
        <pc:picChg chg="add mod ord">
          <ac:chgData name="Rebecca Diaz-Castrejon" userId="S::rebecca_neimandcollaborative.com#ext#@ncconnect.onmicrosoft.com::2e9df2d5-df92-4e5c-ad51-805d35800e25" providerId="AD" clId="Web-{FBB008BB-4790-A0CA-C630-E53D4F18EDE1}" dt="2024-07-15T21:21:00.159" v="114" actId="1076"/>
          <ac:picMkLst>
            <pc:docMk/>
            <pc:sldMk cId="2464339035" sldId="2147478969"/>
            <ac:picMk id="4" creationId="{1F925D25-2FF7-3430-3B85-0820B9EC4F18}"/>
          </ac:picMkLst>
        </pc:picChg>
        <pc:picChg chg="add del mod">
          <ac:chgData name="Rebecca Diaz-Castrejon" userId="S::rebecca_neimandcollaborative.com#ext#@ncconnect.onmicrosoft.com::2e9df2d5-df92-4e5c-ad51-805d35800e25" providerId="AD" clId="Web-{FBB008BB-4790-A0CA-C630-E53D4F18EDE1}" dt="2024-07-15T21:01:45.826" v="64"/>
          <ac:picMkLst>
            <pc:docMk/>
            <pc:sldMk cId="2464339035" sldId="2147478969"/>
            <ac:picMk id="6" creationId="{3F8CA2B9-D9E9-D8EF-715E-5C4B4E085FDD}"/>
          </ac:picMkLst>
        </pc:picChg>
        <pc:picChg chg="add mod ord">
          <ac:chgData name="Rebecca Diaz-Castrejon" userId="S::rebecca_neimandcollaborative.com#ext#@ncconnect.onmicrosoft.com::2e9df2d5-df92-4e5c-ad51-805d35800e25" providerId="AD" clId="Web-{FBB008BB-4790-A0CA-C630-E53D4F18EDE1}" dt="2024-07-15T21:21:00.018" v="110" actId="1076"/>
          <ac:picMkLst>
            <pc:docMk/>
            <pc:sldMk cId="2464339035" sldId="2147478969"/>
            <ac:picMk id="11" creationId="{B263849B-22BB-9083-96B0-31E62AB73686}"/>
          </ac:picMkLst>
        </pc:picChg>
        <pc:picChg chg="add mod ord">
          <ac:chgData name="Rebecca Diaz-Castrejon" userId="S::rebecca_neimandcollaborative.com#ext#@ncconnect.onmicrosoft.com::2e9df2d5-df92-4e5c-ad51-805d35800e25" providerId="AD" clId="Web-{FBB008BB-4790-A0CA-C630-E53D4F18EDE1}" dt="2024-07-15T21:20:59.940" v="109" actId="1076"/>
          <ac:picMkLst>
            <pc:docMk/>
            <pc:sldMk cId="2464339035" sldId="2147478969"/>
            <ac:picMk id="12" creationId="{D03080DA-0B48-BAFB-61EE-FF09F71555B3}"/>
          </ac:picMkLst>
        </pc:picChg>
        <pc:picChg chg="add mod ord">
          <ac:chgData name="Rebecca Diaz-Castrejon" userId="S::rebecca_neimandcollaborative.com#ext#@ncconnect.onmicrosoft.com::2e9df2d5-df92-4e5c-ad51-805d35800e25" providerId="AD" clId="Web-{FBB008BB-4790-A0CA-C630-E53D4F18EDE1}" dt="2024-07-15T21:21:00.237" v="115" actId="1076"/>
          <ac:picMkLst>
            <pc:docMk/>
            <pc:sldMk cId="2464339035" sldId="2147478969"/>
            <ac:picMk id="13" creationId="{D2BBC3D9-E6EC-441F-8745-A57110DD5D19}"/>
          </ac:picMkLst>
        </pc:picChg>
        <pc:picChg chg="add del mod">
          <ac:chgData name="Rebecca Diaz-Castrejon" userId="S::rebecca_neimandcollaborative.com#ext#@ncconnect.onmicrosoft.com::2e9df2d5-df92-4e5c-ad51-805d35800e25" providerId="AD" clId="Web-{FBB008BB-4790-A0CA-C630-E53D4F18EDE1}" dt="2024-07-15T21:24:21.756" v="130"/>
          <ac:picMkLst>
            <pc:docMk/>
            <pc:sldMk cId="2464339035" sldId="2147478969"/>
            <ac:picMk id="14" creationId="{91F95570-387D-C6AC-9447-B4A3723C4FB7}"/>
          </ac:picMkLst>
        </pc:picChg>
      </pc:sldChg>
      <pc:sldChg chg="add del replId">
        <pc:chgData name="Rebecca Diaz-Castrejon" userId="S::rebecca_neimandcollaborative.com#ext#@ncconnect.onmicrosoft.com::2e9df2d5-df92-4e5c-ad51-805d35800e25" providerId="AD" clId="Web-{FBB008BB-4790-A0CA-C630-E53D4F18EDE1}" dt="2024-07-15T20:57:06.196" v="28"/>
        <pc:sldMkLst>
          <pc:docMk/>
          <pc:sldMk cId="2251341762" sldId="2147478976"/>
        </pc:sldMkLst>
      </pc:sldChg>
    </pc:docChg>
  </pc:docChgLst>
  <pc:docChgLst>
    <pc:chgData name="Rebecca Diaz-Castrejon" userId="S::rebecca_neimandcollaborative.com#ext#@ncconnect.onmicrosoft.com::2e9df2d5-df92-4e5c-ad51-805d35800e25" providerId="AD" clId="Web-{A8CC1038-66C5-8553-5387-2EAC6641F761}"/>
    <pc:docChg chg="modSld">
      <pc:chgData name="Rebecca Diaz-Castrejon" userId="S::rebecca_neimandcollaborative.com#ext#@ncconnect.onmicrosoft.com::2e9df2d5-df92-4e5c-ad51-805d35800e25" providerId="AD" clId="Web-{A8CC1038-66C5-8553-5387-2EAC6641F761}" dt="2024-07-10T17:14:50.122" v="119" actId="20577"/>
      <pc:docMkLst>
        <pc:docMk/>
      </pc:docMkLst>
      <pc:sldChg chg="modSp">
        <pc:chgData name="Rebecca Diaz-Castrejon" userId="S::rebecca_neimandcollaborative.com#ext#@ncconnect.onmicrosoft.com::2e9df2d5-df92-4e5c-ad51-805d35800e25" providerId="AD" clId="Web-{A8CC1038-66C5-8553-5387-2EAC6641F761}" dt="2024-07-10T17:14:50.122" v="119" actId="20577"/>
        <pc:sldMkLst>
          <pc:docMk/>
          <pc:sldMk cId="1886286786" sldId="2147376866"/>
        </pc:sldMkLst>
        <pc:spChg chg="mod">
          <ac:chgData name="Rebecca Diaz-Castrejon" userId="S::rebecca_neimandcollaborative.com#ext#@ncconnect.onmicrosoft.com::2e9df2d5-df92-4e5c-ad51-805d35800e25" providerId="AD" clId="Web-{A8CC1038-66C5-8553-5387-2EAC6641F761}" dt="2024-07-10T17:14:50.122" v="119" actId="20577"/>
          <ac:spMkLst>
            <pc:docMk/>
            <pc:sldMk cId="1886286786" sldId="2147376866"/>
            <ac:spMk id="6" creationId="{7AC1AC46-3901-E135-9698-FA5FFB6B8D0A}"/>
          </ac:spMkLst>
        </pc:spChg>
      </pc:sldChg>
      <pc:sldChg chg="addSp modSp">
        <pc:chgData name="Rebecca Diaz-Castrejon" userId="S::rebecca_neimandcollaborative.com#ext#@ncconnect.onmicrosoft.com::2e9df2d5-df92-4e5c-ad51-805d35800e25" providerId="AD" clId="Web-{A8CC1038-66C5-8553-5387-2EAC6641F761}" dt="2024-07-10T17:07:37.332" v="114" actId="1076"/>
        <pc:sldMkLst>
          <pc:docMk/>
          <pc:sldMk cId="2786167085" sldId="2147478936"/>
        </pc:sldMkLst>
        <pc:spChg chg="add mod">
          <ac:chgData name="Rebecca Diaz-Castrejon" userId="S::rebecca_neimandcollaborative.com#ext#@ncconnect.onmicrosoft.com::2e9df2d5-df92-4e5c-ad51-805d35800e25" providerId="AD" clId="Web-{A8CC1038-66C5-8553-5387-2EAC6641F761}" dt="2024-07-10T17:07:37.269" v="112" actId="1076"/>
          <ac:spMkLst>
            <pc:docMk/>
            <pc:sldMk cId="2786167085" sldId="2147478936"/>
            <ac:spMk id="3" creationId="{A628B2ED-9A54-CA43-AB70-BBDC327136CA}"/>
          </ac:spMkLst>
        </pc:spChg>
        <pc:spChg chg="add mod">
          <ac:chgData name="Rebecca Diaz-Castrejon" userId="S::rebecca_neimandcollaborative.com#ext#@ncconnect.onmicrosoft.com::2e9df2d5-df92-4e5c-ad51-805d35800e25" providerId="AD" clId="Web-{A8CC1038-66C5-8553-5387-2EAC6641F761}" dt="2024-07-10T17:07:37.285" v="113" actId="1076"/>
          <ac:spMkLst>
            <pc:docMk/>
            <pc:sldMk cId="2786167085" sldId="2147478936"/>
            <ac:spMk id="4" creationId="{8DEFD14A-CB1F-3256-301F-E76B475F5EBA}"/>
          </ac:spMkLst>
        </pc:spChg>
        <pc:spChg chg="mod">
          <ac:chgData name="Rebecca Diaz-Castrejon" userId="S::rebecca_neimandcollaborative.com#ext#@ncconnect.onmicrosoft.com::2e9df2d5-df92-4e5c-ad51-805d35800e25" providerId="AD" clId="Web-{A8CC1038-66C5-8553-5387-2EAC6641F761}" dt="2024-07-10T16:40:10.539" v="53" actId="1076"/>
          <ac:spMkLst>
            <pc:docMk/>
            <pc:sldMk cId="2786167085" sldId="2147478936"/>
            <ac:spMk id="5" creationId="{D8A20F91-FC69-50B1-66A7-A4F410E60B3A}"/>
          </ac:spMkLst>
        </pc:spChg>
        <pc:spChg chg="mod">
          <ac:chgData name="Rebecca Diaz-Castrejon" userId="S::rebecca_neimandcollaborative.com#ext#@ncconnect.onmicrosoft.com::2e9df2d5-df92-4e5c-ad51-805d35800e25" providerId="AD" clId="Web-{A8CC1038-66C5-8553-5387-2EAC6641F761}" dt="2024-07-10T17:07:37.051" v="104" actId="1076"/>
          <ac:spMkLst>
            <pc:docMk/>
            <pc:sldMk cId="2786167085" sldId="2147478936"/>
            <ac:spMk id="6" creationId="{00000000-0000-0000-0000-000000000000}"/>
          </ac:spMkLst>
        </pc:spChg>
        <pc:spChg chg="mod">
          <ac:chgData name="Rebecca Diaz-Castrejon" userId="S::rebecca_neimandcollaborative.com#ext#@ncconnect.onmicrosoft.com::2e9df2d5-df92-4e5c-ad51-805d35800e25" providerId="AD" clId="Web-{A8CC1038-66C5-8553-5387-2EAC6641F761}" dt="2024-07-10T17:07:37.082" v="105" actId="1076"/>
          <ac:spMkLst>
            <pc:docMk/>
            <pc:sldMk cId="2786167085" sldId="2147478936"/>
            <ac:spMk id="7" creationId="{00000000-0000-0000-0000-000000000000}"/>
          </ac:spMkLst>
        </pc:spChg>
        <pc:spChg chg="mod">
          <ac:chgData name="Rebecca Diaz-Castrejon" userId="S::rebecca_neimandcollaborative.com#ext#@ncconnect.onmicrosoft.com::2e9df2d5-df92-4e5c-ad51-805d35800e25" providerId="AD" clId="Web-{A8CC1038-66C5-8553-5387-2EAC6641F761}" dt="2024-07-10T17:07:37.144" v="108" actId="1076"/>
          <ac:spMkLst>
            <pc:docMk/>
            <pc:sldMk cId="2786167085" sldId="2147478936"/>
            <ac:spMk id="8" creationId="{00000000-0000-0000-0000-000000000000}"/>
          </ac:spMkLst>
        </pc:spChg>
        <pc:spChg chg="add mod">
          <ac:chgData name="Rebecca Diaz-Castrejon" userId="S::rebecca_neimandcollaborative.com#ext#@ncconnect.onmicrosoft.com::2e9df2d5-df92-4e5c-ad51-805d35800e25" providerId="AD" clId="Web-{A8CC1038-66C5-8553-5387-2EAC6641F761}" dt="2024-07-10T17:07:37.332" v="114" actId="1076"/>
          <ac:spMkLst>
            <pc:docMk/>
            <pc:sldMk cId="2786167085" sldId="2147478936"/>
            <ac:spMk id="9" creationId="{C1D26F1F-B7A0-33B8-563C-EC5FE925DACA}"/>
          </ac:spMkLst>
        </pc:spChg>
        <pc:spChg chg="mod">
          <ac:chgData name="Rebecca Diaz-Castrejon" userId="S::rebecca_neimandcollaborative.com#ext#@ncconnect.onmicrosoft.com::2e9df2d5-df92-4e5c-ad51-805d35800e25" providerId="AD" clId="Web-{A8CC1038-66C5-8553-5387-2EAC6641F761}" dt="2024-07-10T17:07:37.238" v="111" actId="1076"/>
          <ac:spMkLst>
            <pc:docMk/>
            <pc:sldMk cId="2786167085" sldId="2147478936"/>
            <ac:spMk id="10" creationId="{00000000-0000-0000-0000-000000000000}"/>
          </ac:spMkLst>
        </pc:spChg>
        <pc:spChg chg="mod">
          <ac:chgData name="Rebecca Diaz-Castrejon" userId="S::rebecca_neimandcollaborative.com#ext#@ncconnect.onmicrosoft.com::2e9df2d5-df92-4e5c-ad51-805d35800e25" providerId="AD" clId="Web-{A8CC1038-66C5-8553-5387-2EAC6641F761}" dt="2024-07-10T17:07:37.176" v="109" actId="1076"/>
          <ac:spMkLst>
            <pc:docMk/>
            <pc:sldMk cId="2786167085" sldId="2147478936"/>
            <ac:spMk id="11" creationId="{00000000-0000-0000-0000-000000000000}"/>
          </ac:spMkLst>
        </pc:spChg>
        <pc:spChg chg="mod">
          <ac:chgData name="Rebecca Diaz-Castrejon" userId="S::rebecca_neimandcollaborative.com#ext#@ncconnect.onmicrosoft.com::2e9df2d5-df92-4e5c-ad51-805d35800e25" providerId="AD" clId="Web-{A8CC1038-66C5-8553-5387-2EAC6641F761}" dt="2024-07-10T17:07:37.191" v="110" actId="1076"/>
          <ac:spMkLst>
            <pc:docMk/>
            <pc:sldMk cId="2786167085" sldId="2147478936"/>
            <ac:spMk id="12" creationId="{00000000-0000-0000-0000-000000000000}"/>
          </ac:spMkLst>
        </pc:spChg>
        <pc:spChg chg="mod">
          <ac:chgData name="Rebecca Diaz-Castrejon" userId="S::rebecca_neimandcollaborative.com#ext#@ncconnect.onmicrosoft.com::2e9df2d5-df92-4e5c-ad51-805d35800e25" providerId="AD" clId="Web-{A8CC1038-66C5-8553-5387-2EAC6641F761}" dt="2024-07-10T17:07:37.097" v="106" actId="1076"/>
          <ac:spMkLst>
            <pc:docMk/>
            <pc:sldMk cId="2786167085" sldId="2147478936"/>
            <ac:spMk id="13" creationId="{00000000-0000-0000-0000-000000000000}"/>
          </ac:spMkLst>
        </pc:spChg>
        <pc:spChg chg="mod">
          <ac:chgData name="Rebecca Diaz-Castrejon" userId="S::rebecca_neimandcollaborative.com#ext#@ncconnect.onmicrosoft.com::2e9df2d5-df92-4e5c-ad51-805d35800e25" providerId="AD" clId="Web-{A8CC1038-66C5-8553-5387-2EAC6641F761}" dt="2024-07-10T17:07:37.129" v="107" actId="1076"/>
          <ac:spMkLst>
            <pc:docMk/>
            <pc:sldMk cId="2786167085" sldId="2147478936"/>
            <ac:spMk id="14" creationId="{00000000-0000-0000-0000-000000000000}"/>
          </ac:spMkLst>
        </pc:spChg>
        <pc:spChg chg="mod">
          <ac:chgData name="Rebecca Diaz-Castrejon" userId="S::rebecca_neimandcollaborative.com#ext#@ncconnect.onmicrosoft.com::2e9df2d5-df92-4e5c-ad51-805d35800e25" providerId="AD" clId="Web-{A8CC1038-66C5-8553-5387-2EAC6641F761}" dt="2024-07-10T16:40:10.554" v="54" actId="1076"/>
          <ac:spMkLst>
            <pc:docMk/>
            <pc:sldMk cId="2786167085" sldId="2147478936"/>
            <ac:spMk id="15" creationId="{8A54DFCB-A36B-E5F0-2E1E-484825D15082}"/>
          </ac:spMkLst>
        </pc:spChg>
      </pc:sldChg>
    </pc:docChg>
  </pc:docChgLst>
  <pc:docChgLst>
    <pc:chgData name="Rebecca Diaz-Castrejon" userId="S::rebecca_neimandcollaborative.com#ext#@ncconnect.onmicrosoft.com::2e9df2d5-df92-4e5c-ad51-805d35800e25" providerId="AD" clId="Web-{E3F65DF8-38DB-505F-B0BD-FAE698BCE8CC}"/>
    <pc:docChg chg="modSld">
      <pc:chgData name="Rebecca Diaz-Castrejon" userId="S::rebecca_neimandcollaborative.com#ext#@ncconnect.onmicrosoft.com::2e9df2d5-df92-4e5c-ad51-805d35800e25" providerId="AD" clId="Web-{E3F65DF8-38DB-505F-B0BD-FAE698BCE8CC}" dt="2024-08-15T04:50:12.629" v="80" actId="20577"/>
      <pc:docMkLst>
        <pc:docMk/>
      </pc:docMkLst>
      <pc:sldChg chg="modSp">
        <pc:chgData name="Rebecca Diaz-Castrejon" userId="S::rebecca_neimandcollaborative.com#ext#@ncconnect.onmicrosoft.com::2e9df2d5-df92-4e5c-ad51-805d35800e25" providerId="AD" clId="Web-{E3F65DF8-38DB-505F-B0BD-FAE698BCE8CC}" dt="2024-08-15T04:45:04.841" v="36" actId="20577"/>
        <pc:sldMkLst>
          <pc:docMk/>
          <pc:sldMk cId="775686506" sldId="2147478966"/>
        </pc:sldMkLst>
        <pc:spChg chg="mod">
          <ac:chgData name="Rebecca Diaz-Castrejon" userId="S::rebecca_neimandcollaborative.com#ext#@ncconnect.onmicrosoft.com::2e9df2d5-df92-4e5c-ad51-805d35800e25" providerId="AD" clId="Web-{E3F65DF8-38DB-505F-B0BD-FAE698BCE8CC}" dt="2024-08-15T04:45:04.841" v="36" actId="20577"/>
          <ac:spMkLst>
            <pc:docMk/>
            <pc:sldMk cId="775686506" sldId="2147478966"/>
            <ac:spMk id="3" creationId="{255A3288-5AA8-3055-8765-96EF049E3C49}"/>
          </ac:spMkLst>
        </pc:spChg>
      </pc:sldChg>
      <pc:sldChg chg="modSp">
        <pc:chgData name="Rebecca Diaz-Castrejon" userId="S::rebecca_neimandcollaborative.com#ext#@ncconnect.onmicrosoft.com::2e9df2d5-df92-4e5c-ad51-805d35800e25" providerId="AD" clId="Web-{E3F65DF8-38DB-505F-B0BD-FAE698BCE8CC}" dt="2024-08-15T04:50:12.629" v="80" actId="20577"/>
        <pc:sldMkLst>
          <pc:docMk/>
          <pc:sldMk cId="3500858486" sldId="2147478977"/>
        </pc:sldMkLst>
        <pc:spChg chg="mod">
          <ac:chgData name="Rebecca Diaz-Castrejon" userId="S::rebecca_neimandcollaborative.com#ext#@ncconnect.onmicrosoft.com::2e9df2d5-df92-4e5c-ad51-805d35800e25" providerId="AD" clId="Web-{E3F65DF8-38DB-505F-B0BD-FAE698BCE8CC}" dt="2024-08-15T04:50:12.629" v="80" actId="20577"/>
          <ac:spMkLst>
            <pc:docMk/>
            <pc:sldMk cId="3500858486" sldId="2147478977"/>
            <ac:spMk id="14" creationId="{65078824-248D-0861-D938-EAA7F044F4A8}"/>
          </ac:spMkLst>
        </pc:spChg>
      </pc:sldChg>
      <pc:sldChg chg="modSp">
        <pc:chgData name="Rebecca Diaz-Castrejon" userId="S::rebecca_neimandcollaborative.com#ext#@ncconnect.onmicrosoft.com::2e9df2d5-df92-4e5c-ad51-805d35800e25" providerId="AD" clId="Web-{E3F65DF8-38DB-505F-B0BD-FAE698BCE8CC}" dt="2024-08-15T04:48:49.939" v="75" actId="20577"/>
        <pc:sldMkLst>
          <pc:docMk/>
          <pc:sldMk cId="4240203115" sldId="2147478978"/>
        </pc:sldMkLst>
        <pc:spChg chg="mod">
          <ac:chgData name="Rebecca Diaz-Castrejon" userId="S::rebecca_neimandcollaborative.com#ext#@ncconnect.onmicrosoft.com::2e9df2d5-df92-4e5c-ad51-805d35800e25" providerId="AD" clId="Web-{E3F65DF8-38DB-505F-B0BD-FAE698BCE8CC}" dt="2024-08-15T04:48:49.939" v="75" actId="20577"/>
          <ac:spMkLst>
            <pc:docMk/>
            <pc:sldMk cId="4240203115" sldId="2147478978"/>
            <ac:spMk id="10" creationId="{DB138BBF-5056-F111-0010-C1F8ACF27303}"/>
          </ac:spMkLst>
        </pc:spChg>
      </pc:sldChg>
      <pc:sldChg chg="modSp">
        <pc:chgData name="Rebecca Diaz-Castrejon" userId="S::rebecca_neimandcollaborative.com#ext#@ncconnect.onmicrosoft.com::2e9df2d5-df92-4e5c-ad51-805d35800e25" providerId="AD" clId="Web-{E3F65DF8-38DB-505F-B0BD-FAE698BCE8CC}" dt="2024-08-15T04:43:53.183" v="12" actId="1076"/>
        <pc:sldMkLst>
          <pc:docMk/>
          <pc:sldMk cId="2755150454" sldId="2147478981"/>
        </pc:sldMkLst>
        <pc:spChg chg="mod">
          <ac:chgData name="Rebecca Diaz-Castrejon" userId="S::rebecca_neimandcollaborative.com#ext#@ncconnect.onmicrosoft.com::2e9df2d5-df92-4e5c-ad51-805d35800e25" providerId="AD" clId="Web-{E3F65DF8-38DB-505F-B0BD-FAE698BCE8CC}" dt="2024-08-15T04:43:47.464" v="11" actId="1076"/>
          <ac:spMkLst>
            <pc:docMk/>
            <pc:sldMk cId="2755150454" sldId="2147478981"/>
            <ac:spMk id="11" creationId="{EAAA8287-F449-8ECF-B83A-CD6CB8437ED9}"/>
          </ac:spMkLst>
        </pc:spChg>
        <pc:spChg chg="mod">
          <ac:chgData name="Rebecca Diaz-Castrejon" userId="S::rebecca_neimandcollaborative.com#ext#@ncconnect.onmicrosoft.com::2e9df2d5-df92-4e5c-ad51-805d35800e25" providerId="AD" clId="Web-{E3F65DF8-38DB-505F-B0BD-FAE698BCE8CC}" dt="2024-08-15T04:43:53.183" v="12" actId="1076"/>
          <ac:spMkLst>
            <pc:docMk/>
            <pc:sldMk cId="2755150454" sldId="2147478981"/>
            <ac:spMk id="13" creationId="{429A1D8B-A555-EBBE-129D-EE07C3242CA5}"/>
          </ac:spMkLst>
        </pc:spChg>
      </pc:sldChg>
      <pc:sldChg chg="modSp">
        <pc:chgData name="Rebecca Diaz-Castrejon" userId="S::rebecca_neimandcollaborative.com#ext#@ncconnect.onmicrosoft.com::2e9df2d5-df92-4e5c-ad51-805d35800e25" providerId="AD" clId="Web-{E3F65DF8-38DB-505F-B0BD-FAE698BCE8CC}" dt="2024-08-15T04:45:28.607" v="42" actId="20577"/>
        <pc:sldMkLst>
          <pc:docMk/>
          <pc:sldMk cId="787076014" sldId="2147478988"/>
        </pc:sldMkLst>
        <pc:spChg chg="mod">
          <ac:chgData name="Rebecca Diaz-Castrejon" userId="S::rebecca_neimandcollaborative.com#ext#@ncconnect.onmicrosoft.com::2e9df2d5-df92-4e5c-ad51-805d35800e25" providerId="AD" clId="Web-{E3F65DF8-38DB-505F-B0BD-FAE698BCE8CC}" dt="2024-08-15T04:45:28.607" v="42" actId="20577"/>
          <ac:spMkLst>
            <pc:docMk/>
            <pc:sldMk cId="787076014" sldId="2147478988"/>
            <ac:spMk id="3" creationId="{255A3288-5AA8-3055-8765-96EF049E3C49}"/>
          </ac:spMkLst>
        </pc:spChg>
      </pc:sldChg>
      <pc:sldChg chg="modSp">
        <pc:chgData name="Rebecca Diaz-Castrejon" userId="S::rebecca_neimandcollaborative.com#ext#@ncconnect.onmicrosoft.com::2e9df2d5-df92-4e5c-ad51-805d35800e25" providerId="AD" clId="Web-{E3F65DF8-38DB-505F-B0BD-FAE698BCE8CC}" dt="2024-08-15T04:45:21.373" v="39" actId="20577"/>
        <pc:sldMkLst>
          <pc:docMk/>
          <pc:sldMk cId="1150341760" sldId="2147478989"/>
        </pc:sldMkLst>
        <pc:spChg chg="mod">
          <ac:chgData name="Rebecca Diaz-Castrejon" userId="S::rebecca_neimandcollaborative.com#ext#@ncconnect.onmicrosoft.com::2e9df2d5-df92-4e5c-ad51-805d35800e25" providerId="AD" clId="Web-{E3F65DF8-38DB-505F-B0BD-FAE698BCE8CC}" dt="2024-08-15T04:45:21.373" v="39" actId="20577"/>
          <ac:spMkLst>
            <pc:docMk/>
            <pc:sldMk cId="1150341760" sldId="2147478989"/>
            <ac:spMk id="3" creationId="{255A3288-5AA8-3055-8765-96EF049E3C49}"/>
          </ac:spMkLst>
        </pc:spChg>
      </pc:sldChg>
    </pc:docChg>
  </pc:docChgLst>
  <pc:docChgLst>
    <pc:chgData name="Marnay Meyer" userId="a449fada-48bd-49e2-8bc2-deb5e8b1231b" providerId="ADAL" clId="{3F19A12C-73E3-8748-93F2-07EE8A38F7AE}"/>
    <pc:docChg chg="undo custSel addSld delSld modSld">
      <pc:chgData name="Marnay Meyer" userId="a449fada-48bd-49e2-8bc2-deb5e8b1231b" providerId="ADAL" clId="{3F19A12C-73E3-8748-93F2-07EE8A38F7AE}" dt="2024-06-11T01:02:37.113" v="367" actId="13244"/>
      <pc:docMkLst>
        <pc:docMk/>
      </pc:docMkLst>
      <pc:sldChg chg="modSp mod">
        <pc:chgData name="Marnay Meyer" userId="a449fada-48bd-49e2-8bc2-deb5e8b1231b" providerId="ADAL" clId="{3F19A12C-73E3-8748-93F2-07EE8A38F7AE}" dt="2024-06-10T20:50:19.595" v="18" actId="13244"/>
        <pc:sldMkLst>
          <pc:docMk/>
          <pc:sldMk cId="0" sldId="256"/>
        </pc:sldMkLst>
        <pc:spChg chg="mod">
          <ac:chgData name="Marnay Meyer" userId="a449fada-48bd-49e2-8bc2-deb5e8b1231b" providerId="ADAL" clId="{3F19A12C-73E3-8748-93F2-07EE8A38F7AE}" dt="2024-06-10T20:29:41.649" v="2" actId="33935"/>
          <ac:spMkLst>
            <pc:docMk/>
            <pc:sldMk cId="0" sldId="256"/>
            <ac:spMk id="2" creationId="{00000000-0000-0000-0000-000000000000}"/>
          </ac:spMkLst>
        </pc:spChg>
        <pc:spChg chg="mod">
          <ac:chgData name="Marnay Meyer" userId="a449fada-48bd-49e2-8bc2-deb5e8b1231b" providerId="ADAL" clId="{3F19A12C-73E3-8748-93F2-07EE8A38F7AE}" dt="2024-06-10T20:29:41.649" v="2" actId="33935"/>
          <ac:spMkLst>
            <pc:docMk/>
            <pc:sldMk cId="0" sldId="256"/>
            <ac:spMk id="3" creationId="{00000000-0000-0000-0000-000000000000}"/>
          </ac:spMkLst>
        </pc:spChg>
        <pc:spChg chg="mod ord">
          <ac:chgData name="Marnay Meyer" userId="a449fada-48bd-49e2-8bc2-deb5e8b1231b" providerId="ADAL" clId="{3F19A12C-73E3-8748-93F2-07EE8A38F7AE}" dt="2024-06-10T20:49:46.427" v="14" actId="13244"/>
          <ac:spMkLst>
            <pc:docMk/>
            <pc:sldMk cId="0" sldId="256"/>
            <ac:spMk id="5" creationId="{00000000-0000-0000-0000-000000000000}"/>
          </ac:spMkLst>
        </pc:spChg>
        <pc:spChg chg="mod">
          <ac:chgData name="Marnay Meyer" userId="a449fada-48bd-49e2-8bc2-deb5e8b1231b" providerId="ADAL" clId="{3F19A12C-73E3-8748-93F2-07EE8A38F7AE}" dt="2024-06-10T20:29:41.649" v="2" actId="33935"/>
          <ac:spMkLst>
            <pc:docMk/>
            <pc:sldMk cId="0" sldId="256"/>
            <ac:spMk id="8" creationId="{00000000-0000-0000-0000-000000000000}"/>
          </ac:spMkLst>
        </pc:spChg>
        <pc:spChg chg="mod">
          <ac:chgData name="Marnay Meyer" userId="a449fada-48bd-49e2-8bc2-deb5e8b1231b" providerId="ADAL" clId="{3F19A12C-73E3-8748-93F2-07EE8A38F7AE}" dt="2024-06-10T20:29:41.649" v="2" actId="33935"/>
          <ac:spMkLst>
            <pc:docMk/>
            <pc:sldMk cId="0" sldId="256"/>
            <ac:spMk id="10" creationId="{00000000-0000-0000-0000-000000000000}"/>
          </ac:spMkLst>
        </pc:spChg>
        <pc:spChg chg="mod ord">
          <ac:chgData name="Marnay Meyer" userId="a449fada-48bd-49e2-8bc2-deb5e8b1231b" providerId="ADAL" clId="{3F19A12C-73E3-8748-93F2-07EE8A38F7AE}" dt="2024-06-10T20:49:40.836" v="12" actId="13244"/>
          <ac:spMkLst>
            <pc:docMk/>
            <pc:sldMk cId="0" sldId="256"/>
            <ac:spMk id="11" creationId="{00000000-0000-0000-0000-000000000000}"/>
          </ac:spMkLst>
        </pc:spChg>
        <pc:spChg chg="mod">
          <ac:chgData name="Marnay Meyer" userId="a449fada-48bd-49e2-8bc2-deb5e8b1231b" providerId="ADAL" clId="{3F19A12C-73E3-8748-93F2-07EE8A38F7AE}" dt="2024-06-10T20:29:41.649" v="2" actId="33935"/>
          <ac:spMkLst>
            <pc:docMk/>
            <pc:sldMk cId="0" sldId="256"/>
            <ac:spMk id="12" creationId="{00000000-0000-0000-0000-000000000000}"/>
          </ac:spMkLst>
        </pc:spChg>
        <pc:spChg chg="mod ord">
          <ac:chgData name="Marnay Meyer" userId="a449fada-48bd-49e2-8bc2-deb5e8b1231b" providerId="ADAL" clId="{3F19A12C-73E3-8748-93F2-07EE8A38F7AE}" dt="2024-06-10T20:49:56.463" v="15" actId="13244"/>
          <ac:spMkLst>
            <pc:docMk/>
            <pc:sldMk cId="0" sldId="256"/>
            <ac:spMk id="13" creationId="{00000000-0000-0000-0000-000000000000}"/>
          </ac:spMkLst>
        </pc:spChg>
        <pc:spChg chg="mod">
          <ac:chgData name="Marnay Meyer" userId="a449fada-48bd-49e2-8bc2-deb5e8b1231b" providerId="ADAL" clId="{3F19A12C-73E3-8748-93F2-07EE8A38F7AE}" dt="2024-06-10T20:29:41.649" v="2" actId="33935"/>
          <ac:spMkLst>
            <pc:docMk/>
            <pc:sldMk cId="0" sldId="256"/>
            <ac:spMk id="14" creationId="{00000000-0000-0000-0000-000000000000}"/>
          </ac:spMkLst>
        </pc:spChg>
        <pc:spChg chg="mod">
          <ac:chgData name="Marnay Meyer" userId="a449fada-48bd-49e2-8bc2-deb5e8b1231b" providerId="ADAL" clId="{3F19A12C-73E3-8748-93F2-07EE8A38F7AE}" dt="2024-06-10T20:29:41.649" v="2" actId="33935"/>
          <ac:spMkLst>
            <pc:docMk/>
            <pc:sldMk cId="0" sldId="256"/>
            <ac:spMk id="15" creationId="{00000000-0000-0000-0000-000000000000}"/>
          </ac:spMkLst>
        </pc:spChg>
        <pc:spChg chg="mod ord">
          <ac:chgData name="Marnay Meyer" userId="a449fada-48bd-49e2-8bc2-deb5e8b1231b" providerId="ADAL" clId="{3F19A12C-73E3-8748-93F2-07EE8A38F7AE}" dt="2024-06-10T20:49:44.065" v="13" actId="13244"/>
          <ac:spMkLst>
            <pc:docMk/>
            <pc:sldMk cId="0" sldId="256"/>
            <ac:spMk id="16" creationId="{00000000-0000-0000-0000-000000000000}"/>
          </ac:spMkLst>
        </pc:spChg>
        <pc:spChg chg="mod ord">
          <ac:chgData name="Marnay Meyer" userId="a449fada-48bd-49e2-8bc2-deb5e8b1231b" providerId="ADAL" clId="{3F19A12C-73E3-8748-93F2-07EE8A38F7AE}" dt="2024-06-10T20:50:02.048" v="16" actId="13244"/>
          <ac:spMkLst>
            <pc:docMk/>
            <pc:sldMk cId="0" sldId="256"/>
            <ac:spMk id="17" creationId="{00000000-0000-0000-0000-000000000000}"/>
          </ac:spMkLst>
        </pc:spChg>
        <pc:spChg chg="mod">
          <ac:chgData name="Marnay Meyer" userId="a449fada-48bd-49e2-8bc2-deb5e8b1231b" providerId="ADAL" clId="{3F19A12C-73E3-8748-93F2-07EE8A38F7AE}" dt="2024-06-10T20:29:41.649" v="2" actId="33935"/>
          <ac:spMkLst>
            <pc:docMk/>
            <pc:sldMk cId="0" sldId="256"/>
            <ac:spMk id="18" creationId="{00000000-0000-0000-0000-000000000000}"/>
          </ac:spMkLst>
        </pc:spChg>
        <pc:spChg chg="mod ord">
          <ac:chgData name="Marnay Meyer" userId="a449fada-48bd-49e2-8bc2-deb5e8b1231b" providerId="ADAL" clId="{3F19A12C-73E3-8748-93F2-07EE8A38F7AE}" dt="2024-06-10T20:50:14.240" v="17" actId="13244"/>
          <ac:spMkLst>
            <pc:docMk/>
            <pc:sldMk cId="0" sldId="256"/>
            <ac:spMk id="34" creationId="{49F0AD7A-C270-3132-A79D-1F68B57970D5}"/>
          </ac:spMkLst>
        </pc:spChg>
        <pc:grpChg chg="mod">
          <ac:chgData name="Marnay Meyer" userId="a449fada-48bd-49e2-8bc2-deb5e8b1231b" providerId="ADAL" clId="{3F19A12C-73E3-8748-93F2-07EE8A38F7AE}" dt="2024-06-10T20:29:41.649" v="2" actId="33935"/>
          <ac:grpSpMkLst>
            <pc:docMk/>
            <pc:sldMk cId="0" sldId="256"/>
            <ac:grpSpMk id="1" creationId="{00000000-0000-0000-0000-000000000000}"/>
          </ac:grpSpMkLst>
        </pc:grpChg>
        <pc:picChg chg="mod ord">
          <ac:chgData name="Marnay Meyer" userId="a449fada-48bd-49e2-8bc2-deb5e8b1231b" providerId="ADAL" clId="{3F19A12C-73E3-8748-93F2-07EE8A38F7AE}" dt="2024-06-10T20:50:19.595" v="18" actId="13244"/>
          <ac:picMkLst>
            <pc:docMk/>
            <pc:sldMk cId="0" sldId="256"/>
            <ac:picMk id="4" creationId="{C020C392-AD4E-AB29-5279-5A16C27E1788}"/>
          </ac:picMkLst>
        </pc:picChg>
      </pc:sldChg>
      <pc:sldChg chg="delSp modSp mod">
        <pc:chgData name="Marnay Meyer" userId="a449fada-48bd-49e2-8bc2-deb5e8b1231b" providerId="ADAL" clId="{3F19A12C-73E3-8748-93F2-07EE8A38F7AE}" dt="2024-06-11T01:02:37.113" v="367" actId="13244"/>
        <pc:sldMkLst>
          <pc:docMk/>
          <pc:sldMk cId="1858875103" sldId="2147376844"/>
        </pc:sldMkLst>
        <pc:spChg chg="ord">
          <ac:chgData name="Marnay Meyer" userId="a449fada-48bd-49e2-8bc2-deb5e8b1231b" providerId="ADAL" clId="{3F19A12C-73E3-8748-93F2-07EE8A38F7AE}" dt="2024-06-11T01:02:37.113" v="367" actId="13244"/>
          <ac:spMkLst>
            <pc:docMk/>
            <pc:sldMk cId="1858875103" sldId="2147376844"/>
            <ac:spMk id="3" creationId="{E71D07B9-895B-3731-D8B1-7163C48B03F3}"/>
          </ac:spMkLst>
        </pc:spChg>
        <pc:spChg chg="del">
          <ac:chgData name="Marnay Meyer" userId="a449fada-48bd-49e2-8bc2-deb5e8b1231b" providerId="ADAL" clId="{3F19A12C-73E3-8748-93F2-07EE8A38F7AE}" dt="2024-06-11T01:02:18.998" v="363" actId="478"/>
          <ac:spMkLst>
            <pc:docMk/>
            <pc:sldMk cId="1858875103" sldId="2147376844"/>
            <ac:spMk id="4" creationId="{89185E0B-751A-C7E4-1D00-B7C017AC70CB}"/>
          </ac:spMkLst>
        </pc:spChg>
        <pc:spChg chg="ord">
          <ac:chgData name="Marnay Meyer" userId="a449fada-48bd-49e2-8bc2-deb5e8b1231b" providerId="ADAL" clId="{3F19A12C-73E3-8748-93F2-07EE8A38F7AE}" dt="2024-06-11T01:02:23.467" v="364" actId="13244"/>
          <ac:spMkLst>
            <pc:docMk/>
            <pc:sldMk cId="1858875103" sldId="2147376844"/>
            <ac:spMk id="5" creationId="{ED80E914-46F9-38DB-BBD3-7D8A326D9F2F}"/>
          </ac:spMkLst>
        </pc:spChg>
        <pc:spChg chg="ord">
          <ac:chgData name="Marnay Meyer" userId="a449fada-48bd-49e2-8bc2-deb5e8b1231b" providerId="ADAL" clId="{3F19A12C-73E3-8748-93F2-07EE8A38F7AE}" dt="2024-06-11T01:02:28.156" v="365" actId="13244"/>
          <ac:spMkLst>
            <pc:docMk/>
            <pc:sldMk cId="1858875103" sldId="2147376844"/>
            <ac:spMk id="8" creationId="{1ABD3AD9-599A-457B-55FF-9C63B9968467}"/>
          </ac:spMkLst>
        </pc:spChg>
      </pc:sldChg>
      <pc:sldChg chg="modSp mod">
        <pc:chgData name="Marnay Meyer" userId="a449fada-48bd-49e2-8bc2-deb5e8b1231b" providerId="ADAL" clId="{3F19A12C-73E3-8748-93F2-07EE8A38F7AE}" dt="2024-06-10T20:49:31.215" v="11" actId="13244"/>
        <pc:sldMkLst>
          <pc:docMk/>
          <pc:sldMk cId="1886286786" sldId="2147376866"/>
        </pc:sldMkLst>
        <pc:spChg chg="ord">
          <ac:chgData name="Marnay Meyer" userId="a449fada-48bd-49e2-8bc2-deb5e8b1231b" providerId="ADAL" clId="{3F19A12C-73E3-8748-93F2-07EE8A38F7AE}" dt="2024-06-10T20:49:31.215" v="11" actId="13244"/>
          <ac:spMkLst>
            <pc:docMk/>
            <pc:sldMk cId="1886286786" sldId="2147376866"/>
            <ac:spMk id="6" creationId="{7AC1AC46-3901-E135-9698-FA5FFB6B8D0A}"/>
          </ac:spMkLst>
        </pc:spChg>
      </pc:sldChg>
      <pc:sldChg chg="modSp mod">
        <pc:chgData name="Marnay Meyer" userId="a449fada-48bd-49e2-8bc2-deb5e8b1231b" providerId="ADAL" clId="{3F19A12C-73E3-8748-93F2-07EE8A38F7AE}" dt="2024-06-10T20:49:04.667" v="10" actId="13244"/>
        <pc:sldMkLst>
          <pc:docMk/>
          <pc:sldMk cId="967207967" sldId="2147376879"/>
        </pc:sldMkLst>
        <pc:spChg chg="ord">
          <ac:chgData name="Marnay Meyer" userId="a449fada-48bd-49e2-8bc2-deb5e8b1231b" providerId="ADAL" clId="{3F19A12C-73E3-8748-93F2-07EE8A38F7AE}" dt="2024-06-10T20:49:04.667" v="10" actId="13244"/>
          <ac:spMkLst>
            <pc:docMk/>
            <pc:sldMk cId="967207967" sldId="2147376879"/>
            <ac:spMk id="2" creationId="{81C2CF07-59D9-AC3B-BA7B-B66000348317}"/>
          </ac:spMkLst>
        </pc:spChg>
        <pc:spChg chg="ord">
          <ac:chgData name="Marnay Meyer" userId="a449fada-48bd-49e2-8bc2-deb5e8b1231b" providerId="ADAL" clId="{3F19A12C-73E3-8748-93F2-07EE8A38F7AE}" dt="2024-06-10T20:48:58.510" v="9" actId="13244"/>
          <ac:spMkLst>
            <pc:docMk/>
            <pc:sldMk cId="967207967" sldId="2147376879"/>
            <ac:spMk id="6" creationId="{9C92BFFB-9DC7-7901-5A8F-48DB22985639}"/>
          </ac:spMkLst>
        </pc:spChg>
      </pc:sldChg>
      <pc:sldChg chg="addSp delSp modSp mod">
        <pc:chgData name="Marnay Meyer" userId="a449fada-48bd-49e2-8bc2-deb5e8b1231b" providerId="ADAL" clId="{3F19A12C-73E3-8748-93F2-07EE8A38F7AE}" dt="2024-06-11T00:16:29.205" v="106" actId="13244"/>
        <pc:sldMkLst>
          <pc:docMk/>
          <pc:sldMk cId="3838879139" sldId="2147478871"/>
        </pc:sldMkLst>
        <pc:spChg chg="del">
          <ac:chgData name="Marnay Meyer" userId="a449fada-48bd-49e2-8bc2-deb5e8b1231b" providerId="ADAL" clId="{3F19A12C-73E3-8748-93F2-07EE8A38F7AE}" dt="2024-06-11T00:16:01.847" v="99" actId="478"/>
          <ac:spMkLst>
            <pc:docMk/>
            <pc:sldMk cId="3838879139" sldId="2147478871"/>
            <ac:spMk id="5" creationId="{DAFF5792-BA26-B069-A073-EB85B6C9838E}"/>
          </ac:spMkLst>
        </pc:spChg>
        <pc:spChg chg="add del">
          <ac:chgData name="Marnay Meyer" userId="a449fada-48bd-49e2-8bc2-deb5e8b1231b" providerId="ADAL" clId="{3F19A12C-73E3-8748-93F2-07EE8A38F7AE}" dt="2024-06-11T00:16:05.372" v="101" actId="478"/>
          <ac:spMkLst>
            <pc:docMk/>
            <pc:sldMk cId="3838879139" sldId="2147478871"/>
            <ac:spMk id="9" creationId="{FF7AAAA0-8424-46BB-1272-7C2C993A7EB9}"/>
          </ac:spMkLst>
        </pc:spChg>
        <pc:spChg chg="ord">
          <ac:chgData name="Marnay Meyer" userId="a449fada-48bd-49e2-8bc2-deb5e8b1231b" providerId="ADAL" clId="{3F19A12C-73E3-8748-93F2-07EE8A38F7AE}" dt="2024-06-11T00:16:21.239" v="105" actId="13244"/>
          <ac:spMkLst>
            <pc:docMk/>
            <pc:sldMk cId="3838879139" sldId="2147478871"/>
            <ac:spMk id="17" creationId="{1871A19D-0494-3AA4-46BB-74F38864F77B}"/>
          </ac:spMkLst>
        </pc:spChg>
        <pc:spChg chg="ord">
          <ac:chgData name="Marnay Meyer" userId="a449fada-48bd-49e2-8bc2-deb5e8b1231b" providerId="ADAL" clId="{3F19A12C-73E3-8748-93F2-07EE8A38F7AE}" dt="2024-06-11T00:16:29.205" v="106" actId="13244"/>
          <ac:spMkLst>
            <pc:docMk/>
            <pc:sldMk cId="3838879139" sldId="2147478871"/>
            <ac:spMk id="31" creationId="{9C5910DA-D16A-7E2A-D30E-EFB78C563871}"/>
          </ac:spMkLst>
        </pc:spChg>
        <pc:graphicFrameChg chg="mod">
          <ac:chgData name="Marnay Meyer" userId="a449fada-48bd-49e2-8bc2-deb5e8b1231b" providerId="ADAL" clId="{3F19A12C-73E3-8748-93F2-07EE8A38F7AE}" dt="2024-06-11T00:16:07.332" v="102" actId="13244"/>
          <ac:graphicFrameMkLst>
            <pc:docMk/>
            <pc:sldMk cId="3838879139" sldId="2147478871"/>
            <ac:graphicFrameMk id="61" creationId="{65D79E62-9557-5B78-D7EA-7B142151F084}"/>
          </ac:graphicFrameMkLst>
        </pc:graphicFrameChg>
        <pc:picChg chg="ord">
          <ac:chgData name="Marnay Meyer" userId="a449fada-48bd-49e2-8bc2-deb5e8b1231b" providerId="ADAL" clId="{3F19A12C-73E3-8748-93F2-07EE8A38F7AE}" dt="2024-06-11T00:16:14.677" v="103" actId="13244"/>
          <ac:picMkLst>
            <pc:docMk/>
            <pc:sldMk cId="3838879139" sldId="2147478871"/>
            <ac:picMk id="32" creationId="{FBB256FE-6186-8CDC-CD90-A1C8D939E312}"/>
          </ac:picMkLst>
        </pc:picChg>
      </pc:sldChg>
      <pc:sldChg chg="delSp modSp del mod">
        <pc:chgData name="Marnay Meyer" userId="a449fada-48bd-49e2-8bc2-deb5e8b1231b" providerId="ADAL" clId="{3F19A12C-73E3-8748-93F2-07EE8A38F7AE}" dt="2024-06-11T00:50:27.677" v="333" actId="2696"/>
        <pc:sldMkLst>
          <pc:docMk/>
          <pc:sldMk cId="4248070286" sldId="2147478881"/>
        </pc:sldMkLst>
        <pc:spChg chg="ord">
          <ac:chgData name="Marnay Meyer" userId="a449fada-48bd-49e2-8bc2-deb5e8b1231b" providerId="ADAL" clId="{3F19A12C-73E3-8748-93F2-07EE8A38F7AE}" dt="2024-06-11T00:44:44.022" v="283" actId="13244"/>
          <ac:spMkLst>
            <pc:docMk/>
            <pc:sldMk cId="4248070286" sldId="2147478881"/>
            <ac:spMk id="21" creationId="{62AB6A96-A5BB-0467-564C-27B2A74D95DB}"/>
          </ac:spMkLst>
        </pc:spChg>
        <pc:spChg chg="ord">
          <ac:chgData name="Marnay Meyer" userId="a449fada-48bd-49e2-8bc2-deb5e8b1231b" providerId="ADAL" clId="{3F19A12C-73E3-8748-93F2-07EE8A38F7AE}" dt="2024-06-11T00:44:53.630" v="285" actId="13244"/>
          <ac:spMkLst>
            <pc:docMk/>
            <pc:sldMk cId="4248070286" sldId="2147478881"/>
            <ac:spMk id="23" creationId="{593130E3-9923-7734-6235-609D17D01A60}"/>
          </ac:spMkLst>
        </pc:spChg>
        <pc:spChg chg="ord">
          <ac:chgData name="Marnay Meyer" userId="a449fada-48bd-49e2-8bc2-deb5e8b1231b" providerId="ADAL" clId="{3F19A12C-73E3-8748-93F2-07EE8A38F7AE}" dt="2024-06-11T00:44:59.222" v="286" actId="13244"/>
          <ac:spMkLst>
            <pc:docMk/>
            <pc:sldMk cId="4248070286" sldId="2147478881"/>
            <ac:spMk id="24" creationId="{9DEAB870-35DC-7805-5F29-F61AAB567624}"/>
          </ac:spMkLst>
        </pc:spChg>
        <pc:spChg chg="ord">
          <ac:chgData name="Marnay Meyer" userId="a449fada-48bd-49e2-8bc2-deb5e8b1231b" providerId="ADAL" clId="{3F19A12C-73E3-8748-93F2-07EE8A38F7AE}" dt="2024-06-11T00:45:39.377" v="292" actId="13244"/>
          <ac:spMkLst>
            <pc:docMk/>
            <pc:sldMk cId="4248070286" sldId="2147478881"/>
            <ac:spMk id="29" creationId="{B78216ED-CD11-6AE6-F72A-443DEF93DF06}"/>
          </ac:spMkLst>
        </pc:spChg>
        <pc:spChg chg="ord">
          <ac:chgData name="Marnay Meyer" userId="a449fada-48bd-49e2-8bc2-deb5e8b1231b" providerId="ADAL" clId="{3F19A12C-73E3-8748-93F2-07EE8A38F7AE}" dt="2024-06-11T00:45:52.662" v="294" actId="13244"/>
          <ac:spMkLst>
            <pc:docMk/>
            <pc:sldMk cId="4248070286" sldId="2147478881"/>
            <ac:spMk id="30" creationId="{8CA9BC49-BBC1-F1B7-E8FF-DF3E47741831}"/>
          </ac:spMkLst>
        </pc:spChg>
        <pc:picChg chg="ord">
          <ac:chgData name="Marnay Meyer" userId="a449fada-48bd-49e2-8bc2-deb5e8b1231b" providerId="ADAL" clId="{3F19A12C-73E3-8748-93F2-07EE8A38F7AE}" dt="2024-06-11T00:45:17.394" v="288" actId="13244"/>
          <ac:picMkLst>
            <pc:docMk/>
            <pc:sldMk cId="4248070286" sldId="2147478881"/>
            <ac:picMk id="8" creationId="{A65B1BB3-7550-C401-3F28-8AAF29290DE2}"/>
          </ac:picMkLst>
        </pc:picChg>
        <pc:picChg chg="ord">
          <ac:chgData name="Marnay Meyer" userId="a449fada-48bd-49e2-8bc2-deb5e8b1231b" providerId="ADAL" clId="{3F19A12C-73E3-8748-93F2-07EE8A38F7AE}" dt="2024-06-11T00:44:49.487" v="284" actId="13244"/>
          <ac:picMkLst>
            <pc:docMk/>
            <pc:sldMk cId="4248070286" sldId="2147478881"/>
            <ac:picMk id="22" creationId="{0E1ABA2D-903E-92A4-F6DD-636D5D4F2515}"/>
          </ac:picMkLst>
        </pc:picChg>
        <pc:picChg chg="del ord">
          <ac:chgData name="Marnay Meyer" userId="a449fada-48bd-49e2-8bc2-deb5e8b1231b" providerId="ADAL" clId="{3F19A12C-73E3-8748-93F2-07EE8A38F7AE}" dt="2024-06-11T00:45:24.803" v="290" actId="478"/>
          <ac:picMkLst>
            <pc:docMk/>
            <pc:sldMk cId="4248070286" sldId="2147478881"/>
            <ac:picMk id="26" creationId="{272E731F-12B4-379C-FE50-573B56E1E27A}"/>
          </ac:picMkLst>
        </pc:picChg>
        <pc:picChg chg="ord">
          <ac:chgData name="Marnay Meyer" userId="a449fada-48bd-49e2-8bc2-deb5e8b1231b" providerId="ADAL" clId="{3F19A12C-73E3-8748-93F2-07EE8A38F7AE}" dt="2024-06-11T00:45:47.337" v="293" actId="13244"/>
          <ac:picMkLst>
            <pc:docMk/>
            <pc:sldMk cId="4248070286" sldId="2147478881"/>
            <ac:picMk id="31" creationId="{651F90B6-FCC1-4EED-4C44-C782083D8308}"/>
          </ac:picMkLst>
        </pc:picChg>
      </pc:sldChg>
      <pc:sldChg chg="addSp delSp modSp mod modClrScheme chgLayout">
        <pc:chgData name="Marnay Meyer" userId="a449fada-48bd-49e2-8bc2-deb5e8b1231b" providerId="ADAL" clId="{3F19A12C-73E3-8748-93F2-07EE8A38F7AE}" dt="2024-06-11T00:57:22.843" v="350" actId="13244"/>
        <pc:sldMkLst>
          <pc:docMk/>
          <pc:sldMk cId="2141003304" sldId="2147478884"/>
        </pc:sldMkLst>
        <pc:spChg chg="mod ord">
          <ac:chgData name="Marnay Meyer" userId="a449fada-48bd-49e2-8bc2-deb5e8b1231b" providerId="ADAL" clId="{3F19A12C-73E3-8748-93F2-07EE8A38F7AE}" dt="2024-06-11T00:50:19.720" v="329"/>
          <ac:spMkLst>
            <pc:docMk/>
            <pc:sldMk cId="2141003304" sldId="2147478884"/>
            <ac:spMk id="2" creationId="{F6E20B1C-18AE-8A2E-B65C-CBE067EAE162}"/>
          </ac:spMkLst>
        </pc:spChg>
        <pc:spChg chg="mod ord">
          <ac:chgData name="Marnay Meyer" userId="a449fada-48bd-49e2-8bc2-deb5e8b1231b" providerId="ADAL" clId="{3F19A12C-73E3-8748-93F2-07EE8A38F7AE}" dt="2024-06-11T00:50:21.568" v="332"/>
          <ac:spMkLst>
            <pc:docMk/>
            <pc:sldMk cId="2141003304" sldId="2147478884"/>
            <ac:spMk id="3" creationId="{ADE05FA3-88C6-B8B6-23F5-0AC8A9A1316F}"/>
          </ac:spMkLst>
        </pc:spChg>
        <pc:spChg chg="del ord">
          <ac:chgData name="Marnay Meyer" userId="a449fada-48bd-49e2-8bc2-deb5e8b1231b" providerId="ADAL" clId="{3F19A12C-73E3-8748-93F2-07EE8A38F7AE}" dt="2024-06-11T00:48:07.220" v="302" actId="478"/>
          <ac:spMkLst>
            <pc:docMk/>
            <pc:sldMk cId="2141003304" sldId="2147478884"/>
            <ac:spMk id="5" creationId="{C5E30386-01BA-2C77-E4A6-019EA04050F7}"/>
          </ac:spMkLst>
        </pc:spChg>
        <pc:spChg chg="mod ord">
          <ac:chgData name="Marnay Meyer" userId="a449fada-48bd-49e2-8bc2-deb5e8b1231b" providerId="ADAL" clId="{3F19A12C-73E3-8748-93F2-07EE8A38F7AE}" dt="2024-06-11T00:50:13.577" v="325"/>
          <ac:spMkLst>
            <pc:docMk/>
            <pc:sldMk cId="2141003304" sldId="2147478884"/>
            <ac:spMk id="6" creationId="{3067921D-1DC9-50AE-6ECA-675F9DE59552}"/>
          </ac:spMkLst>
        </pc:spChg>
        <pc:spChg chg="add del mod ord">
          <ac:chgData name="Marnay Meyer" userId="a449fada-48bd-49e2-8bc2-deb5e8b1231b" providerId="ADAL" clId="{3F19A12C-73E3-8748-93F2-07EE8A38F7AE}" dt="2024-06-11T00:57:22.843" v="350" actId="13244"/>
          <ac:spMkLst>
            <pc:docMk/>
            <pc:sldMk cId="2141003304" sldId="2147478884"/>
            <ac:spMk id="8" creationId="{05C1A93B-4602-1E56-2B46-100D44E16B3D}"/>
          </ac:spMkLst>
        </pc:spChg>
        <pc:spChg chg="add del mod">
          <ac:chgData name="Marnay Meyer" userId="a449fada-48bd-49e2-8bc2-deb5e8b1231b" providerId="ADAL" clId="{3F19A12C-73E3-8748-93F2-07EE8A38F7AE}" dt="2024-06-11T00:57:14.848" v="349" actId="478"/>
          <ac:spMkLst>
            <pc:docMk/>
            <pc:sldMk cId="2141003304" sldId="2147478884"/>
            <ac:spMk id="10" creationId="{FFF0B6C0-C04B-BA92-246F-F3518F497057}"/>
          </ac:spMkLst>
        </pc:spChg>
        <pc:picChg chg="add del ord">
          <ac:chgData name="Marnay Meyer" userId="a449fada-48bd-49e2-8bc2-deb5e8b1231b" providerId="ADAL" clId="{3F19A12C-73E3-8748-93F2-07EE8A38F7AE}" dt="2024-06-11T00:50:12.131" v="321" actId="478"/>
          <ac:picMkLst>
            <pc:docMk/>
            <pc:sldMk cId="2141003304" sldId="2147478884"/>
            <ac:picMk id="4" creationId="{62B0A7CA-E8D4-3444-96A3-6E94FAE72EC4}"/>
          </ac:picMkLst>
        </pc:picChg>
        <pc:picChg chg="add mod">
          <ac:chgData name="Marnay Meyer" userId="a449fada-48bd-49e2-8bc2-deb5e8b1231b" providerId="ADAL" clId="{3F19A12C-73E3-8748-93F2-07EE8A38F7AE}" dt="2024-06-11T00:49:50.362" v="320"/>
          <ac:picMkLst>
            <pc:docMk/>
            <pc:sldMk cId="2141003304" sldId="2147478884"/>
            <ac:picMk id="7" creationId="{27FEA985-196D-3634-71D6-9B3F350A86D4}"/>
          </ac:picMkLst>
        </pc:picChg>
        <pc:picChg chg="add del">
          <ac:chgData name="Marnay Meyer" userId="a449fada-48bd-49e2-8bc2-deb5e8b1231b" providerId="ADAL" clId="{3F19A12C-73E3-8748-93F2-07EE8A38F7AE}" dt="2024-06-11T00:48:09.293" v="303" actId="478"/>
          <ac:picMkLst>
            <pc:docMk/>
            <pc:sldMk cId="2141003304" sldId="2147478884"/>
            <ac:picMk id="9" creationId="{8B2544FD-95FC-5AA5-DC69-7B4454834462}"/>
          </ac:picMkLst>
        </pc:picChg>
        <pc:picChg chg="add del mod">
          <ac:chgData name="Marnay Meyer" userId="a449fada-48bd-49e2-8bc2-deb5e8b1231b" providerId="ADAL" clId="{3F19A12C-73E3-8748-93F2-07EE8A38F7AE}" dt="2024-06-11T00:57:14.848" v="349" actId="478"/>
          <ac:picMkLst>
            <pc:docMk/>
            <pc:sldMk cId="2141003304" sldId="2147478884"/>
            <ac:picMk id="11" creationId="{273F691B-FD8D-D9D3-4E5D-67BA469B5827}"/>
          </ac:picMkLst>
        </pc:picChg>
      </pc:sldChg>
      <pc:sldChg chg="modSp mod">
        <pc:chgData name="Marnay Meyer" userId="a449fada-48bd-49e2-8bc2-deb5e8b1231b" providerId="ADAL" clId="{3F19A12C-73E3-8748-93F2-07EE8A38F7AE}" dt="2024-06-11T00:57:43.689" v="353" actId="13244"/>
        <pc:sldMkLst>
          <pc:docMk/>
          <pc:sldMk cId="939944174" sldId="2147478885"/>
        </pc:sldMkLst>
        <pc:spChg chg="ord">
          <ac:chgData name="Marnay Meyer" userId="a449fada-48bd-49e2-8bc2-deb5e8b1231b" providerId="ADAL" clId="{3F19A12C-73E3-8748-93F2-07EE8A38F7AE}" dt="2024-06-11T00:57:34.426" v="351" actId="13244"/>
          <ac:spMkLst>
            <pc:docMk/>
            <pc:sldMk cId="939944174" sldId="2147478885"/>
            <ac:spMk id="3" creationId="{ADE05FA3-88C6-B8B6-23F5-0AC8A9A1316F}"/>
          </ac:spMkLst>
        </pc:spChg>
        <pc:spChg chg="ord">
          <ac:chgData name="Marnay Meyer" userId="a449fada-48bd-49e2-8bc2-deb5e8b1231b" providerId="ADAL" clId="{3F19A12C-73E3-8748-93F2-07EE8A38F7AE}" dt="2024-06-11T00:57:43.689" v="353" actId="13244"/>
          <ac:spMkLst>
            <pc:docMk/>
            <pc:sldMk cId="939944174" sldId="2147478885"/>
            <ac:spMk id="5" creationId="{7D666731-0682-3EBD-C609-E5C7AC059A01}"/>
          </ac:spMkLst>
        </pc:spChg>
        <pc:picChg chg="ord">
          <ac:chgData name="Marnay Meyer" userId="a449fada-48bd-49e2-8bc2-deb5e8b1231b" providerId="ADAL" clId="{3F19A12C-73E3-8748-93F2-07EE8A38F7AE}" dt="2024-06-11T00:57:37.252" v="352" actId="13244"/>
          <ac:picMkLst>
            <pc:docMk/>
            <pc:sldMk cId="939944174" sldId="2147478885"/>
            <ac:picMk id="7" creationId="{431E1FD1-B92D-3B19-F7FD-D5147A3FB5E4}"/>
          </ac:picMkLst>
        </pc:picChg>
      </pc:sldChg>
      <pc:sldChg chg="modSp mod">
        <pc:chgData name="Marnay Meyer" userId="a449fada-48bd-49e2-8bc2-deb5e8b1231b" providerId="ADAL" clId="{3F19A12C-73E3-8748-93F2-07EE8A38F7AE}" dt="2024-06-11T00:58:02.298" v="356" actId="13244"/>
        <pc:sldMkLst>
          <pc:docMk/>
          <pc:sldMk cId="1410294647" sldId="2147478886"/>
        </pc:sldMkLst>
        <pc:spChg chg="ord">
          <ac:chgData name="Marnay Meyer" userId="a449fada-48bd-49e2-8bc2-deb5e8b1231b" providerId="ADAL" clId="{3F19A12C-73E3-8748-93F2-07EE8A38F7AE}" dt="2024-06-11T00:57:50.075" v="354" actId="13244"/>
          <ac:spMkLst>
            <pc:docMk/>
            <pc:sldMk cId="1410294647" sldId="2147478886"/>
            <ac:spMk id="3" creationId="{ADE05FA3-88C6-B8B6-23F5-0AC8A9A1316F}"/>
          </ac:spMkLst>
        </pc:spChg>
        <pc:spChg chg="ord">
          <ac:chgData name="Marnay Meyer" userId="a449fada-48bd-49e2-8bc2-deb5e8b1231b" providerId="ADAL" clId="{3F19A12C-73E3-8748-93F2-07EE8A38F7AE}" dt="2024-06-11T00:58:02.298" v="356" actId="13244"/>
          <ac:spMkLst>
            <pc:docMk/>
            <pc:sldMk cId="1410294647" sldId="2147478886"/>
            <ac:spMk id="5" creationId="{9B634BE3-D634-4649-ED77-728C566935C3}"/>
          </ac:spMkLst>
        </pc:spChg>
        <pc:picChg chg="ord">
          <ac:chgData name="Marnay Meyer" userId="a449fada-48bd-49e2-8bc2-deb5e8b1231b" providerId="ADAL" clId="{3F19A12C-73E3-8748-93F2-07EE8A38F7AE}" dt="2024-06-11T00:57:53.140" v="355" actId="13244"/>
          <ac:picMkLst>
            <pc:docMk/>
            <pc:sldMk cId="1410294647" sldId="2147478886"/>
            <ac:picMk id="4" creationId="{622958C3-2008-31D2-F378-6B05C5E2760F}"/>
          </ac:picMkLst>
        </pc:picChg>
      </pc:sldChg>
      <pc:sldChg chg="modSp mod">
        <pc:chgData name="Marnay Meyer" userId="a449fada-48bd-49e2-8bc2-deb5e8b1231b" providerId="ADAL" clId="{3F19A12C-73E3-8748-93F2-07EE8A38F7AE}" dt="2024-06-11T01:01:46.567" v="359" actId="13244"/>
        <pc:sldMkLst>
          <pc:docMk/>
          <pc:sldMk cId="2225150093" sldId="2147478887"/>
        </pc:sldMkLst>
        <pc:spChg chg="ord">
          <ac:chgData name="Marnay Meyer" userId="a449fada-48bd-49e2-8bc2-deb5e8b1231b" providerId="ADAL" clId="{3F19A12C-73E3-8748-93F2-07EE8A38F7AE}" dt="2024-06-11T01:01:43.406" v="358" actId="13244"/>
          <ac:spMkLst>
            <pc:docMk/>
            <pc:sldMk cId="2225150093" sldId="2147478887"/>
            <ac:spMk id="3" creationId="{ADE05FA3-88C6-B8B6-23F5-0AC8A9A1316F}"/>
          </ac:spMkLst>
        </pc:spChg>
        <pc:spChg chg="ord">
          <ac:chgData name="Marnay Meyer" userId="a449fada-48bd-49e2-8bc2-deb5e8b1231b" providerId="ADAL" clId="{3F19A12C-73E3-8748-93F2-07EE8A38F7AE}" dt="2024-06-11T00:58:14.257" v="357" actId="13244"/>
          <ac:spMkLst>
            <pc:docMk/>
            <pc:sldMk cId="2225150093" sldId="2147478887"/>
            <ac:spMk id="5" creationId="{224B3B8C-88F1-0833-9390-FA118CEF48B7}"/>
          </ac:spMkLst>
        </pc:spChg>
        <pc:picChg chg="ord">
          <ac:chgData name="Marnay Meyer" userId="a449fada-48bd-49e2-8bc2-deb5e8b1231b" providerId="ADAL" clId="{3F19A12C-73E3-8748-93F2-07EE8A38F7AE}" dt="2024-06-11T01:01:46.567" v="359" actId="13244"/>
          <ac:picMkLst>
            <pc:docMk/>
            <pc:sldMk cId="2225150093" sldId="2147478887"/>
            <ac:picMk id="4" creationId="{80943A07-BCC8-295D-2841-AD48232032B6}"/>
          </ac:picMkLst>
        </pc:picChg>
      </pc:sldChg>
      <pc:sldChg chg="modSp mod">
        <pc:chgData name="Marnay Meyer" userId="a449fada-48bd-49e2-8bc2-deb5e8b1231b" providerId="ADAL" clId="{3F19A12C-73E3-8748-93F2-07EE8A38F7AE}" dt="2024-06-11T01:02:04.306" v="362" actId="13244"/>
        <pc:sldMkLst>
          <pc:docMk/>
          <pc:sldMk cId="4172441890" sldId="2147478915"/>
        </pc:sldMkLst>
        <pc:spChg chg="ord">
          <ac:chgData name="Marnay Meyer" userId="a449fada-48bd-49e2-8bc2-deb5e8b1231b" providerId="ADAL" clId="{3F19A12C-73E3-8748-93F2-07EE8A38F7AE}" dt="2024-06-11T01:01:56.508" v="360" actId="13244"/>
          <ac:spMkLst>
            <pc:docMk/>
            <pc:sldMk cId="4172441890" sldId="2147478915"/>
            <ac:spMk id="3" creationId="{ADE05FA3-88C6-B8B6-23F5-0AC8A9A1316F}"/>
          </ac:spMkLst>
        </pc:spChg>
        <pc:spChg chg="ord">
          <ac:chgData name="Marnay Meyer" userId="a449fada-48bd-49e2-8bc2-deb5e8b1231b" providerId="ADAL" clId="{3F19A12C-73E3-8748-93F2-07EE8A38F7AE}" dt="2024-06-11T01:02:04.306" v="362" actId="13244"/>
          <ac:spMkLst>
            <pc:docMk/>
            <pc:sldMk cId="4172441890" sldId="2147478915"/>
            <ac:spMk id="5" creationId="{812FC02B-8356-604D-A5A2-A48B54B2B133}"/>
          </ac:spMkLst>
        </pc:spChg>
        <pc:picChg chg="ord">
          <ac:chgData name="Marnay Meyer" userId="a449fada-48bd-49e2-8bc2-deb5e8b1231b" providerId="ADAL" clId="{3F19A12C-73E3-8748-93F2-07EE8A38F7AE}" dt="2024-06-11T01:02:00.093" v="361" actId="13244"/>
          <ac:picMkLst>
            <pc:docMk/>
            <pc:sldMk cId="4172441890" sldId="2147478915"/>
            <ac:picMk id="4" creationId="{6D8E410F-9A42-E9DD-2C2A-BBE28DA3D931}"/>
          </ac:picMkLst>
        </pc:picChg>
      </pc:sldChg>
      <pc:sldChg chg="modSp">
        <pc:chgData name="Marnay Meyer" userId="a449fada-48bd-49e2-8bc2-deb5e8b1231b" providerId="ADAL" clId="{3F19A12C-73E3-8748-93F2-07EE8A38F7AE}" dt="2024-06-10T20:35:06.961" v="8" actId="13244"/>
        <pc:sldMkLst>
          <pc:docMk/>
          <pc:sldMk cId="1137231823" sldId="2147478919"/>
        </pc:sldMkLst>
        <pc:spChg chg="mod">
          <ac:chgData name="Marnay Meyer" userId="a449fada-48bd-49e2-8bc2-deb5e8b1231b" providerId="ADAL" clId="{3F19A12C-73E3-8748-93F2-07EE8A38F7AE}" dt="2024-06-10T20:35:06.961" v="8" actId="13244"/>
          <ac:spMkLst>
            <pc:docMk/>
            <pc:sldMk cId="1137231823" sldId="2147478919"/>
            <ac:spMk id="3" creationId="{FC0C3C2D-3C2C-B95F-90D1-EAE59E59E520}"/>
          </ac:spMkLst>
        </pc:spChg>
        <pc:picChg chg="mod">
          <ac:chgData name="Marnay Meyer" userId="a449fada-48bd-49e2-8bc2-deb5e8b1231b" providerId="ADAL" clId="{3F19A12C-73E3-8748-93F2-07EE8A38F7AE}" dt="2024-06-10T20:34:55.732" v="5" actId="13244"/>
          <ac:picMkLst>
            <pc:docMk/>
            <pc:sldMk cId="1137231823" sldId="2147478919"/>
            <ac:picMk id="7" creationId="{35660BA3-E757-0250-3991-30C4C5D9954D}"/>
          </ac:picMkLst>
        </pc:picChg>
      </pc:sldChg>
      <pc:sldChg chg="modSp mod">
        <pc:chgData name="Marnay Meyer" userId="a449fada-48bd-49e2-8bc2-deb5e8b1231b" providerId="ADAL" clId="{3F19A12C-73E3-8748-93F2-07EE8A38F7AE}" dt="2024-06-10T20:50:59.063" v="23" actId="13244"/>
        <pc:sldMkLst>
          <pc:docMk/>
          <pc:sldMk cId="0" sldId="2147478920"/>
        </pc:sldMkLst>
        <pc:spChg chg="ord">
          <ac:chgData name="Marnay Meyer" userId="a449fada-48bd-49e2-8bc2-deb5e8b1231b" providerId="ADAL" clId="{3F19A12C-73E3-8748-93F2-07EE8A38F7AE}" dt="2024-06-10T20:50:44.979" v="20" actId="13244"/>
          <ac:spMkLst>
            <pc:docMk/>
            <pc:sldMk cId="0" sldId="2147478920"/>
            <ac:spMk id="2" creationId="{FA634B59-9F72-C9A5-E509-30E167C4090B}"/>
          </ac:spMkLst>
        </pc:spChg>
        <pc:spChg chg="ord">
          <ac:chgData name="Marnay Meyer" userId="a449fada-48bd-49e2-8bc2-deb5e8b1231b" providerId="ADAL" clId="{3F19A12C-73E3-8748-93F2-07EE8A38F7AE}" dt="2024-06-10T20:50:55.672" v="22" actId="13244"/>
          <ac:spMkLst>
            <pc:docMk/>
            <pc:sldMk cId="0" sldId="2147478920"/>
            <ac:spMk id="3" creationId="{EEAEA0C3-996A-68E5-DC91-770253B96584}"/>
          </ac:spMkLst>
        </pc:spChg>
        <pc:spChg chg="ord">
          <ac:chgData name="Marnay Meyer" userId="a449fada-48bd-49e2-8bc2-deb5e8b1231b" providerId="ADAL" clId="{3F19A12C-73E3-8748-93F2-07EE8A38F7AE}" dt="2024-06-10T20:50:50.858" v="21" actId="13244"/>
          <ac:spMkLst>
            <pc:docMk/>
            <pc:sldMk cId="0" sldId="2147478920"/>
            <ac:spMk id="10" creationId="{00000000-0000-0000-0000-000000000000}"/>
          </ac:spMkLst>
        </pc:spChg>
        <pc:spChg chg="ord">
          <ac:chgData name="Marnay Meyer" userId="a449fada-48bd-49e2-8bc2-deb5e8b1231b" providerId="ADAL" clId="{3F19A12C-73E3-8748-93F2-07EE8A38F7AE}" dt="2024-06-10T20:50:41.744" v="19" actId="13244"/>
          <ac:spMkLst>
            <pc:docMk/>
            <pc:sldMk cId="0" sldId="2147478920"/>
            <ac:spMk id="14" creationId="{00000000-0000-0000-0000-000000000000}"/>
          </ac:spMkLst>
        </pc:spChg>
        <pc:spChg chg="ord">
          <ac:chgData name="Marnay Meyer" userId="a449fada-48bd-49e2-8bc2-deb5e8b1231b" providerId="ADAL" clId="{3F19A12C-73E3-8748-93F2-07EE8A38F7AE}" dt="2024-06-10T20:50:59.063" v="23" actId="13244"/>
          <ac:spMkLst>
            <pc:docMk/>
            <pc:sldMk cId="0" sldId="2147478920"/>
            <ac:spMk id="17" creationId="{00000000-0000-0000-0000-000000000000}"/>
          </ac:spMkLst>
        </pc:spChg>
      </pc:sldChg>
      <pc:sldChg chg="modSp mod">
        <pc:chgData name="Marnay Meyer" userId="a449fada-48bd-49e2-8bc2-deb5e8b1231b" providerId="ADAL" clId="{3F19A12C-73E3-8748-93F2-07EE8A38F7AE}" dt="2024-06-10T21:05:14.183" v="30" actId="13244"/>
        <pc:sldMkLst>
          <pc:docMk/>
          <pc:sldMk cId="0" sldId="2147478923"/>
        </pc:sldMkLst>
        <pc:spChg chg="ord">
          <ac:chgData name="Marnay Meyer" userId="a449fada-48bd-49e2-8bc2-deb5e8b1231b" providerId="ADAL" clId="{3F19A12C-73E3-8748-93F2-07EE8A38F7AE}" dt="2024-06-10T21:05:05.983" v="29" actId="13244"/>
          <ac:spMkLst>
            <pc:docMk/>
            <pc:sldMk cId="0" sldId="2147478923"/>
            <ac:spMk id="6" creationId="{00000000-0000-0000-0000-000000000000}"/>
          </ac:spMkLst>
        </pc:spChg>
        <pc:spChg chg="ord">
          <ac:chgData name="Marnay Meyer" userId="a449fada-48bd-49e2-8bc2-deb5e8b1231b" providerId="ADAL" clId="{3F19A12C-73E3-8748-93F2-07EE8A38F7AE}" dt="2024-06-10T21:04:24.673" v="27" actId="13244"/>
          <ac:spMkLst>
            <pc:docMk/>
            <pc:sldMk cId="0" sldId="2147478923"/>
            <ac:spMk id="10" creationId="{00000000-0000-0000-0000-000000000000}"/>
          </ac:spMkLst>
        </pc:spChg>
        <pc:spChg chg="ord">
          <ac:chgData name="Marnay Meyer" userId="a449fada-48bd-49e2-8bc2-deb5e8b1231b" providerId="ADAL" clId="{3F19A12C-73E3-8748-93F2-07EE8A38F7AE}" dt="2024-06-10T21:05:14.183" v="30" actId="13244"/>
          <ac:spMkLst>
            <pc:docMk/>
            <pc:sldMk cId="0" sldId="2147478923"/>
            <ac:spMk id="15" creationId="{00000000-0000-0000-0000-000000000000}"/>
          </ac:spMkLst>
        </pc:spChg>
        <pc:spChg chg="ord">
          <ac:chgData name="Marnay Meyer" userId="a449fada-48bd-49e2-8bc2-deb5e8b1231b" providerId="ADAL" clId="{3F19A12C-73E3-8748-93F2-07EE8A38F7AE}" dt="2024-06-10T21:04:09.964" v="26" actId="13244"/>
          <ac:spMkLst>
            <pc:docMk/>
            <pc:sldMk cId="0" sldId="2147478923"/>
            <ac:spMk id="20" creationId="{00000000-0000-0000-0000-000000000000}"/>
          </ac:spMkLst>
        </pc:spChg>
        <pc:spChg chg="ord">
          <ac:chgData name="Marnay Meyer" userId="a449fada-48bd-49e2-8bc2-deb5e8b1231b" providerId="ADAL" clId="{3F19A12C-73E3-8748-93F2-07EE8A38F7AE}" dt="2024-06-10T21:04:24.673" v="27" actId="13244"/>
          <ac:spMkLst>
            <pc:docMk/>
            <pc:sldMk cId="0" sldId="2147478923"/>
            <ac:spMk id="21" creationId="{00000000-0000-0000-0000-000000000000}"/>
          </ac:spMkLst>
        </pc:spChg>
        <pc:spChg chg="ord">
          <ac:chgData name="Marnay Meyer" userId="a449fada-48bd-49e2-8bc2-deb5e8b1231b" providerId="ADAL" clId="{3F19A12C-73E3-8748-93F2-07EE8A38F7AE}" dt="2024-06-10T21:04:32.602" v="28" actId="13244"/>
          <ac:spMkLst>
            <pc:docMk/>
            <pc:sldMk cId="0" sldId="2147478923"/>
            <ac:spMk id="22" creationId="{00000000-0000-0000-0000-000000000000}"/>
          </ac:spMkLst>
        </pc:spChg>
      </pc:sldChg>
      <pc:sldChg chg="addSp delSp modSp del mod">
        <pc:chgData name="Marnay Meyer" userId="a449fada-48bd-49e2-8bc2-deb5e8b1231b" providerId="ADAL" clId="{3F19A12C-73E3-8748-93F2-07EE8A38F7AE}" dt="2024-06-10T21:09:30.730" v="79" actId="2696"/>
        <pc:sldMkLst>
          <pc:docMk/>
          <pc:sldMk cId="0" sldId="2147478924"/>
        </pc:sldMkLst>
        <pc:spChg chg="add del mod topLvl">
          <ac:chgData name="Marnay Meyer" userId="a449fada-48bd-49e2-8bc2-deb5e8b1231b" providerId="ADAL" clId="{3F19A12C-73E3-8748-93F2-07EE8A38F7AE}" dt="2024-06-10T21:07:10.104" v="58" actId="478"/>
          <ac:spMkLst>
            <pc:docMk/>
            <pc:sldMk cId="0" sldId="2147478924"/>
            <ac:spMk id="3" creationId="{00000000-0000-0000-0000-000000000000}"/>
          </ac:spMkLst>
        </pc:spChg>
        <pc:spChg chg="add del mod topLvl">
          <ac:chgData name="Marnay Meyer" userId="a449fada-48bd-49e2-8bc2-deb5e8b1231b" providerId="ADAL" clId="{3F19A12C-73E3-8748-93F2-07EE8A38F7AE}" dt="2024-06-10T21:07:10.104" v="58" actId="478"/>
          <ac:spMkLst>
            <pc:docMk/>
            <pc:sldMk cId="0" sldId="2147478924"/>
            <ac:spMk id="4" creationId="{00000000-0000-0000-0000-000000000000}"/>
          </ac:spMkLst>
        </pc:spChg>
        <pc:spChg chg="add del">
          <ac:chgData name="Marnay Meyer" userId="a449fada-48bd-49e2-8bc2-deb5e8b1231b" providerId="ADAL" clId="{3F19A12C-73E3-8748-93F2-07EE8A38F7AE}" dt="2024-06-10T21:06:24.315" v="46" actId="478"/>
          <ac:spMkLst>
            <pc:docMk/>
            <pc:sldMk cId="0" sldId="2147478924"/>
            <ac:spMk id="5" creationId="{00000000-0000-0000-0000-000000000000}"/>
          </ac:spMkLst>
        </pc:spChg>
        <pc:spChg chg="del">
          <ac:chgData name="Marnay Meyer" userId="a449fada-48bd-49e2-8bc2-deb5e8b1231b" providerId="ADAL" clId="{3F19A12C-73E3-8748-93F2-07EE8A38F7AE}" dt="2024-06-10T21:06:03.892" v="38" actId="478"/>
          <ac:spMkLst>
            <pc:docMk/>
            <pc:sldMk cId="0" sldId="2147478924"/>
            <ac:spMk id="7" creationId="{F89BAA83-4D1D-3505-D078-197283C5705E}"/>
          </ac:spMkLst>
        </pc:spChg>
        <pc:spChg chg="ord">
          <ac:chgData name="Marnay Meyer" userId="a449fada-48bd-49e2-8bc2-deb5e8b1231b" providerId="ADAL" clId="{3F19A12C-73E3-8748-93F2-07EE8A38F7AE}" dt="2024-06-10T21:08:25.499" v="69" actId="13244"/>
          <ac:spMkLst>
            <pc:docMk/>
            <pc:sldMk cId="0" sldId="2147478924"/>
            <ac:spMk id="8" creationId="{00000000-0000-0000-0000-000000000000}"/>
          </ac:spMkLst>
        </pc:spChg>
        <pc:spChg chg="ord">
          <ac:chgData name="Marnay Meyer" userId="a449fada-48bd-49e2-8bc2-deb5e8b1231b" providerId="ADAL" clId="{3F19A12C-73E3-8748-93F2-07EE8A38F7AE}" dt="2024-06-10T21:05:30.837" v="32" actId="13244"/>
          <ac:spMkLst>
            <pc:docMk/>
            <pc:sldMk cId="0" sldId="2147478924"/>
            <ac:spMk id="9" creationId="{00000000-0000-0000-0000-000000000000}"/>
          </ac:spMkLst>
        </pc:spChg>
        <pc:spChg chg="ord">
          <ac:chgData name="Marnay Meyer" userId="a449fada-48bd-49e2-8bc2-deb5e8b1231b" providerId="ADAL" clId="{3F19A12C-73E3-8748-93F2-07EE8A38F7AE}" dt="2024-06-10T21:05:33.837" v="33" actId="13244"/>
          <ac:spMkLst>
            <pc:docMk/>
            <pc:sldMk cId="0" sldId="2147478924"/>
            <ac:spMk id="10" creationId="{00000000-0000-0000-0000-000000000000}"/>
          </ac:spMkLst>
        </pc:spChg>
        <pc:spChg chg="ord">
          <ac:chgData name="Marnay Meyer" userId="a449fada-48bd-49e2-8bc2-deb5e8b1231b" providerId="ADAL" clId="{3F19A12C-73E3-8748-93F2-07EE8A38F7AE}" dt="2024-06-10T21:08:32.362" v="71" actId="13244"/>
          <ac:spMkLst>
            <pc:docMk/>
            <pc:sldMk cId="0" sldId="2147478924"/>
            <ac:spMk id="11" creationId="{00000000-0000-0000-0000-000000000000}"/>
          </ac:spMkLst>
        </pc:spChg>
        <pc:spChg chg="ord">
          <ac:chgData name="Marnay Meyer" userId="a449fada-48bd-49e2-8bc2-deb5e8b1231b" providerId="ADAL" clId="{3F19A12C-73E3-8748-93F2-07EE8A38F7AE}" dt="2024-06-10T21:08:20.113" v="68" actId="13244"/>
          <ac:spMkLst>
            <pc:docMk/>
            <pc:sldMk cId="0" sldId="2147478924"/>
            <ac:spMk id="12" creationId="{00000000-0000-0000-0000-000000000000}"/>
          </ac:spMkLst>
        </pc:spChg>
        <pc:spChg chg="ord">
          <ac:chgData name="Marnay Meyer" userId="a449fada-48bd-49e2-8bc2-deb5e8b1231b" providerId="ADAL" clId="{3F19A12C-73E3-8748-93F2-07EE8A38F7AE}" dt="2024-06-10T21:05:52.256" v="36" actId="13244"/>
          <ac:spMkLst>
            <pc:docMk/>
            <pc:sldMk cId="0" sldId="2147478924"/>
            <ac:spMk id="13" creationId="{00000000-0000-0000-0000-000000000000}"/>
          </ac:spMkLst>
        </pc:spChg>
        <pc:spChg chg="add del ord">
          <ac:chgData name="Marnay Meyer" userId="a449fada-48bd-49e2-8bc2-deb5e8b1231b" providerId="ADAL" clId="{3F19A12C-73E3-8748-93F2-07EE8A38F7AE}" dt="2024-06-10T21:08:37.353" v="72" actId="13244"/>
          <ac:spMkLst>
            <pc:docMk/>
            <pc:sldMk cId="0" sldId="2147478924"/>
            <ac:spMk id="15" creationId="{00000000-0000-0000-0000-000000000000}"/>
          </ac:spMkLst>
        </pc:spChg>
        <pc:grpChg chg="add del">
          <ac:chgData name="Marnay Meyer" userId="a449fada-48bd-49e2-8bc2-deb5e8b1231b" providerId="ADAL" clId="{3F19A12C-73E3-8748-93F2-07EE8A38F7AE}" dt="2024-06-10T21:07:10.104" v="58" actId="478"/>
          <ac:grpSpMkLst>
            <pc:docMk/>
            <pc:sldMk cId="0" sldId="2147478924"/>
            <ac:grpSpMk id="2" creationId="{00000000-0000-0000-0000-000000000000}"/>
          </ac:grpSpMkLst>
        </pc:grpChg>
        <pc:picChg chg="ord">
          <ac:chgData name="Marnay Meyer" userId="a449fada-48bd-49e2-8bc2-deb5e8b1231b" providerId="ADAL" clId="{3F19A12C-73E3-8748-93F2-07EE8A38F7AE}" dt="2024-06-10T21:06:09.743" v="39" actId="13244"/>
          <ac:picMkLst>
            <pc:docMk/>
            <pc:sldMk cId="0" sldId="2147478924"/>
            <ac:picMk id="14" creationId="{F1EB0B85-C1DD-0A1D-CA81-7A8B43DFC455}"/>
          </ac:picMkLst>
        </pc:picChg>
        <pc:picChg chg="add del ord">
          <ac:chgData name="Marnay Meyer" userId="a449fada-48bd-49e2-8bc2-deb5e8b1231b" providerId="ADAL" clId="{3F19A12C-73E3-8748-93F2-07EE8A38F7AE}" dt="2024-06-10T21:07:57.837" v="65" actId="13244"/>
          <ac:picMkLst>
            <pc:docMk/>
            <pc:sldMk cId="0" sldId="2147478924"/>
            <ac:picMk id="17" creationId="{D78DA54D-988B-28A5-610A-276F59C51F41}"/>
          </ac:picMkLst>
        </pc:picChg>
      </pc:sldChg>
      <pc:sldChg chg="modSp mod">
        <pc:chgData name="Marnay Meyer" userId="a449fada-48bd-49e2-8bc2-deb5e8b1231b" providerId="ADAL" clId="{3F19A12C-73E3-8748-93F2-07EE8A38F7AE}" dt="2024-06-11T00:15:45.723" v="97" actId="13244"/>
        <pc:sldMkLst>
          <pc:docMk/>
          <pc:sldMk cId="3915141931" sldId="2147478926"/>
        </pc:sldMkLst>
        <pc:spChg chg="ord">
          <ac:chgData name="Marnay Meyer" userId="a449fada-48bd-49e2-8bc2-deb5e8b1231b" providerId="ADAL" clId="{3F19A12C-73E3-8748-93F2-07EE8A38F7AE}" dt="2024-06-10T21:10:01.314" v="86" actId="13244"/>
          <ac:spMkLst>
            <pc:docMk/>
            <pc:sldMk cId="3915141931" sldId="2147478926"/>
            <ac:spMk id="3" creationId="{00000000-0000-0000-0000-000000000000}"/>
          </ac:spMkLst>
        </pc:spChg>
        <pc:spChg chg="ord">
          <ac:chgData name="Marnay Meyer" userId="a449fada-48bd-49e2-8bc2-deb5e8b1231b" providerId="ADAL" clId="{3F19A12C-73E3-8748-93F2-07EE8A38F7AE}" dt="2024-06-10T21:09:55.201" v="84" actId="13244"/>
          <ac:spMkLst>
            <pc:docMk/>
            <pc:sldMk cId="3915141931" sldId="2147478926"/>
            <ac:spMk id="4" creationId="{00000000-0000-0000-0000-000000000000}"/>
          </ac:spMkLst>
        </pc:spChg>
        <pc:spChg chg="ord">
          <ac:chgData name="Marnay Meyer" userId="a449fada-48bd-49e2-8bc2-deb5e8b1231b" providerId="ADAL" clId="{3F19A12C-73E3-8748-93F2-07EE8A38F7AE}" dt="2024-06-10T21:10:09.269" v="87" actId="13244"/>
          <ac:spMkLst>
            <pc:docMk/>
            <pc:sldMk cId="3915141931" sldId="2147478926"/>
            <ac:spMk id="5" creationId="{00000000-0000-0000-0000-000000000000}"/>
          </ac:spMkLst>
        </pc:spChg>
        <pc:spChg chg="ord">
          <ac:chgData name="Marnay Meyer" userId="a449fada-48bd-49e2-8bc2-deb5e8b1231b" providerId="ADAL" clId="{3F19A12C-73E3-8748-93F2-07EE8A38F7AE}" dt="2024-06-11T00:15:08.978" v="92" actId="13244"/>
          <ac:spMkLst>
            <pc:docMk/>
            <pc:sldMk cId="3915141931" sldId="2147478926"/>
            <ac:spMk id="7" creationId="{00000000-0000-0000-0000-000000000000}"/>
          </ac:spMkLst>
        </pc:spChg>
        <pc:spChg chg="ord">
          <ac:chgData name="Marnay Meyer" userId="a449fada-48bd-49e2-8bc2-deb5e8b1231b" providerId="ADAL" clId="{3F19A12C-73E3-8748-93F2-07EE8A38F7AE}" dt="2024-06-10T21:09:41.084" v="80" actId="13244"/>
          <ac:spMkLst>
            <pc:docMk/>
            <pc:sldMk cId="3915141931" sldId="2147478926"/>
            <ac:spMk id="8" creationId="{00000000-0000-0000-0000-000000000000}"/>
          </ac:spMkLst>
        </pc:spChg>
        <pc:spChg chg="ord">
          <ac:chgData name="Marnay Meyer" userId="a449fada-48bd-49e2-8bc2-deb5e8b1231b" providerId="ADAL" clId="{3F19A12C-73E3-8748-93F2-07EE8A38F7AE}" dt="2024-06-10T21:09:46.882" v="82" actId="13244"/>
          <ac:spMkLst>
            <pc:docMk/>
            <pc:sldMk cId="3915141931" sldId="2147478926"/>
            <ac:spMk id="9" creationId="{00000000-0000-0000-0000-000000000000}"/>
          </ac:spMkLst>
        </pc:spChg>
        <pc:spChg chg="ord">
          <ac:chgData name="Marnay Meyer" userId="a449fada-48bd-49e2-8bc2-deb5e8b1231b" providerId="ADAL" clId="{3F19A12C-73E3-8748-93F2-07EE8A38F7AE}" dt="2024-06-10T21:09:44.027" v="81" actId="13244"/>
          <ac:spMkLst>
            <pc:docMk/>
            <pc:sldMk cId="3915141931" sldId="2147478926"/>
            <ac:spMk id="10" creationId="{00000000-0000-0000-0000-000000000000}"/>
          </ac:spMkLst>
        </pc:spChg>
        <pc:spChg chg="ord">
          <ac:chgData name="Marnay Meyer" userId="a449fada-48bd-49e2-8bc2-deb5e8b1231b" providerId="ADAL" clId="{3F19A12C-73E3-8748-93F2-07EE8A38F7AE}" dt="2024-06-11T00:14:53.897" v="89" actId="13244"/>
          <ac:spMkLst>
            <pc:docMk/>
            <pc:sldMk cId="3915141931" sldId="2147478926"/>
            <ac:spMk id="11" creationId="{00000000-0000-0000-0000-000000000000}"/>
          </ac:spMkLst>
        </pc:spChg>
        <pc:spChg chg="ord">
          <ac:chgData name="Marnay Meyer" userId="a449fada-48bd-49e2-8bc2-deb5e8b1231b" providerId="ADAL" clId="{3F19A12C-73E3-8748-93F2-07EE8A38F7AE}" dt="2024-06-11T00:14:50.931" v="88" actId="13244"/>
          <ac:spMkLst>
            <pc:docMk/>
            <pc:sldMk cId="3915141931" sldId="2147478926"/>
            <ac:spMk id="12" creationId="{00000000-0000-0000-0000-000000000000}"/>
          </ac:spMkLst>
        </pc:spChg>
        <pc:spChg chg="ord">
          <ac:chgData name="Marnay Meyer" userId="a449fada-48bd-49e2-8bc2-deb5e8b1231b" providerId="ADAL" clId="{3F19A12C-73E3-8748-93F2-07EE8A38F7AE}" dt="2024-06-11T00:15:02.587" v="91" actId="13244"/>
          <ac:spMkLst>
            <pc:docMk/>
            <pc:sldMk cId="3915141931" sldId="2147478926"/>
            <ac:spMk id="13" creationId="{00000000-0000-0000-0000-000000000000}"/>
          </ac:spMkLst>
        </pc:spChg>
        <pc:spChg chg="ord">
          <ac:chgData name="Marnay Meyer" userId="a449fada-48bd-49e2-8bc2-deb5e8b1231b" providerId="ADAL" clId="{3F19A12C-73E3-8748-93F2-07EE8A38F7AE}" dt="2024-06-11T00:14:59.029" v="90" actId="13244"/>
          <ac:spMkLst>
            <pc:docMk/>
            <pc:sldMk cId="3915141931" sldId="2147478926"/>
            <ac:spMk id="14" creationId="{00000000-0000-0000-0000-000000000000}"/>
          </ac:spMkLst>
        </pc:spChg>
        <pc:spChg chg="ord">
          <ac:chgData name="Marnay Meyer" userId="a449fada-48bd-49e2-8bc2-deb5e8b1231b" providerId="ADAL" clId="{3F19A12C-73E3-8748-93F2-07EE8A38F7AE}" dt="2024-06-11T00:15:16.366" v="93" actId="13244"/>
          <ac:spMkLst>
            <pc:docMk/>
            <pc:sldMk cId="3915141931" sldId="2147478926"/>
            <ac:spMk id="17" creationId="{00000000-0000-0000-0000-000000000000}"/>
          </ac:spMkLst>
        </pc:spChg>
        <pc:spChg chg="ord">
          <ac:chgData name="Marnay Meyer" userId="a449fada-48bd-49e2-8bc2-deb5e8b1231b" providerId="ADAL" clId="{3F19A12C-73E3-8748-93F2-07EE8A38F7AE}" dt="2024-06-11T00:15:20.333" v="94" actId="13244"/>
          <ac:spMkLst>
            <pc:docMk/>
            <pc:sldMk cId="3915141931" sldId="2147478926"/>
            <ac:spMk id="18" creationId="{00000000-0000-0000-0000-000000000000}"/>
          </ac:spMkLst>
        </pc:spChg>
        <pc:spChg chg="ord">
          <ac:chgData name="Marnay Meyer" userId="a449fada-48bd-49e2-8bc2-deb5e8b1231b" providerId="ADAL" clId="{3F19A12C-73E3-8748-93F2-07EE8A38F7AE}" dt="2024-06-11T00:15:24.431" v="95" actId="13244"/>
          <ac:spMkLst>
            <pc:docMk/>
            <pc:sldMk cId="3915141931" sldId="2147478926"/>
            <ac:spMk id="20" creationId="{00000000-0000-0000-0000-000000000000}"/>
          </ac:spMkLst>
        </pc:spChg>
        <pc:spChg chg="ord">
          <ac:chgData name="Marnay Meyer" userId="a449fada-48bd-49e2-8bc2-deb5e8b1231b" providerId="ADAL" clId="{3F19A12C-73E3-8748-93F2-07EE8A38F7AE}" dt="2024-06-11T00:15:28.212" v="96" actId="13244"/>
          <ac:spMkLst>
            <pc:docMk/>
            <pc:sldMk cId="3915141931" sldId="2147478926"/>
            <ac:spMk id="22" creationId="{00000000-0000-0000-0000-000000000000}"/>
          </ac:spMkLst>
        </pc:spChg>
        <pc:spChg chg="ord">
          <ac:chgData name="Marnay Meyer" userId="a449fada-48bd-49e2-8bc2-deb5e8b1231b" providerId="ADAL" clId="{3F19A12C-73E3-8748-93F2-07EE8A38F7AE}" dt="2024-06-11T00:15:45.723" v="97" actId="13244"/>
          <ac:spMkLst>
            <pc:docMk/>
            <pc:sldMk cId="3915141931" sldId="2147478926"/>
            <ac:spMk id="23" creationId="{00000000-0000-0000-0000-000000000000}"/>
          </ac:spMkLst>
        </pc:spChg>
      </pc:sldChg>
      <pc:sldChg chg="addSp delSp modSp mod">
        <pc:chgData name="Marnay Meyer" userId="a449fada-48bd-49e2-8bc2-deb5e8b1231b" providerId="ADAL" clId="{3F19A12C-73E3-8748-93F2-07EE8A38F7AE}" dt="2024-06-11T00:20:51.855" v="139" actId="13244"/>
        <pc:sldMkLst>
          <pc:docMk/>
          <pc:sldMk cId="0" sldId="2147478929"/>
        </pc:sldMkLst>
        <pc:spChg chg="ord">
          <ac:chgData name="Marnay Meyer" userId="a449fada-48bd-49e2-8bc2-deb5e8b1231b" providerId="ADAL" clId="{3F19A12C-73E3-8748-93F2-07EE8A38F7AE}" dt="2024-06-11T00:20:12.406" v="135" actId="13244"/>
          <ac:spMkLst>
            <pc:docMk/>
            <pc:sldMk cId="0" sldId="2147478929"/>
            <ac:spMk id="9" creationId="{00000000-0000-0000-0000-000000000000}"/>
          </ac:spMkLst>
        </pc:spChg>
        <pc:spChg chg="ord">
          <ac:chgData name="Marnay Meyer" userId="a449fada-48bd-49e2-8bc2-deb5e8b1231b" providerId="ADAL" clId="{3F19A12C-73E3-8748-93F2-07EE8A38F7AE}" dt="2024-06-11T00:20:12.406" v="135" actId="13244"/>
          <ac:spMkLst>
            <pc:docMk/>
            <pc:sldMk cId="0" sldId="2147478929"/>
            <ac:spMk id="10" creationId="{00000000-0000-0000-0000-000000000000}"/>
          </ac:spMkLst>
        </pc:spChg>
        <pc:spChg chg="ord">
          <ac:chgData name="Marnay Meyer" userId="a449fada-48bd-49e2-8bc2-deb5e8b1231b" providerId="ADAL" clId="{3F19A12C-73E3-8748-93F2-07EE8A38F7AE}" dt="2024-06-11T00:20:16.575" v="136" actId="13244"/>
          <ac:spMkLst>
            <pc:docMk/>
            <pc:sldMk cId="0" sldId="2147478929"/>
            <ac:spMk id="11" creationId="{00000000-0000-0000-0000-000000000000}"/>
          </ac:spMkLst>
        </pc:spChg>
        <pc:spChg chg="ord">
          <ac:chgData name="Marnay Meyer" userId="a449fada-48bd-49e2-8bc2-deb5e8b1231b" providerId="ADAL" clId="{3F19A12C-73E3-8748-93F2-07EE8A38F7AE}" dt="2024-06-11T00:20:27.125" v="138" actId="13244"/>
          <ac:spMkLst>
            <pc:docMk/>
            <pc:sldMk cId="0" sldId="2147478929"/>
            <ac:spMk id="12" creationId="{00000000-0000-0000-0000-000000000000}"/>
          </ac:spMkLst>
        </pc:spChg>
        <pc:grpChg chg="add del">
          <ac:chgData name="Marnay Meyer" userId="a449fada-48bd-49e2-8bc2-deb5e8b1231b" providerId="ADAL" clId="{3F19A12C-73E3-8748-93F2-07EE8A38F7AE}" dt="2024-06-11T00:19:58.790" v="132" actId="478"/>
          <ac:grpSpMkLst>
            <pc:docMk/>
            <pc:sldMk cId="0" sldId="2147478929"/>
            <ac:grpSpMk id="2" creationId="{00000000-0000-0000-0000-000000000000}"/>
          </ac:grpSpMkLst>
        </pc:grpChg>
        <pc:picChg chg="add del ord topLvl">
          <ac:chgData name="Marnay Meyer" userId="a449fada-48bd-49e2-8bc2-deb5e8b1231b" providerId="ADAL" clId="{3F19A12C-73E3-8748-93F2-07EE8A38F7AE}" dt="2024-06-11T00:20:51.855" v="139" actId="13244"/>
          <ac:picMkLst>
            <pc:docMk/>
            <pc:sldMk cId="0" sldId="2147478929"/>
            <ac:picMk id="3" creationId="{00000000-0000-0000-0000-000000000000}"/>
          </ac:picMkLst>
        </pc:picChg>
      </pc:sldChg>
      <pc:sldChg chg="addSp delSp modSp mod">
        <pc:chgData name="Marnay Meyer" userId="a449fada-48bd-49e2-8bc2-deb5e8b1231b" providerId="ADAL" clId="{3F19A12C-73E3-8748-93F2-07EE8A38F7AE}" dt="2024-06-11T00:21:15.723" v="142" actId="478"/>
        <pc:sldMkLst>
          <pc:docMk/>
          <pc:sldMk cId="0" sldId="2147478933"/>
        </pc:sldMkLst>
        <pc:spChg chg="add del mod topLvl">
          <ac:chgData name="Marnay Meyer" userId="a449fada-48bd-49e2-8bc2-deb5e8b1231b" providerId="ADAL" clId="{3F19A12C-73E3-8748-93F2-07EE8A38F7AE}" dt="2024-06-11T00:21:15.723" v="142" actId="478"/>
          <ac:spMkLst>
            <pc:docMk/>
            <pc:sldMk cId="0" sldId="2147478933"/>
            <ac:spMk id="4" creationId="{00000000-0000-0000-0000-000000000000}"/>
          </ac:spMkLst>
        </pc:spChg>
        <pc:spChg chg="mod topLvl">
          <ac:chgData name="Marnay Meyer" userId="a449fada-48bd-49e2-8bc2-deb5e8b1231b" providerId="ADAL" clId="{3F19A12C-73E3-8748-93F2-07EE8A38F7AE}" dt="2024-06-11T00:21:15.723" v="142" actId="478"/>
          <ac:spMkLst>
            <pc:docMk/>
            <pc:sldMk cId="0" sldId="2147478933"/>
            <ac:spMk id="5" creationId="{00000000-0000-0000-0000-000000000000}"/>
          </ac:spMkLst>
        </pc:spChg>
        <pc:spChg chg="ord">
          <ac:chgData name="Marnay Meyer" userId="a449fada-48bd-49e2-8bc2-deb5e8b1231b" providerId="ADAL" clId="{3F19A12C-73E3-8748-93F2-07EE8A38F7AE}" dt="2024-06-11T00:21:05.021" v="140" actId="13244"/>
          <ac:spMkLst>
            <pc:docMk/>
            <pc:sldMk cId="0" sldId="2147478933"/>
            <ac:spMk id="8" creationId="{00000000-0000-0000-0000-000000000000}"/>
          </ac:spMkLst>
        </pc:spChg>
        <pc:grpChg chg="add del">
          <ac:chgData name="Marnay Meyer" userId="a449fada-48bd-49e2-8bc2-deb5e8b1231b" providerId="ADAL" clId="{3F19A12C-73E3-8748-93F2-07EE8A38F7AE}" dt="2024-06-11T00:21:15.723" v="142" actId="478"/>
          <ac:grpSpMkLst>
            <pc:docMk/>
            <pc:sldMk cId="0" sldId="2147478933"/>
            <ac:grpSpMk id="3" creationId="{00000000-0000-0000-0000-000000000000}"/>
          </ac:grpSpMkLst>
        </pc:grpChg>
      </pc:sldChg>
      <pc:sldChg chg="modSp mod">
        <pc:chgData name="Marnay Meyer" userId="a449fada-48bd-49e2-8bc2-deb5e8b1231b" providerId="ADAL" clId="{3F19A12C-73E3-8748-93F2-07EE8A38F7AE}" dt="2024-06-11T00:16:56.107" v="113" actId="13244"/>
        <pc:sldMkLst>
          <pc:docMk/>
          <pc:sldMk cId="2786167085" sldId="2147478936"/>
        </pc:sldMkLst>
        <pc:spChg chg="ord">
          <ac:chgData name="Marnay Meyer" userId="a449fada-48bd-49e2-8bc2-deb5e8b1231b" providerId="ADAL" clId="{3F19A12C-73E3-8748-93F2-07EE8A38F7AE}" dt="2024-06-11T00:16:44.319" v="109" actId="13244"/>
          <ac:spMkLst>
            <pc:docMk/>
            <pc:sldMk cId="2786167085" sldId="2147478936"/>
            <ac:spMk id="2" creationId="{00000000-0000-0000-0000-000000000000}"/>
          </ac:spMkLst>
        </pc:spChg>
        <pc:spChg chg="ord">
          <ac:chgData name="Marnay Meyer" userId="a449fada-48bd-49e2-8bc2-deb5e8b1231b" providerId="ADAL" clId="{3F19A12C-73E3-8748-93F2-07EE8A38F7AE}" dt="2024-06-11T00:16:36.827" v="107" actId="13244"/>
          <ac:spMkLst>
            <pc:docMk/>
            <pc:sldMk cId="2786167085" sldId="2147478936"/>
            <ac:spMk id="6" creationId="{00000000-0000-0000-0000-000000000000}"/>
          </ac:spMkLst>
        </pc:spChg>
        <pc:spChg chg="ord">
          <ac:chgData name="Marnay Meyer" userId="a449fada-48bd-49e2-8bc2-deb5e8b1231b" providerId="ADAL" clId="{3F19A12C-73E3-8748-93F2-07EE8A38F7AE}" dt="2024-06-11T00:16:39.053" v="108" actId="13244"/>
          <ac:spMkLst>
            <pc:docMk/>
            <pc:sldMk cId="2786167085" sldId="2147478936"/>
            <ac:spMk id="7" creationId="{00000000-0000-0000-0000-000000000000}"/>
          </ac:spMkLst>
        </pc:spChg>
        <pc:spChg chg="ord">
          <ac:chgData name="Marnay Meyer" userId="a449fada-48bd-49e2-8bc2-deb5e8b1231b" providerId="ADAL" clId="{3F19A12C-73E3-8748-93F2-07EE8A38F7AE}" dt="2024-06-11T00:16:48.730" v="110" actId="13244"/>
          <ac:spMkLst>
            <pc:docMk/>
            <pc:sldMk cId="2786167085" sldId="2147478936"/>
            <ac:spMk id="11" creationId="{00000000-0000-0000-0000-000000000000}"/>
          </ac:spMkLst>
        </pc:spChg>
        <pc:spChg chg="ord">
          <ac:chgData name="Marnay Meyer" userId="a449fada-48bd-49e2-8bc2-deb5e8b1231b" providerId="ADAL" clId="{3F19A12C-73E3-8748-93F2-07EE8A38F7AE}" dt="2024-06-11T00:16:51.365" v="111" actId="13244"/>
          <ac:spMkLst>
            <pc:docMk/>
            <pc:sldMk cId="2786167085" sldId="2147478936"/>
            <ac:spMk id="12" creationId="{00000000-0000-0000-0000-000000000000}"/>
          </ac:spMkLst>
        </pc:spChg>
        <pc:spChg chg="ord">
          <ac:chgData name="Marnay Meyer" userId="a449fada-48bd-49e2-8bc2-deb5e8b1231b" providerId="ADAL" clId="{3F19A12C-73E3-8748-93F2-07EE8A38F7AE}" dt="2024-06-11T00:16:53.940" v="112" actId="13244"/>
          <ac:spMkLst>
            <pc:docMk/>
            <pc:sldMk cId="2786167085" sldId="2147478936"/>
            <ac:spMk id="13" creationId="{00000000-0000-0000-0000-000000000000}"/>
          </ac:spMkLst>
        </pc:spChg>
        <pc:spChg chg="ord">
          <ac:chgData name="Marnay Meyer" userId="a449fada-48bd-49e2-8bc2-deb5e8b1231b" providerId="ADAL" clId="{3F19A12C-73E3-8748-93F2-07EE8A38F7AE}" dt="2024-06-11T00:16:56.107" v="113" actId="13244"/>
          <ac:spMkLst>
            <pc:docMk/>
            <pc:sldMk cId="2786167085" sldId="2147478936"/>
            <ac:spMk id="14" creationId="{00000000-0000-0000-0000-000000000000}"/>
          </ac:spMkLst>
        </pc:spChg>
      </pc:sldChg>
      <pc:sldChg chg="del">
        <pc:chgData name="Marnay Meyer" userId="a449fada-48bd-49e2-8bc2-deb5e8b1231b" providerId="ADAL" clId="{3F19A12C-73E3-8748-93F2-07EE8A38F7AE}" dt="2024-06-11T00:38:56.885" v="260" actId="2696"/>
        <pc:sldMkLst>
          <pc:docMk/>
          <pc:sldMk cId="1062497065" sldId="2147478938"/>
        </pc:sldMkLst>
      </pc:sldChg>
      <pc:sldChg chg="modSp mod">
        <pc:chgData name="Marnay Meyer" userId="a449fada-48bd-49e2-8bc2-deb5e8b1231b" providerId="ADAL" clId="{3F19A12C-73E3-8748-93F2-07EE8A38F7AE}" dt="2024-06-11T00:23:32.090" v="153" actId="13244"/>
        <pc:sldMkLst>
          <pc:docMk/>
          <pc:sldMk cId="2401745229" sldId="2147478939"/>
        </pc:sldMkLst>
        <pc:spChg chg="ord">
          <ac:chgData name="Marnay Meyer" userId="a449fada-48bd-49e2-8bc2-deb5e8b1231b" providerId="ADAL" clId="{3F19A12C-73E3-8748-93F2-07EE8A38F7AE}" dt="2024-06-11T00:22:08.528" v="147" actId="13244"/>
          <ac:spMkLst>
            <pc:docMk/>
            <pc:sldMk cId="2401745229" sldId="2147478939"/>
            <ac:spMk id="2" creationId="{00000000-0000-0000-0000-000000000000}"/>
          </ac:spMkLst>
        </pc:spChg>
        <pc:spChg chg="ord">
          <ac:chgData name="Marnay Meyer" userId="a449fada-48bd-49e2-8bc2-deb5e8b1231b" providerId="ADAL" clId="{3F19A12C-73E3-8748-93F2-07EE8A38F7AE}" dt="2024-06-11T00:22:17.757" v="148" actId="13244"/>
          <ac:spMkLst>
            <pc:docMk/>
            <pc:sldMk cId="2401745229" sldId="2147478939"/>
            <ac:spMk id="4" creationId="{BA403549-A648-4FC8-82D0-9876E9419E7A}"/>
          </ac:spMkLst>
        </pc:spChg>
        <pc:spChg chg="ord">
          <ac:chgData name="Marnay Meyer" userId="a449fada-48bd-49e2-8bc2-deb5e8b1231b" providerId="ADAL" clId="{3F19A12C-73E3-8748-93F2-07EE8A38F7AE}" dt="2024-06-11T00:23:18.227" v="152" actId="13244"/>
          <ac:spMkLst>
            <pc:docMk/>
            <pc:sldMk cId="2401745229" sldId="2147478939"/>
            <ac:spMk id="6" creationId="{47FBB60F-7235-9B0E-3638-90995B0248BE}"/>
          </ac:spMkLst>
        </pc:spChg>
        <pc:spChg chg="ord">
          <ac:chgData name="Marnay Meyer" userId="a449fada-48bd-49e2-8bc2-deb5e8b1231b" providerId="ADAL" clId="{3F19A12C-73E3-8748-93F2-07EE8A38F7AE}" dt="2024-06-11T00:22:32.094" v="150" actId="13244"/>
          <ac:spMkLst>
            <pc:docMk/>
            <pc:sldMk cId="2401745229" sldId="2147478939"/>
            <ac:spMk id="7" creationId="{5ED76ED3-78A1-29ED-3E2F-4345DA8FCCF4}"/>
          </ac:spMkLst>
        </pc:spChg>
        <pc:spChg chg="ord">
          <ac:chgData name="Marnay Meyer" userId="a449fada-48bd-49e2-8bc2-deb5e8b1231b" providerId="ADAL" clId="{3F19A12C-73E3-8748-93F2-07EE8A38F7AE}" dt="2024-06-11T00:23:32.090" v="153" actId="13244"/>
          <ac:spMkLst>
            <pc:docMk/>
            <pc:sldMk cId="2401745229" sldId="2147478939"/>
            <ac:spMk id="18" creationId="{22D01C29-80F3-2345-2BFB-253089776385}"/>
          </ac:spMkLst>
        </pc:spChg>
        <pc:spChg chg="ord">
          <ac:chgData name="Marnay Meyer" userId="a449fada-48bd-49e2-8bc2-deb5e8b1231b" providerId="ADAL" clId="{3F19A12C-73E3-8748-93F2-07EE8A38F7AE}" dt="2024-06-11T00:23:12.151" v="151" actId="13244"/>
          <ac:spMkLst>
            <pc:docMk/>
            <pc:sldMk cId="2401745229" sldId="2147478939"/>
            <ac:spMk id="27" creationId="{5227153E-33D3-13E8-57AD-832B22809EFE}"/>
          </ac:spMkLst>
        </pc:spChg>
        <pc:spChg chg="ord">
          <ac:chgData name="Marnay Meyer" userId="a449fada-48bd-49e2-8bc2-deb5e8b1231b" providerId="ADAL" clId="{3F19A12C-73E3-8748-93F2-07EE8A38F7AE}" dt="2024-06-11T00:23:12.151" v="151" actId="13244"/>
          <ac:spMkLst>
            <pc:docMk/>
            <pc:sldMk cId="2401745229" sldId="2147478939"/>
            <ac:spMk id="28" creationId="{FB4E49EB-D90A-E3DE-6F26-FE16C06DCAE1}"/>
          </ac:spMkLst>
        </pc:spChg>
        <pc:grpChg chg="ord">
          <ac:chgData name="Marnay Meyer" userId="a449fada-48bd-49e2-8bc2-deb5e8b1231b" providerId="ADAL" clId="{3F19A12C-73E3-8748-93F2-07EE8A38F7AE}" dt="2024-06-11T00:23:12.151" v="151" actId="13244"/>
          <ac:grpSpMkLst>
            <pc:docMk/>
            <pc:sldMk cId="2401745229" sldId="2147478939"/>
            <ac:grpSpMk id="29" creationId="{AEC3468A-B69D-F211-3D60-65DFA54ECBBC}"/>
          </ac:grpSpMkLst>
        </pc:grpChg>
        <pc:picChg chg="ord">
          <ac:chgData name="Marnay Meyer" userId="a449fada-48bd-49e2-8bc2-deb5e8b1231b" providerId="ADAL" clId="{3F19A12C-73E3-8748-93F2-07EE8A38F7AE}" dt="2024-06-11T00:21:30.352" v="143" actId="13244"/>
          <ac:picMkLst>
            <pc:docMk/>
            <pc:sldMk cId="2401745229" sldId="2147478939"/>
            <ac:picMk id="9" creationId="{F10E9E17-5D88-E5DF-A5B8-158687DABE41}"/>
          </ac:picMkLst>
        </pc:picChg>
        <pc:picChg chg="ord">
          <ac:chgData name="Marnay Meyer" userId="a449fada-48bd-49e2-8bc2-deb5e8b1231b" providerId="ADAL" clId="{3F19A12C-73E3-8748-93F2-07EE8A38F7AE}" dt="2024-06-11T00:22:04.276" v="146" actId="13244"/>
          <ac:picMkLst>
            <pc:docMk/>
            <pc:sldMk cId="2401745229" sldId="2147478939"/>
            <ac:picMk id="21" creationId="{F110C6C3-F557-E6FF-9CD5-D0865D30899C}"/>
          </ac:picMkLst>
        </pc:picChg>
      </pc:sldChg>
      <pc:sldChg chg="delSp modSp mod">
        <pc:chgData name="Marnay Meyer" userId="a449fada-48bd-49e2-8bc2-deb5e8b1231b" providerId="ADAL" clId="{3F19A12C-73E3-8748-93F2-07EE8A38F7AE}" dt="2024-06-11T00:39:35.571" v="268" actId="478"/>
        <pc:sldMkLst>
          <pc:docMk/>
          <pc:sldMk cId="3536237577" sldId="2147478940"/>
        </pc:sldMkLst>
        <pc:spChg chg="ord">
          <ac:chgData name="Marnay Meyer" userId="a449fada-48bd-49e2-8bc2-deb5e8b1231b" providerId="ADAL" clId="{3F19A12C-73E3-8748-93F2-07EE8A38F7AE}" dt="2024-06-11T00:39:08.225" v="261" actId="13244"/>
          <ac:spMkLst>
            <pc:docMk/>
            <pc:sldMk cId="3536237577" sldId="2147478940"/>
            <ac:spMk id="2" creationId="{00000000-0000-0000-0000-000000000000}"/>
          </ac:spMkLst>
        </pc:spChg>
        <pc:spChg chg="ord">
          <ac:chgData name="Marnay Meyer" userId="a449fada-48bd-49e2-8bc2-deb5e8b1231b" providerId="ADAL" clId="{3F19A12C-73E3-8748-93F2-07EE8A38F7AE}" dt="2024-06-11T00:39:25.574" v="266" actId="13244"/>
          <ac:spMkLst>
            <pc:docMk/>
            <pc:sldMk cId="3536237577" sldId="2147478940"/>
            <ac:spMk id="5" creationId="{00000000-0000-0000-0000-000000000000}"/>
          </ac:spMkLst>
        </pc:spChg>
        <pc:spChg chg="ord">
          <ac:chgData name="Marnay Meyer" userId="a449fada-48bd-49e2-8bc2-deb5e8b1231b" providerId="ADAL" clId="{3F19A12C-73E3-8748-93F2-07EE8A38F7AE}" dt="2024-06-11T00:39:21.413" v="265" actId="13244"/>
          <ac:spMkLst>
            <pc:docMk/>
            <pc:sldMk cId="3536237577" sldId="2147478940"/>
            <ac:spMk id="6" creationId="{FED377F5-7D2A-022E-1B23-5EF5EEE0C45B}"/>
          </ac:spMkLst>
        </pc:spChg>
        <pc:spChg chg="ord">
          <ac:chgData name="Marnay Meyer" userId="a449fada-48bd-49e2-8bc2-deb5e8b1231b" providerId="ADAL" clId="{3F19A12C-73E3-8748-93F2-07EE8A38F7AE}" dt="2024-06-11T00:39:14.033" v="263" actId="13244"/>
          <ac:spMkLst>
            <pc:docMk/>
            <pc:sldMk cId="3536237577" sldId="2147478940"/>
            <ac:spMk id="8" creationId="{00000000-0000-0000-0000-000000000000}"/>
          </ac:spMkLst>
        </pc:spChg>
        <pc:spChg chg="ord">
          <ac:chgData name="Marnay Meyer" userId="a449fada-48bd-49e2-8bc2-deb5e8b1231b" providerId="ADAL" clId="{3F19A12C-73E3-8748-93F2-07EE8A38F7AE}" dt="2024-06-11T00:39:31.581" v="267" actId="13244"/>
          <ac:spMkLst>
            <pc:docMk/>
            <pc:sldMk cId="3536237577" sldId="2147478940"/>
            <ac:spMk id="18" creationId="{22D01C29-80F3-2345-2BFB-253089776385}"/>
          </ac:spMkLst>
        </pc:spChg>
        <pc:spChg chg="del">
          <ac:chgData name="Marnay Meyer" userId="a449fada-48bd-49e2-8bc2-deb5e8b1231b" providerId="ADAL" clId="{3F19A12C-73E3-8748-93F2-07EE8A38F7AE}" dt="2024-06-11T00:39:35.571" v="268" actId="478"/>
          <ac:spMkLst>
            <pc:docMk/>
            <pc:sldMk cId="3536237577" sldId="2147478940"/>
            <ac:spMk id="44" creationId="{B3E2BF93-45A1-89D9-3465-C5BB081175AC}"/>
          </ac:spMkLst>
        </pc:spChg>
        <pc:picChg chg="ord">
          <ac:chgData name="Marnay Meyer" userId="a449fada-48bd-49e2-8bc2-deb5e8b1231b" providerId="ADAL" clId="{3F19A12C-73E3-8748-93F2-07EE8A38F7AE}" dt="2024-06-11T00:39:21.413" v="265" actId="13244"/>
          <ac:picMkLst>
            <pc:docMk/>
            <pc:sldMk cId="3536237577" sldId="2147478940"/>
            <ac:picMk id="3" creationId="{C77B053A-0FCA-32F8-EAE2-84CACB69FCF3}"/>
          </ac:picMkLst>
        </pc:picChg>
        <pc:picChg chg="ord">
          <ac:chgData name="Marnay Meyer" userId="a449fada-48bd-49e2-8bc2-deb5e8b1231b" providerId="ADAL" clId="{3F19A12C-73E3-8748-93F2-07EE8A38F7AE}" dt="2024-06-11T00:39:16.720" v="264" actId="13244"/>
          <ac:picMkLst>
            <pc:docMk/>
            <pc:sldMk cId="3536237577" sldId="2147478940"/>
            <ac:picMk id="9" creationId="{F10E9E17-5D88-E5DF-A5B8-158687DABE41}"/>
          </ac:picMkLst>
        </pc:picChg>
      </pc:sldChg>
      <pc:sldChg chg="addSp delSp modSp mod">
        <pc:chgData name="Marnay Meyer" userId="a449fada-48bd-49e2-8bc2-deb5e8b1231b" providerId="ADAL" clId="{3F19A12C-73E3-8748-93F2-07EE8A38F7AE}" dt="2024-06-11T00:21:46.848" v="145"/>
        <pc:sldMkLst>
          <pc:docMk/>
          <pc:sldMk cId="2231854475" sldId="2147478942"/>
        </pc:sldMkLst>
        <pc:spChg chg="ord">
          <ac:chgData name="Marnay Meyer" userId="a449fada-48bd-49e2-8bc2-deb5e8b1231b" providerId="ADAL" clId="{3F19A12C-73E3-8748-93F2-07EE8A38F7AE}" dt="2024-06-11T00:18:11.324" v="125" actId="13244"/>
          <ac:spMkLst>
            <pc:docMk/>
            <pc:sldMk cId="2231854475" sldId="2147478942"/>
            <ac:spMk id="5" creationId="{A39994E9-088E-3BCC-3BCD-5EB317B75446}"/>
          </ac:spMkLst>
        </pc:spChg>
        <pc:spChg chg="del">
          <ac:chgData name="Marnay Meyer" userId="a449fada-48bd-49e2-8bc2-deb5e8b1231b" providerId="ADAL" clId="{3F19A12C-73E3-8748-93F2-07EE8A38F7AE}" dt="2024-06-11T00:17:26.343" v="115" actId="478"/>
          <ac:spMkLst>
            <pc:docMk/>
            <pc:sldMk cId="2231854475" sldId="2147478942"/>
            <ac:spMk id="7" creationId="{3DDDB9FE-92E2-D4DB-D24E-19B8C730AE5B}"/>
          </ac:spMkLst>
        </pc:spChg>
        <pc:spChg chg="ord">
          <ac:chgData name="Marnay Meyer" userId="a449fada-48bd-49e2-8bc2-deb5e8b1231b" providerId="ADAL" clId="{3F19A12C-73E3-8748-93F2-07EE8A38F7AE}" dt="2024-06-11T00:18:14.707" v="126" actId="13244"/>
          <ac:spMkLst>
            <pc:docMk/>
            <pc:sldMk cId="2231854475" sldId="2147478942"/>
            <ac:spMk id="8" creationId="{730A2283-CCF7-52A3-0A93-00E614D98E67}"/>
          </ac:spMkLst>
        </pc:spChg>
        <pc:spChg chg="ord">
          <ac:chgData name="Marnay Meyer" userId="a449fada-48bd-49e2-8bc2-deb5e8b1231b" providerId="ADAL" clId="{3F19A12C-73E3-8748-93F2-07EE8A38F7AE}" dt="2024-06-11T00:17:42.697" v="118" actId="13244"/>
          <ac:spMkLst>
            <pc:docMk/>
            <pc:sldMk cId="2231854475" sldId="2147478942"/>
            <ac:spMk id="17" creationId="{2700D3D5-AF45-B38C-6752-7523A8334448}"/>
          </ac:spMkLst>
        </pc:spChg>
        <pc:spChg chg="ord">
          <ac:chgData name="Marnay Meyer" userId="a449fada-48bd-49e2-8bc2-deb5e8b1231b" providerId="ADAL" clId="{3F19A12C-73E3-8748-93F2-07EE8A38F7AE}" dt="2024-06-11T00:17:35.244" v="117" actId="13244"/>
          <ac:spMkLst>
            <pc:docMk/>
            <pc:sldMk cId="2231854475" sldId="2147478942"/>
            <ac:spMk id="18" creationId="{7B16719D-17FB-B9E7-816A-4A4B71C31394}"/>
          </ac:spMkLst>
        </pc:spChg>
        <pc:spChg chg="ord">
          <ac:chgData name="Marnay Meyer" userId="a449fada-48bd-49e2-8bc2-deb5e8b1231b" providerId="ADAL" clId="{3F19A12C-73E3-8748-93F2-07EE8A38F7AE}" dt="2024-06-11T00:17:29.757" v="116" actId="13244"/>
          <ac:spMkLst>
            <pc:docMk/>
            <pc:sldMk cId="2231854475" sldId="2147478942"/>
            <ac:spMk id="19" creationId="{D40BFC9D-A106-48D7-4680-18C6F5B75016}"/>
          </ac:spMkLst>
        </pc:spChg>
        <pc:grpChg chg="ord">
          <ac:chgData name="Marnay Meyer" userId="a449fada-48bd-49e2-8bc2-deb5e8b1231b" providerId="ADAL" clId="{3F19A12C-73E3-8748-93F2-07EE8A38F7AE}" dt="2024-06-11T00:17:49.333" v="120" actId="13244"/>
          <ac:grpSpMkLst>
            <pc:docMk/>
            <pc:sldMk cId="2231854475" sldId="2147478942"/>
            <ac:grpSpMk id="2" creationId="{D69FBA27-8CD7-8E0B-B752-AB93903B4E93}"/>
          </ac:grpSpMkLst>
        </pc:grpChg>
        <pc:picChg chg="add mod">
          <ac:chgData name="Marnay Meyer" userId="a449fada-48bd-49e2-8bc2-deb5e8b1231b" providerId="ADAL" clId="{3F19A12C-73E3-8748-93F2-07EE8A38F7AE}" dt="2024-06-11T00:21:46.848" v="145"/>
          <ac:picMkLst>
            <pc:docMk/>
            <pc:sldMk cId="2231854475" sldId="2147478942"/>
            <ac:picMk id="3" creationId="{A7962890-A451-3AF1-50BF-5641E1DE0E9D}"/>
          </ac:picMkLst>
        </pc:picChg>
        <pc:picChg chg="del ord">
          <ac:chgData name="Marnay Meyer" userId="a449fada-48bd-49e2-8bc2-deb5e8b1231b" providerId="ADAL" clId="{3F19A12C-73E3-8748-93F2-07EE8A38F7AE}" dt="2024-06-11T00:21:46.599" v="144" actId="478"/>
          <ac:picMkLst>
            <pc:docMk/>
            <pc:sldMk cId="2231854475" sldId="2147478942"/>
            <ac:picMk id="6" creationId="{57FB9281-0134-F681-08E1-71791680B43A}"/>
          </ac:picMkLst>
        </pc:picChg>
        <pc:picChg chg="ord">
          <ac:chgData name="Marnay Meyer" userId="a449fada-48bd-49e2-8bc2-deb5e8b1231b" providerId="ADAL" clId="{3F19A12C-73E3-8748-93F2-07EE8A38F7AE}" dt="2024-06-11T00:17:46.208" v="119" actId="13244"/>
          <ac:picMkLst>
            <pc:docMk/>
            <pc:sldMk cId="2231854475" sldId="2147478942"/>
            <ac:picMk id="11" creationId="{F743D5B6-4779-09B0-5B2D-0F5FE0F2D59F}"/>
          </ac:picMkLst>
        </pc:picChg>
      </pc:sldChg>
      <pc:sldChg chg="modSp mod">
        <pc:chgData name="Marnay Meyer" userId="a449fada-48bd-49e2-8bc2-deb5e8b1231b" providerId="ADAL" clId="{3F19A12C-73E3-8748-93F2-07EE8A38F7AE}" dt="2024-06-11T00:19:43.262" v="129" actId="13244"/>
        <pc:sldMkLst>
          <pc:docMk/>
          <pc:sldMk cId="2391752560" sldId="2147478943"/>
        </pc:sldMkLst>
        <pc:spChg chg="ord">
          <ac:chgData name="Marnay Meyer" userId="a449fada-48bd-49e2-8bc2-deb5e8b1231b" providerId="ADAL" clId="{3F19A12C-73E3-8748-93F2-07EE8A38F7AE}" dt="2024-06-11T00:19:30.039" v="128" actId="13244"/>
          <ac:spMkLst>
            <pc:docMk/>
            <pc:sldMk cId="2391752560" sldId="2147478943"/>
            <ac:spMk id="2" creationId="{9C5910DA-D16A-7E2A-D30E-EFB78C563871}"/>
          </ac:spMkLst>
        </pc:spChg>
        <pc:picChg chg="ord">
          <ac:chgData name="Marnay Meyer" userId="a449fada-48bd-49e2-8bc2-deb5e8b1231b" providerId="ADAL" clId="{3F19A12C-73E3-8748-93F2-07EE8A38F7AE}" dt="2024-06-11T00:19:43.262" v="129" actId="13244"/>
          <ac:picMkLst>
            <pc:docMk/>
            <pc:sldMk cId="2391752560" sldId="2147478943"/>
            <ac:picMk id="4" creationId="{150B56FC-59B0-EDB4-D2DC-FB4001F073F4}"/>
          </ac:picMkLst>
        </pc:picChg>
      </pc:sldChg>
      <pc:sldChg chg="modSp mod">
        <pc:chgData name="Marnay Meyer" userId="a449fada-48bd-49e2-8bc2-deb5e8b1231b" providerId="ADAL" clId="{3F19A12C-73E3-8748-93F2-07EE8A38F7AE}" dt="2024-06-10T21:03:23.904" v="24" actId="13244"/>
        <pc:sldMkLst>
          <pc:docMk/>
          <pc:sldMk cId="3983646097" sldId="2147478944"/>
        </pc:sldMkLst>
        <pc:spChg chg="ord">
          <ac:chgData name="Marnay Meyer" userId="a449fada-48bd-49e2-8bc2-deb5e8b1231b" providerId="ADAL" clId="{3F19A12C-73E3-8748-93F2-07EE8A38F7AE}" dt="2024-06-10T21:03:23.904" v="24" actId="13244"/>
          <ac:spMkLst>
            <pc:docMk/>
            <pc:sldMk cId="3983646097" sldId="2147478944"/>
            <ac:spMk id="3" creationId="{866CA51A-00BE-40C8-B3A2-D1FF764526C5}"/>
          </ac:spMkLst>
        </pc:spChg>
      </pc:sldChg>
      <pc:sldChg chg="addSp delSp modSp mod">
        <pc:chgData name="Marnay Meyer" userId="a449fada-48bd-49e2-8bc2-deb5e8b1231b" providerId="ADAL" clId="{3F19A12C-73E3-8748-93F2-07EE8A38F7AE}" dt="2024-06-11T00:44:03.823" v="282" actId="13244"/>
        <pc:sldMkLst>
          <pc:docMk/>
          <pc:sldMk cId="636725924" sldId="2147478945"/>
        </pc:sldMkLst>
        <pc:spChg chg="ord">
          <ac:chgData name="Marnay Meyer" userId="a449fada-48bd-49e2-8bc2-deb5e8b1231b" providerId="ADAL" clId="{3F19A12C-73E3-8748-93F2-07EE8A38F7AE}" dt="2024-06-11T00:42:58.570" v="272" actId="13244"/>
          <ac:spMkLst>
            <pc:docMk/>
            <pc:sldMk cId="636725924" sldId="2147478945"/>
            <ac:spMk id="6" creationId="{FED377F5-7D2A-022E-1B23-5EF5EEE0C45B}"/>
          </ac:spMkLst>
        </pc:spChg>
        <pc:spChg chg="add del ord">
          <ac:chgData name="Marnay Meyer" userId="a449fada-48bd-49e2-8bc2-deb5e8b1231b" providerId="ADAL" clId="{3F19A12C-73E3-8748-93F2-07EE8A38F7AE}" dt="2024-06-11T00:44:03.823" v="282" actId="13244"/>
          <ac:spMkLst>
            <pc:docMk/>
            <pc:sldMk cId="636725924" sldId="2147478945"/>
            <ac:spMk id="10" creationId="{D9FC44EA-FD03-30C5-4CA2-08EF48D3DA11}"/>
          </ac:spMkLst>
        </pc:spChg>
        <pc:spChg chg="del">
          <ac:chgData name="Marnay Meyer" userId="a449fada-48bd-49e2-8bc2-deb5e8b1231b" providerId="ADAL" clId="{3F19A12C-73E3-8748-93F2-07EE8A38F7AE}" dt="2024-06-11T00:42:38.172" v="270" actId="478"/>
          <ac:spMkLst>
            <pc:docMk/>
            <pc:sldMk cId="636725924" sldId="2147478945"/>
            <ac:spMk id="44" creationId="{B3E2BF93-45A1-89D9-3465-C5BB081175AC}"/>
          </ac:spMkLst>
        </pc:spChg>
        <pc:picChg chg="ord">
          <ac:chgData name="Marnay Meyer" userId="a449fada-48bd-49e2-8bc2-deb5e8b1231b" providerId="ADAL" clId="{3F19A12C-73E3-8748-93F2-07EE8A38F7AE}" dt="2024-06-11T00:42:58.570" v="272" actId="13244"/>
          <ac:picMkLst>
            <pc:docMk/>
            <pc:sldMk cId="636725924" sldId="2147478945"/>
            <ac:picMk id="3" creationId="{C77B053A-0FCA-32F8-EAE2-84CACB69FCF3}"/>
          </ac:picMkLst>
        </pc:picChg>
        <pc:picChg chg="ord">
          <ac:chgData name="Marnay Meyer" userId="a449fada-48bd-49e2-8bc2-deb5e8b1231b" providerId="ADAL" clId="{3F19A12C-73E3-8748-93F2-07EE8A38F7AE}" dt="2024-06-11T00:42:30.116" v="269" actId="13244"/>
          <ac:picMkLst>
            <pc:docMk/>
            <pc:sldMk cId="636725924" sldId="2147478945"/>
            <ac:picMk id="9" creationId="{F10E9E17-5D88-E5DF-A5B8-158687DABE41}"/>
          </ac:picMkLst>
        </pc:picChg>
      </pc:sldChg>
      <pc:sldChg chg="addSp delSp modSp del mod">
        <pc:chgData name="Marnay Meyer" userId="a449fada-48bd-49e2-8bc2-deb5e8b1231b" providerId="ADAL" clId="{3F19A12C-73E3-8748-93F2-07EE8A38F7AE}" dt="2024-06-11T00:35:23.017" v="248" actId="2696"/>
        <pc:sldMkLst>
          <pc:docMk/>
          <pc:sldMk cId="4132649152" sldId="2147478946"/>
        </pc:sldMkLst>
        <pc:spChg chg="ord">
          <ac:chgData name="Marnay Meyer" userId="a449fada-48bd-49e2-8bc2-deb5e8b1231b" providerId="ADAL" clId="{3F19A12C-73E3-8748-93F2-07EE8A38F7AE}" dt="2024-06-11T00:30:40.429" v="193" actId="13244"/>
          <ac:spMkLst>
            <pc:docMk/>
            <pc:sldMk cId="4132649152" sldId="2147478946"/>
            <ac:spMk id="4" creationId="{BA403549-A648-4FC8-82D0-9876E9419E7A}"/>
          </ac:spMkLst>
        </pc:spChg>
        <pc:spChg chg="mod ord">
          <ac:chgData name="Marnay Meyer" userId="a449fada-48bd-49e2-8bc2-deb5e8b1231b" providerId="ADAL" clId="{3F19A12C-73E3-8748-93F2-07EE8A38F7AE}" dt="2024-06-11T00:29:05.702" v="187" actId="13244"/>
          <ac:spMkLst>
            <pc:docMk/>
            <pc:sldMk cId="4132649152" sldId="2147478946"/>
            <ac:spMk id="5" creationId="{00000000-0000-0000-0000-000000000000}"/>
          </ac:spMkLst>
        </pc:spChg>
        <pc:spChg chg="ord">
          <ac:chgData name="Marnay Meyer" userId="a449fada-48bd-49e2-8bc2-deb5e8b1231b" providerId="ADAL" clId="{3F19A12C-73E3-8748-93F2-07EE8A38F7AE}" dt="2024-06-11T00:25:55.058" v="162" actId="13244"/>
          <ac:spMkLst>
            <pc:docMk/>
            <pc:sldMk cId="4132649152" sldId="2147478946"/>
            <ac:spMk id="7" creationId="{6C4E351D-7BC4-D3A3-504E-D44D6B363624}"/>
          </ac:spMkLst>
        </pc:spChg>
        <pc:spChg chg="ord">
          <ac:chgData name="Marnay Meyer" userId="a449fada-48bd-49e2-8bc2-deb5e8b1231b" providerId="ADAL" clId="{3F19A12C-73E3-8748-93F2-07EE8A38F7AE}" dt="2024-06-11T00:32:00.557" v="205" actId="13244"/>
          <ac:spMkLst>
            <pc:docMk/>
            <pc:sldMk cId="4132649152" sldId="2147478946"/>
            <ac:spMk id="10" creationId="{8276CF20-98BD-0895-693C-2B8114A7BA41}"/>
          </ac:spMkLst>
        </pc:spChg>
        <pc:spChg chg="mod topLvl">
          <ac:chgData name="Marnay Meyer" userId="a449fada-48bd-49e2-8bc2-deb5e8b1231b" providerId="ADAL" clId="{3F19A12C-73E3-8748-93F2-07EE8A38F7AE}" dt="2024-06-11T00:27:46.277" v="176" actId="338"/>
          <ac:spMkLst>
            <pc:docMk/>
            <pc:sldMk cId="4132649152" sldId="2147478946"/>
            <ac:spMk id="32" creationId="{50E56434-5A40-EFB4-DB20-7C9E2F057580}"/>
          </ac:spMkLst>
        </pc:spChg>
        <pc:spChg chg="mod topLvl">
          <ac:chgData name="Marnay Meyer" userId="a449fada-48bd-49e2-8bc2-deb5e8b1231b" providerId="ADAL" clId="{3F19A12C-73E3-8748-93F2-07EE8A38F7AE}" dt="2024-06-11T00:27:46.277" v="176" actId="338"/>
          <ac:spMkLst>
            <pc:docMk/>
            <pc:sldMk cId="4132649152" sldId="2147478946"/>
            <ac:spMk id="33" creationId="{382F008B-3932-70AC-3B70-64BCB171E044}"/>
          </ac:spMkLst>
        </pc:spChg>
        <pc:spChg chg="mod topLvl">
          <ac:chgData name="Marnay Meyer" userId="a449fada-48bd-49e2-8bc2-deb5e8b1231b" providerId="ADAL" clId="{3F19A12C-73E3-8748-93F2-07EE8A38F7AE}" dt="2024-06-11T00:27:46.277" v="176" actId="338"/>
          <ac:spMkLst>
            <pc:docMk/>
            <pc:sldMk cId="4132649152" sldId="2147478946"/>
            <ac:spMk id="35" creationId="{95B4C0E4-9434-64E7-ADC7-375DA3E3A62F}"/>
          </ac:spMkLst>
        </pc:spChg>
        <pc:spChg chg="mod topLvl">
          <ac:chgData name="Marnay Meyer" userId="a449fada-48bd-49e2-8bc2-deb5e8b1231b" providerId="ADAL" clId="{3F19A12C-73E3-8748-93F2-07EE8A38F7AE}" dt="2024-06-11T00:27:46.277" v="176" actId="338"/>
          <ac:spMkLst>
            <pc:docMk/>
            <pc:sldMk cId="4132649152" sldId="2147478946"/>
            <ac:spMk id="36" creationId="{F7E8A462-CF03-6D57-B5D2-38E87969D021}"/>
          </ac:spMkLst>
        </pc:spChg>
        <pc:spChg chg="ord">
          <ac:chgData name="Marnay Meyer" userId="a449fada-48bd-49e2-8bc2-deb5e8b1231b" providerId="ADAL" clId="{3F19A12C-73E3-8748-93F2-07EE8A38F7AE}" dt="2024-06-11T00:28:43.906" v="184" actId="13244"/>
          <ac:spMkLst>
            <pc:docMk/>
            <pc:sldMk cId="4132649152" sldId="2147478946"/>
            <ac:spMk id="37" creationId="{589AAB86-36AC-E257-74A6-0DCE6303FE46}"/>
          </ac:spMkLst>
        </pc:spChg>
        <pc:grpChg chg="add del mod">
          <ac:chgData name="Marnay Meyer" userId="a449fada-48bd-49e2-8bc2-deb5e8b1231b" providerId="ADAL" clId="{3F19A12C-73E3-8748-93F2-07EE8A38F7AE}" dt="2024-06-11T00:27:25.222" v="172" actId="165"/>
          <ac:grpSpMkLst>
            <pc:docMk/>
            <pc:sldMk cId="4132649152" sldId="2147478946"/>
            <ac:grpSpMk id="3" creationId="{5580F76F-6F64-3013-D0CE-3B92647A6ECA}"/>
          </ac:grpSpMkLst>
        </pc:grpChg>
        <pc:grpChg chg="add mod">
          <ac:chgData name="Marnay Meyer" userId="a449fada-48bd-49e2-8bc2-deb5e8b1231b" providerId="ADAL" clId="{3F19A12C-73E3-8748-93F2-07EE8A38F7AE}" dt="2024-06-11T00:27:31.024" v="174" actId="338"/>
          <ac:grpSpMkLst>
            <pc:docMk/>
            <pc:sldMk cId="4132649152" sldId="2147478946"/>
            <ac:grpSpMk id="6" creationId="{8908052B-822B-BB3E-5B63-D617F8AF3B28}"/>
          </ac:grpSpMkLst>
        </pc:grpChg>
        <pc:grpChg chg="add mod">
          <ac:chgData name="Marnay Meyer" userId="a449fada-48bd-49e2-8bc2-deb5e8b1231b" providerId="ADAL" clId="{3F19A12C-73E3-8748-93F2-07EE8A38F7AE}" dt="2024-06-11T00:27:46.277" v="176" actId="338"/>
          <ac:grpSpMkLst>
            <pc:docMk/>
            <pc:sldMk cId="4132649152" sldId="2147478946"/>
            <ac:grpSpMk id="8" creationId="{F3E984E4-7432-3A7C-2922-059861984509}"/>
          </ac:grpSpMkLst>
        </pc:grpChg>
        <pc:grpChg chg="add mod">
          <ac:chgData name="Marnay Meyer" userId="a449fada-48bd-49e2-8bc2-deb5e8b1231b" providerId="ADAL" clId="{3F19A12C-73E3-8748-93F2-07EE8A38F7AE}" dt="2024-06-11T00:27:46.277" v="176" actId="338"/>
          <ac:grpSpMkLst>
            <pc:docMk/>
            <pc:sldMk cId="4132649152" sldId="2147478946"/>
            <ac:grpSpMk id="11" creationId="{BCFD8EFA-E33E-4014-5F0A-012B1CF8808C}"/>
          </ac:grpSpMkLst>
        </pc:grpChg>
        <pc:grpChg chg="del mod topLvl">
          <ac:chgData name="Marnay Meyer" userId="a449fada-48bd-49e2-8bc2-deb5e8b1231b" providerId="ADAL" clId="{3F19A12C-73E3-8748-93F2-07EE8A38F7AE}" dt="2024-06-11T00:27:35.323" v="175" actId="165"/>
          <ac:grpSpMkLst>
            <pc:docMk/>
            <pc:sldMk cId="4132649152" sldId="2147478946"/>
            <ac:grpSpMk id="34" creationId="{445AF90F-87E2-6B4D-1648-5DD594F840D8}"/>
          </ac:grpSpMkLst>
        </pc:grpChg>
        <pc:picChg chg="ord">
          <ac:chgData name="Marnay Meyer" userId="a449fada-48bd-49e2-8bc2-deb5e8b1231b" providerId="ADAL" clId="{3F19A12C-73E3-8748-93F2-07EE8A38F7AE}" dt="2024-06-11T00:24:09.944" v="154" actId="13244"/>
          <ac:picMkLst>
            <pc:docMk/>
            <pc:sldMk cId="4132649152" sldId="2147478946"/>
            <ac:picMk id="9" creationId="{F10E9E17-5D88-E5DF-A5B8-158687DABE41}"/>
          </ac:picMkLst>
        </pc:picChg>
        <pc:picChg chg="ord">
          <ac:chgData name="Marnay Meyer" userId="a449fada-48bd-49e2-8bc2-deb5e8b1231b" providerId="ADAL" clId="{3F19A12C-73E3-8748-93F2-07EE8A38F7AE}" dt="2024-06-11T00:30:40.429" v="193" actId="13244"/>
          <ac:picMkLst>
            <pc:docMk/>
            <pc:sldMk cId="4132649152" sldId="2147478946"/>
            <ac:picMk id="13" creationId="{5BC37E6F-C6A2-C9E5-F6EE-F19743384124}"/>
          </ac:picMkLst>
        </pc:picChg>
      </pc:sldChg>
      <pc:sldChg chg="addSp delSp modSp add mod">
        <pc:chgData name="Marnay Meyer" userId="a449fada-48bd-49e2-8bc2-deb5e8b1231b" providerId="ADAL" clId="{3F19A12C-73E3-8748-93F2-07EE8A38F7AE}" dt="2024-06-10T21:09:13.153" v="78"/>
        <pc:sldMkLst>
          <pc:docMk/>
          <pc:sldMk cId="2293370532" sldId="2147478947"/>
        </pc:sldMkLst>
        <pc:spChg chg="add mod">
          <ac:chgData name="Marnay Meyer" userId="a449fada-48bd-49e2-8bc2-deb5e8b1231b" providerId="ADAL" clId="{3F19A12C-73E3-8748-93F2-07EE8A38F7AE}" dt="2024-06-10T21:08:48.735" v="75"/>
          <ac:spMkLst>
            <pc:docMk/>
            <pc:sldMk cId="2293370532" sldId="2147478947"/>
            <ac:spMk id="2" creationId="{AD25FC94-294A-7C39-9A7B-DF82FB089E37}"/>
          </ac:spMkLst>
        </pc:spChg>
        <pc:spChg chg="del">
          <ac:chgData name="Marnay Meyer" userId="a449fada-48bd-49e2-8bc2-deb5e8b1231b" providerId="ADAL" clId="{3F19A12C-73E3-8748-93F2-07EE8A38F7AE}" dt="2024-06-10T21:08:44.415" v="74" actId="478"/>
          <ac:spMkLst>
            <pc:docMk/>
            <pc:sldMk cId="2293370532" sldId="2147478947"/>
            <ac:spMk id="3" creationId="{00000000-0000-0000-0000-000000000000}"/>
          </ac:spMkLst>
        </pc:spChg>
        <pc:spChg chg="add mod">
          <ac:chgData name="Marnay Meyer" userId="a449fada-48bd-49e2-8bc2-deb5e8b1231b" providerId="ADAL" clId="{3F19A12C-73E3-8748-93F2-07EE8A38F7AE}" dt="2024-06-10T21:08:48.735" v="75"/>
          <ac:spMkLst>
            <pc:docMk/>
            <pc:sldMk cId="2293370532" sldId="2147478947"/>
            <ac:spMk id="4" creationId="{18F5837F-AF2C-92C5-4690-266192A93958}"/>
          </ac:spMkLst>
        </pc:spChg>
        <pc:spChg chg="add mod">
          <ac:chgData name="Marnay Meyer" userId="a449fada-48bd-49e2-8bc2-deb5e8b1231b" providerId="ADAL" clId="{3F19A12C-73E3-8748-93F2-07EE8A38F7AE}" dt="2024-06-10T21:08:48.735" v="75"/>
          <ac:spMkLst>
            <pc:docMk/>
            <pc:sldMk cId="2293370532" sldId="2147478947"/>
            <ac:spMk id="5" creationId="{7ADFE81A-7CB7-AFC1-769A-D03287F2DF28}"/>
          </ac:spMkLst>
        </pc:spChg>
        <pc:spChg chg="add mod">
          <ac:chgData name="Marnay Meyer" userId="a449fada-48bd-49e2-8bc2-deb5e8b1231b" providerId="ADAL" clId="{3F19A12C-73E3-8748-93F2-07EE8A38F7AE}" dt="2024-06-10T21:09:01.424" v="76"/>
          <ac:spMkLst>
            <pc:docMk/>
            <pc:sldMk cId="2293370532" sldId="2147478947"/>
            <ac:spMk id="6" creationId="{7CED100F-5DC0-4CCA-B8CE-33CC8E990AB4}"/>
          </ac:spMkLst>
        </pc:spChg>
        <pc:spChg chg="add mod">
          <ac:chgData name="Marnay Meyer" userId="a449fada-48bd-49e2-8bc2-deb5e8b1231b" providerId="ADAL" clId="{3F19A12C-73E3-8748-93F2-07EE8A38F7AE}" dt="2024-06-10T21:09:05.812" v="77"/>
          <ac:spMkLst>
            <pc:docMk/>
            <pc:sldMk cId="2293370532" sldId="2147478947"/>
            <ac:spMk id="7" creationId="{2A2F3390-9E24-E204-1A45-1DF535E96D79}"/>
          </ac:spMkLst>
        </pc:spChg>
        <pc:spChg chg="del">
          <ac:chgData name="Marnay Meyer" userId="a449fada-48bd-49e2-8bc2-deb5e8b1231b" providerId="ADAL" clId="{3F19A12C-73E3-8748-93F2-07EE8A38F7AE}" dt="2024-06-10T21:08:44.415" v="74" actId="478"/>
          <ac:spMkLst>
            <pc:docMk/>
            <pc:sldMk cId="2293370532" sldId="2147478947"/>
            <ac:spMk id="8" creationId="{00000000-0000-0000-0000-000000000000}"/>
          </ac:spMkLst>
        </pc:spChg>
        <pc:spChg chg="del">
          <ac:chgData name="Marnay Meyer" userId="a449fada-48bd-49e2-8bc2-deb5e8b1231b" providerId="ADAL" clId="{3F19A12C-73E3-8748-93F2-07EE8A38F7AE}" dt="2024-06-10T21:08:44.415" v="74" actId="478"/>
          <ac:spMkLst>
            <pc:docMk/>
            <pc:sldMk cId="2293370532" sldId="2147478947"/>
            <ac:spMk id="9" creationId="{00000000-0000-0000-0000-000000000000}"/>
          </ac:spMkLst>
        </pc:spChg>
        <pc:spChg chg="del">
          <ac:chgData name="Marnay Meyer" userId="a449fada-48bd-49e2-8bc2-deb5e8b1231b" providerId="ADAL" clId="{3F19A12C-73E3-8748-93F2-07EE8A38F7AE}" dt="2024-06-10T21:08:44.415" v="74" actId="478"/>
          <ac:spMkLst>
            <pc:docMk/>
            <pc:sldMk cId="2293370532" sldId="2147478947"/>
            <ac:spMk id="10" creationId="{00000000-0000-0000-0000-000000000000}"/>
          </ac:spMkLst>
        </pc:spChg>
        <pc:spChg chg="del">
          <ac:chgData name="Marnay Meyer" userId="a449fada-48bd-49e2-8bc2-deb5e8b1231b" providerId="ADAL" clId="{3F19A12C-73E3-8748-93F2-07EE8A38F7AE}" dt="2024-06-10T21:08:44.415" v="74" actId="478"/>
          <ac:spMkLst>
            <pc:docMk/>
            <pc:sldMk cId="2293370532" sldId="2147478947"/>
            <ac:spMk id="11" creationId="{00000000-0000-0000-0000-000000000000}"/>
          </ac:spMkLst>
        </pc:spChg>
        <pc:spChg chg="del">
          <ac:chgData name="Marnay Meyer" userId="a449fada-48bd-49e2-8bc2-deb5e8b1231b" providerId="ADAL" clId="{3F19A12C-73E3-8748-93F2-07EE8A38F7AE}" dt="2024-06-10T21:08:44.415" v="74" actId="478"/>
          <ac:spMkLst>
            <pc:docMk/>
            <pc:sldMk cId="2293370532" sldId="2147478947"/>
            <ac:spMk id="12" creationId="{00000000-0000-0000-0000-000000000000}"/>
          </ac:spMkLst>
        </pc:spChg>
        <pc:spChg chg="del">
          <ac:chgData name="Marnay Meyer" userId="a449fada-48bd-49e2-8bc2-deb5e8b1231b" providerId="ADAL" clId="{3F19A12C-73E3-8748-93F2-07EE8A38F7AE}" dt="2024-06-10T21:08:44.415" v="74" actId="478"/>
          <ac:spMkLst>
            <pc:docMk/>
            <pc:sldMk cId="2293370532" sldId="2147478947"/>
            <ac:spMk id="13" creationId="{00000000-0000-0000-0000-000000000000}"/>
          </ac:spMkLst>
        </pc:spChg>
        <pc:spChg chg="del">
          <ac:chgData name="Marnay Meyer" userId="a449fada-48bd-49e2-8bc2-deb5e8b1231b" providerId="ADAL" clId="{3F19A12C-73E3-8748-93F2-07EE8A38F7AE}" dt="2024-06-10T21:08:44.415" v="74" actId="478"/>
          <ac:spMkLst>
            <pc:docMk/>
            <pc:sldMk cId="2293370532" sldId="2147478947"/>
            <ac:spMk id="15" creationId="{00000000-0000-0000-0000-000000000000}"/>
          </ac:spMkLst>
        </pc:spChg>
        <pc:spChg chg="add mod">
          <ac:chgData name="Marnay Meyer" userId="a449fada-48bd-49e2-8bc2-deb5e8b1231b" providerId="ADAL" clId="{3F19A12C-73E3-8748-93F2-07EE8A38F7AE}" dt="2024-06-10T21:09:05.812" v="77"/>
          <ac:spMkLst>
            <pc:docMk/>
            <pc:sldMk cId="2293370532" sldId="2147478947"/>
            <ac:spMk id="16" creationId="{2B5C15C4-8BBC-01EB-2401-367CB5E2AC9D}"/>
          </ac:spMkLst>
        </pc:spChg>
        <pc:spChg chg="add mod">
          <ac:chgData name="Marnay Meyer" userId="a449fada-48bd-49e2-8bc2-deb5e8b1231b" providerId="ADAL" clId="{3F19A12C-73E3-8748-93F2-07EE8A38F7AE}" dt="2024-06-10T21:09:05.812" v="77"/>
          <ac:spMkLst>
            <pc:docMk/>
            <pc:sldMk cId="2293370532" sldId="2147478947"/>
            <ac:spMk id="18" creationId="{0F396ED7-1E51-BF58-BBB0-FC1A4B2D9132}"/>
          </ac:spMkLst>
        </pc:spChg>
        <pc:spChg chg="add mod">
          <ac:chgData name="Marnay Meyer" userId="a449fada-48bd-49e2-8bc2-deb5e8b1231b" providerId="ADAL" clId="{3F19A12C-73E3-8748-93F2-07EE8A38F7AE}" dt="2024-06-10T21:09:13.153" v="78"/>
          <ac:spMkLst>
            <pc:docMk/>
            <pc:sldMk cId="2293370532" sldId="2147478947"/>
            <ac:spMk id="19" creationId="{10DFE2D9-2D67-B382-2BC7-4432311D9447}"/>
          </ac:spMkLst>
        </pc:spChg>
        <pc:picChg chg="del">
          <ac:chgData name="Marnay Meyer" userId="a449fada-48bd-49e2-8bc2-deb5e8b1231b" providerId="ADAL" clId="{3F19A12C-73E3-8748-93F2-07EE8A38F7AE}" dt="2024-06-10T21:08:44.415" v="74" actId="478"/>
          <ac:picMkLst>
            <pc:docMk/>
            <pc:sldMk cId="2293370532" sldId="2147478947"/>
            <ac:picMk id="14" creationId="{F1EB0B85-C1DD-0A1D-CA81-7A8B43DFC455}"/>
          </ac:picMkLst>
        </pc:picChg>
        <pc:picChg chg="del">
          <ac:chgData name="Marnay Meyer" userId="a449fada-48bd-49e2-8bc2-deb5e8b1231b" providerId="ADAL" clId="{3F19A12C-73E3-8748-93F2-07EE8A38F7AE}" dt="2024-06-10T21:08:44.415" v="74" actId="478"/>
          <ac:picMkLst>
            <pc:docMk/>
            <pc:sldMk cId="2293370532" sldId="2147478947"/>
            <ac:picMk id="17" creationId="{D78DA54D-988B-28A5-610A-276F59C51F41}"/>
          </ac:picMkLst>
        </pc:picChg>
        <pc:picChg chg="add mod">
          <ac:chgData name="Marnay Meyer" userId="a449fada-48bd-49e2-8bc2-deb5e8b1231b" providerId="ADAL" clId="{3F19A12C-73E3-8748-93F2-07EE8A38F7AE}" dt="2024-06-10T21:09:13.153" v="78"/>
          <ac:picMkLst>
            <pc:docMk/>
            <pc:sldMk cId="2293370532" sldId="2147478947"/>
            <ac:picMk id="20" creationId="{635FC011-12A0-9F3A-95FD-0E6A4FD223FA}"/>
          </ac:picMkLst>
        </pc:picChg>
        <pc:picChg chg="add mod">
          <ac:chgData name="Marnay Meyer" userId="a449fada-48bd-49e2-8bc2-deb5e8b1231b" providerId="ADAL" clId="{3F19A12C-73E3-8748-93F2-07EE8A38F7AE}" dt="2024-06-10T21:09:13.153" v="78"/>
          <ac:picMkLst>
            <pc:docMk/>
            <pc:sldMk cId="2293370532" sldId="2147478947"/>
            <ac:picMk id="21" creationId="{5CC905A8-0892-4B6D-8A03-3A6676DF5654}"/>
          </ac:picMkLst>
        </pc:picChg>
      </pc:sldChg>
      <pc:sldChg chg="addSp delSp modSp add del mod">
        <pc:chgData name="Marnay Meyer" userId="a449fada-48bd-49e2-8bc2-deb5e8b1231b" providerId="ADAL" clId="{3F19A12C-73E3-8748-93F2-07EE8A38F7AE}" dt="2024-06-11T00:35:27.777" v="249" actId="2696"/>
        <pc:sldMkLst>
          <pc:docMk/>
          <pc:sldMk cId="342872324" sldId="2147478948"/>
        </pc:sldMkLst>
        <pc:spChg chg="del">
          <ac:chgData name="Marnay Meyer" userId="a449fada-48bd-49e2-8bc2-deb5e8b1231b" providerId="ADAL" clId="{3F19A12C-73E3-8748-93F2-07EE8A38F7AE}" dt="2024-06-11T00:26:20.499" v="164" actId="478"/>
          <ac:spMkLst>
            <pc:docMk/>
            <pc:sldMk cId="342872324" sldId="2147478948"/>
            <ac:spMk id="2" creationId="{00000000-0000-0000-0000-000000000000}"/>
          </ac:spMkLst>
        </pc:spChg>
        <pc:spChg chg="add mod">
          <ac:chgData name="Marnay Meyer" userId="a449fada-48bd-49e2-8bc2-deb5e8b1231b" providerId="ADAL" clId="{3F19A12C-73E3-8748-93F2-07EE8A38F7AE}" dt="2024-06-11T00:26:30.292" v="165"/>
          <ac:spMkLst>
            <pc:docMk/>
            <pc:sldMk cId="342872324" sldId="2147478948"/>
            <ac:spMk id="3" creationId="{97217078-DEF2-D95D-7B5C-012644FCEF24}"/>
          </ac:spMkLst>
        </pc:spChg>
        <pc:spChg chg="del">
          <ac:chgData name="Marnay Meyer" userId="a449fada-48bd-49e2-8bc2-deb5e8b1231b" providerId="ADAL" clId="{3F19A12C-73E3-8748-93F2-07EE8A38F7AE}" dt="2024-06-11T00:26:20.499" v="164" actId="478"/>
          <ac:spMkLst>
            <pc:docMk/>
            <pc:sldMk cId="342872324" sldId="2147478948"/>
            <ac:spMk id="4" creationId="{BA403549-A648-4FC8-82D0-9876E9419E7A}"/>
          </ac:spMkLst>
        </pc:spChg>
        <pc:spChg chg="del">
          <ac:chgData name="Marnay Meyer" userId="a449fada-48bd-49e2-8bc2-deb5e8b1231b" providerId="ADAL" clId="{3F19A12C-73E3-8748-93F2-07EE8A38F7AE}" dt="2024-06-11T00:26:20.499" v="164" actId="478"/>
          <ac:spMkLst>
            <pc:docMk/>
            <pc:sldMk cId="342872324" sldId="2147478948"/>
            <ac:spMk id="5" creationId="{00000000-0000-0000-0000-000000000000}"/>
          </ac:spMkLst>
        </pc:spChg>
        <pc:spChg chg="add mod">
          <ac:chgData name="Marnay Meyer" userId="a449fada-48bd-49e2-8bc2-deb5e8b1231b" providerId="ADAL" clId="{3F19A12C-73E3-8748-93F2-07EE8A38F7AE}" dt="2024-06-11T00:26:30.292" v="165"/>
          <ac:spMkLst>
            <pc:docMk/>
            <pc:sldMk cId="342872324" sldId="2147478948"/>
            <ac:spMk id="6" creationId="{C9DCCA04-249A-CBE3-B9C3-E7622E36FEB2}"/>
          </ac:spMkLst>
        </pc:spChg>
        <pc:spChg chg="del">
          <ac:chgData name="Marnay Meyer" userId="a449fada-48bd-49e2-8bc2-deb5e8b1231b" providerId="ADAL" clId="{3F19A12C-73E3-8748-93F2-07EE8A38F7AE}" dt="2024-06-11T00:26:20.499" v="164" actId="478"/>
          <ac:spMkLst>
            <pc:docMk/>
            <pc:sldMk cId="342872324" sldId="2147478948"/>
            <ac:spMk id="7" creationId="{6C4E351D-7BC4-D3A3-504E-D44D6B363624}"/>
          </ac:spMkLst>
        </pc:spChg>
        <pc:spChg chg="add mod">
          <ac:chgData name="Marnay Meyer" userId="a449fada-48bd-49e2-8bc2-deb5e8b1231b" providerId="ADAL" clId="{3F19A12C-73E3-8748-93F2-07EE8A38F7AE}" dt="2024-06-11T00:26:30.292" v="165"/>
          <ac:spMkLst>
            <pc:docMk/>
            <pc:sldMk cId="342872324" sldId="2147478948"/>
            <ac:spMk id="8" creationId="{DA5487DC-7AC7-5399-53C3-4D993960DA59}"/>
          </ac:spMkLst>
        </pc:spChg>
        <pc:spChg chg="del">
          <ac:chgData name="Marnay Meyer" userId="a449fada-48bd-49e2-8bc2-deb5e8b1231b" providerId="ADAL" clId="{3F19A12C-73E3-8748-93F2-07EE8A38F7AE}" dt="2024-06-11T00:26:20.499" v="164" actId="478"/>
          <ac:spMkLst>
            <pc:docMk/>
            <pc:sldMk cId="342872324" sldId="2147478948"/>
            <ac:spMk id="10" creationId="{8276CF20-98BD-0895-693C-2B8114A7BA41}"/>
          </ac:spMkLst>
        </pc:spChg>
        <pc:spChg chg="add mod">
          <ac:chgData name="Marnay Meyer" userId="a449fada-48bd-49e2-8bc2-deb5e8b1231b" providerId="ADAL" clId="{3F19A12C-73E3-8748-93F2-07EE8A38F7AE}" dt="2024-06-11T00:26:34.686" v="166"/>
          <ac:spMkLst>
            <pc:docMk/>
            <pc:sldMk cId="342872324" sldId="2147478948"/>
            <ac:spMk id="12" creationId="{2C230978-A90D-4102-5CBD-D48CB6450013}"/>
          </ac:spMkLst>
        </pc:spChg>
        <pc:spChg chg="add mod">
          <ac:chgData name="Marnay Meyer" userId="a449fada-48bd-49e2-8bc2-deb5e8b1231b" providerId="ADAL" clId="{3F19A12C-73E3-8748-93F2-07EE8A38F7AE}" dt="2024-06-11T00:26:40.198" v="167"/>
          <ac:spMkLst>
            <pc:docMk/>
            <pc:sldMk cId="342872324" sldId="2147478948"/>
            <ac:spMk id="15" creationId="{DA7B2A9E-99FC-B27E-50B7-1813BAAD0154}"/>
          </ac:spMkLst>
        </pc:spChg>
        <pc:spChg chg="add mod">
          <ac:chgData name="Marnay Meyer" userId="a449fada-48bd-49e2-8bc2-deb5e8b1231b" providerId="ADAL" clId="{3F19A12C-73E3-8748-93F2-07EE8A38F7AE}" dt="2024-06-11T00:26:45.141" v="168"/>
          <ac:spMkLst>
            <pc:docMk/>
            <pc:sldMk cId="342872324" sldId="2147478948"/>
            <ac:spMk id="16" creationId="{F1B67A40-80FC-DE56-9553-B4CEA64BFC1A}"/>
          </ac:spMkLst>
        </pc:spChg>
        <pc:spChg chg="add del mod topLvl">
          <ac:chgData name="Marnay Meyer" userId="a449fada-48bd-49e2-8bc2-deb5e8b1231b" providerId="ADAL" clId="{3F19A12C-73E3-8748-93F2-07EE8A38F7AE}" dt="2024-06-11T00:28:26.039" v="182" actId="478"/>
          <ac:spMkLst>
            <pc:docMk/>
            <pc:sldMk cId="342872324" sldId="2147478948"/>
            <ac:spMk id="17" creationId="{87453097-301B-060E-58BA-372D00464559}"/>
          </ac:spMkLst>
        </pc:spChg>
        <pc:spChg chg="add del mod ord topLvl">
          <ac:chgData name="Marnay Meyer" userId="a449fada-48bd-49e2-8bc2-deb5e8b1231b" providerId="ADAL" clId="{3F19A12C-73E3-8748-93F2-07EE8A38F7AE}" dt="2024-06-11T00:28:25.129" v="181" actId="478"/>
          <ac:spMkLst>
            <pc:docMk/>
            <pc:sldMk cId="342872324" sldId="2147478948"/>
            <ac:spMk id="18" creationId="{AD42C62F-4637-4031-2F39-EFDFC9E9F004}"/>
          </ac:spMkLst>
        </pc:spChg>
        <pc:spChg chg="mod">
          <ac:chgData name="Marnay Meyer" userId="a449fada-48bd-49e2-8bc2-deb5e8b1231b" providerId="ADAL" clId="{3F19A12C-73E3-8748-93F2-07EE8A38F7AE}" dt="2024-06-11T00:28:32.963" v="183"/>
          <ac:spMkLst>
            <pc:docMk/>
            <pc:sldMk cId="342872324" sldId="2147478948"/>
            <ac:spMk id="21" creationId="{A31F1662-567D-7C73-C884-E645F5EA4CDE}"/>
          </ac:spMkLst>
        </pc:spChg>
        <pc:spChg chg="mod">
          <ac:chgData name="Marnay Meyer" userId="a449fada-48bd-49e2-8bc2-deb5e8b1231b" providerId="ADAL" clId="{3F19A12C-73E3-8748-93F2-07EE8A38F7AE}" dt="2024-06-11T00:28:32.963" v="183"/>
          <ac:spMkLst>
            <pc:docMk/>
            <pc:sldMk cId="342872324" sldId="2147478948"/>
            <ac:spMk id="22" creationId="{1135D161-385B-BE22-7E66-758D74963CB2}"/>
          </ac:spMkLst>
        </pc:spChg>
        <pc:spChg chg="add mod">
          <ac:chgData name="Marnay Meyer" userId="a449fada-48bd-49e2-8bc2-deb5e8b1231b" providerId="ADAL" clId="{3F19A12C-73E3-8748-93F2-07EE8A38F7AE}" dt="2024-06-11T00:29:21.848" v="188"/>
          <ac:spMkLst>
            <pc:docMk/>
            <pc:sldMk cId="342872324" sldId="2147478948"/>
            <ac:spMk id="23" creationId="{B963349F-A1AA-4A66-82BD-46D7A5114B5D}"/>
          </ac:spMkLst>
        </pc:spChg>
        <pc:spChg chg="add mod">
          <ac:chgData name="Marnay Meyer" userId="a449fada-48bd-49e2-8bc2-deb5e8b1231b" providerId="ADAL" clId="{3F19A12C-73E3-8748-93F2-07EE8A38F7AE}" dt="2024-06-11T00:29:32.787" v="189"/>
          <ac:spMkLst>
            <pc:docMk/>
            <pc:sldMk cId="342872324" sldId="2147478948"/>
            <ac:spMk id="24" creationId="{6CBBD182-4C8D-0A07-E6A8-BFCE2F2698AF}"/>
          </ac:spMkLst>
        </pc:spChg>
        <pc:spChg chg="del">
          <ac:chgData name="Marnay Meyer" userId="a449fada-48bd-49e2-8bc2-deb5e8b1231b" providerId="ADAL" clId="{3F19A12C-73E3-8748-93F2-07EE8A38F7AE}" dt="2024-06-11T00:26:20.499" v="164" actId="478"/>
          <ac:spMkLst>
            <pc:docMk/>
            <pc:sldMk cId="342872324" sldId="2147478948"/>
            <ac:spMk id="32" creationId="{50E56434-5A40-EFB4-DB20-7C9E2F057580}"/>
          </ac:spMkLst>
        </pc:spChg>
        <pc:spChg chg="del">
          <ac:chgData name="Marnay Meyer" userId="a449fada-48bd-49e2-8bc2-deb5e8b1231b" providerId="ADAL" clId="{3F19A12C-73E3-8748-93F2-07EE8A38F7AE}" dt="2024-06-11T00:26:20.499" v="164" actId="478"/>
          <ac:spMkLst>
            <pc:docMk/>
            <pc:sldMk cId="342872324" sldId="2147478948"/>
            <ac:spMk id="33" creationId="{382F008B-3932-70AC-3B70-64BCB171E044}"/>
          </ac:spMkLst>
        </pc:spChg>
        <pc:spChg chg="del">
          <ac:chgData name="Marnay Meyer" userId="a449fada-48bd-49e2-8bc2-deb5e8b1231b" providerId="ADAL" clId="{3F19A12C-73E3-8748-93F2-07EE8A38F7AE}" dt="2024-06-11T00:26:20.499" v="164" actId="478"/>
          <ac:spMkLst>
            <pc:docMk/>
            <pc:sldMk cId="342872324" sldId="2147478948"/>
            <ac:spMk id="37" creationId="{589AAB86-36AC-E257-74A6-0DCE6303FE46}"/>
          </ac:spMkLst>
        </pc:spChg>
        <pc:grpChg chg="add del mod">
          <ac:chgData name="Marnay Meyer" userId="a449fada-48bd-49e2-8bc2-deb5e8b1231b" providerId="ADAL" clId="{3F19A12C-73E3-8748-93F2-07EE8A38F7AE}" dt="2024-06-11T00:28:25.129" v="181" actId="478"/>
          <ac:grpSpMkLst>
            <pc:docMk/>
            <pc:sldMk cId="342872324" sldId="2147478948"/>
            <ac:grpSpMk id="19" creationId="{097FDDC7-E177-7E32-2BB1-A5F204245428}"/>
          </ac:grpSpMkLst>
        </pc:grpChg>
        <pc:grpChg chg="add mod">
          <ac:chgData name="Marnay Meyer" userId="a449fada-48bd-49e2-8bc2-deb5e8b1231b" providerId="ADAL" clId="{3F19A12C-73E3-8748-93F2-07EE8A38F7AE}" dt="2024-06-11T00:28:32.963" v="183"/>
          <ac:grpSpMkLst>
            <pc:docMk/>
            <pc:sldMk cId="342872324" sldId="2147478948"/>
            <ac:grpSpMk id="20" creationId="{8F96F0C4-5134-8714-6273-7FB8126B94BB}"/>
          </ac:grpSpMkLst>
        </pc:grpChg>
        <pc:grpChg chg="del">
          <ac:chgData name="Marnay Meyer" userId="a449fada-48bd-49e2-8bc2-deb5e8b1231b" providerId="ADAL" clId="{3F19A12C-73E3-8748-93F2-07EE8A38F7AE}" dt="2024-06-11T00:26:20.499" v="164" actId="478"/>
          <ac:grpSpMkLst>
            <pc:docMk/>
            <pc:sldMk cId="342872324" sldId="2147478948"/>
            <ac:grpSpMk id="34" creationId="{445AF90F-87E2-6B4D-1648-5DD594F840D8}"/>
          </ac:grpSpMkLst>
        </pc:grpChg>
        <pc:picChg chg="del">
          <ac:chgData name="Marnay Meyer" userId="a449fada-48bd-49e2-8bc2-deb5e8b1231b" providerId="ADAL" clId="{3F19A12C-73E3-8748-93F2-07EE8A38F7AE}" dt="2024-06-11T00:26:20.499" v="164" actId="478"/>
          <ac:picMkLst>
            <pc:docMk/>
            <pc:sldMk cId="342872324" sldId="2147478948"/>
            <ac:picMk id="9" creationId="{F10E9E17-5D88-E5DF-A5B8-158687DABE41}"/>
          </ac:picMkLst>
        </pc:picChg>
        <pc:picChg chg="add mod">
          <ac:chgData name="Marnay Meyer" userId="a449fada-48bd-49e2-8bc2-deb5e8b1231b" providerId="ADAL" clId="{3F19A12C-73E3-8748-93F2-07EE8A38F7AE}" dt="2024-06-11T00:26:34.686" v="166"/>
          <ac:picMkLst>
            <pc:docMk/>
            <pc:sldMk cId="342872324" sldId="2147478948"/>
            <ac:picMk id="11" creationId="{02A9BFB3-4AA5-BB68-0228-01ADEEFAD2BA}"/>
          </ac:picMkLst>
        </pc:picChg>
        <pc:picChg chg="del">
          <ac:chgData name="Marnay Meyer" userId="a449fada-48bd-49e2-8bc2-deb5e8b1231b" providerId="ADAL" clId="{3F19A12C-73E3-8748-93F2-07EE8A38F7AE}" dt="2024-06-11T00:26:20.499" v="164" actId="478"/>
          <ac:picMkLst>
            <pc:docMk/>
            <pc:sldMk cId="342872324" sldId="2147478948"/>
            <ac:picMk id="13" creationId="{5BC37E6F-C6A2-C9E5-F6EE-F19743384124}"/>
          </ac:picMkLst>
        </pc:picChg>
        <pc:picChg chg="add mod">
          <ac:chgData name="Marnay Meyer" userId="a449fada-48bd-49e2-8bc2-deb5e8b1231b" providerId="ADAL" clId="{3F19A12C-73E3-8748-93F2-07EE8A38F7AE}" dt="2024-06-11T00:26:40.198" v="167"/>
          <ac:picMkLst>
            <pc:docMk/>
            <pc:sldMk cId="342872324" sldId="2147478948"/>
            <ac:picMk id="14" creationId="{BEAE0786-511F-0168-57A8-86A684C6E3B1}"/>
          </ac:picMkLst>
        </pc:picChg>
      </pc:sldChg>
      <pc:sldChg chg="addSp delSp modSp add del mod">
        <pc:chgData name="Marnay Meyer" userId="a449fada-48bd-49e2-8bc2-deb5e8b1231b" providerId="ADAL" clId="{3F19A12C-73E3-8748-93F2-07EE8A38F7AE}" dt="2024-06-11T00:33:26.377" v="225" actId="2696"/>
        <pc:sldMkLst>
          <pc:docMk/>
          <pc:sldMk cId="69208755" sldId="2147478949"/>
        </pc:sldMkLst>
        <pc:spChg chg="add del mod ord">
          <ac:chgData name="Marnay Meyer" userId="a449fada-48bd-49e2-8bc2-deb5e8b1231b" providerId="ADAL" clId="{3F19A12C-73E3-8748-93F2-07EE8A38F7AE}" dt="2024-06-11T00:33:14.751" v="224" actId="13244"/>
          <ac:spMkLst>
            <pc:docMk/>
            <pc:sldMk cId="69208755" sldId="2147478949"/>
            <ac:spMk id="3" creationId="{E83C83D6-6CA7-E4B4-92A6-36CB37BBDFAC}"/>
          </ac:spMkLst>
        </pc:spChg>
        <pc:spChg chg="del mod ord">
          <ac:chgData name="Marnay Meyer" userId="a449fada-48bd-49e2-8bc2-deb5e8b1231b" providerId="ADAL" clId="{3F19A12C-73E3-8748-93F2-07EE8A38F7AE}" dt="2024-06-11T00:32:30.540" v="212" actId="478"/>
          <ac:spMkLst>
            <pc:docMk/>
            <pc:sldMk cId="69208755" sldId="2147478949"/>
            <ac:spMk id="6" creationId="{47FBB60F-7235-9B0E-3638-90995B0248BE}"/>
          </ac:spMkLst>
        </pc:spChg>
        <pc:spChg chg="del">
          <ac:chgData name="Marnay Meyer" userId="a449fada-48bd-49e2-8bc2-deb5e8b1231b" providerId="ADAL" clId="{3F19A12C-73E3-8748-93F2-07EE8A38F7AE}" dt="2024-06-11T00:33:00.919" v="220" actId="478"/>
          <ac:spMkLst>
            <pc:docMk/>
            <pc:sldMk cId="69208755" sldId="2147478949"/>
            <ac:spMk id="12" creationId="{5227153E-33D3-13E8-57AD-832B22809EFE}"/>
          </ac:spMkLst>
        </pc:spChg>
        <pc:spChg chg="del">
          <ac:chgData name="Marnay Meyer" userId="a449fada-48bd-49e2-8bc2-deb5e8b1231b" providerId="ADAL" clId="{3F19A12C-73E3-8748-93F2-07EE8A38F7AE}" dt="2024-06-11T00:33:00.065" v="219" actId="478"/>
          <ac:spMkLst>
            <pc:docMk/>
            <pc:sldMk cId="69208755" sldId="2147478949"/>
            <ac:spMk id="14" creationId="{FB4E49EB-D90A-E3DE-6F26-FE16C06DCAE1}"/>
          </ac:spMkLst>
        </pc:spChg>
        <pc:grpChg chg="del">
          <ac:chgData name="Marnay Meyer" userId="a449fada-48bd-49e2-8bc2-deb5e8b1231b" providerId="ADAL" clId="{3F19A12C-73E3-8748-93F2-07EE8A38F7AE}" dt="2024-06-11T00:33:01.934" v="221" actId="478"/>
          <ac:grpSpMkLst>
            <pc:docMk/>
            <pc:sldMk cId="69208755" sldId="2147478949"/>
            <ac:grpSpMk id="20" creationId="{AEC3468A-B69D-F211-3D60-65DFA54ECBBC}"/>
          </ac:grpSpMkLst>
        </pc:grpChg>
        <pc:picChg chg="ord">
          <ac:chgData name="Marnay Meyer" userId="a449fada-48bd-49e2-8bc2-deb5e8b1231b" providerId="ADAL" clId="{3F19A12C-73E3-8748-93F2-07EE8A38F7AE}" dt="2024-06-11T00:33:14.751" v="224" actId="13244"/>
          <ac:picMkLst>
            <pc:docMk/>
            <pc:sldMk cId="69208755" sldId="2147478949"/>
            <ac:picMk id="21" creationId="{F110C6C3-F557-E6FF-9CD5-D0865D30899C}"/>
          </ac:picMkLst>
        </pc:picChg>
      </pc:sldChg>
      <pc:sldChg chg="delSp modSp add mod">
        <pc:chgData name="Marnay Meyer" userId="a449fada-48bd-49e2-8bc2-deb5e8b1231b" providerId="ADAL" clId="{3F19A12C-73E3-8748-93F2-07EE8A38F7AE}" dt="2024-06-11T00:35:20.114" v="247" actId="14100"/>
        <pc:sldMkLst>
          <pc:docMk/>
          <pc:sldMk cId="226602334" sldId="2147478949"/>
        </pc:sldMkLst>
        <pc:spChg chg="mod">
          <ac:chgData name="Marnay Meyer" userId="a449fada-48bd-49e2-8bc2-deb5e8b1231b" providerId="ADAL" clId="{3F19A12C-73E3-8748-93F2-07EE8A38F7AE}" dt="2024-06-11T00:33:55.516" v="230" actId="1076"/>
          <ac:spMkLst>
            <pc:docMk/>
            <pc:sldMk cId="226602334" sldId="2147478949"/>
            <ac:spMk id="6" creationId="{47FBB60F-7235-9B0E-3638-90995B0248BE}"/>
          </ac:spMkLst>
        </pc:spChg>
        <pc:spChg chg="mod">
          <ac:chgData name="Marnay Meyer" userId="a449fada-48bd-49e2-8bc2-deb5e8b1231b" providerId="ADAL" clId="{3F19A12C-73E3-8748-93F2-07EE8A38F7AE}" dt="2024-06-11T00:35:01.496" v="244" actId="1076"/>
          <ac:spMkLst>
            <pc:docMk/>
            <pc:sldMk cId="226602334" sldId="2147478949"/>
            <ac:spMk id="7" creationId="{5ED76ED3-78A1-29ED-3E2F-4345DA8FCCF4}"/>
          </ac:spMkLst>
        </pc:spChg>
        <pc:spChg chg="del">
          <ac:chgData name="Marnay Meyer" userId="a449fada-48bd-49e2-8bc2-deb5e8b1231b" providerId="ADAL" clId="{3F19A12C-73E3-8748-93F2-07EE8A38F7AE}" dt="2024-06-11T00:34:43.767" v="241" actId="478"/>
          <ac:spMkLst>
            <pc:docMk/>
            <pc:sldMk cId="226602334" sldId="2147478949"/>
            <ac:spMk id="12" creationId="{5227153E-33D3-13E8-57AD-832B22809EFE}"/>
          </ac:spMkLst>
        </pc:spChg>
        <pc:spChg chg="del mod">
          <ac:chgData name="Marnay Meyer" userId="a449fada-48bd-49e2-8bc2-deb5e8b1231b" providerId="ADAL" clId="{3F19A12C-73E3-8748-93F2-07EE8A38F7AE}" dt="2024-06-11T00:34:43.077" v="240" actId="478"/>
          <ac:spMkLst>
            <pc:docMk/>
            <pc:sldMk cId="226602334" sldId="2147478949"/>
            <ac:spMk id="14" creationId="{FB4E49EB-D90A-E3DE-6F26-FE16C06DCAE1}"/>
          </ac:spMkLst>
        </pc:spChg>
        <pc:spChg chg="mod">
          <ac:chgData name="Marnay Meyer" userId="a449fada-48bd-49e2-8bc2-deb5e8b1231b" providerId="ADAL" clId="{3F19A12C-73E3-8748-93F2-07EE8A38F7AE}" dt="2024-06-11T00:35:11.095" v="245" actId="14100"/>
          <ac:spMkLst>
            <pc:docMk/>
            <pc:sldMk cId="226602334" sldId="2147478949"/>
            <ac:spMk id="18" creationId="{22D01C29-80F3-2345-2BFB-253089776385}"/>
          </ac:spMkLst>
        </pc:spChg>
        <pc:spChg chg="del">
          <ac:chgData name="Marnay Meyer" userId="a449fada-48bd-49e2-8bc2-deb5e8b1231b" providerId="ADAL" clId="{3F19A12C-73E3-8748-93F2-07EE8A38F7AE}" dt="2024-06-11T00:34:40.055" v="238" actId="478"/>
          <ac:spMkLst>
            <pc:docMk/>
            <pc:sldMk cId="226602334" sldId="2147478949"/>
            <ac:spMk id="19" creationId="{22C78F17-2004-7DD5-C166-CB4E54F280ED}"/>
          </ac:spMkLst>
        </pc:spChg>
        <pc:spChg chg="mod">
          <ac:chgData name="Marnay Meyer" userId="a449fada-48bd-49e2-8bc2-deb5e8b1231b" providerId="ADAL" clId="{3F19A12C-73E3-8748-93F2-07EE8A38F7AE}" dt="2024-06-11T00:35:20.114" v="247" actId="14100"/>
          <ac:spMkLst>
            <pc:docMk/>
            <pc:sldMk cId="226602334" sldId="2147478949"/>
            <ac:spMk id="27" creationId="{5227153E-33D3-13E8-57AD-832B22809EFE}"/>
          </ac:spMkLst>
        </pc:spChg>
        <pc:spChg chg="mod">
          <ac:chgData name="Marnay Meyer" userId="a449fada-48bd-49e2-8bc2-deb5e8b1231b" providerId="ADAL" clId="{3F19A12C-73E3-8748-93F2-07EE8A38F7AE}" dt="2024-06-11T00:35:01.496" v="244" actId="1076"/>
          <ac:spMkLst>
            <pc:docMk/>
            <pc:sldMk cId="226602334" sldId="2147478949"/>
            <ac:spMk id="28" creationId="{FB4E49EB-D90A-E3DE-6F26-FE16C06DCAE1}"/>
          </ac:spMkLst>
        </pc:spChg>
        <pc:grpChg chg="del">
          <ac:chgData name="Marnay Meyer" userId="a449fada-48bd-49e2-8bc2-deb5e8b1231b" providerId="ADAL" clId="{3F19A12C-73E3-8748-93F2-07EE8A38F7AE}" dt="2024-06-11T00:34:44.909" v="242" actId="478"/>
          <ac:grpSpMkLst>
            <pc:docMk/>
            <pc:sldMk cId="226602334" sldId="2147478949"/>
            <ac:grpSpMk id="20" creationId="{AEC3468A-B69D-F211-3D60-65DFA54ECBBC}"/>
          </ac:grpSpMkLst>
        </pc:grpChg>
        <pc:grpChg chg="mod">
          <ac:chgData name="Marnay Meyer" userId="a449fada-48bd-49e2-8bc2-deb5e8b1231b" providerId="ADAL" clId="{3F19A12C-73E3-8748-93F2-07EE8A38F7AE}" dt="2024-06-11T00:35:17.366" v="246" actId="1076"/>
          <ac:grpSpMkLst>
            <pc:docMk/>
            <pc:sldMk cId="226602334" sldId="2147478949"/>
            <ac:grpSpMk id="29" creationId="{AEC3468A-B69D-F211-3D60-65DFA54ECBBC}"/>
          </ac:grpSpMkLst>
        </pc:grpChg>
      </pc:sldChg>
      <pc:sldChg chg="addSp delSp modSp add del mod">
        <pc:chgData name="Marnay Meyer" userId="a449fada-48bd-49e2-8bc2-deb5e8b1231b" providerId="ADAL" clId="{3F19A12C-73E3-8748-93F2-07EE8A38F7AE}" dt="2024-06-11T00:31:23.722" v="200" actId="2696"/>
        <pc:sldMkLst>
          <pc:docMk/>
          <pc:sldMk cId="3639443056" sldId="2147478949"/>
        </pc:sldMkLst>
        <pc:spChg chg="add mod">
          <ac:chgData name="Marnay Meyer" userId="a449fada-48bd-49e2-8bc2-deb5e8b1231b" providerId="ADAL" clId="{3F19A12C-73E3-8748-93F2-07EE8A38F7AE}" dt="2024-06-11T00:31:01.144" v="197"/>
          <ac:spMkLst>
            <pc:docMk/>
            <pc:sldMk cId="3639443056" sldId="2147478949"/>
            <ac:spMk id="3" creationId="{4AE6A18B-89F7-50C7-23DD-756489D0670D}"/>
          </ac:spMkLst>
        </pc:spChg>
        <pc:spChg chg="add del mod">
          <ac:chgData name="Marnay Meyer" userId="a449fada-48bd-49e2-8bc2-deb5e8b1231b" providerId="ADAL" clId="{3F19A12C-73E3-8748-93F2-07EE8A38F7AE}" dt="2024-06-11T00:31:19.111" v="199" actId="478"/>
          <ac:spMkLst>
            <pc:docMk/>
            <pc:sldMk cId="3639443056" sldId="2147478949"/>
            <ac:spMk id="5" creationId="{2D909994-AFFA-5CAF-3CC0-BE9B20F4FFA7}"/>
          </ac:spMkLst>
        </pc:spChg>
        <pc:spChg chg="del">
          <ac:chgData name="Marnay Meyer" userId="a449fada-48bd-49e2-8bc2-deb5e8b1231b" providerId="ADAL" clId="{3F19A12C-73E3-8748-93F2-07EE8A38F7AE}" dt="2024-06-11T00:31:00.793" v="196" actId="478"/>
          <ac:spMkLst>
            <pc:docMk/>
            <pc:sldMk cId="3639443056" sldId="2147478949"/>
            <ac:spMk id="6" creationId="{47FBB60F-7235-9B0E-3638-90995B0248BE}"/>
          </ac:spMkLst>
        </pc:spChg>
        <pc:spChg chg="mod">
          <ac:chgData name="Marnay Meyer" userId="a449fada-48bd-49e2-8bc2-deb5e8b1231b" providerId="ADAL" clId="{3F19A12C-73E3-8748-93F2-07EE8A38F7AE}" dt="2024-06-11T00:31:10.299" v="198"/>
          <ac:spMkLst>
            <pc:docMk/>
            <pc:sldMk cId="3639443056" sldId="2147478949"/>
            <ac:spMk id="7" creationId="{5ED76ED3-78A1-29ED-3E2F-4345DA8FCCF4}"/>
          </ac:spMkLst>
        </pc:spChg>
      </pc:sldChg>
      <pc:sldChg chg="addSp delSp modSp add mod">
        <pc:chgData name="Marnay Meyer" userId="a449fada-48bd-49e2-8bc2-deb5e8b1231b" providerId="ADAL" clId="{3F19A12C-73E3-8748-93F2-07EE8A38F7AE}" dt="2024-06-11T00:38:51.754" v="259"/>
        <pc:sldMkLst>
          <pc:docMk/>
          <pc:sldMk cId="4000978392" sldId="2147478950"/>
        </pc:sldMkLst>
        <pc:spChg chg="add mod">
          <ac:chgData name="Marnay Meyer" userId="a449fada-48bd-49e2-8bc2-deb5e8b1231b" providerId="ADAL" clId="{3F19A12C-73E3-8748-93F2-07EE8A38F7AE}" dt="2024-06-11T00:38:51.754" v="259"/>
          <ac:spMkLst>
            <pc:docMk/>
            <pc:sldMk cId="4000978392" sldId="2147478950"/>
            <ac:spMk id="3" creationId="{7A853641-7863-F066-64FC-23BC49C544C2}"/>
          </ac:spMkLst>
        </pc:spChg>
        <pc:spChg chg="add mod">
          <ac:chgData name="Marnay Meyer" userId="a449fada-48bd-49e2-8bc2-deb5e8b1231b" providerId="ADAL" clId="{3F19A12C-73E3-8748-93F2-07EE8A38F7AE}" dt="2024-06-11T00:38:51.754" v="259"/>
          <ac:spMkLst>
            <pc:docMk/>
            <pc:sldMk cId="4000978392" sldId="2147478950"/>
            <ac:spMk id="5" creationId="{E4B6E811-FAA2-78CF-11DC-D8733BDACC99}"/>
          </ac:spMkLst>
        </pc:spChg>
        <pc:spChg chg="del">
          <ac:chgData name="Marnay Meyer" userId="a449fada-48bd-49e2-8bc2-deb5e8b1231b" providerId="ADAL" clId="{3F19A12C-73E3-8748-93F2-07EE8A38F7AE}" dt="2024-06-11T00:37:46.906" v="252" actId="478"/>
          <ac:spMkLst>
            <pc:docMk/>
            <pc:sldMk cId="4000978392" sldId="2147478950"/>
            <ac:spMk id="7" creationId="{5ED76ED3-78A1-29ED-3E2F-4345DA8FCCF4}"/>
          </ac:spMkLst>
        </pc:spChg>
        <pc:spChg chg="mod">
          <ac:chgData name="Marnay Meyer" userId="a449fada-48bd-49e2-8bc2-deb5e8b1231b" providerId="ADAL" clId="{3F19A12C-73E3-8748-93F2-07EE8A38F7AE}" dt="2024-06-11T00:38:23.423" v="255" actId="1076"/>
          <ac:spMkLst>
            <pc:docMk/>
            <pc:sldMk cId="4000978392" sldId="2147478950"/>
            <ac:spMk id="18" creationId="{22D01C29-80F3-2345-2BFB-253089776385}"/>
          </ac:spMkLst>
        </pc:spChg>
        <pc:spChg chg="mod">
          <ac:chgData name="Marnay Meyer" userId="a449fada-48bd-49e2-8bc2-deb5e8b1231b" providerId="ADAL" clId="{3F19A12C-73E3-8748-93F2-07EE8A38F7AE}" dt="2024-06-11T00:38:23.423" v="255" actId="1076"/>
          <ac:spMkLst>
            <pc:docMk/>
            <pc:sldMk cId="4000978392" sldId="2147478950"/>
            <ac:spMk id="27" creationId="{5227153E-33D3-13E8-57AD-832B22809EFE}"/>
          </ac:spMkLst>
        </pc:spChg>
        <pc:spChg chg="mod">
          <ac:chgData name="Marnay Meyer" userId="a449fada-48bd-49e2-8bc2-deb5e8b1231b" providerId="ADAL" clId="{3F19A12C-73E3-8748-93F2-07EE8A38F7AE}" dt="2024-06-11T00:38:37.193" v="258"/>
          <ac:spMkLst>
            <pc:docMk/>
            <pc:sldMk cId="4000978392" sldId="2147478950"/>
            <ac:spMk id="28" creationId="{FB4E49EB-D90A-E3DE-6F26-FE16C06DCAE1}"/>
          </ac:spMkLst>
        </pc:spChg>
        <pc:grpChg chg="mod">
          <ac:chgData name="Marnay Meyer" userId="a449fada-48bd-49e2-8bc2-deb5e8b1231b" providerId="ADAL" clId="{3F19A12C-73E3-8748-93F2-07EE8A38F7AE}" dt="2024-06-11T00:38:23.423" v="255" actId="1076"/>
          <ac:grpSpMkLst>
            <pc:docMk/>
            <pc:sldMk cId="4000978392" sldId="2147478950"/>
            <ac:grpSpMk id="29" creationId="{AEC3468A-B69D-F211-3D60-65DFA54ECBBC}"/>
          </ac:grpSpMkLst>
        </pc:grpChg>
      </pc:sldChg>
      <pc:sldChg chg="add">
        <pc:chgData name="Marnay Meyer" userId="a449fada-48bd-49e2-8bc2-deb5e8b1231b" providerId="ADAL" clId="{3F19A12C-73E3-8748-93F2-07EE8A38F7AE}" dt="2024-06-11T00:48:28.442" v="306" actId="2890"/>
        <pc:sldMkLst>
          <pc:docMk/>
          <pc:sldMk cId="1895314786" sldId="2147478951"/>
        </pc:sldMkLst>
      </pc:sldChg>
      <pc:sldChg chg="addSp delSp modSp add del mod modClrScheme chgLayout">
        <pc:chgData name="Marnay Meyer" userId="a449fada-48bd-49e2-8bc2-deb5e8b1231b" providerId="ADAL" clId="{3F19A12C-73E3-8748-93F2-07EE8A38F7AE}" dt="2024-06-11T00:56:53.911" v="347" actId="2696"/>
        <pc:sldMkLst>
          <pc:docMk/>
          <pc:sldMk cId="166325200" sldId="2147478952"/>
        </pc:sldMkLst>
        <pc:spChg chg="add mod">
          <ac:chgData name="Marnay Meyer" userId="a449fada-48bd-49e2-8bc2-deb5e8b1231b" providerId="ADAL" clId="{3F19A12C-73E3-8748-93F2-07EE8A38F7AE}" dt="2024-06-11T00:51:19.770" v="341" actId="207"/>
          <ac:spMkLst>
            <pc:docMk/>
            <pc:sldMk cId="166325200" sldId="2147478952"/>
            <ac:spMk id="2" creationId="{98F57DF8-9D12-0BE8-C53D-785195B50735}"/>
          </ac:spMkLst>
        </pc:spChg>
        <pc:spChg chg="del">
          <ac:chgData name="Marnay Meyer" userId="a449fada-48bd-49e2-8bc2-deb5e8b1231b" providerId="ADAL" clId="{3F19A12C-73E3-8748-93F2-07EE8A38F7AE}" dt="2024-06-11T00:51:01.460" v="337" actId="478"/>
          <ac:spMkLst>
            <pc:docMk/>
            <pc:sldMk cId="166325200" sldId="2147478952"/>
            <ac:spMk id="3" creationId="{D95B5070-5685-515B-EB3B-BF883F4EF966}"/>
          </ac:spMkLst>
        </pc:spChg>
        <pc:spChg chg="add mod">
          <ac:chgData name="Marnay Meyer" userId="a449fada-48bd-49e2-8bc2-deb5e8b1231b" providerId="ADAL" clId="{3F19A12C-73E3-8748-93F2-07EE8A38F7AE}" dt="2024-06-11T00:56:39.179" v="344" actId="113"/>
          <ac:spMkLst>
            <pc:docMk/>
            <pc:sldMk cId="166325200" sldId="2147478952"/>
            <ac:spMk id="6" creationId="{AE09EAB2-09EF-A70B-39B0-B2C7EACDF599}"/>
          </ac:spMkLst>
        </pc:spChg>
        <pc:spChg chg="add mod">
          <ac:chgData name="Marnay Meyer" userId="a449fada-48bd-49e2-8bc2-deb5e8b1231b" providerId="ADAL" clId="{3F19A12C-73E3-8748-93F2-07EE8A38F7AE}" dt="2024-06-11T00:51:02.216" v="338"/>
          <ac:spMkLst>
            <pc:docMk/>
            <pc:sldMk cId="166325200" sldId="2147478952"/>
            <ac:spMk id="7" creationId="{12995AE2-C3BF-4CDA-FD61-46149F0A00A1}"/>
          </ac:spMkLst>
        </pc:spChg>
        <pc:spChg chg="add del mod ord">
          <ac:chgData name="Marnay Meyer" userId="a449fada-48bd-49e2-8bc2-deb5e8b1231b" providerId="ADAL" clId="{3F19A12C-73E3-8748-93F2-07EE8A38F7AE}" dt="2024-06-11T00:51:16.769" v="340" actId="478"/>
          <ac:spMkLst>
            <pc:docMk/>
            <pc:sldMk cId="166325200" sldId="2147478952"/>
            <ac:spMk id="9" creationId="{DCDB6F09-CA9B-D829-7B6D-110D1322E8C4}"/>
          </ac:spMkLst>
        </pc:spChg>
        <pc:spChg chg="add del mod ord">
          <ac:chgData name="Marnay Meyer" userId="a449fada-48bd-49e2-8bc2-deb5e8b1231b" providerId="ADAL" clId="{3F19A12C-73E3-8748-93F2-07EE8A38F7AE}" dt="2024-06-11T00:51:22.298" v="342" actId="478"/>
          <ac:spMkLst>
            <pc:docMk/>
            <pc:sldMk cId="166325200" sldId="2147478952"/>
            <ac:spMk id="10" creationId="{3B3B632B-3F38-C252-3DF8-69255E42BF3B}"/>
          </ac:spMkLst>
        </pc:spChg>
        <pc:spChg chg="add mod">
          <ac:chgData name="Marnay Meyer" userId="a449fada-48bd-49e2-8bc2-deb5e8b1231b" providerId="ADAL" clId="{3F19A12C-73E3-8748-93F2-07EE8A38F7AE}" dt="2024-06-11T00:51:38.791" v="343"/>
          <ac:spMkLst>
            <pc:docMk/>
            <pc:sldMk cId="166325200" sldId="2147478952"/>
            <ac:spMk id="11" creationId="{73368178-03E4-DA44-C66A-87FB4FE5A32D}"/>
          </ac:spMkLst>
        </pc:spChg>
        <pc:spChg chg="del">
          <ac:chgData name="Marnay Meyer" userId="a449fada-48bd-49e2-8bc2-deb5e8b1231b" providerId="ADAL" clId="{3F19A12C-73E3-8748-93F2-07EE8A38F7AE}" dt="2024-06-11T00:51:01.460" v="337" actId="478"/>
          <ac:spMkLst>
            <pc:docMk/>
            <pc:sldMk cId="166325200" sldId="2147478952"/>
            <ac:spMk id="13" creationId="{24E79D75-5B52-C926-4BBF-D1B34F24A4F5}"/>
          </ac:spMkLst>
        </pc:spChg>
        <pc:spChg chg="del">
          <ac:chgData name="Marnay Meyer" userId="a449fada-48bd-49e2-8bc2-deb5e8b1231b" providerId="ADAL" clId="{3F19A12C-73E3-8748-93F2-07EE8A38F7AE}" dt="2024-06-11T00:51:01.460" v="337" actId="478"/>
          <ac:spMkLst>
            <pc:docMk/>
            <pc:sldMk cId="166325200" sldId="2147478952"/>
            <ac:spMk id="14" creationId="{D94D4E71-291C-27E6-CAA3-C55B6413A1B8}"/>
          </ac:spMkLst>
        </pc:spChg>
        <pc:spChg chg="del">
          <ac:chgData name="Marnay Meyer" userId="a449fada-48bd-49e2-8bc2-deb5e8b1231b" providerId="ADAL" clId="{3F19A12C-73E3-8748-93F2-07EE8A38F7AE}" dt="2024-06-11T00:51:01.460" v="337" actId="478"/>
          <ac:spMkLst>
            <pc:docMk/>
            <pc:sldMk cId="166325200" sldId="2147478952"/>
            <ac:spMk id="15" creationId="{70B8B9A4-69D2-9A80-CD63-6CA12F5DD519}"/>
          </ac:spMkLst>
        </pc:spChg>
        <pc:spChg chg="del">
          <ac:chgData name="Marnay Meyer" userId="a449fada-48bd-49e2-8bc2-deb5e8b1231b" providerId="ADAL" clId="{3F19A12C-73E3-8748-93F2-07EE8A38F7AE}" dt="2024-06-11T00:51:01.460" v="337" actId="478"/>
          <ac:spMkLst>
            <pc:docMk/>
            <pc:sldMk cId="166325200" sldId="2147478952"/>
            <ac:spMk id="16" creationId="{E7A8E4DA-6273-2E59-5B21-EA4928439D12}"/>
          </ac:spMkLst>
        </pc:spChg>
        <pc:spChg chg="del">
          <ac:chgData name="Marnay Meyer" userId="a449fada-48bd-49e2-8bc2-deb5e8b1231b" providerId="ADAL" clId="{3F19A12C-73E3-8748-93F2-07EE8A38F7AE}" dt="2024-06-11T00:51:01.460" v="337" actId="478"/>
          <ac:spMkLst>
            <pc:docMk/>
            <pc:sldMk cId="166325200" sldId="2147478952"/>
            <ac:spMk id="17" creationId="{32F7019C-6FC0-E13C-55F6-C1839A52C42C}"/>
          </ac:spMkLst>
        </pc:spChg>
        <pc:spChg chg="del">
          <ac:chgData name="Marnay Meyer" userId="a449fada-48bd-49e2-8bc2-deb5e8b1231b" providerId="ADAL" clId="{3F19A12C-73E3-8748-93F2-07EE8A38F7AE}" dt="2024-06-11T00:51:01.460" v="337" actId="478"/>
          <ac:spMkLst>
            <pc:docMk/>
            <pc:sldMk cId="166325200" sldId="2147478952"/>
            <ac:spMk id="21" creationId="{62AB6A96-A5BB-0467-564C-27B2A74D95DB}"/>
          </ac:spMkLst>
        </pc:spChg>
        <pc:spChg chg="del">
          <ac:chgData name="Marnay Meyer" userId="a449fada-48bd-49e2-8bc2-deb5e8b1231b" providerId="ADAL" clId="{3F19A12C-73E3-8748-93F2-07EE8A38F7AE}" dt="2024-06-11T00:51:01.460" v="337" actId="478"/>
          <ac:spMkLst>
            <pc:docMk/>
            <pc:sldMk cId="166325200" sldId="2147478952"/>
            <ac:spMk id="23" creationId="{593130E3-9923-7734-6235-609D17D01A60}"/>
          </ac:spMkLst>
        </pc:spChg>
        <pc:spChg chg="del">
          <ac:chgData name="Marnay Meyer" userId="a449fada-48bd-49e2-8bc2-deb5e8b1231b" providerId="ADAL" clId="{3F19A12C-73E3-8748-93F2-07EE8A38F7AE}" dt="2024-06-11T00:51:01.460" v="337" actId="478"/>
          <ac:spMkLst>
            <pc:docMk/>
            <pc:sldMk cId="166325200" sldId="2147478952"/>
            <ac:spMk id="24" creationId="{9DEAB870-35DC-7805-5F29-F61AAB567624}"/>
          </ac:spMkLst>
        </pc:spChg>
        <pc:spChg chg="del">
          <ac:chgData name="Marnay Meyer" userId="a449fada-48bd-49e2-8bc2-deb5e8b1231b" providerId="ADAL" clId="{3F19A12C-73E3-8748-93F2-07EE8A38F7AE}" dt="2024-06-11T00:51:01.460" v="337" actId="478"/>
          <ac:spMkLst>
            <pc:docMk/>
            <pc:sldMk cId="166325200" sldId="2147478952"/>
            <ac:spMk id="29" creationId="{B78216ED-CD11-6AE6-F72A-443DEF93DF06}"/>
          </ac:spMkLst>
        </pc:spChg>
        <pc:spChg chg="del">
          <ac:chgData name="Marnay Meyer" userId="a449fada-48bd-49e2-8bc2-deb5e8b1231b" providerId="ADAL" clId="{3F19A12C-73E3-8748-93F2-07EE8A38F7AE}" dt="2024-06-11T00:51:01.460" v="337" actId="478"/>
          <ac:spMkLst>
            <pc:docMk/>
            <pc:sldMk cId="166325200" sldId="2147478952"/>
            <ac:spMk id="30" creationId="{8CA9BC49-BBC1-F1B7-E8FF-DF3E47741831}"/>
          </ac:spMkLst>
        </pc:spChg>
        <pc:picChg chg="add mod">
          <ac:chgData name="Marnay Meyer" userId="a449fada-48bd-49e2-8bc2-deb5e8b1231b" providerId="ADAL" clId="{3F19A12C-73E3-8748-93F2-07EE8A38F7AE}" dt="2024-06-11T00:51:02.216" v="338"/>
          <ac:picMkLst>
            <pc:docMk/>
            <pc:sldMk cId="166325200" sldId="2147478952"/>
            <ac:picMk id="4" creationId="{1051B5A3-5435-CD83-508F-8684C4B4957F}"/>
          </ac:picMkLst>
        </pc:picChg>
        <pc:picChg chg="del">
          <ac:chgData name="Marnay Meyer" userId="a449fada-48bd-49e2-8bc2-deb5e8b1231b" providerId="ADAL" clId="{3F19A12C-73E3-8748-93F2-07EE8A38F7AE}" dt="2024-06-11T00:51:01.460" v="337" actId="478"/>
          <ac:picMkLst>
            <pc:docMk/>
            <pc:sldMk cId="166325200" sldId="2147478952"/>
            <ac:picMk id="8" creationId="{A65B1BB3-7550-C401-3F28-8AAF29290DE2}"/>
          </ac:picMkLst>
        </pc:picChg>
        <pc:picChg chg="del">
          <ac:chgData name="Marnay Meyer" userId="a449fada-48bd-49e2-8bc2-deb5e8b1231b" providerId="ADAL" clId="{3F19A12C-73E3-8748-93F2-07EE8A38F7AE}" dt="2024-06-11T00:51:01.460" v="337" actId="478"/>
          <ac:picMkLst>
            <pc:docMk/>
            <pc:sldMk cId="166325200" sldId="2147478952"/>
            <ac:picMk id="22" creationId="{0E1ABA2D-903E-92A4-F6DD-636D5D4F2515}"/>
          </ac:picMkLst>
        </pc:picChg>
        <pc:picChg chg="del">
          <ac:chgData name="Marnay Meyer" userId="a449fada-48bd-49e2-8bc2-deb5e8b1231b" providerId="ADAL" clId="{3F19A12C-73E3-8748-93F2-07EE8A38F7AE}" dt="2024-06-11T00:51:01.460" v="337" actId="478"/>
          <ac:picMkLst>
            <pc:docMk/>
            <pc:sldMk cId="166325200" sldId="2147478952"/>
            <ac:picMk id="25" creationId="{E7834562-A5F0-B396-1569-A8AE004205CE}"/>
          </ac:picMkLst>
        </pc:picChg>
        <pc:picChg chg="del">
          <ac:chgData name="Marnay Meyer" userId="a449fada-48bd-49e2-8bc2-deb5e8b1231b" providerId="ADAL" clId="{3F19A12C-73E3-8748-93F2-07EE8A38F7AE}" dt="2024-06-11T00:51:01.460" v="337" actId="478"/>
          <ac:picMkLst>
            <pc:docMk/>
            <pc:sldMk cId="166325200" sldId="2147478952"/>
            <ac:picMk id="31" creationId="{651F90B6-FCC1-4EED-4C44-C782083D8308}"/>
          </ac:picMkLst>
        </pc:picChg>
        <pc:picChg chg="del">
          <ac:chgData name="Marnay Meyer" userId="a449fada-48bd-49e2-8bc2-deb5e8b1231b" providerId="ADAL" clId="{3F19A12C-73E3-8748-93F2-07EE8A38F7AE}" dt="2024-06-11T00:51:01.460" v="337" actId="478"/>
          <ac:picMkLst>
            <pc:docMk/>
            <pc:sldMk cId="166325200" sldId="2147478952"/>
            <ac:picMk id="32" creationId="{D3E79C27-53AF-1FF4-6F1A-77E2F7615F89}"/>
          </ac:picMkLst>
        </pc:picChg>
      </pc:sldChg>
      <pc:sldChg chg="add del">
        <pc:chgData name="Marnay Meyer" userId="a449fada-48bd-49e2-8bc2-deb5e8b1231b" providerId="ADAL" clId="{3F19A12C-73E3-8748-93F2-07EE8A38F7AE}" dt="2024-06-11T00:50:44.880" v="335" actId="2890"/>
        <pc:sldMkLst>
          <pc:docMk/>
          <pc:sldMk cId="3155083468" sldId="2147478952"/>
        </pc:sldMkLst>
      </pc:sldChg>
    </pc:docChg>
  </pc:docChgLst>
  <pc:docChgLst>
    <pc:chgData name="Rebecca Diaz-Castrejon" userId="S::rebecca_neimandcollaborative.com#ext#@ncconnect.onmicrosoft.com::2e9df2d5-df92-4e5c-ad51-805d35800e25" providerId="AD" clId="Web-{F036F22C-8054-DBC9-1211-A67A51144F6D}"/>
    <pc:docChg chg="addSld modSld sldOrd">
      <pc:chgData name="Rebecca Diaz-Castrejon" userId="S::rebecca_neimandcollaborative.com#ext#@ncconnect.onmicrosoft.com::2e9df2d5-df92-4e5c-ad51-805d35800e25" providerId="AD" clId="Web-{F036F22C-8054-DBC9-1211-A67A51144F6D}" dt="2024-07-11T02:35:32.103" v="739" actId="14100"/>
      <pc:docMkLst>
        <pc:docMk/>
      </pc:docMkLst>
      <pc:sldChg chg="addSp delSp modSp">
        <pc:chgData name="Rebecca Diaz-Castrejon" userId="S::rebecca_neimandcollaborative.com#ext#@ncconnect.onmicrosoft.com::2e9df2d5-df92-4e5c-ad51-805d35800e25" providerId="AD" clId="Web-{F036F22C-8054-DBC9-1211-A67A51144F6D}" dt="2024-07-11T00:21:40.850" v="231" actId="20577"/>
        <pc:sldMkLst>
          <pc:docMk/>
          <pc:sldMk cId="0" sldId="257"/>
        </pc:sldMkLst>
        <pc:spChg chg="add mod">
          <ac:chgData name="Rebecca Diaz-Castrejon" userId="S::rebecca_neimandcollaborative.com#ext#@ncconnect.onmicrosoft.com::2e9df2d5-df92-4e5c-ad51-805d35800e25" providerId="AD" clId="Web-{F036F22C-8054-DBC9-1211-A67A51144F6D}" dt="2024-07-10T22:34:36.321" v="22" actId="1076"/>
          <ac:spMkLst>
            <pc:docMk/>
            <pc:sldMk cId="0" sldId="257"/>
            <ac:spMk id="2" creationId="{80A872E4-76AF-96D1-DCF2-5CA0F78CA77D}"/>
          </ac:spMkLst>
        </pc:spChg>
        <pc:spChg chg="del">
          <ac:chgData name="Rebecca Diaz-Castrejon" userId="S::rebecca_neimandcollaborative.com#ext#@ncconnect.onmicrosoft.com::2e9df2d5-df92-4e5c-ad51-805d35800e25" providerId="AD" clId="Web-{F036F22C-8054-DBC9-1211-A67A51144F6D}" dt="2024-07-11T00:11:54.843" v="132"/>
          <ac:spMkLst>
            <pc:docMk/>
            <pc:sldMk cId="0" sldId="257"/>
            <ac:spMk id="3" creationId="{00000000-0000-0000-0000-000000000000}"/>
          </ac:spMkLst>
        </pc:spChg>
        <pc:spChg chg="add del">
          <ac:chgData name="Rebecca Diaz-Castrejon" userId="S::rebecca_neimandcollaborative.com#ext#@ncconnect.onmicrosoft.com::2e9df2d5-df92-4e5c-ad51-805d35800e25" providerId="AD" clId="Web-{F036F22C-8054-DBC9-1211-A67A51144F6D}" dt="2024-07-10T22:33:37.148" v="9"/>
          <ac:spMkLst>
            <pc:docMk/>
            <pc:sldMk cId="0" sldId="257"/>
            <ac:spMk id="4" creationId="{A0513F7D-E83B-FC49-5D57-5883423E944A}"/>
          </ac:spMkLst>
        </pc:spChg>
        <pc:spChg chg="add mod">
          <ac:chgData name="Rebecca Diaz-Castrejon" userId="S::rebecca_neimandcollaborative.com#ext#@ncconnect.onmicrosoft.com::2e9df2d5-df92-4e5c-ad51-805d35800e25" providerId="AD" clId="Web-{F036F22C-8054-DBC9-1211-A67A51144F6D}" dt="2024-07-11T00:20:27.115" v="226" actId="1076"/>
          <ac:spMkLst>
            <pc:docMk/>
            <pc:sldMk cId="0" sldId="257"/>
            <ac:spMk id="5" creationId="{5C97C273-1E32-576B-DDB5-F23DF1CD6F50}"/>
          </ac:spMkLst>
        </pc:spChg>
        <pc:spChg chg="add mod">
          <ac:chgData name="Rebecca Diaz-Castrejon" userId="S::rebecca_neimandcollaborative.com#ext#@ncconnect.onmicrosoft.com::2e9df2d5-df92-4e5c-ad51-805d35800e25" providerId="AD" clId="Web-{F036F22C-8054-DBC9-1211-A67A51144F6D}" dt="2024-07-10T22:35:37.540" v="36" actId="14100"/>
          <ac:spMkLst>
            <pc:docMk/>
            <pc:sldMk cId="0" sldId="257"/>
            <ac:spMk id="6" creationId="{D354C28B-4B97-06D7-B290-0289088AA263}"/>
          </ac:spMkLst>
        </pc:spChg>
        <pc:spChg chg="add mod">
          <ac:chgData name="Rebecca Diaz-Castrejon" userId="S::rebecca_neimandcollaborative.com#ext#@ncconnect.onmicrosoft.com::2e9df2d5-df92-4e5c-ad51-805d35800e25" providerId="AD" clId="Web-{F036F22C-8054-DBC9-1211-A67A51144F6D}" dt="2024-07-10T22:35:47.541" v="40" actId="1076"/>
          <ac:spMkLst>
            <pc:docMk/>
            <pc:sldMk cId="0" sldId="257"/>
            <ac:spMk id="8" creationId="{16635678-5596-F77D-13F7-4C893F801F87}"/>
          </ac:spMkLst>
        </pc:spChg>
        <pc:spChg chg="add mod">
          <ac:chgData name="Rebecca Diaz-Castrejon" userId="S::rebecca_neimandcollaborative.com#ext#@ncconnect.onmicrosoft.com::2e9df2d5-df92-4e5c-ad51-805d35800e25" providerId="AD" clId="Web-{F036F22C-8054-DBC9-1211-A67A51144F6D}" dt="2024-07-10T22:36:14.541" v="44" actId="20577"/>
          <ac:spMkLst>
            <pc:docMk/>
            <pc:sldMk cId="0" sldId="257"/>
            <ac:spMk id="9" creationId="{7CAF493B-7722-820C-CD0A-8C8FE37D89D9}"/>
          </ac:spMkLst>
        </pc:spChg>
        <pc:spChg chg="add mod">
          <ac:chgData name="Rebecca Diaz-Castrejon" userId="S::rebecca_neimandcollaborative.com#ext#@ncconnect.onmicrosoft.com::2e9df2d5-df92-4e5c-ad51-805d35800e25" providerId="AD" clId="Web-{F036F22C-8054-DBC9-1211-A67A51144F6D}" dt="2024-07-10T22:36:20.713" v="48" actId="20577"/>
          <ac:spMkLst>
            <pc:docMk/>
            <pc:sldMk cId="0" sldId="257"/>
            <ac:spMk id="10" creationId="{51F9883D-D4D2-4561-564B-039C5586A588}"/>
          </ac:spMkLst>
        </pc:spChg>
        <pc:spChg chg="add mod">
          <ac:chgData name="Rebecca Diaz-Castrejon" userId="S::rebecca_neimandcollaborative.com#ext#@ncconnect.onmicrosoft.com::2e9df2d5-df92-4e5c-ad51-805d35800e25" providerId="AD" clId="Web-{F036F22C-8054-DBC9-1211-A67A51144F6D}" dt="2024-07-10T22:36:32.635" v="52" actId="1076"/>
          <ac:spMkLst>
            <pc:docMk/>
            <pc:sldMk cId="0" sldId="257"/>
            <ac:spMk id="11" creationId="{457FF89F-FFB0-88D5-DB70-BA0FA0829AE1}"/>
          </ac:spMkLst>
        </pc:spChg>
        <pc:spChg chg="add mod">
          <ac:chgData name="Rebecca Diaz-Castrejon" userId="S::rebecca_neimandcollaborative.com#ext#@ncconnect.onmicrosoft.com::2e9df2d5-df92-4e5c-ad51-805d35800e25" providerId="AD" clId="Web-{F036F22C-8054-DBC9-1211-A67A51144F6D}" dt="2024-07-10T22:36:35.682" v="55" actId="20577"/>
          <ac:spMkLst>
            <pc:docMk/>
            <pc:sldMk cId="0" sldId="257"/>
            <ac:spMk id="12" creationId="{50626DBE-2CC8-0E18-A1BD-356498E0C2E8}"/>
          </ac:spMkLst>
        </pc:spChg>
        <pc:spChg chg="add mod">
          <ac:chgData name="Rebecca Diaz-Castrejon" userId="S::rebecca_neimandcollaborative.com#ext#@ncconnect.onmicrosoft.com::2e9df2d5-df92-4e5c-ad51-805d35800e25" providerId="AD" clId="Web-{F036F22C-8054-DBC9-1211-A67A51144F6D}" dt="2024-07-10T22:38:02.605" v="62" actId="20577"/>
          <ac:spMkLst>
            <pc:docMk/>
            <pc:sldMk cId="0" sldId="257"/>
            <ac:spMk id="13" creationId="{9460DAAB-169F-629B-4BA2-B2215A858B8D}"/>
          </ac:spMkLst>
        </pc:spChg>
        <pc:spChg chg="add mod">
          <ac:chgData name="Rebecca Diaz-Castrejon" userId="S::rebecca_neimandcollaborative.com#ext#@ncconnect.onmicrosoft.com::2e9df2d5-df92-4e5c-ad51-805d35800e25" providerId="AD" clId="Web-{F036F22C-8054-DBC9-1211-A67A51144F6D}" dt="2024-07-10T22:38:19.824" v="66" actId="1076"/>
          <ac:spMkLst>
            <pc:docMk/>
            <pc:sldMk cId="0" sldId="257"/>
            <ac:spMk id="14" creationId="{310C78A2-3AD0-0527-28D3-EFD497B3324F}"/>
          </ac:spMkLst>
        </pc:spChg>
        <pc:spChg chg="add mod">
          <ac:chgData name="Rebecca Diaz-Castrejon" userId="S::rebecca_neimandcollaborative.com#ext#@ncconnect.onmicrosoft.com::2e9df2d5-df92-4e5c-ad51-805d35800e25" providerId="AD" clId="Web-{F036F22C-8054-DBC9-1211-A67A51144F6D}" dt="2024-07-10T22:39:14.809" v="70" actId="20577"/>
          <ac:spMkLst>
            <pc:docMk/>
            <pc:sldMk cId="0" sldId="257"/>
            <ac:spMk id="15" creationId="{17575837-6907-6EA9-7C09-BCBB788257C5}"/>
          </ac:spMkLst>
        </pc:spChg>
        <pc:spChg chg="add mod">
          <ac:chgData name="Rebecca Diaz-Castrejon" userId="S::rebecca_neimandcollaborative.com#ext#@ncconnect.onmicrosoft.com::2e9df2d5-df92-4e5c-ad51-805d35800e25" providerId="AD" clId="Web-{F036F22C-8054-DBC9-1211-A67A51144F6D}" dt="2024-07-11T00:21:40.850" v="231" actId="20577"/>
          <ac:spMkLst>
            <pc:docMk/>
            <pc:sldMk cId="0" sldId="257"/>
            <ac:spMk id="16" creationId="{467AAF4A-2967-EF19-39CA-819D4044E938}"/>
          </ac:spMkLst>
        </pc:spChg>
        <pc:spChg chg="mod">
          <ac:chgData name="Rebecca Diaz-Castrejon" userId="S::rebecca_neimandcollaborative.com#ext#@ncconnect.onmicrosoft.com::2e9df2d5-df92-4e5c-ad51-805d35800e25" providerId="AD" clId="Web-{F036F22C-8054-DBC9-1211-A67A51144F6D}" dt="2024-07-11T00:12:52.297" v="152" actId="20577"/>
          <ac:spMkLst>
            <pc:docMk/>
            <pc:sldMk cId="0" sldId="257"/>
            <ac:spMk id="25" creationId="{00000000-0000-0000-0000-000000000000}"/>
          </ac:spMkLst>
        </pc:spChg>
        <pc:spChg chg="del">
          <ac:chgData name="Rebecca Diaz-Castrejon" userId="S::rebecca_neimandcollaborative.com#ext#@ncconnect.onmicrosoft.com::2e9df2d5-df92-4e5c-ad51-805d35800e25" providerId="AD" clId="Web-{F036F22C-8054-DBC9-1211-A67A51144F6D}" dt="2024-07-11T00:13:00.875" v="154"/>
          <ac:spMkLst>
            <pc:docMk/>
            <pc:sldMk cId="0" sldId="257"/>
            <ac:spMk id="26" creationId="{00000000-0000-0000-0000-000000000000}"/>
          </ac:spMkLst>
        </pc:spChg>
        <pc:spChg chg="del mod">
          <ac:chgData name="Rebecca Diaz-Castrejon" userId="S::rebecca_neimandcollaborative.com#ext#@ncconnect.onmicrosoft.com::2e9df2d5-df92-4e5c-ad51-805d35800e25" providerId="AD" clId="Web-{F036F22C-8054-DBC9-1211-A67A51144F6D}" dt="2024-07-11T00:12:56.578" v="153"/>
          <ac:spMkLst>
            <pc:docMk/>
            <pc:sldMk cId="0" sldId="257"/>
            <ac:spMk id="28" creationId="{00000000-0000-0000-0000-000000000000}"/>
          </ac:spMkLst>
        </pc:spChg>
      </pc:sldChg>
      <pc:sldChg chg="addSp delSp">
        <pc:chgData name="Rebecca Diaz-Castrejon" userId="S::rebecca_neimandcollaborative.com#ext#@ncconnect.onmicrosoft.com::2e9df2d5-df92-4e5c-ad51-805d35800e25" providerId="AD" clId="Web-{F036F22C-8054-DBC9-1211-A67A51144F6D}" dt="2024-07-10T22:32:49.398" v="1"/>
        <pc:sldMkLst>
          <pc:docMk/>
          <pc:sldMk cId="967207967" sldId="2147376879"/>
        </pc:sldMkLst>
        <pc:spChg chg="add del">
          <ac:chgData name="Rebecca Diaz-Castrejon" userId="S::rebecca_neimandcollaborative.com#ext#@ncconnect.onmicrosoft.com::2e9df2d5-df92-4e5c-ad51-805d35800e25" providerId="AD" clId="Web-{F036F22C-8054-DBC9-1211-A67A51144F6D}" dt="2024-07-10T22:32:49.398" v="1"/>
          <ac:spMkLst>
            <pc:docMk/>
            <pc:sldMk cId="967207967" sldId="2147376879"/>
            <ac:spMk id="4" creationId="{73446AED-3F81-2E52-37F0-24EDEF971268}"/>
          </ac:spMkLst>
        </pc:spChg>
      </pc:sldChg>
      <pc:sldChg chg="addSp delSp modSp add ord replId">
        <pc:chgData name="Rebecca Diaz-Castrejon" userId="S::rebecca_neimandcollaborative.com#ext#@ncconnect.onmicrosoft.com::2e9df2d5-df92-4e5c-ad51-805d35800e25" providerId="AD" clId="Web-{F036F22C-8054-DBC9-1211-A67A51144F6D}" dt="2024-07-11T02:31:06.161" v="689" actId="1076"/>
        <pc:sldMkLst>
          <pc:docMk/>
          <pc:sldMk cId="1282052852" sldId="2147478960"/>
        </pc:sldMkLst>
        <pc:spChg chg="add mod ord">
          <ac:chgData name="Rebecca Diaz-Castrejon" userId="S::rebecca_neimandcollaborative.com#ext#@ncconnect.onmicrosoft.com::2e9df2d5-df92-4e5c-ad51-805d35800e25" providerId="AD" clId="Web-{F036F22C-8054-DBC9-1211-A67A51144F6D}" dt="2024-07-11T00:08:58.810" v="122" actId="1076"/>
          <ac:spMkLst>
            <pc:docMk/>
            <pc:sldMk cId="1282052852" sldId="2147478960"/>
            <ac:spMk id="2" creationId="{49379B3E-1EAA-094C-B956-629928AFE987}"/>
          </ac:spMkLst>
        </pc:spChg>
        <pc:spChg chg="del">
          <ac:chgData name="Rebecca Diaz-Castrejon" userId="S::rebecca_neimandcollaborative.com#ext#@ncconnect.onmicrosoft.com::2e9df2d5-df92-4e5c-ad51-805d35800e25" providerId="AD" clId="Web-{F036F22C-8054-DBC9-1211-A67A51144F6D}" dt="2024-07-10T22:40:35.888" v="93"/>
          <ac:spMkLst>
            <pc:docMk/>
            <pc:sldMk cId="1282052852" sldId="2147478960"/>
            <ac:spMk id="2" creationId="{80A872E4-76AF-96D1-DCF2-5CA0F78CA77D}"/>
          </ac:spMkLst>
        </pc:spChg>
        <pc:spChg chg="del">
          <ac:chgData name="Rebecca Diaz-Castrejon" userId="S::rebecca_neimandcollaborative.com#ext#@ncconnect.onmicrosoft.com::2e9df2d5-df92-4e5c-ad51-805d35800e25" providerId="AD" clId="Web-{F036F22C-8054-DBC9-1211-A67A51144F6D}" dt="2024-07-10T22:40:35.888" v="92"/>
          <ac:spMkLst>
            <pc:docMk/>
            <pc:sldMk cId="1282052852" sldId="2147478960"/>
            <ac:spMk id="5" creationId="{5C97C273-1E32-576B-DDB5-F23DF1CD6F50}"/>
          </ac:spMkLst>
        </pc:spChg>
        <pc:spChg chg="del">
          <ac:chgData name="Rebecca Diaz-Castrejon" userId="S::rebecca_neimandcollaborative.com#ext#@ncconnect.onmicrosoft.com::2e9df2d5-df92-4e5c-ad51-805d35800e25" providerId="AD" clId="Web-{F036F22C-8054-DBC9-1211-A67A51144F6D}" dt="2024-07-10T22:40:35.888" v="91"/>
          <ac:spMkLst>
            <pc:docMk/>
            <pc:sldMk cId="1282052852" sldId="2147478960"/>
            <ac:spMk id="6" creationId="{D354C28B-4B97-06D7-B290-0289088AA263}"/>
          </ac:spMkLst>
        </pc:spChg>
        <pc:spChg chg="del">
          <ac:chgData name="Rebecca Diaz-Castrejon" userId="S::rebecca_neimandcollaborative.com#ext#@ncconnect.onmicrosoft.com::2e9df2d5-df92-4e5c-ad51-805d35800e25" providerId="AD" clId="Web-{F036F22C-8054-DBC9-1211-A67A51144F6D}" dt="2024-07-10T22:40:35.872" v="90"/>
          <ac:spMkLst>
            <pc:docMk/>
            <pc:sldMk cId="1282052852" sldId="2147478960"/>
            <ac:spMk id="8" creationId="{16635678-5596-F77D-13F7-4C893F801F87}"/>
          </ac:spMkLst>
        </pc:spChg>
        <pc:spChg chg="del">
          <ac:chgData name="Rebecca Diaz-Castrejon" userId="S::rebecca_neimandcollaborative.com#ext#@ncconnect.onmicrosoft.com::2e9df2d5-df92-4e5c-ad51-805d35800e25" providerId="AD" clId="Web-{F036F22C-8054-DBC9-1211-A67A51144F6D}" dt="2024-07-10T22:40:35.872" v="89"/>
          <ac:spMkLst>
            <pc:docMk/>
            <pc:sldMk cId="1282052852" sldId="2147478960"/>
            <ac:spMk id="9" creationId="{7CAF493B-7722-820C-CD0A-8C8FE37D89D9}"/>
          </ac:spMkLst>
        </pc:spChg>
        <pc:spChg chg="del">
          <ac:chgData name="Rebecca Diaz-Castrejon" userId="S::rebecca_neimandcollaborative.com#ext#@ncconnect.onmicrosoft.com::2e9df2d5-df92-4e5c-ad51-805d35800e25" providerId="AD" clId="Web-{F036F22C-8054-DBC9-1211-A67A51144F6D}" dt="2024-07-10T22:40:35.872" v="88"/>
          <ac:spMkLst>
            <pc:docMk/>
            <pc:sldMk cId="1282052852" sldId="2147478960"/>
            <ac:spMk id="10" creationId="{51F9883D-D4D2-4561-564B-039C5586A588}"/>
          </ac:spMkLst>
        </pc:spChg>
        <pc:spChg chg="del">
          <ac:chgData name="Rebecca Diaz-Castrejon" userId="S::rebecca_neimandcollaborative.com#ext#@ncconnect.onmicrosoft.com::2e9df2d5-df92-4e5c-ad51-805d35800e25" providerId="AD" clId="Web-{F036F22C-8054-DBC9-1211-A67A51144F6D}" dt="2024-07-10T22:40:35.872" v="87"/>
          <ac:spMkLst>
            <pc:docMk/>
            <pc:sldMk cId="1282052852" sldId="2147478960"/>
            <ac:spMk id="11" creationId="{457FF89F-FFB0-88D5-DB70-BA0FA0829AE1}"/>
          </ac:spMkLst>
        </pc:spChg>
        <pc:spChg chg="del">
          <ac:chgData name="Rebecca Diaz-Castrejon" userId="S::rebecca_neimandcollaborative.com#ext#@ncconnect.onmicrosoft.com::2e9df2d5-df92-4e5c-ad51-805d35800e25" providerId="AD" clId="Web-{F036F22C-8054-DBC9-1211-A67A51144F6D}" dt="2024-07-10T22:40:35.872" v="86"/>
          <ac:spMkLst>
            <pc:docMk/>
            <pc:sldMk cId="1282052852" sldId="2147478960"/>
            <ac:spMk id="12" creationId="{50626DBE-2CC8-0E18-A1BD-356498E0C2E8}"/>
          </ac:spMkLst>
        </pc:spChg>
        <pc:spChg chg="del">
          <ac:chgData name="Rebecca Diaz-Castrejon" userId="S::rebecca_neimandcollaborative.com#ext#@ncconnect.onmicrosoft.com::2e9df2d5-df92-4e5c-ad51-805d35800e25" providerId="AD" clId="Web-{F036F22C-8054-DBC9-1211-A67A51144F6D}" dt="2024-07-10T22:40:35.872" v="85"/>
          <ac:spMkLst>
            <pc:docMk/>
            <pc:sldMk cId="1282052852" sldId="2147478960"/>
            <ac:spMk id="13" creationId="{9460DAAB-169F-629B-4BA2-B2215A858B8D}"/>
          </ac:spMkLst>
        </pc:spChg>
        <pc:spChg chg="del">
          <ac:chgData name="Rebecca Diaz-Castrejon" userId="S::rebecca_neimandcollaborative.com#ext#@ncconnect.onmicrosoft.com::2e9df2d5-df92-4e5c-ad51-805d35800e25" providerId="AD" clId="Web-{F036F22C-8054-DBC9-1211-A67A51144F6D}" dt="2024-07-10T22:40:35.872" v="84"/>
          <ac:spMkLst>
            <pc:docMk/>
            <pc:sldMk cId="1282052852" sldId="2147478960"/>
            <ac:spMk id="14" creationId="{310C78A2-3AD0-0527-28D3-EFD497B3324F}"/>
          </ac:spMkLst>
        </pc:spChg>
        <pc:spChg chg="del">
          <ac:chgData name="Rebecca Diaz-Castrejon" userId="S::rebecca_neimandcollaborative.com#ext#@ncconnect.onmicrosoft.com::2e9df2d5-df92-4e5c-ad51-805d35800e25" providerId="AD" clId="Web-{F036F22C-8054-DBC9-1211-A67A51144F6D}" dt="2024-07-10T22:40:35.872" v="83"/>
          <ac:spMkLst>
            <pc:docMk/>
            <pc:sldMk cId="1282052852" sldId="2147478960"/>
            <ac:spMk id="15" creationId="{17575837-6907-6EA9-7C09-BCBB788257C5}"/>
          </ac:spMkLst>
        </pc:spChg>
        <pc:spChg chg="del">
          <ac:chgData name="Rebecca Diaz-Castrejon" userId="S::rebecca_neimandcollaborative.com#ext#@ncconnect.onmicrosoft.com::2e9df2d5-df92-4e5c-ad51-805d35800e25" providerId="AD" clId="Web-{F036F22C-8054-DBC9-1211-A67A51144F6D}" dt="2024-07-10T22:40:35.872" v="82"/>
          <ac:spMkLst>
            <pc:docMk/>
            <pc:sldMk cId="1282052852" sldId="2147478960"/>
            <ac:spMk id="16" creationId="{467AAF4A-2967-EF19-39CA-819D4044E938}"/>
          </ac:spMkLst>
        </pc:spChg>
        <pc:spChg chg="mod ord">
          <ac:chgData name="Rebecca Diaz-Castrejon" userId="S::rebecca_neimandcollaborative.com#ext#@ncconnect.onmicrosoft.com::2e9df2d5-df92-4e5c-ad51-805d35800e25" providerId="AD" clId="Web-{F036F22C-8054-DBC9-1211-A67A51144F6D}" dt="2024-07-11T02:20:54.291" v="551" actId="1076"/>
          <ac:spMkLst>
            <pc:docMk/>
            <pc:sldMk cId="1282052852" sldId="2147478960"/>
            <ac:spMk id="25" creationId="{00000000-0000-0000-0000-000000000000}"/>
          </ac:spMkLst>
        </pc:spChg>
        <pc:spChg chg="mod ord">
          <ac:chgData name="Rebecca Diaz-Castrejon" userId="S::rebecca_neimandcollaborative.com#ext#@ncconnect.onmicrosoft.com::2e9df2d5-df92-4e5c-ad51-805d35800e25" providerId="AD" clId="Web-{F036F22C-8054-DBC9-1211-A67A51144F6D}" dt="2024-07-11T02:20:57.587" v="552" actId="1076"/>
          <ac:spMkLst>
            <pc:docMk/>
            <pc:sldMk cId="1282052852" sldId="2147478960"/>
            <ac:spMk id="26" creationId="{00000000-0000-0000-0000-000000000000}"/>
          </ac:spMkLst>
        </pc:spChg>
        <pc:spChg chg="del">
          <ac:chgData name="Rebecca Diaz-Castrejon" userId="S::rebecca_neimandcollaborative.com#ext#@ncconnect.onmicrosoft.com::2e9df2d5-df92-4e5c-ad51-805d35800e25" providerId="AD" clId="Web-{F036F22C-8054-DBC9-1211-A67A51144F6D}" dt="2024-07-10T22:40:35.888" v="94"/>
          <ac:spMkLst>
            <pc:docMk/>
            <pc:sldMk cId="1282052852" sldId="2147478960"/>
            <ac:spMk id="28" creationId="{00000000-0000-0000-0000-000000000000}"/>
          </ac:spMkLst>
        </pc:spChg>
        <pc:grpChg chg="add">
          <ac:chgData name="Rebecca Diaz-Castrejon" userId="S::rebecca_neimandcollaborative.com#ext#@ncconnect.onmicrosoft.com::2e9df2d5-df92-4e5c-ad51-805d35800e25" providerId="AD" clId="Web-{F036F22C-8054-DBC9-1211-A67A51144F6D}" dt="2024-07-11T00:09:05.779" v="123"/>
          <ac:grpSpMkLst>
            <pc:docMk/>
            <pc:sldMk cId="1282052852" sldId="2147478960"/>
            <ac:grpSpMk id="5" creationId="{25D686F4-B453-EC28-6F4B-CDA42C7DE290}"/>
          </ac:grpSpMkLst>
        </pc:grpChg>
        <pc:picChg chg="add mod ord modCrop">
          <ac:chgData name="Rebecca Diaz-Castrejon" userId="S::rebecca_neimandcollaborative.com#ext#@ncconnect.onmicrosoft.com::2e9df2d5-df92-4e5c-ad51-805d35800e25" providerId="AD" clId="Web-{F036F22C-8054-DBC9-1211-A67A51144F6D}" dt="2024-07-11T00:09:32.701" v="126" actId="1076"/>
          <ac:picMkLst>
            <pc:docMk/>
            <pc:sldMk cId="1282052852" sldId="2147478960"/>
            <ac:picMk id="4" creationId="{625AD93D-BC0D-EE58-1BCB-D83FEF829D6F}"/>
          </ac:picMkLst>
        </pc:picChg>
        <pc:picChg chg="add del mod">
          <ac:chgData name="Rebecca Diaz-Castrejon" userId="S::rebecca_neimandcollaborative.com#ext#@ncconnect.onmicrosoft.com::2e9df2d5-df92-4e5c-ad51-805d35800e25" providerId="AD" clId="Web-{F036F22C-8054-DBC9-1211-A67A51144F6D}" dt="2024-07-11T02:17:25.693" v="525"/>
          <ac:picMkLst>
            <pc:docMk/>
            <pc:sldMk cId="1282052852" sldId="2147478960"/>
            <ac:picMk id="6" creationId="{2ADCBA7F-780A-55F5-C62D-D31E5198FEA3}"/>
          </ac:picMkLst>
        </pc:picChg>
        <pc:picChg chg="add">
          <ac:chgData name="Rebecca Diaz-Castrejon" userId="S::rebecca_neimandcollaborative.com#ext#@ncconnect.onmicrosoft.com::2e9df2d5-df92-4e5c-ad51-805d35800e25" providerId="AD" clId="Web-{F036F22C-8054-DBC9-1211-A67A51144F6D}" dt="2024-07-11T02:17:26.365" v="526"/>
          <ac:picMkLst>
            <pc:docMk/>
            <pc:sldMk cId="1282052852" sldId="2147478960"/>
            <ac:picMk id="9" creationId="{A783EC1B-3BE9-C5A6-50CB-9B39EC755EFA}"/>
          </ac:picMkLst>
        </pc:picChg>
        <pc:picChg chg="add">
          <ac:chgData name="Rebecca Diaz-Castrejon" userId="S::rebecca_neimandcollaborative.com#ext#@ncconnect.onmicrosoft.com::2e9df2d5-df92-4e5c-ad51-805d35800e25" providerId="AD" clId="Web-{F036F22C-8054-DBC9-1211-A67A51144F6D}" dt="2024-07-11T02:17:38.896" v="527"/>
          <ac:picMkLst>
            <pc:docMk/>
            <pc:sldMk cId="1282052852" sldId="2147478960"/>
            <ac:picMk id="11" creationId="{DCAA20DB-59D6-C46F-6EBC-F422B7EF3288}"/>
          </ac:picMkLst>
        </pc:picChg>
        <pc:picChg chg="add mod">
          <ac:chgData name="Rebecca Diaz-Castrejon" userId="S::rebecca_neimandcollaborative.com#ext#@ncconnect.onmicrosoft.com::2e9df2d5-df92-4e5c-ad51-805d35800e25" providerId="AD" clId="Web-{F036F22C-8054-DBC9-1211-A67A51144F6D}" dt="2024-07-11T02:31:06.161" v="689" actId="1076"/>
          <ac:picMkLst>
            <pc:docMk/>
            <pc:sldMk cId="1282052852" sldId="2147478960"/>
            <ac:picMk id="13" creationId="{5BF38760-F65E-4686-908A-7D3D60FB264E}"/>
          </ac:picMkLst>
        </pc:picChg>
      </pc:sldChg>
      <pc:sldChg chg="addSp delSp modSp add replId">
        <pc:chgData name="Rebecca Diaz-Castrejon" userId="S::rebecca_neimandcollaborative.com#ext#@ncconnect.onmicrosoft.com::2e9df2d5-df92-4e5c-ad51-805d35800e25" providerId="AD" clId="Web-{F036F22C-8054-DBC9-1211-A67A51144F6D}" dt="2024-07-11T00:23:05.882" v="235" actId="20577"/>
        <pc:sldMkLst>
          <pc:docMk/>
          <pc:sldMk cId="2189439341" sldId="2147478961"/>
        </pc:sldMkLst>
        <pc:spChg chg="add del mod">
          <ac:chgData name="Rebecca Diaz-Castrejon" userId="S::rebecca_neimandcollaborative.com#ext#@ncconnect.onmicrosoft.com::2e9df2d5-df92-4e5c-ad51-805d35800e25" providerId="AD" clId="Web-{F036F22C-8054-DBC9-1211-A67A51144F6D}" dt="2024-07-11T00:22:57.460" v="232"/>
          <ac:spMkLst>
            <pc:docMk/>
            <pc:sldMk cId="2189439341" sldId="2147478961"/>
            <ac:spMk id="6" creationId="{93CE05AA-F79A-AA89-1CEC-36C4E416ED3F}"/>
          </ac:spMkLst>
        </pc:spChg>
        <pc:spChg chg="add del mod ord">
          <ac:chgData name="Rebecca Diaz-Castrejon" userId="S::rebecca_neimandcollaborative.com#ext#@ncconnect.onmicrosoft.com::2e9df2d5-df92-4e5c-ad51-805d35800e25" providerId="AD" clId="Web-{F036F22C-8054-DBC9-1211-A67A51144F6D}" dt="2024-07-11T00:23:01.288" v="233"/>
          <ac:spMkLst>
            <pc:docMk/>
            <pc:sldMk cId="2189439341" sldId="2147478961"/>
            <ac:spMk id="9" creationId="{4BE980B0-3474-295C-2EEE-D796C7EB8D04}"/>
          </ac:spMkLst>
        </pc:spChg>
        <pc:spChg chg="mod">
          <ac:chgData name="Rebecca Diaz-Castrejon" userId="S::rebecca_neimandcollaborative.com#ext#@ncconnect.onmicrosoft.com::2e9df2d5-df92-4e5c-ad51-805d35800e25" providerId="AD" clId="Web-{F036F22C-8054-DBC9-1211-A67A51144F6D}" dt="2024-07-11T00:23:05.882" v="235" actId="20577"/>
          <ac:spMkLst>
            <pc:docMk/>
            <pc:sldMk cId="2189439341" sldId="2147478961"/>
            <ac:spMk id="25" creationId="{00000000-0000-0000-0000-000000000000}"/>
          </ac:spMkLst>
        </pc:spChg>
        <pc:spChg chg="add del mod">
          <ac:chgData name="Rebecca Diaz-Castrejon" userId="S::rebecca_neimandcollaborative.com#ext#@ncconnect.onmicrosoft.com::2e9df2d5-df92-4e5c-ad51-805d35800e25" providerId="AD" clId="Web-{F036F22C-8054-DBC9-1211-A67A51144F6D}" dt="2024-07-11T00:19:47.425" v="219" actId="1076"/>
          <ac:spMkLst>
            <pc:docMk/>
            <pc:sldMk cId="2189439341" sldId="2147478961"/>
            <ac:spMk id="26" creationId="{00000000-0000-0000-0000-000000000000}"/>
          </ac:spMkLst>
        </pc:spChg>
        <pc:grpChg chg="del">
          <ac:chgData name="Rebecca Diaz-Castrejon" userId="S::rebecca_neimandcollaborative.com#ext#@ncconnect.onmicrosoft.com::2e9df2d5-df92-4e5c-ad51-805d35800e25" providerId="AD" clId="Web-{F036F22C-8054-DBC9-1211-A67A51144F6D}" dt="2024-07-11T00:18:32.175" v="200"/>
          <ac:grpSpMkLst>
            <pc:docMk/>
            <pc:sldMk cId="2189439341" sldId="2147478961"/>
            <ac:grpSpMk id="5" creationId="{25D686F4-B453-EC28-6F4B-CDA42C7DE290}"/>
          </ac:grpSpMkLst>
        </pc:grpChg>
        <pc:picChg chg="del">
          <ac:chgData name="Rebecca Diaz-Castrejon" userId="S::rebecca_neimandcollaborative.com#ext#@ncconnect.onmicrosoft.com::2e9df2d5-df92-4e5c-ad51-805d35800e25" providerId="AD" clId="Web-{F036F22C-8054-DBC9-1211-A67A51144F6D}" dt="2024-07-11T00:18:34.237" v="201"/>
          <ac:picMkLst>
            <pc:docMk/>
            <pc:sldMk cId="2189439341" sldId="2147478961"/>
            <ac:picMk id="4" creationId="{625AD93D-BC0D-EE58-1BCB-D83FEF829D6F}"/>
          </ac:picMkLst>
        </pc:picChg>
      </pc:sldChg>
      <pc:sldChg chg="addSp delSp modSp add replId">
        <pc:chgData name="Rebecca Diaz-Castrejon" userId="S::rebecca_neimandcollaborative.com#ext#@ncconnect.onmicrosoft.com::2e9df2d5-df92-4e5c-ad51-805d35800e25" providerId="AD" clId="Web-{F036F22C-8054-DBC9-1211-A67A51144F6D}" dt="2024-07-11T02:31:21.630" v="690" actId="1076"/>
        <pc:sldMkLst>
          <pc:docMk/>
          <pc:sldMk cId="2103927190" sldId="2147478962"/>
        </pc:sldMkLst>
        <pc:spChg chg="mod ord">
          <ac:chgData name="Rebecca Diaz-Castrejon" userId="S::rebecca_neimandcollaborative.com#ext#@ncconnect.onmicrosoft.com::2e9df2d5-df92-4e5c-ad51-805d35800e25" providerId="AD" clId="Web-{F036F22C-8054-DBC9-1211-A67A51144F6D}" dt="2024-07-11T02:15:28.550" v="512"/>
          <ac:spMkLst>
            <pc:docMk/>
            <pc:sldMk cId="2103927190" sldId="2147478962"/>
            <ac:spMk id="25" creationId="{00000000-0000-0000-0000-000000000000}"/>
          </ac:spMkLst>
        </pc:spChg>
        <pc:spChg chg="mod ord">
          <ac:chgData name="Rebecca Diaz-Castrejon" userId="S::rebecca_neimandcollaborative.com#ext#@ncconnect.onmicrosoft.com::2e9df2d5-df92-4e5c-ad51-805d35800e25" providerId="AD" clId="Web-{F036F22C-8054-DBC9-1211-A67A51144F6D}" dt="2024-07-11T02:19:30.367" v="542" actId="1076"/>
          <ac:spMkLst>
            <pc:docMk/>
            <pc:sldMk cId="2103927190" sldId="2147478962"/>
            <ac:spMk id="26" creationId="{00000000-0000-0000-0000-000000000000}"/>
          </ac:spMkLst>
        </pc:spChg>
        <pc:picChg chg="del">
          <ac:chgData name="Rebecca Diaz-Castrejon" userId="S::rebecca_neimandcollaborative.com#ext#@ncconnect.onmicrosoft.com::2e9df2d5-df92-4e5c-ad51-805d35800e25" providerId="AD" clId="Web-{F036F22C-8054-DBC9-1211-A67A51144F6D}" dt="2024-07-11T00:28:25.869" v="336"/>
          <ac:picMkLst>
            <pc:docMk/>
            <pc:sldMk cId="2103927190" sldId="2147478962"/>
            <ac:picMk id="4" creationId="{625AD93D-BC0D-EE58-1BCB-D83FEF829D6F}"/>
          </ac:picMkLst>
        </pc:picChg>
        <pc:picChg chg="add mod ord">
          <ac:chgData name="Rebecca Diaz-Castrejon" userId="S::rebecca_neimandcollaborative.com#ext#@ncconnect.onmicrosoft.com::2e9df2d5-df92-4e5c-ad51-805d35800e25" providerId="AD" clId="Web-{F036F22C-8054-DBC9-1211-A67A51144F6D}" dt="2024-07-11T00:28:57.994" v="343"/>
          <ac:picMkLst>
            <pc:docMk/>
            <pc:sldMk cId="2103927190" sldId="2147478962"/>
            <ac:picMk id="6" creationId="{4166A312-DEB4-F369-A431-BC58F7639B48}"/>
          </ac:picMkLst>
        </pc:picChg>
        <pc:picChg chg="add mod">
          <ac:chgData name="Rebecca Diaz-Castrejon" userId="S::rebecca_neimandcollaborative.com#ext#@ncconnect.onmicrosoft.com::2e9df2d5-df92-4e5c-ad51-805d35800e25" providerId="AD" clId="Web-{F036F22C-8054-DBC9-1211-A67A51144F6D}" dt="2024-07-11T02:17:19.162" v="524" actId="1076"/>
          <ac:picMkLst>
            <pc:docMk/>
            <pc:sldMk cId="2103927190" sldId="2147478962"/>
            <ac:picMk id="8" creationId="{956AB073-0341-7A04-600D-553B35490536}"/>
          </ac:picMkLst>
        </pc:picChg>
        <pc:picChg chg="add mod ord modCrop">
          <ac:chgData name="Rebecca Diaz-Castrejon" userId="S::rebecca_neimandcollaborative.com#ext#@ncconnect.onmicrosoft.com::2e9df2d5-df92-4e5c-ad51-805d35800e25" providerId="AD" clId="Web-{F036F22C-8054-DBC9-1211-A67A51144F6D}" dt="2024-07-11T02:16:08.129" v="516"/>
          <ac:picMkLst>
            <pc:docMk/>
            <pc:sldMk cId="2103927190" sldId="2147478962"/>
            <ac:picMk id="9" creationId="{03463FF8-83ED-19F6-7DCD-F2BDBD98DFEF}"/>
          </ac:picMkLst>
        </pc:picChg>
        <pc:picChg chg="add del mod modCrop">
          <ac:chgData name="Rebecca Diaz-Castrejon" userId="S::rebecca_neimandcollaborative.com#ext#@ncconnect.onmicrosoft.com::2e9df2d5-df92-4e5c-ad51-805d35800e25" providerId="AD" clId="Web-{F036F22C-8054-DBC9-1211-A67A51144F6D}" dt="2024-07-11T02:20:46.400" v="550"/>
          <ac:picMkLst>
            <pc:docMk/>
            <pc:sldMk cId="2103927190" sldId="2147478962"/>
            <ac:picMk id="11" creationId="{2A5DA690-7377-003C-6139-1A860B097781}"/>
          </ac:picMkLst>
        </pc:picChg>
        <pc:picChg chg="add mod">
          <ac:chgData name="Rebecca Diaz-Castrejon" userId="S::rebecca_neimandcollaborative.com#ext#@ncconnect.onmicrosoft.com::2e9df2d5-df92-4e5c-ad51-805d35800e25" providerId="AD" clId="Web-{F036F22C-8054-DBC9-1211-A67A51144F6D}" dt="2024-07-11T02:31:21.630" v="690" actId="1076"/>
          <ac:picMkLst>
            <pc:docMk/>
            <pc:sldMk cId="2103927190" sldId="2147478962"/>
            <ac:picMk id="13" creationId="{9F638471-4DE5-1359-09C6-616BCAA7ABCB}"/>
          </ac:picMkLst>
        </pc:picChg>
      </pc:sldChg>
      <pc:sldChg chg="addSp delSp modSp add replId">
        <pc:chgData name="Rebecca Diaz-Castrejon" userId="S::rebecca_neimandcollaborative.com#ext#@ncconnect.onmicrosoft.com::2e9df2d5-df92-4e5c-ad51-805d35800e25" providerId="AD" clId="Web-{F036F22C-8054-DBC9-1211-A67A51144F6D}" dt="2024-07-11T02:35:32.103" v="739" actId="14100"/>
        <pc:sldMkLst>
          <pc:docMk/>
          <pc:sldMk cId="2579085756" sldId="2147478963"/>
        </pc:sldMkLst>
        <pc:spChg chg="del mod topLvl">
          <ac:chgData name="Rebecca Diaz-Castrejon" userId="S::rebecca_neimandcollaborative.com#ext#@ncconnect.onmicrosoft.com::2e9df2d5-df92-4e5c-ad51-805d35800e25" providerId="AD" clId="Web-{F036F22C-8054-DBC9-1211-A67A51144F6D}" dt="2024-07-11T02:07:42.839" v="394"/>
          <ac:spMkLst>
            <pc:docMk/>
            <pc:sldMk cId="2579085756" sldId="2147478963"/>
            <ac:spMk id="2" creationId="{49379B3E-1EAA-094C-B956-629928AFE987}"/>
          </ac:spMkLst>
        </pc:spChg>
        <pc:spChg chg="del mod topLvl">
          <ac:chgData name="Rebecca Diaz-Castrejon" userId="S::rebecca_neimandcollaborative.com#ext#@ncconnect.onmicrosoft.com::2e9df2d5-df92-4e5c-ad51-805d35800e25" providerId="AD" clId="Web-{F036F22C-8054-DBC9-1211-A67A51144F6D}" dt="2024-07-11T02:34:38.227" v="723"/>
          <ac:spMkLst>
            <pc:docMk/>
            <pc:sldMk cId="2579085756" sldId="2147478963"/>
            <ac:spMk id="3" creationId="{00000000-0000-0000-0000-000000000000}"/>
          </ac:spMkLst>
        </pc:spChg>
        <pc:spChg chg="add del mod">
          <ac:chgData name="Rebecca Diaz-Castrejon" userId="S::rebecca_neimandcollaborative.com#ext#@ncconnect.onmicrosoft.com::2e9df2d5-df92-4e5c-ad51-805d35800e25" providerId="AD" clId="Web-{F036F22C-8054-DBC9-1211-A67A51144F6D}" dt="2024-07-11T01:57:49.281" v="380"/>
          <ac:spMkLst>
            <pc:docMk/>
            <pc:sldMk cId="2579085756" sldId="2147478963"/>
            <ac:spMk id="4" creationId="{EAB9DC84-1343-D3FC-A223-43E3F1DAEFC7}"/>
          </ac:spMkLst>
        </pc:spChg>
        <pc:spChg chg="add del mod">
          <ac:chgData name="Rebecca Diaz-Castrejon" userId="S::rebecca_neimandcollaborative.com#ext#@ncconnect.onmicrosoft.com::2e9df2d5-df92-4e5c-ad51-805d35800e25" providerId="AD" clId="Web-{F036F22C-8054-DBC9-1211-A67A51144F6D}" dt="2024-07-11T01:57:45.984" v="379"/>
          <ac:spMkLst>
            <pc:docMk/>
            <pc:sldMk cId="2579085756" sldId="2147478963"/>
            <ac:spMk id="8" creationId="{890A4575-708C-7AFF-EF89-04A75F356294}"/>
          </ac:spMkLst>
        </pc:spChg>
        <pc:spChg chg="add mod">
          <ac:chgData name="Rebecca Diaz-Castrejon" userId="S::rebecca_neimandcollaborative.com#ext#@ncconnect.onmicrosoft.com::2e9df2d5-df92-4e5c-ad51-805d35800e25" providerId="AD" clId="Web-{F036F22C-8054-DBC9-1211-A67A51144F6D}" dt="2024-07-11T02:12:11.016" v="485" actId="1076"/>
          <ac:spMkLst>
            <pc:docMk/>
            <pc:sldMk cId="2579085756" sldId="2147478963"/>
            <ac:spMk id="11" creationId="{EAAA8287-F449-8ECF-B83A-CD6CB8437ED9}"/>
          </ac:spMkLst>
        </pc:spChg>
        <pc:spChg chg="add mod">
          <ac:chgData name="Rebecca Diaz-Castrejon" userId="S::rebecca_neimandcollaborative.com#ext#@ncconnect.onmicrosoft.com::2e9df2d5-df92-4e5c-ad51-805d35800e25" providerId="AD" clId="Web-{F036F22C-8054-DBC9-1211-A67A51144F6D}" dt="2024-07-11T02:22:21.636" v="569" actId="20577"/>
          <ac:spMkLst>
            <pc:docMk/>
            <pc:sldMk cId="2579085756" sldId="2147478963"/>
            <ac:spMk id="13" creationId="{429A1D8B-A555-EBBE-129D-EE07C3242CA5}"/>
          </ac:spMkLst>
        </pc:spChg>
        <pc:spChg chg="add mod">
          <ac:chgData name="Rebecca Diaz-Castrejon" userId="S::rebecca_neimandcollaborative.com#ext#@ncconnect.onmicrosoft.com::2e9df2d5-df92-4e5c-ad51-805d35800e25" providerId="AD" clId="Web-{F036F22C-8054-DBC9-1211-A67A51144F6D}" dt="2024-07-11T02:33:34.414" v="715" actId="20577"/>
          <ac:spMkLst>
            <pc:docMk/>
            <pc:sldMk cId="2579085756" sldId="2147478963"/>
            <ac:spMk id="16" creationId="{9F91D981-3D7B-DEDA-6C50-4CC5DC28EC07}"/>
          </ac:spMkLst>
        </pc:spChg>
        <pc:spChg chg="add del">
          <ac:chgData name="Rebecca Diaz-Castrejon" userId="S::rebecca_neimandcollaborative.com#ext#@ncconnect.onmicrosoft.com::2e9df2d5-df92-4e5c-ad51-805d35800e25" providerId="AD" clId="Web-{F036F22C-8054-DBC9-1211-A67A51144F6D}" dt="2024-07-11T02:25:21.858" v="580"/>
          <ac:spMkLst>
            <pc:docMk/>
            <pc:sldMk cId="2579085756" sldId="2147478963"/>
            <ac:spMk id="18" creationId="{AE323ABC-19A3-F732-46D1-3A6BC1026FDE}"/>
          </ac:spMkLst>
        </pc:spChg>
        <pc:spChg chg="mod">
          <ac:chgData name="Rebecca Diaz-Castrejon" userId="S::rebecca_neimandcollaborative.com#ext#@ncconnect.onmicrosoft.com::2e9df2d5-df92-4e5c-ad51-805d35800e25" providerId="AD" clId="Web-{F036F22C-8054-DBC9-1211-A67A51144F6D}" dt="2024-07-11T02:34:14.321" v="719" actId="1076"/>
          <ac:spMkLst>
            <pc:docMk/>
            <pc:sldMk cId="2579085756" sldId="2147478963"/>
            <ac:spMk id="25" creationId="{00000000-0000-0000-0000-000000000000}"/>
          </ac:spMkLst>
        </pc:spChg>
        <pc:spChg chg="del">
          <ac:chgData name="Rebecca Diaz-Castrejon" userId="S::rebecca_neimandcollaborative.com#ext#@ncconnect.onmicrosoft.com::2e9df2d5-df92-4e5c-ad51-805d35800e25" providerId="AD" clId="Web-{F036F22C-8054-DBC9-1211-A67A51144F6D}" dt="2024-07-11T01:52:05.275" v="366"/>
          <ac:spMkLst>
            <pc:docMk/>
            <pc:sldMk cId="2579085756" sldId="2147478963"/>
            <ac:spMk id="26" creationId="{00000000-0000-0000-0000-000000000000}"/>
          </ac:spMkLst>
        </pc:spChg>
        <pc:spChg chg="ord">
          <ac:chgData name="Rebecca Diaz-Castrejon" userId="S::rebecca_neimandcollaborative.com#ext#@ncconnect.onmicrosoft.com::2e9df2d5-df92-4e5c-ad51-805d35800e25" providerId="AD" clId="Web-{F036F22C-8054-DBC9-1211-A67A51144F6D}" dt="2024-07-11T02:34:50.024" v="727"/>
          <ac:spMkLst>
            <pc:docMk/>
            <pc:sldMk cId="2579085756" sldId="2147478963"/>
            <ac:spMk id="29" creationId="{34FBF592-AF99-C434-04B9-183C052A8469}"/>
          </ac:spMkLst>
        </pc:spChg>
        <pc:spChg chg="mod ord">
          <ac:chgData name="Rebecca Diaz-Castrejon" userId="S::rebecca_neimandcollaborative.com#ext#@ncconnect.onmicrosoft.com::2e9df2d5-df92-4e5c-ad51-805d35800e25" providerId="AD" clId="Web-{F036F22C-8054-DBC9-1211-A67A51144F6D}" dt="2024-07-11T02:35:17.540" v="737" actId="1076"/>
          <ac:spMkLst>
            <pc:docMk/>
            <pc:sldMk cId="2579085756" sldId="2147478963"/>
            <ac:spMk id="30" creationId="{C0A80343-ED86-4BCB-F8A8-A045FF0EFA6E}"/>
          </ac:spMkLst>
        </pc:spChg>
        <pc:grpChg chg="add del">
          <ac:chgData name="Rebecca Diaz-Castrejon" userId="S::rebecca_neimandcollaborative.com#ext#@ncconnect.onmicrosoft.com::2e9df2d5-df92-4e5c-ad51-805d35800e25" providerId="AD" clId="Web-{F036F22C-8054-DBC9-1211-A67A51144F6D}" dt="2024-07-11T02:07:26.713" v="391"/>
          <ac:grpSpMkLst>
            <pc:docMk/>
            <pc:sldMk cId="2579085756" sldId="2147478963"/>
            <ac:grpSpMk id="5" creationId="{25D686F4-B453-EC28-6F4B-CDA42C7DE290}"/>
          </ac:grpSpMkLst>
        </pc:grpChg>
        <pc:grpChg chg="add mod">
          <ac:chgData name="Rebecca Diaz-Castrejon" userId="S::rebecca_neimandcollaborative.com#ext#@ncconnect.onmicrosoft.com::2e9df2d5-df92-4e5c-ad51-805d35800e25" providerId="AD" clId="Web-{F036F22C-8054-DBC9-1211-A67A51144F6D}" dt="2024-07-11T02:34:08.414" v="717" actId="1076"/>
          <ac:grpSpMkLst>
            <pc:docMk/>
            <pc:sldMk cId="2579085756" sldId="2147478963"/>
            <ac:grpSpMk id="21" creationId="{07999C8B-6CBD-AEE9-AFD1-72135E5C3813}"/>
          </ac:grpSpMkLst>
        </pc:grpChg>
        <pc:grpChg chg="add del mod">
          <ac:chgData name="Rebecca Diaz-Castrejon" userId="S::rebecca_neimandcollaborative.com#ext#@ncconnect.onmicrosoft.com::2e9df2d5-df92-4e5c-ad51-805d35800e25" providerId="AD" clId="Web-{F036F22C-8054-DBC9-1211-A67A51144F6D}" dt="2024-07-11T02:34:42.493" v="725"/>
          <ac:grpSpMkLst>
            <pc:docMk/>
            <pc:sldMk cId="2579085756" sldId="2147478963"/>
            <ac:grpSpMk id="27" creationId="{5BB492F0-0CD0-4CC4-C212-6316BF4DF9B8}"/>
          </ac:grpSpMkLst>
        </pc:grpChg>
        <pc:grpChg chg="add mod ord">
          <ac:chgData name="Rebecca Diaz-Castrejon" userId="S::rebecca_neimandcollaborative.com#ext#@ncconnect.onmicrosoft.com::2e9df2d5-df92-4e5c-ad51-805d35800e25" providerId="AD" clId="Web-{F036F22C-8054-DBC9-1211-A67A51144F6D}" dt="2024-07-11T02:35:32.103" v="739" actId="14100"/>
          <ac:grpSpMkLst>
            <pc:docMk/>
            <pc:sldMk cId="2579085756" sldId="2147478963"/>
            <ac:grpSpMk id="31" creationId="{F44ED851-129A-4C3C-C997-0BAAE0AB86BB}"/>
          </ac:grpSpMkLst>
        </pc:grpChg>
        <pc:picChg chg="del">
          <ac:chgData name="Rebecca Diaz-Castrejon" userId="S::rebecca_neimandcollaborative.com#ext#@ncconnect.onmicrosoft.com::2e9df2d5-df92-4e5c-ad51-805d35800e25" providerId="AD" clId="Web-{F036F22C-8054-DBC9-1211-A67A51144F6D}" dt="2024-07-11T01:51:10.633" v="365"/>
          <ac:picMkLst>
            <pc:docMk/>
            <pc:sldMk cId="2579085756" sldId="2147478963"/>
            <ac:picMk id="6" creationId="{4166A312-DEB4-F369-A431-BC58F7639B48}"/>
          </ac:picMkLst>
        </pc:picChg>
        <pc:picChg chg="ord">
          <ac:chgData name="Rebecca Diaz-Castrejon" userId="S::rebecca_neimandcollaborative.com#ext#@ncconnect.onmicrosoft.com::2e9df2d5-df92-4e5c-ad51-805d35800e25" providerId="AD" clId="Web-{F036F22C-8054-DBC9-1211-A67A51144F6D}" dt="2024-07-11T02:35:10.884" v="734"/>
          <ac:picMkLst>
            <pc:docMk/>
            <pc:sldMk cId="2579085756" sldId="2147478963"/>
            <ac:picMk id="7" creationId="{BE0BAE25-5195-1D39-71B5-B0EFDDBC839D}"/>
          </ac:picMkLst>
        </pc:picChg>
        <pc:picChg chg="add mod modCrop">
          <ac:chgData name="Rebecca Diaz-Castrejon" userId="S::rebecca_neimandcollaborative.com#ext#@ncconnect.onmicrosoft.com::2e9df2d5-df92-4e5c-ad51-805d35800e25" providerId="AD" clId="Web-{F036F22C-8054-DBC9-1211-A67A51144F6D}" dt="2024-07-11T02:12:11.016" v="484" actId="1076"/>
          <ac:picMkLst>
            <pc:docMk/>
            <pc:sldMk cId="2579085756" sldId="2147478963"/>
            <ac:picMk id="9" creationId="{C94EE37B-9CDF-200D-AA64-54321A0E89E5}"/>
          </ac:picMkLst>
        </pc:picChg>
        <pc:picChg chg="add mod modCrop">
          <ac:chgData name="Rebecca Diaz-Castrejon" userId="S::rebecca_neimandcollaborative.com#ext#@ncconnect.onmicrosoft.com::2e9df2d5-df92-4e5c-ad51-805d35800e25" providerId="AD" clId="Web-{F036F22C-8054-DBC9-1211-A67A51144F6D}" dt="2024-07-11T02:22:29.667" v="571"/>
          <ac:picMkLst>
            <pc:docMk/>
            <pc:sldMk cId="2579085756" sldId="2147478963"/>
            <ac:picMk id="12" creationId="{D6FEC3B4-7FB1-2478-ED02-ACDB3FA0C252}"/>
          </ac:picMkLst>
        </pc:picChg>
        <pc:picChg chg="add del mod modCrop">
          <ac:chgData name="Rebecca Diaz-Castrejon" userId="S::rebecca_neimandcollaborative.com#ext#@ncconnect.onmicrosoft.com::2e9df2d5-df92-4e5c-ad51-805d35800e25" providerId="AD" clId="Web-{F036F22C-8054-DBC9-1211-A67A51144F6D}" dt="2024-07-11T02:31:27.849" v="691"/>
          <ac:picMkLst>
            <pc:docMk/>
            <pc:sldMk cId="2579085756" sldId="2147478963"/>
            <ac:picMk id="14" creationId="{D78362AC-7CDA-BE11-3B77-1B4D3F6E480C}"/>
          </ac:picMkLst>
        </pc:picChg>
        <pc:picChg chg="add mod modCrop">
          <ac:chgData name="Rebecca Diaz-Castrejon" userId="S::rebecca_neimandcollaborative.com#ext#@ncconnect.onmicrosoft.com::2e9df2d5-df92-4e5c-ad51-805d35800e25" providerId="AD" clId="Web-{F036F22C-8054-DBC9-1211-A67A51144F6D}" dt="2024-07-11T02:30:18.566" v="683"/>
          <ac:picMkLst>
            <pc:docMk/>
            <pc:sldMk cId="2579085756" sldId="2147478963"/>
            <ac:picMk id="15" creationId="{2BF214E4-DEE4-A448-1E4E-E33BA85E5044}"/>
          </ac:picMkLst>
        </pc:picChg>
        <pc:picChg chg="add del">
          <ac:chgData name="Rebecca Diaz-Castrejon" userId="S::rebecca_neimandcollaborative.com#ext#@ncconnect.onmicrosoft.com::2e9df2d5-df92-4e5c-ad51-805d35800e25" providerId="AD" clId="Web-{F036F22C-8054-DBC9-1211-A67A51144F6D}" dt="2024-07-11T02:25:21.858" v="581"/>
          <ac:picMkLst>
            <pc:docMk/>
            <pc:sldMk cId="2579085756" sldId="2147478963"/>
            <ac:picMk id="17" creationId="{7410939A-C329-B446-AA74-C0ADFB7F0E98}"/>
          </ac:picMkLst>
        </pc:picChg>
        <pc:picChg chg="add mod">
          <ac:chgData name="Rebecca Diaz-Castrejon" userId="S::rebecca_neimandcollaborative.com#ext#@ncconnect.onmicrosoft.com::2e9df2d5-df92-4e5c-ad51-805d35800e25" providerId="AD" clId="Web-{F036F22C-8054-DBC9-1211-A67A51144F6D}" dt="2024-07-11T02:34:11.461" v="718" actId="1076"/>
          <ac:picMkLst>
            <pc:docMk/>
            <pc:sldMk cId="2579085756" sldId="2147478963"/>
            <ac:picMk id="20" creationId="{C6DC9348-4360-BD7C-69ED-2FF39A941538}"/>
          </ac:picMkLst>
        </pc:picChg>
      </pc:sldChg>
    </pc:docChg>
  </pc:docChgLst>
  <pc:docChgLst>
    <pc:chgData name="Rebecca Diaz-Castrejon" userId="S::rebecca_neimandcollaborative.com#ext#@ncconnect.onmicrosoft.com::2e9df2d5-df92-4e5c-ad51-805d35800e25" providerId="AD" clId="Web-{3664A9C8-52E7-1A22-89B6-D523EBD8CBF7}"/>
    <pc:docChg chg="modSld">
      <pc:chgData name="Rebecca Diaz-Castrejon" userId="S::rebecca_neimandcollaborative.com#ext#@ncconnect.onmicrosoft.com::2e9df2d5-df92-4e5c-ad51-805d35800e25" providerId="AD" clId="Web-{3664A9C8-52E7-1A22-89B6-D523EBD8CBF7}" dt="2024-07-21T22:01:27.216" v="6" actId="20577"/>
      <pc:docMkLst>
        <pc:docMk/>
      </pc:docMkLst>
      <pc:sldChg chg="modSp">
        <pc:chgData name="Rebecca Diaz-Castrejon" userId="S::rebecca_neimandcollaborative.com#ext#@ncconnect.onmicrosoft.com::2e9df2d5-df92-4e5c-ad51-805d35800e25" providerId="AD" clId="Web-{3664A9C8-52E7-1A22-89B6-D523EBD8CBF7}" dt="2024-07-21T22:01:27.216" v="6" actId="20577"/>
        <pc:sldMkLst>
          <pc:docMk/>
          <pc:sldMk cId="3983646097" sldId="2147478976"/>
        </pc:sldMkLst>
        <pc:spChg chg="mod">
          <ac:chgData name="Rebecca Diaz-Castrejon" userId="S::rebecca_neimandcollaborative.com#ext#@ncconnect.onmicrosoft.com::2e9df2d5-df92-4e5c-ad51-805d35800e25" providerId="AD" clId="Web-{3664A9C8-52E7-1A22-89B6-D523EBD8CBF7}" dt="2024-07-21T22:01:27.216" v="6" actId="20577"/>
          <ac:spMkLst>
            <pc:docMk/>
            <pc:sldMk cId="3983646097" sldId="2147478976"/>
            <ac:spMk id="2" creationId="{354484A0-45CB-AC1E-E061-2C92420A2199}"/>
          </ac:spMkLst>
        </pc:spChg>
      </pc:sldChg>
    </pc:docChg>
  </pc:docChgLst>
  <pc:docChgLst>
    <pc:chgData name="Bush, Melanie E" userId="S::melanie.bush@dhhs.nc.gov::b47a0c96-d1fe-41f5-a768-549375b87e12" providerId="AD" clId="Web-{7699FAA6-D61E-218B-E325-715288E8C077}"/>
    <pc:docChg chg="">
      <pc:chgData name="Bush, Melanie E" userId="S::melanie.bush@dhhs.nc.gov::b47a0c96-d1fe-41f5-a768-549375b87e12" providerId="AD" clId="Web-{7699FAA6-D61E-218B-E325-715288E8C077}" dt="2024-07-26T13:29:03.046" v="0"/>
      <pc:docMkLst>
        <pc:docMk/>
      </pc:docMkLst>
      <pc:sldChg chg="modCm">
        <pc:chgData name="Bush, Melanie E" userId="S::melanie.bush@dhhs.nc.gov::b47a0c96-d1fe-41f5-a768-549375b87e12" providerId="AD" clId="Web-{7699FAA6-D61E-218B-E325-715288E8C077}" dt="2024-07-26T13:29:03.046" v="0"/>
        <pc:sldMkLst>
          <pc:docMk/>
          <pc:sldMk cId="4240203115" sldId="2147478978"/>
        </pc:sldMkLst>
        <pc:extLst>
          <p:ext xmlns:p="http://schemas.openxmlformats.org/presentationml/2006/main" uri="{D6D511B9-2390-475A-947B-AFAB55BFBCF1}">
            <pc226:cmChg xmlns:pc226="http://schemas.microsoft.com/office/powerpoint/2022/06/main/command" chg="">
              <pc226:chgData name="Bush, Melanie E" userId="S::melanie.bush@dhhs.nc.gov::b47a0c96-d1fe-41f5-a768-549375b87e12" providerId="AD" clId="Web-{7699FAA6-D61E-218B-E325-715288E8C077}" dt="2024-07-26T13:29:03.046" v="0"/>
              <pc2:cmMkLst xmlns:pc2="http://schemas.microsoft.com/office/powerpoint/2019/9/main/command">
                <pc:docMk/>
                <pc:sldMk cId="4240203115" sldId="2147478978"/>
                <pc2:cmMk id="{50922670-BE38-4F01-9CBF-8C88DFDF12AA}"/>
              </pc2:cmMkLst>
              <pc226:cmRplyChg chg="mod modRxn">
                <pc226:chgData name="Bush, Melanie E" userId="S::melanie.bush@dhhs.nc.gov::b47a0c96-d1fe-41f5-a768-549375b87e12" providerId="AD" clId="Web-{7699FAA6-D61E-218B-E325-715288E8C077}" dt="2024-07-26T13:29:03.046" v="0"/>
                <pc2:cmRplyMkLst xmlns:pc2="http://schemas.microsoft.com/office/powerpoint/2019/9/main/command">
                  <pc:docMk/>
                  <pc:sldMk cId="4240203115" sldId="2147478978"/>
                  <pc2:cmMk id="{50922670-BE38-4F01-9CBF-8C88DFDF12AA}"/>
                  <pc2:cmRplyMk id="{5615C51C-8839-44A9-A2D6-501CD7CD1588}"/>
                </pc2:cmRplyMkLst>
              </pc226:cmRplyChg>
            </pc226:cmChg>
          </p:ext>
        </pc:extLst>
      </pc:sldChg>
    </pc:docChg>
  </pc:docChgLst>
  <pc:docChgLst>
    <pc:chgData name="Rebecca Diaz-Castrejon" userId="S::rebecca_neimandcollaborative.com#ext#@ncconnect.onmicrosoft.com::2e9df2d5-df92-4e5c-ad51-805d35800e25" providerId="AD" clId="Web-{06D804E8-3CB7-C08C-B2B8-4CF7573617C5}"/>
    <pc:docChg chg="addSld delSld modSld">
      <pc:chgData name="Rebecca Diaz-Castrejon" userId="S::rebecca_neimandcollaborative.com#ext#@ncconnect.onmicrosoft.com::2e9df2d5-df92-4e5c-ad51-805d35800e25" providerId="AD" clId="Web-{06D804E8-3CB7-C08C-B2B8-4CF7573617C5}" dt="2024-07-30T04:02:20.110" v="1029" actId="1076"/>
      <pc:docMkLst>
        <pc:docMk/>
      </pc:docMkLst>
      <pc:sldChg chg="addSp delSp modSp">
        <pc:chgData name="Rebecca Diaz-Castrejon" userId="S::rebecca_neimandcollaborative.com#ext#@ncconnect.onmicrosoft.com::2e9df2d5-df92-4e5c-ad51-805d35800e25" providerId="AD" clId="Web-{06D804E8-3CB7-C08C-B2B8-4CF7573617C5}" dt="2024-07-30T00:59:39.086" v="22" actId="14100"/>
        <pc:sldMkLst>
          <pc:docMk/>
          <pc:sldMk cId="1886286786" sldId="2147376866"/>
        </pc:sldMkLst>
        <pc:spChg chg="del ord topLvl">
          <ac:chgData name="Rebecca Diaz-Castrejon" userId="S::rebecca_neimandcollaborative.com#ext#@ncconnect.onmicrosoft.com::2e9df2d5-df92-4e5c-ad51-805d35800e25" providerId="AD" clId="Web-{06D804E8-3CB7-C08C-B2B8-4CF7573617C5}" dt="2024-07-30T00:57:53.115" v="5"/>
          <ac:spMkLst>
            <pc:docMk/>
            <pc:sldMk cId="1886286786" sldId="2147376866"/>
            <ac:spMk id="3" creationId="{9CEB8F4A-9E8F-570E-AA20-D01CAB6420ED}"/>
          </ac:spMkLst>
        </pc:spChg>
        <pc:spChg chg="del topLvl">
          <ac:chgData name="Rebecca Diaz-Castrejon" userId="S::rebecca_neimandcollaborative.com#ext#@ncconnect.onmicrosoft.com::2e9df2d5-df92-4e5c-ad51-805d35800e25" providerId="AD" clId="Web-{06D804E8-3CB7-C08C-B2B8-4CF7573617C5}" dt="2024-07-30T00:57:52.022" v="4"/>
          <ac:spMkLst>
            <pc:docMk/>
            <pc:sldMk cId="1886286786" sldId="2147376866"/>
            <ac:spMk id="4" creationId="{31767274-4A5B-C07D-5916-102C93E63554}"/>
          </ac:spMkLst>
        </pc:spChg>
        <pc:spChg chg="ord">
          <ac:chgData name="Rebecca Diaz-Castrejon" userId="S::rebecca_neimandcollaborative.com#ext#@ncconnect.onmicrosoft.com::2e9df2d5-df92-4e5c-ad51-805d35800e25" providerId="AD" clId="Web-{06D804E8-3CB7-C08C-B2B8-4CF7573617C5}" dt="2024-07-30T00:58:45.195" v="13"/>
          <ac:spMkLst>
            <pc:docMk/>
            <pc:sldMk cId="1886286786" sldId="2147376866"/>
            <ac:spMk id="6" creationId="{7AC1AC46-3901-E135-9698-FA5FFB6B8D0A}"/>
          </ac:spMkLst>
        </pc:spChg>
        <pc:spChg chg="ord">
          <ac:chgData name="Rebecca Diaz-Castrejon" userId="S::rebecca_neimandcollaborative.com#ext#@ncconnect.onmicrosoft.com::2e9df2d5-df92-4e5c-ad51-805d35800e25" providerId="AD" clId="Web-{06D804E8-3CB7-C08C-B2B8-4CF7573617C5}" dt="2024-07-30T00:58:37.694" v="12"/>
          <ac:spMkLst>
            <pc:docMk/>
            <pc:sldMk cId="1886286786" sldId="2147376866"/>
            <ac:spMk id="7" creationId="{469119DE-834B-E75F-65DC-BAB32BCA70E8}"/>
          </ac:spMkLst>
        </pc:spChg>
        <pc:spChg chg="ord">
          <ac:chgData name="Rebecca Diaz-Castrejon" userId="S::rebecca_neimandcollaborative.com#ext#@ncconnect.onmicrosoft.com::2e9df2d5-df92-4e5c-ad51-805d35800e25" providerId="AD" clId="Web-{06D804E8-3CB7-C08C-B2B8-4CF7573617C5}" dt="2024-07-30T00:58:04.194" v="7"/>
          <ac:spMkLst>
            <pc:docMk/>
            <pc:sldMk cId="1886286786" sldId="2147376866"/>
            <ac:spMk id="9" creationId="{A8F411DC-E9A7-4C9F-6D1A-EEE2018E522F}"/>
          </ac:spMkLst>
        </pc:spChg>
        <pc:spChg chg="ord">
          <ac:chgData name="Rebecca Diaz-Castrejon" userId="S::rebecca_neimandcollaborative.com#ext#@ncconnect.onmicrosoft.com::2e9df2d5-df92-4e5c-ad51-805d35800e25" providerId="AD" clId="Web-{06D804E8-3CB7-C08C-B2B8-4CF7573617C5}" dt="2024-07-30T00:58:11.350" v="8"/>
          <ac:spMkLst>
            <pc:docMk/>
            <pc:sldMk cId="1886286786" sldId="2147376866"/>
            <ac:spMk id="10" creationId="{AEACEC0C-5677-70EC-E11E-1FCDA55476A5}"/>
          </ac:spMkLst>
        </pc:spChg>
        <pc:grpChg chg="del mod">
          <ac:chgData name="Rebecca Diaz-Castrejon" userId="S::rebecca_neimandcollaborative.com#ext#@ncconnect.onmicrosoft.com::2e9df2d5-df92-4e5c-ad51-805d35800e25" providerId="AD" clId="Web-{06D804E8-3CB7-C08C-B2B8-4CF7573617C5}" dt="2024-07-30T00:57:39.146" v="2"/>
          <ac:grpSpMkLst>
            <pc:docMk/>
            <pc:sldMk cId="1886286786" sldId="2147376866"/>
            <ac:grpSpMk id="8" creationId="{D1F1BE72-0F9D-6B9E-53AA-7AF9D2FC40A6}"/>
          </ac:grpSpMkLst>
        </pc:grpChg>
        <pc:grpChg chg="add mod">
          <ac:chgData name="Rebecca Diaz-Castrejon" userId="S::rebecca_neimandcollaborative.com#ext#@ncconnect.onmicrosoft.com::2e9df2d5-df92-4e5c-ad51-805d35800e25" providerId="AD" clId="Web-{06D804E8-3CB7-C08C-B2B8-4CF7573617C5}" dt="2024-07-30T00:59:11.320" v="18" actId="14100"/>
          <ac:grpSpMkLst>
            <pc:docMk/>
            <pc:sldMk cId="1886286786" sldId="2147376866"/>
            <ac:grpSpMk id="11" creationId="{AC7751F1-DA4B-F649-923D-9E2CB2514897}"/>
          </ac:grpSpMkLst>
        </pc:grpChg>
        <pc:picChg chg="ord">
          <ac:chgData name="Rebecca Diaz-Castrejon" userId="S::rebecca_neimandcollaborative.com#ext#@ncconnect.onmicrosoft.com::2e9df2d5-df92-4e5c-ad51-805d35800e25" providerId="AD" clId="Web-{06D804E8-3CB7-C08C-B2B8-4CF7573617C5}" dt="2024-07-30T00:58:32.272" v="11"/>
          <ac:picMkLst>
            <pc:docMk/>
            <pc:sldMk cId="1886286786" sldId="2147376866"/>
            <ac:picMk id="5" creationId="{AE38791A-6025-C10F-C48D-5127A9F9451F}"/>
          </ac:picMkLst>
        </pc:picChg>
        <pc:picChg chg="mod ord modCrop">
          <ac:chgData name="Rebecca Diaz-Castrejon" userId="S::rebecca_neimandcollaborative.com#ext#@ncconnect.onmicrosoft.com::2e9df2d5-df92-4e5c-ad51-805d35800e25" providerId="AD" clId="Web-{06D804E8-3CB7-C08C-B2B8-4CF7573617C5}" dt="2024-07-30T00:59:39.086" v="22" actId="14100"/>
          <ac:picMkLst>
            <pc:docMk/>
            <pc:sldMk cId="1886286786" sldId="2147376866"/>
            <ac:picMk id="19" creationId="{CCB1F97A-7EAF-CBA5-ED93-7A866D665DCC}"/>
          </ac:picMkLst>
        </pc:picChg>
      </pc:sldChg>
      <pc:sldChg chg="addSp delSp modSp mod setBg delCm">
        <pc:chgData name="Rebecca Diaz-Castrejon" userId="S::rebecca_neimandcollaborative.com#ext#@ncconnect.onmicrosoft.com::2e9df2d5-df92-4e5c-ad51-805d35800e25" providerId="AD" clId="Web-{06D804E8-3CB7-C08C-B2B8-4CF7573617C5}" dt="2024-07-30T03:14:46.587" v="803" actId="1076"/>
        <pc:sldMkLst>
          <pc:docMk/>
          <pc:sldMk cId="1137231823" sldId="2147478919"/>
        </pc:sldMkLst>
        <pc:spChg chg="mod">
          <ac:chgData name="Rebecca Diaz-Castrejon" userId="S::rebecca_neimandcollaborative.com#ext#@ncconnect.onmicrosoft.com::2e9df2d5-df92-4e5c-ad51-805d35800e25" providerId="AD" clId="Web-{06D804E8-3CB7-C08C-B2B8-4CF7573617C5}" dt="2024-07-30T03:13:37.961" v="797" actId="1076"/>
          <ac:spMkLst>
            <pc:docMk/>
            <pc:sldMk cId="1137231823" sldId="2147478919"/>
            <ac:spMk id="3" creationId="{FC0C3C2D-3C2C-B95F-90D1-EAE59E59E520}"/>
          </ac:spMkLst>
        </pc:spChg>
        <pc:spChg chg="del">
          <ac:chgData name="Rebecca Diaz-Castrejon" userId="S::rebecca_neimandcollaborative.com#ext#@ncconnect.onmicrosoft.com::2e9df2d5-df92-4e5c-ad51-805d35800e25" providerId="AD" clId="Web-{06D804E8-3CB7-C08C-B2B8-4CF7573617C5}" dt="2024-07-30T03:11:58.804" v="791"/>
          <ac:spMkLst>
            <pc:docMk/>
            <pc:sldMk cId="1137231823" sldId="2147478919"/>
            <ac:spMk id="9" creationId="{4352CE25-F3E1-B0C0-7B1E-F2E806CD9844}"/>
          </ac:spMkLst>
        </pc:spChg>
        <pc:picChg chg="del">
          <ac:chgData name="Rebecca Diaz-Castrejon" userId="S::rebecca_neimandcollaborative.com#ext#@ncconnect.onmicrosoft.com::2e9df2d5-df92-4e5c-ad51-805d35800e25" providerId="AD" clId="Web-{06D804E8-3CB7-C08C-B2B8-4CF7573617C5}" dt="2024-07-30T03:11:57.117" v="790"/>
          <ac:picMkLst>
            <pc:docMk/>
            <pc:sldMk cId="1137231823" sldId="2147478919"/>
            <ac:picMk id="4" creationId="{E683216E-1E31-553B-BE42-48C203A78E5C}"/>
          </ac:picMkLst>
        </pc:picChg>
        <pc:picChg chg="add">
          <ac:chgData name="Rebecca Diaz-Castrejon" userId="S::rebecca_neimandcollaborative.com#ext#@ncconnect.onmicrosoft.com::2e9df2d5-df92-4e5c-ad51-805d35800e25" providerId="AD" clId="Web-{06D804E8-3CB7-C08C-B2B8-4CF7573617C5}" dt="2024-07-30T03:14:36.806" v="801"/>
          <ac:picMkLst>
            <pc:docMk/>
            <pc:sldMk cId="1137231823" sldId="2147478919"/>
            <ac:picMk id="5" creationId="{3097DA5A-A2ED-8257-CFCB-407FD24BA7C0}"/>
          </ac:picMkLst>
        </pc:picChg>
        <pc:picChg chg="add mod">
          <ac:chgData name="Rebecca Diaz-Castrejon" userId="S::rebecca_neimandcollaborative.com#ext#@ncconnect.onmicrosoft.com::2e9df2d5-df92-4e5c-ad51-805d35800e25" providerId="AD" clId="Web-{06D804E8-3CB7-C08C-B2B8-4CF7573617C5}" dt="2024-07-30T03:14:46.587" v="803" actId="1076"/>
          <ac:picMkLst>
            <pc:docMk/>
            <pc:sldMk cId="1137231823" sldId="2147478919"/>
            <ac:picMk id="8" creationId="{05BB2761-CCFD-8100-DB16-35AEACC38B43}"/>
          </ac:picMkLst>
        </pc:picChg>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06D804E8-3CB7-C08C-B2B8-4CF7573617C5}" dt="2024-07-30T03:14:10.165" v="799"/>
              <pc2:cmMkLst xmlns:pc2="http://schemas.microsoft.com/office/powerpoint/2019/9/main/command">
                <pc:docMk/>
                <pc:sldMk cId="1137231823" sldId="2147478919"/>
                <pc2:cmMk id="{82D77C35-2A62-493E-9B34-B040E39023C6}"/>
              </pc2:cmMkLst>
            </pc226:cmChg>
            <pc226:cmChg xmlns:pc226="http://schemas.microsoft.com/office/powerpoint/2022/06/main/command" chg="del">
              <pc226:chgData name="Rebecca Diaz-Castrejon" userId="S::rebecca_neimandcollaborative.com#ext#@ncconnect.onmicrosoft.com::2e9df2d5-df92-4e5c-ad51-805d35800e25" providerId="AD" clId="Web-{06D804E8-3CB7-C08C-B2B8-4CF7573617C5}" dt="2024-07-30T03:14:06.196" v="798"/>
              <pc2:cmMkLst xmlns:pc2="http://schemas.microsoft.com/office/powerpoint/2019/9/main/command">
                <pc:docMk/>
                <pc:sldMk cId="1137231823" sldId="2147478919"/>
                <pc2:cmMk id="{4DB7685F-E747-4D22-8CF8-B84AB7C1A606}"/>
              </pc2:cmMkLst>
            </pc226:cmChg>
          </p:ext>
        </pc:extLst>
      </pc:sldChg>
      <pc:sldChg chg="delSp modSp">
        <pc:chgData name="Rebecca Diaz-Castrejon" userId="S::rebecca_neimandcollaborative.com#ext#@ncconnect.onmicrosoft.com::2e9df2d5-df92-4e5c-ad51-805d35800e25" providerId="AD" clId="Web-{06D804E8-3CB7-C08C-B2B8-4CF7573617C5}" dt="2024-07-30T03:10:04.178" v="751" actId="1076"/>
        <pc:sldMkLst>
          <pc:docMk/>
          <pc:sldMk cId="0" sldId="2147478931"/>
        </pc:sldMkLst>
        <pc:spChg chg="mod">
          <ac:chgData name="Rebecca Diaz-Castrejon" userId="S::rebecca_neimandcollaborative.com#ext#@ncconnect.onmicrosoft.com::2e9df2d5-df92-4e5c-ad51-805d35800e25" providerId="AD" clId="Web-{06D804E8-3CB7-C08C-B2B8-4CF7573617C5}" dt="2024-07-30T03:09:12.006" v="736" actId="14100"/>
          <ac:spMkLst>
            <pc:docMk/>
            <pc:sldMk cId="0" sldId="2147478931"/>
            <ac:spMk id="2" creationId="{00000000-0000-0000-0000-000000000000}"/>
          </ac:spMkLst>
        </pc:spChg>
        <pc:spChg chg="mod">
          <ac:chgData name="Rebecca Diaz-Castrejon" userId="S::rebecca_neimandcollaborative.com#ext#@ncconnect.onmicrosoft.com::2e9df2d5-df92-4e5c-ad51-805d35800e25" providerId="AD" clId="Web-{06D804E8-3CB7-C08C-B2B8-4CF7573617C5}" dt="2024-07-30T03:10:04.178" v="751" actId="1076"/>
          <ac:spMkLst>
            <pc:docMk/>
            <pc:sldMk cId="0" sldId="2147478931"/>
            <ac:spMk id="15" creationId="{00000000-0000-0000-0000-000000000000}"/>
          </ac:spMkLst>
        </pc:spChg>
        <pc:picChg chg="del">
          <ac:chgData name="Rebecca Diaz-Castrejon" userId="S::rebecca_neimandcollaborative.com#ext#@ncconnect.onmicrosoft.com::2e9df2d5-df92-4e5c-ad51-805d35800e25" providerId="AD" clId="Web-{06D804E8-3CB7-C08C-B2B8-4CF7573617C5}" dt="2024-07-30T03:09:08.506" v="735"/>
          <ac:picMkLst>
            <pc:docMk/>
            <pc:sldMk cId="0" sldId="2147478931"/>
            <ac:picMk id="14" creationId="{57ABC819-8BF2-B33B-F5F6-C03F236F817D}"/>
          </ac:picMkLst>
        </pc:picChg>
      </pc:sldChg>
      <pc:sldChg chg="addSp delSp modSp add del">
        <pc:chgData name="Rebecca Diaz-Castrejon" userId="S::rebecca_neimandcollaborative.com#ext#@ncconnect.onmicrosoft.com::2e9df2d5-df92-4e5c-ad51-805d35800e25" providerId="AD" clId="Web-{06D804E8-3CB7-C08C-B2B8-4CF7573617C5}" dt="2024-07-30T01:33:52.892" v="354" actId="1076"/>
        <pc:sldMkLst>
          <pc:docMk/>
          <pc:sldMk cId="775686506" sldId="2147478966"/>
        </pc:sldMkLst>
        <pc:spChg chg="mod">
          <ac:chgData name="Rebecca Diaz-Castrejon" userId="S::rebecca_neimandcollaborative.com#ext#@ncconnect.onmicrosoft.com::2e9df2d5-df92-4e5c-ad51-805d35800e25" providerId="AD" clId="Web-{06D804E8-3CB7-C08C-B2B8-4CF7573617C5}" dt="2024-07-30T01:08:07.830" v="107" actId="20577"/>
          <ac:spMkLst>
            <pc:docMk/>
            <pc:sldMk cId="775686506" sldId="2147478966"/>
            <ac:spMk id="3" creationId="{255A3288-5AA8-3055-8765-96EF049E3C49}"/>
          </ac:spMkLst>
        </pc:spChg>
        <pc:spChg chg="del mod">
          <ac:chgData name="Rebecca Diaz-Castrejon" userId="S::rebecca_neimandcollaborative.com#ext#@ncconnect.onmicrosoft.com::2e9df2d5-df92-4e5c-ad51-805d35800e25" providerId="AD" clId="Web-{06D804E8-3CB7-C08C-B2B8-4CF7573617C5}" dt="2024-07-30T01:05:19.655" v="72"/>
          <ac:spMkLst>
            <pc:docMk/>
            <pc:sldMk cId="775686506" sldId="2147478966"/>
            <ac:spMk id="4" creationId="{52AD4794-1FCC-A4FB-1B2C-BCBFD53AC04A}"/>
          </ac:spMkLst>
        </pc:spChg>
        <pc:spChg chg="add mod topLvl">
          <ac:chgData name="Rebecca Diaz-Castrejon" userId="S::rebecca_neimandcollaborative.com#ext#@ncconnect.onmicrosoft.com::2e9df2d5-df92-4e5c-ad51-805d35800e25" providerId="AD" clId="Web-{06D804E8-3CB7-C08C-B2B8-4CF7573617C5}" dt="2024-07-30T01:30:44.996" v="327"/>
          <ac:spMkLst>
            <pc:docMk/>
            <pc:sldMk cId="775686506" sldId="2147478966"/>
            <ac:spMk id="7" creationId="{E11AD880-436C-E861-8A4D-EAACB23CECB0}"/>
          </ac:spMkLst>
        </pc:spChg>
        <pc:spChg chg="del mod">
          <ac:chgData name="Rebecca Diaz-Castrejon" userId="S::rebecca_neimandcollaborative.com#ext#@ncconnect.onmicrosoft.com::2e9df2d5-df92-4e5c-ad51-805d35800e25" providerId="AD" clId="Web-{06D804E8-3CB7-C08C-B2B8-4CF7573617C5}" dt="2024-07-30T01:05:19.655" v="71"/>
          <ac:spMkLst>
            <pc:docMk/>
            <pc:sldMk cId="775686506" sldId="2147478966"/>
            <ac:spMk id="9" creationId="{EB1B3D87-6CE8-3792-82AD-42E6FE10E778}"/>
          </ac:spMkLst>
        </pc:spChg>
        <pc:spChg chg="add mod topLvl">
          <ac:chgData name="Rebecca Diaz-Castrejon" userId="S::rebecca_neimandcollaborative.com#ext#@ncconnect.onmicrosoft.com::2e9df2d5-df92-4e5c-ad51-805d35800e25" providerId="AD" clId="Web-{06D804E8-3CB7-C08C-B2B8-4CF7573617C5}" dt="2024-07-30T01:32:10.437" v="335" actId="1076"/>
          <ac:spMkLst>
            <pc:docMk/>
            <pc:sldMk cId="775686506" sldId="2147478966"/>
            <ac:spMk id="10" creationId="{FB3CBCE4-28A5-1580-82CA-945E1CEF1A80}"/>
          </ac:spMkLst>
        </pc:spChg>
        <pc:spChg chg="add mod topLvl">
          <ac:chgData name="Rebecca Diaz-Castrejon" userId="S::rebecca_neimandcollaborative.com#ext#@ncconnect.onmicrosoft.com::2e9df2d5-df92-4e5c-ad51-805d35800e25" providerId="AD" clId="Web-{06D804E8-3CB7-C08C-B2B8-4CF7573617C5}" dt="2024-07-30T01:32:49.625" v="344" actId="1076"/>
          <ac:spMkLst>
            <pc:docMk/>
            <pc:sldMk cId="775686506" sldId="2147478966"/>
            <ac:spMk id="13" creationId="{B6855899-DAA7-1676-B027-1188CF57BAFE}"/>
          </ac:spMkLst>
        </pc:spChg>
        <pc:spChg chg="add mod topLvl">
          <ac:chgData name="Rebecca Diaz-Castrejon" userId="S::rebecca_neimandcollaborative.com#ext#@ncconnect.onmicrosoft.com::2e9df2d5-df92-4e5c-ad51-805d35800e25" providerId="AD" clId="Web-{06D804E8-3CB7-C08C-B2B8-4CF7573617C5}" dt="2024-07-30T01:32:49.641" v="345" actId="1076"/>
          <ac:spMkLst>
            <pc:docMk/>
            <pc:sldMk cId="775686506" sldId="2147478966"/>
            <ac:spMk id="16" creationId="{E6480B2C-427A-7769-D090-C7FE308E75B4}"/>
          </ac:spMkLst>
        </pc:spChg>
        <pc:spChg chg="del mod">
          <ac:chgData name="Rebecca Diaz-Castrejon" userId="S::rebecca_neimandcollaborative.com#ext#@ncconnect.onmicrosoft.com::2e9df2d5-df92-4e5c-ad51-805d35800e25" providerId="AD" clId="Web-{06D804E8-3CB7-C08C-B2B8-4CF7573617C5}" dt="2024-07-30T01:05:19.655" v="69"/>
          <ac:spMkLst>
            <pc:docMk/>
            <pc:sldMk cId="775686506" sldId="2147478966"/>
            <ac:spMk id="17" creationId="{B15B0C2B-0694-1E79-EDBB-B0A1BDDB4E5F}"/>
          </ac:spMkLst>
        </pc:spChg>
        <pc:spChg chg="del mod">
          <ac:chgData name="Rebecca Diaz-Castrejon" userId="S::rebecca_neimandcollaborative.com#ext#@ncconnect.onmicrosoft.com::2e9df2d5-df92-4e5c-ad51-805d35800e25" providerId="AD" clId="Web-{06D804E8-3CB7-C08C-B2B8-4CF7573617C5}" dt="2024-07-30T01:04:32.810" v="65"/>
          <ac:spMkLst>
            <pc:docMk/>
            <pc:sldMk cId="775686506" sldId="2147478966"/>
            <ac:spMk id="19" creationId="{CE4607F3-FBD8-000E-1BD0-065230551D26}"/>
          </ac:spMkLst>
        </pc:spChg>
        <pc:spChg chg="add mod topLvl">
          <ac:chgData name="Rebecca Diaz-Castrejon" userId="S::rebecca_neimandcollaborative.com#ext#@ncconnect.onmicrosoft.com::2e9df2d5-df92-4e5c-ad51-805d35800e25" providerId="AD" clId="Web-{06D804E8-3CB7-C08C-B2B8-4CF7573617C5}" dt="2024-07-30T01:33:25.845" v="352" actId="14100"/>
          <ac:spMkLst>
            <pc:docMk/>
            <pc:sldMk cId="775686506" sldId="2147478966"/>
            <ac:spMk id="20" creationId="{2807B4C5-2489-F678-98CE-F23977EB6BC3}"/>
          </ac:spMkLst>
        </pc:spChg>
        <pc:spChg chg="del mod">
          <ac:chgData name="Rebecca Diaz-Castrejon" userId="S::rebecca_neimandcollaborative.com#ext#@ncconnect.onmicrosoft.com::2e9df2d5-df92-4e5c-ad51-805d35800e25" providerId="AD" clId="Web-{06D804E8-3CB7-C08C-B2B8-4CF7573617C5}" dt="2024-07-30T01:04:32.810" v="64"/>
          <ac:spMkLst>
            <pc:docMk/>
            <pc:sldMk cId="775686506" sldId="2147478966"/>
            <ac:spMk id="21" creationId="{36BDA5C8-D1D8-7C97-BE00-CA39CB8C4DB5}"/>
          </ac:spMkLst>
        </pc:spChg>
        <pc:spChg chg="add mod">
          <ac:chgData name="Rebecca Diaz-Castrejon" userId="S::rebecca_neimandcollaborative.com#ext#@ncconnect.onmicrosoft.com::2e9df2d5-df92-4e5c-ad51-805d35800e25" providerId="AD" clId="Web-{06D804E8-3CB7-C08C-B2B8-4CF7573617C5}" dt="2024-07-30T01:17:44.466" v="274"/>
          <ac:spMkLst>
            <pc:docMk/>
            <pc:sldMk cId="775686506" sldId="2147478966"/>
            <ac:spMk id="22" creationId="{B11CC24F-83F3-FE05-68F2-FECE8FC6C58D}"/>
          </ac:spMkLst>
        </pc:spChg>
        <pc:spChg chg="del">
          <ac:chgData name="Rebecca Diaz-Castrejon" userId="S::rebecca_neimandcollaborative.com#ext#@ncconnect.onmicrosoft.com::2e9df2d5-df92-4e5c-ad51-805d35800e25" providerId="AD" clId="Web-{06D804E8-3CB7-C08C-B2B8-4CF7573617C5}" dt="2024-07-30T01:00:54.166" v="25"/>
          <ac:spMkLst>
            <pc:docMk/>
            <pc:sldMk cId="775686506" sldId="2147478966"/>
            <ac:spMk id="23" creationId="{B15CD677-4593-37F4-125E-021B7FF0A840}"/>
          </ac:spMkLst>
        </pc:spChg>
        <pc:spChg chg="del">
          <ac:chgData name="Rebecca Diaz-Castrejon" userId="S::rebecca_neimandcollaborative.com#ext#@ncconnect.onmicrosoft.com::2e9df2d5-df92-4e5c-ad51-805d35800e25" providerId="AD" clId="Web-{06D804E8-3CB7-C08C-B2B8-4CF7573617C5}" dt="2024-07-30T01:00:51.431" v="24"/>
          <ac:spMkLst>
            <pc:docMk/>
            <pc:sldMk cId="775686506" sldId="2147478966"/>
            <ac:spMk id="24" creationId="{FB8D9862-A330-0F9D-0FB8-2DCC90627C9C}"/>
          </ac:spMkLst>
        </pc:spChg>
        <pc:spChg chg="mod">
          <ac:chgData name="Rebecca Diaz-Castrejon" userId="S::rebecca_neimandcollaborative.com#ext#@ncconnect.onmicrosoft.com::2e9df2d5-df92-4e5c-ad51-805d35800e25" providerId="AD" clId="Web-{06D804E8-3CB7-C08C-B2B8-4CF7573617C5}" dt="2024-07-30T01:08:03.596" v="106" actId="20577"/>
          <ac:spMkLst>
            <pc:docMk/>
            <pc:sldMk cId="775686506" sldId="2147478966"/>
            <ac:spMk id="25" creationId="{00000000-0000-0000-0000-000000000000}"/>
          </ac:spMkLst>
        </pc:spChg>
        <pc:spChg chg="add mod">
          <ac:chgData name="Rebecca Diaz-Castrejon" userId="S::rebecca_neimandcollaborative.com#ext#@ncconnect.onmicrosoft.com::2e9df2d5-df92-4e5c-ad51-805d35800e25" providerId="AD" clId="Web-{06D804E8-3CB7-C08C-B2B8-4CF7573617C5}" dt="2024-07-30T01:17:44.466" v="273"/>
          <ac:spMkLst>
            <pc:docMk/>
            <pc:sldMk cId="775686506" sldId="2147478966"/>
            <ac:spMk id="26" creationId="{61AAF2E2-CD17-0163-194D-71813F91EE28}"/>
          </ac:spMkLst>
        </pc:spChg>
        <pc:spChg chg="add mod">
          <ac:chgData name="Rebecca Diaz-Castrejon" userId="S::rebecca_neimandcollaborative.com#ext#@ncconnect.onmicrosoft.com::2e9df2d5-df92-4e5c-ad51-805d35800e25" providerId="AD" clId="Web-{06D804E8-3CB7-C08C-B2B8-4CF7573617C5}" dt="2024-07-30T01:17:44.466" v="278"/>
          <ac:spMkLst>
            <pc:docMk/>
            <pc:sldMk cId="775686506" sldId="2147478966"/>
            <ac:spMk id="27" creationId="{5EE73175-1A1F-0605-6E41-EAFBE8188683}"/>
          </ac:spMkLst>
        </pc:spChg>
        <pc:spChg chg="add mod">
          <ac:chgData name="Rebecca Diaz-Castrejon" userId="S::rebecca_neimandcollaborative.com#ext#@ncconnect.onmicrosoft.com::2e9df2d5-df92-4e5c-ad51-805d35800e25" providerId="AD" clId="Web-{06D804E8-3CB7-C08C-B2B8-4CF7573617C5}" dt="2024-07-30T01:17:44.466" v="277"/>
          <ac:spMkLst>
            <pc:docMk/>
            <pc:sldMk cId="775686506" sldId="2147478966"/>
            <ac:spMk id="28" creationId="{DB10A146-8551-0D69-BC43-BF0DF0E8EEEE}"/>
          </ac:spMkLst>
        </pc:spChg>
        <pc:spChg chg="add mod">
          <ac:chgData name="Rebecca Diaz-Castrejon" userId="S::rebecca_neimandcollaborative.com#ext#@ncconnect.onmicrosoft.com::2e9df2d5-df92-4e5c-ad51-805d35800e25" providerId="AD" clId="Web-{06D804E8-3CB7-C08C-B2B8-4CF7573617C5}" dt="2024-07-30T01:17:44.466" v="281"/>
          <ac:spMkLst>
            <pc:docMk/>
            <pc:sldMk cId="775686506" sldId="2147478966"/>
            <ac:spMk id="29" creationId="{2742CBEE-D4FE-FA7B-D229-8CBFFA93D78F}"/>
          </ac:spMkLst>
        </pc:spChg>
        <pc:spChg chg="add mod">
          <ac:chgData name="Rebecca Diaz-Castrejon" userId="S::rebecca_neimandcollaborative.com#ext#@ncconnect.onmicrosoft.com::2e9df2d5-df92-4e5c-ad51-805d35800e25" providerId="AD" clId="Web-{06D804E8-3CB7-C08C-B2B8-4CF7573617C5}" dt="2024-07-30T01:17:44.466" v="280"/>
          <ac:spMkLst>
            <pc:docMk/>
            <pc:sldMk cId="775686506" sldId="2147478966"/>
            <ac:spMk id="30" creationId="{F9D2567E-F267-9CDB-AA23-5C1332217658}"/>
          </ac:spMkLst>
        </pc:spChg>
        <pc:spChg chg="del mod">
          <ac:chgData name="Rebecca Diaz-Castrejon" userId="S::rebecca_neimandcollaborative.com#ext#@ncconnect.onmicrosoft.com::2e9df2d5-df92-4e5c-ad51-805d35800e25" providerId="AD" clId="Web-{06D804E8-3CB7-C08C-B2B8-4CF7573617C5}" dt="2024-07-30T01:04:29.966" v="63"/>
          <ac:spMkLst>
            <pc:docMk/>
            <pc:sldMk cId="775686506" sldId="2147478966"/>
            <ac:spMk id="31" creationId="{173BEB5A-5D25-7AB9-19FE-8EEEA0DF8E65}"/>
          </ac:spMkLst>
        </pc:spChg>
        <pc:spChg chg="add mod">
          <ac:chgData name="Rebecca Diaz-Castrejon" userId="S::rebecca_neimandcollaborative.com#ext#@ncconnect.onmicrosoft.com::2e9df2d5-df92-4e5c-ad51-805d35800e25" providerId="AD" clId="Web-{06D804E8-3CB7-C08C-B2B8-4CF7573617C5}" dt="2024-07-30T01:17:44.466" v="284"/>
          <ac:spMkLst>
            <pc:docMk/>
            <pc:sldMk cId="775686506" sldId="2147478966"/>
            <ac:spMk id="32" creationId="{1A1EA8C9-91A7-38D2-E232-E36EA514EA9E}"/>
          </ac:spMkLst>
        </pc:spChg>
        <pc:spChg chg="add mod">
          <ac:chgData name="Rebecca Diaz-Castrejon" userId="S::rebecca_neimandcollaborative.com#ext#@ncconnect.onmicrosoft.com::2e9df2d5-df92-4e5c-ad51-805d35800e25" providerId="AD" clId="Web-{06D804E8-3CB7-C08C-B2B8-4CF7573617C5}" dt="2024-07-30T01:17:44.466" v="283"/>
          <ac:spMkLst>
            <pc:docMk/>
            <pc:sldMk cId="775686506" sldId="2147478966"/>
            <ac:spMk id="33" creationId="{0407C1DA-163E-F7DF-F075-77ADE7940247}"/>
          </ac:spMkLst>
        </pc:spChg>
        <pc:spChg chg="add mod ord">
          <ac:chgData name="Rebecca Diaz-Castrejon" userId="S::rebecca_neimandcollaborative.com#ext#@ncconnect.onmicrosoft.com::2e9df2d5-df92-4e5c-ad51-805d35800e25" providerId="AD" clId="Web-{06D804E8-3CB7-C08C-B2B8-4CF7573617C5}" dt="2024-07-30T01:28:52.041" v="318" actId="14100"/>
          <ac:spMkLst>
            <pc:docMk/>
            <pc:sldMk cId="775686506" sldId="2147478966"/>
            <ac:spMk id="38" creationId="{0C95C7E3-33AD-AE96-0AF9-6FF81B8D09BF}"/>
          </ac:spMkLst>
        </pc:spChg>
        <pc:grpChg chg="add del mod ord topLvl">
          <ac:chgData name="Rebecca Diaz-Castrejon" userId="S::rebecca_neimandcollaborative.com#ext#@ncconnect.onmicrosoft.com::2e9df2d5-df92-4e5c-ad51-805d35800e25" providerId="AD" clId="Web-{06D804E8-3CB7-C08C-B2B8-4CF7573617C5}" dt="2024-07-30T01:25:09.630" v="296"/>
          <ac:grpSpMkLst>
            <pc:docMk/>
            <pc:sldMk cId="775686506" sldId="2147478966"/>
            <ac:grpSpMk id="6" creationId="{752522F3-84A6-12F3-7234-D8A3A86DC1DD}"/>
          </ac:grpSpMkLst>
        </pc:grpChg>
        <pc:grpChg chg="add del mod ord topLvl">
          <ac:chgData name="Rebecca Diaz-Castrejon" userId="S::rebecca_neimandcollaborative.com#ext#@ncconnect.onmicrosoft.com::2e9df2d5-df92-4e5c-ad51-805d35800e25" providerId="AD" clId="Web-{06D804E8-3CB7-C08C-B2B8-4CF7573617C5}" dt="2024-07-30T01:25:09.630" v="295"/>
          <ac:grpSpMkLst>
            <pc:docMk/>
            <pc:sldMk cId="775686506" sldId="2147478966"/>
            <ac:grpSpMk id="8" creationId="{868D7C0F-C7B8-924B-3DDE-0A6DE2261EA7}"/>
          </ac:grpSpMkLst>
        </pc:grpChg>
        <pc:grpChg chg="add del mod ord topLvl">
          <ac:chgData name="Rebecca Diaz-Castrejon" userId="S::rebecca_neimandcollaborative.com#ext#@ncconnect.onmicrosoft.com::2e9df2d5-df92-4e5c-ad51-805d35800e25" providerId="AD" clId="Web-{06D804E8-3CB7-C08C-B2B8-4CF7573617C5}" dt="2024-07-30T01:25:09.630" v="294"/>
          <ac:grpSpMkLst>
            <pc:docMk/>
            <pc:sldMk cId="775686506" sldId="2147478966"/>
            <ac:grpSpMk id="12" creationId="{28D39960-209C-30FF-09B4-2C6C8D830D4D}"/>
          </ac:grpSpMkLst>
        </pc:grpChg>
        <pc:grpChg chg="del mod">
          <ac:chgData name="Rebecca Diaz-Castrejon" userId="S::rebecca_neimandcollaborative.com#ext#@ncconnect.onmicrosoft.com::2e9df2d5-df92-4e5c-ad51-805d35800e25" providerId="AD" clId="Web-{06D804E8-3CB7-C08C-B2B8-4CF7573617C5}" dt="2024-07-30T01:05:19.655" v="70"/>
          <ac:grpSpMkLst>
            <pc:docMk/>
            <pc:sldMk cId="775686506" sldId="2147478966"/>
            <ac:grpSpMk id="15" creationId="{A3E3656F-387A-382E-337D-AF78759C42EA}"/>
          </ac:grpSpMkLst>
        </pc:grpChg>
        <pc:grpChg chg="add del mod ord topLvl">
          <ac:chgData name="Rebecca Diaz-Castrejon" userId="S::rebecca_neimandcollaborative.com#ext#@ncconnect.onmicrosoft.com::2e9df2d5-df92-4e5c-ad51-805d35800e25" providerId="AD" clId="Web-{06D804E8-3CB7-C08C-B2B8-4CF7573617C5}" dt="2024-07-30T01:25:09.630" v="293"/>
          <ac:grpSpMkLst>
            <pc:docMk/>
            <pc:sldMk cId="775686506" sldId="2147478966"/>
            <ac:grpSpMk id="18" creationId="{1C9CC47B-6C87-A96F-FB68-A0C1289E0BCE}"/>
          </ac:grpSpMkLst>
        </pc:grpChg>
        <pc:grpChg chg="add del mod">
          <ac:chgData name="Rebecca Diaz-Castrejon" userId="S::rebecca_neimandcollaborative.com#ext#@ncconnect.onmicrosoft.com::2e9df2d5-df92-4e5c-ad51-805d35800e25" providerId="AD" clId="Web-{06D804E8-3CB7-C08C-B2B8-4CF7573617C5}" dt="2024-07-30T01:25:01.833" v="292"/>
          <ac:grpSpMkLst>
            <pc:docMk/>
            <pc:sldMk cId="775686506" sldId="2147478966"/>
            <ac:grpSpMk id="35" creationId="{90B1B08D-7A55-9DB8-7843-46A552C16310}"/>
          </ac:grpSpMkLst>
        </pc:grpChg>
        <pc:grpChg chg="add mod">
          <ac:chgData name="Rebecca Diaz-Castrejon" userId="S::rebecca_neimandcollaborative.com#ext#@ncconnect.onmicrosoft.com::2e9df2d5-df92-4e5c-ad51-805d35800e25" providerId="AD" clId="Web-{06D804E8-3CB7-C08C-B2B8-4CF7573617C5}" dt="2024-07-30T01:08:13.690" v="108" actId="1076"/>
          <ac:grpSpMkLst>
            <pc:docMk/>
            <pc:sldMk cId="775686506" sldId="2147478966"/>
            <ac:grpSpMk id="36" creationId="{542140E1-A236-736C-DB74-01E321E039B3}"/>
          </ac:grpSpMkLst>
        </pc:grpChg>
        <pc:grpChg chg="add mod">
          <ac:chgData name="Rebecca Diaz-Castrejon" userId="S::rebecca_neimandcollaborative.com#ext#@ncconnect.onmicrosoft.com::2e9df2d5-df92-4e5c-ad51-805d35800e25" providerId="AD" clId="Web-{06D804E8-3CB7-C08C-B2B8-4CF7573617C5}" dt="2024-07-30T01:33:52.892" v="354" actId="1076"/>
          <ac:grpSpMkLst>
            <pc:docMk/>
            <pc:sldMk cId="775686506" sldId="2147478966"/>
            <ac:grpSpMk id="44" creationId="{D14E7FBB-914C-CB28-92E5-DE7A7B5C6E41}"/>
          </ac:grpSpMkLst>
        </pc:grpChg>
        <pc:picChg chg="add mod">
          <ac:chgData name="Rebecca Diaz-Castrejon" userId="S::rebecca_neimandcollaborative.com#ext#@ncconnect.onmicrosoft.com::2e9df2d5-df92-4e5c-ad51-805d35800e25" providerId="AD" clId="Web-{06D804E8-3CB7-C08C-B2B8-4CF7573617C5}" dt="2024-07-30T01:06:04.234" v="86" actId="1076"/>
          <ac:picMkLst>
            <pc:docMk/>
            <pc:sldMk cId="775686506" sldId="2147478966"/>
            <ac:picMk id="5" creationId="{D872DF31-9BD5-1EC7-7F48-8D5F40224041}"/>
          </ac:picMkLst>
        </pc:picChg>
        <pc:picChg chg="add del mod ord modCrop">
          <ac:chgData name="Rebecca Diaz-Castrejon" userId="S::rebecca_neimandcollaborative.com#ext#@ncconnect.onmicrosoft.com::2e9df2d5-df92-4e5c-ad51-805d35800e25" providerId="AD" clId="Web-{06D804E8-3CB7-C08C-B2B8-4CF7573617C5}" dt="2024-07-30T01:27:54.258" v="307"/>
          <ac:picMkLst>
            <pc:docMk/>
            <pc:sldMk cId="775686506" sldId="2147478966"/>
            <ac:picMk id="39" creationId="{44A26987-27D3-D48C-A756-802B5D88DD04}"/>
          </ac:picMkLst>
        </pc:picChg>
        <pc:picChg chg="add mod ord modCrop">
          <ac:chgData name="Rebecca Diaz-Castrejon" userId="S::rebecca_neimandcollaborative.com#ext#@ncconnect.onmicrosoft.com::2e9df2d5-df92-4e5c-ad51-805d35800e25" providerId="AD" clId="Web-{06D804E8-3CB7-C08C-B2B8-4CF7573617C5}" dt="2024-07-30T01:31:57.546" v="331" actId="1076"/>
          <ac:picMkLst>
            <pc:docMk/>
            <pc:sldMk cId="775686506" sldId="2147478966"/>
            <ac:picMk id="40" creationId="{6B9B1DC0-919D-6211-4C93-84F298E6F42A}"/>
          </ac:picMkLst>
        </pc:picChg>
        <pc:picChg chg="add mod ord">
          <ac:chgData name="Rebecca Diaz-Castrejon" userId="S::rebecca_neimandcollaborative.com#ext#@ncconnect.onmicrosoft.com::2e9df2d5-df92-4e5c-ad51-805d35800e25" providerId="AD" clId="Web-{06D804E8-3CB7-C08C-B2B8-4CF7573617C5}" dt="2024-07-30T01:32:04.375" v="334"/>
          <ac:picMkLst>
            <pc:docMk/>
            <pc:sldMk cId="775686506" sldId="2147478966"/>
            <ac:picMk id="41" creationId="{5E75D3F5-5CEB-7923-9B4C-A404F36A6EC1}"/>
          </ac:picMkLst>
        </pc:picChg>
        <pc:picChg chg="add mod ord">
          <ac:chgData name="Rebecca Diaz-Castrejon" userId="S::rebecca_neimandcollaborative.com#ext#@ncconnect.onmicrosoft.com::2e9df2d5-df92-4e5c-ad51-805d35800e25" providerId="AD" clId="Web-{06D804E8-3CB7-C08C-B2B8-4CF7573617C5}" dt="2024-07-30T01:32:19.406" v="338"/>
          <ac:picMkLst>
            <pc:docMk/>
            <pc:sldMk cId="775686506" sldId="2147478966"/>
            <ac:picMk id="42" creationId="{556722BA-CE1C-EBCD-591C-BC6FDBC3665B}"/>
          </ac:picMkLst>
        </pc:picChg>
        <pc:picChg chg="add mod ord">
          <ac:chgData name="Rebecca Diaz-Castrejon" userId="S::rebecca_neimandcollaborative.com#ext#@ncconnect.onmicrosoft.com::2e9df2d5-df92-4e5c-ad51-805d35800e25" providerId="AD" clId="Web-{06D804E8-3CB7-C08C-B2B8-4CF7573617C5}" dt="2024-07-30T01:33:09.719" v="348"/>
          <ac:picMkLst>
            <pc:docMk/>
            <pc:sldMk cId="775686506" sldId="2147478966"/>
            <ac:picMk id="43" creationId="{C33E28DB-5780-0590-ECB9-279B47CACF70}"/>
          </ac:picMkLst>
        </pc:picChg>
      </pc:sldChg>
      <pc:sldChg chg="modCm">
        <pc:chgData name="Rebecca Diaz-Castrejon" userId="S::rebecca_neimandcollaborative.com#ext#@ncconnect.onmicrosoft.com::2e9df2d5-df92-4e5c-ad51-805d35800e25" providerId="AD" clId="Web-{06D804E8-3CB7-C08C-B2B8-4CF7573617C5}" dt="2024-07-30T03:08:59.647" v="734"/>
        <pc:sldMkLst>
          <pc:docMk/>
          <pc:sldMk cId="2464339035" sldId="2147478969"/>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06D804E8-3CB7-C08C-B2B8-4CF7573617C5}" dt="2024-07-30T03:08:59.647" v="734"/>
              <pc2:cmMkLst xmlns:pc2="http://schemas.microsoft.com/office/powerpoint/2019/9/main/command">
                <pc:docMk/>
                <pc:sldMk cId="2464339035" sldId="2147478969"/>
                <pc2:cmMk id="{CA913DEF-8542-D14C-A90A-6BEF282AEB8B}"/>
              </pc2:cmMkLst>
            </pc226:cmChg>
          </p:ext>
        </pc:extLst>
      </pc:sldChg>
      <pc:sldChg chg="delSp modSp">
        <pc:chgData name="Rebecca Diaz-Castrejon" userId="S::rebecca_neimandcollaborative.com#ext#@ncconnect.onmicrosoft.com::2e9df2d5-df92-4e5c-ad51-805d35800e25" providerId="AD" clId="Web-{06D804E8-3CB7-C08C-B2B8-4CF7573617C5}" dt="2024-07-30T03:11:43.601" v="789" actId="1076"/>
        <pc:sldMkLst>
          <pc:docMk/>
          <pc:sldMk cId="3500858486" sldId="2147478977"/>
        </pc:sldMkLst>
        <pc:spChg chg="mod">
          <ac:chgData name="Rebecca Diaz-Castrejon" userId="S::rebecca_neimandcollaborative.com#ext#@ncconnect.onmicrosoft.com::2e9df2d5-df92-4e5c-ad51-805d35800e25" providerId="AD" clId="Web-{06D804E8-3CB7-C08C-B2B8-4CF7573617C5}" dt="2024-07-30T03:11:43.273" v="781" actId="1076"/>
          <ac:spMkLst>
            <pc:docMk/>
            <pc:sldMk cId="3500858486" sldId="2147478977"/>
            <ac:spMk id="3" creationId="{255A3288-5AA8-3055-8765-96EF049E3C49}"/>
          </ac:spMkLst>
        </pc:spChg>
        <pc:spChg chg="mod">
          <ac:chgData name="Rebecca Diaz-Castrejon" userId="S::rebecca_neimandcollaborative.com#ext#@ncconnect.onmicrosoft.com::2e9df2d5-df92-4e5c-ad51-805d35800e25" providerId="AD" clId="Web-{06D804E8-3CB7-C08C-B2B8-4CF7573617C5}" dt="2024-07-30T03:11:43.398" v="783" actId="1076"/>
          <ac:spMkLst>
            <pc:docMk/>
            <pc:sldMk cId="3500858486" sldId="2147478977"/>
            <ac:spMk id="11" creationId="{F071C405-AA98-146F-13B6-C8226E16EBEC}"/>
          </ac:spMkLst>
        </pc:spChg>
        <pc:spChg chg="mod">
          <ac:chgData name="Rebecca Diaz-Castrejon" userId="S::rebecca_neimandcollaborative.com#ext#@ncconnect.onmicrosoft.com::2e9df2d5-df92-4e5c-ad51-805d35800e25" providerId="AD" clId="Web-{06D804E8-3CB7-C08C-B2B8-4CF7573617C5}" dt="2024-07-30T03:11:43.414" v="784" actId="1076"/>
          <ac:spMkLst>
            <pc:docMk/>
            <pc:sldMk cId="3500858486" sldId="2147478977"/>
            <ac:spMk id="14" creationId="{65078824-248D-0861-D938-EAA7F044F4A8}"/>
          </ac:spMkLst>
        </pc:spChg>
        <pc:spChg chg="mod">
          <ac:chgData name="Rebecca Diaz-Castrejon" userId="S::rebecca_neimandcollaborative.com#ext#@ncconnect.onmicrosoft.com::2e9df2d5-df92-4e5c-ad51-805d35800e25" providerId="AD" clId="Web-{06D804E8-3CB7-C08C-B2B8-4CF7573617C5}" dt="2024-07-30T03:11:43.445" v="786" actId="1076"/>
          <ac:spMkLst>
            <pc:docMk/>
            <pc:sldMk cId="3500858486" sldId="2147478977"/>
            <ac:spMk id="24" creationId="{457CD55E-135B-100D-7026-4B4F1BD8B18D}"/>
          </ac:spMkLst>
        </pc:spChg>
        <pc:spChg chg="mod">
          <ac:chgData name="Rebecca Diaz-Castrejon" userId="S::rebecca_neimandcollaborative.com#ext#@ncconnect.onmicrosoft.com::2e9df2d5-df92-4e5c-ad51-805d35800e25" providerId="AD" clId="Web-{06D804E8-3CB7-C08C-B2B8-4CF7573617C5}" dt="2024-07-30T03:11:43.257" v="780" actId="1076"/>
          <ac:spMkLst>
            <pc:docMk/>
            <pc:sldMk cId="3500858486" sldId="2147478977"/>
            <ac:spMk id="25" creationId="{00000000-0000-0000-0000-000000000000}"/>
          </ac:spMkLst>
        </pc:spChg>
        <pc:spChg chg="mod">
          <ac:chgData name="Rebecca Diaz-Castrejon" userId="S::rebecca_neimandcollaborative.com#ext#@ncconnect.onmicrosoft.com::2e9df2d5-df92-4e5c-ad51-805d35800e25" providerId="AD" clId="Web-{06D804E8-3CB7-C08C-B2B8-4CF7573617C5}" dt="2024-07-30T03:11:43.585" v="788" actId="1076"/>
          <ac:spMkLst>
            <pc:docMk/>
            <pc:sldMk cId="3500858486" sldId="2147478977"/>
            <ac:spMk id="28" creationId="{7E51B53B-63D0-4B61-F894-FF66F2A9D2AA}"/>
          </ac:spMkLst>
        </pc:spChg>
        <pc:spChg chg="mod">
          <ac:chgData name="Rebecca Diaz-Castrejon" userId="S::rebecca_neimandcollaborative.com#ext#@ncconnect.onmicrosoft.com::2e9df2d5-df92-4e5c-ad51-805d35800e25" providerId="AD" clId="Web-{06D804E8-3CB7-C08C-B2B8-4CF7573617C5}" dt="2024-07-30T03:11:43.257" v="779" actId="1076"/>
          <ac:spMkLst>
            <pc:docMk/>
            <pc:sldMk cId="3500858486" sldId="2147478977"/>
            <ac:spMk id="31" creationId="{173BEB5A-5D25-7AB9-19FE-8EEEA0DF8E65}"/>
          </ac:spMkLst>
        </pc:spChg>
        <pc:picChg chg="mod">
          <ac:chgData name="Rebecca Diaz-Castrejon" userId="S::rebecca_neimandcollaborative.com#ext#@ncconnect.onmicrosoft.com::2e9df2d5-df92-4e5c-ad51-805d35800e25" providerId="AD" clId="Web-{06D804E8-3CB7-C08C-B2B8-4CF7573617C5}" dt="2024-07-30T03:11:43.398" v="782" actId="1076"/>
          <ac:picMkLst>
            <pc:docMk/>
            <pc:sldMk cId="3500858486" sldId="2147478977"/>
            <ac:picMk id="2" creationId="{14D3E0E3-5FC3-05FC-8856-D3DBAD9B48E9}"/>
          </ac:picMkLst>
        </pc:picChg>
        <pc:picChg chg="mod">
          <ac:chgData name="Rebecca Diaz-Castrejon" userId="S::rebecca_neimandcollaborative.com#ext#@ncconnect.onmicrosoft.com::2e9df2d5-df92-4e5c-ad51-805d35800e25" providerId="AD" clId="Web-{06D804E8-3CB7-C08C-B2B8-4CF7573617C5}" dt="2024-07-30T03:11:43.445" v="785" actId="1076"/>
          <ac:picMkLst>
            <pc:docMk/>
            <pc:sldMk cId="3500858486" sldId="2147478977"/>
            <ac:picMk id="21" creationId="{DDF1F8B8-85DF-624C-3032-3CAA20B25FB2}"/>
          </ac:picMkLst>
        </pc:picChg>
        <pc:picChg chg="mod">
          <ac:chgData name="Rebecca Diaz-Castrejon" userId="S::rebecca_neimandcollaborative.com#ext#@ncconnect.onmicrosoft.com::2e9df2d5-df92-4e5c-ad51-805d35800e25" providerId="AD" clId="Web-{06D804E8-3CB7-C08C-B2B8-4CF7573617C5}" dt="2024-07-30T03:11:43.554" v="787" actId="1076"/>
          <ac:picMkLst>
            <pc:docMk/>
            <pc:sldMk cId="3500858486" sldId="2147478977"/>
            <ac:picMk id="27" creationId="{A95C17E0-8072-7DB7-B311-8258DAAED6CC}"/>
          </ac:picMkLst>
        </pc:picChg>
        <pc:picChg chg="mod">
          <ac:chgData name="Rebecca Diaz-Castrejon" userId="S::rebecca_neimandcollaborative.com#ext#@ncconnect.onmicrosoft.com::2e9df2d5-df92-4e5c-ad51-805d35800e25" providerId="AD" clId="Web-{06D804E8-3CB7-C08C-B2B8-4CF7573617C5}" dt="2024-07-30T03:11:43.601" v="789" actId="1076"/>
          <ac:picMkLst>
            <pc:docMk/>
            <pc:sldMk cId="3500858486" sldId="2147478977"/>
            <ac:picMk id="29" creationId="{90C9CCF3-E9FD-D307-EB52-0D533397D2C3}"/>
          </ac:picMkLst>
        </pc:picChg>
        <pc:picChg chg="del">
          <ac:chgData name="Rebecca Diaz-Castrejon" userId="S::rebecca_neimandcollaborative.com#ext#@ncconnect.onmicrosoft.com::2e9df2d5-df92-4e5c-ad51-805d35800e25" providerId="AD" clId="Web-{06D804E8-3CB7-C08C-B2B8-4CF7573617C5}" dt="2024-07-30T03:11:23.273" v="770"/>
          <ac:picMkLst>
            <pc:docMk/>
            <pc:sldMk cId="3500858486" sldId="2147478977"/>
            <ac:picMk id="34" creationId="{58FF9405-A80E-C5D8-58AA-5763B463A7A6}"/>
          </ac:picMkLst>
        </pc:picChg>
      </pc:sldChg>
      <pc:sldChg chg="addSp delSp modSp modCm">
        <pc:chgData name="Rebecca Diaz-Castrejon" userId="S::rebecca_neimandcollaborative.com#ext#@ncconnect.onmicrosoft.com::2e9df2d5-df92-4e5c-ad51-805d35800e25" providerId="AD" clId="Web-{06D804E8-3CB7-C08C-B2B8-4CF7573617C5}" dt="2024-07-30T04:01:41.500" v="1011" actId="14100"/>
        <pc:sldMkLst>
          <pc:docMk/>
          <pc:sldMk cId="4240203115" sldId="2147478978"/>
        </pc:sldMkLst>
        <pc:spChg chg="add mod ord">
          <ac:chgData name="Rebecca Diaz-Castrejon" userId="S::rebecca_neimandcollaborative.com#ext#@ncconnect.onmicrosoft.com::2e9df2d5-df92-4e5c-ad51-805d35800e25" providerId="AD" clId="Web-{06D804E8-3CB7-C08C-B2B8-4CF7573617C5}" dt="2024-07-30T03:59:19.546" v="984"/>
          <ac:spMkLst>
            <pc:docMk/>
            <pc:sldMk cId="4240203115" sldId="2147478978"/>
            <ac:spMk id="2" creationId="{4638F3F1-594C-7AE9-74B5-C46FA97D4460}"/>
          </ac:spMkLst>
        </pc:spChg>
        <pc:spChg chg="mod">
          <ac:chgData name="Rebecca Diaz-Castrejon" userId="S::rebecca_neimandcollaborative.com#ext#@ncconnect.onmicrosoft.com::2e9df2d5-df92-4e5c-ad51-805d35800e25" providerId="AD" clId="Web-{06D804E8-3CB7-C08C-B2B8-4CF7573617C5}" dt="2024-07-30T04:00:12.638" v="1000" actId="20577"/>
          <ac:spMkLst>
            <pc:docMk/>
            <pc:sldMk cId="4240203115" sldId="2147478978"/>
            <ac:spMk id="3" creationId="{255A3288-5AA8-3055-8765-96EF049E3C49}"/>
          </ac:spMkLst>
        </pc:spChg>
        <pc:spChg chg="add ord">
          <ac:chgData name="Rebecca Diaz-Castrejon" userId="S::rebecca_neimandcollaborative.com#ext#@ncconnect.onmicrosoft.com::2e9df2d5-df92-4e5c-ad51-805d35800e25" providerId="AD" clId="Web-{06D804E8-3CB7-C08C-B2B8-4CF7573617C5}" dt="2024-07-30T03:17:39.385" v="809"/>
          <ac:spMkLst>
            <pc:docMk/>
            <pc:sldMk cId="4240203115" sldId="2147478978"/>
            <ac:spMk id="6" creationId="{86910975-674A-709D-5222-69555BF19780}"/>
          </ac:spMkLst>
        </pc:spChg>
        <pc:spChg chg="del">
          <ac:chgData name="Rebecca Diaz-Castrejon" userId="S::rebecca_neimandcollaborative.com#ext#@ncconnect.onmicrosoft.com::2e9df2d5-df92-4e5c-ad51-805d35800e25" providerId="AD" clId="Web-{06D804E8-3CB7-C08C-B2B8-4CF7573617C5}" dt="2024-07-30T03:17:22.026" v="806"/>
          <ac:spMkLst>
            <pc:docMk/>
            <pc:sldMk cId="4240203115" sldId="2147478978"/>
            <ac:spMk id="7" creationId="{20A98D20-985A-9AC0-6B20-5EA8473F8E52}"/>
          </ac:spMkLst>
        </pc:spChg>
        <pc:spChg chg="mod">
          <ac:chgData name="Rebecca Diaz-Castrejon" userId="S::rebecca_neimandcollaborative.com#ext#@ncconnect.onmicrosoft.com::2e9df2d5-df92-4e5c-ad51-805d35800e25" providerId="AD" clId="Web-{06D804E8-3CB7-C08C-B2B8-4CF7573617C5}" dt="2024-07-30T04:01:41.500" v="1011" actId="14100"/>
          <ac:spMkLst>
            <pc:docMk/>
            <pc:sldMk cId="4240203115" sldId="2147478978"/>
            <ac:spMk id="10" creationId="{DB138BBF-5056-F111-0010-C1F8ACF27303}"/>
          </ac:spMkLst>
        </pc:spChg>
        <pc:spChg chg="del">
          <ac:chgData name="Rebecca Diaz-Castrejon" userId="S::rebecca_neimandcollaborative.com#ext#@ncconnect.onmicrosoft.com::2e9df2d5-df92-4e5c-ad51-805d35800e25" providerId="AD" clId="Web-{06D804E8-3CB7-C08C-B2B8-4CF7573617C5}" dt="2024-07-30T03:17:24.979" v="807"/>
          <ac:spMkLst>
            <pc:docMk/>
            <pc:sldMk cId="4240203115" sldId="2147478978"/>
            <ac:spMk id="13" creationId="{80AB07F6-B336-B262-448E-61A5FB3A1E7B}"/>
          </ac:spMkLst>
        </pc:spChg>
        <pc:spChg chg="del">
          <ac:chgData name="Rebecca Diaz-Castrejon" userId="S::rebecca_neimandcollaborative.com#ext#@ncconnect.onmicrosoft.com::2e9df2d5-df92-4e5c-ad51-805d35800e25" providerId="AD" clId="Web-{06D804E8-3CB7-C08C-B2B8-4CF7573617C5}" dt="2024-07-30T03:19:34.464" v="849"/>
          <ac:spMkLst>
            <pc:docMk/>
            <pc:sldMk cId="4240203115" sldId="2147478978"/>
            <ac:spMk id="17" creationId="{507CACEF-60C1-4D89-97B9-84A9F00D4C41}"/>
          </ac:spMkLst>
        </pc:spChg>
        <pc:spChg chg="del">
          <ac:chgData name="Rebecca Diaz-Castrejon" userId="S::rebecca_neimandcollaborative.com#ext#@ncconnect.onmicrosoft.com::2e9df2d5-df92-4e5c-ad51-805d35800e25" providerId="AD" clId="Web-{06D804E8-3CB7-C08C-B2B8-4CF7573617C5}" dt="2024-07-30T03:19:26.355" v="844"/>
          <ac:spMkLst>
            <pc:docMk/>
            <pc:sldMk cId="4240203115" sldId="2147478978"/>
            <ac:spMk id="18" creationId="{F7109288-BF5A-4276-95BC-1C7D6B3B6511}"/>
          </ac:spMkLst>
        </pc:spChg>
        <pc:spChg chg="mod">
          <ac:chgData name="Rebecca Diaz-Castrejon" userId="S::rebecca_neimandcollaborative.com#ext#@ncconnect.onmicrosoft.com::2e9df2d5-df92-4e5c-ad51-805d35800e25" providerId="AD" clId="Web-{06D804E8-3CB7-C08C-B2B8-4CF7573617C5}" dt="2024-07-30T04:01:33.781" v="1010" actId="20577"/>
          <ac:spMkLst>
            <pc:docMk/>
            <pc:sldMk cId="4240203115" sldId="2147478978"/>
            <ac:spMk id="23" creationId="{20A98D20-985A-9AC0-6B20-5EA8473F8E52}"/>
          </ac:spMkLst>
        </pc:spChg>
        <pc:spChg chg="mod">
          <ac:chgData name="Rebecca Diaz-Castrejon" userId="S::rebecca_neimandcollaborative.com#ext#@ncconnect.onmicrosoft.com::2e9df2d5-df92-4e5c-ad51-805d35800e25" providerId="AD" clId="Web-{06D804E8-3CB7-C08C-B2B8-4CF7573617C5}" dt="2024-07-30T03:26:01.421" v="881" actId="14100"/>
          <ac:spMkLst>
            <pc:docMk/>
            <pc:sldMk cId="4240203115" sldId="2147478978"/>
            <ac:spMk id="25" creationId="{00000000-0000-0000-0000-000000000000}"/>
          </ac:spMkLst>
        </pc:spChg>
        <pc:spChg chg="mod">
          <ac:chgData name="Rebecca Diaz-Castrejon" userId="S::rebecca_neimandcollaborative.com#ext#@ncconnect.onmicrosoft.com::2e9df2d5-df92-4e5c-ad51-805d35800e25" providerId="AD" clId="Web-{06D804E8-3CB7-C08C-B2B8-4CF7573617C5}" dt="2024-07-30T03:27:04.890" v="917" actId="1076"/>
          <ac:spMkLst>
            <pc:docMk/>
            <pc:sldMk cId="4240203115" sldId="2147478978"/>
            <ac:spMk id="27" creationId="{1464424F-A03F-D56A-81F5-A11DAADD5B21}"/>
          </ac:spMkLst>
        </pc:spChg>
        <pc:grpChg chg="del">
          <ac:chgData name="Rebecca Diaz-Castrejon" userId="S::rebecca_neimandcollaborative.com#ext#@ncconnect.onmicrosoft.com::2e9df2d5-df92-4e5c-ad51-805d35800e25" providerId="AD" clId="Web-{06D804E8-3CB7-C08C-B2B8-4CF7573617C5}" dt="2024-07-30T03:19:32.105" v="848"/>
          <ac:grpSpMkLst>
            <pc:docMk/>
            <pc:sldMk cId="4240203115" sldId="2147478978"/>
            <ac:grpSpMk id="15" creationId="{A4A663A1-B6EE-4FA4-970A-3BFA58C8E61E}"/>
          </ac:grpSpMkLst>
        </pc:grpChg>
        <pc:picChg chg="del mod">
          <ac:chgData name="Rebecca Diaz-Castrejon" userId="S::rebecca_neimandcollaborative.com#ext#@ncconnect.onmicrosoft.com::2e9df2d5-df92-4e5c-ad51-805d35800e25" providerId="AD" clId="Web-{06D804E8-3CB7-C08C-B2B8-4CF7573617C5}" dt="2024-07-30T03:28:01.734" v="928"/>
          <ac:picMkLst>
            <pc:docMk/>
            <pc:sldMk cId="4240203115" sldId="2147478978"/>
            <ac:picMk id="4" creationId="{E4673994-9342-33B3-400E-47207ADC5354}"/>
          </ac:picMkLst>
        </pc:picChg>
        <pc:picChg chg="del mod">
          <ac:chgData name="Rebecca Diaz-Castrejon" userId="S::rebecca_neimandcollaborative.com#ext#@ncconnect.onmicrosoft.com::2e9df2d5-df92-4e5c-ad51-805d35800e25" providerId="AD" clId="Web-{06D804E8-3CB7-C08C-B2B8-4CF7573617C5}" dt="2024-07-30T03:19:17.105" v="842"/>
          <ac:picMkLst>
            <pc:docMk/>
            <pc:sldMk cId="4240203115" sldId="2147478978"/>
            <ac:picMk id="5" creationId="{69ACFECF-91A6-5F46-4DBB-9ADB2AC66534}"/>
          </ac:picMkLst>
        </pc:picChg>
        <pc:picChg chg="add del mod">
          <ac:chgData name="Rebecca Diaz-Castrejon" userId="S::rebecca_neimandcollaborative.com#ext#@ncconnect.onmicrosoft.com::2e9df2d5-df92-4e5c-ad51-805d35800e25" providerId="AD" clId="Web-{06D804E8-3CB7-C08C-B2B8-4CF7573617C5}" dt="2024-07-30T03:28:03.594" v="929"/>
          <ac:picMkLst>
            <pc:docMk/>
            <pc:sldMk cId="4240203115" sldId="2147478978"/>
            <ac:picMk id="8" creationId="{3F34CD24-517B-C54E-4144-46119F1E6E40}"/>
          </ac:picMkLst>
        </pc:picChg>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06D804E8-3CB7-C08C-B2B8-4CF7573617C5}" dt="2024-07-30T03:21:45.935" v="861"/>
              <pc2:cmMkLst xmlns:pc2="http://schemas.microsoft.com/office/powerpoint/2019/9/main/command">
                <pc:docMk/>
                <pc:sldMk cId="4240203115" sldId="2147478978"/>
                <pc2:cmMk id="{50922670-BE38-4F01-9CBF-8C88DFDF12AA}"/>
              </pc2:cmMkLst>
            </pc226:cmChg>
            <pc226:cmChg xmlns:pc226="http://schemas.microsoft.com/office/powerpoint/2022/06/main/command" chg="mod">
              <pc226:chgData name="Rebecca Diaz-Castrejon" userId="S::rebecca_neimandcollaborative.com#ext#@ncconnect.onmicrosoft.com::2e9df2d5-df92-4e5c-ad51-805d35800e25" providerId="AD" clId="Web-{06D804E8-3CB7-C08C-B2B8-4CF7573617C5}" dt="2024-07-30T04:00:58.827" v="1002" actId="20577"/>
              <pc2:cmMkLst xmlns:pc2="http://schemas.microsoft.com/office/powerpoint/2019/9/main/command">
                <pc:docMk/>
                <pc:sldMk cId="4240203115" sldId="2147478978"/>
                <pc2:cmMk id="{AE2FE2EE-521C-41D6-B9C3-F051003F6A8E}"/>
              </pc2:cmMkLst>
            </pc226:cmChg>
          </p:ext>
        </pc:extLst>
      </pc:sldChg>
      <pc:sldChg chg="modSp">
        <pc:chgData name="Rebecca Diaz-Castrejon" userId="S::rebecca_neimandcollaborative.com#ext#@ncconnect.onmicrosoft.com::2e9df2d5-df92-4e5c-ad51-805d35800e25" providerId="AD" clId="Web-{06D804E8-3CB7-C08C-B2B8-4CF7573617C5}" dt="2024-07-30T03:14:29.837" v="800" actId="1076"/>
        <pc:sldMkLst>
          <pc:docMk/>
          <pc:sldMk cId="1863474302" sldId="2147478980"/>
        </pc:sldMkLst>
        <pc:picChg chg="mod">
          <ac:chgData name="Rebecca Diaz-Castrejon" userId="S::rebecca_neimandcollaborative.com#ext#@ncconnect.onmicrosoft.com::2e9df2d5-df92-4e5c-ad51-805d35800e25" providerId="AD" clId="Web-{06D804E8-3CB7-C08C-B2B8-4CF7573617C5}" dt="2024-07-30T03:14:29.837" v="800" actId="1076"/>
          <ac:picMkLst>
            <pc:docMk/>
            <pc:sldMk cId="1863474302" sldId="2147478980"/>
            <ac:picMk id="15" creationId="{B4F424EA-0183-DEAF-B1C4-93EAF2F9D6FA}"/>
          </ac:picMkLst>
        </pc:picChg>
      </pc:sldChg>
      <pc:sldChg chg="modSp">
        <pc:chgData name="Rebecca Diaz-Castrejon" userId="S::rebecca_neimandcollaborative.com#ext#@ncconnect.onmicrosoft.com::2e9df2d5-df92-4e5c-ad51-805d35800e25" providerId="AD" clId="Web-{06D804E8-3CB7-C08C-B2B8-4CF7573617C5}" dt="2024-07-30T03:10:36.147" v="754" actId="1076"/>
        <pc:sldMkLst>
          <pc:docMk/>
          <pc:sldMk cId="884090298" sldId="2147478982"/>
        </pc:sldMkLst>
        <pc:spChg chg="mod">
          <ac:chgData name="Rebecca Diaz-Castrejon" userId="S::rebecca_neimandcollaborative.com#ext#@ncconnect.onmicrosoft.com::2e9df2d5-df92-4e5c-ad51-805d35800e25" providerId="AD" clId="Web-{06D804E8-3CB7-C08C-B2B8-4CF7573617C5}" dt="2024-07-30T03:10:36.147" v="754" actId="1076"/>
          <ac:spMkLst>
            <pc:docMk/>
            <pc:sldMk cId="884090298" sldId="2147478982"/>
            <ac:spMk id="25" creationId="{00000000-0000-0000-0000-000000000000}"/>
          </ac:spMkLst>
        </pc:spChg>
        <pc:spChg chg="mod">
          <ac:chgData name="Rebecca Diaz-Castrejon" userId="S::rebecca_neimandcollaborative.com#ext#@ncconnect.onmicrosoft.com::2e9df2d5-df92-4e5c-ad51-805d35800e25" providerId="AD" clId="Web-{06D804E8-3CB7-C08C-B2B8-4CF7573617C5}" dt="2024-07-30T03:10:36.132" v="753" actId="1076"/>
          <ac:spMkLst>
            <pc:docMk/>
            <pc:sldMk cId="884090298" sldId="2147478982"/>
            <ac:spMk id="26" creationId="{00000000-0000-0000-0000-000000000000}"/>
          </ac:spMkLst>
        </pc:spChg>
        <pc:picChg chg="mod">
          <ac:chgData name="Rebecca Diaz-Castrejon" userId="S::rebecca_neimandcollaborative.com#ext#@ncconnect.onmicrosoft.com::2e9df2d5-df92-4e5c-ad51-805d35800e25" providerId="AD" clId="Web-{06D804E8-3CB7-C08C-B2B8-4CF7573617C5}" dt="2024-07-30T03:10:36.116" v="752" actId="1076"/>
          <ac:picMkLst>
            <pc:docMk/>
            <pc:sldMk cId="884090298" sldId="2147478982"/>
            <ac:picMk id="13" creationId="{5BF38760-F65E-4686-908A-7D3D60FB264E}"/>
          </ac:picMkLst>
        </pc:picChg>
      </pc:sldChg>
      <pc:sldChg chg="modSp">
        <pc:chgData name="Rebecca Diaz-Castrejon" userId="S::rebecca_neimandcollaborative.com#ext#@ncconnect.onmicrosoft.com::2e9df2d5-df92-4e5c-ad51-805d35800e25" providerId="AD" clId="Web-{06D804E8-3CB7-C08C-B2B8-4CF7573617C5}" dt="2024-07-30T03:10:46.022" v="760" actId="20577"/>
        <pc:sldMkLst>
          <pc:docMk/>
          <pc:sldMk cId="2952464671" sldId="2147478983"/>
        </pc:sldMkLst>
        <pc:spChg chg="mod">
          <ac:chgData name="Rebecca Diaz-Castrejon" userId="S::rebecca_neimandcollaborative.com#ext#@ncconnect.onmicrosoft.com::2e9df2d5-df92-4e5c-ad51-805d35800e25" providerId="AD" clId="Web-{06D804E8-3CB7-C08C-B2B8-4CF7573617C5}" dt="2024-07-30T03:10:42.022" v="757" actId="1076"/>
          <ac:spMkLst>
            <pc:docMk/>
            <pc:sldMk cId="2952464671" sldId="2147478983"/>
            <ac:spMk id="25" creationId="{00000000-0000-0000-0000-000000000000}"/>
          </ac:spMkLst>
        </pc:spChg>
        <pc:spChg chg="mod">
          <ac:chgData name="Rebecca Diaz-Castrejon" userId="S::rebecca_neimandcollaborative.com#ext#@ncconnect.onmicrosoft.com::2e9df2d5-df92-4e5c-ad51-805d35800e25" providerId="AD" clId="Web-{06D804E8-3CB7-C08C-B2B8-4CF7573617C5}" dt="2024-07-30T03:10:46.022" v="760" actId="20577"/>
          <ac:spMkLst>
            <pc:docMk/>
            <pc:sldMk cId="2952464671" sldId="2147478983"/>
            <ac:spMk id="26" creationId="{00000000-0000-0000-0000-000000000000}"/>
          </ac:spMkLst>
        </pc:spChg>
        <pc:picChg chg="mod">
          <ac:chgData name="Rebecca Diaz-Castrejon" userId="S::rebecca_neimandcollaborative.com#ext#@ncconnect.onmicrosoft.com::2e9df2d5-df92-4e5c-ad51-805d35800e25" providerId="AD" clId="Web-{06D804E8-3CB7-C08C-B2B8-4CF7573617C5}" dt="2024-07-30T03:10:41.991" v="755" actId="1076"/>
          <ac:picMkLst>
            <pc:docMk/>
            <pc:sldMk cId="2952464671" sldId="2147478983"/>
            <ac:picMk id="13" creationId="{5BF38760-F65E-4686-908A-7D3D60FB264E}"/>
          </ac:picMkLst>
        </pc:picChg>
      </pc:sldChg>
      <pc:sldChg chg="modSp">
        <pc:chgData name="Rebecca Diaz-Castrejon" userId="S::rebecca_neimandcollaborative.com#ext#@ncconnect.onmicrosoft.com::2e9df2d5-df92-4e5c-ad51-805d35800e25" providerId="AD" clId="Web-{06D804E8-3CB7-C08C-B2B8-4CF7573617C5}" dt="2024-07-30T03:10:55.788" v="766" actId="1076"/>
        <pc:sldMkLst>
          <pc:docMk/>
          <pc:sldMk cId="1024314912" sldId="2147478984"/>
        </pc:sldMkLst>
        <pc:spChg chg="mod">
          <ac:chgData name="Rebecca Diaz-Castrejon" userId="S::rebecca_neimandcollaborative.com#ext#@ncconnect.onmicrosoft.com::2e9df2d5-df92-4e5c-ad51-805d35800e25" providerId="AD" clId="Web-{06D804E8-3CB7-C08C-B2B8-4CF7573617C5}" dt="2024-07-30T03:10:55.788" v="766" actId="1076"/>
          <ac:spMkLst>
            <pc:docMk/>
            <pc:sldMk cId="1024314912" sldId="2147478984"/>
            <ac:spMk id="25" creationId="{00000000-0000-0000-0000-000000000000}"/>
          </ac:spMkLst>
        </pc:spChg>
        <pc:spChg chg="mod">
          <ac:chgData name="Rebecca Diaz-Castrejon" userId="S::rebecca_neimandcollaborative.com#ext#@ncconnect.onmicrosoft.com::2e9df2d5-df92-4e5c-ad51-805d35800e25" providerId="AD" clId="Web-{06D804E8-3CB7-C08C-B2B8-4CF7573617C5}" dt="2024-07-30T03:10:55.773" v="765" actId="1076"/>
          <ac:spMkLst>
            <pc:docMk/>
            <pc:sldMk cId="1024314912" sldId="2147478984"/>
            <ac:spMk id="26" creationId="{00000000-0000-0000-0000-000000000000}"/>
          </ac:spMkLst>
        </pc:spChg>
        <pc:picChg chg="mod">
          <ac:chgData name="Rebecca Diaz-Castrejon" userId="S::rebecca_neimandcollaborative.com#ext#@ncconnect.onmicrosoft.com::2e9df2d5-df92-4e5c-ad51-805d35800e25" providerId="AD" clId="Web-{06D804E8-3CB7-C08C-B2B8-4CF7573617C5}" dt="2024-07-30T03:10:55.757" v="764" actId="1076"/>
          <ac:picMkLst>
            <pc:docMk/>
            <pc:sldMk cId="1024314912" sldId="2147478984"/>
            <ac:picMk id="13" creationId="{5BF38760-F65E-4686-908A-7D3D60FB264E}"/>
          </ac:picMkLst>
        </pc:picChg>
      </pc:sldChg>
      <pc:sldChg chg="modSp">
        <pc:chgData name="Rebecca Diaz-Castrejon" userId="S::rebecca_neimandcollaborative.com#ext#@ncconnect.onmicrosoft.com::2e9df2d5-df92-4e5c-ad51-805d35800e25" providerId="AD" clId="Web-{06D804E8-3CB7-C08C-B2B8-4CF7573617C5}" dt="2024-07-30T03:11:04.132" v="769" actId="1076"/>
        <pc:sldMkLst>
          <pc:docMk/>
          <pc:sldMk cId="367831233" sldId="2147478985"/>
        </pc:sldMkLst>
        <pc:spChg chg="mod">
          <ac:chgData name="Rebecca Diaz-Castrejon" userId="S::rebecca_neimandcollaborative.com#ext#@ncconnect.onmicrosoft.com::2e9df2d5-df92-4e5c-ad51-805d35800e25" providerId="AD" clId="Web-{06D804E8-3CB7-C08C-B2B8-4CF7573617C5}" dt="2024-07-30T03:11:04.132" v="769" actId="1076"/>
          <ac:spMkLst>
            <pc:docMk/>
            <pc:sldMk cId="367831233" sldId="2147478985"/>
            <ac:spMk id="25" creationId="{00000000-0000-0000-0000-000000000000}"/>
          </ac:spMkLst>
        </pc:spChg>
        <pc:spChg chg="mod">
          <ac:chgData name="Rebecca Diaz-Castrejon" userId="S::rebecca_neimandcollaborative.com#ext#@ncconnect.onmicrosoft.com::2e9df2d5-df92-4e5c-ad51-805d35800e25" providerId="AD" clId="Web-{06D804E8-3CB7-C08C-B2B8-4CF7573617C5}" dt="2024-07-30T03:11:04.116" v="768" actId="1076"/>
          <ac:spMkLst>
            <pc:docMk/>
            <pc:sldMk cId="367831233" sldId="2147478985"/>
            <ac:spMk id="26" creationId="{00000000-0000-0000-0000-000000000000}"/>
          </ac:spMkLst>
        </pc:spChg>
        <pc:picChg chg="mod">
          <ac:chgData name="Rebecca Diaz-Castrejon" userId="S::rebecca_neimandcollaborative.com#ext#@ncconnect.onmicrosoft.com::2e9df2d5-df92-4e5c-ad51-805d35800e25" providerId="AD" clId="Web-{06D804E8-3CB7-C08C-B2B8-4CF7573617C5}" dt="2024-07-30T03:11:04.101" v="767" actId="1076"/>
          <ac:picMkLst>
            <pc:docMk/>
            <pc:sldMk cId="367831233" sldId="2147478985"/>
            <ac:picMk id="13" creationId="{5BF38760-F65E-4686-908A-7D3D60FB264E}"/>
          </ac:picMkLst>
        </pc:picChg>
      </pc:sldChg>
      <pc:sldChg chg="add del replId">
        <pc:chgData name="Rebecca Diaz-Castrejon" userId="S::rebecca_neimandcollaborative.com#ext#@ncconnect.onmicrosoft.com::2e9df2d5-df92-4e5c-ad51-805d35800e25" providerId="AD" clId="Web-{06D804E8-3CB7-C08C-B2B8-4CF7573617C5}" dt="2024-07-30T03:06:32.208" v="711"/>
        <pc:sldMkLst>
          <pc:docMk/>
          <pc:sldMk cId="2108585078" sldId="2147478986"/>
        </pc:sldMkLst>
      </pc:sldChg>
      <pc:sldChg chg="add del replId">
        <pc:chgData name="Rebecca Diaz-Castrejon" userId="S::rebecca_neimandcollaborative.com#ext#@ncconnect.onmicrosoft.com::2e9df2d5-df92-4e5c-ad51-805d35800e25" providerId="AD" clId="Web-{06D804E8-3CB7-C08C-B2B8-4CF7573617C5}" dt="2024-07-30T01:47:09.065" v="557"/>
        <pc:sldMkLst>
          <pc:docMk/>
          <pc:sldMk cId="2037728894" sldId="2147478987"/>
        </pc:sldMkLst>
      </pc:sldChg>
      <pc:sldChg chg="addSp delSp modSp add replId">
        <pc:chgData name="Rebecca Diaz-Castrejon" userId="S::rebecca_neimandcollaborative.com#ext#@ncconnect.onmicrosoft.com::2e9df2d5-df92-4e5c-ad51-805d35800e25" providerId="AD" clId="Web-{06D804E8-3CB7-C08C-B2B8-4CF7573617C5}" dt="2024-07-30T03:07:35.193" v="733" actId="1076"/>
        <pc:sldMkLst>
          <pc:docMk/>
          <pc:sldMk cId="787076014" sldId="2147478988"/>
        </pc:sldMkLst>
        <pc:spChg chg="mod topLvl">
          <ac:chgData name="Rebecca Diaz-Castrejon" userId="S::rebecca_neimandcollaborative.com#ext#@ncconnect.onmicrosoft.com::2e9df2d5-df92-4e5c-ad51-805d35800e25" providerId="AD" clId="Web-{06D804E8-3CB7-C08C-B2B8-4CF7573617C5}" dt="2024-07-30T01:10:49.818" v="134" actId="20577"/>
          <ac:spMkLst>
            <pc:docMk/>
            <pc:sldMk cId="787076014" sldId="2147478988"/>
            <ac:spMk id="3" creationId="{255A3288-5AA8-3055-8765-96EF049E3C49}"/>
          </ac:spMkLst>
        </pc:spChg>
        <pc:spChg chg="del topLvl">
          <ac:chgData name="Rebecca Diaz-Castrejon" userId="S::rebecca_neimandcollaborative.com#ext#@ncconnect.onmicrosoft.com::2e9df2d5-df92-4e5c-ad51-805d35800e25" providerId="AD" clId="Web-{06D804E8-3CB7-C08C-B2B8-4CF7573617C5}" dt="2024-07-30T01:12:08.085" v="137"/>
          <ac:spMkLst>
            <pc:docMk/>
            <pc:sldMk cId="787076014" sldId="2147478988"/>
            <ac:spMk id="14" creationId="{BD9893CE-B843-1DE1-A6CD-E6B9BD4223F2}"/>
          </ac:spMkLst>
        </pc:spChg>
        <pc:spChg chg="del topLvl">
          <ac:chgData name="Rebecca Diaz-Castrejon" userId="S::rebecca_neimandcollaborative.com#ext#@ncconnect.onmicrosoft.com::2e9df2d5-df92-4e5c-ad51-805d35800e25" providerId="AD" clId="Web-{06D804E8-3CB7-C08C-B2B8-4CF7573617C5}" dt="2024-07-30T01:12:09.725" v="138"/>
          <ac:spMkLst>
            <pc:docMk/>
            <pc:sldMk cId="787076014" sldId="2147478988"/>
            <ac:spMk id="17" creationId="{456702D7-6138-BC40-503A-56CFFDB2255B}"/>
          </ac:spMkLst>
        </pc:spChg>
        <pc:spChg chg="del topLvl">
          <ac:chgData name="Rebecca Diaz-Castrejon" userId="S::rebecca_neimandcollaborative.com#ext#@ncconnect.onmicrosoft.com::2e9df2d5-df92-4e5c-ad51-805d35800e25" providerId="AD" clId="Web-{06D804E8-3CB7-C08C-B2B8-4CF7573617C5}" dt="2024-07-30T01:12:10.741" v="139"/>
          <ac:spMkLst>
            <pc:docMk/>
            <pc:sldMk cId="787076014" sldId="2147478988"/>
            <ac:spMk id="21" creationId="{B03A2281-AB74-F42A-E4E1-B65C2F4399DF}"/>
          </ac:spMkLst>
        </pc:spChg>
        <pc:spChg chg="del topLvl">
          <ac:chgData name="Rebecca Diaz-Castrejon" userId="S::rebecca_neimandcollaborative.com#ext#@ncconnect.onmicrosoft.com::2e9df2d5-df92-4e5c-ad51-805d35800e25" providerId="AD" clId="Web-{06D804E8-3CB7-C08C-B2B8-4CF7573617C5}" dt="2024-07-30T01:12:11.850" v="140"/>
          <ac:spMkLst>
            <pc:docMk/>
            <pc:sldMk cId="787076014" sldId="2147478988"/>
            <ac:spMk id="23" creationId="{784B5719-62E6-3058-AA50-289660B9E203}"/>
          </ac:spMkLst>
        </pc:spChg>
        <pc:spChg chg="del topLvl">
          <ac:chgData name="Rebecca Diaz-Castrejon" userId="S::rebecca_neimandcollaborative.com#ext#@ncconnect.onmicrosoft.com::2e9df2d5-df92-4e5c-ad51-805d35800e25" providerId="AD" clId="Web-{06D804E8-3CB7-C08C-B2B8-4CF7573617C5}" dt="2024-07-30T01:12:13.960" v="141"/>
          <ac:spMkLst>
            <pc:docMk/>
            <pc:sldMk cId="787076014" sldId="2147478988"/>
            <ac:spMk id="31" creationId="{E0C77C26-3D2E-51E2-5083-D88F2168A528}"/>
          </ac:spMkLst>
        </pc:spChg>
        <pc:spChg chg="add mod">
          <ac:chgData name="Rebecca Diaz-Castrejon" userId="S::rebecca_neimandcollaborative.com#ext#@ncconnect.onmicrosoft.com::2e9df2d5-df92-4e5c-ad51-805d35800e25" providerId="AD" clId="Web-{06D804E8-3CB7-C08C-B2B8-4CF7573617C5}" dt="2024-07-30T03:07:34.958" v="722" actId="1076"/>
          <ac:spMkLst>
            <pc:docMk/>
            <pc:sldMk cId="787076014" sldId="2147478988"/>
            <ac:spMk id="47" creationId="{1D6DE629-1831-A43D-3710-CF29918BCAD0}"/>
          </ac:spMkLst>
        </pc:spChg>
        <pc:spChg chg="add del mod">
          <ac:chgData name="Rebecca Diaz-Castrejon" userId="S::rebecca_neimandcollaborative.com#ext#@ncconnect.onmicrosoft.com::2e9df2d5-df92-4e5c-ad51-805d35800e25" providerId="AD" clId="Web-{06D804E8-3CB7-C08C-B2B8-4CF7573617C5}" dt="2024-07-30T01:37:54.305" v="410"/>
          <ac:spMkLst>
            <pc:docMk/>
            <pc:sldMk cId="787076014" sldId="2147478988"/>
            <ac:spMk id="50" creationId="{684552D2-C81F-930C-1BC0-BD770D23EC5E}"/>
          </ac:spMkLst>
        </pc:spChg>
        <pc:spChg chg="add del">
          <ac:chgData name="Rebecca Diaz-Castrejon" userId="S::rebecca_neimandcollaborative.com#ext#@ncconnect.onmicrosoft.com::2e9df2d5-df92-4e5c-ad51-805d35800e25" providerId="AD" clId="Web-{06D804E8-3CB7-C08C-B2B8-4CF7573617C5}" dt="2024-07-30T01:16:35.762" v="199"/>
          <ac:spMkLst>
            <pc:docMk/>
            <pc:sldMk cId="787076014" sldId="2147478988"/>
            <ac:spMk id="51" creationId="{62639119-D229-3F95-0EEB-EB493022E13B}"/>
          </ac:spMkLst>
        </pc:spChg>
        <pc:spChg chg="add del mod">
          <ac:chgData name="Rebecca Diaz-Castrejon" userId="S::rebecca_neimandcollaborative.com#ext#@ncconnect.onmicrosoft.com::2e9df2d5-df92-4e5c-ad51-805d35800e25" providerId="AD" clId="Web-{06D804E8-3CB7-C08C-B2B8-4CF7573617C5}" dt="2024-07-30T01:18:50.905" v="291"/>
          <ac:spMkLst>
            <pc:docMk/>
            <pc:sldMk cId="787076014" sldId="2147478988"/>
            <ac:spMk id="52" creationId="{596D6253-762F-A54F-8960-6F2F9E0769A1}"/>
          </ac:spMkLst>
        </pc:spChg>
        <pc:spChg chg="add del mod">
          <ac:chgData name="Rebecca Diaz-Castrejon" userId="S::rebecca_neimandcollaborative.com#ext#@ncconnect.onmicrosoft.com::2e9df2d5-df92-4e5c-ad51-805d35800e25" providerId="AD" clId="Web-{06D804E8-3CB7-C08C-B2B8-4CF7573617C5}" dt="2024-07-30T01:35:26.394" v="375"/>
          <ac:spMkLst>
            <pc:docMk/>
            <pc:sldMk cId="787076014" sldId="2147478988"/>
            <ac:spMk id="55" creationId="{3E8AABB7-4F1F-AC07-D78F-6F8B75CC7054}"/>
          </ac:spMkLst>
        </pc:spChg>
        <pc:spChg chg="add mod">
          <ac:chgData name="Rebecca Diaz-Castrejon" userId="S::rebecca_neimandcollaborative.com#ext#@ncconnect.onmicrosoft.com::2e9df2d5-df92-4e5c-ad51-805d35800e25" providerId="AD" clId="Web-{06D804E8-3CB7-C08C-B2B8-4CF7573617C5}" dt="2024-07-30T03:07:34.974" v="723" actId="1076"/>
          <ac:spMkLst>
            <pc:docMk/>
            <pc:sldMk cId="787076014" sldId="2147478988"/>
            <ac:spMk id="56" creationId="{51F11F86-893F-CB9C-892C-B48A73E1BB22}"/>
          </ac:spMkLst>
        </pc:spChg>
        <pc:spChg chg="add mod">
          <ac:chgData name="Rebecca Diaz-Castrejon" userId="S::rebecca_neimandcollaborative.com#ext#@ncconnect.onmicrosoft.com::2e9df2d5-df92-4e5c-ad51-805d35800e25" providerId="AD" clId="Web-{06D804E8-3CB7-C08C-B2B8-4CF7573617C5}" dt="2024-07-30T03:07:35.177" v="731" actId="1076"/>
          <ac:spMkLst>
            <pc:docMk/>
            <pc:sldMk cId="787076014" sldId="2147478988"/>
            <ac:spMk id="59" creationId="{8A53AA7F-E2D5-474E-9898-384CE3BC8B38}"/>
          </ac:spMkLst>
        </pc:spChg>
        <pc:spChg chg="add del mod">
          <ac:chgData name="Rebecca Diaz-Castrejon" userId="S::rebecca_neimandcollaborative.com#ext#@ncconnect.onmicrosoft.com::2e9df2d5-df92-4e5c-ad51-805d35800e25" providerId="AD" clId="Web-{06D804E8-3CB7-C08C-B2B8-4CF7573617C5}" dt="2024-07-30T01:40:42.949" v="452"/>
          <ac:spMkLst>
            <pc:docMk/>
            <pc:sldMk cId="787076014" sldId="2147478988"/>
            <ac:spMk id="62" creationId="{204345A9-6F67-36B2-E1A0-4843AE5863D1}"/>
          </ac:spMkLst>
        </pc:spChg>
        <pc:spChg chg="add del mod">
          <ac:chgData name="Rebecca Diaz-Castrejon" userId="S::rebecca_neimandcollaborative.com#ext#@ncconnect.onmicrosoft.com::2e9df2d5-df92-4e5c-ad51-805d35800e25" providerId="AD" clId="Web-{06D804E8-3CB7-C08C-B2B8-4CF7573617C5}" dt="2024-07-30T01:42:23.326" v="487"/>
          <ac:spMkLst>
            <pc:docMk/>
            <pc:sldMk cId="787076014" sldId="2147478988"/>
            <ac:spMk id="64" creationId="{84C66F48-FD11-A930-E66F-56B5C27DAF1B}"/>
          </ac:spMkLst>
        </pc:spChg>
        <pc:spChg chg="add mod">
          <ac:chgData name="Rebecca Diaz-Castrejon" userId="S::rebecca_neimandcollaborative.com#ext#@ncconnect.onmicrosoft.com::2e9df2d5-df92-4e5c-ad51-805d35800e25" providerId="AD" clId="Web-{06D804E8-3CB7-C08C-B2B8-4CF7573617C5}" dt="2024-07-30T03:07:35.193" v="733" actId="1076"/>
          <ac:spMkLst>
            <pc:docMk/>
            <pc:sldMk cId="787076014" sldId="2147478988"/>
            <ac:spMk id="67" creationId="{497B080B-5BF5-5026-29B8-577A8C3B4B43}"/>
          </ac:spMkLst>
        </pc:spChg>
        <pc:spChg chg="add mod">
          <ac:chgData name="Rebecca Diaz-Castrejon" userId="S::rebecca_neimandcollaborative.com#ext#@ncconnect.onmicrosoft.com::2e9df2d5-df92-4e5c-ad51-805d35800e25" providerId="AD" clId="Web-{06D804E8-3CB7-C08C-B2B8-4CF7573617C5}" dt="2024-07-30T03:07:35.177" v="732" actId="1076"/>
          <ac:spMkLst>
            <pc:docMk/>
            <pc:sldMk cId="787076014" sldId="2147478988"/>
            <ac:spMk id="69" creationId="{65568A9C-7A5B-ACD1-E469-0DDC9BA0E719}"/>
          </ac:spMkLst>
        </pc:spChg>
        <pc:grpChg chg="del topLvl">
          <ac:chgData name="Rebecca Diaz-Castrejon" userId="S::rebecca_neimandcollaborative.com#ext#@ncconnect.onmicrosoft.com::2e9df2d5-df92-4e5c-ad51-805d35800e25" providerId="AD" clId="Web-{06D804E8-3CB7-C08C-B2B8-4CF7573617C5}" dt="2024-07-30T01:18:15.826" v="285"/>
          <ac:grpSpMkLst>
            <pc:docMk/>
            <pc:sldMk cId="787076014" sldId="2147478988"/>
            <ac:grpSpMk id="11" creationId="{3E1D5F2C-E868-535C-AD5E-891D852FE2CD}"/>
          </ac:grpSpMkLst>
        </pc:grpChg>
        <pc:grpChg chg="del topLvl">
          <ac:chgData name="Rebecca Diaz-Castrejon" userId="S::rebecca_neimandcollaborative.com#ext#@ncconnect.onmicrosoft.com::2e9df2d5-df92-4e5c-ad51-805d35800e25" providerId="AD" clId="Web-{06D804E8-3CB7-C08C-B2B8-4CF7573617C5}" dt="2024-07-30T01:34:04.111" v="355"/>
          <ac:grpSpMkLst>
            <pc:docMk/>
            <pc:sldMk cId="787076014" sldId="2147478988"/>
            <ac:grpSpMk id="15" creationId="{85331B7A-1FA0-9528-DE62-6A06BD9C7FD0}"/>
          </ac:grpSpMkLst>
        </pc:grpChg>
        <pc:grpChg chg="del topLvl">
          <ac:chgData name="Rebecca Diaz-Castrejon" userId="S::rebecca_neimandcollaborative.com#ext#@ncconnect.onmicrosoft.com::2e9df2d5-df92-4e5c-ad51-805d35800e25" providerId="AD" clId="Web-{06D804E8-3CB7-C08C-B2B8-4CF7573617C5}" dt="2024-07-30T01:34:06.455" v="356"/>
          <ac:grpSpMkLst>
            <pc:docMk/>
            <pc:sldMk cId="787076014" sldId="2147478988"/>
            <ac:grpSpMk id="19" creationId="{5E2A10A1-2DCC-02AF-3DCE-38D233D79BBC}"/>
          </ac:grpSpMkLst>
        </pc:grpChg>
        <pc:grpChg chg="del topLvl">
          <ac:chgData name="Rebecca Diaz-Castrejon" userId="S::rebecca_neimandcollaborative.com#ext#@ncconnect.onmicrosoft.com::2e9df2d5-df92-4e5c-ad51-805d35800e25" providerId="AD" clId="Web-{06D804E8-3CB7-C08C-B2B8-4CF7573617C5}" dt="2024-07-30T01:34:08.017" v="357"/>
          <ac:grpSpMkLst>
            <pc:docMk/>
            <pc:sldMk cId="787076014" sldId="2147478988"/>
            <ac:grpSpMk id="24" creationId="{5DF40C15-EB7B-905C-8FE8-A2105F76E33C}"/>
          </ac:grpSpMkLst>
        </pc:grpChg>
        <pc:grpChg chg="del">
          <ac:chgData name="Rebecca Diaz-Castrejon" userId="S::rebecca_neimandcollaborative.com#ext#@ncconnect.onmicrosoft.com::2e9df2d5-df92-4e5c-ad51-805d35800e25" providerId="AD" clId="Web-{06D804E8-3CB7-C08C-B2B8-4CF7573617C5}" dt="2024-07-30T01:09:20.675" v="116"/>
          <ac:grpSpMkLst>
            <pc:docMk/>
            <pc:sldMk cId="787076014" sldId="2147478988"/>
            <ac:grpSpMk id="35" creationId="{90B1B08D-7A55-9DB8-7843-46A552C16310}"/>
          </ac:grpSpMkLst>
        </pc:grpChg>
        <pc:grpChg chg="del">
          <ac:chgData name="Rebecca Diaz-Castrejon" userId="S::rebecca_neimandcollaborative.com#ext#@ncconnect.onmicrosoft.com::2e9df2d5-df92-4e5c-ad51-805d35800e25" providerId="AD" clId="Web-{06D804E8-3CB7-C08C-B2B8-4CF7573617C5}" dt="2024-07-30T01:09:11.769" v="113"/>
          <ac:grpSpMkLst>
            <pc:docMk/>
            <pc:sldMk cId="787076014" sldId="2147478988"/>
            <ac:grpSpMk id="36" creationId="{542140E1-A236-736C-DB74-01E321E039B3}"/>
          </ac:grpSpMkLst>
        </pc:grpChg>
        <pc:grpChg chg="add del">
          <ac:chgData name="Rebecca Diaz-Castrejon" userId="S::rebecca_neimandcollaborative.com#ext#@ncconnect.onmicrosoft.com::2e9df2d5-df92-4e5c-ad51-805d35800e25" providerId="AD" clId="Web-{06D804E8-3CB7-C08C-B2B8-4CF7573617C5}" dt="2024-07-30T01:12:04.819" v="136"/>
          <ac:grpSpMkLst>
            <pc:docMk/>
            <pc:sldMk cId="787076014" sldId="2147478988"/>
            <ac:grpSpMk id="46" creationId="{BC1F3115-0585-81A9-2648-889716F96034}"/>
          </ac:grpSpMkLst>
        </pc:grpChg>
        <pc:picChg chg="add mod">
          <ac:chgData name="Rebecca Diaz-Castrejon" userId="S::rebecca_neimandcollaborative.com#ext#@ncconnect.onmicrosoft.com::2e9df2d5-df92-4e5c-ad51-805d35800e25" providerId="AD" clId="Web-{06D804E8-3CB7-C08C-B2B8-4CF7573617C5}" dt="2024-07-30T01:10:21.427" v="128" actId="1076"/>
          <ac:picMkLst>
            <pc:docMk/>
            <pc:sldMk cId="787076014" sldId="2147478988"/>
            <ac:picMk id="4" creationId="{5751FB9C-4BBB-E501-446E-D52FF240A5CB}"/>
          </ac:picMkLst>
        </pc:picChg>
        <pc:picChg chg="del topLvl">
          <ac:chgData name="Rebecca Diaz-Castrejon" userId="S::rebecca_neimandcollaborative.com#ext#@ncconnect.onmicrosoft.com::2e9df2d5-df92-4e5c-ad51-805d35800e25" providerId="AD" clId="Web-{06D804E8-3CB7-C08C-B2B8-4CF7573617C5}" dt="2024-07-30T01:09:11.769" v="113"/>
          <ac:picMkLst>
            <pc:docMk/>
            <pc:sldMk cId="787076014" sldId="2147478988"/>
            <ac:picMk id="5" creationId="{D872DF31-9BD5-1EC7-7F48-8D5F40224041}"/>
          </ac:picMkLst>
        </pc:picChg>
        <pc:picChg chg="add del mod">
          <ac:chgData name="Rebecca Diaz-Castrejon" userId="S::rebecca_neimandcollaborative.com#ext#@ncconnect.onmicrosoft.com::2e9df2d5-df92-4e5c-ad51-805d35800e25" providerId="AD" clId="Web-{06D804E8-3CB7-C08C-B2B8-4CF7573617C5}" dt="2024-07-30T01:37:54.305" v="411"/>
          <ac:picMkLst>
            <pc:docMk/>
            <pc:sldMk cId="787076014" sldId="2147478988"/>
            <ac:picMk id="48" creationId="{2E55C88E-F7D3-122B-FBCE-08AEBA92C26E}"/>
          </ac:picMkLst>
        </pc:picChg>
        <pc:picChg chg="add del mod">
          <ac:chgData name="Rebecca Diaz-Castrejon" userId="S::rebecca_neimandcollaborative.com#ext#@ncconnect.onmicrosoft.com::2e9df2d5-df92-4e5c-ad51-805d35800e25" providerId="AD" clId="Web-{06D804E8-3CB7-C08C-B2B8-4CF7573617C5}" dt="2024-07-30T01:34:51.174" v="363"/>
          <ac:picMkLst>
            <pc:docMk/>
            <pc:sldMk cId="787076014" sldId="2147478988"/>
            <ac:picMk id="49" creationId="{8C033D0C-9D7E-CFD4-F690-1F96AECF6D66}"/>
          </ac:picMkLst>
        </pc:picChg>
        <pc:picChg chg="add mod ord modCrop">
          <ac:chgData name="Rebecca Diaz-Castrejon" userId="S::rebecca_neimandcollaborative.com#ext#@ncconnect.onmicrosoft.com::2e9df2d5-df92-4e5c-ad51-805d35800e25" providerId="AD" clId="Web-{06D804E8-3CB7-C08C-B2B8-4CF7573617C5}" dt="2024-07-30T03:07:34.958" v="721" actId="1076"/>
          <ac:picMkLst>
            <pc:docMk/>
            <pc:sldMk cId="787076014" sldId="2147478988"/>
            <ac:picMk id="54" creationId="{95B9907A-0063-234E-66E3-96DEDFB89309}"/>
          </ac:picMkLst>
        </pc:picChg>
        <pc:picChg chg="add mod modCrop">
          <ac:chgData name="Rebecca Diaz-Castrejon" userId="S::rebecca_neimandcollaborative.com#ext#@ncconnect.onmicrosoft.com::2e9df2d5-df92-4e5c-ad51-805d35800e25" providerId="AD" clId="Web-{06D804E8-3CB7-C08C-B2B8-4CF7573617C5}" dt="2024-07-30T03:07:34.974" v="724" actId="1076"/>
          <ac:picMkLst>
            <pc:docMk/>
            <pc:sldMk cId="787076014" sldId="2147478988"/>
            <ac:picMk id="57" creationId="{8617AFE8-499A-CE26-32C3-F3DDF22E7647}"/>
          </ac:picMkLst>
        </pc:picChg>
        <pc:picChg chg="add mod">
          <ac:chgData name="Rebecca Diaz-Castrejon" userId="S::rebecca_neimandcollaborative.com#ext#@ncconnect.onmicrosoft.com::2e9df2d5-df92-4e5c-ad51-805d35800e25" providerId="AD" clId="Web-{06D804E8-3CB7-C08C-B2B8-4CF7573617C5}" dt="2024-07-30T03:07:35.021" v="725" actId="1076"/>
          <ac:picMkLst>
            <pc:docMk/>
            <pc:sldMk cId="787076014" sldId="2147478988"/>
            <ac:picMk id="58" creationId="{5A1D012C-BA00-4508-AAC0-8D95D7AF2376}"/>
          </ac:picMkLst>
        </pc:picChg>
        <pc:picChg chg="add mod modCrop">
          <ac:chgData name="Rebecca Diaz-Castrejon" userId="S::rebecca_neimandcollaborative.com#ext#@ncconnect.onmicrosoft.com::2e9df2d5-df92-4e5c-ad51-805d35800e25" providerId="AD" clId="Web-{06D804E8-3CB7-C08C-B2B8-4CF7573617C5}" dt="2024-07-30T03:07:35.037" v="726" actId="1076"/>
          <ac:picMkLst>
            <pc:docMk/>
            <pc:sldMk cId="787076014" sldId="2147478988"/>
            <ac:picMk id="60" creationId="{547CFF82-0D8A-F7CF-A215-75A4F9B620FC}"/>
          </ac:picMkLst>
        </pc:picChg>
        <pc:picChg chg="add del mod">
          <ac:chgData name="Rebecca Diaz-Castrejon" userId="S::rebecca_neimandcollaborative.com#ext#@ncconnect.onmicrosoft.com::2e9df2d5-df92-4e5c-ad51-805d35800e25" providerId="AD" clId="Web-{06D804E8-3CB7-C08C-B2B8-4CF7573617C5}" dt="2024-07-30T01:39:07.760" v="429"/>
          <ac:picMkLst>
            <pc:docMk/>
            <pc:sldMk cId="787076014" sldId="2147478988"/>
            <ac:picMk id="61" creationId="{7C947819-F392-F961-C7DD-B710425A0BA5}"/>
          </ac:picMkLst>
        </pc:picChg>
        <pc:picChg chg="add mod">
          <ac:chgData name="Rebecca Diaz-Castrejon" userId="S::rebecca_neimandcollaborative.com#ext#@ncconnect.onmicrosoft.com::2e9df2d5-df92-4e5c-ad51-805d35800e25" providerId="AD" clId="Web-{06D804E8-3CB7-C08C-B2B8-4CF7573617C5}" dt="2024-07-30T03:07:35.083" v="727" actId="1076"/>
          <ac:picMkLst>
            <pc:docMk/>
            <pc:sldMk cId="787076014" sldId="2147478988"/>
            <ac:picMk id="63" creationId="{790B01BE-6B60-9B1A-58A8-5E5FB53E7DF1}"/>
          </ac:picMkLst>
        </pc:picChg>
        <pc:picChg chg="add del mod modCrop">
          <ac:chgData name="Rebecca Diaz-Castrejon" userId="S::rebecca_neimandcollaborative.com#ext#@ncconnect.onmicrosoft.com::2e9df2d5-df92-4e5c-ad51-805d35800e25" providerId="AD" clId="Web-{06D804E8-3CB7-C08C-B2B8-4CF7573617C5}" dt="2024-07-30T03:07:35.099" v="728" actId="1076"/>
          <ac:picMkLst>
            <pc:docMk/>
            <pc:sldMk cId="787076014" sldId="2147478988"/>
            <ac:picMk id="65" creationId="{A565225D-4176-8703-1775-0C56CCE0D1AD}"/>
          </ac:picMkLst>
        </pc:picChg>
        <pc:picChg chg="add mod">
          <ac:chgData name="Rebecca Diaz-Castrejon" userId="S::rebecca_neimandcollaborative.com#ext#@ncconnect.onmicrosoft.com::2e9df2d5-df92-4e5c-ad51-805d35800e25" providerId="AD" clId="Web-{06D804E8-3CB7-C08C-B2B8-4CF7573617C5}" dt="2024-07-30T03:07:35.146" v="729" actId="1076"/>
          <ac:picMkLst>
            <pc:docMk/>
            <pc:sldMk cId="787076014" sldId="2147478988"/>
            <ac:picMk id="66" creationId="{BE12AFCD-F089-2039-507E-7848B3E2C1D6}"/>
          </ac:picMkLst>
        </pc:picChg>
        <pc:picChg chg="add mod modCrop">
          <ac:chgData name="Rebecca Diaz-Castrejon" userId="S::rebecca_neimandcollaborative.com#ext#@ncconnect.onmicrosoft.com::2e9df2d5-df92-4e5c-ad51-805d35800e25" providerId="AD" clId="Web-{06D804E8-3CB7-C08C-B2B8-4CF7573617C5}" dt="2024-07-30T03:07:35.161" v="730" actId="1076"/>
          <ac:picMkLst>
            <pc:docMk/>
            <pc:sldMk cId="787076014" sldId="2147478988"/>
            <ac:picMk id="68" creationId="{B27A7C2C-2AF0-C5AB-206A-46386F8B03EB}"/>
          </ac:picMkLst>
        </pc:picChg>
      </pc:sldChg>
      <pc:sldChg chg="addSp delSp modSp add replId">
        <pc:chgData name="Rebecca Diaz-Castrejon" userId="S::rebecca_neimandcollaborative.com#ext#@ncconnect.onmicrosoft.com::2e9df2d5-df92-4e5c-ad51-805d35800e25" providerId="AD" clId="Web-{06D804E8-3CB7-C08C-B2B8-4CF7573617C5}" dt="2024-07-30T04:02:20.110" v="1029" actId="1076"/>
        <pc:sldMkLst>
          <pc:docMk/>
          <pc:sldMk cId="1150341760" sldId="2147478989"/>
        </pc:sldMkLst>
        <pc:spChg chg="add mod">
          <ac:chgData name="Rebecca Diaz-Castrejon" userId="S::rebecca_neimandcollaborative.com#ext#@ncconnect.onmicrosoft.com::2e9df2d5-df92-4e5c-ad51-805d35800e25" providerId="AD" clId="Web-{06D804E8-3CB7-C08C-B2B8-4CF7573617C5}" dt="2024-07-30T04:02:19.985" v="1020" actId="1076"/>
          <ac:spMkLst>
            <pc:docMk/>
            <pc:sldMk cId="1150341760" sldId="2147478989"/>
            <ac:spMk id="2" creationId="{C1001145-420B-EAE4-3A90-1D6D6062B0A3}"/>
          </ac:spMkLst>
        </pc:spChg>
        <pc:spChg chg="mod">
          <ac:chgData name="Rebecca Diaz-Castrejon" userId="S::rebecca_neimandcollaborative.com#ext#@ncconnect.onmicrosoft.com::2e9df2d5-df92-4e5c-ad51-805d35800e25" providerId="AD" clId="Web-{06D804E8-3CB7-C08C-B2B8-4CF7573617C5}" dt="2024-07-30T04:02:19.782" v="1013" actId="1076"/>
          <ac:spMkLst>
            <pc:docMk/>
            <pc:sldMk cId="1150341760" sldId="2147478989"/>
            <ac:spMk id="3" creationId="{255A3288-5AA8-3055-8765-96EF049E3C49}"/>
          </ac:spMkLst>
        </pc:spChg>
        <pc:spChg chg="add mod">
          <ac:chgData name="Rebecca Diaz-Castrejon" userId="S::rebecca_neimandcollaborative.com#ext#@ncconnect.onmicrosoft.com::2e9df2d5-df92-4e5c-ad51-805d35800e25" providerId="AD" clId="Web-{06D804E8-3CB7-C08C-B2B8-4CF7573617C5}" dt="2024-07-30T04:02:20" v="1021" actId="1076"/>
          <ac:spMkLst>
            <pc:docMk/>
            <pc:sldMk cId="1150341760" sldId="2147478989"/>
            <ac:spMk id="4" creationId="{F9FA7D1A-AF7B-8EDB-AC58-1A0D7502B2BD}"/>
          </ac:spMkLst>
        </pc:spChg>
        <pc:spChg chg="add mod">
          <ac:chgData name="Rebecca Diaz-Castrejon" userId="S::rebecca_neimandcollaborative.com#ext#@ncconnect.onmicrosoft.com::2e9df2d5-df92-4e5c-ad51-805d35800e25" providerId="AD" clId="Web-{06D804E8-3CB7-C08C-B2B8-4CF7573617C5}" dt="2024-07-30T04:02:19.969" v="1018" actId="1076"/>
          <ac:spMkLst>
            <pc:docMk/>
            <pc:sldMk cId="1150341760" sldId="2147478989"/>
            <ac:spMk id="6" creationId="{2F1E6EE6-FE02-1F56-E4F4-C6EF4D961FED}"/>
          </ac:spMkLst>
        </pc:spChg>
        <pc:spChg chg="add mod">
          <ac:chgData name="Rebecca Diaz-Castrejon" userId="S::rebecca_neimandcollaborative.com#ext#@ncconnect.onmicrosoft.com::2e9df2d5-df92-4e5c-ad51-805d35800e25" providerId="AD" clId="Web-{06D804E8-3CB7-C08C-B2B8-4CF7573617C5}" dt="2024-07-30T04:02:19.969" v="1019" actId="1076"/>
          <ac:spMkLst>
            <pc:docMk/>
            <pc:sldMk cId="1150341760" sldId="2147478989"/>
            <ac:spMk id="7" creationId="{4C349DF6-D5E7-5A75-7FD6-3113C674571E}"/>
          </ac:spMkLst>
        </pc:spChg>
        <pc:spChg chg="add mod">
          <ac:chgData name="Rebecca Diaz-Castrejon" userId="S::rebecca_neimandcollaborative.com#ext#@ncconnect.onmicrosoft.com::2e9df2d5-df92-4e5c-ad51-805d35800e25" providerId="AD" clId="Web-{06D804E8-3CB7-C08C-B2B8-4CF7573617C5}" dt="2024-07-30T04:02:20.016" v="1022" actId="1076"/>
          <ac:spMkLst>
            <pc:docMk/>
            <pc:sldMk cId="1150341760" sldId="2147478989"/>
            <ac:spMk id="8" creationId="{E8677E75-7915-BE80-B17E-8B4EDFA2DD14}"/>
          </ac:spMkLst>
        </pc:spChg>
        <pc:spChg chg="add mod">
          <ac:chgData name="Rebecca Diaz-Castrejon" userId="S::rebecca_neimandcollaborative.com#ext#@ncconnect.onmicrosoft.com::2e9df2d5-df92-4e5c-ad51-805d35800e25" providerId="AD" clId="Web-{06D804E8-3CB7-C08C-B2B8-4CF7573617C5}" dt="2024-07-30T04:02:20.032" v="1023" actId="1076"/>
          <ac:spMkLst>
            <pc:docMk/>
            <pc:sldMk cId="1150341760" sldId="2147478989"/>
            <ac:spMk id="9" creationId="{79A86DF9-5B69-BF7E-300C-ADE300B50D31}"/>
          </ac:spMkLst>
        </pc:spChg>
        <pc:spChg chg="add mod">
          <ac:chgData name="Rebecca Diaz-Castrejon" userId="S::rebecca_neimandcollaborative.com#ext#@ncconnect.onmicrosoft.com::2e9df2d5-df92-4e5c-ad51-805d35800e25" providerId="AD" clId="Web-{06D804E8-3CB7-C08C-B2B8-4CF7573617C5}" dt="2024-07-30T04:02:20.047" v="1024" actId="1076"/>
          <ac:spMkLst>
            <pc:docMk/>
            <pc:sldMk cId="1150341760" sldId="2147478989"/>
            <ac:spMk id="10" creationId="{8B0A6EC0-76C5-70AE-DC03-6EB03B5EC0AC}"/>
          </ac:spMkLst>
        </pc:spChg>
        <pc:spChg chg="add mod">
          <ac:chgData name="Rebecca Diaz-Castrejon" userId="S::rebecca_neimandcollaborative.com#ext#@ncconnect.onmicrosoft.com::2e9df2d5-df92-4e5c-ad51-805d35800e25" providerId="AD" clId="Web-{06D804E8-3CB7-C08C-B2B8-4CF7573617C5}" dt="2024-07-30T04:02:20.063" v="1025" actId="1076"/>
          <ac:spMkLst>
            <pc:docMk/>
            <pc:sldMk cId="1150341760" sldId="2147478989"/>
            <ac:spMk id="11" creationId="{7D6C667A-F81E-78F4-6B13-59BCFA548639}"/>
          </ac:spMkLst>
        </pc:spChg>
        <pc:spChg chg="add mod">
          <ac:chgData name="Rebecca Diaz-Castrejon" userId="S::rebecca_neimandcollaborative.com#ext#@ncconnect.onmicrosoft.com::2e9df2d5-df92-4e5c-ad51-805d35800e25" providerId="AD" clId="Web-{06D804E8-3CB7-C08C-B2B8-4CF7573617C5}" dt="2024-07-30T04:02:20.079" v="1026" actId="1076"/>
          <ac:spMkLst>
            <pc:docMk/>
            <pc:sldMk cId="1150341760" sldId="2147478989"/>
            <ac:spMk id="12" creationId="{22D50208-994E-5148-5EA8-C44D879356B3}"/>
          </ac:spMkLst>
        </pc:spChg>
        <pc:spChg chg="add mod">
          <ac:chgData name="Rebecca Diaz-Castrejon" userId="S::rebecca_neimandcollaborative.com#ext#@ncconnect.onmicrosoft.com::2e9df2d5-df92-4e5c-ad51-805d35800e25" providerId="AD" clId="Web-{06D804E8-3CB7-C08C-B2B8-4CF7573617C5}" dt="2024-07-30T04:02:20.079" v="1027" actId="1076"/>
          <ac:spMkLst>
            <pc:docMk/>
            <pc:sldMk cId="1150341760" sldId="2147478989"/>
            <ac:spMk id="13" creationId="{84BC72C0-2D88-558F-D98C-39630E5F4593}"/>
          </ac:spMkLst>
        </pc:spChg>
        <pc:spChg chg="add mod">
          <ac:chgData name="Rebecca Diaz-Castrejon" userId="S::rebecca_neimandcollaborative.com#ext#@ncconnect.onmicrosoft.com::2e9df2d5-df92-4e5c-ad51-805d35800e25" providerId="AD" clId="Web-{06D804E8-3CB7-C08C-B2B8-4CF7573617C5}" dt="2024-07-30T04:02:20.094" v="1028" actId="1076"/>
          <ac:spMkLst>
            <pc:docMk/>
            <pc:sldMk cId="1150341760" sldId="2147478989"/>
            <ac:spMk id="14" creationId="{3C67681F-F851-8329-DD68-682B6EDBB10D}"/>
          </ac:spMkLst>
        </pc:spChg>
        <pc:spChg chg="add mod">
          <ac:chgData name="Rebecca Diaz-Castrejon" userId="S::rebecca_neimandcollaborative.com#ext#@ncconnect.onmicrosoft.com::2e9df2d5-df92-4e5c-ad51-805d35800e25" providerId="AD" clId="Web-{06D804E8-3CB7-C08C-B2B8-4CF7573617C5}" dt="2024-07-30T04:02:20.110" v="1029" actId="1076"/>
          <ac:spMkLst>
            <pc:docMk/>
            <pc:sldMk cId="1150341760" sldId="2147478989"/>
            <ac:spMk id="15" creationId="{2DBCAE15-3C67-849A-7EBB-90980267533D}"/>
          </ac:spMkLst>
        </pc:spChg>
        <pc:spChg chg="del">
          <ac:chgData name="Rebecca Diaz-Castrejon" userId="S::rebecca_neimandcollaborative.com#ext#@ncconnect.onmicrosoft.com::2e9df2d5-df92-4e5c-ad51-805d35800e25" providerId="AD" clId="Web-{06D804E8-3CB7-C08C-B2B8-4CF7573617C5}" dt="2024-07-30T01:49:47.146" v="580"/>
          <ac:spMkLst>
            <pc:docMk/>
            <pc:sldMk cId="1150341760" sldId="2147478989"/>
            <ac:spMk id="47" creationId="{1D6DE629-1831-A43D-3710-CF29918BCAD0}"/>
          </ac:spMkLst>
        </pc:spChg>
        <pc:spChg chg="del">
          <ac:chgData name="Rebecca Diaz-Castrejon" userId="S::rebecca_neimandcollaborative.com#ext#@ncconnect.onmicrosoft.com::2e9df2d5-df92-4e5c-ad51-805d35800e25" providerId="AD" clId="Web-{06D804E8-3CB7-C08C-B2B8-4CF7573617C5}" dt="2024-07-30T01:49:47.146" v="579"/>
          <ac:spMkLst>
            <pc:docMk/>
            <pc:sldMk cId="1150341760" sldId="2147478989"/>
            <ac:spMk id="56" creationId="{51F11F86-893F-CB9C-892C-B48A73E1BB22}"/>
          </ac:spMkLst>
        </pc:spChg>
        <pc:spChg chg="del mod">
          <ac:chgData name="Rebecca Diaz-Castrejon" userId="S::rebecca_neimandcollaborative.com#ext#@ncconnect.onmicrosoft.com::2e9df2d5-df92-4e5c-ad51-805d35800e25" providerId="AD" clId="Web-{06D804E8-3CB7-C08C-B2B8-4CF7573617C5}" dt="2024-07-30T03:03:22.843" v="653"/>
          <ac:spMkLst>
            <pc:docMk/>
            <pc:sldMk cId="1150341760" sldId="2147478989"/>
            <ac:spMk id="59" creationId="{8A53AA7F-E2D5-474E-9898-384CE3BC8B38}"/>
          </ac:spMkLst>
        </pc:spChg>
        <pc:spChg chg="del mod">
          <ac:chgData name="Rebecca Diaz-Castrejon" userId="S::rebecca_neimandcollaborative.com#ext#@ncconnect.onmicrosoft.com::2e9df2d5-df92-4e5c-ad51-805d35800e25" providerId="AD" clId="Web-{06D804E8-3CB7-C08C-B2B8-4CF7573617C5}" dt="2024-07-30T03:05:18.176" v="676"/>
          <ac:spMkLst>
            <pc:docMk/>
            <pc:sldMk cId="1150341760" sldId="2147478989"/>
            <ac:spMk id="67" creationId="{497B080B-5BF5-5026-29B8-577A8C3B4B43}"/>
          </ac:spMkLst>
        </pc:spChg>
        <pc:spChg chg="del mod">
          <ac:chgData name="Rebecca Diaz-Castrejon" userId="S::rebecca_neimandcollaborative.com#ext#@ncconnect.onmicrosoft.com::2e9df2d5-df92-4e5c-ad51-805d35800e25" providerId="AD" clId="Web-{06D804E8-3CB7-C08C-B2B8-4CF7573617C5}" dt="2024-07-30T03:03:48.687" v="657"/>
          <ac:spMkLst>
            <pc:docMk/>
            <pc:sldMk cId="1150341760" sldId="2147478989"/>
            <ac:spMk id="69" creationId="{65568A9C-7A5B-ACD1-E469-0DDC9BA0E719}"/>
          </ac:spMkLst>
        </pc:spChg>
        <pc:picChg chg="del">
          <ac:chgData name="Rebecca Diaz-Castrejon" userId="S::rebecca_neimandcollaborative.com#ext#@ncconnect.onmicrosoft.com::2e9df2d5-df92-4e5c-ad51-805d35800e25" providerId="AD" clId="Web-{06D804E8-3CB7-C08C-B2B8-4CF7573617C5}" dt="2024-07-30T01:47:41.831" v="559"/>
          <ac:picMkLst>
            <pc:docMk/>
            <pc:sldMk cId="1150341760" sldId="2147478989"/>
            <ac:picMk id="4" creationId="{5751FB9C-4BBB-E501-446E-D52FF240A5CB}"/>
          </ac:picMkLst>
        </pc:picChg>
        <pc:picChg chg="add mod">
          <ac:chgData name="Rebecca Diaz-Castrejon" userId="S::rebecca_neimandcollaborative.com#ext#@ncconnect.onmicrosoft.com::2e9df2d5-df92-4e5c-ad51-805d35800e25" providerId="AD" clId="Web-{06D804E8-3CB7-C08C-B2B8-4CF7573617C5}" dt="2024-07-30T04:02:19.954" v="1017" actId="1076"/>
          <ac:picMkLst>
            <pc:docMk/>
            <pc:sldMk cId="1150341760" sldId="2147478989"/>
            <ac:picMk id="5" creationId="{3F242AA8-54B9-9E8A-A982-24768DFCD229}"/>
          </ac:picMkLst>
        </pc:picChg>
        <pc:picChg chg="mod">
          <ac:chgData name="Rebecca Diaz-Castrejon" userId="S::rebecca_neimandcollaborative.com#ext#@ncconnect.onmicrosoft.com::2e9df2d5-df92-4e5c-ad51-805d35800e25" providerId="AD" clId="Web-{06D804E8-3CB7-C08C-B2B8-4CF7573617C5}" dt="2024-07-30T04:02:19.766" v="1012" actId="1076"/>
          <ac:picMkLst>
            <pc:docMk/>
            <pc:sldMk cId="1150341760" sldId="2147478989"/>
            <ac:picMk id="54" creationId="{95B9907A-0063-234E-66E3-96DEDFB89309}"/>
          </ac:picMkLst>
        </pc:picChg>
        <pc:picChg chg="del">
          <ac:chgData name="Rebecca Diaz-Castrejon" userId="S::rebecca_neimandcollaborative.com#ext#@ncconnect.onmicrosoft.com::2e9df2d5-df92-4e5c-ad51-805d35800e25" providerId="AD" clId="Web-{06D804E8-3CB7-C08C-B2B8-4CF7573617C5}" dt="2024-07-30T01:48:24.316" v="574"/>
          <ac:picMkLst>
            <pc:docMk/>
            <pc:sldMk cId="1150341760" sldId="2147478989"/>
            <ac:picMk id="57" creationId="{8617AFE8-499A-CE26-32C3-F3DDF22E7647}"/>
          </ac:picMkLst>
        </pc:picChg>
        <pc:picChg chg="mod">
          <ac:chgData name="Rebecca Diaz-Castrejon" userId="S::rebecca_neimandcollaborative.com#ext#@ncconnect.onmicrosoft.com::2e9df2d5-df92-4e5c-ad51-805d35800e25" providerId="AD" clId="Web-{06D804E8-3CB7-C08C-B2B8-4CF7573617C5}" dt="2024-07-30T04:02:19.829" v="1014" actId="1076"/>
          <ac:picMkLst>
            <pc:docMk/>
            <pc:sldMk cId="1150341760" sldId="2147478989"/>
            <ac:picMk id="58" creationId="{5A1D012C-BA00-4508-AAC0-8D95D7AF2376}"/>
          </ac:picMkLst>
        </pc:picChg>
        <pc:picChg chg="del">
          <ac:chgData name="Rebecca Diaz-Castrejon" userId="S::rebecca_neimandcollaborative.com#ext#@ncconnect.onmicrosoft.com::2e9df2d5-df92-4e5c-ad51-805d35800e25" providerId="AD" clId="Web-{06D804E8-3CB7-C08C-B2B8-4CF7573617C5}" dt="2024-07-30T01:48:25.754" v="575"/>
          <ac:picMkLst>
            <pc:docMk/>
            <pc:sldMk cId="1150341760" sldId="2147478989"/>
            <ac:picMk id="60" creationId="{547CFF82-0D8A-F7CF-A215-75A4F9B620FC}"/>
          </ac:picMkLst>
        </pc:picChg>
        <pc:picChg chg="mod">
          <ac:chgData name="Rebecca Diaz-Castrejon" userId="S::rebecca_neimandcollaborative.com#ext#@ncconnect.onmicrosoft.com::2e9df2d5-df92-4e5c-ad51-805d35800e25" providerId="AD" clId="Web-{06D804E8-3CB7-C08C-B2B8-4CF7573617C5}" dt="2024-07-30T04:02:19.875" v="1015" actId="1076"/>
          <ac:picMkLst>
            <pc:docMk/>
            <pc:sldMk cId="1150341760" sldId="2147478989"/>
            <ac:picMk id="63" creationId="{790B01BE-6B60-9B1A-58A8-5E5FB53E7DF1}"/>
          </ac:picMkLst>
        </pc:picChg>
        <pc:picChg chg="del">
          <ac:chgData name="Rebecca Diaz-Castrejon" userId="S::rebecca_neimandcollaborative.com#ext#@ncconnect.onmicrosoft.com::2e9df2d5-df92-4e5c-ad51-805d35800e25" providerId="AD" clId="Web-{06D804E8-3CB7-C08C-B2B8-4CF7573617C5}" dt="2024-07-30T01:48:27.473" v="576"/>
          <ac:picMkLst>
            <pc:docMk/>
            <pc:sldMk cId="1150341760" sldId="2147478989"/>
            <ac:picMk id="65" creationId="{A565225D-4176-8703-1775-0C56CCE0D1AD}"/>
          </ac:picMkLst>
        </pc:picChg>
        <pc:picChg chg="mod">
          <ac:chgData name="Rebecca Diaz-Castrejon" userId="S::rebecca_neimandcollaborative.com#ext#@ncconnect.onmicrosoft.com::2e9df2d5-df92-4e5c-ad51-805d35800e25" providerId="AD" clId="Web-{06D804E8-3CB7-C08C-B2B8-4CF7573617C5}" dt="2024-07-30T04:02:19.938" v="1016" actId="1076"/>
          <ac:picMkLst>
            <pc:docMk/>
            <pc:sldMk cId="1150341760" sldId="2147478989"/>
            <ac:picMk id="66" creationId="{BE12AFCD-F089-2039-507E-7848B3E2C1D6}"/>
          </ac:picMkLst>
        </pc:picChg>
        <pc:picChg chg="del">
          <ac:chgData name="Rebecca Diaz-Castrejon" userId="S::rebecca_neimandcollaborative.com#ext#@ncconnect.onmicrosoft.com::2e9df2d5-df92-4e5c-ad51-805d35800e25" providerId="AD" clId="Web-{06D804E8-3CB7-C08C-B2B8-4CF7573617C5}" dt="2024-07-30T01:48:29.160" v="577"/>
          <ac:picMkLst>
            <pc:docMk/>
            <pc:sldMk cId="1150341760" sldId="2147478989"/>
            <ac:picMk id="68" creationId="{B27A7C2C-2AF0-C5AB-206A-46386F8B03EB}"/>
          </ac:picMkLst>
        </pc:picChg>
      </pc:sldChg>
    </pc:docChg>
  </pc:docChgLst>
  <pc:docChgLst>
    <pc:chgData name="Hawkes, Deanna" userId="S::deanna.hawkes@dhhs.nc.gov::3c064f46-76ae-4643-b912-e931f4826ded" providerId="AD" clId="Web-{200E34C0-9565-647E-C785-A12C80B10E7C}"/>
    <pc:docChg chg="modSld">
      <pc:chgData name="Hawkes, Deanna" userId="S::deanna.hawkes@dhhs.nc.gov::3c064f46-76ae-4643-b912-e931f4826ded" providerId="AD" clId="Web-{200E34C0-9565-647E-C785-A12C80B10E7C}" dt="2024-07-16T20:03:14.969" v="60"/>
      <pc:docMkLst>
        <pc:docMk/>
      </pc:docMkLst>
      <pc:sldChg chg="modSp">
        <pc:chgData name="Hawkes, Deanna" userId="S::deanna.hawkes@dhhs.nc.gov::3c064f46-76ae-4643-b912-e931f4826ded" providerId="AD" clId="Web-{200E34C0-9565-647E-C785-A12C80B10E7C}" dt="2024-07-16T20:03:14.969" v="60"/>
        <pc:sldMkLst>
          <pc:docMk/>
          <pc:sldMk cId="3983646097" sldId="2147478976"/>
        </pc:sldMkLst>
        <pc:graphicFrameChg chg="mod modGraphic">
          <ac:chgData name="Hawkes, Deanna" userId="S::deanna.hawkes@dhhs.nc.gov::3c064f46-76ae-4643-b912-e931f4826ded" providerId="AD" clId="Web-{200E34C0-9565-647E-C785-A12C80B10E7C}" dt="2024-07-16T20:03:14.969" v="60"/>
          <ac:graphicFrameMkLst>
            <pc:docMk/>
            <pc:sldMk cId="3983646097" sldId="2147478976"/>
            <ac:graphicFrameMk id="5" creationId="{3D66B686-3594-0FD5-A4C4-DF1FF45A76EB}"/>
          </ac:graphicFrameMkLst>
        </pc:graphicFrameChg>
      </pc:sldChg>
      <pc:sldChg chg="addCm">
        <pc:chgData name="Hawkes, Deanna" userId="S::deanna.hawkes@dhhs.nc.gov::3c064f46-76ae-4643-b912-e931f4826ded" providerId="AD" clId="Web-{200E34C0-9565-647E-C785-A12C80B10E7C}" dt="2024-07-16T19:55:58.564" v="10"/>
        <pc:sldMkLst>
          <pc:docMk/>
          <pc:sldMk cId="4240203115" sldId="2147478978"/>
        </pc:sldMkLst>
        <pc:extLst>
          <p:ext xmlns:p="http://schemas.openxmlformats.org/presentationml/2006/main" uri="{D6D511B9-2390-475A-947B-AFAB55BFBCF1}">
            <pc226:cmChg xmlns:pc226="http://schemas.microsoft.com/office/powerpoint/2022/06/main/command" chg="add">
              <pc226:chgData name="Hawkes, Deanna" userId="S::deanna.hawkes@dhhs.nc.gov::3c064f46-76ae-4643-b912-e931f4826ded" providerId="AD" clId="Web-{200E34C0-9565-647E-C785-A12C80B10E7C}" dt="2024-07-16T19:55:58.564" v="10"/>
              <pc2:cmMkLst xmlns:pc2="http://schemas.microsoft.com/office/powerpoint/2019/9/main/command">
                <pc:docMk/>
                <pc:sldMk cId="4240203115" sldId="2147478978"/>
                <pc2:cmMk id="{F34C7C87-F8CB-462F-971D-5198FB7DE51F}"/>
              </pc2:cmMkLst>
            </pc226:cmChg>
          </p:ext>
        </pc:extLst>
      </pc:sldChg>
    </pc:docChg>
  </pc:docChgLst>
  <pc:docChgLst>
    <pc:chgData name="Rebecca Diaz-Castrejon" userId="S::rebecca_neimandcollaborative.com#ext#@ncconnect.onmicrosoft.com::2e9df2d5-df92-4e5c-ad51-805d35800e25" providerId="AD" clId="Web-{189A6BD3-A7CD-0E94-F0B7-A6B56C5DA699}"/>
    <pc:docChg chg="addSld modSld sldOrd">
      <pc:chgData name="Rebecca Diaz-Castrejon" userId="S::rebecca_neimandcollaborative.com#ext#@ncconnect.onmicrosoft.com::2e9df2d5-df92-4e5c-ad51-805d35800e25" providerId="AD" clId="Web-{189A6BD3-A7CD-0E94-F0B7-A6B56C5DA699}" dt="2024-07-15T11:26:33.018" v="53"/>
      <pc:docMkLst>
        <pc:docMk/>
      </pc:docMkLst>
      <pc:sldChg chg="ord">
        <pc:chgData name="Rebecca Diaz-Castrejon" userId="S::rebecca_neimandcollaborative.com#ext#@ncconnect.onmicrosoft.com::2e9df2d5-df92-4e5c-ad51-805d35800e25" providerId="AD" clId="Web-{189A6BD3-A7CD-0E94-F0B7-A6B56C5DA699}" dt="2024-07-15T11:25:54.455" v="7"/>
        <pc:sldMkLst>
          <pc:docMk/>
          <pc:sldMk cId="0" sldId="2147478931"/>
        </pc:sldMkLst>
      </pc:sldChg>
      <pc:sldChg chg="ord">
        <pc:chgData name="Rebecca Diaz-Castrejon" userId="S::rebecca_neimandcollaborative.com#ext#@ncconnect.onmicrosoft.com::2e9df2d5-df92-4e5c-ad51-805d35800e25" providerId="AD" clId="Web-{189A6BD3-A7CD-0E94-F0B7-A6B56C5DA699}" dt="2024-07-15T11:25:17.079" v="1"/>
        <pc:sldMkLst>
          <pc:docMk/>
          <pc:sldMk cId="3137744759" sldId="2147478952"/>
        </pc:sldMkLst>
      </pc:sldChg>
      <pc:sldChg chg="ord">
        <pc:chgData name="Rebecca Diaz-Castrejon" userId="S::rebecca_neimandcollaborative.com#ext#@ncconnect.onmicrosoft.com::2e9df2d5-df92-4e5c-ad51-805d35800e25" providerId="AD" clId="Web-{189A6BD3-A7CD-0E94-F0B7-A6B56C5DA699}" dt="2024-07-15T11:25:19.361" v="2"/>
        <pc:sldMkLst>
          <pc:docMk/>
          <pc:sldMk cId="1726280427" sldId="2147478965"/>
        </pc:sldMkLst>
      </pc:sldChg>
      <pc:sldChg chg="addSp modSp new">
        <pc:chgData name="Rebecca Diaz-Castrejon" userId="S::rebecca_neimandcollaborative.com#ext#@ncconnect.onmicrosoft.com::2e9df2d5-df92-4e5c-ad51-805d35800e25" providerId="AD" clId="Web-{189A6BD3-A7CD-0E94-F0B7-A6B56C5DA699}" dt="2024-07-15T11:26:33.018" v="53"/>
        <pc:sldMkLst>
          <pc:docMk/>
          <pc:sldMk cId="1235028258" sldId="2147478973"/>
        </pc:sldMkLst>
        <pc:spChg chg="add mod">
          <ac:chgData name="Rebecca Diaz-Castrejon" userId="S::rebecca_neimandcollaborative.com#ext#@ncconnect.onmicrosoft.com::2e9df2d5-df92-4e5c-ad51-805d35800e25" providerId="AD" clId="Web-{189A6BD3-A7CD-0E94-F0B7-A6B56C5DA699}" dt="2024-07-15T11:26:33.018" v="53"/>
          <ac:spMkLst>
            <pc:docMk/>
            <pc:sldMk cId="1235028258" sldId="2147478973"/>
            <ac:spMk id="4" creationId="{CF7B3605-8728-EF83-2925-1E99E574FB63}"/>
          </ac:spMkLst>
        </pc:spChg>
      </pc:sldChg>
    </pc:docChg>
  </pc:docChgLst>
  <pc:docChgLst>
    <pc:chgData name="Rebecca Diaz-Castrejon" userId="S::rebecca_neimandcollaborative.com#ext#@ncconnect.onmicrosoft.com::2e9df2d5-df92-4e5c-ad51-805d35800e25" providerId="AD" clId="Web-{54CB58CE-3AFA-D2B3-B565-42690EA10DF4}"/>
    <pc:docChg chg="modSld">
      <pc:chgData name="Rebecca Diaz-Castrejon" userId="S::rebecca_neimandcollaborative.com#ext#@ncconnect.onmicrosoft.com::2e9df2d5-df92-4e5c-ad51-805d35800e25" providerId="AD" clId="Web-{54CB58CE-3AFA-D2B3-B565-42690EA10DF4}" dt="2024-07-17T06:57:29.847" v="23" actId="20577"/>
      <pc:docMkLst>
        <pc:docMk/>
      </pc:docMkLst>
      <pc:sldChg chg="modSp modCm">
        <pc:chgData name="Rebecca Diaz-Castrejon" userId="S::rebecca_neimandcollaborative.com#ext#@ncconnect.onmicrosoft.com::2e9df2d5-df92-4e5c-ad51-805d35800e25" providerId="AD" clId="Web-{54CB58CE-3AFA-D2B3-B565-42690EA10DF4}" dt="2024-07-17T06:56:37.800" v="15" actId="20577"/>
        <pc:sldMkLst>
          <pc:docMk/>
          <pc:sldMk cId="967207967" sldId="2147376879"/>
        </pc:sldMkLst>
        <pc:spChg chg="mod">
          <ac:chgData name="Rebecca Diaz-Castrejon" userId="S::rebecca_neimandcollaborative.com#ext#@ncconnect.onmicrosoft.com::2e9df2d5-df92-4e5c-ad51-805d35800e25" providerId="AD" clId="Web-{54CB58CE-3AFA-D2B3-B565-42690EA10DF4}" dt="2024-07-17T06:56:37.800" v="15" actId="20577"/>
          <ac:spMkLst>
            <pc:docMk/>
            <pc:sldMk cId="967207967" sldId="2147376879"/>
            <ac:spMk id="2" creationId="{81C2CF07-59D9-AC3B-BA7B-B66000348317}"/>
          </ac:spMkLst>
        </pc:spChg>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54CB58CE-3AFA-D2B3-B565-42690EA10DF4}" dt="2024-07-17T06:56:36.706" v="14"/>
              <pc2:cmMkLst xmlns:pc2="http://schemas.microsoft.com/office/powerpoint/2019/9/main/command">
                <pc:docMk/>
                <pc:sldMk cId="967207967" sldId="2147376879"/>
                <pc2:cmMk id="{BE6A052D-ED4A-49BA-8802-2371E27AE458}"/>
              </pc2:cmMkLst>
              <pc226:cmRplyChg chg="add">
                <pc226:chgData name="Rebecca Diaz-Castrejon" userId="S::rebecca_neimandcollaborative.com#ext#@ncconnect.onmicrosoft.com::2e9df2d5-df92-4e5c-ad51-805d35800e25" providerId="AD" clId="Web-{54CB58CE-3AFA-D2B3-B565-42690EA10DF4}" dt="2024-07-17T06:56:33.315" v="13"/>
                <pc2:cmRplyMkLst xmlns:pc2="http://schemas.microsoft.com/office/powerpoint/2019/9/main/command">
                  <pc:docMk/>
                  <pc:sldMk cId="967207967" sldId="2147376879"/>
                  <pc2:cmMk id="{BE6A052D-ED4A-49BA-8802-2371E27AE458}"/>
                  <pc2:cmRplyMk id="{0C966CC6-592C-4D3E-AE6B-A3E04BD16AD6}"/>
                </pc2:cmRplyMkLst>
              </pc226:cmRplyChg>
            </pc226:cmChg>
          </p:ext>
        </pc:extLst>
      </pc:sldChg>
      <pc:sldChg chg="modSp">
        <pc:chgData name="Rebecca Diaz-Castrejon" userId="S::rebecca_neimandcollaborative.com#ext#@ncconnect.onmicrosoft.com::2e9df2d5-df92-4e5c-ad51-805d35800e25" providerId="AD" clId="Web-{54CB58CE-3AFA-D2B3-B565-42690EA10DF4}" dt="2024-07-17T06:54:29.971" v="9"/>
        <pc:sldMkLst>
          <pc:docMk/>
          <pc:sldMk cId="3983646097" sldId="2147478976"/>
        </pc:sldMkLst>
        <pc:graphicFrameChg chg="mod modGraphic">
          <ac:chgData name="Rebecca Diaz-Castrejon" userId="S::rebecca_neimandcollaborative.com#ext#@ncconnect.onmicrosoft.com::2e9df2d5-df92-4e5c-ad51-805d35800e25" providerId="AD" clId="Web-{54CB58CE-3AFA-D2B3-B565-42690EA10DF4}" dt="2024-07-17T06:54:29.971" v="9"/>
          <ac:graphicFrameMkLst>
            <pc:docMk/>
            <pc:sldMk cId="3983646097" sldId="2147478976"/>
            <ac:graphicFrameMk id="5" creationId="{3D66B686-3594-0FD5-A4C4-DF1FF45A76EB}"/>
          </ac:graphicFrameMkLst>
        </pc:graphicFrameChg>
      </pc:sldChg>
      <pc:sldChg chg="modSp">
        <pc:chgData name="Rebecca Diaz-Castrejon" userId="S::rebecca_neimandcollaborative.com#ext#@ncconnect.onmicrosoft.com::2e9df2d5-df92-4e5c-ad51-805d35800e25" providerId="AD" clId="Web-{54CB58CE-3AFA-D2B3-B565-42690EA10DF4}" dt="2024-07-17T06:57:29.847" v="23" actId="20577"/>
        <pc:sldMkLst>
          <pc:docMk/>
          <pc:sldMk cId="2755150454" sldId="2147478981"/>
        </pc:sldMkLst>
        <pc:spChg chg="mod">
          <ac:chgData name="Rebecca Diaz-Castrejon" userId="S::rebecca_neimandcollaborative.com#ext#@ncconnect.onmicrosoft.com::2e9df2d5-df92-4e5c-ad51-805d35800e25" providerId="AD" clId="Web-{54CB58CE-3AFA-D2B3-B565-42690EA10DF4}" dt="2024-07-17T06:57:29.847" v="23" actId="20577"/>
          <ac:spMkLst>
            <pc:docMk/>
            <pc:sldMk cId="2755150454" sldId="2147478981"/>
            <ac:spMk id="11" creationId="{EAAA8287-F449-8ECF-B83A-CD6CB8437ED9}"/>
          </ac:spMkLst>
        </pc:spChg>
      </pc:sldChg>
    </pc:docChg>
  </pc:docChgLst>
  <pc:docChgLst>
    <pc:chgData name="Strickland, Heather" userId="S::heather.strickland@dhhs.nc.gov::2d2f52c9-8c2a-4b30-aba3-bb0b0290cf1e" providerId="AD" clId="Web-{45B1692A-93E4-630D-A03C-F6915C3E8B8D}"/>
    <pc:docChg chg="modSld">
      <pc:chgData name="Strickland, Heather" userId="S::heather.strickland@dhhs.nc.gov::2d2f52c9-8c2a-4b30-aba3-bb0b0290cf1e" providerId="AD" clId="Web-{45B1692A-93E4-630D-A03C-F6915C3E8B8D}" dt="2024-07-19T20:56:45.452" v="23"/>
      <pc:docMkLst>
        <pc:docMk/>
      </pc:docMkLst>
      <pc:sldChg chg="modSp">
        <pc:chgData name="Strickland, Heather" userId="S::heather.strickland@dhhs.nc.gov::2d2f52c9-8c2a-4b30-aba3-bb0b0290cf1e" providerId="AD" clId="Web-{45B1692A-93E4-630D-A03C-F6915C3E8B8D}" dt="2024-07-19T20:56:45.452" v="23"/>
        <pc:sldMkLst>
          <pc:docMk/>
          <pc:sldMk cId="3983646097" sldId="2147478976"/>
        </pc:sldMkLst>
        <pc:graphicFrameChg chg="mod modGraphic">
          <ac:chgData name="Strickland, Heather" userId="S::heather.strickland@dhhs.nc.gov::2d2f52c9-8c2a-4b30-aba3-bb0b0290cf1e" providerId="AD" clId="Web-{45B1692A-93E4-630D-A03C-F6915C3E8B8D}" dt="2024-07-19T20:56:45.452" v="23"/>
          <ac:graphicFrameMkLst>
            <pc:docMk/>
            <pc:sldMk cId="3983646097" sldId="2147478976"/>
            <ac:graphicFrameMk id="5" creationId="{3D66B686-3594-0FD5-A4C4-DF1FF45A76EB}"/>
          </ac:graphicFrameMkLst>
        </pc:graphicFrameChg>
      </pc:sldChg>
    </pc:docChg>
  </pc:docChgLst>
  <pc:docChgLst>
    <pc:chgData name="Batton, Kathleen" userId="4ef56f2e-b55a-4668-b86f-e44055726add" providerId="ADAL" clId="{2E7FEF87-6BC6-4F90-871B-E407BA2A24A5}"/>
    <pc:docChg chg="custSel modSld">
      <pc:chgData name="Batton, Kathleen" userId="4ef56f2e-b55a-4668-b86f-e44055726add" providerId="ADAL" clId="{2E7FEF87-6BC6-4F90-871B-E407BA2A24A5}" dt="2024-07-16T18:42:18.888" v="193" actId="20577"/>
      <pc:docMkLst>
        <pc:docMk/>
      </pc:docMkLst>
      <pc:sldChg chg="modSp mod addCm modCm">
        <pc:chgData name="Batton, Kathleen" userId="4ef56f2e-b55a-4668-b86f-e44055726add" providerId="ADAL" clId="{2E7FEF87-6BC6-4F90-871B-E407BA2A24A5}" dt="2024-07-16T18:10:40.923" v="3" actId="20577"/>
        <pc:sldMkLst>
          <pc:docMk/>
          <pc:sldMk cId="967207967" sldId="2147376879"/>
        </pc:sldMkLst>
        <pc:spChg chg="mod">
          <ac:chgData name="Batton, Kathleen" userId="4ef56f2e-b55a-4668-b86f-e44055726add" providerId="ADAL" clId="{2E7FEF87-6BC6-4F90-871B-E407BA2A24A5}" dt="2024-07-16T18:10:40.923" v="3" actId="20577"/>
          <ac:spMkLst>
            <pc:docMk/>
            <pc:sldMk cId="967207967" sldId="2147376879"/>
            <ac:spMk id="2" creationId="{81C2CF07-59D9-AC3B-BA7B-B66000348317}"/>
          </ac:spMkLst>
        </pc:spChg>
        <pc:extLst>
          <p:ext xmlns:p="http://schemas.openxmlformats.org/presentationml/2006/main" uri="{D6D511B9-2390-475A-947B-AFAB55BFBCF1}">
            <pc226:cmChg xmlns:pc226="http://schemas.microsoft.com/office/powerpoint/2022/06/main/command" chg="add mod">
              <pc226:chgData name="Batton, Kathleen" userId="4ef56f2e-b55a-4668-b86f-e44055726add" providerId="ADAL" clId="{2E7FEF87-6BC6-4F90-871B-E407BA2A24A5}" dt="2024-07-16T18:10:40.923" v="3" actId="20577"/>
              <pc2:cmMkLst xmlns:pc2="http://schemas.microsoft.com/office/powerpoint/2019/9/main/command">
                <pc:docMk/>
                <pc:sldMk cId="967207967" sldId="2147376879"/>
                <pc2:cmMk id="{BE6A052D-ED4A-49BA-8802-2371E27AE458}"/>
              </pc2:cmMkLst>
            </pc226:cmChg>
          </p:ext>
        </pc:extLst>
      </pc:sldChg>
      <pc:sldChg chg="addCm">
        <pc:chgData name="Batton, Kathleen" userId="4ef56f2e-b55a-4668-b86f-e44055726add" providerId="ADAL" clId="{2E7FEF87-6BC6-4F90-871B-E407BA2A24A5}" dt="2024-07-16T18:17:51.585" v="9"/>
        <pc:sldMkLst>
          <pc:docMk/>
          <pc:sldMk cId="1137231823" sldId="2147478919"/>
        </pc:sldMkLst>
        <pc:extLst>
          <p:ext xmlns:p="http://schemas.openxmlformats.org/presentationml/2006/main" uri="{D6D511B9-2390-475A-947B-AFAB55BFBCF1}">
            <pc226:cmChg xmlns:pc226="http://schemas.microsoft.com/office/powerpoint/2022/06/main/command" chg="add">
              <pc226:chgData name="Batton, Kathleen" userId="4ef56f2e-b55a-4668-b86f-e44055726add" providerId="ADAL" clId="{2E7FEF87-6BC6-4F90-871B-E407BA2A24A5}" dt="2024-07-16T18:17:51.585" v="9"/>
              <pc2:cmMkLst xmlns:pc2="http://schemas.microsoft.com/office/powerpoint/2019/9/main/command">
                <pc:docMk/>
                <pc:sldMk cId="1137231823" sldId="2147478919"/>
                <pc2:cmMk id="{82D77C35-2A62-493E-9B34-B040E39023C6}"/>
              </pc2:cmMkLst>
            </pc226:cmChg>
          </p:ext>
        </pc:extLst>
      </pc:sldChg>
      <pc:sldChg chg="modCm">
        <pc:chgData name="Batton, Kathleen" userId="4ef56f2e-b55a-4668-b86f-e44055726add" providerId="ADAL" clId="{2E7FEF87-6BC6-4F90-871B-E407BA2A24A5}" dt="2024-07-16T18:40:11.810" v="36"/>
        <pc:sldMkLst>
          <pc:docMk/>
          <pc:sldMk cId="0" sldId="2147478931"/>
        </pc:sldMkLst>
        <pc:extLst>
          <p:ext xmlns:p="http://schemas.openxmlformats.org/presentationml/2006/main" uri="{D6D511B9-2390-475A-947B-AFAB55BFBCF1}">
            <pc226:cmChg xmlns:pc226="http://schemas.microsoft.com/office/powerpoint/2022/06/main/command" chg="">
              <pc226:chgData name="Batton, Kathleen" userId="4ef56f2e-b55a-4668-b86f-e44055726add" providerId="ADAL" clId="{2E7FEF87-6BC6-4F90-871B-E407BA2A24A5}" dt="2024-07-16T18:40:11.810" v="36"/>
              <pc2:cmMkLst xmlns:pc2="http://schemas.microsoft.com/office/powerpoint/2019/9/main/command">
                <pc:docMk/>
                <pc:sldMk cId="0" sldId="2147478931"/>
                <pc2:cmMk id="{CC4605EE-1CED-4814-9C84-400B3C040754}"/>
              </pc2:cmMkLst>
              <pc226:cmRplyChg chg="add">
                <pc226:chgData name="Batton, Kathleen" userId="4ef56f2e-b55a-4668-b86f-e44055726add" providerId="ADAL" clId="{2E7FEF87-6BC6-4F90-871B-E407BA2A24A5}" dt="2024-07-16T18:40:11.810" v="36"/>
                <pc2:cmRplyMkLst xmlns:pc2="http://schemas.microsoft.com/office/powerpoint/2019/9/main/command">
                  <pc:docMk/>
                  <pc:sldMk cId="0" sldId="2147478931"/>
                  <pc2:cmMk id="{CC4605EE-1CED-4814-9C84-400B3C040754}"/>
                  <pc2:cmRplyMk id="{0ABED5FC-BEE7-4892-87C9-D58372B2B193}"/>
                </pc2:cmRplyMkLst>
              </pc226:cmRplyChg>
            </pc226:cmChg>
          </p:ext>
        </pc:extLst>
      </pc:sldChg>
      <pc:sldChg chg="modSp mod">
        <pc:chgData name="Batton, Kathleen" userId="4ef56f2e-b55a-4668-b86f-e44055726add" providerId="ADAL" clId="{2E7FEF87-6BC6-4F90-871B-E407BA2A24A5}" dt="2024-07-16T18:20:56.072" v="18" actId="20577"/>
        <pc:sldMkLst>
          <pc:docMk/>
          <pc:sldMk cId="775686506" sldId="2147478966"/>
        </pc:sldMkLst>
        <pc:spChg chg="mod">
          <ac:chgData name="Batton, Kathleen" userId="4ef56f2e-b55a-4668-b86f-e44055726add" providerId="ADAL" clId="{2E7FEF87-6BC6-4F90-871B-E407BA2A24A5}" dt="2024-07-16T18:20:56.072" v="18" actId="20577"/>
          <ac:spMkLst>
            <pc:docMk/>
            <pc:sldMk cId="775686506" sldId="2147478966"/>
            <ac:spMk id="19" creationId="{CE4607F3-FBD8-000E-1BD0-065230551D26}"/>
          </ac:spMkLst>
        </pc:spChg>
      </pc:sldChg>
      <pc:sldChg chg="modSp mod">
        <pc:chgData name="Batton, Kathleen" userId="4ef56f2e-b55a-4668-b86f-e44055726add" providerId="ADAL" clId="{2E7FEF87-6BC6-4F90-871B-E407BA2A24A5}" dt="2024-07-16T18:42:18.888" v="193" actId="20577"/>
        <pc:sldMkLst>
          <pc:docMk/>
          <pc:sldMk cId="3983646097" sldId="2147478976"/>
        </pc:sldMkLst>
        <pc:graphicFrameChg chg="modGraphic">
          <ac:chgData name="Batton, Kathleen" userId="4ef56f2e-b55a-4668-b86f-e44055726add" providerId="ADAL" clId="{2E7FEF87-6BC6-4F90-871B-E407BA2A24A5}" dt="2024-07-16T18:42:18.888" v="193" actId="20577"/>
          <ac:graphicFrameMkLst>
            <pc:docMk/>
            <pc:sldMk cId="3983646097" sldId="2147478976"/>
            <ac:graphicFrameMk id="5" creationId="{3D66B686-3594-0FD5-A4C4-DF1FF45A76EB}"/>
          </ac:graphicFrameMkLst>
        </pc:graphicFrameChg>
      </pc:sldChg>
      <pc:sldChg chg="modSp mod addCm">
        <pc:chgData name="Batton, Kathleen" userId="4ef56f2e-b55a-4668-b86f-e44055726add" providerId="ADAL" clId="{2E7FEF87-6BC6-4F90-871B-E407BA2A24A5}" dt="2024-07-16T18:20:25.631" v="16"/>
        <pc:sldMkLst>
          <pc:docMk/>
          <pc:sldMk cId="3500858486" sldId="2147478977"/>
        </pc:sldMkLst>
        <pc:spChg chg="mod">
          <ac:chgData name="Batton, Kathleen" userId="4ef56f2e-b55a-4668-b86f-e44055726add" providerId="ADAL" clId="{2E7FEF87-6BC6-4F90-871B-E407BA2A24A5}" dt="2024-07-16T18:19:25.916" v="15" actId="20577"/>
          <ac:spMkLst>
            <pc:docMk/>
            <pc:sldMk cId="3500858486" sldId="2147478977"/>
            <ac:spMk id="3" creationId="{255A3288-5AA8-3055-8765-96EF049E3C49}"/>
          </ac:spMkLst>
        </pc:spChg>
        <pc:extLst>
          <p:ext xmlns:p="http://schemas.openxmlformats.org/presentationml/2006/main" uri="{D6D511B9-2390-475A-947B-AFAB55BFBCF1}">
            <pc226:cmChg xmlns:pc226="http://schemas.microsoft.com/office/powerpoint/2022/06/main/command" chg="add">
              <pc226:chgData name="Batton, Kathleen" userId="4ef56f2e-b55a-4668-b86f-e44055726add" providerId="ADAL" clId="{2E7FEF87-6BC6-4F90-871B-E407BA2A24A5}" dt="2024-07-16T18:19:03.818" v="10"/>
              <pc2:cmMkLst xmlns:pc2="http://schemas.microsoft.com/office/powerpoint/2019/9/main/command">
                <pc:docMk/>
                <pc:sldMk cId="3500858486" sldId="2147478977"/>
                <pc2:cmMk id="{972F0051-4F5B-4034-8212-FFCAC3DFF8D7}"/>
              </pc2:cmMkLst>
            </pc226:cmChg>
            <pc226:cmChg xmlns:pc226="http://schemas.microsoft.com/office/powerpoint/2022/06/main/command" chg="add">
              <pc226:chgData name="Batton, Kathleen" userId="4ef56f2e-b55a-4668-b86f-e44055726add" providerId="ADAL" clId="{2E7FEF87-6BC6-4F90-871B-E407BA2A24A5}" dt="2024-07-16T18:20:25.631" v="16"/>
              <pc2:cmMkLst xmlns:pc2="http://schemas.microsoft.com/office/powerpoint/2019/9/main/command">
                <pc:docMk/>
                <pc:sldMk cId="3500858486" sldId="2147478977"/>
                <pc2:cmMk id="{974A90B2-1B04-4A37-8C92-F1BA7F1D8430}"/>
              </pc2:cmMkLst>
            </pc226:cmChg>
          </p:ext>
        </pc:extLst>
      </pc:sldChg>
      <pc:sldChg chg="modSp mod addCm modCm">
        <pc:chgData name="Batton, Kathleen" userId="4ef56f2e-b55a-4668-b86f-e44055726add" providerId="ADAL" clId="{2E7FEF87-6BC6-4F90-871B-E407BA2A24A5}" dt="2024-07-16T18:22:11.801" v="31" actId="20577"/>
        <pc:sldMkLst>
          <pc:docMk/>
          <pc:sldMk cId="4240203115" sldId="2147478978"/>
        </pc:sldMkLst>
        <pc:spChg chg="mod">
          <ac:chgData name="Batton, Kathleen" userId="4ef56f2e-b55a-4668-b86f-e44055726add" providerId="ADAL" clId="{2E7FEF87-6BC6-4F90-871B-E407BA2A24A5}" dt="2024-07-16T18:22:11.801" v="31" actId="20577"/>
          <ac:spMkLst>
            <pc:docMk/>
            <pc:sldMk cId="4240203115" sldId="2147478978"/>
            <ac:spMk id="7" creationId="{20A98D20-985A-9AC0-6B20-5EA8473F8E52}"/>
          </ac:spMkLst>
        </pc:spChg>
        <pc:extLst>
          <p:ext xmlns:p="http://schemas.openxmlformats.org/presentationml/2006/main" uri="{D6D511B9-2390-475A-947B-AFAB55BFBCF1}">
            <pc226:cmChg xmlns:pc226="http://schemas.microsoft.com/office/powerpoint/2022/06/main/command" chg="add mod">
              <pc226:chgData name="Batton, Kathleen" userId="4ef56f2e-b55a-4668-b86f-e44055726add" providerId="ADAL" clId="{2E7FEF87-6BC6-4F90-871B-E407BA2A24A5}" dt="2024-07-16T18:22:11.801" v="31" actId="20577"/>
              <pc2:cmMkLst xmlns:pc2="http://schemas.microsoft.com/office/powerpoint/2019/9/main/command">
                <pc:docMk/>
                <pc:sldMk cId="4240203115" sldId="2147478978"/>
                <pc2:cmMk id="{50922670-BE38-4F01-9CBF-8C88DFDF12AA}"/>
              </pc2:cmMkLst>
            </pc226:cmChg>
          </p:ext>
        </pc:extLst>
      </pc:sldChg>
      <pc:sldChg chg="modSp mod addCm">
        <pc:chgData name="Batton, Kathleen" userId="4ef56f2e-b55a-4668-b86f-e44055726add" providerId="ADAL" clId="{2E7FEF87-6BC6-4F90-871B-E407BA2A24A5}" dt="2024-07-16T18:23:51.057" v="35"/>
        <pc:sldMkLst>
          <pc:docMk/>
          <pc:sldMk cId="1726621376" sldId="2147478979"/>
        </pc:sldMkLst>
        <pc:spChg chg="mod">
          <ac:chgData name="Batton, Kathleen" userId="4ef56f2e-b55a-4668-b86f-e44055726add" providerId="ADAL" clId="{2E7FEF87-6BC6-4F90-871B-E407BA2A24A5}" dt="2024-07-16T18:22:35.093" v="34" actId="313"/>
          <ac:spMkLst>
            <pc:docMk/>
            <pc:sldMk cId="1726621376" sldId="2147478979"/>
            <ac:spMk id="52" creationId="{00000000-0000-0000-0000-000000000000}"/>
          </ac:spMkLst>
        </pc:spChg>
        <pc:extLst>
          <p:ext xmlns:p="http://schemas.openxmlformats.org/presentationml/2006/main" uri="{D6D511B9-2390-475A-947B-AFAB55BFBCF1}">
            <pc226:cmChg xmlns:pc226="http://schemas.microsoft.com/office/powerpoint/2022/06/main/command" chg="add">
              <pc226:chgData name="Batton, Kathleen" userId="4ef56f2e-b55a-4668-b86f-e44055726add" providerId="ADAL" clId="{2E7FEF87-6BC6-4F90-871B-E407BA2A24A5}" dt="2024-07-16T18:23:51.057" v="35"/>
              <pc2:cmMkLst xmlns:pc2="http://schemas.microsoft.com/office/powerpoint/2019/9/main/command">
                <pc:docMk/>
                <pc:sldMk cId="1726621376" sldId="2147478979"/>
                <pc2:cmMk id="{8F74F42E-A3DD-4DA8-A581-64C1014975F9}"/>
              </pc2:cmMkLst>
            </pc226:cmChg>
          </p:ext>
        </pc:extLst>
      </pc:sldChg>
      <pc:sldChg chg="modSp mod">
        <pc:chgData name="Batton, Kathleen" userId="4ef56f2e-b55a-4668-b86f-e44055726add" providerId="ADAL" clId="{2E7FEF87-6BC6-4F90-871B-E407BA2A24A5}" dt="2024-07-16T18:12:05.685" v="6" actId="20577"/>
        <pc:sldMkLst>
          <pc:docMk/>
          <pc:sldMk cId="1863474302" sldId="2147478980"/>
        </pc:sldMkLst>
        <pc:spChg chg="mod">
          <ac:chgData name="Batton, Kathleen" userId="4ef56f2e-b55a-4668-b86f-e44055726add" providerId="ADAL" clId="{2E7FEF87-6BC6-4F90-871B-E407BA2A24A5}" dt="2024-07-16T18:12:05.685" v="6" actId="20577"/>
          <ac:spMkLst>
            <pc:docMk/>
            <pc:sldMk cId="1863474302" sldId="2147478980"/>
            <ac:spMk id="26" creationId="{00000000-0000-0000-0000-000000000000}"/>
          </ac:spMkLst>
        </pc:spChg>
      </pc:sldChg>
      <pc:sldChg chg="addCm">
        <pc:chgData name="Batton, Kathleen" userId="4ef56f2e-b55a-4668-b86f-e44055726add" providerId="ADAL" clId="{2E7FEF87-6BC6-4F90-871B-E407BA2A24A5}" dt="2024-07-16T18:16:04.299" v="8"/>
        <pc:sldMkLst>
          <pc:docMk/>
          <pc:sldMk cId="2755150454" sldId="2147478981"/>
        </pc:sldMkLst>
        <pc:extLst>
          <p:ext xmlns:p="http://schemas.openxmlformats.org/presentationml/2006/main" uri="{D6D511B9-2390-475A-947B-AFAB55BFBCF1}">
            <pc226:cmChg xmlns:pc226="http://schemas.microsoft.com/office/powerpoint/2022/06/main/command" chg="add">
              <pc226:chgData name="Batton, Kathleen" userId="4ef56f2e-b55a-4668-b86f-e44055726add" providerId="ADAL" clId="{2E7FEF87-6BC6-4F90-871B-E407BA2A24A5}" dt="2024-07-16T18:16:04.299" v="8"/>
              <pc2:cmMkLst xmlns:pc2="http://schemas.microsoft.com/office/powerpoint/2019/9/main/command">
                <pc:docMk/>
                <pc:sldMk cId="2755150454" sldId="2147478981"/>
                <pc2:cmMk id="{06DF1178-3238-4DA6-9839-26F02F0B5F09}"/>
              </pc2:cmMkLst>
            </pc226:cmChg>
            <pc226:cmChg xmlns:pc226="http://schemas.microsoft.com/office/powerpoint/2022/06/main/command" chg="add">
              <pc226:chgData name="Batton, Kathleen" userId="4ef56f2e-b55a-4668-b86f-e44055726add" providerId="ADAL" clId="{2E7FEF87-6BC6-4F90-871B-E407BA2A24A5}" dt="2024-07-16T18:12:34.286" v="7"/>
              <pc2:cmMkLst xmlns:pc2="http://schemas.microsoft.com/office/powerpoint/2019/9/main/command">
                <pc:docMk/>
                <pc:sldMk cId="2755150454" sldId="2147478981"/>
                <pc2:cmMk id="{242454D6-296C-4DF6-B79B-77FA380E59B9}"/>
              </pc2:cmMkLst>
            </pc226:cmChg>
          </p:ext>
        </pc:extLst>
      </pc:sldChg>
    </pc:docChg>
  </pc:docChgLst>
  <pc:docChgLst>
    <pc:chgData name="Rebecca Diaz-Castrejon" userId="S::rebecca_neimandcollaborative.com#ext#@ncconnect.onmicrosoft.com::2e9df2d5-df92-4e5c-ad51-805d35800e25" providerId="AD" clId="Web-{29925A39-C546-D9B9-A7BA-55D67512A3A0}"/>
    <pc:docChg chg="delSld modSld">
      <pc:chgData name="Rebecca Diaz-Castrejon" userId="S::rebecca_neimandcollaborative.com#ext#@ncconnect.onmicrosoft.com::2e9df2d5-df92-4e5c-ad51-805d35800e25" providerId="AD" clId="Web-{29925A39-C546-D9B9-A7BA-55D67512A3A0}" dt="2024-08-07T22:52:09.380" v="61"/>
      <pc:docMkLst>
        <pc:docMk/>
      </pc:docMkLst>
      <pc:sldChg chg="modSp delCm">
        <pc:chgData name="Rebecca Diaz-Castrejon" userId="S::rebecca_neimandcollaborative.com#ext#@ncconnect.onmicrosoft.com::2e9df2d5-df92-4e5c-ad51-805d35800e25" providerId="AD" clId="Web-{29925A39-C546-D9B9-A7BA-55D67512A3A0}" dt="2024-08-07T22:44:55.855" v="10" actId="20577"/>
        <pc:sldMkLst>
          <pc:docMk/>
          <pc:sldMk cId="1886286786" sldId="2147376866"/>
        </pc:sldMkLst>
        <pc:spChg chg="mod">
          <ac:chgData name="Rebecca Diaz-Castrejon" userId="S::rebecca_neimandcollaborative.com#ext#@ncconnect.onmicrosoft.com::2e9df2d5-df92-4e5c-ad51-805d35800e25" providerId="AD" clId="Web-{29925A39-C546-D9B9-A7BA-55D67512A3A0}" dt="2024-08-07T22:44:55.855" v="10" actId="20577"/>
          <ac:spMkLst>
            <pc:docMk/>
            <pc:sldMk cId="1886286786" sldId="2147376866"/>
            <ac:spMk id="6" creationId="{7AC1AC46-3901-E135-9698-FA5FFB6B8D0A}"/>
          </ac:spMkLst>
        </pc:spChg>
        <pc:spChg chg="mod">
          <ac:chgData name="Rebecca Diaz-Castrejon" userId="S::rebecca_neimandcollaborative.com#ext#@ncconnect.onmicrosoft.com::2e9df2d5-df92-4e5c-ad51-805d35800e25" providerId="AD" clId="Web-{29925A39-C546-D9B9-A7BA-55D67512A3A0}" dt="2024-08-07T22:44:49.495" v="8" actId="20577"/>
          <ac:spMkLst>
            <pc:docMk/>
            <pc:sldMk cId="1886286786" sldId="2147376866"/>
            <ac:spMk id="7" creationId="{469119DE-834B-E75F-65DC-BAB32BCA70E8}"/>
          </ac:spMkLst>
        </pc:spChg>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29925A39-C546-D9B9-A7BA-55D67512A3A0}" dt="2024-08-07T22:44:21.057" v="2"/>
              <pc2:cmMkLst xmlns:pc2="http://schemas.microsoft.com/office/powerpoint/2019/9/main/command">
                <pc:docMk/>
                <pc:sldMk cId="1886286786" sldId="2147376866"/>
                <pc2:cmMk id="{86EC011C-B2F5-473E-AAC9-CF7B6E1FF9EF}"/>
              </pc2:cmMkLst>
            </pc226:cmChg>
            <pc226:cmChg xmlns:pc226="http://schemas.microsoft.com/office/powerpoint/2022/06/main/command" chg="del">
              <pc226:chgData name="Rebecca Diaz-Castrejon" userId="S::rebecca_neimandcollaborative.com#ext#@ncconnect.onmicrosoft.com::2e9df2d5-df92-4e5c-ad51-805d35800e25" providerId="AD" clId="Web-{29925A39-C546-D9B9-A7BA-55D67512A3A0}" dt="2024-08-07T22:44:21.198" v="3"/>
              <pc2:cmMkLst xmlns:pc2="http://schemas.microsoft.com/office/powerpoint/2019/9/main/command">
                <pc:docMk/>
                <pc:sldMk cId="1886286786" sldId="2147376866"/>
                <pc2:cmMk id="{F0D99352-D167-4C1E-B68C-6231EB71D364}"/>
              </pc2:cmMkLst>
            </pc226:cmChg>
            <pc226:cmChg xmlns:pc226="http://schemas.microsoft.com/office/powerpoint/2022/06/main/command" chg="del">
              <pc226:chgData name="Rebecca Diaz-Castrejon" userId="S::rebecca_neimandcollaborative.com#ext#@ncconnect.onmicrosoft.com::2e9df2d5-df92-4e5c-ad51-805d35800e25" providerId="AD" clId="Web-{29925A39-C546-D9B9-A7BA-55D67512A3A0}" dt="2024-08-07T22:44:18.463" v="1"/>
              <pc2:cmMkLst xmlns:pc2="http://schemas.microsoft.com/office/powerpoint/2019/9/main/command">
                <pc:docMk/>
                <pc:sldMk cId="1886286786" sldId="2147376866"/>
                <pc2:cmMk id="{82D251AA-F840-4205-A053-B98A844F8BC5}"/>
              </pc2:cmMkLst>
            </pc226:cmChg>
          </p:ext>
        </pc:extLst>
      </pc:sldChg>
      <pc:sldChg chg="delCm">
        <pc:chgData name="Rebecca Diaz-Castrejon" userId="S::rebecca_neimandcollaborative.com#ext#@ncconnect.onmicrosoft.com::2e9df2d5-df92-4e5c-ad51-805d35800e25" providerId="AD" clId="Web-{29925A39-C546-D9B9-A7BA-55D67512A3A0}" dt="2024-08-07T22:51:55.411" v="59"/>
        <pc:sldMkLst>
          <pc:docMk/>
          <pc:sldMk cId="0" sldId="2147478931"/>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29925A39-C546-D9B9-A7BA-55D67512A3A0}" dt="2024-08-07T22:51:55.411" v="59"/>
              <pc2:cmMkLst xmlns:pc2="http://schemas.microsoft.com/office/powerpoint/2019/9/main/command">
                <pc:docMk/>
                <pc:sldMk cId="0" sldId="2147478931"/>
                <pc2:cmMk id="{CC4605EE-1CED-4814-9C84-400B3C040754}"/>
              </pc2:cmMkLst>
            </pc226:cmChg>
          </p:ext>
        </pc:extLst>
      </pc:sldChg>
      <pc:sldChg chg="modSp delCm">
        <pc:chgData name="Rebecca Diaz-Castrejon" userId="S::rebecca_neimandcollaborative.com#ext#@ncconnect.onmicrosoft.com::2e9df2d5-df92-4e5c-ad51-805d35800e25" providerId="AD" clId="Web-{29925A39-C546-D9B9-A7BA-55D67512A3A0}" dt="2024-08-07T22:45:56.778" v="13"/>
        <pc:sldMkLst>
          <pc:docMk/>
          <pc:sldMk cId="1282052852" sldId="2147478960"/>
        </pc:sldMkLst>
        <pc:picChg chg="mod modCrop">
          <ac:chgData name="Rebecca Diaz-Castrejon" userId="S::rebecca_neimandcollaborative.com#ext#@ncconnect.onmicrosoft.com::2e9df2d5-df92-4e5c-ad51-805d35800e25" providerId="AD" clId="Web-{29925A39-C546-D9B9-A7BA-55D67512A3A0}" dt="2024-08-07T22:45:26.012" v="12"/>
          <ac:picMkLst>
            <pc:docMk/>
            <pc:sldMk cId="1282052852" sldId="2147478960"/>
            <ac:picMk id="8" creationId="{2F21832D-0B7D-F3E1-B7ED-8F10D38E875F}"/>
          </ac:picMkLst>
        </pc:picChg>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29925A39-C546-D9B9-A7BA-55D67512A3A0}" dt="2024-08-07T22:45:56.778" v="13"/>
              <pc2:cmMkLst xmlns:pc2="http://schemas.microsoft.com/office/powerpoint/2019/9/main/command">
                <pc:docMk/>
                <pc:sldMk cId="1282052852" sldId="2147478960"/>
                <pc2:cmMk id="{640F72A3-93FC-48E9-BD65-A12D1ACD8E63}"/>
              </pc2:cmMkLst>
            </pc226:cmChg>
          </p:ext>
        </pc:extLst>
      </pc:sldChg>
      <pc:sldChg chg="modSp delCm">
        <pc:chgData name="Rebecca Diaz-Castrejon" userId="S::rebecca_neimandcollaborative.com#ext#@ncconnect.onmicrosoft.com::2e9df2d5-df92-4e5c-ad51-805d35800e25" providerId="AD" clId="Web-{29925A39-C546-D9B9-A7BA-55D67512A3A0}" dt="2024-08-07T22:46:48.826" v="27"/>
        <pc:sldMkLst>
          <pc:docMk/>
          <pc:sldMk cId="775686506" sldId="2147478966"/>
        </pc:sldMkLst>
        <pc:spChg chg="mod">
          <ac:chgData name="Rebecca Diaz-Castrejon" userId="S::rebecca_neimandcollaborative.com#ext#@ncconnect.onmicrosoft.com::2e9df2d5-df92-4e5c-ad51-805d35800e25" providerId="AD" clId="Web-{29925A39-C546-D9B9-A7BA-55D67512A3A0}" dt="2024-08-07T22:46:45.748" v="24" actId="1076"/>
          <ac:spMkLst>
            <pc:docMk/>
            <pc:sldMk cId="775686506" sldId="2147478966"/>
            <ac:spMk id="3" creationId="{255A3288-5AA8-3055-8765-96EF049E3C49}"/>
          </ac:spMkLst>
        </pc:spChg>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29925A39-C546-D9B9-A7BA-55D67512A3A0}" dt="2024-08-07T22:46:48.107" v="25"/>
              <pc2:cmMkLst xmlns:pc2="http://schemas.microsoft.com/office/powerpoint/2019/9/main/command">
                <pc:docMk/>
                <pc:sldMk cId="775686506" sldId="2147478966"/>
                <pc2:cmMk id="{67218F79-C79D-4F41-816A-25C3C29D5B16}"/>
              </pc2:cmMkLst>
            </pc226:cmChg>
            <pc226:cmChg xmlns:pc226="http://schemas.microsoft.com/office/powerpoint/2022/06/main/command" chg="del">
              <pc226:chgData name="Rebecca Diaz-Castrejon" userId="S::rebecca_neimandcollaborative.com#ext#@ncconnect.onmicrosoft.com::2e9df2d5-df92-4e5c-ad51-805d35800e25" providerId="AD" clId="Web-{29925A39-C546-D9B9-A7BA-55D67512A3A0}" dt="2024-08-07T22:46:48.826" v="27"/>
              <pc2:cmMkLst xmlns:pc2="http://schemas.microsoft.com/office/powerpoint/2019/9/main/command">
                <pc:docMk/>
                <pc:sldMk cId="775686506" sldId="2147478966"/>
                <pc2:cmMk id="{46948788-067B-480D-95BC-66211CC66F88}"/>
              </pc2:cmMkLst>
            </pc226:cmChg>
            <pc226:cmChg xmlns:pc226="http://schemas.microsoft.com/office/powerpoint/2022/06/main/command" chg="del">
              <pc226:chgData name="Rebecca Diaz-Castrejon" userId="S::rebecca_neimandcollaborative.com#ext#@ncconnect.onmicrosoft.com::2e9df2d5-df92-4e5c-ad51-805d35800e25" providerId="AD" clId="Web-{29925A39-C546-D9B9-A7BA-55D67512A3A0}" dt="2024-08-07T22:46:48.388" v="26"/>
              <pc2:cmMkLst xmlns:pc2="http://schemas.microsoft.com/office/powerpoint/2019/9/main/command">
                <pc:docMk/>
                <pc:sldMk cId="775686506" sldId="2147478966"/>
                <pc2:cmMk id="{345EDCBD-6B59-4E0B-BDFC-8A4569CB0216}"/>
              </pc2:cmMkLst>
            </pc226:cmChg>
          </p:ext>
        </pc:extLst>
      </pc:sldChg>
      <pc:sldChg chg="delCm">
        <pc:chgData name="Rebecca Diaz-Castrejon" userId="S::rebecca_neimandcollaborative.com#ext#@ncconnect.onmicrosoft.com::2e9df2d5-df92-4e5c-ad51-805d35800e25" providerId="AD" clId="Web-{29925A39-C546-D9B9-A7BA-55D67512A3A0}" dt="2024-08-07T22:51:50.333" v="58"/>
        <pc:sldMkLst>
          <pc:docMk/>
          <pc:sldMk cId="2464339035" sldId="2147478969"/>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29925A39-C546-D9B9-A7BA-55D67512A3A0}" dt="2024-08-07T22:51:49.411" v="56"/>
              <pc2:cmMkLst xmlns:pc2="http://schemas.microsoft.com/office/powerpoint/2019/9/main/command">
                <pc:docMk/>
                <pc:sldMk cId="2464339035" sldId="2147478969"/>
                <pc2:cmMk id="{F1FFE43D-1B28-4A81-BB98-28EEC9FCAD0C}"/>
              </pc2:cmMkLst>
            </pc226:cmChg>
            <pc226:cmChg xmlns:pc226="http://schemas.microsoft.com/office/powerpoint/2022/06/main/command" chg="del">
              <pc226:chgData name="Rebecca Diaz-Castrejon" userId="S::rebecca_neimandcollaborative.com#ext#@ncconnect.onmicrosoft.com::2e9df2d5-df92-4e5c-ad51-805d35800e25" providerId="AD" clId="Web-{29925A39-C546-D9B9-A7BA-55D67512A3A0}" dt="2024-08-07T22:51:50.333" v="58"/>
              <pc2:cmMkLst xmlns:pc2="http://schemas.microsoft.com/office/powerpoint/2019/9/main/command">
                <pc:docMk/>
                <pc:sldMk cId="2464339035" sldId="2147478969"/>
                <pc2:cmMk id="{0064B887-C0EA-4B01-A7E2-0BD2818FA53A}"/>
              </pc2:cmMkLst>
            </pc226:cmChg>
            <pc226:cmChg xmlns:pc226="http://schemas.microsoft.com/office/powerpoint/2022/06/main/command" chg="del">
              <pc226:chgData name="Rebecca Diaz-Castrejon" userId="S::rebecca_neimandcollaborative.com#ext#@ncconnect.onmicrosoft.com::2e9df2d5-df92-4e5c-ad51-805d35800e25" providerId="AD" clId="Web-{29925A39-C546-D9B9-A7BA-55D67512A3A0}" dt="2024-08-07T22:51:47.989" v="53"/>
              <pc2:cmMkLst xmlns:pc2="http://schemas.microsoft.com/office/powerpoint/2019/9/main/command">
                <pc:docMk/>
                <pc:sldMk cId="2464339035" sldId="2147478969"/>
                <pc2:cmMk id="{B7491CD6-087F-4EB2-B1F7-1C3B889E578D}"/>
              </pc2:cmMkLst>
            </pc226:cmChg>
            <pc226:cmChg xmlns:pc226="http://schemas.microsoft.com/office/powerpoint/2022/06/main/command" chg="del">
              <pc226:chgData name="Rebecca Diaz-Castrejon" userId="S::rebecca_neimandcollaborative.com#ext#@ncconnect.onmicrosoft.com::2e9df2d5-df92-4e5c-ad51-805d35800e25" providerId="AD" clId="Web-{29925A39-C546-D9B9-A7BA-55D67512A3A0}" dt="2024-08-07T22:51:48.942" v="55"/>
              <pc2:cmMkLst xmlns:pc2="http://schemas.microsoft.com/office/powerpoint/2019/9/main/command">
                <pc:docMk/>
                <pc:sldMk cId="2464339035" sldId="2147478969"/>
                <pc2:cmMk id="{21FC67D9-5D9D-40E7-A9D8-D3068B744B25}"/>
              </pc2:cmMkLst>
            </pc226:cmChg>
            <pc226:cmChg xmlns:pc226="http://schemas.microsoft.com/office/powerpoint/2022/06/main/command" chg="del">
              <pc226:chgData name="Rebecca Diaz-Castrejon" userId="S::rebecca_neimandcollaborative.com#ext#@ncconnect.onmicrosoft.com::2e9df2d5-df92-4e5c-ad51-805d35800e25" providerId="AD" clId="Web-{29925A39-C546-D9B9-A7BA-55D67512A3A0}" dt="2024-08-07T22:51:48.348" v="54"/>
              <pc2:cmMkLst xmlns:pc2="http://schemas.microsoft.com/office/powerpoint/2019/9/main/command">
                <pc:docMk/>
                <pc:sldMk cId="2464339035" sldId="2147478969"/>
                <pc2:cmMk id="{CA913DEF-8542-D14C-A90A-6BEF282AEB8B}"/>
              </pc2:cmMkLst>
            </pc226:cmChg>
            <pc226:cmChg xmlns:pc226="http://schemas.microsoft.com/office/powerpoint/2022/06/main/command" chg="del">
              <pc226:chgData name="Rebecca Diaz-Castrejon" userId="S::rebecca_neimandcollaborative.com#ext#@ncconnect.onmicrosoft.com::2e9df2d5-df92-4e5c-ad51-805d35800e25" providerId="AD" clId="Web-{29925A39-C546-D9B9-A7BA-55D67512A3A0}" dt="2024-08-07T22:51:49.817" v="57"/>
              <pc2:cmMkLst xmlns:pc2="http://schemas.microsoft.com/office/powerpoint/2019/9/main/command">
                <pc:docMk/>
                <pc:sldMk cId="2464339035" sldId="2147478969"/>
                <pc2:cmMk id="{2067D5F7-595C-44F7-9095-EDBDC04E5ECF}"/>
              </pc2:cmMkLst>
            </pc226:cmChg>
          </p:ext>
        </pc:extLst>
      </pc:sldChg>
      <pc:sldChg chg="delCm">
        <pc:chgData name="Rebecca Diaz-Castrejon" userId="S::rebecca_neimandcollaborative.com#ext#@ncconnect.onmicrosoft.com::2e9df2d5-df92-4e5c-ad51-805d35800e25" providerId="AD" clId="Web-{29925A39-C546-D9B9-A7BA-55D67512A3A0}" dt="2024-08-07T22:52:07.380" v="60"/>
        <pc:sldMkLst>
          <pc:docMk/>
          <pc:sldMk cId="988230272" sldId="2147478975"/>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29925A39-C546-D9B9-A7BA-55D67512A3A0}" dt="2024-08-07T22:52:07.380" v="60"/>
              <pc2:cmMkLst xmlns:pc2="http://schemas.microsoft.com/office/powerpoint/2019/9/main/command">
                <pc:docMk/>
                <pc:sldMk cId="988230272" sldId="2147478975"/>
                <pc2:cmMk id="{5E51118A-DDF6-CC47-9641-1C8BF337FBBE}"/>
              </pc2:cmMkLst>
            </pc226:cmChg>
          </p:ext>
        </pc:extLst>
      </pc:sldChg>
      <pc:sldChg chg="del">
        <pc:chgData name="Rebecca Diaz-Castrejon" userId="S::rebecca_neimandcollaborative.com#ext#@ncconnect.onmicrosoft.com::2e9df2d5-df92-4e5c-ad51-805d35800e25" providerId="AD" clId="Web-{29925A39-C546-D9B9-A7BA-55D67512A3A0}" dt="2024-08-07T22:44:05.775" v="0"/>
        <pc:sldMkLst>
          <pc:docMk/>
          <pc:sldMk cId="3983646097" sldId="2147478976"/>
        </pc:sldMkLst>
      </pc:sldChg>
      <pc:sldChg chg="delCm">
        <pc:chgData name="Rebecca Diaz-Castrejon" userId="S::rebecca_neimandcollaborative.com#ext#@ncconnect.onmicrosoft.com::2e9df2d5-df92-4e5c-ad51-805d35800e25" providerId="AD" clId="Web-{29925A39-C546-D9B9-A7BA-55D67512A3A0}" dt="2024-08-07T22:48:31.828" v="49"/>
        <pc:sldMkLst>
          <pc:docMk/>
          <pc:sldMk cId="3500858486" sldId="2147478977"/>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29925A39-C546-D9B9-A7BA-55D67512A3A0}" dt="2024-08-07T22:48:30.422" v="43"/>
              <pc2:cmMkLst xmlns:pc2="http://schemas.microsoft.com/office/powerpoint/2019/9/main/command">
                <pc:docMk/>
                <pc:sldMk cId="3500858486" sldId="2147478977"/>
                <pc2:cmMk id="{972F0051-4F5B-4034-8212-FFCAC3DFF8D7}"/>
              </pc2:cmMkLst>
            </pc226:cmChg>
            <pc226:cmChg xmlns:pc226="http://schemas.microsoft.com/office/powerpoint/2022/06/main/command" chg="del">
              <pc226:chgData name="Rebecca Diaz-Castrejon" userId="S::rebecca_neimandcollaborative.com#ext#@ncconnect.onmicrosoft.com::2e9df2d5-df92-4e5c-ad51-805d35800e25" providerId="AD" clId="Web-{29925A39-C546-D9B9-A7BA-55D67512A3A0}" dt="2024-08-07T22:48:31.016" v="45"/>
              <pc2:cmMkLst xmlns:pc2="http://schemas.microsoft.com/office/powerpoint/2019/9/main/command">
                <pc:docMk/>
                <pc:sldMk cId="3500858486" sldId="2147478977"/>
                <pc2:cmMk id="{467320B2-4027-48F4-B5E6-0000BC9BA36E}"/>
              </pc2:cmMkLst>
            </pc226:cmChg>
            <pc226:cmChg xmlns:pc226="http://schemas.microsoft.com/office/powerpoint/2022/06/main/command" chg="del">
              <pc226:chgData name="Rebecca Diaz-Castrejon" userId="S::rebecca_neimandcollaborative.com#ext#@ncconnect.onmicrosoft.com::2e9df2d5-df92-4e5c-ad51-805d35800e25" providerId="AD" clId="Web-{29925A39-C546-D9B9-A7BA-55D67512A3A0}" dt="2024-08-07T22:48:31.828" v="49"/>
              <pc2:cmMkLst xmlns:pc2="http://schemas.microsoft.com/office/powerpoint/2019/9/main/command">
                <pc:docMk/>
                <pc:sldMk cId="3500858486" sldId="2147478977"/>
                <pc2:cmMk id="{974A90B2-1B04-4A37-8C92-F1BA7F1D8430}"/>
              </pc2:cmMkLst>
            </pc226:cmChg>
            <pc226:cmChg xmlns:pc226="http://schemas.microsoft.com/office/powerpoint/2022/06/main/command" chg="del">
              <pc226:chgData name="Rebecca Diaz-Castrejon" userId="S::rebecca_neimandcollaborative.com#ext#@ncconnect.onmicrosoft.com::2e9df2d5-df92-4e5c-ad51-805d35800e25" providerId="AD" clId="Web-{29925A39-C546-D9B9-A7BA-55D67512A3A0}" dt="2024-08-07T22:48:30.797" v="44"/>
              <pc2:cmMkLst xmlns:pc2="http://schemas.microsoft.com/office/powerpoint/2019/9/main/command">
                <pc:docMk/>
                <pc:sldMk cId="3500858486" sldId="2147478977"/>
                <pc2:cmMk id="{97DB16B3-D441-463E-AA8C-EAEDEDC47185}"/>
              </pc2:cmMkLst>
            </pc226:cmChg>
            <pc226:cmChg xmlns:pc226="http://schemas.microsoft.com/office/powerpoint/2022/06/main/command" chg="del">
              <pc226:chgData name="Rebecca Diaz-Castrejon" userId="S::rebecca_neimandcollaborative.com#ext#@ncconnect.onmicrosoft.com::2e9df2d5-df92-4e5c-ad51-805d35800e25" providerId="AD" clId="Web-{29925A39-C546-D9B9-A7BA-55D67512A3A0}" dt="2024-08-07T22:48:31.453" v="47"/>
              <pc2:cmMkLst xmlns:pc2="http://schemas.microsoft.com/office/powerpoint/2019/9/main/command">
                <pc:docMk/>
                <pc:sldMk cId="3500858486" sldId="2147478977"/>
                <pc2:cmMk id="{0C0BFCC7-5112-4212-AE4F-1AC33EA58FDA}"/>
              </pc2:cmMkLst>
            </pc226:cmChg>
            <pc226:cmChg xmlns:pc226="http://schemas.microsoft.com/office/powerpoint/2022/06/main/command" chg="del">
              <pc226:chgData name="Rebecca Diaz-Castrejon" userId="S::rebecca_neimandcollaborative.com#ext#@ncconnect.onmicrosoft.com::2e9df2d5-df92-4e5c-ad51-805d35800e25" providerId="AD" clId="Web-{29925A39-C546-D9B9-A7BA-55D67512A3A0}" dt="2024-08-07T22:48:29.969" v="42"/>
              <pc2:cmMkLst xmlns:pc2="http://schemas.microsoft.com/office/powerpoint/2019/9/main/command">
                <pc:docMk/>
                <pc:sldMk cId="3500858486" sldId="2147478977"/>
                <pc2:cmMk id="{B4FC0FC9-7FA6-44CE-BB93-C3259A01578D}"/>
              </pc2:cmMkLst>
            </pc226:cmChg>
            <pc226:cmChg xmlns:pc226="http://schemas.microsoft.com/office/powerpoint/2022/06/main/command" chg="del">
              <pc226:chgData name="Rebecca Diaz-Castrejon" userId="S::rebecca_neimandcollaborative.com#ext#@ncconnect.onmicrosoft.com::2e9df2d5-df92-4e5c-ad51-805d35800e25" providerId="AD" clId="Web-{29925A39-C546-D9B9-A7BA-55D67512A3A0}" dt="2024-08-07T22:48:31.641" v="48"/>
              <pc2:cmMkLst xmlns:pc2="http://schemas.microsoft.com/office/powerpoint/2019/9/main/command">
                <pc:docMk/>
                <pc:sldMk cId="3500858486" sldId="2147478977"/>
                <pc2:cmMk id="{8DA052D3-4D80-4A98-A726-3C13D231D39D}"/>
              </pc2:cmMkLst>
            </pc226:cmChg>
            <pc226:cmChg xmlns:pc226="http://schemas.microsoft.com/office/powerpoint/2022/06/main/command" chg="del">
              <pc226:chgData name="Rebecca Diaz-Castrejon" userId="S::rebecca_neimandcollaborative.com#ext#@ncconnect.onmicrosoft.com::2e9df2d5-df92-4e5c-ad51-805d35800e25" providerId="AD" clId="Web-{29925A39-C546-D9B9-A7BA-55D67512A3A0}" dt="2024-08-07T22:48:31.235" v="46"/>
              <pc2:cmMkLst xmlns:pc2="http://schemas.microsoft.com/office/powerpoint/2019/9/main/command">
                <pc:docMk/>
                <pc:sldMk cId="3500858486" sldId="2147478977"/>
                <pc2:cmMk id="{52B43BD4-E1A8-456E-9E48-345D726A10E3}"/>
              </pc2:cmMkLst>
            </pc226:cmChg>
          </p:ext>
        </pc:extLst>
      </pc:sldChg>
      <pc:sldChg chg="delCm">
        <pc:chgData name="Rebecca Diaz-Castrejon" userId="S::rebecca_neimandcollaborative.com#ext#@ncconnect.onmicrosoft.com::2e9df2d5-df92-4e5c-ad51-805d35800e25" providerId="AD" clId="Web-{29925A39-C546-D9B9-A7BA-55D67512A3A0}" dt="2024-08-07T22:48:24.922" v="41"/>
        <pc:sldMkLst>
          <pc:docMk/>
          <pc:sldMk cId="4240203115" sldId="2147478978"/>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29925A39-C546-D9B9-A7BA-55D67512A3A0}" dt="2024-08-07T22:48:23.203" v="37"/>
              <pc2:cmMkLst xmlns:pc2="http://schemas.microsoft.com/office/powerpoint/2019/9/main/command">
                <pc:docMk/>
                <pc:sldMk cId="4240203115" sldId="2147478978"/>
                <pc2:cmMk id="{C37A635A-A345-402D-BE6B-6034A6B41B9E}"/>
              </pc2:cmMkLst>
            </pc226:cmChg>
            <pc226:cmChg xmlns:pc226="http://schemas.microsoft.com/office/powerpoint/2022/06/main/command" chg="del">
              <pc226:chgData name="Rebecca Diaz-Castrejon" userId="S::rebecca_neimandcollaborative.com#ext#@ncconnect.onmicrosoft.com::2e9df2d5-df92-4e5c-ad51-805d35800e25" providerId="AD" clId="Web-{29925A39-C546-D9B9-A7BA-55D67512A3A0}" dt="2024-08-07T22:48:23.688" v="38"/>
              <pc2:cmMkLst xmlns:pc2="http://schemas.microsoft.com/office/powerpoint/2019/9/main/command">
                <pc:docMk/>
                <pc:sldMk cId="4240203115" sldId="2147478978"/>
                <pc2:cmMk id="{50922670-BE38-4F01-9CBF-8C88DFDF12AA}"/>
              </pc2:cmMkLst>
            </pc226:cmChg>
            <pc226:cmChg xmlns:pc226="http://schemas.microsoft.com/office/powerpoint/2022/06/main/command" chg="del">
              <pc226:chgData name="Rebecca Diaz-Castrejon" userId="S::rebecca_neimandcollaborative.com#ext#@ncconnect.onmicrosoft.com::2e9df2d5-df92-4e5c-ad51-805d35800e25" providerId="AD" clId="Web-{29925A39-C546-D9B9-A7BA-55D67512A3A0}" dt="2024-08-07T22:48:24.922" v="41"/>
              <pc2:cmMkLst xmlns:pc2="http://schemas.microsoft.com/office/powerpoint/2019/9/main/command">
                <pc:docMk/>
                <pc:sldMk cId="4240203115" sldId="2147478978"/>
                <pc2:cmMk id="{F34C7C87-F8CB-462F-971D-5198FB7DE51F}"/>
              </pc2:cmMkLst>
            </pc226:cmChg>
            <pc226:cmChg xmlns:pc226="http://schemas.microsoft.com/office/powerpoint/2022/06/main/command" chg="del">
              <pc226:chgData name="Rebecca Diaz-Castrejon" userId="S::rebecca_neimandcollaborative.com#ext#@ncconnect.onmicrosoft.com::2e9df2d5-df92-4e5c-ad51-805d35800e25" providerId="AD" clId="Web-{29925A39-C546-D9B9-A7BA-55D67512A3A0}" dt="2024-08-07T22:48:24.063" v="39"/>
              <pc2:cmMkLst xmlns:pc2="http://schemas.microsoft.com/office/powerpoint/2019/9/main/command">
                <pc:docMk/>
                <pc:sldMk cId="4240203115" sldId="2147478978"/>
                <pc2:cmMk id="{167296B2-64E8-41A9-A04B-D6ADEC86FCCC}"/>
              </pc2:cmMkLst>
            </pc226:cmChg>
            <pc226:cmChg xmlns:pc226="http://schemas.microsoft.com/office/powerpoint/2022/06/main/command" chg="del">
              <pc226:chgData name="Rebecca Diaz-Castrejon" userId="S::rebecca_neimandcollaborative.com#ext#@ncconnect.onmicrosoft.com::2e9df2d5-df92-4e5c-ad51-805d35800e25" providerId="AD" clId="Web-{29925A39-C546-D9B9-A7BA-55D67512A3A0}" dt="2024-08-07T22:48:24.406" v="40"/>
              <pc2:cmMkLst xmlns:pc2="http://schemas.microsoft.com/office/powerpoint/2019/9/main/command">
                <pc:docMk/>
                <pc:sldMk cId="4240203115" sldId="2147478978"/>
                <pc2:cmMk id="{AE2FE2EE-521C-41D6-B9C3-F051003F6A8E}"/>
              </pc2:cmMkLst>
            </pc226:cmChg>
          </p:ext>
        </pc:extLst>
      </pc:sldChg>
      <pc:sldChg chg="delCm">
        <pc:chgData name="Rebecca Diaz-Castrejon" userId="S::rebecca_neimandcollaborative.com#ext#@ncconnect.onmicrosoft.com::2e9df2d5-df92-4e5c-ad51-805d35800e25" providerId="AD" clId="Web-{29925A39-C546-D9B9-A7BA-55D67512A3A0}" dt="2024-08-07T22:51:44.145" v="52"/>
        <pc:sldMkLst>
          <pc:docMk/>
          <pc:sldMk cId="1726621376" sldId="2147478979"/>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29925A39-C546-D9B9-A7BA-55D67512A3A0}" dt="2024-08-07T22:51:44.145" v="52"/>
              <pc2:cmMkLst xmlns:pc2="http://schemas.microsoft.com/office/powerpoint/2019/9/main/command">
                <pc:docMk/>
                <pc:sldMk cId="1726621376" sldId="2147478979"/>
                <pc2:cmMk id="{8F74F42E-A3DD-4DA8-A581-64C1014975F9}"/>
              </pc2:cmMkLst>
            </pc226:cmChg>
            <pc226:cmChg xmlns:pc226="http://schemas.microsoft.com/office/powerpoint/2022/06/main/command" chg="del">
              <pc226:chgData name="Rebecca Diaz-Castrejon" userId="S::rebecca_neimandcollaborative.com#ext#@ncconnect.onmicrosoft.com::2e9df2d5-df92-4e5c-ad51-805d35800e25" providerId="AD" clId="Web-{29925A39-C546-D9B9-A7BA-55D67512A3A0}" dt="2024-08-07T22:51:43.520" v="51"/>
              <pc2:cmMkLst xmlns:pc2="http://schemas.microsoft.com/office/powerpoint/2019/9/main/command">
                <pc:docMk/>
                <pc:sldMk cId="1726621376" sldId="2147478979"/>
                <pc2:cmMk id="{4C72357D-8FAF-4ABA-A83A-0481BE6F5D31}"/>
              </pc2:cmMkLst>
            </pc226:cmChg>
            <pc226:cmChg xmlns:pc226="http://schemas.microsoft.com/office/powerpoint/2022/06/main/command" chg="del">
              <pc226:chgData name="Rebecca Diaz-Castrejon" userId="S::rebecca_neimandcollaborative.com#ext#@ncconnect.onmicrosoft.com::2e9df2d5-df92-4e5c-ad51-805d35800e25" providerId="AD" clId="Web-{29925A39-C546-D9B9-A7BA-55D67512A3A0}" dt="2024-08-07T22:51:42.708" v="50"/>
              <pc2:cmMkLst xmlns:pc2="http://schemas.microsoft.com/office/powerpoint/2019/9/main/command">
                <pc:docMk/>
                <pc:sldMk cId="1726621376" sldId="2147478979"/>
                <pc2:cmMk id="{1232A1EF-912C-4A2E-B2C1-3A5FA299E1B0}"/>
              </pc2:cmMkLst>
            </pc226:cmChg>
          </p:ext>
        </pc:extLst>
      </pc:sldChg>
      <pc:sldChg chg="del">
        <pc:chgData name="Rebecca Diaz-Castrejon" userId="S::rebecca_neimandcollaborative.com#ext#@ncconnect.onmicrosoft.com::2e9df2d5-df92-4e5c-ad51-805d35800e25" providerId="AD" clId="Web-{29925A39-C546-D9B9-A7BA-55D67512A3A0}" dt="2024-08-07T22:46:10.028" v="19"/>
        <pc:sldMkLst>
          <pc:docMk/>
          <pc:sldMk cId="1863474302" sldId="2147478980"/>
        </pc:sldMkLst>
      </pc:sldChg>
      <pc:sldChg chg="delCm">
        <pc:chgData name="Rebecca Diaz-Castrejon" userId="S::rebecca_neimandcollaborative.com#ext#@ncconnect.onmicrosoft.com::2e9df2d5-df92-4e5c-ad51-805d35800e25" providerId="AD" clId="Web-{29925A39-C546-D9B9-A7BA-55D67512A3A0}" dt="2024-08-07T22:46:04.591" v="18"/>
        <pc:sldMkLst>
          <pc:docMk/>
          <pc:sldMk cId="2755150454" sldId="2147478981"/>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29925A39-C546-D9B9-A7BA-55D67512A3A0}" dt="2024-08-07T22:46:04.106" v="17"/>
              <pc2:cmMkLst xmlns:pc2="http://schemas.microsoft.com/office/powerpoint/2019/9/main/command">
                <pc:docMk/>
                <pc:sldMk cId="2755150454" sldId="2147478981"/>
                <pc2:cmMk id="{842E712D-1CA0-4609-A00E-0C83F6C233F9}"/>
              </pc2:cmMkLst>
            </pc226:cmChg>
            <pc226:cmChg xmlns:pc226="http://schemas.microsoft.com/office/powerpoint/2022/06/main/command" chg="del">
              <pc226:chgData name="Rebecca Diaz-Castrejon" userId="S::rebecca_neimandcollaborative.com#ext#@ncconnect.onmicrosoft.com::2e9df2d5-df92-4e5c-ad51-805d35800e25" providerId="AD" clId="Web-{29925A39-C546-D9B9-A7BA-55D67512A3A0}" dt="2024-08-07T22:46:04.591" v="18"/>
              <pc2:cmMkLst xmlns:pc2="http://schemas.microsoft.com/office/powerpoint/2019/9/main/command">
                <pc:docMk/>
                <pc:sldMk cId="2755150454" sldId="2147478981"/>
                <pc2:cmMk id="{BEC53B39-C379-458D-A7E2-7672A83BF08C}"/>
              </pc2:cmMkLst>
            </pc226:cmChg>
            <pc226:cmChg xmlns:pc226="http://schemas.microsoft.com/office/powerpoint/2022/06/main/command" chg="del">
              <pc226:chgData name="Rebecca Diaz-Castrejon" userId="S::rebecca_neimandcollaborative.com#ext#@ncconnect.onmicrosoft.com::2e9df2d5-df92-4e5c-ad51-805d35800e25" providerId="AD" clId="Web-{29925A39-C546-D9B9-A7BA-55D67512A3A0}" dt="2024-08-07T22:46:02.731" v="14"/>
              <pc2:cmMkLst xmlns:pc2="http://schemas.microsoft.com/office/powerpoint/2019/9/main/command">
                <pc:docMk/>
                <pc:sldMk cId="2755150454" sldId="2147478981"/>
                <pc2:cmMk id="{73747B71-4A36-407D-AA1F-49E42D95B6B8}"/>
              </pc2:cmMkLst>
            </pc226:cmChg>
            <pc226:cmChg xmlns:pc226="http://schemas.microsoft.com/office/powerpoint/2022/06/main/command" chg="del">
              <pc226:chgData name="Rebecca Diaz-Castrejon" userId="S::rebecca_neimandcollaborative.com#ext#@ncconnect.onmicrosoft.com::2e9df2d5-df92-4e5c-ad51-805d35800e25" providerId="AD" clId="Web-{29925A39-C546-D9B9-A7BA-55D67512A3A0}" dt="2024-08-07T22:46:03.528" v="16"/>
              <pc2:cmMkLst xmlns:pc2="http://schemas.microsoft.com/office/powerpoint/2019/9/main/command">
                <pc:docMk/>
                <pc:sldMk cId="2755150454" sldId="2147478981"/>
                <pc2:cmMk id="{06DF1178-3238-4DA6-9839-26F02F0B5F09}"/>
              </pc2:cmMkLst>
            </pc226:cmChg>
            <pc226:cmChg xmlns:pc226="http://schemas.microsoft.com/office/powerpoint/2022/06/main/command" chg="del">
              <pc226:chgData name="Rebecca Diaz-Castrejon" userId="S::rebecca_neimandcollaborative.com#ext#@ncconnect.onmicrosoft.com::2e9df2d5-df92-4e5c-ad51-805d35800e25" providerId="AD" clId="Web-{29925A39-C546-D9B9-A7BA-55D67512A3A0}" dt="2024-08-07T22:46:03.434" v="15"/>
              <pc2:cmMkLst xmlns:pc2="http://schemas.microsoft.com/office/powerpoint/2019/9/main/command">
                <pc:docMk/>
                <pc:sldMk cId="2755150454" sldId="2147478981"/>
                <pc2:cmMk id="{242454D6-296C-4DF6-B79B-77FA380E59B9}"/>
              </pc2:cmMkLst>
            </pc226:cmChg>
          </p:ext>
        </pc:extLst>
      </pc:sldChg>
      <pc:sldChg chg="modSp delCm">
        <pc:chgData name="Rebecca Diaz-Castrejon" userId="S::rebecca_neimandcollaborative.com#ext#@ncconnect.onmicrosoft.com::2e9df2d5-df92-4e5c-ad51-805d35800e25" providerId="AD" clId="Web-{29925A39-C546-D9B9-A7BA-55D67512A3A0}" dt="2024-08-07T22:48:16.781" v="36"/>
        <pc:sldMkLst>
          <pc:docMk/>
          <pc:sldMk cId="787076014" sldId="2147478988"/>
        </pc:sldMkLst>
        <pc:spChg chg="mod">
          <ac:chgData name="Rebecca Diaz-Castrejon" userId="S::rebecca_neimandcollaborative.com#ext#@ncconnect.onmicrosoft.com::2e9df2d5-df92-4e5c-ad51-805d35800e25" providerId="AD" clId="Web-{29925A39-C546-D9B9-A7BA-55D67512A3A0}" dt="2024-08-07T22:47:55.328" v="35" actId="1076"/>
          <ac:spMkLst>
            <pc:docMk/>
            <pc:sldMk cId="787076014" sldId="2147478988"/>
            <ac:spMk id="4" creationId="{48AAAF1C-15EC-E5C4-AA60-D906947157BE}"/>
          </ac:spMkLst>
        </pc:spChg>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29925A39-C546-D9B9-A7BA-55D67512A3A0}" dt="2024-08-07T22:48:16.781" v="36"/>
              <pc2:cmMkLst xmlns:pc2="http://schemas.microsoft.com/office/powerpoint/2019/9/main/command">
                <pc:docMk/>
                <pc:sldMk cId="787076014" sldId="2147478988"/>
                <pc2:cmMk id="{1CF1C003-2A6F-4AE1-9B7E-462F11521B3A}"/>
              </pc2:cmMkLst>
            </pc226:cmChg>
          </p:ext>
        </pc:extLst>
      </pc:sldChg>
      <pc:sldChg chg="modSp">
        <pc:chgData name="Rebecca Diaz-Castrejon" userId="S::rebecca_neimandcollaborative.com#ext#@ncconnect.onmicrosoft.com::2e9df2d5-df92-4e5c-ad51-805d35800e25" providerId="AD" clId="Web-{29925A39-C546-D9B9-A7BA-55D67512A3A0}" dt="2024-08-07T22:47:30.593" v="31" actId="20577"/>
        <pc:sldMkLst>
          <pc:docMk/>
          <pc:sldMk cId="1150341760" sldId="2147478989"/>
        </pc:sldMkLst>
        <pc:spChg chg="mod">
          <ac:chgData name="Rebecca Diaz-Castrejon" userId="S::rebecca_neimandcollaborative.com#ext#@ncconnect.onmicrosoft.com::2e9df2d5-df92-4e5c-ad51-805d35800e25" providerId="AD" clId="Web-{29925A39-C546-D9B9-A7BA-55D67512A3A0}" dt="2024-08-07T22:47:10.608" v="28" actId="14100"/>
          <ac:spMkLst>
            <pc:docMk/>
            <pc:sldMk cId="1150341760" sldId="2147478989"/>
            <ac:spMk id="18" creationId="{A6E1F407-BB0F-EB61-A1DD-6923594427B2}"/>
          </ac:spMkLst>
        </pc:spChg>
        <pc:spChg chg="mod">
          <ac:chgData name="Rebecca Diaz-Castrejon" userId="S::rebecca_neimandcollaborative.com#ext#@ncconnect.onmicrosoft.com::2e9df2d5-df92-4e5c-ad51-805d35800e25" providerId="AD" clId="Web-{29925A39-C546-D9B9-A7BA-55D67512A3A0}" dt="2024-08-07T22:47:29.639" v="30" actId="20577"/>
          <ac:spMkLst>
            <pc:docMk/>
            <pc:sldMk cId="1150341760" sldId="2147478989"/>
            <ac:spMk id="20" creationId="{25D809C1-785A-E128-0345-C548D7AD7E2B}"/>
          </ac:spMkLst>
        </pc:spChg>
        <pc:spChg chg="mod">
          <ac:chgData name="Rebecca Diaz-Castrejon" userId="S::rebecca_neimandcollaborative.com#ext#@ncconnect.onmicrosoft.com::2e9df2d5-df92-4e5c-ad51-805d35800e25" providerId="AD" clId="Web-{29925A39-C546-D9B9-A7BA-55D67512A3A0}" dt="2024-08-07T22:47:25.249" v="29" actId="20577"/>
          <ac:spMkLst>
            <pc:docMk/>
            <pc:sldMk cId="1150341760" sldId="2147478989"/>
            <ac:spMk id="22" creationId="{C2397623-24F5-7226-9C48-283C3164238F}"/>
          </ac:spMkLst>
        </pc:spChg>
        <pc:spChg chg="mod">
          <ac:chgData name="Rebecca Diaz-Castrejon" userId="S::rebecca_neimandcollaborative.com#ext#@ncconnect.onmicrosoft.com::2e9df2d5-df92-4e5c-ad51-805d35800e25" providerId="AD" clId="Web-{29925A39-C546-D9B9-A7BA-55D67512A3A0}" dt="2024-08-07T22:47:30.593" v="31" actId="20577"/>
          <ac:spMkLst>
            <pc:docMk/>
            <pc:sldMk cId="1150341760" sldId="2147478989"/>
            <ac:spMk id="24" creationId="{A0271442-2D0E-D63D-8A24-5D2D506B122A}"/>
          </ac:spMkLst>
        </pc:spChg>
      </pc:sldChg>
      <pc:sldChg chg="del">
        <pc:chgData name="Rebecca Diaz-Castrejon" userId="S::rebecca_neimandcollaborative.com#ext#@ncconnect.onmicrosoft.com::2e9df2d5-df92-4e5c-ad51-805d35800e25" providerId="AD" clId="Web-{29925A39-C546-D9B9-A7BA-55D67512A3A0}" dt="2024-08-07T22:52:09.380" v="61"/>
        <pc:sldMkLst>
          <pc:docMk/>
          <pc:sldMk cId="14286104" sldId="2147478990"/>
        </pc:sldMkLst>
      </pc:sldChg>
    </pc:docChg>
  </pc:docChgLst>
  <pc:docChgLst>
    <pc:chgData name="Rebecca Diaz-Castrejon" userId="S::rebecca_neimandcollaborative.com#ext#@ncconnect.onmicrosoft.com::2e9df2d5-df92-4e5c-ad51-805d35800e25" providerId="AD" clId="Web-{0853B5E3-15B2-342D-893B-9589D25A8C54}"/>
    <pc:docChg chg="">
      <pc:chgData name="Rebecca Diaz-Castrejon" userId="S::rebecca_neimandcollaborative.com#ext#@ncconnect.onmicrosoft.com::2e9df2d5-df92-4e5c-ad51-805d35800e25" providerId="AD" clId="Web-{0853B5E3-15B2-342D-893B-9589D25A8C54}" dt="2024-06-06T18:58:02.079" v="0"/>
      <pc:docMkLst>
        <pc:docMk/>
      </pc:docMkLst>
      <pc:sldChg chg="modCm">
        <pc:chgData name="Rebecca Diaz-Castrejon" userId="S::rebecca_neimandcollaborative.com#ext#@ncconnect.onmicrosoft.com::2e9df2d5-df92-4e5c-ad51-805d35800e25" providerId="AD" clId="Web-{0853B5E3-15B2-342D-893B-9589D25A8C54}" dt="2024-06-06T18:58:02.079" v="0"/>
        <pc:sldMkLst>
          <pc:docMk/>
          <pc:sldMk cId="0" sldId="2147478923"/>
        </pc:sldMkLst>
        <pc:extLst>
          <p:ext xmlns:p="http://schemas.openxmlformats.org/presentationml/2006/main" uri="{D6D511B9-2390-475A-947B-AFAB55BFBCF1}">
            <pc226:cmChg xmlns:pc226="http://schemas.microsoft.com/office/powerpoint/2022/06/main/command" chg="">
              <pc226:chgData name="Rebecca Diaz-Castrejon" userId="S::rebecca_neimandcollaborative.com#ext#@ncconnect.onmicrosoft.com::2e9df2d5-df92-4e5c-ad51-805d35800e25" providerId="AD" clId="Web-{0853B5E3-15B2-342D-893B-9589D25A8C54}" dt="2024-06-06T18:58:02.079" v="0"/>
              <pc2:cmMkLst xmlns:pc2="http://schemas.microsoft.com/office/powerpoint/2019/9/main/command">
                <pc:docMk/>
                <pc:sldMk cId="0" sldId="2147478923"/>
                <pc2:cmMk id="{3F934CF0-4F55-48DF-87EE-302CE75EE7A9}"/>
              </pc2:cmMkLst>
              <pc226:cmRplyChg chg="add">
                <pc226:chgData name="Rebecca Diaz-Castrejon" userId="S::rebecca_neimandcollaborative.com#ext#@ncconnect.onmicrosoft.com::2e9df2d5-df92-4e5c-ad51-805d35800e25" providerId="AD" clId="Web-{0853B5E3-15B2-342D-893B-9589D25A8C54}" dt="2024-06-06T18:58:02.079" v="0"/>
                <pc2:cmRplyMkLst xmlns:pc2="http://schemas.microsoft.com/office/powerpoint/2019/9/main/command">
                  <pc:docMk/>
                  <pc:sldMk cId="0" sldId="2147478923"/>
                  <pc2:cmMk id="{3F934CF0-4F55-48DF-87EE-302CE75EE7A9}"/>
                  <pc2:cmRplyMk id="{BF26CE6F-C19E-4F93-8A8C-6CCA8B26DF09}"/>
                </pc2:cmRplyMkLst>
              </pc226:cmRplyChg>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CD7C1D6-297B-4706-93AC-A32EB621E9FB}" type="datetimeFigureOut">
              <a:rPr lang="en-US" smtClean="0"/>
              <a:t>8/15/2024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66B6F90-80EE-40CA-B5E8-3FF7D39E762C}" type="slidenum">
              <a:rPr lang="en-US" smtClean="0"/>
              <a:t>‹#›</a:t>
            </a:fld>
            <a:endParaRPr lang="en-US"/>
          </a:p>
        </p:txBody>
      </p:sp>
    </p:spTree>
    <p:extLst>
      <p:ext uri="{BB962C8B-B14F-4D97-AF65-F5344CB8AC3E}">
        <p14:creationId xmlns:p14="http://schemas.microsoft.com/office/powerpoint/2010/main" val="974241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9000"/>
              </a:lnSpc>
              <a:spcBef>
                <a:spcPts val="0"/>
              </a:spcBef>
              <a:spcAft>
                <a:spcPts val="600"/>
              </a:spcAft>
            </a:pPr>
            <a:endParaRPr lang="en-US" sz="1800" b="1" i="1">
              <a:cs typeface="Calibri"/>
            </a:endParaRPr>
          </a:p>
        </p:txBody>
      </p:sp>
      <p:sp>
        <p:nvSpPr>
          <p:cNvPr id="4" name="Slide Number Placeholder 3"/>
          <p:cNvSpPr>
            <a:spLocks noGrp="1"/>
          </p:cNvSpPr>
          <p:nvPr>
            <p:ph type="sldNum" sz="quarter" idx="5"/>
          </p:nvPr>
        </p:nvSpPr>
        <p:spPr/>
        <p:txBody>
          <a:bodyPr/>
          <a:lstStyle/>
          <a:p>
            <a:pPr defTabSz="931774">
              <a:defRPr/>
            </a:pPr>
            <a:fld id="{2E1E6C64-647B-8A45-A2B3-51785A3DD7D8}" type="slidenum">
              <a:rPr lang="en-US">
                <a:solidFill>
                  <a:prstClr val="black"/>
                </a:solidFill>
                <a:latin typeface="Calibri" panose="020F0502020204030204"/>
              </a:rPr>
              <a:pPr defTabSz="931774">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2598980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kern="100">
              <a:cs typeface="Calibri"/>
            </a:endParaRPr>
          </a:p>
        </p:txBody>
      </p:sp>
      <p:sp>
        <p:nvSpPr>
          <p:cNvPr id="4" name="Slide Number Placeholder 3"/>
          <p:cNvSpPr>
            <a:spLocks noGrp="1"/>
          </p:cNvSpPr>
          <p:nvPr>
            <p:ph type="sldNum" sz="quarter" idx="5"/>
          </p:nvPr>
        </p:nvSpPr>
        <p:spPr/>
        <p:txBody>
          <a:bodyPr/>
          <a:lstStyle/>
          <a:p>
            <a:fld id="{666B6F90-80EE-40CA-B5E8-3FF7D39E762C}" type="slidenum">
              <a:rPr lang="en-US" smtClean="0"/>
              <a:t>14</a:t>
            </a:fld>
            <a:endParaRPr lang="en-US"/>
          </a:p>
        </p:txBody>
      </p:sp>
    </p:spTree>
    <p:extLst>
      <p:ext uri="{BB962C8B-B14F-4D97-AF65-F5344CB8AC3E}">
        <p14:creationId xmlns:p14="http://schemas.microsoft.com/office/powerpoint/2010/main" val="2212535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66B6F90-80EE-40CA-B5E8-3FF7D39E762C}" type="slidenum">
              <a:rPr lang="en-US" smtClean="0"/>
              <a:t>15</a:t>
            </a:fld>
            <a:endParaRPr lang="en-US"/>
          </a:p>
        </p:txBody>
      </p:sp>
    </p:spTree>
    <p:extLst>
      <p:ext uri="{BB962C8B-B14F-4D97-AF65-F5344CB8AC3E}">
        <p14:creationId xmlns:p14="http://schemas.microsoft.com/office/powerpoint/2010/main" val="2186562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66B6F90-80EE-40CA-B5E8-3FF7D39E762C}" type="slidenum">
              <a:rPr lang="en-US" smtClean="0"/>
              <a:t>16</a:t>
            </a:fld>
            <a:endParaRPr lang="en-US"/>
          </a:p>
        </p:txBody>
      </p:sp>
    </p:spTree>
    <p:extLst>
      <p:ext uri="{BB962C8B-B14F-4D97-AF65-F5344CB8AC3E}">
        <p14:creationId xmlns:p14="http://schemas.microsoft.com/office/powerpoint/2010/main" val="3802254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66B6F90-80EE-40CA-B5E8-3FF7D39E762C}" type="slidenum">
              <a:rPr lang="en-US" smtClean="0"/>
              <a:t>17</a:t>
            </a:fld>
            <a:endParaRPr lang="en-US"/>
          </a:p>
        </p:txBody>
      </p:sp>
    </p:spTree>
    <p:extLst>
      <p:ext uri="{BB962C8B-B14F-4D97-AF65-F5344CB8AC3E}">
        <p14:creationId xmlns:p14="http://schemas.microsoft.com/office/powerpoint/2010/main" val="1788778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66B6F90-80EE-40CA-B5E8-3FF7D39E762C}" type="slidenum">
              <a:rPr lang="en-US" smtClean="0"/>
              <a:t>18</a:t>
            </a:fld>
            <a:endParaRPr lang="en-US"/>
          </a:p>
        </p:txBody>
      </p:sp>
    </p:spTree>
    <p:extLst>
      <p:ext uri="{BB962C8B-B14F-4D97-AF65-F5344CB8AC3E}">
        <p14:creationId xmlns:p14="http://schemas.microsoft.com/office/powerpoint/2010/main" val="2270167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66B6F90-80EE-40CA-B5E8-3FF7D39E762C}" type="slidenum">
              <a:rPr lang="en-US" smtClean="0"/>
              <a:t>2</a:t>
            </a:fld>
            <a:endParaRPr lang="en-US"/>
          </a:p>
        </p:txBody>
      </p:sp>
    </p:spTree>
    <p:extLst>
      <p:ext uri="{BB962C8B-B14F-4D97-AF65-F5344CB8AC3E}">
        <p14:creationId xmlns:p14="http://schemas.microsoft.com/office/powerpoint/2010/main" val="3674815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66B6F90-80EE-40CA-B5E8-3FF7D39E762C}" type="slidenum">
              <a:rPr lang="en-US" smtClean="0"/>
              <a:t>3</a:t>
            </a:fld>
            <a:endParaRPr lang="en-US"/>
          </a:p>
        </p:txBody>
      </p:sp>
    </p:spTree>
    <p:extLst>
      <p:ext uri="{BB962C8B-B14F-4D97-AF65-F5344CB8AC3E}">
        <p14:creationId xmlns:p14="http://schemas.microsoft.com/office/powerpoint/2010/main" val="1771569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66B6F90-80EE-40CA-B5E8-3FF7D39E762C}" type="slidenum">
              <a:rPr lang="en-US" smtClean="0"/>
              <a:t>4</a:t>
            </a:fld>
            <a:endParaRPr lang="en-US"/>
          </a:p>
        </p:txBody>
      </p:sp>
    </p:spTree>
    <p:extLst>
      <p:ext uri="{BB962C8B-B14F-4D97-AF65-F5344CB8AC3E}">
        <p14:creationId xmlns:p14="http://schemas.microsoft.com/office/powerpoint/2010/main" val="3853391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66B6F90-80EE-40CA-B5E8-3FF7D39E762C}" type="slidenum">
              <a:rPr lang="en-US" smtClean="0"/>
              <a:t>5</a:t>
            </a:fld>
            <a:endParaRPr lang="en-US"/>
          </a:p>
        </p:txBody>
      </p:sp>
    </p:spTree>
    <p:extLst>
      <p:ext uri="{BB962C8B-B14F-4D97-AF65-F5344CB8AC3E}">
        <p14:creationId xmlns:p14="http://schemas.microsoft.com/office/powerpoint/2010/main" val="2281918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66B6F90-80EE-40CA-B5E8-3FF7D39E762C}" type="slidenum">
              <a:rPr lang="en-US" smtClean="0"/>
              <a:t>6</a:t>
            </a:fld>
            <a:endParaRPr lang="en-US"/>
          </a:p>
        </p:txBody>
      </p:sp>
    </p:spTree>
    <p:extLst>
      <p:ext uri="{BB962C8B-B14F-4D97-AF65-F5344CB8AC3E}">
        <p14:creationId xmlns:p14="http://schemas.microsoft.com/office/powerpoint/2010/main" val="3666301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66B6F90-80EE-40CA-B5E8-3FF7D39E762C}" type="slidenum">
              <a:rPr lang="en-US" smtClean="0"/>
              <a:t>7</a:t>
            </a:fld>
            <a:endParaRPr lang="en-US"/>
          </a:p>
        </p:txBody>
      </p:sp>
    </p:spTree>
    <p:extLst>
      <p:ext uri="{BB962C8B-B14F-4D97-AF65-F5344CB8AC3E}">
        <p14:creationId xmlns:p14="http://schemas.microsoft.com/office/powerpoint/2010/main" val="2896807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66B6F90-80EE-40CA-B5E8-3FF7D39E762C}" type="slidenum">
              <a:rPr lang="en-US" smtClean="0"/>
              <a:t>8</a:t>
            </a:fld>
            <a:endParaRPr lang="en-US"/>
          </a:p>
        </p:txBody>
      </p:sp>
    </p:spTree>
    <p:extLst>
      <p:ext uri="{BB962C8B-B14F-4D97-AF65-F5344CB8AC3E}">
        <p14:creationId xmlns:p14="http://schemas.microsoft.com/office/powerpoint/2010/main" val="1511380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66B6F90-80EE-40CA-B5E8-3FF7D39E762C}" type="slidenum">
              <a:rPr lang="en-US" smtClean="0"/>
              <a:t>10</a:t>
            </a:fld>
            <a:endParaRPr lang="en-US"/>
          </a:p>
        </p:txBody>
      </p:sp>
    </p:spTree>
    <p:extLst>
      <p:ext uri="{BB962C8B-B14F-4D97-AF65-F5344CB8AC3E}">
        <p14:creationId xmlns:p14="http://schemas.microsoft.com/office/powerpoint/2010/main" val="3039101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Black Seal">
    <p:spTree>
      <p:nvGrpSpPr>
        <p:cNvPr id="1" name=""/>
        <p:cNvGrpSpPr/>
        <p:nvPr/>
      </p:nvGrpSpPr>
      <p:grpSpPr>
        <a:xfrm>
          <a:off x="0" y="0"/>
          <a:ext cx="0" cy="0"/>
          <a:chOff x="0" y="0"/>
          <a:chExt cx="0" cy="0"/>
        </a:xfrm>
      </p:grpSpPr>
      <p:pic>
        <p:nvPicPr>
          <p:cNvPr id="5" name="Picture 4" descr="Preschool teacher with student in a school classroom. ">
            <a:extLst>
              <a:ext uri="{FF2B5EF4-FFF2-40B4-BE49-F238E27FC236}">
                <a16:creationId xmlns:a16="http://schemas.microsoft.com/office/drawing/2014/main" id="{446E3AF3-3344-8918-2FDE-EA21D3D5F0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212" r="26566"/>
          <a:stretch/>
        </p:blipFill>
        <p:spPr>
          <a:xfrm>
            <a:off x="5573264" y="0"/>
            <a:ext cx="6618736" cy="6858000"/>
          </a:xfrm>
          <a:prstGeom prst="rect">
            <a:avLst/>
          </a:prstGeom>
        </p:spPr>
      </p:pic>
      <p:sp>
        <p:nvSpPr>
          <p:cNvPr id="15" name="Rectangle 14">
            <a:extLst>
              <a:ext uri="{FF2B5EF4-FFF2-40B4-BE49-F238E27FC236}">
                <a16:creationId xmlns:a16="http://schemas.microsoft.com/office/drawing/2014/main" id="{2F04E360-042E-83DE-6B80-F37621CDA24B}"/>
              </a:ext>
            </a:extLst>
          </p:cNvPr>
          <p:cNvSpPr/>
          <p:nvPr userDrawn="1"/>
        </p:nvSpPr>
        <p:spPr>
          <a:xfrm>
            <a:off x="0" y="-16626"/>
            <a:ext cx="9088333" cy="6874626"/>
          </a:xfrm>
          <a:custGeom>
            <a:avLst/>
            <a:gdLst>
              <a:gd name="connsiteX0" fmla="*/ 0 w 9088333"/>
              <a:gd name="connsiteY0" fmla="*/ 0 h 6858000"/>
              <a:gd name="connsiteX1" fmla="*/ 9088333 w 9088333"/>
              <a:gd name="connsiteY1" fmla="*/ 0 h 6858000"/>
              <a:gd name="connsiteX2" fmla="*/ 9088333 w 9088333"/>
              <a:gd name="connsiteY2" fmla="*/ 6858000 h 6858000"/>
              <a:gd name="connsiteX3" fmla="*/ 0 w 9088333"/>
              <a:gd name="connsiteY3" fmla="*/ 6858000 h 6858000"/>
              <a:gd name="connsiteX4" fmla="*/ 0 w 9088333"/>
              <a:gd name="connsiteY4" fmla="*/ 0 h 6858000"/>
              <a:gd name="connsiteX0" fmla="*/ 0 w 9088333"/>
              <a:gd name="connsiteY0" fmla="*/ 0 h 6858000"/>
              <a:gd name="connsiteX1" fmla="*/ 7159781 w 9088333"/>
              <a:gd name="connsiteY1" fmla="*/ 0 h 6858000"/>
              <a:gd name="connsiteX2" fmla="*/ 9088333 w 9088333"/>
              <a:gd name="connsiteY2" fmla="*/ 6858000 h 6858000"/>
              <a:gd name="connsiteX3" fmla="*/ 0 w 9088333"/>
              <a:gd name="connsiteY3" fmla="*/ 6858000 h 6858000"/>
              <a:gd name="connsiteX4" fmla="*/ 0 w 9088333"/>
              <a:gd name="connsiteY4" fmla="*/ 0 h 6858000"/>
              <a:gd name="connsiteX0" fmla="*/ 0 w 9088333"/>
              <a:gd name="connsiteY0" fmla="*/ 0 h 6858000"/>
              <a:gd name="connsiteX1" fmla="*/ 8439941 w 9088333"/>
              <a:gd name="connsiteY1" fmla="*/ 33250 h 6858000"/>
              <a:gd name="connsiteX2" fmla="*/ 9088333 w 9088333"/>
              <a:gd name="connsiteY2" fmla="*/ 6858000 h 6858000"/>
              <a:gd name="connsiteX3" fmla="*/ 0 w 9088333"/>
              <a:gd name="connsiteY3" fmla="*/ 6858000 h 6858000"/>
              <a:gd name="connsiteX4" fmla="*/ 0 w 9088333"/>
              <a:gd name="connsiteY4" fmla="*/ 0 h 6858000"/>
              <a:gd name="connsiteX0" fmla="*/ 0 w 9088333"/>
              <a:gd name="connsiteY0" fmla="*/ 16626 h 6874626"/>
              <a:gd name="connsiteX1" fmla="*/ 8439941 w 9088333"/>
              <a:gd name="connsiteY1" fmla="*/ 0 h 6874626"/>
              <a:gd name="connsiteX2" fmla="*/ 9088333 w 9088333"/>
              <a:gd name="connsiteY2" fmla="*/ 6874626 h 6874626"/>
              <a:gd name="connsiteX3" fmla="*/ 0 w 9088333"/>
              <a:gd name="connsiteY3" fmla="*/ 6874626 h 6874626"/>
              <a:gd name="connsiteX4" fmla="*/ 0 w 9088333"/>
              <a:gd name="connsiteY4" fmla="*/ 16626 h 6874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8333" h="6874626">
                <a:moveTo>
                  <a:pt x="0" y="16626"/>
                </a:moveTo>
                <a:lnTo>
                  <a:pt x="8439941" y="0"/>
                </a:lnTo>
                <a:lnTo>
                  <a:pt x="9088333" y="6874626"/>
                </a:lnTo>
                <a:lnTo>
                  <a:pt x="0" y="6874626"/>
                </a:lnTo>
                <a:lnTo>
                  <a:pt x="0" y="16626"/>
                </a:lnTo>
                <a:close/>
              </a:path>
            </a:pathLst>
          </a:custGeom>
          <a:solidFill>
            <a:srgbClr val="0927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C616BE9C-4DE5-77B9-EC90-EED692B85A34}"/>
              </a:ext>
            </a:extLst>
          </p:cNvPr>
          <p:cNvSpPr>
            <a:spLocks noGrp="1"/>
          </p:cNvSpPr>
          <p:nvPr>
            <p:ph type="body" sz="quarter" idx="10" hasCustomPrompt="1"/>
          </p:nvPr>
        </p:nvSpPr>
        <p:spPr>
          <a:xfrm>
            <a:off x="441372" y="2421269"/>
            <a:ext cx="6839584" cy="1628677"/>
          </a:xfrm>
        </p:spPr>
        <p:txBody>
          <a:bodyPr anchor="t">
            <a:noAutofit/>
          </a:bodyPr>
          <a:lstStyle>
            <a:lvl1pPr marL="0" indent="0">
              <a:buNone/>
              <a:defRPr sz="32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2" name="Text Placeholder 15">
            <a:extLst>
              <a:ext uri="{FF2B5EF4-FFF2-40B4-BE49-F238E27FC236}">
                <a16:creationId xmlns:a16="http://schemas.microsoft.com/office/drawing/2014/main" id="{024C4411-AE55-9D82-1851-17BBB7115D85}"/>
              </a:ext>
            </a:extLst>
          </p:cNvPr>
          <p:cNvSpPr>
            <a:spLocks noGrp="1"/>
          </p:cNvSpPr>
          <p:nvPr>
            <p:ph type="body" sz="quarter" idx="11" hasCustomPrompt="1"/>
          </p:nvPr>
        </p:nvSpPr>
        <p:spPr>
          <a:xfrm>
            <a:off x="441372" y="4087955"/>
            <a:ext cx="6839584" cy="948752"/>
          </a:xfrm>
        </p:spPr>
        <p:txBody>
          <a:bodyPr anchor="ctr">
            <a:noAutofit/>
          </a:bodyPr>
          <a:lstStyle>
            <a:lvl1pPr marL="0" indent="0">
              <a:lnSpc>
                <a:spcPct val="100000"/>
              </a:lnSpc>
              <a:spcBef>
                <a:spcPts val="0"/>
              </a:spcBef>
              <a:buNone/>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3" name="Text Placeholder 17">
            <a:extLst>
              <a:ext uri="{FF2B5EF4-FFF2-40B4-BE49-F238E27FC236}">
                <a16:creationId xmlns:a16="http://schemas.microsoft.com/office/drawing/2014/main" id="{573C46C4-4445-BE03-344A-775C366C3E4E}"/>
              </a:ext>
            </a:extLst>
          </p:cNvPr>
          <p:cNvSpPr>
            <a:spLocks noGrp="1"/>
          </p:cNvSpPr>
          <p:nvPr>
            <p:ph type="body" sz="quarter" idx="12" hasCustomPrompt="1"/>
          </p:nvPr>
        </p:nvSpPr>
        <p:spPr>
          <a:xfrm>
            <a:off x="441372" y="5036707"/>
            <a:ext cx="6839585" cy="488226"/>
          </a:xfrm>
        </p:spPr>
        <p:txBody>
          <a:bodyPr anchor="ctr">
            <a:noAutofit/>
          </a:bodyPr>
          <a:lstStyle>
            <a:lvl1pPr marL="0" indent="0">
              <a:buNone/>
              <a:defRPr sz="20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cxnSp>
        <p:nvCxnSpPr>
          <p:cNvPr id="4" name="Straight Connector 3">
            <a:extLst>
              <a:ext uri="{FF2B5EF4-FFF2-40B4-BE49-F238E27FC236}">
                <a16:creationId xmlns:a16="http://schemas.microsoft.com/office/drawing/2014/main" id="{6BD30126-8544-9DE8-F39D-DD6F9E65C8A7}"/>
              </a:ext>
              <a:ext uri="{C183D7F6-B498-43B3-948B-1728B52AA6E4}">
                <adec:decorative xmlns:adec="http://schemas.microsoft.com/office/drawing/2017/decorative" val="1"/>
              </a:ext>
            </a:extLst>
          </p:cNvPr>
          <p:cNvCxnSpPr>
            <a:cxnSpLocks/>
          </p:cNvCxnSpPr>
          <p:nvPr userDrawn="1"/>
        </p:nvCxnSpPr>
        <p:spPr>
          <a:xfrm>
            <a:off x="441372" y="1667834"/>
            <a:ext cx="6839584"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descr="NC Department of Health and Human Services">
            <a:extLst>
              <a:ext uri="{FF2B5EF4-FFF2-40B4-BE49-F238E27FC236}">
                <a16:creationId xmlns:a16="http://schemas.microsoft.com/office/drawing/2014/main" id="{C71F2B87-53F2-E0C1-D12D-87BE9FCC0E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25329" y="5833005"/>
            <a:ext cx="2044267" cy="778769"/>
          </a:xfrm>
          <a:prstGeom prst="rect">
            <a:avLst/>
          </a:prstGeom>
        </p:spPr>
      </p:pic>
      <p:pic>
        <p:nvPicPr>
          <p:cNvPr id="11" name="Picture 10" descr="A black background with white text&#10;&#10;Description automatically generated">
            <a:extLst>
              <a:ext uri="{FF2B5EF4-FFF2-40B4-BE49-F238E27FC236}">
                <a16:creationId xmlns:a16="http://schemas.microsoft.com/office/drawing/2014/main" id="{783C857E-2157-6A11-5315-2DC15D498AC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3843" y="145418"/>
            <a:ext cx="4310063" cy="1436688"/>
          </a:xfrm>
          <a:prstGeom prst="rect">
            <a:avLst/>
          </a:prstGeom>
        </p:spPr>
      </p:pic>
      <p:cxnSp>
        <p:nvCxnSpPr>
          <p:cNvPr id="17" name="Straight Connector 16">
            <a:extLst>
              <a:ext uri="{FF2B5EF4-FFF2-40B4-BE49-F238E27FC236}">
                <a16:creationId xmlns:a16="http://schemas.microsoft.com/office/drawing/2014/main" id="{43B21674-8190-5FC3-5E29-FF4A4626C261}"/>
              </a:ext>
            </a:extLst>
          </p:cNvPr>
          <p:cNvCxnSpPr>
            <a:cxnSpLocks/>
            <a:stCxn id="15" idx="1"/>
          </p:cNvCxnSpPr>
          <p:nvPr userDrawn="1"/>
        </p:nvCxnSpPr>
        <p:spPr>
          <a:xfrm>
            <a:off x="8439941" y="-16626"/>
            <a:ext cx="546548" cy="6874626"/>
          </a:xfrm>
          <a:prstGeom prst="line">
            <a:avLst/>
          </a:prstGeom>
          <a:ln w="190500">
            <a:solidFill>
              <a:srgbClr val="1C97D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787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107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6" name="Slide Number Placeholder 21">
            <a:extLst>
              <a:ext uri="{FF2B5EF4-FFF2-40B4-BE49-F238E27FC236}">
                <a16:creationId xmlns:a16="http://schemas.microsoft.com/office/drawing/2014/main" id="{72A84BF6-3A54-1E83-4E34-5F69A0703E7F}"/>
              </a:ext>
            </a:extLst>
          </p:cNvPr>
          <p:cNvSpPr txBox="1">
            <a:spLocks/>
          </p:cNvSpPr>
          <p:nvPr userDrawn="1"/>
        </p:nvSpPr>
        <p:spPr>
          <a:xfrm>
            <a:off x="11074400" y="6334836"/>
            <a:ext cx="752131" cy="284692"/>
          </a:xfrm>
          <a:prstGeom prst="rect">
            <a:avLst/>
          </a:prstGeom>
        </p:spPr>
        <p:txBody>
          <a:bodyPr/>
          <a:lstStyle>
            <a:defPPr>
              <a:defRPr lang="en-US"/>
            </a:defPPr>
            <a:lvl1pPr marL="0" algn="r" defTabSz="914400" rtl="0" eaLnBrk="1" latinLnBrk="0" hangingPunct="1">
              <a:defRPr sz="9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z="1200" smtClean="0"/>
              <a:pPr/>
              <a:t>‹#›</a:t>
            </a:fld>
            <a:endParaRPr lang="en-US"/>
          </a:p>
        </p:txBody>
      </p:sp>
    </p:spTree>
    <p:extLst>
      <p:ext uri="{BB962C8B-B14F-4D97-AF65-F5344CB8AC3E}">
        <p14:creationId xmlns:p14="http://schemas.microsoft.com/office/powerpoint/2010/main" val="1536553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02867" y="1541881"/>
            <a:ext cx="8136575" cy="3538504"/>
          </a:xfrm>
        </p:spPr>
        <p:txBody>
          <a:bodyPr>
            <a:noAutofit/>
          </a:bodyPr>
          <a:lstStyle>
            <a:lvl1pPr marL="228600" indent="-228600">
              <a:lnSpc>
                <a:spcPct val="100000"/>
              </a:lnSpc>
              <a:spcBef>
                <a:spcPts val="1200"/>
              </a:spcBef>
              <a:defRPr sz="28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11074400" y="6334836"/>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402867" y="901799"/>
            <a:ext cx="8136575" cy="548640"/>
          </a:xfrm>
        </p:spPr>
        <p:txBody>
          <a:bodyPr anchor="t">
            <a:noAutofit/>
          </a:bodyPr>
          <a:lstStyle>
            <a:lvl1pPr algn="l">
              <a:defRPr sz="3200" b="1" i="0" baseline="0">
                <a:solidFill>
                  <a:srgbClr val="137DAE"/>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2" name="Rectangle 1">
            <a:extLst>
              <a:ext uri="{FF2B5EF4-FFF2-40B4-BE49-F238E27FC236}">
                <a16:creationId xmlns:a16="http://schemas.microsoft.com/office/drawing/2014/main" id="{0D0A7D97-F443-3246-77B3-6A2BC74F5D12}"/>
              </a:ext>
            </a:extLst>
          </p:cNvPr>
          <p:cNvSpPr/>
          <p:nvPr userDrawn="1"/>
        </p:nvSpPr>
        <p:spPr>
          <a:xfrm>
            <a:off x="0" y="0"/>
            <a:ext cx="12192000" cy="6858000"/>
          </a:xfrm>
          <a:prstGeom prst="rect">
            <a:avLst/>
          </a:prstGeom>
          <a:noFill/>
          <a:ln w="114300">
            <a:solidFill>
              <a:srgbClr val="0927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NC Department of Health and Human Services">
            <a:extLst>
              <a:ext uri="{FF2B5EF4-FFF2-40B4-BE49-F238E27FC236}">
                <a16:creationId xmlns:a16="http://schemas.microsoft.com/office/drawing/2014/main" id="{106983F1-326B-C5F4-B000-E6A5393DA7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221" y="6230145"/>
            <a:ext cx="1105978" cy="389383"/>
          </a:xfrm>
          <a:prstGeom prst="rect">
            <a:avLst/>
          </a:prstGeom>
        </p:spPr>
      </p:pic>
      <p:sp>
        <p:nvSpPr>
          <p:cNvPr id="3" name="Pentagon 2">
            <a:extLst>
              <a:ext uri="{FF2B5EF4-FFF2-40B4-BE49-F238E27FC236}">
                <a16:creationId xmlns:a16="http://schemas.microsoft.com/office/drawing/2014/main" id="{C2614EE4-1FD2-C06E-AA16-CAEB4986C95E}"/>
              </a:ext>
            </a:extLst>
          </p:cNvPr>
          <p:cNvSpPr/>
          <p:nvPr userDrawn="1"/>
        </p:nvSpPr>
        <p:spPr>
          <a:xfrm>
            <a:off x="-52808" y="949208"/>
            <a:ext cx="320040" cy="515815"/>
          </a:xfrm>
          <a:prstGeom prst="homePlate">
            <a:avLst/>
          </a:prstGeom>
          <a:solidFill>
            <a:srgbClr val="137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37DAE"/>
              </a:solidFill>
            </a:endParaRPr>
          </a:p>
        </p:txBody>
      </p:sp>
      <p:sp>
        <p:nvSpPr>
          <p:cNvPr id="11" name="Picture Placeholder 10">
            <a:extLst>
              <a:ext uri="{FF2B5EF4-FFF2-40B4-BE49-F238E27FC236}">
                <a16:creationId xmlns:a16="http://schemas.microsoft.com/office/drawing/2014/main" id="{F1CF2923-8359-6F3D-082E-4BE43B11A91D}"/>
              </a:ext>
            </a:extLst>
          </p:cNvPr>
          <p:cNvSpPr>
            <a:spLocks noGrp="1"/>
          </p:cNvSpPr>
          <p:nvPr>
            <p:ph type="pic" sz="quarter" idx="15"/>
          </p:nvPr>
        </p:nvSpPr>
        <p:spPr>
          <a:xfrm>
            <a:off x="8675688" y="949325"/>
            <a:ext cx="3392487" cy="5765800"/>
          </a:xfrm>
        </p:spPr>
        <p:txBody>
          <a:bodyPr/>
          <a:lstStyle/>
          <a:p>
            <a:endParaRPr lang="en-US"/>
          </a:p>
        </p:txBody>
      </p:sp>
    </p:spTree>
    <p:extLst>
      <p:ext uri="{BB962C8B-B14F-4D97-AF65-F5344CB8AC3E}">
        <p14:creationId xmlns:p14="http://schemas.microsoft.com/office/powerpoint/2010/main" val="315964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Bullets">
    <p:bg>
      <p:bgPr>
        <a:solidFill>
          <a:srgbClr val="09274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0A7D97-F443-3246-77B3-6A2BC74F5D12}"/>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92745"/>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402867" y="1541881"/>
            <a:ext cx="11418072" cy="3538504"/>
          </a:xfrm>
        </p:spPr>
        <p:txBody>
          <a:bodyPr>
            <a:noAutofit/>
          </a:bodyPr>
          <a:lstStyle>
            <a:lvl1pPr marL="228600" indent="-228600">
              <a:lnSpc>
                <a:spcPct val="100000"/>
              </a:lnSpc>
              <a:spcBef>
                <a:spcPts val="1200"/>
              </a:spcBef>
              <a:defRPr sz="28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11074400" y="6334836"/>
            <a:ext cx="752131" cy="284692"/>
          </a:xfrm>
          <a:prstGeom prst="rect">
            <a:avLst/>
          </a:prstGeom>
        </p:spPr>
        <p:txBody>
          <a:bodyPr/>
          <a:lstStyle>
            <a:lvl1pPr algn="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402867" y="901799"/>
            <a:ext cx="11418072" cy="548640"/>
          </a:xfrm>
        </p:spPr>
        <p:txBody>
          <a:bodyPr anchor="t">
            <a:noAutofit/>
          </a:bodyPr>
          <a:lstStyle>
            <a:lvl1pPr algn="l">
              <a:defRPr sz="32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14" name="Picture 13" descr="NC Department of Health and Human Services">
            <a:extLst>
              <a:ext uri="{FF2B5EF4-FFF2-40B4-BE49-F238E27FC236}">
                <a16:creationId xmlns:a16="http://schemas.microsoft.com/office/drawing/2014/main" id="{106983F1-326B-C5F4-B000-E6A5393DA7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471" y="6207920"/>
            <a:ext cx="1172306" cy="446593"/>
          </a:xfrm>
          <a:prstGeom prst="rect">
            <a:avLst/>
          </a:prstGeom>
        </p:spPr>
      </p:pic>
    </p:spTree>
    <p:extLst>
      <p:ext uri="{BB962C8B-B14F-4D97-AF65-F5344CB8AC3E}">
        <p14:creationId xmlns:p14="http://schemas.microsoft.com/office/powerpoint/2010/main" val="180610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CAADAD-5A13-24E9-197B-97911030BAF1}"/>
              </a:ext>
              <a:ext uri="{C183D7F6-B498-43B3-948B-1728B52AA6E4}">
                <adec:decorative xmlns:adec="http://schemas.microsoft.com/office/drawing/2017/decorative" val="1"/>
              </a:ext>
            </a:extLst>
          </p:cNvPr>
          <p:cNvSpPr/>
          <p:nvPr userDrawn="1"/>
        </p:nvSpPr>
        <p:spPr>
          <a:xfrm>
            <a:off x="0" y="0"/>
            <a:ext cx="12192000" cy="954124"/>
          </a:xfrm>
          <a:prstGeom prst="rect">
            <a:avLst/>
          </a:prstGeom>
          <a:solidFill>
            <a:srgbClr val="0927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D94B2A7-3C10-44C6-8E2C-D730D1BEF0B8}"/>
              </a:ext>
            </a:extLst>
          </p:cNvPr>
          <p:cNvSpPr>
            <a:spLocks noGrp="1"/>
          </p:cNvSpPr>
          <p:nvPr>
            <p:ph sz="quarter" idx="10"/>
          </p:nvPr>
        </p:nvSpPr>
        <p:spPr>
          <a:xfrm>
            <a:off x="420625" y="1284815"/>
            <a:ext cx="11350752" cy="1477328"/>
          </a:xfrm>
          <a:prstGeom prst="rect">
            <a:avLst/>
          </a:prstGeom>
        </p:spPr>
        <p:txBody>
          <a:bodyPr wrap="square" lIns="0" rIns="0">
            <a:spAutoFit/>
          </a:bodyPr>
          <a:lstStyle>
            <a:lvl1pPr>
              <a:lnSpc>
                <a:spcPct val="100000"/>
              </a:lnSpc>
              <a:spcBef>
                <a:spcPts val="0"/>
              </a:spcBef>
              <a:defRPr sz="1800"/>
            </a:lvl1pPr>
            <a:lvl2pPr>
              <a:lnSpc>
                <a:spcPct val="100000"/>
              </a:lnSpc>
              <a:spcBef>
                <a:spcPts val="0"/>
              </a:spcBef>
              <a:defRPr sz="1800"/>
            </a:lvl2pPr>
            <a:lvl3pPr>
              <a:lnSpc>
                <a:spcPct val="100000"/>
              </a:lnSpc>
              <a:spcBef>
                <a:spcPts val="0"/>
              </a:spcBef>
              <a:defRPr sz="1800"/>
            </a:lvl3pPr>
            <a:lvl4pPr>
              <a:lnSpc>
                <a:spcPct val="100000"/>
              </a:lnSpc>
              <a:spcBef>
                <a:spcPts val="0"/>
              </a:spcBef>
              <a:defRPr sz="1800"/>
            </a:lvl4pPr>
            <a:lvl5pPr>
              <a:lnSpc>
                <a:spcPct val="100000"/>
              </a:lnSpc>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20624" y="185313"/>
            <a:ext cx="11638026" cy="592562"/>
          </a:xfrm>
        </p:spPr>
        <p:txBody>
          <a:bodyPr lIns="0" rIns="0" anchor="ctr"/>
          <a:lstStyle>
            <a:lvl1pPr>
              <a:defRPr sz="2000" b="1" cap="all" spc="130" baseline="0">
                <a:solidFill>
                  <a:schemeClr val="bg1"/>
                </a:solidFill>
                <a:latin typeface="+mn-lt"/>
              </a:defRPr>
            </a:lvl1pPr>
          </a:lstStyle>
          <a:p>
            <a:r>
              <a:rPr lang="en-US"/>
              <a:t>CLICK TO EDIT MASTER TITLE STYLE</a:t>
            </a:r>
          </a:p>
        </p:txBody>
      </p:sp>
      <p:pic>
        <p:nvPicPr>
          <p:cNvPr id="9" name="Picture 8" descr="NC Department of Health and Human Services">
            <a:extLst>
              <a:ext uri="{FF2B5EF4-FFF2-40B4-BE49-F238E27FC236}">
                <a16:creationId xmlns:a16="http://schemas.microsoft.com/office/drawing/2014/main" id="{63175851-4D12-4852-84F5-C13C561B8F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420624" y="6229553"/>
            <a:ext cx="1131146" cy="518014"/>
          </a:xfrm>
          <a:prstGeom prst="rect">
            <a:avLst/>
          </a:prstGeom>
        </p:spPr>
      </p:pic>
      <p:sp>
        <p:nvSpPr>
          <p:cNvPr id="11" name="Holder 6">
            <a:extLst>
              <a:ext uri="{FF2B5EF4-FFF2-40B4-BE49-F238E27FC236}">
                <a16:creationId xmlns:a16="http://schemas.microsoft.com/office/drawing/2014/main" id="{183789D2-8A26-402D-8A27-DE00690B5BEC}"/>
              </a:ext>
            </a:extLst>
          </p:cNvPr>
          <p:cNvSpPr txBox="1">
            <a:spLocks/>
          </p:cNvSpPr>
          <p:nvPr userDrawn="1"/>
        </p:nvSpPr>
        <p:spPr>
          <a:xfrm>
            <a:off x="11352368" y="6403922"/>
            <a:ext cx="419008" cy="169277"/>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1100" smtClean="0">
                <a:solidFill>
                  <a:schemeClr val="tx1"/>
                </a:solidFill>
                <a:latin typeface="+mn-lt"/>
              </a:rPr>
              <a:pPr marL="19049" algn="r"/>
              <a:t>‹#›</a:t>
            </a:fld>
            <a:endParaRPr lang="en-US" sz="999">
              <a:solidFill>
                <a:schemeClr val="tx1"/>
              </a:solidFill>
              <a:latin typeface="+mn-lt"/>
            </a:endParaRPr>
          </a:p>
        </p:txBody>
      </p:sp>
    </p:spTree>
    <p:extLst>
      <p:ext uri="{BB962C8B-B14F-4D97-AF65-F5344CB8AC3E}">
        <p14:creationId xmlns:p14="http://schemas.microsoft.com/office/powerpoint/2010/main" val="3649959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CAADAD-5A13-24E9-197B-97911030BAF1}"/>
              </a:ext>
              <a:ext uri="{C183D7F6-B498-43B3-948B-1728B52AA6E4}">
                <adec:decorative xmlns:adec="http://schemas.microsoft.com/office/drawing/2017/decorative" val="1"/>
              </a:ext>
            </a:extLst>
          </p:cNvPr>
          <p:cNvSpPr/>
          <p:nvPr userDrawn="1"/>
        </p:nvSpPr>
        <p:spPr>
          <a:xfrm>
            <a:off x="0" y="-1"/>
            <a:ext cx="12192000" cy="1859592"/>
          </a:xfrm>
          <a:prstGeom prst="rect">
            <a:avLst/>
          </a:prstGeom>
          <a:solidFill>
            <a:srgbClr val="0927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D94B2A7-3C10-44C6-8E2C-D730D1BEF0B8}"/>
              </a:ext>
            </a:extLst>
          </p:cNvPr>
          <p:cNvSpPr>
            <a:spLocks noGrp="1"/>
          </p:cNvSpPr>
          <p:nvPr>
            <p:ph sz="quarter" idx="10"/>
          </p:nvPr>
        </p:nvSpPr>
        <p:spPr>
          <a:xfrm>
            <a:off x="420625" y="2182563"/>
            <a:ext cx="11350752" cy="1477328"/>
          </a:xfrm>
          <a:prstGeom prst="rect">
            <a:avLst/>
          </a:prstGeom>
        </p:spPr>
        <p:txBody>
          <a:bodyPr wrap="square" lIns="0" rIns="0">
            <a:spAutoFit/>
          </a:bodyPr>
          <a:lstStyle>
            <a:lvl1pPr>
              <a:lnSpc>
                <a:spcPct val="100000"/>
              </a:lnSpc>
              <a:spcBef>
                <a:spcPts val="0"/>
              </a:spcBef>
              <a:defRPr sz="1800"/>
            </a:lvl1pPr>
            <a:lvl2pPr>
              <a:lnSpc>
                <a:spcPct val="100000"/>
              </a:lnSpc>
              <a:spcBef>
                <a:spcPts val="0"/>
              </a:spcBef>
              <a:defRPr sz="1800"/>
            </a:lvl2pPr>
            <a:lvl3pPr>
              <a:lnSpc>
                <a:spcPct val="100000"/>
              </a:lnSpc>
              <a:spcBef>
                <a:spcPts val="0"/>
              </a:spcBef>
              <a:defRPr sz="1800"/>
            </a:lvl3pPr>
            <a:lvl4pPr>
              <a:lnSpc>
                <a:spcPct val="100000"/>
              </a:lnSpc>
              <a:spcBef>
                <a:spcPts val="0"/>
              </a:spcBef>
              <a:defRPr sz="1800"/>
            </a:lvl4pPr>
            <a:lvl5pPr>
              <a:lnSpc>
                <a:spcPct val="100000"/>
              </a:lnSpc>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NC Department of Health and Human Services">
            <a:extLst>
              <a:ext uri="{FF2B5EF4-FFF2-40B4-BE49-F238E27FC236}">
                <a16:creationId xmlns:a16="http://schemas.microsoft.com/office/drawing/2014/main" id="{63175851-4D12-4852-84F5-C13C561B8F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420624" y="6229553"/>
            <a:ext cx="1131146" cy="518014"/>
          </a:xfrm>
          <a:prstGeom prst="rect">
            <a:avLst/>
          </a:prstGeom>
        </p:spPr>
      </p:pic>
      <p:sp>
        <p:nvSpPr>
          <p:cNvPr id="11" name="Holder 6">
            <a:extLst>
              <a:ext uri="{FF2B5EF4-FFF2-40B4-BE49-F238E27FC236}">
                <a16:creationId xmlns:a16="http://schemas.microsoft.com/office/drawing/2014/main" id="{183789D2-8A26-402D-8A27-DE00690B5BEC}"/>
              </a:ext>
            </a:extLst>
          </p:cNvPr>
          <p:cNvSpPr txBox="1">
            <a:spLocks/>
          </p:cNvSpPr>
          <p:nvPr userDrawn="1"/>
        </p:nvSpPr>
        <p:spPr>
          <a:xfrm>
            <a:off x="11352368" y="6411616"/>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mn-lt"/>
              </a:rPr>
              <a:pPr marL="19049" algn="r"/>
              <a:t>‹#›</a:t>
            </a:fld>
            <a:endParaRPr lang="en-US" sz="999">
              <a:solidFill>
                <a:srgbClr val="808080"/>
              </a:solidFill>
              <a:latin typeface="+mn-lt"/>
            </a:endParaRPr>
          </a:p>
        </p:txBody>
      </p:sp>
      <p:sp>
        <p:nvSpPr>
          <p:cNvPr id="7" name="Title 1">
            <a:extLst>
              <a:ext uri="{FF2B5EF4-FFF2-40B4-BE49-F238E27FC236}">
                <a16:creationId xmlns:a16="http://schemas.microsoft.com/office/drawing/2014/main" id="{9630B498-DEE3-1B79-3F9F-B098B3790EA0}"/>
              </a:ext>
            </a:extLst>
          </p:cNvPr>
          <p:cNvSpPr>
            <a:spLocks noGrp="1"/>
          </p:cNvSpPr>
          <p:nvPr>
            <p:ph type="title" hasCustomPrompt="1"/>
          </p:nvPr>
        </p:nvSpPr>
        <p:spPr>
          <a:xfrm>
            <a:off x="402867" y="901799"/>
            <a:ext cx="11418072" cy="548640"/>
          </a:xfrm>
        </p:spPr>
        <p:txBody>
          <a:bodyPr anchor="t">
            <a:noAutofit/>
          </a:bodyPr>
          <a:lstStyle>
            <a:lvl1pPr algn="l">
              <a:defRPr sz="32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Tree>
    <p:extLst>
      <p:ext uri="{BB962C8B-B14F-4D97-AF65-F5344CB8AC3E}">
        <p14:creationId xmlns:p14="http://schemas.microsoft.com/office/powerpoint/2010/main" val="3637142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CAADAD-5A13-24E9-197B-97911030BAF1}"/>
              </a:ext>
              <a:ext uri="{C183D7F6-B498-43B3-948B-1728B52AA6E4}">
                <adec:decorative xmlns:adec="http://schemas.microsoft.com/office/drawing/2017/decorative" val="1"/>
              </a:ext>
            </a:extLst>
          </p:cNvPr>
          <p:cNvSpPr/>
          <p:nvPr userDrawn="1"/>
        </p:nvSpPr>
        <p:spPr>
          <a:xfrm>
            <a:off x="0" y="-1"/>
            <a:ext cx="12192000" cy="1859592"/>
          </a:xfrm>
          <a:prstGeom prst="rect">
            <a:avLst/>
          </a:prstGeom>
          <a:solidFill>
            <a:srgbClr val="0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D94B2A7-3C10-44C6-8E2C-D730D1BEF0B8}"/>
              </a:ext>
            </a:extLst>
          </p:cNvPr>
          <p:cNvSpPr>
            <a:spLocks noGrp="1"/>
          </p:cNvSpPr>
          <p:nvPr>
            <p:ph sz="quarter" idx="10"/>
          </p:nvPr>
        </p:nvSpPr>
        <p:spPr>
          <a:xfrm>
            <a:off x="420625" y="2182563"/>
            <a:ext cx="11350752" cy="1477328"/>
          </a:xfrm>
          <a:prstGeom prst="rect">
            <a:avLst/>
          </a:prstGeom>
        </p:spPr>
        <p:txBody>
          <a:bodyPr wrap="square" lIns="0" rIns="0">
            <a:spAutoFit/>
          </a:bodyPr>
          <a:lstStyle>
            <a:lvl1pPr>
              <a:lnSpc>
                <a:spcPct val="100000"/>
              </a:lnSpc>
              <a:spcBef>
                <a:spcPts val="0"/>
              </a:spcBef>
              <a:defRPr sz="1800"/>
            </a:lvl1pPr>
            <a:lvl2pPr>
              <a:lnSpc>
                <a:spcPct val="100000"/>
              </a:lnSpc>
              <a:spcBef>
                <a:spcPts val="0"/>
              </a:spcBef>
              <a:defRPr sz="1800"/>
            </a:lvl2pPr>
            <a:lvl3pPr>
              <a:lnSpc>
                <a:spcPct val="100000"/>
              </a:lnSpc>
              <a:spcBef>
                <a:spcPts val="0"/>
              </a:spcBef>
              <a:defRPr sz="1800"/>
            </a:lvl3pPr>
            <a:lvl4pPr>
              <a:lnSpc>
                <a:spcPct val="100000"/>
              </a:lnSpc>
              <a:spcBef>
                <a:spcPts val="0"/>
              </a:spcBef>
              <a:defRPr sz="1800"/>
            </a:lvl4pPr>
            <a:lvl5pPr>
              <a:lnSpc>
                <a:spcPct val="100000"/>
              </a:lnSpc>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9630B498-DEE3-1B79-3F9F-B098B3790EA0}"/>
              </a:ext>
            </a:extLst>
          </p:cNvPr>
          <p:cNvSpPr>
            <a:spLocks noGrp="1"/>
          </p:cNvSpPr>
          <p:nvPr>
            <p:ph type="title" hasCustomPrompt="1"/>
          </p:nvPr>
        </p:nvSpPr>
        <p:spPr>
          <a:xfrm>
            <a:off x="402867" y="901799"/>
            <a:ext cx="11418072" cy="548640"/>
          </a:xfrm>
        </p:spPr>
        <p:txBody>
          <a:bodyPr anchor="t">
            <a:noAutofit/>
          </a:bodyPr>
          <a:lstStyle>
            <a:lvl1pPr algn="l">
              <a:defRPr sz="32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5" name="Picture 4" descr="Logo for the NC Department of Health and Human Services">
            <a:extLst>
              <a:ext uri="{FF2B5EF4-FFF2-40B4-BE49-F238E27FC236}">
                <a16:creationId xmlns:a16="http://schemas.microsoft.com/office/drawing/2014/main" id="{C5D61731-78C8-13E4-6738-B64D3140D45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4323" y="6168985"/>
            <a:ext cx="1339457" cy="50258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21">
            <a:extLst>
              <a:ext uri="{FF2B5EF4-FFF2-40B4-BE49-F238E27FC236}">
                <a16:creationId xmlns:a16="http://schemas.microsoft.com/office/drawing/2014/main" id="{68929273-5E22-6942-22F7-C6A827680BA3}"/>
              </a:ext>
            </a:extLst>
          </p:cNvPr>
          <p:cNvSpPr>
            <a:spLocks noGrp="1"/>
          </p:cNvSpPr>
          <p:nvPr>
            <p:ph type="sldNum" sz="quarter" idx="14"/>
          </p:nvPr>
        </p:nvSpPr>
        <p:spPr>
          <a:xfrm>
            <a:off x="11074400" y="6334836"/>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92765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B0FC8-303E-2C81-A820-D799EF6229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197365-C8FC-BABC-C9A2-0956502E3F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F10A5D-6939-C1E2-2D54-7AE3A8DA184B}"/>
              </a:ext>
            </a:extLst>
          </p:cNvPr>
          <p:cNvSpPr>
            <a:spLocks noGrp="1"/>
          </p:cNvSpPr>
          <p:nvPr>
            <p:ph type="dt" sz="half" idx="10"/>
          </p:nvPr>
        </p:nvSpPr>
        <p:spPr/>
        <p:txBody>
          <a:bodyPr/>
          <a:lstStyle/>
          <a:p>
            <a:fld id="{846CE7D5-CF57-46EF-B807-FDD0502418D4}" type="datetimeFigureOut">
              <a:rPr lang="en-US" smtClean="0"/>
              <a:t>8/15/2024</a:t>
            </a:fld>
            <a:endParaRPr lang="en-US"/>
          </a:p>
        </p:txBody>
      </p:sp>
      <p:sp>
        <p:nvSpPr>
          <p:cNvPr id="5" name="Footer Placeholder 4">
            <a:extLst>
              <a:ext uri="{FF2B5EF4-FFF2-40B4-BE49-F238E27FC236}">
                <a16:creationId xmlns:a16="http://schemas.microsoft.com/office/drawing/2014/main" id="{F76880AF-AC56-6022-19DD-CCBBE69747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4C6A87-14E7-BD98-727B-8BDF04EF2448}"/>
              </a:ext>
            </a:extLst>
          </p:cNvPr>
          <p:cNvSpPr>
            <a:spLocks noGrp="1"/>
          </p:cNvSpPr>
          <p:nvPr>
            <p:ph type="sldNum" sz="quarter" idx="12"/>
          </p:nvPr>
        </p:nvSpPr>
        <p:spPr/>
        <p:txBody>
          <a:bodyPr/>
          <a:lstStyle/>
          <a:p>
            <a:fld id="{330EA680-D336-4FF7-8B7A-9848BB0A1C32}" type="slidenum">
              <a:rPr lang="en-US" smtClean="0"/>
              <a:t>‹#›</a:t>
            </a:fld>
            <a:endParaRPr lang="en-US"/>
          </a:p>
        </p:txBody>
      </p:sp>
      <p:sp>
        <p:nvSpPr>
          <p:cNvPr id="7" name="Slide Number Placeholder 21">
            <a:extLst>
              <a:ext uri="{FF2B5EF4-FFF2-40B4-BE49-F238E27FC236}">
                <a16:creationId xmlns:a16="http://schemas.microsoft.com/office/drawing/2014/main" id="{2CC9ED2C-47BC-22E6-06A5-9B7CC54902CD}"/>
              </a:ext>
            </a:extLst>
          </p:cNvPr>
          <p:cNvSpPr txBox="1">
            <a:spLocks/>
          </p:cNvSpPr>
          <p:nvPr userDrawn="1"/>
        </p:nvSpPr>
        <p:spPr>
          <a:xfrm>
            <a:off x="11074400" y="6334836"/>
            <a:ext cx="752131" cy="284692"/>
          </a:xfrm>
          <a:prstGeom prst="rect">
            <a:avLst/>
          </a:prstGeom>
        </p:spPr>
        <p:txBody>
          <a:bodyPr/>
          <a:lstStyle>
            <a:defPPr>
              <a:defRPr lang="en-US"/>
            </a:defPPr>
            <a:lvl1pPr marL="0" algn="r" defTabSz="914400" rtl="0" eaLnBrk="1" latinLnBrk="0" hangingPunct="1">
              <a:defRPr sz="9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mtClean="0"/>
              <a:pPr/>
              <a:t>‹#›</a:t>
            </a:fld>
            <a:endParaRPr lang="en-US"/>
          </a:p>
        </p:txBody>
      </p:sp>
    </p:spTree>
    <p:extLst>
      <p:ext uri="{BB962C8B-B14F-4D97-AF65-F5344CB8AC3E}">
        <p14:creationId xmlns:p14="http://schemas.microsoft.com/office/powerpoint/2010/main" val="2211040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Footer">
    <p:spTree>
      <p:nvGrpSpPr>
        <p:cNvPr id="1" name=""/>
        <p:cNvGrpSpPr/>
        <p:nvPr/>
      </p:nvGrpSpPr>
      <p:grpSpPr>
        <a:xfrm>
          <a:off x="0" y="0"/>
          <a:ext cx="0" cy="0"/>
          <a:chOff x="0" y="0"/>
          <a:chExt cx="0" cy="0"/>
        </a:xfrm>
      </p:grpSpPr>
      <p:sp>
        <p:nvSpPr>
          <p:cNvPr id="8" name="Rectangle 7"/>
          <p:cNvSpPr/>
          <p:nvPr userDrawn="1"/>
        </p:nvSpPr>
        <p:spPr>
          <a:xfrm>
            <a:off x="0" y="3860"/>
            <a:ext cx="12192000" cy="548640"/>
          </a:xfrm>
          <a:prstGeom prst="rect">
            <a:avLst/>
          </a:prstGeom>
          <a:solidFill>
            <a:srgbClr val="E9F0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207207" y="6243108"/>
            <a:ext cx="11777583" cy="330200"/>
          </a:xfrm>
          <a:prstGeom prst="rect">
            <a:avLst/>
          </a:prstGeom>
          <a:noFill/>
        </p:spPr>
        <p:txBody>
          <a:bodyPr anchor="b">
            <a:noAutofit/>
          </a:bodyPr>
          <a:lstStyle>
            <a:lvl1pPr marL="0" indent="0">
              <a:lnSpc>
                <a:spcPct val="100000"/>
              </a:lnSpc>
              <a:spcBef>
                <a:spcPts val="0"/>
              </a:spcBef>
              <a:buNone/>
              <a:defRPr sz="1200" b="0" i="0" baseline="0">
                <a:latin typeface="Franklin Gothic Medium Cond" panose="020B0606030402020204" pitchFamily="34" charset="0"/>
                <a:ea typeface="Franklin Gothic Medium Cond" panose="020B0606030402020204" pitchFamily="34" charset="0"/>
                <a:cs typeface="Arial" panose="020B0604020202020204" pitchFamily="34" charset="0"/>
              </a:defRPr>
            </a:lvl1pPr>
          </a:lstStyle>
          <a:p>
            <a:pPr lvl="0"/>
            <a:r>
              <a:rPr lang="en-US"/>
              <a:t>Click to add footnote, reference or source</a:t>
            </a:r>
          </a:p>
        </p:txBody>
      </p:sp>
      <p:sp>
        <p:nvSpPr>
          <p:cNvPr id="2" name="Title 1"/>
          <p:cNvSpPr>
            <a:spLocks noGrp="1"/>
          </p:cNvSpPr>
          <p:nvPr>
            <p:ph type="title" hasCustomPrompt="1"/>
          </p:nvPr>
        </p:nvSpPr>
        <p:spPr>
          <a:xfrm>
            <a:off x="207208" y="10372"/>
            <a:ext cx="11777584" cy="542129"/>
          </a:xfrm>
          <a:prstGeom prst="rect">
            <a:avLst/>
          </a:prstGeom>
        </p:spPr>
        <p:txBody>
          <a:bodyPr anchor="t">
            <a:noAutofit/>
          </a:bodyPr>
          <a:lstStyle>
            <a:lvl1pPr algn="l">
              <a:lnSpc>
                <a:spcPct val="100000"/>
              </a:lnSpc>
              <a:defRPr sz="3200" b="0" i="0" baseline="0">
                <a:solidFill>
                  <a:schemeClr val="tx2">
                    <a:lumMod val="75000"/>
                  </a:schemeClr>
                </a:solidFill>
                <a:latin typeface="Franklin Gothic Demi Cond" panose="020B0706030402020204" pitchFamily="34" charset="0"/>
                <a:ea typeface="Franklin Gothic Demi Cond" panose="020B0706030402020204" pitchFamily="34" charset="0"/>
                <a:cs typeface="Arial" panose="020B0604020202020204" pitchFamily="34" charset="0"/>
              </a:defRPr>
            </a:lvl1pPr>
          </a:lstStyle>
          <a:p>
            <a:r>
              <a:rPr lang="en-US"/>
              <a:t>Click to add title, 1 line max, lower case</a:t>
            </a:r>
          </a:p>
        </p:txBody>
      </p:sp>
    </p:spTree>
    <p:extLst>
      <p:ext uri="{BB962C8B-B14F-4D97-AF65-F5344CB8AC3E}">
        <p14:creationId xmlns:p14="http://schemas.microsoft.com/office/powerpoint/2010/main" val="3898353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er-Bullets-Footer">
    <p:spTree>
      <p:nvGrpSpPr>
        <p:cNvPr id="1" name=""/>
        <p:cNvGrpSpPr/>
        <p:nvPr/>
      </p:nvGrpSpPr>
      <p:grpSpPr>
        <a:xfrm>
          <a:off x="0" y="0"/>
          <a:ext cx="0" cy="0"/>
          <a:chOff x="0" y="0"/>
          <a:chExt cx="0" cy="0"/>
        </a:xfrm>
      </p:grpSpPr>
      <p:sp>
        <p:nvSpPr>
          <p:cNvPr id="8" name="Rectangle 7"/>
          <p:cNvSpPr/>
          <p:nvPr userDrawn="1"/>
        </p:nvSpPr>
        <p:spPr>
          <a:xfrm>
            <a:off x="0" y="3860"/>
            <a:ext cx="12192000" cy="548640"/>
          </a:xfrm>
          <a:prstGeom prst="rect">
            <a:avLst/>
          </a:prstGeom>
          <a:solidFill>
            <a:srgbClr val="E9F0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207207" y="6243108"/>
            <a:ext cx="11777583" cy="330200"/>
          </a:xfrm>
          <a:prstGeom prst="rect">
            <a:avLst/>
          </a:prstGeom>
          <a:noFill/>
        </p:spPr>
        <p:txBody>
          <a:bodyPr anchor="b">
            <a:noAutofit/>
          </a:bodyPr>
          <a:lstStyle>
            <a:lvl1pPr marL="0" indent="0">
              <a:lnSpc>
                <a:spcPct val="100000"/>
              </a:lnSpc>
              <a:spcBef>
                <a:spcPts val="0"/>
              </a:spcBef>
              <a:buNone/>
              <a:defRPr sz="1200" b="0" i="0" baseline="0">
                <a:latin typeface="Franklin Gothic Medium Cond" panose="020B0606030402020204" pitchFamily="34" charset="0"/>
                <a:ea typeface="Franklin Gothic Medium Cond" panose="020B0606030402020204" pitchFamily="34" charset="0"/>
                <a:cs typeface="Arial" panose="020B0604020202020204" pitchFamily="34" charset="0"/>
              </a:defRPr>
            </a:lvl1pPr>
          </a:lstStyle>
          <a:p>
            <a:pPr lvl="0"/>
            <a:r>
              <a:rPr lang="en-US"/>
              <a:t>Click to add footnote, reference or source</a:t>
            </a:r>
          </a:p>
        </p:txBody>
      </p:sp>
      <p:sp>
        <p:nvSpPr>
          <p:cNvPr id="12" name="Text Placeholder 11">
            <a:extLst>
              <a:ext uri="{FF2B5EF4-FFF2-40B4-BE49-F238E27FC236}">
                <a16:creationId xmlns:a16="http://schemas.microsoft.com/office/drawing/2014/main" id="{5B99C3FC-5AF5-4C0E-A082-956E3CCEEE42}"/>
              </a:ext>
            </a:extLst>
          </p:cNvPr>
          <p:cNvSpPr>
            <a:spLocks noGrp="1"/>
          </p:cNvSpPr>
          <p:nvPr>
            <p:ph type="body" sz="quarter" idx="13" hasCustomPrompt="1"/>
          </p:nvPr>
        </p:nvSpPr>
        <p:spPr>
          <a:xfrm>
            <a:off x="207207" y="0"/>
            <a:ext cx="11777133" cy="548640"/>
          </a:xfrm>
          <a:prstGeom prst="rect">
            <a:avLst/>
          </a:prstGeom>
        </p:spPr>
        <p:txBody>
          <a:bodyPr/>
          <a:lstStyle>
            <a:lvl1pPr marL="0" indent="0">
              <a:lnSpc>
                <a:spcPct val="100000"/>
              </a:lnSpc>
              <a:buNone/>
              <a:defRPr sz="3200" b="0">
                <a:solidFill>
                  <a:schemeClr val="tx2">
                    <a:lumMod val="75000"/>
                  </a:schemeClr>
                </a:solidFill>
                <a:latin typeface="Franklin Gothic Demi Cond" panose="020B0706030402020204" pitchFamily="34" charset="0"/>
              </a:defRPr>
            </a:lvl1pPr>
          </a:lstStyle>
          <a:p>
            <a:pPr lvl="0"/>
            <a:r>
              <a:rPr lang="en-US"/>
              <a:t>Click to add title; 1 line max</a:t>
            </a:r>
          </a:p>
        </p:txBody>
      </p:sp>
      <p:sp>
        <p:nvSpPr>
          <p:cNvPr id="14" name="Text Placeholder 13">
            <a:extLst>
              <a:ext uri="{FF2B5EF4-FFF2-40B4-BE49-F238E27FC236}">
                <a16:creationId xmlns:a16="http://schemas.microsoft.com/office/drawing/2014/main" id="{0B62FB87-FD5D-4FE2-9A00-F7FD9B07999A}"/>
              </a:ext>
            </a:extLst>
          </p:cNvPr>
          <p:cNvSpPr>
            <a:spLocks noGrp="1"/>
          </p:cNvSpPr>
          <p:nvPr>
            <p:ph type="body" sz="quarter" idx="14" hasCustomPrompt="1"/>
          </p:nvPr>
        </p:nvSpPr>
        <p:spPr>
          <a:xfrm>
            <a:off x="207434" y="818147"/>
            <a:ext cx="11777133" cy="5420728"/>
          </a:xfrm>
          <a:prstGeom prst="rect">
            <a:avLst/>
          </a:prstGeom>
        </p:spPr>
        <p:txBody>
          <a:bodyPr/>
          <a:lstStyle>
            <a:lvl1pPr marL="288925" indent="-288925">
              <a:lnSpc>
                <a:spcPct val="100000"/>
              </a:lnSpc>
              <a:spcBef>
                <a:spcPts val="0"/>
              </a:spcBef>
              <a:spcAft>
                <a:spcPts val="600"/>
              </a:spcAft>
              <a:defRPr sz="2800" b="0">
                <a:latin typeface="Franklin Gothic Medium" panose="020B0603020102020204" pitchFamily="34" charset="0"/>
              </a:defRPr>
            </a:lvl1pPr>
            <a:lvl2pPr marL="854075" indent="-342900">
              <a:lnSpc>
                <a:spcPct val="100000"/>
              </a:lnSpc>
              <a:spcBef>
                <a:spcPts val="0"/>
              </a:spcBef>
              <a:spcAft>
                <a:spcPts val="600"/>
              </a:spcAft>
              <a:buFont typeface="Courier New" panose="02070309020205020404" pitchFamily="49" charset="0"/>
              <a:buChar char="o"/>
              <a:defRPr sz="2400" b="0">
                <a:latin typeface="Franklin Gothic Medium" panose="020B0603020102020204" pitchFamily="34" charset="0"/>
              </a:defRPr>
            </a:lvl2pPr>
            <a:lvl3pPr marL="1311275" indent="-276225">
              <a:lnSpc>
                <a:spcPct val="100000"/>
              </a:lnSpc>
              <a:spcBef>
                <a:spcPts val="0"/>
              </a:spcBef>
              <a:spcAft>
                <a:spcPts val="600"/>
              </a:spcAft>
              <a:buFont typeface="Franklin Gothic Medium" panose="020B0603020102020204" pitchFamily="34" charset="0"/>
              <a:buChar char="−"/>
              <a:defRPr sz="2000" b="0">
                <a:latin typeface="Franklin Gothic Medium" panose="020B0603020102020204" pitchFamily="34" charset="0"/>
              </a:defRPr>
            </a:lvl3pPr>
          </a:lstStyle>
          <a:p>
            <a:pPr lvl="0"/>
            <a:r>
              <a:rPr lang="en-US"/>
              <a:t>Click to add bullet level 1</a:t>
            </a:r>
          </a:p>
          <a:p>
            <a:pPr lvl="1"/>
            <a:r>
              <a:rPr lang="en-US"/>
              <a:t>Click to add bullet level 2</a:t>
            </a:r>
          </a:p>
          <a:p>
            <a:pPr lvl="2"/>
            <a:r>
              <a:rPr lang="en-US"/>
              <a:t>Click to add bullet level 3</a:t>
            </a:r>
          </a:p>
        </p:txBody>
      </p:sp>
    </p:spTree>
    <p:extLst>
      <p:ext uri="{BB962C8B-B14F-4D97-AF65-F5344CB8AC3E}">
        <p14:creationId xmlns:p14="http://schemas.microsoft.com/office/powerpoint/2010/main" val="1504438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84099687"/>
      </p:ext>
    </p:extLst>
  </p:cSld>
  <p:clrMap bg1="lt1" tx1="dk1" bg2="lt2" tx2="dk2" accent1="accent1" accent2="accent2" accent3="accent3" accent4="accent4" accent5="accent5" accent6="accent6" hlink="hlink" folHlink="folHlink"/>
  <p:sldLayoutIdLst>
    <p:sldLayoutId id="2147483746" r:id="rId1"/>
    <p:sldLayoutId id="2147483748" r:id="rId2"/>
    <p:sldLayoutId id="2147483763" r:id="rId3"/>
    <p:sldLayoutId id="2147483761" r:id="rId4"/>
    <p:sldLayoutId id="2147483762" r:id="rId5"/>
    <p:sldLayoutId id="2147483770" r:id="rId6"/>
    <p:sldLayoutId id="2147483764" r:id="rId7"/>
    <p:sldLayoutId id="2147483765" r:id="rId8"/>
    <p:sldLayoutId id="2147483766" r:id="rId9"/>
    <p:sldLayoutId id="2147483768" r:id="rId10"/>
    <p:sldLayoutId id="2147483769" r:id="rId11"/>
  </p:sldLayoutIdLst>
  <p:hf hdr="0" dt="0"/>
  <p:txStyles>
    <p:titleStyle>
      <a:lvl1pPr algn="l" defTabSz="685800" rtl="0" eaLnBrk="1" latinLnBrk="0" hangingPunct="1">
        <a:lnSpc>
          <a:spcPct val="90000"/>
        </a:lnSpc>
        <a:spcBef>
          <a:spcPct val="0"/>
        </a:spcBef>
        <a:buNone/>
        <a:defRPr sz="32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685800" rtl="0" eaLnBrk="1" latinLnBrk="0" hangingPunct="1">
        <a:lnSpc>
          <a:spcPct val="90000"/>
        </a:lnSpc>
        <a:spcBef>
          <a:spcPts val="750"/>
        </a:spcBef>
        <a:buFont typeface="Arial" panose="020B0604020202020204" pitchFamily="34" charset="0"/>
        <a:buChar char="•"/>
        <a:defRPr sz="28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11.xml"/><Relationship Id="rId6" Type="http://schemas.openxmlformats.org/officeDocument/2006/relationships/image" Target="../media/image34.svg"/><Relationship Id="rId11" Type="http://schemas.openxmlformats.org/officeDocument/2006/relationships/image" Target="../media/image39.sv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svg"/><Relationship Id="rId9" Type="http://schemas.openxmlformats.org/officeDocument/2006/relationships/image" Target="../media/image37.sv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hyperlink" Target="https://www.partnersbhm.org/" TargetMode="External"/><Relationship Id="rId7" Type="http://schemas.openxmlformats.org/officeDocument/2006/relationships/image" Target="../media/image9.png"/><Relationship Id="rId2" Type="http://schemas.openxmlformats.org/officeDocument/2006/relationships/hyperlink" Target="https://www.alliancehealthplan.org/" TargetMode="External"/><Relationship Id="rId1" Type="http://schemas.openxmlformats.org/officeDocument/2006/relationships/slideLayout" Target="../slideLayouts/slideLayout11.xml"/><Relationship Id="rId6" Type="http://schemas.openxmlformats.org/officeDocument/2006/relationships/hyperlink" Target="https://medicaid.ncdhhs.gov/tailored-care-management" TargetMode="External"/><Relationship Id="rId5" Type="http://schemas.openxmlformats.org/officeDocument/2006/relationships/hyperlink" Target="https://www.vayahealth.com/" TargetMode="External"/><Relationship Id="rId4" Type="http://schemas.openxmlformats.org/officeDocument/2006/relationships/hyperlink" Target="https://www.trilliumhealthresources.org/"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22.svg"/><Relationship Id="rId12"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0C53A0-A215-00F9-E23F-77EDEDDE3855}"/>
              </a:ext>
            </a:extLst>
          </p:cNvPr>
          <p:cNvSpPr>
            <a:spLocks noGrp="1"/>
          </p:cNvSpPr>
          <p:nvPr>
            <p:ph type="title"/>
          </p:nvPr>
        </p:nvSpPr>
        <p:spPr>
          <a:xfrm>
            <a:off x="615759" y="180781"/>
            <a:ext cx="11638026" cy="592562"/>
          </a:xfrm>
        </p:spPr>
        <p:txBody>
          <a:bodyPr>
            <a:noAutofit/>
          </a:bodyPr>
          <a:lstStyle/>
          <a:p>
            <a:r>
              <a:rPr lang="en-US">
                <a:latin typeface="Arial"/>
                <a:cs typeface="Arial"/>
              </a:rPr>
              <a:t>TAILORED CARE MANAGEMENT ESSENTIALS PRESENTATION</a:t>
            </a:r>
            <a:endParaRPr lang="en-US">
              <a:latin typeface="Arial"/>
              <a:cs typeface="Arial" panose="020B0604020202020204" pitchFamily="34" charset="0"/>
            </a:endParaRPr>
          </a:p>
        </p:txBody>
      </p:sp>
      <p:sp>
        <p:nvSpPr>
          <p:cNvPr id="6" name="TextBox 5">
            <a:extLst>
              <a:ext uri="{FF2B5EF4-FFF2-40B4-BE49-F238E27FC236}">
                <a16:creationId xmlns:a16="http://schemas.microsoft.com/office/drawing/2014/main" id="{9C92BFFB-9DC7-7901-5A8F-48DB22985639}"/>
              </a:ext>
            </a:extLst>
          </p:cNvPr>
          <p:cNvSpPr txBox="1"/>
          <p:nvPr/>
        </p:nvSpPr>
        <p:spPr>
          <a:xfrm>
            <a:off x="549189" y="1683869"/>
            <a:ext cx="20292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rgbClr val="003764"/>
                </a:solidFill>
                <a:latin typeface="Arial Black"/>
                <a:cs typeface="Arial"/>
              </a:rPr>
              <a:t>AUDIENCE</a:t>
            </a:r>
          </a:p>
        </p:txBody>
      </p:sp>
      <p:sp>
        <p:nvSpPr>
          <p:cNvPr id="2" name="TextBox 1">
            <a:extLst>
              <a:ext uri="{FF2B5EF4-FFF2-40B4-BE49-F238E27FC236}">
                <a16:creationId xmlns:a16="http://schemas.microsoft.com/office/drawing/2014/main" id="{81C2CF07-59D9-AC3B-BA7B-B66000348317}"/>
              </a:ext>
            </a:extLst>
          </p:cNvPr>
          <p:cNvSpPr txBox="1"/>
          <p:nvPr/>
        </p:nvSpPr>
        <p:spPr>
          <a:xfrm>
            <a:off x="2380593" y="1414859"/>
            <a:ext cx="928692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Tx/>
              <a:buAutoNum type="arabicPeriod"/>
            </a:pPr>
            <a:r>
              <a:rPr lang="en-US" b="1">
                <a:solidFill>
                  <a:srgbClr val="003764"/>
                </a:solidFill>
                <a:latin typeface="Arial"/>
                <a:cs typeface="Arial"/>
              </a:rPr>
              <a:t>August launch</a:t>
            </a:r>
            <a:r>
              <a:rPr lang="en-US">
                <a:solidFill>
                  <a:srgbClr val="003764"/>
                </a:solidFill>
                <a:latin typeface="Arial"/>
                <a:cs typeface="Arial"/>
              </a:rPr>
              <a:t>: focused on NC Medicaid Direct and Tailored Plan members.</a:t>
            </a:r>
          </a:p>
          <a:p>
            <a:pPr marL="342900" indent="-342900">
              <a:buAutoNum type="arabicPeriod"/>
            </a:pPr>
            <a:r>
              <a:rPr lang="en-US">
                <a:solidFill>
                  <a:srgbClr val="003764"/>
                </a:solidFill>
                <a:cs typeface="Arial"/>
              </a:rPr>
              <a:t>A</a:t>
            </a:r>
            <a:r>
              <a:rPr lang="en-US">
                <a:solidFill>
                  <a:srgbClr val="003764"/>
                </a:solidFill>
                <a:latin typeface="Arial"/>
                <a:cs typeface="Arial"/>
              </a:rPr>
              <a:t> caregiver or beneficiary looking for greater detail.</a:t>
            </a:r>
          </a:p>
          <a:p>
            <a:pPr marL="342900" indent="-342900">
              <a:buAutoNum type="arabicPeriod"/>
            </a:pPr>
            <a:r>
              <a:rPr lang="en-US">
                <a:solidFill>
                  <a:srgbClr val="003764"/>
                </a:solidFill>
                <a:latin typeface="Arial"/>
                <a:cs typeface="Arial"/>
              </a:rPr>
              <a:t>A stakeholder, advocate or navigator.</a:t>
            </a:r>
          </a:p>
        </p:txBody>
      </p:sp>
      <p:sp>
        <p:nvSpPr>
          <p:cNvPr id="5" name="Rectangle 4">
            <a:extLst>
              <a:ext uri="{FF2B5EF4-FFF2-40B4-BE49-F238E27FC236}">
                <a16:creationId xmlns:a16="http://schemas.microsoft.com/office/drawing/2014/main" id="{FEB0C18C-0107-5FEA-0FE9-24F1C811CCD5}"/>
              </a:ext>
              <a:ext uri="{C183D7F6-B498-43B3-948B-1728B52AA6E4}">
                <adec:decorative xmlns:adec="http://schemas.microsoft.com/office/drawing/2017/decorative" val="1"/>
              </a:ext>
            </a:extLst>
          </p:cNvPr>
          <p:cNvSpPr/>
          <p:nvPr/>
        </p:nvSpPr>
        <p:spPr>
          <a:xfrm>
            <a:off x="441372" y="1345468"/>
            <a:ext cx="11325007" cy="1007368"/>
          </a:xfrm>
          <a:prstGeom prst="rect">
            <a:avLst/>
          </a:prstGeom>
          <a:noFill/>
          <a:ln>
            <a:solidFill>
              <a:srgbClr val="00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E1CDF66-1C51-2103-5BDC-3E4A20AFA9B1}"/>
              </a:ext>
            </a:extLst>
          </p:cNvPr>
          <p:cNvSpPr txBox="1"/>
          <p:nvPr/>
        </p:nvSpPr>
        <p:spPr>
          <a:xfrm>
            <a:off x="478118" y="2371080"/>
            <a:ext cx="11235763" cy="3478132"/>
          </a:xfrm>
          <a:prstGeom prst="rect">
            <a:avLst/>
          </a:prstGeom>
          <a:noFill/>
          <a:ln>
            <a:noFill/>
          </a:ln>
        </p:spPr>
        <p:txBody>
          <a:bodyPr wrap="square" lIns="182880" tIns="182880" rIns="182880" bIns="182880" rtlCol="0" anchor="t">
            <a:spAutoFit/>
          </a:bodyPr>
          <a:lstStyle/>
          <a:p>
            <a:pPr>
              <a:lnSpc>
                <a:spcPct val="120101"/>
              </a:lnSpc>
              <a:defRPr/>
            </a:pPr>
            <a:r>
              <a:rPr lang="en-US" b="1">
                <a:solidFill>
                  <a:srgbClr val="212529"/>
                </a:solidFill>
                <a:latin typeface="Arial"/>
                <a:cs typeface="Arial"/>
              </a:rPr>
              <a:t>This presentation </a:t>
            </a:r>
            <a:r>
              <a:rPr kumimoji="0" lang="en-US" b="1" i="0" u="none" strike="noStrike" kern="1200" cap="none" spc="0" normalizeH="0" baseline="0" noProof="0">
                <a:ln>
                  <a:noFill/>
                </a:ln>
                <a:solidFill>
                  <a:srgbClr val="212529"/>
                </a:solidFill>
                <a:effectLst/>
                <a:uLnTx/>
                <a:uFillTx/>
                <a:latin typeface="Arial"/>
                <a:cs typeface="Arial"/>
              </a:rPr>
              <a:t>communicates key information, answers to FAQs</a:t>
            </a:r>
            <a:r>
              <a:rPr lang="en-US" b="1">
                <a:solidFill>
                  <a:srgbClr val="212529"/>
                </a:solidFill>
                <a:latin typeface="Arial"/>
                <a:cs typeface="Arial"/>
              </a:rPr>
              <a:t>, </a:t>
            </a:r>
            <a:r>
              <a:rPr kumimoji="0" lang="en-US" b="1" i="0" u="none" strike="noStrike" kern="1200" cap="none" spc="0" normalizeH="0" baseline="0" noProof="0">
                <a:ln>
                  <a:noFill/>
                </a:ln>
                <a:solidFill>
                  <a:srgbClr val="212529"/>
                </a:solidFill>
                <a:effectLst/>
                <a:uLnTx/>
                <a:uFillTx/>
                <a:latin typeface="Arial"/>
                <a:cs typeface="Arial"/>
              </a:rPr>
              <a:t>and </a:t>
            </a:r>
            <a:r>
              <a:rPr lang="en-US" b="1">
                <a:solidFill>
                  <a:srgbClr val="212529"/>
                </a:solidFill>
                <a:latin typeface="Arial"/>
                <a:cs typeface="Arial"/>
              </a:rPr>
              <a:t>services available via Tailored Care Management</a:t>
            </a:r>
            <a:r>
              <a:rPr kumimoji="0" lang="en-US" b="1" i="0" u="none" strike="noStrike" kern="1200" cap="none" spc="0" normalizeH="0" baseline="0" noProof="0">
                <a:ln>
                  <a:noFill/>
                </a:ln>
                <a:solidFill>
                  <a:srgbClr val="212529"/>
                </a:solidFill>
                <a:effectLst/>
                <a:uLnTx/>
                <a:uFillTx/>
                <a:latin typeface="Arial"/>
                <a:cs typeface="Arial"/>
              </a:rPr>
              <a:t> to help</a:t>
            </a:r>
            <a:r>
              <a:rPr lang="en-US" b="1">
                <a:solidFill>
                  <a:srgbClr val="212529"/>
                </a:solidFill>
                <a:latin typeface="Arial"/>
                <a:cs typeface="Arial"/>
              </a:rPr>
              <a:t> eligible</a:t>
            </a:r>
            <a:r>
              <a:rPr kumimoji="0" lang="en-US" b="1" i="0" u="none" strike="noStrike" kern="1200" cap="none" spc="0" normalizeH="0" baseline="0" noProof="0">
                <a:ln>
                  <a:noFill/>
                </a:ln>
                <a:solidFill>
                  <a:srgbClr val="212529"/>
                </a:solidFill>
                <a:effectLst/>
                <a:uLnTx/>
                <a:uFillTx/>
                <a:latin typeface="Arial"/>
                <a:cs typeface="Arial"/>
              </a:rPr>
              <a:t> North Carolinians </a:t>
            </a:r>
            <a:r>
              <a:rPr lang="en-US" b="1">
                <a:solidFill>
                  <a:srgbClr val="212529"/>
                </a:solidFill>
                <a:latin typeface="Arial"/>
                <a:cs typeface="Arial"/>
              </a:rPr>
              <a:t>improve their well-being</a:t>
            </a:r>
            <a:r>
              <a:rPr kumimoji="0" lang="en-US" b="1" i="0" u="none" strike="noStrike" kern="1200" cap="none" spc="0" normalizeH="0" baseline="0" noProof="0">
                <a:ln>
                  <a:noFill/>
                </a:ln>
                <a:solidFill>
                  <a:srgbClr val="212529"/>
                </a:solidFill>
                <a:effectLst/>
                <a:uLnTx/>
                <a:uFillTx/>
                <a:latin typeface="Arial"/>
                <a:cs typeface="Arial"/>
              </a:rPr>
              <a:t>:</a:t>
            </a:r>
            <a:endParaRPr lang="en-US">
              <a:solidFill>
                <a:srgbClr val="000000"/>
              </a:solidFill>
              <a:cs typeface="Arial"/>
            </a:endParaRPr>
          </a:p>
          <a:p>
            <a:pPr>
              <a:lnSpc>
                <a:spcPct val="270229"/>
              </a:lnSpc>
              <a:defRPr/>
            </a:pPr>
            <a:endParaRPr lang="en-US" sz="800" b="1">
              <a:solidFill>
                <a:srgbClr val="212529"/>
              </a:solidFill>
              <a:cs typeface="Arial"/>
            </a:endParaRPr>
          </a:p>
          <a:p>
            <a:pPr marL="285750" indent="-285750">
              <a:lnSpc>
                <a:spcPct val="120101"/>
              </a:lnSpc>
              <a:buFont typeface="Courier New"/>
              <a:buChar char="o"/>
              <a:defRPr/>
            </a:pPr>
            <a:r>
              <a:rPr lang="en-US">
                <a:cs typeface="Arial"/>
              </a:rPr>
              <a:t>Intended for individuals who want to know more about Tailored Care Management, what they need to do and/or for people who need a way to explain Tailored Care Management services.</a:t>
            </a:r>
          </a:p>
          <a:p>
            <a:pPr marL="285750" indent="-285750">
              <a:lnSpc>
                <a:spcPct val="120101"/>
              </a:lnSpc>
              <a:buFont typeface="Courier New"/>
              <a:buChar char="o"/>
              <a:defRPr/>
            </a:pPr>
            <a:r>
              <a:rPr lang="en-US">
                <a:cs typeface="Arial"/>
              </a:rPr>
              <a:t>Not intended to explain how the system or program works, but rather what's available for members.</a:t>
            </a:r>
          </a:p>
          <a:p>
            <a:pPr marL="285750" indent="-285750">
              <a:lnSpc>
                <a:spcPct val="120101"/>
              </a:lnSpc>
              <a:buFont typeface="Courier New"/>
              <a:buChar char="o"/>
              <a:defRPr/>
            </a:pPr>
            <a:r>
              <a:rPr lang="en-US">
                <a:cs typeface="Arial"/>
              </a:rPr>
              <a:t>Designed for people who do not know acronyms like PCP or LME.</a:t>
            </a:r>
          </a:p>
          <a:p>
            <a:pPr marL="285750" indent="-285750">
              <a:lnSpc>
                <a:spcPct val="120101"/>
              </a:lnSpc>
              <a:buFont typeface="Courier New"/>
              <a:buChar char="o"/>
              <a:defRPr/>
            </a:pPr>
            <a:r>
              <a:rPr lang="en-US">
                <a:cs typeface="Arial"/>
              </a:rPr>
              <a:t>4</a:t>
            </a:r>
            <a:r>
              <a:rPr lang="en-US" baseline="30000">
                <a:cs typeface="Arial"/>
              </a:rPr>
              <a:t>th </a:t>
            </a:r>
            <a:r>
              <a:rPr lang="en-US">
                <a:cs typeface="Arial"/>
              </a:rPr>
              <a:t>- 6</a:t>
            </a:r>
            <a:r>
              <a:rPr lang="en-US" baseline="30000">
                <a:cs typeface="Arial"/>
              </a:rPr>
              <a:t>th</a:t>
            </a:r>
            <a:r>
              <a:rPr lang="en-US">
                <a:cs typeface="Arial"/>
              </a:rPr>
              <a:t> grade reading level.</a:t>
            </a:r>
          </a:p>
          <a:p>
            <a:pPr marL="285750" indent="-285750">
              <a:lnSpc>
                <a:spcPct val="120100"/>
              </a:lnSpc>
              <a:buFont typeface="Courier New"/>
              <a:buChar char="o"/>
              <a:defRPr/>
            </a:pPr>
            <a:endParaRPr lang="en-US" sz="800">
              <a:solidFill>
                <a:srgbClr val="000000"/>
              </a:solidFill>
              <a:cs typeface="Arial"/>
            </a:endParaRPr>
          </a:p>
          <a:p>
            <a:pPr>
              <a:lnSpc>
                <a:spcPct val="120101"/>
              </a:lnSpc>
              <a:defRPr/>
            </a:pPr>
            <a:r>
              <a:rPr lang="en-US" b="1">
                <a:solidFill>
                  <a:srgbClr val="FF0000"/>
                </a:solidFill>
                <a:cs typeface="Arial"/>
              </a:rPr>
              <a:t>Presenters should: </a:t>
            </a:r>
            <a:r>
              <a:rPr lang="en-US" b="1">
                <a:cs typeface="Arial"/>
              </a:rPr>
              <a:t>Use the slides that are most relevant and tailor every presentation.</a:t>
            </a:r>
            <a:endParaRPr lang="en-US" b="1">
              <a:solidFill>
                <a:srgbClr val="FF0000"/>
              </a:solidFill>
              <a:cs typeface="Arial"/>
            </a:endParaRPr>
          </a:p>
        </p:txBody>
      </p:sp>
    </p:spTree>
    <p:extLst>
      <p:ext uri="{BB962C8B-B14F-4D97-AF65-F5344CB8AC3E}">
        <p14:creationId xmlns:p14="http://schemas.microsoft.com/office/powerpoint/2010/main" val="967207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D3E0E3-5FC3-05FC-8856-D3DBAD9B48E9}"/>
              </a:ext>
              <a:ext uri="{C183D7F6-B498-43B3-948B-1728B52AA6E4}">
                <adec:decorative xmlns:adec="http://schemas.microsoft.com/office/drawing/2017/decorative" val="1"/>
              </a:ext>
            </a:extLst>
          </p:cNvPr>
          <p:cNvPicPr>
            <a:picLocks noChangeAspect="1"/>
          </p:cNvPicPr>
          <p:nvPr/>
        </p:nvPicPr>
        <p:blipFill rotWithShape="1">
          <a:blip r:embed="rId3"/>
          <a:srcRect t="25710" r="-150" b="24963"/>
          <a:stretch/>
        </p:blipFill>
        <p:spPr>
          <a:xfrm>
            <a:off x="356934" y="3174460"/>
            <a:ext cx="5803780" cy="3610007"/>
          </a:xfrm>
          <a:prstGeom prst="rect">
            <a:avLst/>
          </a:prstGeom>
        </p:spPr>
      </p:pic>
      <p:sp>
        <p:nvSpPr>
          <p:cNvPr id="31" name="Rectangle 30">
            <a:extLst>
              <a:ext uri="{FF2B5EF4-FFF2-40B4-BE49-F238E27FC236}">
                <a16:creationId xmlns:a16="http://schemas.microsoft.com/office/drawing/2014/main" id="{173BEB5A-5D25-7AB9-19FE-8EEEA0DF8E65}"/>
              </a:ext>
              <a:ext uri="{C183D7F6-B498-43B3-948B-1728B52AA6E4}">
                <adec:decorative xmlns:adec="http://schemas.microsoft.com/office/drawing/2017/decorative" val="1"/>
              </a:ext>
            </a:extLst>
          </p:cNvPr>
          <p:cNvSpPr/>
          <p:nvPr/>
        </p:nvSpPr>
        <p:spPr>
          <a:xfrm>
            <a:off x="0" y="1124564"/>
            <a:ext cx="12173414" cy="8782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5"/>
          <p:cNvSpPr txBox="1">
            <a:spLocks noGrp="1"/>
          </p:cNvSpPr>
          <p:nvPr>
            <p:ph type="title" idx="4294967295"/>
          </p:nvPr>
        </p:nvSpPr>
        <p:spPr>
          <a:xfrm>
            <a:off x="592771" y="340678"/>
            <a:ext cx="9358571"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400">
              <a:lnSpc>
                <a:spcPct val="100000"/>
              </a:lnSpc>
              <a:spcBef>
                <a:spcPts val="0"/>
              </a:spcBef>
              <a:defRPr/>
            </a:pPr>
            <a:r>
              <a:rPr lang="en-US" sz="4000">
                <a:solidFill>
                  <a:schemeClr val="tx2"/>
                </a:solidFill>
                <a:latin typeface="+mn-lt"/>
                <a:ea typeface="+mn-ea"/>
                <a:cs typeface="+mn-cs"/>
              </a:rPr>
              <a:t>Tailored Care Managers</a:t>
            </a:r>
            <a:endParaRPr lang="en-US" sz="4000">
              <a:solidFill>
                <a:schemeClr val="tx2"/>
              </a:solidFill>
              <a:ea typeface="+mn-ea"/>
            </a:endParaRPr>
          </a:p>
        </p:txBody>
      </p:sp>
      <p:sp>
        <p:nvSpPr>
          <p:cNvPr id="3" name="TextBox 2">
            <a:extLst>
              <a:ext uri="{FF2B5EF4-FFF2-40B4-BE49-F238E27FC236}">
                <a16:creationId xmlns:a16="http://schemas.microsoft.com/office/drawing/2014/main" id="{255A3288-5AA8-3055-8765-96EF049E3C49}"/>
              </a:ext>
            </a:extLst>
          </p:cNvPr>
          <p:cNvSpPr txBox="1"/>
          <p:nvPr/>
        </p:nvSpPr>
        <p:spPr>
          <a:xfrm>
            <a:off x="576943" y="1272182"/>
            <a:ext cx="1143775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bg1"/>
                </a:solidFill>
              </a:rPr>
              <a:t>Tailored Care Managers</a:t>
            </a:r>
            <a:r>
              <a:rPr lang="en-US" sz="1600">
                <a:solidFill>
                  <a:schemeClr val="bg1"/>
                </a:solidFill>
              </a:rPr>
              <a:t> are experts who know the system and support your health and well-being. They partner with you to develop a care plan to help achieve your goals. They can even help with basic needs like food and transportation.​</a:t>
            </a:r>
            <a:endParaRPr lang="en-US" sz="1600">
              <a:solidFill>
                <a:schemeClr val="bg1"/>
              </a:solidFill>
              <a:cs typeface="Arial"/>
            </a:endParaRPr>
          </a:p>
        </p:txBody>
      </p:sp>
      <p:sp>
        <p:nvSpPr>
          <p:cNvPr id="11" name="TextBox 25">
            <a:extLst>
              <a:ext uri="{FF2B5EF4-FFF2-40B4-BE49-F238E27FC236}">
                <a16:creationId xmlns:a16="http://schemas.microsoft.com/office/drawing/2014/main" id="{F071C405-AA98-146F-13B6-C8226E16EBEC}"/>
              </a:ext>
            </a:extLst>
          </p:cNvPr>
          <p:cNvSpPr txBox="1">
            <a:spLocks/>
          </p:cNvSpPr>
          <p:nvPr/>
        </p:nvSpPr>
        <p:spPr>
          <a:xfrm>
            <a:off x="1544043" y="2390932"/>
            <a:ext cx="4294957"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a:lstStyle>
          <a:p>
            <a:pPr defTabSz="914400">
              <a:lnSpc>
                <a:spcPct val="100000"/>
              </a:lnSpc>
              <a:spcBef>
                <a:spcPts val="0"/>
              </a:spcBef>
              <a:defRPr/>
            </a:pPr>
            <a:r>
              <a:rPr lang="en-US" sz="2000" b="0">
                <a:solidFill>
                  <a:schemeClr val="accent3"/>
                </a:solidFill>
                <a:latin typeface="Arial"/>
                <a:ea typeface="+mn-ea"/>
                <a:cs typeface="Arial"/>
              </a:rPr>
              <a:t>MEETING YOUR </a:t>
            </a:r>
          </a:p>
          <a:p>
            <a:pPr defTabSz="914400">
              <a:lnSpc>
                <a:spcPct val="100000"/>
              </a:lnSpc>
              <a:spcBef>
                <a:spcPts val="0"/>
              </a:spcBef>
              <a:defRPr/>
            </a:pPr>
            <a:r>
              <a:rPr lang="en-US" sz="2000" b="0">
                <a:solidFill>
                  <a:schemeClr val="accent3"/>
                </a:solidFill>
                <a:latin typeface="Arial Black"/>
                <a:ea typeface="+mn-ea"/>
                <a:cs typeface="+mn-cs"/>
              </a:rPr>
              <a:t>TAILORED CARE MANAGER</a:t>
            </a:r>
            <a:endParaRPr lang="en-US" sz="2000" b="0">
              <a:solidFill>
                <a:schemeClr val="accent3"/>
              </a:solidFill>
              <a:latin typeface="Arial Black"/>
              <a:ea typeface="+mn-ea"/>
            </a:endParaRPr>
          </a:p>
        </p:txBody>
      </p:sp>
      <p:sp>
        <p:nvSpPr>
          <p:cNvPr id="14" name="TextBox 26">
            <a:extLst>
              <a:ext uri="{FF2B5EF4-FFF2-40B4-BE49-F238E27FC236}">
                <a16:creationId xmlns:a16="http://schemas.microsoft.com/office/drawing/2014/main" id="{65078824-248D-0861-D938-EAA7F044F4A8}"/>
              </a:ext>
            </a:extLst>
          </p:cNvPr>
          <p:cNvSpPr txBox="1"/>
          <p:nvPr/>
        </p:nvSpPr>
        <p:spPr>
          <a:xfrm>
            <a:off x="702182" y="3868649"/>
            <a:ext cx="4863262" cy="1815882"/>
          </a:xfrm>
          <a:prstGeom prst="rect">
            <a:avLst/>
          </a:prstGeom>
        </p:spPr>
        <p:txBody>
          <a:bodyPr wrap="square" lIns="0" tIns="0" rIns="0" bIns="0" rtlCol="0" anchor="t">
            <a:spAutoFit/>
          </a:bodyPr>
          <a:lstStyle/>
          <a:p>
            <a:pPr>
              <a:spcAft>
                <a:spcPts val="1200"/>
              </a:spcAft>
            </a:pPr>
            <a:r>
              <a:rPr lang="en-US">
                <a:solidFill>
                  <a:srgbClr val="212529"/>
                </a:solidFill>
                <a:ea typeface="+mn-lt"/>
                <a:cs typeface="+mn-lt"/>
              </a:rPr>
              <a:t>If you are eligible, you are matched to a Tailored Care Manager based on your needs. </a:t>
            </a:r>
            <a:endParaRPr lang="en-US">
              <a:solidFill>
                <a:srgbClr val="000000"/>
              </a:solidFill>
              <a:ea typeface="+mn-lt"/>
              <a:cs typeface="+mn-lt"/>
            </a:endParaRPr>
          </a:p>
          <a:p>
            <a:pPr>
              <a:spcAft>
                <a:spcPts val="1200"/>
              </a:spcAft>
            </a:pPr>
            <a:r>
              <a:rPr lang="en-US" b="1">
                <a:solidFill>
                  <a:schemeClr val="accent3"/>
                </a:solidFill>
                <a:ea typeface="+mn-lt"/>
                <a:cs typeface="+mn-lt"/>
              </a:rPr>
              <a:t>Call your Tailored Plan or NC Medicaid Direct Plan </a:t>
            </a:r>
            <a:r>
              <a:rPr lang="en-US">
                <a:solidFill>
                  <a:srgbClr val="212529"/>
                </a:solidFill>
                <a:ea typeface="+mn-lt"/>
                <a:cs typeface="+mn-lt"/>
              </a:rPr>
              <a:t>and ask, "Who is my Tailored Care Manager?" They can provide you with their contact information.</a:t>
            </a:r>
            <a:endParaRPr lang="en-US">
              <a:cs typeface="Arial"/>
            </a:endParaRPr>
          </a:p>
        </p:txBody>
      </p:sp>
      <p:pic>
        <p:nvPicPr>
          <p:cNvPr id="21" name="Picture 20">
            <a:extLst>
              <a:ext uri="{FF2B5EF4-FFF2-40B4-BE49-F238E27FC236}">
                <a16:creationId xmlns:a16="http://schemas.microsoft.com/office/drawing/2014/main" id="{DDF1F8B8-85DF-624C-3032-3CAA20B25FB2}"/>
              </a:ext>
              <a:ext uri="{C183D7F6-B498-43B3-948B-1728B52AA6E4}">
                <adec:decorative xmlns:adec="http://schemas.microsoft.com/office/drawing/2017/decorative" val="1"/>
              </a:ext>
            </a:extLst>
          </p:cNvPr>
          <p:cNvPicPr>
            <a:picLocks noChangeAspect="1"/>
          </p:cNvPicPr>
          <p:nvPr/>
        </p:nvPicPr>
        <p:blipFill rotWithShape="1">
          <a:blip r:embed="rId4"/>
          <a:srcRect l="4825" t="50090" r="50359" b="7504"/>
          <a:stretch/>
        </p:blipFill>
        <p:spPr>
          <a:xfrm>
            <a:off x="519147" y="2213103"/>
            <a:ext cx="1020643" cy="970633"/>
          </a:xfrm>
          <a:prstGeom prst="rect">
            <a:avLst/>
          </a:prstGeom>
        </p:spPr>
      </p:pic>
      <p:sp>
        <p:nvSpPr>
          <p:cNvPr id="24" name="TextBox 25">
            <a:extLst>
              <a:ext uri="{FF2B5EF4-FFF2-40B4-BE49-F238E27FC236}">
                <a16:creationId xmlns:a16="http://schemas.microsoft.com/office/drawing/2014/main" id="{457CD55E-135B-100D-7026-4B4F1BD8B18D}"/>
              </a:ext>
            </a:extLst>
          </p:cNvPr>
          <p:cNvSpPr txBox="1">
            <a:spLocks/>
          </p:cNvSpPr>
          <p:nvPr/>
        </p:nvSpPr>
        <p:spPr>
          <a:xfrm>
            <a:off x="7240607" y="2404757"/>
            <a:ext cx="4294957"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a:lstStyle>
          <a:p>
            <a:pPr defTabSz="914400">
              <a:lnSpc>
                <a:spcPct val="100000"/>
              </a:lnSpc>
              <a:spcBef>
                <a:spcPts val="0"/>
              </a:spcBef>
              <a:defRPr/>
            </a:pPr>
            <a:r>
              <a:rPr lang="en-US" sz="2000" b="0">
                <a:solidFill>
                  <a:schemeClr val="accent3"/>
                </a:solidFill>
                <a:latin typeface="Arial"/>
                <a:ea typeface="+mn-ea"/>
                <a:cs typeface="Arial"/>
              </a:rPr>
              <a:t>CHANGING YOUR </a:t>
            </a:r>
          </a:p>
          <a:p>
            <a:pPr defTabSz="914400">
              <a:lnSpc>
                <a:spcPct val="100000"/>
              </a:lnSpc>
              <a:spcBef>
                <a:spcPts val="0"/>
              </a:spcBef>
              <a:defRPr/>
            </a:pPr>
            <a:r>
              <a:rPr lang="en-US" sz="2000" b="0">
                <a:solidFill>
                  <a:schemeClr val="accent3"/>
                </a:solidFill>
                <a:latin typeface="Arial Black"/>
                <a:ea typeface="+mn-ea"/>
                <a:cs typeface="+mn-cs"/>
              </a:rPr>
              <a:t>TAILORED CARE MANAGER</a:t>
            </a:r>
            <a:endParaRPr lang="en-US" sz="2000" b="0">
              <a:solidFill>
                <a:schemeClr val="accent3"/>
              </a:solidFill>
              <a:latin typeface="Arial Black"/>
              <a:ea typeface="+mn-ea"/>
            </a:endParaRPr>
          </a:p>
        </p:txBody>
      </p:sp>
      <p:pic>
        <p:nvPicPr>
          <p:cNvPr id="27" name="Picture 26">
            <a:extLst>
              <a:ext uri="{FF2B5EF4-FFF2-40B4-BE49-F238E27FC236}">
                <a16:creationId xmlns:a16="http://schemas.microsoft.com/office/drawing/2014/main" id="{A95C17E0-8072-7DB7-B311-8258DAAED6CC}"/>
              </a:ext>
              <a:ext uri="{C183D7F6-B498-43B3-948B-1728B52AA6E4}">
                <adec:decorative xmlns:adec="http://schemas.microsoft.com/office/drawing/2017/decorative" val="1"/>
              </a:ext>
            </a:extLst>
          </p:cNvPr>
          <p:cNvPicPr>
            <a:picLocks noChangeAspect="1"/>
          </p:cNvPicPr>
          <p:nvPr/>
        </p:nvPicPr>
        <p:blipFill rotWithShape="1">
          <a:blip r:embed="rId3"/>
          <a:srcRect t="25710" r="-150" b="24963"/>
          <a:stretch/>
        </p:blipFill>
        <p:spPr>
          <a:xfrm>
            <a:off x="6211146" y="3174460"/>
            <a:ext cx="5803780" cy="3610007"/>
          </a:xfrm>
          <a:prstGeom prst="rect">
            <a:avLst/>
          </a:prstGeom>
        </p:spPr>
      </p:pic>
      <p:sp>
        <p:nvSpPr>
          <p:cNvPr id="28" name="TextBox 26">
            <a:extLst>
              <a:ext uri="{FF2B5EF4-FFF2-40B4-BE49-F238E27FC236}">
                <a16:creationId xmlns:a16="http://schemas.microsoft.com/office/drawing/2014/main" id="{7E51B53B-63D0-4B61-F894-FF66F2A9D2AA}"/>
              </a:ext>
            </a:extLst>
          </p:cNvPr>
          <p:cNvSpPr txBox="1"/>
          <p:nvPr/>
        </p:nvSpPr>
        <p:spPr>
          <a:xfrm>
            <a:off x="6447691" y="3647323"/>
            <a:ext cx="5171126" cy="2118529"/>
          </a:xfrm>
          <a:prstGeom prst="rect">
            <a:avLst/>
          </a:prstGeom>
        </p:spPr>
        <p:txBody>
          <a:bodyPr wrap="square" lIns="0" tIns="0" rIns="0" bIns="0" rtlCol="0" anchor="t">
            <a:spAutoFit/>
          </a:bodyPr>
          <a:lstStyle/>
          <a:p>
            <a:pPr marL="285750" indent="-285750">
              <a:spcAft>
                <a:spcPts val="700"/>
              </a:spcAft>
              <a:buFont typeface="Arial"/>
              <a:buChar char="•"/>
            </a:pPr>
            <a:r>
              <a:rPr lang="en-US">
                <a:solidFill>
                  <a:srgbClr val="212529"/>
                </a:solidFill>
                <a:cs typeface="Arial"/>
              </a:rPr>
              <a:t>You can do this twice per year for any reason.</a:t>
            </a:r>
            <a:endParaRPr lang="en-US">
              <a:solidFill>
                <a:srgbClr val="000000"/>
              </a:solidFill>
              <a:cs typeface="Arial"/>
            </a:endParaRPr>
          </a:p>
          <a:p>
            <a:pPr marL="285750" indent="-285750">
              <a:spcAft>
                <a:spcPts val="700"/>
              </a:spcAft>
              <a:buFont typeface="Arial"/>
              <a:buChar char="•"/>
            </a:pPr>
            <a:r>
              <a:rPr lang="en-US">
                <a:solidFill>
                  <a:srgbClr val="212529"/>
                </a:solidFill>
                <a:cs typeface="Arial"/>
              </a:rPr>
              <a:t>To change more than 2 times per year, you need an approved reason (for example, if your provider moves to a different location). </a:t>
            </a:r>
            <a:endParaRPr lang="en-US">
              <a:solidFill>
                <a:srgbClr val="000000"/>
              </a:solidFill>
              <a:cs typeface="Arial"/>
            </a:endParaRPr>
          </a:p>
          <a:p>
            <a:pPr>
              <a:spcAft>
                <a:spcPts val="700"/>
              </a:spcAft>
            </a:pPr>
            <a:r>
              <a:rPr lang="en-US" b="1">
                <a:solidFill>
                  <a:schemeClr val="accent3"/>
                </a:solidFill>
                <a:cs typeface="Arial"/>
              </a:rPr>
              <a:t>Call your Tailored Plan or NC Medicaid Direct Plan</a:t>
            </a:r>
            <a:r>
              <a:rPr lang="en-US">
                <a:solidFill>
                  <a:srgbClr val="212529"/>
                </a:solidFill>
                <a:cs typeface="Arial"/>
              </a:rPr>
              <a:t>. They can help find a match based on your age, location and health issues.</a:t>
            </a:r>
            <a:endParaRPr lang="en-US">
              <a:cs typeface="Arial"/>
            </a:endParaRPr>
          </a:p>
        </p:txBody>
      </p:sp>
      <p:pic>
        <p:nvPicPr>
          <p:cNvPr id="29" name="Picture 28">
            <a:extLst>
              <a:ext uri="{FF2B5EF4-FFF2-40B4-BE49-F238E27FC236}">
                <a16:creationId xmlns:a16="http://schemas.microsoft.com/office/drawing/2014/main" id="{90C9CCF3-E9FD-D307-EB52-0D533397D2C3}"/>
              </a:ext>
              <a:ext uri="{C183D7F6-B498-43B3-948B-1728B52AA6E4}">
                <adec:decorative xmlns:adec="http://schemas.microsoft.com/office/drawing/2017/decorative" val="1"/>
              </a:ext>
            </a:extLst>
          </p:cNvPr>
          <p:cNvPicPr>
            <a:picLocks noChangeAspect="1"/>
          </p:cNvPicPr>
          <p:nvPr/>
        </p:nvPicPr>
        <p:blipFill rotWithShape="1">
          <a:blip r:embed="rId4"/>
          <a:srcRect l="51752" t="50134" r="3235" b="7507"/>
          <a:stretch/>
        </p:blipFill>
        <p:spPr>
          <a:xfrm>
            <a:off x="6215711" y="2213102"/>
            <a:ext cx="1025140" cy="1044950"/>
          </a:xfrm>
          <a:prstGeom prst="rect">
            <a:avLst/>
          </a:prstGeom>
        </p:spPr>
      </p:pic>
    </p:spTree>
    <p:extLst>
      <p:ext uri="{BB962C8B-B14F-4D97-AF65-F5344CB8AC3E}">
        <p14:creationId xmlns:p14="http://schemas.microsoft.com/office/powerpoint/2010/main" val="3500858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1"/>
          <p:cNvSpPr txBox="1">
            <a:spLocks noGrp="1"/>
          </p:cNvSpPr>
          <p:nvPr>
            <p:ph type="title" idx="4294967295"/>
          </p:nvPr>
        </p:nvSpPr>
        <p:spPr>
          <a:xfrm>
            <a:off x="569900" y="322302"/>
            <a:ext cx="11622097" cy="66614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400">
              <a:lnSpc>
                <a:spcPct val="118610"/>
              </a:lnSpc>
              <a:spcBef>
                <a:spcPts val="0"/>
              </a:spcBef>
              <a:defRPr/>
            </a:pPr>
            <a:r>
              <a:rPr lang="en-US" sz="4000">
                <a:solidFill>
                  <a:srgbClr val="002060"/>
                </a:solidFill>
                <a:latin typeface="+mn-lt"/>
                <a:ea typeface="+mn-ea"/>
                <a:cs typeface="+mn-cs"/>
              </a:rPr>
              <a:t>How your Tailored Care Manager can help you</a:t>
            </a:r>
            <a:endParaRPr lang="en-US">
              <a:ea typeface="+mn-ea"/>
            </a:endParaRPr>
          </a:p>
        </p:txBody>
      </p:sp>
      <p:sp>
        <p:nvSpPr>
          <p:cNvPr id="64" name="Rectangle 63">
            <a:extLst>
              <a:ext uri="{FF2B5EF4-FFF2-40B4-BE49-F238E27FC236}">
                <a16:creationId xmlns:a16="http://schemas.microsoft.com/office/drawing/2014/main" id="{C1D68DCE-13FF-F72E-F2B5-9D5F5E7194E0}"/>
              </a:ext>
              <a:ext uri="{C183D7F6-B498-43B3-948B-1728B52AA6E4}">
                <adec:decorative xmlns:adec="http://schemas.microsoft.com/office/drawing/2017/decorative" val="1"/>
              </a:ext>
            </a:extLst>
          </p:cNvPr>
          <p:cNvSpPr/>
          <p:nvPr/>
        </p:nvSpPr>
        <p:spPr>
          <a:xfrm>
            <a:off x="0" y="1247467"/>
            <a:ext cx="12191999" cy="9402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2"/>
          <p:cNvSpPr txBox="1"/>
          <p:nvPr/>
        </p:nvSpPr>
        <p:spPr>
          <a:xfrm>
            <a:off x="570149" y="1443348"/>
            <a:ext cx="11209936" cy="553998"/>
          </a:xfrm>
          <a:prstGeom prst="rect">
            <a:avLst/>
          </a:prstGeom>
        </p:spPr>
        <p:txBody>
          <a:bodyPr wrap="square" lIns="0" tIns="0" rIns="0" bIns="0" rtlCol="0" anchor="t">
            <a:spAutoFit/>
          </a:bodyPr>
          <a:lstStyle/>
          <a:p>
            <a:r>
              <a:rPr lang="en-US" b="1">
                <a:solidFill>
                  <a:schemeClr val="bg1"/>
                </a:solidFill>
              </a:rPr>
              <a:t>Tailored Care Managers help you get the care you need.</a:t>
            </a:r>
            <a:r>
              <a:rPr lang="en-US">
                <a:solidFill>
                  <a:schemeClr val="bg1"/>
                </a:solidFill>
              </a:rPr>
              <a:t> </a:t>
            </a:r>
            <a:endParaRPr lang="en-US">
              <a:solidFill>
                <a:schemeClr val="bg1"/>
              </a:solidFill>
              <a:cs typeface="Arial"/>
            </a:endParaRPr>
          </a:p>
          <a:p>
            <a:r>
              <a:rPr lang="en-US">
                <a:solidFill>
                  <a:schemeClr val="bg1"/>
                </a:solidFill>
                <a:ea typeface="+mn-lt"/>
                <a:cs typeface="+mn-lt"/>
              </a:rPr>
              <a:t>They help you manage your health and wellbeing – so you don’t have to do it all yourself. </a:t>
            </a:r>
          </a:p>
        </p:txBody>
      </p:sp>
      <p:grpSp>
        <p:nvGrpSpPr>
          <p:cNvPr id="10" name="Group 9" descr="Icon for doctors and specialists">
            <a:extLst>
              <a:ext uri="{FF2B5EF4-FFF2-40B4-BE49-F238E27FC236}">
                <a16:creationId xmlns:a16="http://schemas.microsoft.com/office/drawing/2014/main" id="{72024728-3612-A257-B8ED-6CBFAD46CB02}"/>
              </a:ext>
            </a:extLst>
          </p:cNvPr>
          <p:cNvGrpSpPr/>
          <p:nvPr/>
        </p:nvGrpSpPr>
        <p:grpSpPr>
          <a:xfrm>
            <a:off x="579992" y="2770523"/>
            <a:ext cx="3077225" cy="784256"/>
            <a:chOff x="579992" y="2770523"/>
            <a:chExt cx="3077225" cy="784256"/>
          </a:xfrm>
        </p:grpSpPr>
        <p:sp>
          <p:nvSpPr>
            <p:cNvPr id="5" name="AutoShape 5">
              <a:extLst>
                <a:ext uri="{C183D7F6-B498-43B3-948B-1728B52AA6E4}">
                  <adec:decorative xmlns:adec="http://schemas.microsoft.com/office/drawing/2017/decorative" val="1"/>
                </a:ext>
              </a:extLst>
            </p:cNvPr>
            <p:cNvSpPr/>
            <p:nvPr/>
          </p:nvSpPr>
          <p:spPr>
            <a:xfrm>
              <a:off x="1630224" y="2796565"/>
              <a:ext cx="0" cy="725740"/>
            </a:xfrm>
            <a:prstGeom prst="line">
              <a:avLst/>
            </a:prstGeom>
            <a:ln w="38100" cap="flat">
              <a:solidFill>
                <a:srgbClr val="238DC1"/>
              </a:solidFill>
              <a:prstDash val="solid"/>
              <a:headEnd type="none" w="sm" len="sm"/>
              <a:tailEnd type="none" w="sm" len="sm"/>
            </a:ln>
          </p:spPr>
          <p:txBody>
            <a:bodyPr/>
            <a:lstStyle/>
            <a:p>
              <a:endParaRPr lang="en-US" sz="1200"/>
            </a:p>
          </p:txBody>
        </p:sp>
        <p:sp>
          <p:nvSpPr>
            <p:cNvPr id="8" name="TextBox 53">
              <a:extLst>
                <a:ext uri="{FF2B5EF4-FFF2-40B4-BE49-F238E27FC236}">
                  <a16:creationId xmlns:a16="http://schemas.microsoft.com/office/drawing/2014/main" id="{03DF535A-9943-24CA-72C7-F1415661573B}"/>
                </a:ext>
              </a:extLst>
            </p:cNvPr>
            <p:cNvSpPr txBox="1"/>
            <p:nvPr/>
          </p:nvSpPr>
          <p:spPr>
            <a:xfrm>
              <a:off x="1896510" y="2874969"/>
              <a:ext cx="1760707" cy="615553"/>
            </a:xfrm>
            <a:prstGeom prst="rect">
              <a:avLst/>
            </a:prstGeom>
          </p:spPr>
          <p:txBody>
            <a:bodyPr lIns="0" tIns="0" rIns="0" bIns="0" rtlCol="0" anchor="t">
              <a:spAutoFit/>
            </a:bodyPr>
            <a:lstStyle/>
            <a:p>
              <a:r>
                <a:rPr lang="en-US" sz="2000">
                  <a:cs typeface="Arial"/>
                </a:rPr>
                <a:t>Doctors and specialists  </a:t>
              </a:r>
            </a:p>
          </p:txBody>
        </p:sp>
        <p:grpSp>
          <p:nvGrpSpPr>
            <p:cNvPr id="16" name="Group 15">
              <a:extLst>
                <a:ext uri="{FF2B5EF4-FFF2-40B4-BE49-F238E27FC236}">
                  <a16:creationId xmlns:a16="http://schemas.microsoft.com/office/drawing/2014/main" id="{F381AD29-3FE2-9458-17E3-8982F797BB9A}"/>
                </a:ext>
                <a:ext uri="{C183D7F6-B498-43B3-948B-1728B52AA6E4}">
                  <adec:decorative xmlns:adec="http://schemas.microsoft.com/office/drawing/2017/decorative" val="1"/>
                </a:ext>
              </a:extLst>
            </p:cNvPr>
            <p:cNvGrpSpPr/>
            <p:nvPr/>
          </p:nvGrpSpPr>
          <p:grpSpPr>
            <a:xfrm>
              <a:off x="579992" y="2770523"/>
              <a:ext cx="751782" cy="784256"/>
              <a:chOff x="579992" y="2770523"/>
              <a:chExt cx="751782" cy="784256"/>
            </a:xfrm>
          </p:grpSpPr>
          <p:grpSp>
            <p:nvGrpSpPr>
              <p:cNvPr id="2" name="Group 2" descr="Icon of a medical folder"/>
              <p:cNvGrpSpPr/>
              <p:nvPr/>
            </p:nvGrpSpPr>
            <p:grpSpPr>
              <a:xfrm>
                <a:off x="579992" y="2770523"/>
                <a:ext cx="751782" cy="75178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243E"/>
                </a:solidFill>
              </p:spPr>
              <p:txBody>
                <a:bodyPr/>
                <a:lstStyle/>
                <a:p>
                  <a:endParaRPr lang="en-US" sz="1200"/>
                </a:p>
              </p:txBody>
            </p:sp>
            <p:sp>
              <p:nvSpPr>
                <p:cNvPr id="4" name="TextBox 4"/>
                <p:cNvSpPr txBox="1"/>
                <p:nvPr/>
              </p:nvSpPr>
              <p:spPr>
                <a:xfrm>
                  <a:off x="76200" y="28575"/>
                  <a:ext cx="660400" cy="708025"/>
                </a:xfrm>
                <a:prstGeom prst="rect">
                  <a:avLst/>
                </a:prstGeom>
              </p:spPr>
              <p:txBody>
                <a:bodyPr lIns="33867" tIns="33867" rIns="33867" bIns="33867" rtlCol="0" anchor="ctr"/>
                <a:lstStyle/>
                <a:p>
                  <a:pPr algn="ctr">
                    <a:lnSpc>
                      <a:spcPct val="156717"/>
                    </a:lnSpc>
                  </a:pPr>
                  <a:endParaRPr lang="en-US" sz="1200">
                    <a:cs typeface="Arial"/>
                  </a:endParaRPr>
                </a:p>
              </p:txBody>
            </p:sp>
          </p:grpSp>
          <p:pic>
            <p:nvPicPr>
              <p:cNvPr id="7" name="Picture 6">
                <a:extLst>
                  <a:ext uri="{FF2B5EF4-FFF2-40B4-BE49-F238E27FC236}">
                    <a16:creationId xmlns:a16="http://schemas.microsoft.com/office/drawing/2014/main" id="{2B24826D-6C13-629C-7BD6-2CB17D8249DD}"/>
                  </a:ext>
                </a:extLst>
              </p:cNvPr>
              <p:cNvPicPr>
                <a:picLocks noChangeAspect="1"/>
              </p:cNvPicPr>
              <p:nvPr/>
            </p:nvPicPr>
            <p:blipFill rotWithShape="1">
              <a:blip r:embed="rId2"/>
              <a:srcRect t="-662" r="75920" b="65209"/>
              <a:stretch/>
            </p:blipFill>
            <p:spPr>
              <a:xfrm>
                <a:off x="719983" y="2810475"/>
                <a:ext cx="514121" cy="744304"/>
              </a:xfrm>
              <a:prstGeom prst="rect">
                <a:avLst/>
              </a:prstGeom>
            </p:spPr>
          </p:pic>
          <p:pic>
            <p:nvPicPr>
              <p:cNvPr id="9" name="Picture 8">
                <a:extLst>
                  <a:ext uri="{FF2B5EF4-FFF2-40B4-BE49-F238E27FC236}">
                    <a16:creationId xmlns:a16="http://schemas.microsoft.com/office/drawing/2014/main" id="{E0B96D17-CF8F-7070-399E-8CFC0BB2F052}"/>
                  </a:ext>
                </a:extLst>
              </p:cNvPr>
              <p:cNvPicPr>
                <a:picLocks noChangeAspect="1"/>
              </p:cNvPicPr>
              <p:nvPr/>
            </p:nvPicPr>
            <p:blipFill rotWithShape="1">
              <a:blip r:embed="rId2"/>
              <a:srcRect t="-662" r="75920" b="65209"/>
              <a:stretch/>
            </p:blipFill>
            <p:spPr>
              <a:xfrm>
                <a:off x="719982" y="2796231"/>
                <a:ext cx="514121" cy="744304"/>
              </a:xfrm>
              <a:prstGeom prst="rect">
                <a:avLst/>
              </a:prstGeom>
            </p:spPr>
          </p:pic>
        </p:grpSp>
      </p:grpSp>
      <p:grpSp>
        <p:nvGrpSpPr>
          <p:cNvPr id="57" name="Group 56" descr="Icon for housing resources">
            <a:extLst>
              <a:ext uri="{FF2B5EF4-FFF2-40B4-BE49-F238E27FC236}">
                <a16:creationId xmlns:a16="http://schemas.microsoft.com/office/drawing/2014/main" id="{3023E0FD-1394-7851-121C-1951BD88D2BE}"/>
              </a:ext>
            </a:extLst>
          </p:cNvPr>
          <p:cNvGrpSpPr/>
          <p:nvPr/>
        </p:nvGrpSpPr>
        <p:grpSpPr>
          <a:xfrm>
            <a:off x="512332" y="4094488"/>
            <a:ext cx="3254434" cy="780024"/>
            <a:chOff x="512332" y="4094488"/>
            <a:chExt cx="3254434" cy="780024"/>
          </a:xfrm>
        </p:grpSpPr>
        <p:sp>
          <p:nvSpPr>
            <p:cNvPr id="14" name="AutoShape 14">
              <a:extLst>
                <a:ext uri="{C183D7F6-B498-43B3-948B-1728B52AA6E4}">
                  <adec:decorative xmlns:adec="http://schemas.microsoft.com/office/drawing/2017/decorative" val="1"/>
                </a:ext>
              </a:extLst>
            </p:cNvPr>
            <p:cNvSpPr/>
            <p:nvPr/>
          </p:nvSpPr>
          <p:spPr>
            <a:xfrm>
              <a:off x="1630224" y="4120530"/>
              <a:ext cx="0" cy="725740"/>
            </a:xfrm>
            <a:prstGeom prst="line">
              <a:avLst/>
            </a:prstGeom>
            <a:ln w="38100" cap="flat">
              <a:solidFill>
                <a:srgbClr val="238DC1"/>
              </a:solidFill>
              <a:prstDash val="solid"/>
              <a:headEnd type="none" w="sm" len="sm"/>
              <a:tailEnd type="none" w="sm" len="sm"/>
            </a:ln>
          </p:spPr>
          <p:txBody>
            <a:bodyPr/>
            <a:lstStyle/>
            <a:p>
              <a:endParaRPr lang="en-US" sz="1200"/>
            </a:p>
          </p:txBody>
        </p:sp>
        <p:sp>
          <p:nvSpPr>
            <p:cNvPr id="71" name="TextBox 60">
              <a:extLst>
                <a:ext uri="{FF2B5EF4-FFF2-40B4-BE49-F238E27FC236}">
                  <a16:creationId xmlns:a16="http://schemas.microsoft.com/office/drawing/2014/main" id="{E33EE633-2085-1889-86A7-C3C572820255}"/>
                </a:ext>
              </a:extLst>
            </p:cNvPr>
            <p:cNvSpPr txBox="1"/>
            <p:nvPr/>
          </p:nvSpPr>
          <p:spPr>
            <a:xfrm>
              <a:off x="1821064" y="4163125"/>
              <a:ext cx="1945702" cy="615553"/>
            </a:xfrm>
            <a:prstGeom prst="rect">
              <a:avLst/>
            </a:prstGeom>
          </p:spPr>
          <p:txBody>
            <a:bodyPr lIns="0" tIns="0" rIns="0" bIns="0" rtlCol="0" anchor="t">
              <a:spAutoFit/>
            </a:bodyPr>
            <a:lstStyle/>
            <a:p>
              <a:r>
                <a:rPr lang="en-US" sz="2000">
                  <a:solidFill>
                    <a:srgbClr val="000000"/>
                  </a:solidFill>
                </a:rPr>
                <a:t>Housing resources </a:t>
              </a:r>
              <a:endParaRPr lang="en-US" sz="2000">
                <a:cs typeface="Arial"/>
              </a:endParaRPr>
            </a:p>
          </p:txBody>
        </p:sp>
        <p:grpSp>
          <p:nvGrpSpPr>
            <p:cNvPr id="44" name="Group 43">
              <a:extLst>
                <a:ext uri="{FF2B5EF4-FFF2-40B4-BE49-F238E27FC236}">
                  <a16:creationId xmlns:a16="http://schemas.microsoft.com/office/drawing/2014/main" id="{21C405CE-399A-ED59-8837-138A9BF3982F}"/>
                </a:ext>
                <a:ext uri="{C183D7F6-B498-43B3-948B-1728B52AA6E4}">
                  <adec:decorative xmlns:adec="http://schemas.microsoft.com/office/drawing/2017/decorative" val="1"/>
                </a:ext>
              </a:extLst>
            </p:cNvPr>
            <p:cNvGrpSpPr/>
            <p:nvPr/>
          </p:nvGrpSpPr>
          <p:grpSpPr>
            <a:xfrm>
              <a:off x="512332" y="4094488"/>
              <a:ext cx="1033541" cy="780024"/>
              <a:chOff x="512332" y="4094488"/>
              <a:chExt cx="1033541" cy="780024"/>
            </a:xfrm>
          </p:grpSpPr>
          <p:grpSp>
            <p:nvGrpSpPr>
              <p:cNvPr id="11" name="Group 11" descr="Icon of a hand holding medicine"/>
              <p:cNvGrpSpPr/>
              <p:nvPr/>
            </p:nvGrpSpPr>
            <p:grpSpPr>
              <a:xfrm>
                <a:off x="579992" y="4094488"/>
                <a:ext cx="751782" cy="751782"/>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243E"/>
                </a:solidFill>
              </p:spPr>
              <p:txBody>
                <a:bodyPr/>
                <a:lstStyle/>
                <a:p>
                  <a:endParaRPr lang="en-US" sz="1200"/>
                </a:p>
              </p:txBody>
            </p:sp>
            <p:sp>
              <p:nvSpPr>
                <p:cNvPr id="13" name="TextBox 13"/>
                <p:cNvSpPr txBox="1"/>
                <p:nvPr/>
              </p:nvSpPr>
              <p:spPr>
                <a:xfrm>
                  <a:off x="76200" y="28575"/>
                  <a:ext cx="660400" cy="708025"/>
                </a:xfrm>
                <a:prstGeom prst="rect">
                  <a:avLst/>
                </a:prstGeom>
              </p:spPr>
              <p:txBody>
                <a:bodyPr lIns="33867" tIns="33867" rIns="33867" bIns="33867" rtlCol="0" anchor="ctr"/>
                <a:lstStyle/>
                <a:p>
                  <a:pPr algn="ctr">
                    <a:lnSpc>
                      <a:spcPct val="156717"/>
                    </a:lnSpc>
                  </a:pPr>
                  <a:endParaRPr lang="en-US" sz="1200">
                    <a:cs typeface="Arial"/>
                  </a:endParaRPr>
                </a:p>
              </p:txBody>
            </p:sp>
          </p:grpSp>
          <p:pic>
            <p:nvPicPr>
              <p:cNvPr id="25" name="Picture 24">
                <a:extLst>
                  <a:ext uri="{FF2B5EF4-FFF2-40B4-BE49-F238E27FC236}">
                    <a16:creationId xmlns:a16="http://schemas.microsoft.com/office/drawing/2014/main" id="{BDBA4164-9089-A85A-D6D5-7EFF7AD760B5}"/>
                  </a:ext>
                </a:extLst>
              </p:cNvPr>
              <p:cNvPicPr>
                <a:picLocks noChangeAspect="1"/>
              </p:cNvPicPr>
              <p:nvPr/>
            </p:nvPicPr>
            <p:blipFill rotWithShape="1">
              <a:blip r:embed="rId2"/>
              <a:srcRect l="19515" t="340" r="26493" b="66149"/>
              <a:stretch/>
            </p:blipFill>
            <p:spPr>
              <a:xfrm rot="-480000">
                <a:off x="512333" y="4235404"/>
                <a:ext cx="1033540" cy="639108"/>
              </a:xfrm>
              <a:prstGeom prst="rect">
                <a:avLst/>
              </a:prstGeom>
            </p:spPr>
          </p:pic>
          <p:pic>
            <p:nvPicPr>
              <p:cNvPr id="34" name="Picture 33">
                <a:extLst>
                  <a:ext uri="{FF2B5EF4-FFF2-40B4-BE49-F238E27FC236}">
                    <a16:creationId xmlns:a16="http://schemas.microsoft.com/office/drawing/2014/main" id="{81198B9D-7CE5-2F0C-9B10-B7FF5CAA3762}"/>
                  </a:ext>
                </a:extLst>
              </p:cNvPr>
              <p:cNvPicPr>
                <a:picLocks noChangeAspect="1"/>
              </p:cNvPicPr>
              <p:nvPr/>
            </p:nvPicPr>
            <p:blipFill rotWithShape="1">
              <a:blip r:embed="rId2"/>
              <a:srcRect l="19515" t="340" r="26493" b="66149"/>
              <a:stretch/>
            </p:blipFill>
            <p:spPr>
              <a:xfrm rot="-480000">
                <a:off x="512332" y="4235403"/>
                <a:ext cx="1033540" cy="639108"/>
              </a:xfrm>
              <a:prstGeom prst="rect">
                <a:avLst/>
              </a:prstGeom>
            </p:spPr>
          </p:pic>
        </p:grpSp>
      </p:grpSp>
      <p:grpSp>
        <p:nvGrpSpPr>
          <p:cNvPr id="74" name="Group 73" descr="Icon for food and nutrition">
            <a:extLst>
              <a:ext uri="{FF2B5EF4-FFF2-40B4-BE49-F238E27FC236}">
                <a16:creationId xmlns:a16="http://schemas.microsoft.com/office/drawing/2014/main" id="{86B96F98-442E-604E-3401-9C6272DF0A1E}"/>
              </a:ext>
            </a:extLst>
          </p:cNvPr>
          <p:cNvGrpSpPr/>
          <p:nvPr/>
        </p:nvGrpSpPr>
        <p:grpSpPr>
          <a:xfrm>
            <a:off x="579992" y="5314286"/>
            <a:ext cx="3233550" cy="857864"/>
            <a:chOff x="579992" y="5314286"/>
            <a:chExt cx="3233550" cy="857864"/>
          </a:xfrm>
        </p:grpSpPr>
        <p:grpSp>
          <p:nvGrpSpPr>
            <p:cNvPr id="59" name="Group 58">
              <a:extLst>
                <a:ext uri="{FF2B5EF4-FFF2-40B4-BE49-F238E27FC236}">
                  <a16:creationId xmlns:a16="http://schemas.microsoft.com/office/drawing/2014/main" id="{021B7CA9-B0F4-4B44-9D62-B367FDCBF25A}"/>
                </a:ext>
              </a:extLst>
            </p:cNvPr>
            <p:cNvGrpSpPr/>
            <p:nvPr/>
          </p:nvGrpSpPr>
          <p:grpSpPr>
            <a:xfrm>
              <a:off x="1630224" y="5446410"/>
              <a:ext cx="2183318" cy="725740"/>
              <a:chOff x="1630224" y="5446410"/>
              <a:chExt cx="2183318" cy="725740"/>
            </a:xfrm>
          </p:grpSpPr>
          <p:sp>
            <p:nvSpPr>
              <p:cNvPr id="39" name="AutoShape 39">
                <a:extLst>
                  <a:ext uri="{C183D7F6-B498-43B3-948B-1728B52AA6E4}">
                    <adec:decorative xmlns:adec="http://schemas.microsoft.com/office/drawing/2017/decorative" val="1"/>
                  </a:ext>
                </a:extLst>
              </p:cNvPr>
              <p:cNvSpPr/>
              <p:nvPr/>
            </p:nvSpPr>
            <p:spPr>
              <a:xfrm>
                <a:off x="1630224" y="5446410"/>
                <a:ext cx="0" cy="725740"/>
              </a:xfrm>
              <a:prstGeom prst="line">
                <a:avLst/>
              </a:prstGeom>
              <a:ln w="38100" cap="flat">
                <a:solidFill>
                  <a:srgbClr val="238DC1"/>
                </a:solidFill>
                <a:prstDash val="solid"/>
                <a:headEnd type="none" w="sm" len="sm"/>
                <a:tailEnd type="none" w="sm" len="sm"/>
              </a:ln>
            </p:spPr>
            <p:txBody>
              <a:bodyPr/>
              <a:lstStyle/>
              <a:p>
                <a:endParaRPr lang="en-US" sz="1200"/>
              </a:p>
            </p:txBody>
          </p:sp>
          <p:sp>
            <p:nvSpPr>
              <p:cNvPr id="79" name="TextBox 60">
                <a:extLst>
                  <a:ext uri="{FF2B5EF4-FFF2-40B4-BE49-F238E27FC236}">
                    <a16:creationId xmlns:a16="http://schemas.microsoft.com/office/drawing/2014/main" id="{433A5390-44EE-66A5-94F8-5AC87B43E8CA}"/>
                  </a:ext>
                </a:extLst>
              </p:cNvPr>
              <p:cNvSpPr txBox="1"/>
              <p:nvPr/>
            </p:nvSpPr>
            <p:spPr>
              <a:xfrm>
                <a:off x="1867840" y="5492475"/>
                <a:ext cx="1945702" cy="615553"/>
              </a:xfrm>
              <a:prstGeom prst="rect">
                <a:avLst/>
              </a:prstGeom>
            </p:spPr>
            <p:txBody>
              <a:bodyPr lIns="0" tIns="0" rIns="0" bIns="0" rtlCol="0" anchor="t">
                <a:spAutoFit/>
              </a:bodyPr>
              <a:lstStyle/>
              <a:p>
                <a:r>
                  <a:rPr lang="en-US" sz="2000">
                    <a:solidFill>
                      <a:srgbClr val="000000"/>
                    </a:solidFill>
                  </a:rPr>
                  <a:t>Food and nutrition </a:t>
                </a:r>
                <a:endParaRPr lang="en-US" sz="2000">
                  <a:cs typeface="Arial"/>
                </a:endParaRPr>
              </a:p>
            </p:txBody>
          </p:sp>
        </p:grpSp>
        <p:grpSp>
          <p:nvGrpSpPr>
            <p:cNvPr id="53" name="Group 52">
              <a:extLst>
                <a:ext uri="{FF2B5EF4-FFF2-40B4-BE49-F238E27FC236}">
                  <a16:creationId xmlns:a16="http://schemas.microsoft.com/office/drawing/2014/main" id="{E42534AB-11C0-F797-3007-8BD981B88FCA}"/>
                </a:ext>
                <a:ext uri="{C183D7F6-B498-43B3-948B-1728B52AA6E4}">
                  <adec:decorative xmlns:adec="http://schemas.microsoft.com/office/drawing/2017/decorative" val="1"/>
                </a:ext>
              </a:extLst>
            </p:cNvPr>
            <p:cNvGrpSpPr/>
            <p:nvPr/>
          </p:nvGrpSpPr>
          <p:grpSpPr>
            <a:xfrm>
              <a:off x="579992" y="5314286"/>
              <a:ext cx="790596" cy="857863"/>
              <a:chOff x="579992" y="5314286"/>
              <a:chExt cx="790596" cy="857863"/>
            </a:xfrm>
          </p:grpSpPr>
          <p:grpSp>
            <p:nvGrpSpPr>
              <p:cNvPr id="36" name="Group 36" descr="Icon of a lung"/>
              <p:cNvGrpSpPr/>
              <p:nvPr/>
            </p:nvGrpSpPr>
            <p:grpSpPr>
              <a:xfrm>
                <a:off x="579992" y="5420367"/>
                <a:ext cx="751782" cy="751782"/>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243E"/>
                </a:solidFill>
              </p:spPr>
              <p:txBody>
                <a:bodyPr/>
                <a:lstStyle/>
                <a:p>
                  <a:endParaRPr lang="en-US" sz="1200"/>
                </a:p>
              </p:txBody>
            </p:sp>
            <p:sp>
              <p:nvSpPr>
                <p:cNvPr id="38" name="TextBox 38"/>
                <p:cNvSpPr txBox="1"/>
                <p:nvPr/>
              </p:nvSpPr>
              <p:spPr>
                <a:xfrm>
                  <a:off x="76200" y="28575"/>
                  <a:ext cx="660400" cy="708025"/>
                </a:xfrm>
                <a:prstGeom prst="rect">
                  <a:avLst/>
                </a:prstGeom>
              </p:spPr>
              <p:txBody>
                <a:bodyPr lIns="33867" tIns="33867" rIns="33867" bIns="33867" rtlCol="0" anchor="ctr"/>
                <a:lstStyle/>
                <a:p>
                  <a:pPr algn="ctr">
                    <a:lnSpc>
                      <a:spcPct val="156717"/>
                    </a:lnSpc>
                  </a:pPr>
                  <a:endParaRPr lang="en-US" sz="1200">
                    <a:cs typeface="Arial"/>
                  </a:endParaRPr>
                </a:p>
              </p:txBody>
            </p:sp>
          </p:grpSp>
          <p:pic>
            <p:nvPicPr>
              <p:cNvPr id="56" name="Picture 55">
                <a:extLst>
                  <a:ext uri="{FF2B5EF4-FFF2-40B4-BE49-F238E27FC236}">
                    <a16:creationId xmlns:a16="http://schemas.microsoft.com/office/drawing/2014/main" id="{33B77C88-5C4B-31F0-5777-417BDA64F6A5}"/>
                  </a:ext>
                </a:extLst>
              </p:cNvPr>
              <p:cNvPicPr>
                <a:picLocks noChangeAspect="1"/>
              </p:cNvPicPr>
              <p:nvPr/>
            </p:nvPicPr>
            <p:blipFill rotWithShape="1">
              <a:blip r:embed="rId2"/>
              <a:srcRect l="-1244" t="29138" r="67276" b="38236"/>
              <a:stretch/>
            </p:blipFill>
            <p:spPr>
              <a:xfrm>
                <a:off x="607905" y="5328530"/>
                <a:ext cx="762683" cy="753939"/>
              </a:xfrm>
              <a:prstGeom prst="rect">
                <a:avLst/>
              </a:prstGeom>
            </p:spPr>
          </p:pic>
          <p:pic>
            <p:nvPicPr>
              <p:cNvPr id="24" name="Picture 23">
                <a:extLst>
                  <a:ext uri="{FF2B5EF4-FFF2-40B4-BE49-F238E27FC236}">
                    <a16:creationId xmlns:a16="http://schemas.microsoft.com/office/drawing/2014/main" id="{9F02AA6F-2B04-C4AB-E569-F5060D8EAFE6}"/>
                  </a:ext>
                </a:extLst>
              </p:cNvPr>
              <p:cNvPicPr>
                <a:picLocks noChangeAspect="1"/>
              </p:cNvPicPr>
              <p:nvPr/>
            </p:nvPicPr>
            <p:blipFill rotWithShape="1">
              <a:blip r:embed="rId2"/>
              <a:srcRect l="-1244" t="29138" r="67276" b="38236"/>
              <a:stretch/>
            </p:blipFill>
            <p:spPr>
              <a:xfrm>
                <a:off x="607904" y="5314286"/>
                <a:ext cx="762683" cy="753939"/>
              </a:xfrm>
              <a:prstGeom prst="rect">
                <a:avLst/>
              </a:prstGeom>
            </p:spPr>
          </p:pic>
        </p:grpSp>
      </p:grpSp>
      <p:grpSp>
        <p:nvGrpSpPr>
          <p:cNvPr id="70" name="Group 69" descr="Icon for rides to appointments">
            <a:extLst>
              <a:ext uri="{FF2B5EF4-FFF2-40B4-BE49-F238E27FC236}">
                <a16:creationId xmlns:a16="http://schemas.microsoft.com/office/drawing/2014/main" id="{702E39C9-E2E7-BBA2-B5B3-8F14D3A04783}"/>
              </a:ext>
            </a:extLst>
          </p:cNvPr>
          <p:cNvGrpSpPr/>
          <p:nvPr/>
        </p:nvGrpSpPr>
        <p:grpSpPr>
          <a:xfrm>
            <a:off x="4351168" y="2769803"/>
            <a:ext cx="3294367" cy="751783"/>
            <a:chOff x="4351168" y="2769803"/>
            <a:chExt cx="3294367" cy="751783"/>
          </a:xfrm>
        </p:grpSpPr>
        <p:grpSp>
          <p:nvGrpSpPr>
            <p:cNvPr id="40" name="Group 40" descr="Icon of hands holding three people"/>
            <p:cNvGrpSpPr/>
            <p:nvPr/>
          </p:nvGrpSpPr>
          <p:grpSpPr>
            <a:xfrm>
              <a:off x="4351168" y="2769803"/>
              <a:ext cx="751782" cy="751782"/>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243E"/>
              </a:solidFill>
            </p:spPr>
            <p:txBody>
              <a:bodyPr/>
              <a:lstStyle/>
              <a:p>
                <a:endParaRPr lang="en-US" sz="1200"/>
              </a:p>
            </p:txBody>
          </p:sp>
          <p:sp>
            <p:nvSpPr>
              <p:cNvPr id="42" name="TextBox 42"/>
              <p:cNvSpPr txBox="1"/>
              <p:nvPr/>
            </p:nvSpPr>
            <p:spPr>
              <a:xfrm>
                <a:off x="76200" y="28575"/>
                <a:ext cx="660400" cy="708025"/>
              </a:xfrm>
              <a:prstGeom prst="rect">
                <a:avLst/>
              </a:prstGeom>
            </p:spPr>
            <p:txBody>
              <a:bodyPr lIns="33867" tIns="33867" rIns="33867" bIns="33867" rtlCol="0" anchor="ctr"/>
              <a:lstStyle/>
              <a:p>
                <a:pPr algn="ctr">
                  <a:lnSpc>
                    <a:spcPct val="156717"/>
                  </a:lnSpc>
                </a:pPr>
                <a:endParaRPr lang="en-US" sz="1200">
                  <a:cs typeface="Arial"/>
                </a:endParaRPr>
              </a:p>
            </p:txBody>
          </p:sp>
        </p:grpSp>
        <p:sp>
          <p:nvSpPr>
            <p:cNvPr id="50" name="Freeform 50">
              <a:extLst>
                <a:ext uri="{C183D7F6-B498-43B3-948B-1728B52AA6E4}">
                  <adec:decorative xmlns:adec="http://schemas.microsoft.com/office/drawing/2017/decorative" val="1"/>
                </a:ext>
              </a:extLst>
            </p:cNvPr>
            <p:cNvSpPr/>
            <p:nvPr/>
          </p:nvSpPr>
          <p:spPr>
            <a:xfrm>
              <a:off x="4467679" y="2906846"/>
              <a:ext cx="516862" cy="499947"/>
            </a:xfrm>
            <a:custGeom>
              <a:avLst/>
              <a:gdLst/>
              <a:ahLst/>
              <a:cxnLst/>
              <a:rect l="l" t="t" r="r" b="b"/>
              <a:pathLst>
                <a:path w="775293" h="749920">
                  <a:moveTo>
                    <a:pt x="0" y="0"/>
                  </a:moveTo>
                  <a:lnTo>
                    <a:pt x="775293" y="0"/>
                  </a:lnTo>
                  <a:lnTo>
                    <a:pt x="775293" y="749919"/>
                  </a:lnTo>
                  <a:lnTo>
                    <a:pt x="0" y="7499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grpSp>
          <p:nvGrpSpPr>
            <p:cNvPr id="60" name="Group 59">
              <a:extLst>
                <a:ext uri="{FF2B5EF4-FFF2-40B4-BE49-F238E27FC236}">
                  <a16:creationId xmlns:a16="http://schemas.microsoft.com/office/drawing/2014/main" id="{FACDE22A-0C71-A95F-CBAA-A88B8D00F759}"/>
                </a:ext>
              </a:extLst>
            </p:cNvPr>
            <p:cNvGrpSpPr/>
            <p:nvPr/>
          </p:nvGrpSpPr>
          <p:grpSpPr>
            <a:xfrm>
              <a:off x="5401400" y="2795846"/>
              <a:ext cx="2244135" cy="725740"/>
              <a:chOff x="5401400" y="2795846"/>
              <a:chExt cx="2244135" cy="725740"/>
            </a:xfrm>
          </p:grpSpPr>
          <p:sp>
            <p:nvSpPr>
              <p:cNvPr id="43" name="AutoShape 43">
                <a:extLst>
                  <a:ext uri="{C183D7F6-B498-43B3-948B-1728B52AA6E4}">
                    <adec:decorative xmlns:adec="http://schemas.microsoft.com/office/drawing/2017/decorative" val="1"/>
                  </a:ext>
                </a:extLst>
              </p:cNvPr>
              <p:cNvSpPr/>
              <p:nvPr/>
            </p:nvSpPr>
            <p:spPr>
              <a:xfrm>
                <a:off x="5401400" y="2795846"/>
                <a:ext cx="0" cy="725740"/>
              </a:xfrm>
              <a:prstGeom prst="line">
                <a:avLst/>
              </a:prstGeom>
              <a:ln w="38100" cap="flat">
                <a:solidFill>
                  <a:srgbClr val="238DC1"/>
                </a:solidFill>
                <a:prstDash val="solid"/>
                <a:headEnd type="none" w="sm" len="sm"/>
                <a:tailEnd type="none" w="sm" len="sm"/>
              </a:ln>
            </p:spPr>
            <p:txBody>
              <a:bodyPr/>
              <a:lstStyle/>
              <a:p>
                <a:endParaRPr lang="en-US" sz="1200"/>
              </a:p>
            </p:txBody>
          </p:sp>
          <p:sp>
            <p:nvSpPr>
              <p:cNvPr id="73" name="TextBox 62">
                <a:extLst>
                  <a:ext uri="{FF2B5EF4-FFF2-40B4-BE49-F238E27FC236}">
                    <a16:creationId xmlns:a16="http://schemas.microsoft.com/office/drawing/2014/main" id="{968EAE58-FE08-A994-3E06-71ED57C0A4C0}"/>
                  </a:ext>
                </a:extLst>
              </p:cNvPr>
              <p:cNvSpPr txBox="1"/>
              <p:nvPr/>
            </p:nvSpPr>
            <p:spPr>
              <a:xfrm>
                <a:off x="5527466" y="2879712"/>
                <a:ext cx="2118069" cy="615553"/>
              </a:xfrm>
              <a:prstGeom prst="rect">
                <a:avLst/>
              </a:prstGeom>
            </p:spPr>
            <p:txBody>
              <a:bodyPr lIns="0" tIns="0" rIns="0" bIns="0" rtlCol="0" anchor="t">
                <a:spAutoFit/>
              </a:bodyPr>
              <a:lstStyle/>
              <a:p>
                <a:r>
                  <a:rPr lang="en-US" sz="2000">
                    <a:solidFill>
                      <a:srgbClr val="000000"/>
                    </a:solidFill>
                    <a:cs typeface="Arial"/>
                  </a:rPr>
                  <a:t>Rides</a:t>
                </a:r>
                <a:r>
                  <a:rPr lang="en-US" sz="2000">
                    <a:solidFill>
                      <a:srgbClr val="000000"/>
                    </a:solidFill>
                  </a:rPr>
                  <a:t> to appointments</a:t>
                </a:r>
                <a:endParaRPr lang="en-US"/>
              </a:p>
            </p:txBody>
          </p:sp>
        </p:grpSp>
      </p:grpSp>
      <p:grpSp>
        <p:nvGrpSpPr>
          <p:cNvPr id="72" name="Group 71" descr="Icon for support with chronic conditions like diabetes">
            <a:extLst>
              <a:ext uri="{FF2B5EF4-FFF2-40B4-BE49-F238E27FC236}">
                <a16:creationId xmlns:a16="http://schemas.microsoft.com/office/drawing/2014/main" id="{626A32DC-EFB4-0D0A-AE4B-99B3DF710DAC}"/>
              </a:ext>
            </a:extLst>
          </p:cNvPr>
          <p:cNvGrpSpPr/>
          <p:nvPr/>
        </p:nvGrpSpPr>
        <p:grpSpPr>
          <a:xfrm>
            <a:off x="4356121" y="4023441"/>
            <a:ext cx="3449550" cy="923330"/>
            <a:chOff x="4356121" y="4023441"/>
            <a:chExt cx="3449550" cy="923330"/>
          </a:xfrm>
        </p:grpSpPr>
        <p:grpSp>
          <p:nvGrpSpPr>
            <p:cNvPr id="20" name="Group 20" descr="Icon of money"/>
            <p:cNvGrpSpPr/>
            <p:nvPr/>
          </p:nvGrpSpPr>
          <p:grpSpPr>
            <a:xfrm>
              <a:off x="4356121" y="4090427"/>
              <a:ext cx="751782" cy="751782"/>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243E"/>
              </a:solidFill>
            </p:spPr>
            <p:txBody>
              <a:bodyPr/>
              <a:lstStyle/>
              <a:p>
                <a:endParaRPr lang="en-US" sz="1200"/>
              </a:p>
            </p:txBody>
          </p:sp>
          <p:sp>
            <p:nvSpPr>
              <p:cNvPr id="22" name="TextBox 22"/>
              <p:cNvSpPr txBox="1"/>
              <p:nvPr/>
            </p:nvSpPr>
            <p:spPr>
              <a:xfrm>
                <a:off x="76200" y="28575"/>
                <a:ext cx="660400" cy="708025"/>
              </a:xfrm>
              <a:prstGeom prst="rect">
                <a:avLst/>
              </a:prstGeom>
            </p:spPr>
            <p:txBody>
              <a:bodyPr lIns="33867" tIns="33867" rIns="33867" bIns="33867" rtlCol="0" anchor="ctr"/>
              <a:lstStyle/>
              <a:p>
                <a:pPr algn="ctr">
                  <a:lnSpc>
                    <a:spcPct val="156717"/>
                  </a:lnSpc>
                </a:pPr>
                <a:endParaRPr lang="en-US" sz="1200">
                  <a:cs typeface="Arial"/>
                </a:endParaRPr>
              </a:p>
            </p:txBody>
          </p:sp>
        </p:grpSp>
        <p:grpSp>
          <p:nvGrpSpPr>
            <p:cNvPr id="61" name="Group 60">
              <a:extLst>
                <a:ext uri="{FF2B5EF4-FFF2-40B4-BE49-F238E27FC236}">
                  <a16:creationId xmlns:a16="http://schemas.microsoft.com/office/drawing/2014/main" id="{241B7024-E7D8-851A-D7CE-39D116A98765}"/>
                </a:ext>
              </a:extLst>
            </p:cNvPr>
            <p:cNvGrpSpPr/>
            <p:nvPr/>
          </p:nvGrpSpPr>
          <p:grpSpPr>
            <a:xfrm>
              <a:off x="4451787" y="4023441"/>
              <a:ext cx="3353884" cy="923330"/>
              <a:chOff x="4451787" y="4023441"/>
              <a:chExt cx="3353884" cy="923330"/>
            </a:xfrm>
          </p:grpSpPr>
          <p:sp>
            <p:nvSpPr>
              <p:cNvPr id="23" name="AutoShape 23">
                <a:extLst>
                  <a:ext uri="{C183D7F6-B498-43B3-948B-1728B52AA6E4}">
                    <adec:decorative xmlns:adec="http://schemas.microsoft.com/office/drawing/2017/decorative" val="1"/>
                  </a:ext>
                </a:extLst>
              </p:cNvPr>
              <p:cNvSpPr/>
              <p:nvPr/>
            </p:nvSpPr>
            <p:spPr>
              <a:xfrm>
                <a:off x="5406352" y="4116467"/>
                <a:ext cx="0" cy="725740"/>
              </a:xfrm>
              <a:prstGeom prst="line">
                <a:avLst/>
              </a:prstGeom>
              <a:ln w="38100" cap="flat">
                <a:solidFill>
                  <a:srgbClr val="238DC1"/>
                </a:solidFill>
                <a:prstDash val="solid"/>
                <a:headEnd type="none" w="sm" len="sm"/>
                <a:tailEnd type="none" w="sm" len="sm"/>
              </a:ln>
            </p:spPr>
            <p:txBody>
              <a:bodyPr/>
              <a:lstStyle/>
              <a:p>
                <a:endParaRPr lang="en-US" sz="1200"/>
              </a:p>
            </p:txBody>
          </p:sp>
          <p:sp>
            <p:nvSpPr>
              <p:cNvPr id="75" name="TextBox 59">
                <a:extLst>
                  <a:ext uri="{FF2B5EF4-FFF2-40B4-BE49-F238E27FC236}">
                    <a16:creationId xmlns:a16="http://schemas.microsoft.com/office/drawing/2014/main" id="{33C1B9AD-8CE2-A6D7-9365-3A419DFF1280}"/>
                  </a:ext>
                </a:extLst>
              </p:cNvPr>
              <p:cNvSpPr txBox="1"/>
              <p:nvPr/>
            </p:nvSpPr>
            <p:spPr>
              <a:xfrm>
                <a:off x="5530116" y="4023441"/>
                <a:ext cx="2275555" cy="923330"/>
              </a:xfrm>
              <a:prstGeom prst="rect">
                <a:avLst/>
              </a:prstGeom>
            </p:spPr>
            <p:txBody>
              <a:bodyPr wrap="square" lIns="0" tIns="0" rIns="0" bIns="0" rtlCol="0" anchor="t">
                <a:spAutoFit/>
              </a:bodyPr>
              <a:lstStyle/>
              <a:p>
                <a:r>
                  <a:rPr lang="en-US" sz="2000">
                    <a:solidFill>
                      <a:srgbClr val="000000"/>
                    </a:solidFill>
                  </a:rPr>
                  <a:t>Support with chronic conditions like diabetes</a:t>
                </a:r>
                <a:endParaRPr lang="en-US"/>
              </a:p>
            </p:txBody>
          </p:sp>
          <p:pic>
            <p:nvPicPr>
              <p:cNvPr id="55" name="Picture 54">
                <a:extLst>
                  <a:ext uri="{FF2B5EF4-FFF2-40B4-BE49-F238E27FC236}">
                    <a16:creationId xmlns:a16="http://schemas.microsoft.com/office/drawing/2014/main" id="{7B18DFFE-5593-2A48-3B31-6BF4DFE0843C}"/>
                  </a:ext>
                  <a:ext uri="{C183D7F6-B498-43B3-948B-1728B52AA6E4}">
                    <adec:decorative xmlns:adec="http://schemas.microsoft.com/office/drawing/2017/decorative" val="1"/>
                  </a:ext>
                </a:extLst>
              </p:cNvPr>
              <p:cNvPicPr>
                <a:picLocks noChangeAspect="1"/>
              </p:cNvPicPr>
              <p:nvPr/>
            </p:nvPicPr>
            <p:blipFill rotWithShape="1">
              <a:blip r:embed="rId2"/>
              <a:srcRect l="53950" t="58224" r="17259" b="12622"/>
              <a:stretch/>
            </p:blipFill>
            <p:spPr>
              <a:xfrm>
                <a:off x="4451787" y="4116708"/>
                <a:ext cx="602294" cy="679052"/>
              </a:xfrm>
              <a:prstGeom prst="rect">
                <a:avLst/>
              </a:prstGeom>
            </p:spPr>
          </p:pic>
        </p:grpSp>
      </p:grpSp>
      <p:grpSp>
        <p:nvGrpSpPr>
          <p:cNvPr id="68" name="Group 67" descr="Icon for support groups and community activities">
            <a:extLst>
              <a:ext uri="{FF2B5EF4-FFF2-40B4-BE49-F238E27FC236}">
                <a16:creationId xmlns:a16="http://schemas.microsoft.com/office/drawing/2014/main" id="{D67BA301-7212-4464-447A-C2A8DDA2BBC8}"/>
              </a:ext>
            </a:extLst>
          </p:cNvPr>
          <p:cNvGrpSpPr/>
          <p:nvPr/>
        </p:nvGrpSpPr>
        <p:grpSpPr>
          <a:xfrm>
            <a:off x="4349718" y="5351670"/>
            <a:ext cx="3198110" cy="923330"/>
            <a:chOff x="4349718" y="5351670"/>
            <a:chExt cx="3198110" cy="923330"/>
          </a:xfrm>
        </p:grpSpPr>
        <p:sp>
          <p:nvSpPr>
            <p:cNvPr id="6" name="Freeform 6">
              <a:extLst>
                <a:ext uri="{C183D7F6-B498-43B3-948B-1728B52AA6E4}">
                  <adec:decorative xmlns:adec="http://schemas.microsoft.com/office/drawing/2017/decorative" val="1"/>
                </a:ext>
              </a:extLst>
            </p:cNvPr>
            <p:cNvSpPr/>
            <p:nvPr/>
          </p:nvSpPr>
          <p:spPr>
            <a:xfrm>
              <a:off x="4518917" y="5579155"/>
              <a:ext cx="407731" cy="407731"/>
            </a:xfrm>
            <a:custGeom>
              <a:avLst/>
              <a:gdLst/>
              <a:ahLst/>
              <a:cxnLst/>
              <a:rect l="l" t="t" r="r" b="b"/>
              <a:pathLst>
                <a:path w="611596" h="611596">
                  <a:moveTo>
                    <a:pt x="0" y="0"/>
                  </a:moveTo>
                  <a:lnTo>
                    <a:pt x="611596" y="0"/>
                  </a:lnTo>
                  <a:lnTo>
                    <a:pt x="611596" y="611597"/>
                  </a:lnTo>
                  <a:lnTo>
                    <a:pt x="0" y="6115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18" name="TextBox 18">
              <a:extLst>
                <a:ext uri="{C183D7F6-B498-43B3-948B-1728B52AA6E4}">
                  <adec:decorative xmlns:adec="http://schemas.microsoft.com/office/drawing/2017/decorative" val="1"/>
                </a:ext>
              </a:extLst>
            </p:cNvPr>
            <p:cNvSpPr txBox="1"/>
            <p:nvPr/>
          </p:nvSpPr>
          <p:spPr>
            <a:xfrm>
              <a:off x="4420198" y="5447945"/>
              <a:ext cx="610823" cy="654873"/>
            </a:xfrm>
            <a:prstGeom prst="rect">
              <a:avLst/>
            </a:prstGeom>
          </p:spPr>
          <p:txBody>
            <a:bodyPr lIns="33867" tIns="33867" rIns="33867" bIns="33867" rtlCol="0" anchor="ctr"/>
            <a:lstStyle/>
            <a:p>
              <a:pPr algn="ctr">
                <a:lnSpc>
                  <a:spcPct val="156717"/>
                </a:lnSpc>
              </a:pPr>
              <a:endParaRPr lang="en-US" sz="1200">
                <a:cs typeface="Arial"/>
              </a:endParaRPr>
            </a:p>
          </p:txBody>
        </p:sp>
        <p:grpSp>
          <p:nvGrpSpPr>
            <p:cNvPr id="62" name="Group 61">
              <a:extLst>
                <a:ext uri="{FF2B5EF4-FFF2-40B4-BE49-F238E27FC236}">
                  <a16:creationId xmlns:a16="http://schemas.microsoft.com/office/drawing/2014/main" id="{E86959E0-9CF5-DDCE-90EF-9411BD02516A}"/>
                </a:ext>
              </a:extLst>
            </p:cNvPr>
            <p:cNvGrpSpPr/>
            <p:nvPr/>
          </p:nvGrpSpPr>
          <p:grpSpPr>
            <a:xfrm>
              <a:off x="4349718" y="5351670"/>
              <a:ext cx="3198110" cy="923330"/>
              <a:chOff x="4349718" y="5351670"/>
              <a:chExt cx="3198110" cy="923330"/>
            </a:xfrm>
          </p:grpSpPr>
          <p:sp>
            <p:nvSpPr>
              <p:cNvPr id="17" name="Freeform 17">
                <a:extLst>
                  <a:ext uri="{C183D7F6-B498-43B3-948B-1728B52AA6E4}">
                    <adec:decorative xmlns:adec="http://schemas.microsoft.com/office/drawing/2017/decorative" val="1"/>
                  </a:ext>
                </a:extLst>
              </p:cNvPr>
              <p:cNvSpPr/>
              <p:nvPr/>
            </p:nvSpPr>
            <p:spPr>
              <a:xfrm>
                <a:off x="4349718" y="5421515"/>
                <a:ext cx="751782" cy="751782"/>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243E"/>
              </a:solidFill>
            </p:spPr>
            <p:txBody>
              <a:bodyPr/>
              <a:lstStyle/>
              <a:p>
                <a:endParaRPr lang="en-US" sz="1200"/>
              </a:p>
            </p:txBody>
          </p:sp>
          <p:sp>
            <p:nvSpPr>
              <p:cNvPr id="19" name="AutoShape 19">
                <a:extLst>
                  <a:ext uri="{C183D7F6-B498-43B3-948B-1728B52AA6E4}">
                    <adec:decorative xmlns:adec="http://schemas.microsoft.com/office/drawing/2017/decorative" val="1"/>
                  </a:ext>
                </a:extLst>
              </p:cNvPr>
              <p:cNvSpPr/>
              <p:nvPr/>
            </p:nvSpPr>
            <p:spPr>
              <a:xfrm>
                <a:off x="5399949" y="5447557"/>
                <a:ext cx="0" cy="725740"/>
              </a:xfrm>
              <a:prstGeom prst="line">
                <a:avLst/>
              </a:prstGeom>
              <a:ln w="38100" cap="flat">
                <a:solidFill>
                  <a:srgbClr val="238DC1"/>
                </a:solidFill>
                <a:prstDash val="solid"/>
                <a:headEnd type="none" w="sm" len="sm"/>
                <a:tailEnd type="none" w="sm" len="sm"/>
              </a:ln>
            </p:spPr>
            <p:txBody>
              <a:bodyPr/>
              <a:lstStyle/>
              <a:p>
                <a:endParaRPr lang="en-US" sz="1200"/>
              </a:p>
            </p:txBody>
          </p:sp>
          <p:sp>
            <p:nvSpPr>
              <p:cNvPr id="67" name="TextBox 56">
                <a:extLst>
                  <a:ext uri="{FF2B5EF4-FFF2-40B4-BE49-F238E27FC236}">
                    <a16:creationId xmlns:a16="http://schemas.microsoft.com/office/drawing/2014/main" id="{9F73D7DB-CE2F-24FE-A718-C7022F7F4C76}"/>
                  </a:ext>
                </a:extLst>
              </p:cNvPr>
              <p:cNvSpPr txBox="1"/>
              <p:nvPr/>
            </p:nvSpPr>
            <p:spPr>
              <a:xfrm>
                <a:off x="5527929" y="5351670"/>
                <a:ext cx="2019899" cy="923330"/>
              </a:xfrm>
              <a:prstGeom prst="rect">
                <a:avLst/>
              </a:prstGeom>
            </p:spPr>
            <p:txBody>
              <a:bodyPr wrap="square" lIns="0" tIns="0" rIns="0" bIns="0" rtlCol="0" anchor="t">
                <a:spAutoFit/>
              </a:bodyPr>
              <a:lstStyle/>
              <a:p>
                <a:r>
                  <a:rPr lang="en-US" sz="2000">
                    <a:solidFill>
                      <a:srgbClr val="000000"/>
                    </a:solidFill>
                    <a:ea typeface="+mn-lt"/>
                    <a:cs typeface="+mn-lt"/>
                  </a:rPr>
                  <a:t>Support groups and community activities</a:t>
                </a:r>
                <a:endParaRPr lang="en-US" sz="2000">
                  <a:solidFill>
                    <a:srgbClr val="000000"/>
                  </a:solidFill>
                  <a:cs typeface="Arial"/>
                </a:endParaRPr>
              </a:p>
            </p:txBody>
          </p:sp>
          <p:pic>
            <p:nvPicPr>
              <p:cNvPr id="58" name="Picture 57">
                <a:extLst>
                  <a:ext uri="{FF2B5EF4-FFF2-40B4-BE49-F238E27FC236}">
                    <a16:creationId xmlns:a16="http://schemas.microsoft.com/office/drawing/2014/main" id="{DA8E0B37-0959-2344-AE29-BA1D5DA3E672}"/>
                  </a:ext>
                  <a:ext uri="{C183D7F6-B498-43B3-948B-1728B52AA6E4}">
                    <adec:decorative xmlns:adec="http://schemas.microsoft.com/office/drawing/2017/decorative" val="1"/>
                  </a:ext>
                </a:extLst>
              </p:cNvPr>
              <p:cNvPicPr>
                <a:picLocks noChangeAspect="1"/>
              </p:cNvPicPr>
              <p:nvPr/>
            </p:nvPicPr>
            <p:blipFill rotWithShape="1">
              <a:blip r:embed="rId7"/>
              <a:srcRect l="-7070" t="964" r="58946" b="42920"/>
              <a:stretch/>
            </p:blipFill>
            <p:spPr>
              <a:xfrm>
                <a:off x="4385371" y="5577644"/>
                <a:ext cx="719825" cy="502579"/>
              </a:xfrm>
              <a:prstGeom prst="rect">
                <a:avLst/>
              </a:prstGeom>
            </p:spPr>
          </p:pic>
        </p:grpSp>
      </p:grpSp>
      <p:grpSp>
        <p:nvGrpSpPr>
          <p:cNvPr id="63" name="Group 62" descr="Icon for prescriptions and medical supplies">
            <a:extLst>
              <a:ext uri="{FF2B5EF4-FFF2-40B4-BE49-F238E27FC236}">
                <a16:creationId xmlns:a16="http://schemas.microsoft.com/office/drawing/2014/main" id="{F5C8368B-E032-6D74-F370-43B18DF2B883}"/>
              </a:ext>
            </a:extLst>
          </p:cNvPr>
          <p:cNvGrpSpPr/>
          <p:nvPr/>
        </p:nvGrpSpPr>
        <p:grpSpPr>
          <a:xfrm>
            <a:off x="7818387" y="2766461"/>
            <a:ext cx="3631288" cy="751782"/>
            <a:chOff x="7818387" y="2766461"/>
            <a:chExt cx="3631288" cy="751782"/>
          </a:xfrm>
        </p:grpSpPr>
        <p:grpSp>
          <p:nvGrpSpPr>
            <p:cNvPr id="26" name="Group 26" descr="Icon of a toolbox"/>
            <p:cNvGrpSpPr/>
            <p:nvPr/>
          </p:nvGrpSpPr>
          <p:grpSpPr>
            <a:xfrm>
              <a:off x="7818387" y="2766461"/>
              <a:ext cx="751782" cy="751782"/>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243E"/>
              </a:solidFill>
            </p:spPr>
            <p:txBody>
              <a:bodyPr/>
              <a:lstStyle/>
              <a:p>
                <a:endParaRPr lang="en-US" sz="1200"/>
              </a:p>
            </p:txBody>
          </p:sp>
          <p:sp>
            <p:nvSpPr>
              <p:cNvPr id="28" name="TextBox 28"/>
              <p:cNvSpPr txBox="1"/>
              <p:nvPr/>
            </p:nvSpPr>
            <p:spPr>
              <a:xfrm>
                <a:off x="76200" y="28575"/>
                <a:ext cx="660400" cy="708025"/>
              </a:xfrm>
              <a:prstGeom prst="rect">
                <a:avLst/>
              </a:prstGeom>
            </p:spPr>
            <p:txBody>
              <a:bodyPr lIns="33867" tIns="33867" rIns="33867" bIns="33867" rtlCol="0" anchor="ctr"/>
              <a:lstStyle/>
              <a:p>
                <a:pPr algn="ctr">
                  <a:lnSpc>
                    <a:spcPct val="156717"/>
                  </a:lnSpc>
                </a:pPr>
                <a:endParaRPr lang="en-US" sz="1200">
                  <a:cs typeface="Arial"/>
                </a:endParaRPr>
              </a:p>
            </p:txBody>
          </p:sp>
        </p:grpSp>
        <p:sp>
          <p:nvSpPr>
            <p:cNvPr id="29" name="AutoShape 29">
              <a:extLst>
                <a:ext uri="{C183D7F6-B498-43B3-948B-1728B52AA6E4}">
                  <adec:decorative xmlns:adec="http://schemas.microsoft.com/office/drawing/2017/decorative" val="1"/>
                </a:ext>
              </a:extLst>
            </p:cNvPr>
            <p:cNvSpPr/>
            <p:nvPr/>
          </p:nvSpPr>
          <p:spPr>
            <a:xfrm>
              <a:off x="8868619" y="2792503"/>
              <a:ext cx="0" cy="725740"/>
            </a:xfrm>
            <a:prstGeom prst="line">
              <a:avLst/>
            </a:prstGeom>
            <a:ln w="38100" cap="flat">
              <a:solidFill>
                <a:srgbClr val="238DC1"/>
              </a:solidFill>
              <a:prstDash val="solid"/>
              <a:headEnd type="none" w="sm" len="sm"/>
              <a:tailEnd type="none" w="sm" len="sm"/>
            </a:ln>
          </p:spPr>
          <p:txBody>
            <a:bodyPr/>
            <a:lstStyle/>
            <a:p>
              <a:endParaRPr lang="en-US" sz="1200"/>
            </a:p>
          </p:txBody>
        </p:sp>
        <p:sp>
          <p:nvSpPr>
            <p:cNvPr id="54" name="TextBox 55">
              <a:extLst>
                <a:ext uri="{FF2B5EF4-FFF2-40B4-BE49-F238E27FC236}">
                  <a16:creationId xmlns:a16="http://schemas.microsoft.com/office/drawing/2014/main" id="{A1F96F97-1E8A-3D51-B0FA-4CF19DF76472}"/>
                </a:ext>
              </a:extLst>
            </p:cNvPr>
            <p:cNvSpPr txBox="1"/>
            <p:nvPr/>
          </p:nvSpPr>
          <p:spPr>
            <a:xfrm>
              <a:off x="9048747" y="2874969"/>
              <a:ext cx="2400928" cy="615553"/>
            </a:xfrm>
            <a:prstGeom prst="rect">
              <a:avLst/>
            </a:prstGeom>
          </p:spPr>
          <p:txBody>
            <a:bodyPr lIns="0" tIns="0" rIns="0" bIns="0" rtlCol="0" anchor="t">
              <a:spAutoFit/>
            </a:bodyPr>
            <a:lstStyle/>
            <a:p>
              <a:r>
                <a:rPr lang="en-US" sz="2000">
                  <a:solidFill>
                    <a:srgbClr val="000000"/>
                  </a:solidFill>
                  <a:ea typeface="+mn-lt"/>
                  <a:cs typeface="+mn-lt"/>
                </a:rPr>
                <a:t>Prescriptions and medical supplies</a:t>
              </a:r>
              <a:endParaRPr lang="en-US"/>
            </a:p>
          </p:txBody>
        </p:sp>
        <p:sp>
          <p:nvSpPr>
            <p:cNvPr id="15" name="Freeform 15">
              <a:extLst>
                <a:ext uri="{C183D7F6-B498-43B3-948B-1728B52AA6E4}">
                  <adec:decorative xmlns:adec="http://schemas.microsoft.com/office/drawing/2017/decorative" val="1"/>
                </a:ext>
              </a:extLst>
            </p:cNvPr>
            <p:cNvSpPr/>
            <p:nvPr/>
          </p:nvSpPr>
          <p:spPr>
            <a:xfrm>
              <a:off x="7902179" y="2870553"/>
              <a:ext cx="579743" cy="498579"/>
            </a:xfrm>
            <a:custGeom>
              <a:avLst/>
              <a:gdLst/>
              <a:ahLst/>
              <a:cxnLst/>
              <a:rect l="l" t="t" r="r" b="b"/>
              <a:pathLst>
                <a:path w="869614" h="747868">
                  <a:moveTo>
                    <a:pt x="0" y="0"/>
                  </a:moveTo>
                  <a:lnTo>
                    <a:pt x="869614" y="0"/>
                  </a:lnTo>
                  <a:lnTo>
                    <a:pt x="869614" y="747868"/>
                  </a:lnTo>
                  <a:lnTo>
                    <a:pt x="0" y="7478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grpSp>
      <p:grpSp>
        <p:nvGrpSpPr>
          <p:cNvPr id="65" name="Group 64" descr="Icon for hospital admissions, transfers, discharges">
            <a:extLst>
              <a:ext uri="{FF2B5EF4-FFF2-40B4-BE49-F238E27FC236}">
                <a16:creationId xmlns:a16="http://schemas.microsoft.com/office/drawing/2014/main" id="{88BB7200-580C-5398-627A-9E0BCA7CE606}"/>
              </a:ext>
            </a:extLst>
          </p:cNvPr>
          <p:cNvGrpSpPr/>
          <p:nvPr/>
        </p:nvGrpSpPr>
        <p:grpSpPr>
          <a:xfrm>
            <a:off x="7818387" y="4090427"/>
            <a:ext cx="3734016" cy="751782"/>
            <a:chOff x="7818387" y="4090427"/>
            <a:chExt cx="3734016" cy="751782"/>
          </a:xfrm>
        </p:grpSpPr>
        <p:grpSp>
          <p:nvGrpSpPr>
            <p:cNvPr id="30" name="Group 30" descr="Icon of a wheelchair"/>
            <p:cNvGrpSpPr/>
            <p:nvPr/>
          </p:nvGrpSpPr>
          <p:grpSpPr>
            <a:xfrm>
              <a:off x="7818387" y="4090427"/>
              <a:ext cx="751782" cy="751782"/>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243E"/>
              </a:solidFill>
            </p:spPr>
            <p:txBody>
              <a:bodyPr/>
              <a:lstStyle/>
              <a:p>
                <a:endParaRPr lang="en-US" sz="1200"/>
              </a:p>
            </p:txBody>
          </p:sp>
          <p:sp>
            <p:nvSpPr>
              <p:cNvPr id="32" name="TextBox 32"/>
              <p:cNvSpPr txBox="1"/>
              <p:nvPr/>
            </p:nvSpPr>
            <p:spPr>
              <a:xfrm>
                <a:off x="76200" y="28575"/>
                <a:ext cx="660400" cy="708025"/>
              </a:xfrm>
              <a:prstGeom prst="rect">
                <a:avLst/>
              </a:prstGeom>
            </p:spPr>
            <p:txBody>
              <a:bodyPr lIns="33867" tIns="33867" rIns="33867" bIns="33867" rtlCol="0" anchor="ctr"/>
              <a:lstStyle/>
              <a:p>
                <a:pPr algn="ctr">
                  <a:lnSpc>
                    <a:spcPct val="156717"/>
                  </a:lnSpc>
                </a:pPr>
                <a:endParaRPr lang="en-US" sz="1200">
                  <a:cs typeface="Arial"/>
                </a:endParaRPr>
              </a:p>
            </p:txBody>
          </p:sp>
        </p:grpSp>
        <p:sp>
          <p:nvSpPr>
            <p:cNvPr id="33" name="AutoShape 33">
              <a:extLst>
                <a:ext uri="{C183D7F6-B498-43B3-948B-1728B52AA6E4}">
                  <adec:decorative xmlns:adec="http://schemas.microsoft.com/office/drawing/2017/decorative" val="1"/>
                </a:ext>
              </a:extLst>
            </p:cNvPr>
            <p:cNvSpPr/>
            <p:nvPr/>
          </p:nvSpPr>
          <p:spPr>
            <a:xfrm>
              <a:off x="8868619" y="4116467"/>
              <a:ext cx="0" cy="725740"/>
            </a:xfrm>
            <a:prstGeom prst="line">
              <a:avLst/>
            </a:prstGeom>
            <a:ln w="38100" cap="flat">
              <a:solidFill>
                <a:srgbClr val="238DC1"/>
              </a:solidFill>
              <a:prstDash val="solid"/>
              <a:headEnd type="none" w="sm" len="sm"/>
              <a:tailEnd type="none" w="sm" len="sm"/>
            </a:ln>
          </p:spPr>
          <p:txBody>
            <a:bodyPr/>
            <a:lstStyle/>
            <a:p>
              <a:endParaRPr lang="en-US" sz="1200"/>
            </a:p>
          </p:txBody>
        </p:sp>
        <p:sp>
          <p:nvSpPr>
            <p:cNvPr id="35" name="Freeform 35">
              <a:extLst>
                <a:ext uri="{C183D7F6-B498-43B3-948B-1728B52AA6E4}">
                  <adec:decorative xmlns:adec="http://schemas.microsoft.com/office/drawing/2017/decorative" val="1"/>
                </a:ext>
              </a:extLst>
            </p:cNvPr>
            <p:cNvSpPr/>
            <p:nvPr/>
          </p:nvSpPr>
          <p:spPr>
            <a:xfrm>
              <a:off x="7973074" y="4174603"/>
              <a:ext cx="460851" cy="589889"/>
            </a:xfrm>
            <a:custGeom>
              <a:avLst/>
              <a:gdLst/>
              <a:ahLst/>
              <a:cxnLst/>
              <a:rect l="l" t="t" r="r" b="b"/>
              <a:pathLst>
                <a:path w="691277" h="884834">
                  <a:moveTo>
                    <a:pt x="0" y="0"/>
                  </a:moveTo>
                  <a:lnTo>
                    <a:pt x="691277" y="0"/>
                  </a:lnTo>
                  <a:lnTo>
                    <a:pt x="691277" y="884834"/>
                  </a:lnTo>
                  <a:lnTo>
                    <a:pt x="0" y="88483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1200"/>
            </a:p>
          </p:txBody>
        </p:sp>
        <p:sp>
          <p:nvSpPr>
            <p:cNvPr id="69" name="TextBox 59">
              <a:extLst>
                <a:ext uri="{FF2B5EF4-FFF2-40B4-BE49-F238E27FC236}">
                  <a16:creationId xmlns:a16="http://schemas.microsoft.com/office/drawing/2014/main" id="{C4800BBA-0E27-7F87-1B12-E9A4B5586DB9}"/>
                </a:ext>
              </a:extLst>
            </p:cNvPr>
            <p:cNvSpPr txBox="1"/>
            <p:nvPr/>
          </p:nvSpPr>
          <p:spPr>
            <a:xfrm>
              <a:off x="9151475" y="4160954"/>
              <a:ext cx="2400928" cy="615553"/>
            </a:xfrm>
            <a:prstGeom prst="rect">
              <a:avLst/>
            </a:prstGeom>
          </p:spPr>
          <p:txBody>
            <a:bodyPr lIns="0" tIns="0" rIns="0" bIns="0" rtlCol="0" anchor="t">
              <a:spAutoFit/>
            </a:bodyPr>
            <a:lstStyle/>
            <a:p>
              <a:r>
                <a:rPr lang="en-US" sz="2000">
                  <a:solidFill>
                    <a:srgbClr val="000000"/>
                  </a:solidFill>
                </a:rPr>
                <a:t>Hospital admissions, transfers, discharges</a:t>
              </a:r>
              <a:endParaRPr lang="en-US" sz="2000">
                <a:cs typeface="Arial"/>
              </a:endParaRPr>
            </a:p>
          </p:txBody>
        </p:sp>
      </p:grpSp>
      <p:grpSp>
        <p:nvGrpSpPr>
          <p:cNvPr id="66" name="Group 65" descr="Icon for direct contact for all things medicaid">
            <a:extLst>
              <a:ext uri="{FF2B5EF4-FFF2-40B4-BE49-F238E27FC236}">
                <a16:creationId xmlns:a16="http://schemas.microsoft.com/office/drawing/2014/main" id="{C673A6F9-3CFC-0507-3715-B5A3411D3A71}"/>
              </a:ext>
            </a:extLst>
          </p:cNvPr>
          <p:cNvGrpSpPr/>
          <p:nvPr/>
        </p:nvGrpSpPr>
        <p:grpSpPr>
          <a:xfrm>
            <a:off x="7824790" y="5422215"/>
            <a:ext cx="3742729" cy="751782"/>
            <a:chOff x="7824790" y="5422215"/>
            <a:chExt cx="3742729" cy="751782"/>
          </a:xfrm>
        </p:grpSpPr>
        <p:grpSp>
          <p:nvGrpSpPr>
            <p:cNvPr id="46" name="Group 46" descr="Icon of a bus"/>
            <p:cNvGrpSpPr/>
            <p:nvPr/>
          </p:nvGrpSpPr>
          <p:grpSpPr>
            <a:xfrm>
              <a:off x="7824790" y="5422215"/>
              <a:ext cx="751782" cy="751782"/>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243E"/>
              </a:solidFill>
            </p:spPr>
            <p:txBody>
              <a:bodyPr/>
              <a:lstStyle/>
              <a:p>
                <a:endParaRPr lang="en-US" sz="1200"/>
              </a:p>
            </p:txBody>
          </p:sp>
          <p:sp>
            <p:nvSpPr>
              <p:cNvPr id="48" name="TextBox 48"/>
              <p:cNvSpPr txBox="1"/>
              <p:nvPr/>
            </p:nvSpPr>
            <p:spPr>
              <a:xfrm>
                <a:off x="76200" y="28575"/>
                <a:ext cx="660400" cy="708025"/>
              </a:xfrm>
              <a:prstGeom prst="rect">
                <a:avLst/>
              </a:prstGeom>
            </p:spPr>
            <p:txBody>
              <a:bodyPr lIns="33867" tIns="33867" rIns="33867" bIns="33867" rtlCol="0" anchor="ctr"/>
              <a:lstStyle/>
              <a:p>
                <a:pPr algn="ctr">
                  <a:lnSpc>
                    <a:spcPct val="156717"/>
                  </a:lnSpc>
                </a:pPr>
                <a:endParaRPr lang="en-US" sz="1200">
                  <a:cs typeface="Arial"/>
                </a:endParaRPr>
              </a:p>
            </p:txBody>
          </p:sp>
        </p:grpSp>
        <p:sp>
          <p:nvSpPr>
            <p:cNvPr id="45" name="Freeform 45">
              <a:extLst>
                <a:ext uri="{C183D7F6-B498-43B3-948B-1728B52AA6E4}">
                  <adec:decorative xmlns:adec="http://schemas.microsoft.com/office/drawing/2017/decorative" val="1"/>
                </a:ext>
              </a:extLst>
            </p:cNvPr>
            <p:cNvSpPr/>
            <p:nvPr/>
          </p:nvSpPr>
          <p:spPr>
            <a:xfrm>
              <a:off x="7934313" y="5539738"/>
              <a:ext cx="527530" cy="528191"/>
            </a:xfrm>
            <a:custGeom>
              <a:avLst/>
              <a:gdLst/>
              <a:ahLst/>
              <a:cxnLst/>
              <a:rect l="l" t="t" r="r" b="b"/>
              <a:pathLst>
                <a:path w="791295" h="792286">
                  <a:moveTo>
                    <a:pt x="0" y="0"/>
                  </a:moveTo>
                  <a:lnTo>
                    <a:pt x="791295" y="0"/>
                  </a:lnTo>
                  <a:lnTo>
                    <a:pt x="791295" y="792285"/>
                  </a:lnTo>
                  <a:lnTo>
                    <a:pt x="0" y="79228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1200"/>
            </a:p>
          </p:txBody>
        </p:sp>
        <p:sp>
          <p:nvSpPr>
            <p:cNvPr id="49" name="AutoShape 49">
              <a:extLst>
                <a:ext uri="{C183D7F6-B498-43B3-948B-1728B52AA6E4}">
                  <adec:decorative xmlns:adec="http://schemas.microsoft.com/office/drawing/2017/decorative" val="1"/>
                </a:ext>
              </a:extLst>
            </p:cNvPr>
            <p:cNvSpPr/>
            <p:nvPr/>
          </p:nvSpPr>
          <p:spPr>
            <a:xfrm>
              <a:off x="8875022" y="5448256"/>
              <a:ext cx="0" cy="725740"/>
            </a:xfrm>
            <a:prstGeom prst="line">
              <a:avLst/>
            </a:prstGeom>
            <a:ln w="38100" cap="flat">
              <a:solidFill>
                <a:srgbClr val="238DC1"/>
              </a:solidFill>
              <a:prstDash val="solid"/>
              <a:headEnd type="none" w="sm" len="sm"/>
              <a:tailEnd type="none" w="sm" len="sm"/>
            </a:ln>
          </p:spPr>
          <p:txBody>
            <a:bodyPr/>
            <a:lstStyle/>
            <a:p>
              <a:endParaRPr lang="en-US" sz="1200"/>
            </a:p>
          </p:txBody>
        </p:sp>
        <p:sp>
          <p:nvSpPr>
            <p:cNvPr id="77" name="TextBox 59">
              <a:extLst>
                <a:ext uri="{FF2B5EF4-FFF2-40B4-BE49-F238E27FC236}">
                  <a16:creationId xmlns:a16="http://schemas.microsoft.com/office/drawing/2014/main" id="{2324BE4F-00E7-33F8-891C-B002E99A4BC6}"/>
                </a:ext>
              </a:extLst>
            </p:cNvPr>
            <p:cNvSpPr txBox="1"/>
            <p:nvPr/>
          </p:nvSpPr>
          <p:spPr>
            <a:xfrm>
              <a:off x="9166591" y="5493356"/>
              <a:ext cx="2400928" cy="615553"/>
            </a:xfrm>
            <a:prstGeom prst="rect">
              <a:avLst/>
            </a:prstGeom>
          </p:spPr>
          <p:txBody>
            <a:bodyPr lIns="0" tIns="0" rIns="0" bIns="0" rtlCol="0" anchor="t">
              <a:spAutoFit/>
            </a:bodyPr>
            <a:lstStyle/>
            <a:p>
              <a:r>
                <a:rPr lang="en-US" sz="2000">
                  <a:solidFill>
                    <a:srgbClr val="000000"/>
                  </a:solidFill>
                </a:rPr>
                <a:t>Direct contact for all things Medicaid </a:t>
              </a:r>
              <a:endParaRPr lang="en-US"/>
            </a:p>
          </p:txBody>
        </p:sp>
      </p:grpSp>
    </p:spTree>
    <p:extLst>
      <p:ext uri="{BB962C8B-B14F-4D97-AF65-F5344CB8AC3E}">
        <p14:creationId xmlns:p14="http://schemas.microsoft.com/office/powerpoint/2010/main" val="1726621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EFBF3B-B04D-7F39-FD70-6312238C38BA}"/>
              </a:ext>
              <a:ext uri="{C183D7F6-B498-43B3-948B-1728B52AA6E4}">
                <adec:decorative xmlns:adec="http://schemas.microsoft.com/office/drawing/2017/decorative" val="1"/>
              </a:ext>
            </a:extLst>
          </p:cNvPr>
          <p:cNvSpPr/>
          <p:nvPr/>
        </p:nvSpPr>
        <p:spPr>
          <a:xfrm>
            <a:off x="0" y="6194099"/>
            <a:ext cx="12191999" cy="6650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03080DA-0B48-BAFB-61EE-FF09F71555B3}"/>
              </a:ext>
              <a:ext uri="{C183D7F6-B498-43B3-948B-1728B52AA6E4}">
                <adec:decorative xmlns:adec="http://schemas.microsoft.com/office/drawing/2017/decorative" val="1"/>
              </a:ext>
            </a:extLst>
          </p:cNvPr>
          <p:cNvPicPr>
            <a:picLocks noChangeAspect="1"/>
          </p:cNvPicPr>
          <p:nvPr/>
        </p:nvPicPr>
        <p:blipFill rotWithShape="1">
          <a:blip r:embed="rId2"/>
          <a:srcRect t="25710" r="-150" b="24963"/>
          <a:stretch/>
        </p:blipFill>
        <p:spPr>
          <a:xfrm>
            <a:off x="6096079" y="3414205"/>
            <a:ext cx="5488103" cy="3001865"/>
          </a:xfrm>
          <a:prstGeom prst="rect">
            <a:avLst/>
          </a:prstGeom>
        </p:spPr>
      </p:pic>
      <p:pic>
        <p:nvPicPr>
          <p:cNvPr id="13" name="Picture 12">
            <a:extLst>
              <a:ext uri="{FF2B5EF4-FFF2-40B4-BE49-F238E27FC236}">
                <a16:creationId xmlns:a16="http://schemas.microsoft.com/office/drawing/2014/main" id="{D2BBC3D9-E6EC-441F-8745-A57110DD5D19}"/>
              </a:ext>
              <a:ext uri="{C183D7F6-B498-43B3-948B-1728B52AA6E4}">
                <adec:decorative xmlns:adec="http://schemas.microsoft.com/office/drawing/2017/decorative" val="1"/>
              </a:ext>
            </a:extLst>
          </p:cNvPr>
          <p:cNvPicPr>
            <a:picLocks noChangeAspect="1"/>
          </p:cNvPicPr>
          <p:nvPr/>
        </p:nvPicPr>
        <p:blipFill rotWithShape="1">
          <a:blip r:embed="rId2"/>
          <a:srcRect t="25710" r="-150" b="24963"/>
          <a:stretch/>
        </p:blipFill>
        <p:spPr>
          <a:xfrm>
            <a:off x="427369" y="3421328"/>
            <a:ext cx="5488103" cy="3001865"/>
          </a:xfrm>
          <a:prstGeom prst="rect">
            <a:avLst/>
          </a:prstGeom>
          <a:ln>
            <a:noFill/>
          </a:ln>
        </p:spPr>
      </p:pic>
      <p:pic>
        <p:nvPicPr>
          <p:cNvPr id="11" name="Picture 10">
            <a:extLst>
              <a:ext uri="{FF2B5EF4-FFF2-40B4-BE49-F238E27FC236}">
                <a16:creationId xmlns:a16="http://schemas.microsoft.com/office/drawing/2014/main" id="{B263849B-22BB-9083-96B0-31E62AB73686}"/>
              </a:ext>
              <a:ext uri="{C183D7F6-B498-43B3-948B-1728B52AA6E4}">
                <adec:decorative xmlns:adec="http://schemas.microsoft.com/office/drawing/2017/decorative" val="1"/>
              </a:ext>
            </a:extLst>
          </p:cNvPr>
          <p:cNvPicPr>
            <a:picLocks noChangeAspect="1"/>
          </p:cNvPicPr>
          <p:nvPr/>
        </p:nvPicPr>
        <p:blipFill rotWithShape="1">
          <a:blip r:embed="rId2"/>
          <a:srcRect t="25710" r="-150" b="24963"/>
          <a:stretch/>
        </p:blipFill>
        <p:spPr>
          <a:xfrm>
            <a:off x="6096080" y="750768"/>
            <a:ext cx="5488103" cy="3001865"/>
          </a:xfrm>
          <a:prstGeom prst="rect">
            <a:avLst/>
          </a:prstGeom>
        </p:spPr>
      </p:pic>
      <p:pic>
        <p:nvPicPr>
          <p:cNvPr id="4" name="Picture 3">
            <a:extLst>
              <a:ext uri="{FF2B5EF4-FFF2-40B4-BE49-F238E27FC236}">
                <a16:creationId xmlns:a16="http://schemas.microsoft.com/office/drawing/2014/main" id="{1F925D25-2FF7-3430-3B85-0820B9EC4F18}"/>
              </a:ext>
              <a:ext uri="{C183D7F6-B498-43B3-948B-1728B52AA6E4}">
                <adec:decorative xmlns:adec="http://schemas.microsoft.com/office/drawing/2017/decorative" val="1"/>
              </a:ext>
            </a:extLst>
          </p:cNvPr>
          <p:cNvPicPr>
            <a:picLocks noChangeAspect="1"/>
          </p:cNvPicPr>
          <p:nvPr/>
        </p:nvPicPr>
        <p:blipFill rotWithShape="1">
          <a:blip r:embed="rId2"/>
          <a:srcRect t="25710" r="-150" b="24963"/>
          <a:stretch/>
        </p:blipFill>
        <p:spPr>
          <a:xfrm>
            <a:off x="427370" y="757890"/>
            <a:ext cx="5488103" cy="3001865"/>
          </a:xfrm>
          <a:prstGeom prst="rect">
            <a:avLst/>
          </a:prstGeom>
          <a:ln>
            <a:noFill/>
          </a:ln>
        </p:spPr>
      </p:pic>
      <p:sp>
        <p:nvSpPr>
          <p:cNvPr id="52" name="TextBox 52"/>
          <p:cNvSpPr txBox="1">
            <a:spLocks noGrp="1"/>
          </p:cNvSpPr>
          <p:nvPr>
            <p:ph type="title" idx="4294967295"/>
          </p:nvPr>
        </p:nvSpPr>
        <p:spPr>
          <a:xfrm>
            <a:off x="349875" y="217253"/>
            <a:ext cx="12012901" cy="46166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17375E"/>
                </a:solidFill>
                <a:effectLst/>
                <a:uLnTx/>
                <a:uFillTx/>
                <a:latin typeface="+mn-lt"/>
                <a:ea typeface="+mn-ea"/>
                <a:cs typeface="Arial"/>
              </a:rPr>
              <a:t>Tailored Care Managers work to give you </a:t>
            </a:r>
            <a:r>
              <a:rPr kumimoji="0" lang="en-US" sz="3000" b="1" i="0" u="none" strike="noStrike" kern="1200" cap="none" spc="0" normalizeH="0" baseline="0" noProof="0">
                <a:ln>
                  <a:noFill/>
                </a:ln>
                <a:solidFill>
                  <a:srgbClr val="0070C0"/>
                </a:solidFill>
                <a:effectLst/>
                <a:uLnTx/>
                <a:uFillTx/>
                <a:latin typeface="+mn-lt"/>
                <a:ea typeface="+mn-ea"/>
                <a:cs typeface="Arial"/>
              </a:rPr>
              <a:t>personalized help:</a:t>
            </a:r>
            <a:endParaRPr kumimoji="0" lang="en-US" sz="3000" b="1" i="0" u="none" strike="noStrike" kern="1200" cap="none" spc="0" normalizeH="0" baseline="0" noProof="0">
              <a:ln>
                <a:noFill/>
              </a:ln>
              <a:solidFill>
                <a:srgbClr val="147DAF"/>
              </a:solidFill>
              <a:effectLst/>
              <a:uLnTx/>
              <a:uFillTx/>
              <a:latin typeface="+mn-lt"/>
              <a:ea typeface="+mn-ea"/>
              <a:cs typeface="Arial"/>
            </a:endParaRPr>
          </a:p>
        </p:txBody>
      </p:sp>
      <p:sp>
        <p:nvSpPr>
          <p:cNvPr id="7" name="TextBox 6">
            <a:extLst>
              <a:ext uri="{FF2B5EF4-FFF2-40B4-BE49-F238E27FC236}">
                <a16:creationId xmlns:a16="http://schemas.microsoft.com/office/drawing/2014/main" id="{1123461F-9F7D-F6A8-0DDD-4FFBD6702141}"/>
              </a:ext>
            </a:extLst>
          </p:cNvPr>
          <p:cNvSpPr txBox="1"/>
          <p:nvPr/>
        </p:nvSpPr>
        <p:spPr>
          <a:xfrm>
            <a:off x="558225" y="1024126"/>
            <a:ext cx="4912437" cy="24237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900"/>
              </a:spcAft>
            </a:pPr>
            <a:r>
              <a:rPr lang="en-US" b="1">
                <a:cs typeface="Arial"/>
              </a:rPr>
              <a:t>For intellectual/developmental disabilities:</a:t>
            </a:r>
            <a:endParaRPr lang="en-US">
              <a:cs typeface="Arial"/>
            </a:endParaRPr>
          </a:p>
          <a:p>
            <a:pPr marL="285750" indent="-285750">
              <a:buFont typeface="Arial"/>
              <a:buChar char="•"/>
            </a:pPr>
            <a:r>
              <a:rPr lang="en-US">
                <a:solidFill>
                  <a:srgbClr val="000000"/>
                </a:solidFill>
                <a:ea typeface="+mn-lt"/>
                <a:cs typeface="+mn-lt"/>
              </a:rPr>
              <a:t>Community based support</a:t>
            </a:r>
          </a:p>
          <a:p>
            <a:pPr marL="285750" indent="-285750">
              <a:buFont typeface="Arial"/>
              <a:buChar char="•"/>
            </a:pPr>
            <a:r>
              <a:rPr lang="en-US">
                <a:solidFill>
                  <a:srgbClr val="000000"/>
                </a:solidFill>
                <a:ea typeface="+mn-lt"/>
                <a:cs typeface="+mn-lt"/>
              </a:rPr>
              <a:t>Independent living</a:t>
            </a:r>
          </a:p>
          <a:p>
            <a:pPr marL="285750" indent="-285750">
              <a:buFont typeface="Arial"/>
              <a:buChar char="•"/>
            </a:pPr>
            <a:r>
              <a:rPr lang="en-US">
                <a:solidFill>
                  <a:srgbClr val="000000"/>
                </a:solidFill>
                <a:ea typeface="+mn-lt"/>
                <a:cs typeface="+mn-lt"/>
              </a:rPr>
              <a:t>Respite care</a:t>
            </a:r>
          </a:p>
          <a:p>
            <a:pPr marL="285750" indent="-285750">
              <a:buFont typeface="Arial"/>
              <a:buChar char="•"/>
            </a:pPr>
            <a:r>
              <a:rPr lang="en-US">
                <a:solidFill>
                  <a:srgbClr val="000000"/>
                </a:solidFill>
                <a:ea typeface="+mn-lt"/>
                <a:cs typeface="+mn-lt"/>
              </a:rPr>
              <a:t>School or job supports</a:t>
            </a:r>
          </a:p>
          <a:p>
            <a:pPr marL="285750" indent="-285750">
              <a:buFont typeface="Arial"/>
              <a:buChar char="•"/>
            </a:pPr>
            <a:r>
              <a:rPr lang="en-US">
                <a:solidFill>
                  <a:srgbClr val="000000"/>
                </a:solidFill>
                <a:ea typeface="+mn-lt"/>
                <a:cs typeface="+mn-lt"/>
              </a:rPr>
              <a:t>Building your care team</a:t>
            </a:r>
            <a:endParaRPr lang="en-US">
              <a:cs typeface="Arial"/>
            </a:endParaRPr>
          </a:p>
          <a:p>
            <a:pPr marL="285750" indent="-285750">
              <a:buFont typeface="Arial"/>
              <a:buChar char="•"/>
            </a:pPr>
            <a:r>
              <a:rPr lang="en-US">
                <a:solidFill>
                  <a:srgbClr val="000000"/>
                </a:solidFill>
                <a:ea typeface="+mn-lt"/>
                <a:cs typeface="+mn-lt"/>
              </a:rPr>
              <a:t>Supported decision making</a:t>
            </a:r>
            <a:endParaRPr lang="en-US">
              <a:solidFill>
                <a:srgbClr val="000000"/>
              </a:solidFill>
              <a:cs typeface="Arial"/>
            </a:endParaRPr>
          </a:p>
          <a:p>
            <a:pPr marL="285750" indent="-285750">
              <a:buFont typeface="Arial"/>
              <a:buChar char="•"/>
            </a:pPr>
            <a:endParaRPr lang="en-US">
              <a:cs typeface="Arial"/>
            </a:endParaRPr>
          </a:p>
        </p:txBody>
      </p:sp>
      <p:sp>
        <p:nvSpPr>
          <p:cNvPr id="3" name="TextBox 2">
            <a:extLst>
              <a:ext uri="{FF2B5EF4-FFF2-40B4-BE49-F238E27FC236}">
                <a16:creationId xmlns:a16="http://schemas.microsoft.com/office/drawing/2014/main" id="{FDC75A34-8362-3794-158E-8EC6D636E992}"/>
              </a:ext>
            </a:extLst>
          </p:cNvPr>
          <p:cNvSpPr txBox="1"/>
          <p:nvPr/>
        </p:nvSpPr>
        <p:spPr>
          <a:xfrm>
            <a:off x="6323887" y="1017005"/>
            <a:ext cx="3310100" cy="21467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900"/>
              </a:spcAft>
            </a:pPr>
            <a:r>
              <a:rPr lang="en-US" b="1">
                <a:cs typeface="Arial"/>
              </a:rPr>
              <a:t>For addiction recovery: </a:t>
            </a:r>
            <a:endParaRPr lang="en-US"/>
          </a:p>
          <a:p>
            <a:pPr marL="285750" indent="-285750">
              <a:buFont typeface="Arial"/>
              <a:buChar char="•"/>
            </a:pPr>
            <a:r>
              <a:rPr lang="en-US">
                <a:cs typeface="Arial"/>
              </a:rPr>
              <a:t>Treatment programs</a:t>
            </a:r>
          </a:p>
          <a:p>
            <a:pPr marL="285750" indent="-285750">
              <a:buFont typeface="Arial"/>
              <a:buChar char="•"/>
            </a:pPr>
            <a:r>
              <a:rPr lang="en-US">
                <a:cs typeface="Arial"/>
              </a:rPr>
              <a:t>Support groups </a:t>
            </a:r>
          </a:p>
          <a:p>
            <a:pPr marL="285750" indent="-285750">
              <a:buFont typeface="Arial"/>
              <a:buChar char="•"/>
            </a:pPr>
            <a:r>
              <a:rPr lang="en-US">
                <a:cs typeface="Arial"/>
              </a:rPr>
              <a:t>Sober living supports</a:t>
            </a:r>
          </a:p>
          <a:p>
            <a:pPr marL="285750" indent="-285750">
              <a:buFont typeface="Arial"/>
              <a:buChar char="•"/>
            </a:pPr>
            <a:r>
              <a:rPr lang="en-US">
                <a:cs typeface="Arial"/>
              </a:rPr>
              <a:t>Therapists</a:t>
            </a:r>
          </a:p>
          <a:p>
            <a:pPr marL="285750" indent="-285750">
              <a:buFont typeface="Arial"/>
              <a:buChar char="•"/>
            </a:pPr>
            <a:r>
              <a:rPr lang="en-US">
                <a:cs typeface="Arial"/>
              </a:rPr>
              <a:t>Help after treatment </a:t>
            </a:r>
          </a:p>
          <a:p>
            <a:pPr marL="285750" indent="-285750">
              <a:buFont typeface="Arial"/>
              <a:buChar char="•"/>
            </a:pPr>
            <a:r>
              <a:rPr lang="en-US">
                <a:cs typeface="Arial"/>
              </a:rPr>
              <a:t>Job coaching </a:t>
            </a:r>
          </a:p>
        </p:txBody>
      </p:sp>
      <p:sp>
        <p:nvSpPr>
          <p:cNvPr id="5" name="TextBox 4">
            <a:extLst>
              <a:ext uri="{FF2B5EF4-FFF2-40B4-BE49-F238E27FC236}">
                <a16:creationId xmlns:a16="http://schemas.microsoft.com/office/drawing/2014/main" id="{DA59821A-69F4-98ED-03C3-D117BFA4A184}"/>
              </a:ext>
            </a:extLst>
          </p:cNvPr>
          <p:cNvSpPr txBox="1"/>
          <p:nvPr/>
        </p:nvSpPr>
        <p:spPr>
          <a:xfrm>
            <a:off x="579589" y="3772176"/>
            <a:ext cx="5083352" cy="24237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900"/>
              </a:spcAft>
            </a:pPr>
            <a:r>
              <a:rPr lang="en-US" b="1">
                <a:cs typeface="Arial"/>
              </a:rPr>
              <a:t>For traumatic brain injuries:</a:t>
            </a:r>
            <a:endParaRPr lang="en-US"/>
          </a:p>
          <a:p>
            <a:pPr marL="285750" indent="-285750">
              <a:buFont typeface="Arial"/>
              <a:buChar char="•"/>
            </a:pPr>
            <a:r>
              <a:rPr lang="en-US">
                <a:cs typeface="Arial"/>
              </a:rPr>
              <a:t>Brain injury specialists </a:t>
            </a:r>
          </a:p>
          <a:p>
            <a:pPr marL="285750" indent="-285750">
              <a:buFont typeface="Arial"/>
              <a:buChar char="•"/>
            </a:pPr>
            <a:r>
              <a:rPr lang="en-US">
                <a:cs typeface="Arial"/>
              </a:rPr>
              <a:t>Rehabilitation programs</a:t>
            </a:r>
          </a:p>
          <a:p>
            <a:pPr marL="285750" indent="-285750">
              <a:buFont typeface="Arial"/>
              <a:buChar char="•"/>
            </a:pPr>
            <a:r>
              <a:rPr lang="en-US">
                <a:cs typeface="Arial"/>
              </a:rPr>
              <a:t>TBI support groups </a:t>
            </a:r>
          </a:p>
          <a:p>
            <a:pPr marL="285750" indent="-285750">
              <a:buFont typeface="Arial"/>
              <a:buChar char="•"/>
            </a:pPr>
            <a:r>
              <a:rPr lang="en-US">
                <a:cs typeface="Arial"/>
              </a:rPr>
              <a:t>Independent living</a:t>
            </a:r>
          </a:p>
          <a:p>
            <a:pPr marL="285750" indent="-285750">
              <a:buFont typeface="Arial"/>
              <a:buChar char="•"/>
            </a:pPr>
            <a:r>
              <a:rPr lang="en-US">
                <a:cs typeface="Arial"/>
              </a:rPr>
              <a:t>School supports</a:t>
            </a:r>
          </a:p>
          <a:p>
            <a:pPr marL="285750" indent="-285750">
              <a:buFont typeface="Arial"/>
              <a:buChar char="•"/>
            </a:pPr>
            <a:r>
              <a:rPr lang="en-US">
                <a:cs typeface="Arial"/>
              </a:rPr>
              <a:t>Job coaching </a:t>
            </a:r>
          </a:p>
          <a:p>
            <a:pPr marL="285750" indent="-285750">
              <a:buFont typeface="Arial"/>
              <a:buChar char="•"/>
            </a:pPr>
            <a:endParaRPr lang="en-US">
              <a:cs typeface="Arial"/>
            </a:endParaRPr>
          </a:p>
        </p:txBody>
      </p:sp>
      <p:sp>
        <p:nvSpPr>
          <p:cNvPr id="8" name="TextBox 7">
            <a:extLst>
              <a:ext uri="{FF2B5EF4-FFF2-40B4-BE49-F238E27FC236}">
                <a16:creationId xmlns:a16="http://schemas.microsoft.com/office/drawing/2014/main" id="{A3972492-34DD-0DE6-84E4-B1404B3F6BA6}"/>
              </a:ext>
            </a:extLst>
          </p:cNvPr>
          <p:cNvSpPr txBox="1"/>
          <p:nvPr/>
        </p:nvSpPr>
        <p:spPr>
          <a:xfrm>
            <a:off x="6288279" y="3809900"/>
            <a:ext cx="5033502" cy="24237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900"/>
              </a:spcAft>
            </a:pPr>
            <a:r>
              <a:rPr lang="en-US" b="1">
                <a:cs typeface="Arial"/>
              </a:rPr>
              <a:t>For better mental health:</a:t>
            </a:r>
            <a:endParaRPr lang="en-US"/>
          </a:p>
          <a:p>
            <a:pPr marL="285750" indent="-285750">
              <a:buFont typeface="Arial"/>
              <a:buChar char="•"/>
            </a:pPr>
            <a:r>
              <a:rPr lang="en-US">
                <a:cs typeface="Arial"/>
              </a:rPr>
              <a:t>Support groups </a:t>
            </a:r>
          </a:p>
          <a:p>
            <a:pPr marL="285750" indent="-285750">
              <a:buFont typeface="Arial"/>
              <a:buChar char="•"/>
            </a:pPr>
            <a:r>
              <a:rPr lang="en-US">
                <a:cs typeface="Arial"/>
              </a:rPr>
              <a:t>Therapists and psychiatrists </a:t>
            </a:r>
          </a:p>
          <a:p>
            <a:pPr marL="285750" indent="-285750">
              <a:buFont typeface="Arial"/>
              <a:buChar char="•"/>
            </a:pPr>
            <a:r>
              <a:rPr lang="en-US">
                <a:cs typeface="Arial"/>
              </a:rPr>
              <a:t>Prescriptions</a:t>
            </a:r>
          </a:p>
          <a:p>
            <a:pPr marL="285750" indent="-285750">
              <a:buFont typeface="Arial"/>
              <a:buChar char="•"/>
            </a:pPr>
            <a:r>
              <a:rPr lang="en-US">
                <a:cs typeface="Arial"/>
              </a:rPr>
              <a:t>Help during a crisis</a:t>
            </a:r>
          </a:p>
          <a:p>
            <a:pPr marL="285750" indent="-285750">
              <a:buFont typeface="Arial"/>
              <a:buChar char="•"/>
            </a:pPr>
            <a:r>
              <a:rPr lang="en-US">
                <a:cs typeface="Arial"/>
              </a:rPr>
              <a:t>Job coaching </a:t>
            </a:r>
          </a:p>
          <a:p>
            <a:pPr marL="285750" indent="-285750">
              <a:buFont typeface="Arial"/>
              <a:buChar char="•"/>
            </a:pPr>
            <a:endParaRPr lang="en-US">
              <a:cs typeface="Arial"/>
            </a:endParaRPr>
          </a:p>
          <a:p>
            <a:pPr marL="285750" indent="-285750">
              <a:buFont typeface="Arial"/>
              <a:buChar char="•"/>
            </a:pPr>
            <a:endParaRPr lang="en-US">
              <a:cs typeface="Arial"/>
            </a:endParaRPr>
          </a:p>
        </p:txBody>
      </p:sp>
      <p:sp>
        <p:nvSpPr>
          <p:cNvPr id="9" name="TextBox 8">
            <a:extLst>
              <a:ext uri="{FF2B5EF4-FFF2-40B4-BE49-F238E27FC236}">
                <a16:creationId xmlns:a16="http://schemas.microsoft.com/office/drawing/2014/main" id="{86B71533-C0EA-D236-A511-4D0CC44DD5C8}"/>
              </a:ext>
            </a:extLst>
          </p:cNvPr>
          <p:cNvSpPr txBox="1"/>
          <p:nvPr/>
        </p:nvSpPr>
        <p:spPr>
          <a:xfrm>
            <a:off x="414846" y="6347782"/>
            <a:ext cx="11900311" cy="3616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50" b="1">
                <a:solidFill>
                  <a:schemeClr val="bg1"/>
                </a:solidFill>
                <a:cs typeface="Arial"/>
              </a:rPr>
              <a:t>Tailored Care Managers can also help </a:t>
            </a:r>
            <a:r>
              <a:rPr lang="en-US" sz="1750" b="1">
                <a:solidFill>
                  <a:schemeClr val="bg1"/>
                </a:solidFill>
                <a:ea typeface="+mn-lt"/>
                <a:cs typeface="+mn-lt"/>
              </a:rPr>
              <a:t>manage chronic medical conditions, like diabetes or hypertension.</a:t>
            </a:r>
            <a:endParaRPr lang="en-US" sz="1750" b="1">
              <a:solidFill>
                <a:schemeClr val="bg1"/>
              </a:solidFill>
              <a:cs typeface="Arial"/>
            </a:endParaRPr>
          </a:p>
        </p:txBody>
      </p:sp>
    </p:spTree>
    <p:extLst>
      <p:ext uri="{BB962C8B-B14F-4D97-AF65-F5344CB8AC3E}">
        <p14:creationId xmlns:p14="http://schemas.microsoft.com/office/powerpoint/2010/main" val="2464339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0" y="-16942"/>
            <a:ext cx="4516903" cy="6874942"/>
          </a:xfrm>
          <a:prstGeom prst="rect">
            <a:avLst/>
          </a:prstGeom>
          <a:solidFill>
            <a:srgbClr val="003764"/>
          </a:solidFill>
        </p:spPr>
        <p:txBody>
          <a:bodyPr/>
          <a:lstStyle/>
          <a:p>
            <a:endParaRPr lang="en-US" sz="1200"/>
          </a:p>
        </p:txBody>
      </p:sp>
      <p:sp>
        <p:nvSpPr>
          <p:cNvPr id="15" name="TextBox 15"/>
          <p:cNvSpPr txBox="1">
            <a:spLocks noGrp="1"/>
          </p:cNvSpPr>
          <p:nvPr>
            <p:ph type="title" idx="4294967295"/>
          </p:nvPr>
        </p:nvSpPr>
        <p:spPr>
          <a:xfrm>
            <a:off x="412187" y="1193986"/>
            <a:ext cx="3691524" cy="369331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85" normalizeH="0" baseline="0" noProof="0">
                <a:ln>
                  <a:noFill/>
                </a:ln>
                <a:solidFill>
                  <a:srgbClr val="FFFFFF"/>
                </a:solidFill>
                <a:effectLst/>
                <a:uLnTx/>
                <a:uFillTx/>
                <a:latin typeface="+mn-lt"/>
                <a:ea typeface="+mn-ea"/>
                <a:cs typeface="Arial"/>
              </a:rPr>
              <a:t>Get </a:t>
            </a:r>
            <a:endParaRPr kumimoji="0" lang="en-US" sz="4800" b="0" i="0" u="none" strike="noStrike" kern="1200" cap="none" spc="0" normalizeH="0" baseline="0" noProof="0">
              <a:ln>
                <a:noFill/>
              </a:ln>
              <a:solidFill>
                <a:srgbClr val="000000"/>
              </a:solidFill>
              <a:effectLst/>
              <a:uLnTx/>
              <a:uFillTx/>
              <a:latin typeface="+mn-lt"/>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85" normalizeH="0" baseline="0" noProof="0">
                <a:ln>
                  <a:noFill/>
                </a:ln>
                <a:solidFill>
                  <a:srgbClr val="FFFFFF"/>
                </a:solidFill>
                <a:effectLst/>
                <a:uLnTx/>
                <a:uFillTx/>
                <a:latin typeface="+mn-lt"/>
                <a:ea typeface="+mn-ea"/>
                <a:cs typeface="Arial"/>
              </a:rPr>
              <a:t>Tailored </a:t>
            </a:r>
            <a:endParaRPr kumimoji="0" lang="en-US" sz="4800" b="0" i="0" u="none" strike="noStrike" kern="1200" cap="none" spc="0" normalizeH="0" baseline="0" noProof="0">
              <a:ln>
                <a:noFill/>
              </a:ln>
              <a:solidFill>
                <a:schemeClr val="tx1"/>
              </a:solidFill>
              <a:effectLst/>
              <a:uLnTx/>
              <a:uFillTx/>
              <a:latin typeface="+mn-lt"/>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85" normalizeH="0" baseline="0" noProof="0">
                <a:ln>
                  <a:noFill/>
                </a:ln>
                <a:solidFill>
                  <a:srgbClr val="FFFFFF"/>
                </a:solidFill>
                <a:effectLst/>
                <a:uLnTx/>
                <a:uFillTx/>
                <a:latin typeface="+mn-lt"/>
                <a:ea typeface="+mn-ea"/>
                <a:cs typeface="Arial"/>
              </a:rPr>
              <a:t>Care Management </a:t>
            </a:r>
            <a:r>
              <a:rPr kumimoji="0" lang="en-US" sz="4800" b="0" i="0" u="none" strike="noStrike" kern="1200" cap="none" spc="-85" normalizeH="0" baseline="0" noProof="0">
                <a:ln>
                  <a:noFill/>
                </a:ln>
                <a:solidFill>
                  <a:srgbClr val="FFFFFF"/>
                </a:solidFill>
                <a:effectLst/>
                <a:uLnTx/>
                <a:uFillTx/>
                <a:latin typeface="+mn-lt"/>
                <a:ea typeface="+mn-ea"/>
                <a:cs typeface="Arial"/>
              </a:rPr>
              <a:t>Today</a:t>
            </a:r>
            <a:endParaRPr kumimoji="0" lang="en-US" sz="4800" b="0" i="0" u="none" strike="noStrike" kern="1200" cap="none" spc="0" normalizeH="0" baseline="0" noProof="0">
              <a:ln>
                <a:noFill/>
              </a:ln>
              <a:solidFill>
                <a:schemeClr val="tx1"/>
              </a:solidFill>
              <a:effectLst/>
              <a:uLnTx/>
              <a:uFillTx/>
              <a:latin typeface="+mn-lt"/>
              <a:ea typeface="+mn-ea"/>
              <a:cs typeface="Arial"/>
            </a:endParaRPr>
          </a:p>
        </p:txBody>
      </p:sp>
      <p:sp>
        <p:nvSpPr>
          <p:cNvPr id="6" name="AutoShape 2">
            <a:extLst>
              <a:ext uri="{FF2B5EF4-FFF2-40B4-BE49-F238E27FC236}">
                <a16:creationId xmlns:a16="http://schemas.microsoft.com/office/drawing/2014/main" id="{80D68A04-DF9D-56BD-7070-278B0E8F1DE7}"/>
              </a:ext>
              <a:ext uri="{C183D7F6-B498-43B3-948B-1728B52AA6E4}">
                <adec:decorative xmlns:adec="http://schemas.microsoft.com/office/drawing/2017/decorative" val="1"/>
              </a:ext>
            </a:extLst>
          </p:cNvPr>
          <p:cNvSpPr/>
          <p:nvPr/>
        </p:nvSpPr>
        <p:spPr>
          <a:xfrm>
            <a:off x="4749761" y="474420"/>
            <a:ext cx="7169215" cy="2568098"/>
          </a:xfrm>
          <a:prstGeom prst="rect">
            <a:avLst/>
          </a:prstGeom>
          <a:solidFill>
            <a:schemeClr val="bg1">
              <a:lumMod val="95000"/>
            </a:schemeClr>
          </a:solidFill>
        </p:spPr>
        <p:txBody>
          <a:bodyPr/>
          <a:lstStyle/>
          <a:p>
            <a:endParaRPr lang="en-US" sz="1200"/>
          </a:p>
        </p:txBody>
      </p:sp>
      <p:sp>
        <p:nvSpPr>
          <p:cNvPr id="4" name="TextBox 4"/>
          <p:cNvSpPr txBox="1"/>
          <p:nvPr/>
        </p:nvSpPr>
        <p:spPr>
          <a:xfrm>
            <a:off x="5148609" y="623868"/>
            <a:ext cx="5554276" cy="430887"/>
          </a:xfrm>
          <a:prstGeom prst="rect">
            <a:avLst/>
          </a:prstGeom>
        </p:spPr>
        <p:txBody>
          <a:bodyPr wrap="square" lIns="0" tIns="0" rIns="0" bIns="0" rtlCol="0" anchor="t">
            <a:spAutoFit/>
          </a:bodyPr>
          <a:lstStyle/>
          <a:p>
            <a:r>
              <a:rPr lang="en-US" sz="2800" b="1">
                <a:solidFill>
                  <a:srgbClr val="003764"/>
                </a:solidFill>
                <a:ea typeface="+mn-lt"/>
                <a:cs typeface="+mn-lt"/>
              </a:rPr>
              <a:t>Call your Medicaid health plan</a:t>
            </a:r>
            <a:endParaRPr lang="en-US"/>
          </a:p>
        </p:txBody>
      </p:sp>
      <p:sp>
        <p:nvSpPr>
          <p:cNvPr id="5" name="TextBox 5"/>
          <p:cNvSpPr txBox="1"/>
          <p:nvPr/>
        </p:nvSpPr>
        <p:spPr>
          <a:xfrm>
            <a:off x="5160080" y="1140731"/>
            <a:ext cx="6880442" cy="1615827"/>
          </a:xfrm>
          <a:prstGeom prst="rect">
            <a:avLst/>
          </a:prstGeom>
        </p:spPr>
        <p:txBody>
          <a:bodyPr wrap="square" lIns="0" tIns="0" rIns="0" bIns="0" rtlCol="0" anchor="t">
            <a:spAutoFit/>
          </a:bodyPr>
          <a:lstStyle/>
          <a:p>
            <a:pPr marL="285750" indent="-285750">
              <a:spcBef>
                <a:spcPts val="200"/>
              </a:spcBef>
              <a:spcAft>
                <a:spcPts val="600"/>
              </a:spcAft>
              <a:buClr>
                <a:schemeClr val="tx2"/>
              </a:buClr>
              <a:buFont typeface="Arial"/>
              <a:buChar char="•"/>
            </a:pPr>
            <a:r>
              <a:rPr lang="en-US" sz="1700" u="sng" spc="16">
                <a:ea typeface="+mn-lt"/>
                <a:cs typeface="+mn-lt"/>
                <a:hlinkClick r:id="rId2">
                  <a:extLst>
                    <a:ext uri="{A12FA001-AC4F-418D-AE19-62706E023703}">
                      <ahyp:hlinkClr xmlns:ahyp="http://schemas.microsoft.com/office/drawing/2018/hyperlinkcolor" val="tx"/>
                    </a:ext>
                  </a:extLst>
                </a:hlinkClick>
              </a:rPr>
              <a:t>Alliance Health</a:t>
            </a:r>
            <a:r>
              <a:rPr lang="en-US" sz="1700" u="sng" spc="16">
                <a:ea typeface="+mn-lt"/>
                <a:cs typeface="+mn-lt"/>
              </a:rPr>
              <a:t>:</a:t>
            </a:r>
            <a:r>
              <a:rPr lang="en-US" sz="1700" spc="16">
                <a:ea typeface="+mn-lt"/>
                <a:cs typeface="+mn-lt"/>
              </a:rPr>
              <a:t> 1-800-510-9132, TTY: 711 or 1-800-735-2962</a:t>
            </a:r>
            <a:endParaRPr lang="en-US" sz="1700">
              <a:ea typeface="+mn-lt"/>
              <a:cs typeface="+mn-lt"/>
            </a:endParaRPr>
          </a:p>
          <a:p>
            <a:pPr marL="285750" indent="-285750">
              <a:spcBef>
                <a:spcPts val="200"/>
              </a:spcBef>
              <a:spcAft>
                <a:spcPts val="600"/>
              </a:spcAft>
              <a:buClr>
                <a:schemeClr val="tx2"/>
              </a:buClr>
              <a:buFont typeface="Arial"/>
              <a:buChar char="•"/>
            </a:pPr>
            <a:r>
              <a:rPr lang="en-US" sz="1700" u="sng" spc="16">
                <a:ea typeface="+mn-lt"/>
                <a:cs typeface="+mn-lt"/>
                <a:hlinkClick r:id="rId3">
                  <a:extLst>
                    <a:ext uri="{A12FA001-AC4F-418D-AE19-62706E023703}">
                      <ahyp:hlinkClr xmlns:ahyp="http://schemas.microsoft.com/office/drawing/2018/hyperlinkcolor" val="tx"/>
                    </a:ext>
                  </a:extLst>
                </a:hlinkClick>
              </a:rPr>
              <a:t>Partners Health Management</a:t>
            </a:r>
            <a:r>
              <a:rPr lang="en-US" sz="1700" u="sng" spc="16">
                <a:ea typeface="+mn-lt"/>
                <a:cs typeface="+mn-lt"/>
              </a:rPr>
              <a:t>:</a:t>
            </a:r>
            <a:r>
              <a:rPr lang="en-US" sz="1700" spc="16">
                <a:ea typeface="+mn-lt"/>
                <a:cs typeface="+mn-lt"/>
              </a:rPr>
              <a:t> 1-888-235-4673, TTY/English: 1-800-735-2962, TTY/Spanish: 1-888-825-6570</a:t>
            </a:r>
            <a:endParaRPr lang="en-US" sz="1700" spc="16">
              <a:cs typeface="Arial"/>
            </a:endParaRPr>
          </a:p>
          <a:p>
            <a:pPr marL="285750" indent="-285750">
              <a:spcBef>
                <a:spcPts val="200"/>
              </a:spcBef>
              <a:spcAft>
                <a:spcPts val="600"/>
              </a:spcAft>
              <a:buClr>
                <a:srgbClr val="1F497D"/>
              </a:buClr>
              <a:buFont typeface="Arial"/>
              <a:buChar char="•"/>
            </a:pPr>
            <a:r>
              <a:rPr lang="en-US" sz="1700" u="sng" spc="16">
                <a:ea typeface="+mn-lt"/>
                <a:cs typeface="+mn-lt"/>
                <a:hlinkClick r:id="rId4">
                  <a:extLst>
                    <a:ext uri="{A12FA001-AC4F-418D-AE19-62706E023703}">
                      <ahyp:hlinkClr xmlns:ahyp="http://schemas.microsoft.com/office/drawing/2018/hyperlinkcolor" val="tx"/>
                    </a:ext>
                  </a:extLst>
                </a:hlinkClick>
              </a:rPr>
              <a:t>Trillium Health Resources</a:t>
            </a:r>
            <a:r>
              <a:rPr lang="en-US" sz="1700" spc="16">
                <a:ea typeface="+mn-lt"/>
                <a:cs typeface="+mn-lt"/>
              </a:rPr>
              <a:t>, 1-877-685-2415, TTY: 711</a:t>
            </a:r>
            <a:endParaRPr lang="en-US" sz="1700">
              <a:ea typeface="+mn-lt"/>
              <a:cs typeface="+mn-lt"/>
            </a:endParaRPr>
          </a:p>
          <a:p>
            <a:pPr marL="285750" indent="-285750">
              <a:spcBef>
                <a:spcPts val="200"/>
              </a:spcBef>
              <a:spcAft>
                <a:spcPts val="600"/>
              </a:spcAft>
              <a:buClr>
                <a:srgbClr val="1F497D"/>
              </a:buClr>
              <a:buFont typeface="Arial"/>
              <a:buChar char="•"/>
            </a:pPr>
            <a:r>
              <a:rPr lang="en-US" sz="1700" u="sng" spc="16">
                <a:ea typeface="+mn-lt"/>
                <a:cs typeface="+mn-lt"/>
                <a:hlinkClick r:id="rId5">
                  <a:extLst>
                    <a:ext uri="{A12FA001-AC4F-418D-AE19-62706E023703}">
                      <ahyp:hlinkClr xmlns:ahyp="http://schemas.microsoft.com/office/drawing/2018/hyperlinkcolor" val="tx"/>
                    </a:ext>
                  </a:extLst>
                </a:hlinkClick>
              </a:rPr>
              <a:t>Vaya Health (or Vaya Total Care</a:t>
            </a:r>
            <a:r>
              <a:rPr lang="en-US" sz="1700" u="sng" spc="16">
                <a:ea typeface="+mn-lt"/>
                <a:cs typeface="+mn-lt"/>
              </a:rPr>
              <a:t>)</a:t>
            </a:r>
            <a:r>
              <a:rPr lang="en-US" sz="1700" spc="16">
                <a:ea typeface="+mn-lt"/>
                <a:cs typeface="+mn-lt"/>
              </a:rPr>
              <a:t>, 1-800-962-9003, TTY: 711</a:t>
            </a:r>
            <a:endParaRPr lang="en-US" sz="1700">
              <a:cs typeface="Arial"/>
            </a:endParaRPr>
          </a:p>
        </p:txBody>
      </p:sp>
      <p:sp>
        <p:nvSpPr>
          <p:cNvPr id="9" name="AutoShape 2">
            <a:extLst>
              <a:ext uri="{FF2B5EF4-FFF2-40B4-BE49-F238E27FC236}">
                <a16:creationId xmlns:a16="http://schemas.microsoft.com/office/drawing/2014/main" id="{04E2C655-895E-8C4C-7914-CBB3FEFF16D2}"/>
              </a:ext>
              <a:ext uri="{C183D7F6-B498-43B3-948B-1728B52AA6E4}">
                <adec:decorative xmlns:adec="http://schemas.microsoft.com/office/drawing/2017/decorative" val="1"/>
              </a:ext>
            </a:extLst>
          </p:cNvPr>
          <p:cNvSpPr/>
          <p:nvPr/>
        </p:nvSpPr>
        <p:spPr>
          <a:xfrm>
            <a:off x="4749760" y="3270465"/>
            <a:ext cx="7169215" cy="1087117"/>
          </a:xfrm>
          <a:prstGeom prst="rect">
            <a:avLst/>
          </a:prstGeom>
          <a:solidFill>
            <a:schemeClr val="bg1">
              <a:lumMod val="95000"/>
            </a:schemeClr>
          </a:solidFill>
        </p:spPr>
        <p:txBody>
          <a:bodyPr/>
          <a:lstStyle/>
          <a:p>
            <a:endParaRPr lang="en-US" sz="1200"/>
          </a:p>
        </p:txBody>
      </p:sp>
      <p:sp>
        <p:nvSpPr>
          <p:cNvPr id="10" name="TextBox 4">
            <a:extLst>
              <a:ext uri="{FF2B5EF4-FFF2-40B4-BE49-F238E27FC236}">
                <a16:creationId xmlns:a16="http://schemas.microsoft.com/office/drawing/2014/main" id="{FBA08521-815B-D2B3-4A3A-A0658D332655}"/>
              </a:ext>
            </a:extLst>
          </p:cNvPr>
          <p:cNvSpPr txBox="1"/>
          <p:nvPr/>
        </p:nvSpPr>
        <p:spPr>
          <a:xfrm>
            <a:off x="5155729" y="3427037"/>
            <a:ext cx="6840107" cy="430887"/>
          </a:xfrm>
          <a:prstGeom prst="rect">
            <a:avLst/>
          </a:prstGeom>
        </p:spPr>
        <p:txBody>
          <a:bodyPr wrap="square" lIns="0" tIns="0" rIns="0" bIns="0" rtlCol="0" anchor="t">
            <a:spAutoFit/>
          </a:bodyPr>
          <a:lstStyle/>
          <a:p>
            <a:r>
              <a:rPr lang="en-US" sz="2800" b="1">
                <a:solidFill>
                  <a:srgbClr val="003764"/>
                </a:solidFill>
                <a:ea typeface="+mn-lt"/>
                <a:cs typeface="+mn-lt"/>
              </a:rPr>
              <a:t>Not sure which plan you have? </a:t>
            </a:r>
            <a:endParaRPr lang="en-US">
              <a:cs typeface="Arial"/>
            </a:endParaRPr>
          </a:p>
        </p:txBody>
      </p:sp>
      <p:sp>
        <p:nvSpPr>
          <p:cNvPr id="8" name="TextBox 7">
            <a:extLst>
              <a:ext uri="{FF2B5EF4-FFF2-40B4-BE49-F238E27FC236}">
                <a16:creationId xmlns:a16="http://schemas.microsoft.com/office/drawing/2014/main" id="{3844A6B7-9B35-5C30-C111-EF8001264501}"/>
              </a:ext>
            </a:extLst>
          </p:cNvPr>
          <p:cNvSpPr txBox="1"/>
          <p:nvPr/>
        </p:nvSpPr>
        <p:spPr>
          <a:xfrm>
            <a:off x="5099254" y="3839497"/>
            <a:ext cx="6608506"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mn-lt"/>
                <a:cs typeface="+mn-lt"/>
              </a:rPr>
              <a:t>Call to find your Medicaid plan: 1-833-870-5500</a:t>
            </a:r>
            <a:endParaRPr lang="en-US"/>
          </a:p>
        </p:txBody>
      </p:sp>
      <p:sp>
        <p:nvSpPr>
          <p:cNvPr id="11" name="AutoShape 2">
            <a:extLst>
              <a:ext uri="{FF2B5EF4-FFF2-40B4-BE49-F238E27FC236}">
                <a16:creationId xmlns:a16="http://schemas.microsoft.com/office/drawing/2014/main" id="{661CEF7B-295D-A245-335B-8FBC7D48C567}"/>
              </a:ext>
              <a:ext uri="{C183D7F6-B498-43B3-948B-1728B52AA6E4}">
                <adec:decorative xmlns:adec="http://schemas.microsoft.com/office/drawing/2017/decorative" val="1"/>
              </a:ext>
            </a:extLst>
          </p:cNvPr>
          <p:cNvSpPr/>
          <p:nvPr/>
        </p:nvSpPr>
        <p:spPr>
          <a:xfrm>
            <a:off x="4755904" y="4616256"/>
            <a:ext cx="7169215" cy="1461971"/>
          </a:xfrm>
          <a:prstGeom prst="rect">
            <a:avLst/>
          </a:prstGeom>
          <a:solidFill>
            <a:schemeClr val="bg1">
              <a:lumMod val="95000"/>
            </a:schemeClr>
          </a:solidFill>
        </p:spPr>
        <p:txBody>
          <a:bodyPr/>
          <a:lstStyle/>
          <a:p>
            <a:endParaRPr lang="en-US" sz="1200"/>
          </a:p>
        </p:txBody>
      </p:sp>
      <p:sp>
        <p:nvSpPr>
          <p:cNvPr id="12" name="TextBox 4">
            <a:extLst>
              <a:ext uri="{FF2B5EF4-FFF2-40B4-BE49-F238E27FC236}">
                <a16:creationId xmlns:a16="http://schemas.microsoft.com/office/drawing/2014/main" id="{EBBE6E05-0B3A-9505-590A-15A3155761D6}"/>
              </a:ext>
            </a:extLst>
          </p:cNvPr>
          <p:cNvSpPr txBox="1"/>
          <p:nvPr/>
        </p:nvSpPr>
        <p:spPr>
          <a:xfrm>
            <a:off x="5160898" y="4759561"/>
            <a:ext cx="6605098" cy="430887"/>
          </a:xfrm>
          <a:prstGeom prst="rect">
            <a:avLst/>
          </a:prstGeom>
        </p:spPr>
        <p:txBody>
          <a:bodyPr wrap="square" lIns="0" tIns="0" rIns="0" bIns="0" rtlCol="0" anchor="t">
            <a:spAutoFit/>
          </a:bodyPr>
          <a:lstStyle/>
          <a:p>
            <a:r>
              <a:rPr lang="en-US" sz="2800" b="1">
                <a:solidFill>
                  <a:srgbClr val="003764"/>
                </a:solidFill>
                <a:ea typeface="+mn-lt"/>
                <a:cs typeface="+mn-lt"/>
              </a:rPr>
              <a:t>Visit the website to learn more:</a:t>
            </a:r>
            <a:endParaRPr lang="en-US"/>
          </a:p>
        </p:txBody>
      </p:sp>
      <p:sp>
        <p:nvSpPr>
          <p:cNvPr id="13" name="TextBox 12">
            <a:extLst>
              <a:ext uri="{FF2B5EF4-FFF2-40B4-BE49-F238E27FC236}">
                <a16:creationId xmlns:a16="http://schemas.microsoft.com/office/drawing/2014/main" id="{88ED1BEA-AF8D-07DA-72D5-0F5BE87B766D}"/>
              </a:ext>
            </a:extLst>
          </p:cNvPr>
          <p:cNvSpPr txBox="1"/>
          <p:nvPr/>
        </p:nvSpPr>
        <p:spPr>
          <a:xfrm>
            <a:off x="5099253" y="5259030"/>
            <a:ext cx="6608506"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t>Answers to frequently asked questions are available on our site:</a:t>
            </a:r>
            <a:endParaRPr lang="en-US">
              <a:cs typeface="Arial"/>
            </a:endParaRPr>
          </a:p>
          <a:p>
            <a:r>
              <a:rPr lang="en-US" sz="1700">
                <a:ea typeface="+mn-lt"/>
                <a:cs typeface="+mn-lt"/>
                <a:hlinkClick r:id="rId6"/>
              </a:rPr>
              <a:t>Medicaid.nc.gov/tailored-care-management</a:t>
            </a:r>
            <a:endParaRPr lang="en-US" sz="1700">
              <a:cs typeface="Arial"/>
            </a:endParaRPr>
          </a:p>
        </p:txBody>
      </p:sp>
      <p:pic>
        <p:nvPicPr>
          <p:cNvPr id="18" name="Picture 17" descr="Logo for the North Carolina Department of Health and Human Services. ">
            <a:extLst>
              <a:ext uri="{FF2B5EF4-FFF2-40B4-BE49-F238E27FC236}">
                <a16:creationId xmlns:a16="http://schemas.microsoft.com/office/drawing/2014/main" id="{9E0DCD32-3303-FBE4-02FE-341D92A82560}"/>
              </a:ext>
            </a:extLst>
          </p:cNvPr>
          <p:cNvPicPr>
            <a:picLocks noChangeAspect="1"/>
          </p:cNvPicPr>
          <p:nvPr/>
        </p:nvPicPr>
        <p:blipFill>
          <a:blip r:embed="rId7"/>
          <a:stretch>
            <a:fillRect/>
          </a:stretch>
        </p:blipFill>
        <p:spPr>
          <a:xfrm>
            <a:off x="152400" y="6297339"/>
            <a:ext cx="1159669" cy="406947"/>
          </a:xfrm>
          <a:prstGeom prst="rect">
            <a:avLst/>
          </a:prstGeom>
        </p:spPr>
      </p:pic>
      <p:sp>
        <p:nvSpPr>
          <p:cNvPr id="3" name="TextBox 2">
            <a:extLst>
              <a:ext uri="{FF2B5EF4-FFF2-40B4-BE49-F238E27FC236}">
                <a16:creationId xmlns:a16="http://schemas.microsoft.com/office/drawing/2014/main" id="{603F46C8-2711-D606-D1DF-3169F68A5E65}"/>
              </a:ext>
            </a:extLst>
          </p:cNvPr>
          <p:cNvSpPr txBox="1"/>
          <p:nvPr/>
        </p:nvSpPr>
        <p:spPr>
          <a:xfrm>
            <a:off x="413265" y="4978401"/>
            <a:ext cx="326493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solidFill>
                  <a:schemeClr val="accent3">
                    <a:lumMod val="20000"/>
                    <a:lumOff val="80000"/>
                  </a:schemeClr>
                </a:solidFill>
                <a:latin typeface="Arial"/>
                <a:cs typeface="Arial"/>
              </a:rPr>
              <a:t>Available for Tailored Plan members and some people with NC Medicaid Direct</a:t>
            </a:r>
            <a:r>
              <a:rPr lang="en-US" i="1">
                <a:solidFill>
                  <a:schemeClr val="accent3">
                    <a:lumMod val="20000"/>
                    <a:lumOff val="80000"/>
                  </a:schemeClr>
                </a:solidFill>
              </a:rPr>
              <a:t> </a:t>
            </a:r>
            <a:endParaRPr lang="en-US" i="1">
              <a:solidFill>
                <a:schemeClr val="accent3">
                  <a:lumMod val="20000"/>
                  <a:lumOff val="80000"/>
                </a:schemeClr>
              </a:solidFil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178F08-4253-2974-C913-97AE571A0B2D}"/>
              </a:ext>
            </a:extLst>
          </p:cNvPr>
          <p:cNvSpPr>
            <a:spLocks noGrp="1"/>
          </p:cNvSpPr>
          <p:nvPr>
            <p:ph type="title" idx="4294967295"/>
          </p:nvPr>
        </p:nvSpPr>
        <p:spPr>
          <a:xfrm>
            <a:off x="388624" y="2892471"/>
            <a:ext cx="11439435" cy="10730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00000"/>
              </a:lnSpc>
              <a:spcBef>
                <a:spcPts val="300"/>
              </a:spcBef>
              <a:defRPr/>
            </a:pPr>
            <a:r>
              <a:rPr lang="en-US" sz="6000">
                <a:solidFill>
                  <a:schemeClr val="bg1"/>
                </a:solidFill>
                <a:latin typeface="Arial"/>
                <a:cs typeface="Arial"/>
              </a:rPr>
              <a:t>ALT SLIDES</a:t>
            </a:r>
            <a:endParaRPr lang="en-US"/>
          </a:p>
        </p:txBody>
      </p:sp>
      <p:sp>
        <p:nvSpPr>
          <p:cNvPr id="4" name="Slide Number Placeholder 3">
            <a:extLst>
              <a:ext uri="{FF2B5EF4-FFF2-40B4-BE49-F238E27FC236}">
                <a16:creationId xmlns:a16="http://schemas.microsoft.com/office/drawing/2014/main" id="{29921BB0-22E5-8FBA-7A6F-37BDCA97CDB2}"/>
              </a:ext>
            </a:extLst>
          </p:cNvPr>
          <p:cNvSpPr>
            <a:spLocks noGrp="1"/>
          </p:cNvSpPr>
          <p:nvPr>
            <p:ph type="sldNum" sz="quarter" idx="14"/>
          </p:nvPr>
        </p:nvSpPr>
        <p:spPr/>
        <p:txBody>
          <a:bodyPr/>
          <a:lstStyle/>
          <a:p>
            <a:fld id="{11F27F3A-B3E9-41ED-AF8F-A365F10BB65F}" type="slidenum">
              <a:rPr lang="en-US" smtClean="0"/>
              <a:pPr/>
              <a:t>14</a:t>
            </a:fld>
            <a:endParaRPr lang="en-US"/>
          </a:p>
        </p:txBody>
      </p:sp>
    </p:spTree>
    <p:extLst>
      <p:ext uri="{BB962C8B-B14F-4D97-AF65-F5344CB8AC3E}">
        <p14:creationId xmlns:p14="http://schemas.microsoft.com/office/powerpoint/2010/main" val="988230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wo people, one with developmental disabilities, on a bench about to high five. ">
            <a:extLst>
              <a:ext uri="{FF2B5EF4-FFF2-40B4-BE49-F238E27FC236}">
                <a16:creationId xmlns:a16="http://schemas.microsoft.com/office/drawing/2014/main" id="{7DD3CDC0-CBA1-5AC2-2894-C333E0AF3115}"/>
              </a:ext>
            </a:extLst>
          </p:cNvPr>
          <p:cNvPicPr>
            <a:picLocks noChangeAspect="1"/>
          </p:cNvPicPr>
          <p:nvPr/>
        </p:nvPicPr>
        <p:blipFill rotWithShape="1">
          <a:blip r:embed="rId3"/>
          <a:srcRect l="358" t="-330" r="20124" b="-221"/>
          <a:stretch/>
        </p:blipFill>
        <p:spPr>
          <a:xfrm>
            <a:off x="3939169" y="-20716"/>
            <a:ext cx="8253294" cy="6890394"/>
          </a:xfrm>
          <a:prstGeom prst="rect">
            <a:avLst/>
          </a:prstGeom>
        </p:spPr>
      </p:pic>
      <p:grpSp>
        <p:nvGrpSpPr>
          <p:cNvPr id="5" name="Group 4">
            <a:extLst>
              <a:ext uri="{FF2B5EF4-FFF2-40B4-BE49-F238E27FC236}">
                <a16:creationId xmlns:a16="http://schemas.microsoft.com/office/drawing/2014/main" id="{25D686F4-B453-EC28-6F4B-CDA42C7DE290}"/>
              </a:ext>
              <a:ext uri="{C183D7F6-B498-43B3-948B-1728B52AA6E4}">
                <adec:decorative xmlns:adec="http://schemas.microsoft.com/office/drawing/2017/decorative" val="1"/>
              </a:ext>
            </a:extLst>
          </p:cNvPr>
          <p:cNvGrpSpPr/>
          <p:nvPr/>
        </p:nvGrpSpPr>
        <p:grpSpPr>
          <a:xfrm>
            <a:off x="-3594" y="7464"/>
            <a:ext cx="6832604" cy="6872383"/>
            <a:chOff x="-17971" y="3867"/>
            <a:chExt cx="6832604" cy="6875982"/>
          </a:xfrm>
        </p:grpSpPr>
        <p:sp>
          <p:nvSpPr>
            <p:cNvPr id="3" name="Freeform 3">
              <a:extLst>
                <a:ext uri="{C183D7F6-B498-43B3-948B-1728B52AA6E4}">
                  <adec:decorative xmlns:adec="http://schemas.microsoft.com/office/drawing/2017/decorative" val="1"/>
                </a:ext>
              </a:extLst>
            </p:cNvPr>
            <p:cNvSpPr/>
            <p:nvPr/>
          </p:nvSpPr>
          <p:spPr>
            <a:xfrm>
              <a:off x="-17971" y="3867"/>
              <a:ext cx="5455985" cy="6875982"/>
            </a:xfrm>
            <a:custGeom>
              <a:avLst/>
              <a:gdLst/>
              <a:ahLst/>
              <a:cxnLst/>
              <a:rect l="l" t="t" r="r" b="b"/>
              <a:pathLst>
                <a:path w="2346595" h="2709333">
                  <a:moveTo>
                    <a:pt x="0" y="0"/>
                  </a:moveTo>
                  <a:lnTo>
                    <a:pt x="2346595" y="0"/>
                  </a:lnTo>
                  <a:lnTo>
                    <a:pt x="2346595" y="2709333"/>
                  </a:lnTo>
                  <a:lnTo>
                    <a:pt x="0" y="2709333"/>
                  </a:lnTo>
                  <a:close/>
                </a:path>
              </a:pathLst>
            </a:custGeom>
            <a:solidFill>
              <a:srgbClr val="0E243E"/>
            </a:solidFill>
          </p:spPr>
          <p:txBody>
            <a:bodyPr/>
            <a:lstStyle/>
            <a:p>
              <a:endParaRPr lang="en-US" sz="1200"/>
            </a:p>
          </p:txBody>
        </p:sp>
        <p:sp>
          <p:nvSpPr>
            <p:cNvPr id="2" name="Parallelogram 1">
              <a:extLst>
                <a:ext uri="{FF2B5EF4-FFF2-40B4-BE49-F238E27FC236}">
                  <a16:creationId xmlns:a16="http://schemas.microsoft.com/office/drawing/2014/main" id="{49379B3E-1EAA-094C-B956-629928AFE987}"/>
                </a:ext>
              </a:extLst>
            </p:cNvPr>
            <p:cNvSpPr/>
            <p:nvPr/>
          </p:nvSpPr>
          <p:spPr>
            <a:xfrm flipH="1">
              <a:off x="2267414" y="12390"/>
              <a:ext cx="4547219" cy="6864194"/>
            </a:xfrm>
            <a:prstGeom prst="parallelogram">
              <a:avLst/>
            </a:prstGeom>
            <a:solidFill>
              <a:srgbClr val="0E24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A783EC1B-3BE9-C5A6-50CB-9B39EC755EFA}"/>
              </a:ext>
              <a:ext uri="{C183D7F6-B498-43B3-948B-1728B52AA6E4}">
                <adec:decorative xmlns:adec="http://schemas.microsoft.com/office/drawing/2017/decorative" val="1"/>
              </a:ext>
            </a:extLst>
          </p:cNvPr>
          <p:cNvPicPr>
            <a:picLocks noChangeAspect="1"/>
          </p:cNvPicPr>
          <p:nvPr/>
        </p:nvPicPr>
        <p:blipFill rotWithShape="1">
          <a:blip r:embed="rId4"/>
          <a:srcRect l="20263" t="-18868" r="-20526" b="18868"/>
          <a:stretch/>
        </p:blipFill>
        <p:spPr>
          <a:xfrm rot="16200000">
            <a:off x="9878153" y="4566066"/>
            <a:ext cx="2342954" cy="2281046"/>
          </a:xfrm>
          <a:prstGeom prst="rect">
            <a:avLst/>
          </a:prstGeom>
        </p:spPr>
      </p:pic>
      <p:sp>
        <p:nvSpPr>
          <p:cNvPr id="25" name="TextBox 25"/>
          <p:cNvSpPr txBox="1">
            <a:spLocks noGrp="1"/>
          </p:cNvSpPr>
          <p:nvPr>
            <p:ph type="title" idx="4294967295"/>
          </p:nvPr>
        </p:nvSpPr>
        <p:spPr>
          <a:xfrm>
            <a:off x="695699" y="876768"/>
            <a:ext cx="6508570" cy="172354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400">
              <a:lnSpc>
                <a:spcPct val="100000"/>
              </a:lnSpc>
              <a:defRPr/>
            </a:pPr>
            <a:r>
              <a:rPr lang="en-US" sz="2800">
                <a:solidFill>
                  <a:srgbClr val="F2F2F2"/>
                </a:solidFill>
                <a:latin typeface="+mn-lt"/>
                <a:ea typeface="+mn-ea"/>
                <a:cs typeface="+mn-cs"/>
              </a:rPr>
              <a:t>Tailored Care Managers give</a:t>
            </a:r>
            <a:br>
              <a:rPr lang="en-US" sz="2800">
                <a:solidFill>
                  <a:srgbClr val="F2F2F2"/>
                </a:solidFill>
                <a:latin typeface="+mn-lt"/>
                <a:ea typeface="+mn-ea"/>
                <a:cs typeface="+mn-cs"/>
              </a:rPr>
            </a:br>
            <a:r>
              <a:rPr lang="en-US" sz="2800">
                <a:solidFill>
                  <a:srgbClr val="F2F2F2"/>
                </a:solidFill>
                <a:latin typeface="+mn-lt"/>
                <a:ea typeface="+mn-ea"/>
                <a:cs typeface="+mn-cs"/>
              </a:rPr>
              <a:t>you personalized help for</a:t>
            </a:r>
            <a:endParaRPr lang="en-US" sz="2800">
              <a:solidFill>
                <a:srgbClr val="F2F2F2"/>
              </a:solidFill>
              <a:latin typeface="+mn-lt"/>
              <a:ea typeface="+mn-ea"/>
              <a:cs typeface="Arial"/>
            </a:endParaRPr>
          </a:p>
          <a:p>
            <a:pPr defTabSz="914400">
              <a:lnSpc>
                <a:spcPct val="100000"/>
              </a:lnSpc>
              <a:defRPr/>
            </a:pPr>
            <a:r>
              <a:rPr lang="en-US" sz="2800">
                <a:solidFill>
                  <a:schemeClr val="tx2">
                    <a:lumMod val="20000"/>
                    <a:lumOff val="80000"/>
                  </a:schemeClr>
                </a:solidFill>
                <a:latin typeface="Arial"/>
                <a:ea typeface="+mn-ea"/>
                <a:cs typeface="Arial"/>
              </a:rPr>
              <a:t>intellectual/developmental </a:t>
            </a:r>
            <a:br>
              <a:rPr lang="en-US" sz="2800">
                <a:solidFill>
                  <a:schemeClr val="tx2">
                    <a:lumMod val="20000"/>
                    <a:lumOff val="80000"/>
                  </a:schemeClr>
                </a:solidFill>
                <a:latin typeface="Arial"/>
                <a:ea typeface="+mn-ea"/>
                <a:cs typeface="Arial"/>
              </a:rPr>
            </a:br>
            <a:r>
              <a:rPr lang="en-US" sz="2800">
                <a:solidFill>
                  <a:schemeClr val="tx2">
                    <a:lumMod val="20000"/>
                    <a:lumOff val="80000"/>
                  </a:schemeClr>
                </a:solidFill>
                <a:latin typeface="Arial"/>
                <a:ea typeface="+mn-ea"/>
                <a:cs typeface="Arial"/>
              </a:rPr>
              <a:t>disabilities</a:t>
            </a:r>
          </a:p>
        </p:txBody>
      </p:sp>
      <p:pic>
        <p:nvPicPr>
          <p:cNvPr id="13" name="Picture 12">
            <a:extLst>
              <a:ext uri="{FF2B5EF4-FFF2-40B4-BE49-F238E27FC236}">
                <a16:creationId xmlns:a16="http://schemas.microsoft.com/office/drawing/2014/main" id="{5BF38760-F65E-4686-908A-7D3D60FB264E}"/>
              </a:ext>
              <a:ext uri="{C183D7F6-B498-43B3-948B-1728B52AA6E4}">
                <adec:decorative xmlns:adec="http://schemas.microsoft.com/office/drawing/2017/decorative" val="1"/>
              </a:ext>
            </a:extLst>
          </p:cNvPr>
          <p:cNvPicPr>
            <a:picLocks noChangeAspect="1"/>
          </p:cNvPicPr>
          <p:nvPr/>
        </p:nvPicPr>
        <p:blipFill rotWithShape="1">
          <a:blip r:embed="rId5"/>
          <a:srcRect l="-585" t="84775" r="-173" b="9894"/>
          <a:stretch/>
        </p:blipFill>
        <p:spPr>
          <a:xfrm>
            <a:off x="698789" y="2719844"/>
            <a:ext cx="4146002" cy="95467"/>
          </a:xfrm>
          <a:prstGeom prst="rect">
            <a:avLst/>
          </a:prstGeom>
        </p:spPr>
      </p:pic>
      <p:sp>
        <p:nvSpPr>
          <p:cNvPr id="26" name="TextBox 26"/>
          <p:cNvSpPr txBox="1"/>
          <p:nvPr/>
        </p:nvSpPr>
        <p:spPr>
          <a:xfrm>
            <a:off x="698190" y="2946487"/>
            <a:ext cx="4799234" cy="2929007"/>
          </a:xfrm>
          <a:prstGeom prst="rect">
            <a:avLst/>
          </a:prstGeom>
        </p:spPr>
        <p:txBody>
          <a:bodyPr wrap="square" lIns="0" tIns="0" rIns="0" bIns="0" rtlCol="0" anchor="t">
            <a:spAutoFit/>
          </a:bodyPr>
          <a:lstStyle/>
          <a:p>
            <a:pPr marL="342900" indent="-342900">
              <a:spcBef>
                <a:spcPts val="200"/>
              </a:spcBef>
              <a:spcAft>
                <a:spcPts val="1200"/>
              </a:spcAft>
              <a:buFont typeface="Arial"/>
              <a:buChar char="•"/>
            </a:pPr>
            <a:r>
              <a:rPr lang="en-US" sz="2200">
                <a:solidFill>
                  <a:srgbClr val="FFFFFF"/>
                </a:solidFill>
                <a:ea typeface="+mn-lt"/>
                <a:cs typeface="+mn-lt"/>
              </a:rPr>
              <a:t>Community based support</a:t>
            </a:r>
            <a:endParaRPr lang="en-US"/>
          </a:p>
          <a:p>
            <a:pPr marL="342900" indent="-342900">
              <a:spcBef>
                <a:spcPts val="200"/>
              </a:spcBef>
              <a:spcAft>
                <a:spcPts val="1200"/>
              </a:spcAft>
              <a:buFont typeface="Arial"/>
              <a:buChar char="•"/>
            </a:pPr>
            <a:r>
              <a:rPr lang="en-US" sz="2200">
                <a:solidFill>
                  <a:srgbClr val="FFFFFF"/>
                </a:solidFill>
                <a:ea typeface="+mn-lt"/>
                <a:cs typeface="+mn-lt"/>
              </a:rPr>
              <a:t>Independent living</a:t>
            </a:r>
          </a:p>
          <a:p>
            <a:pPr marL="342900" indent="-342900">
              <a:spcBef>
                <a:spcPts val="200"/>
              </a:spcBef>
              <a:spcAft>
                <a:spcPts val="1200"/>
              </a:spcAft>
              <a:buFont typeface="Arial"/>
              <a:buChar char="•"/>
            </a:pPr>
            <a:r>
              <a:rPr lang="en-US" sz="2200">
                <a:solidFill>
                  <a:srgbClr val="FFFFFF"/>
                </a:solidFill>
                <a:ea typeface="+mn-lt"/>
                <a:cs typeface="+mn-lt"/>
              </a:rPr>
              <a:t>Respite care</a:t>
            </a:r>
          </a:p>
          <a:p>
            <a:pPr marL="342900" indent="-342900">
              <a:spcBef>
                <a:spcPts val="200"/>
              </a:spcBef>
              <a:spcAft>
                <a:spcPts val="1200"/>
              </a:spcAft>
              <a:buFont typeface="Arial"/>
              <a:buChar char="•"/>
            </a:pPr>
            <a:r>
              <a:rPr lang="en-US" sz="2200">
                <a:solidFill>
                  <a:srgbClr val="FFFFFF"/>
                </a:solidFill>
                <a:ea typeface="+mn-lt"/>
                <a:cs typeface="+mn-lt"/>
              </a:rPr>
              <a:t>School or job supports</a:t>
            </a:r>
          </a:p>
          <a:p>
            <a:pPr marL="342900" indent="-342900">
              <a:spcBef>
                <a:spcPts val="200"/>
              </a:spcBef>
              <a:spcAft>
                <a:spcPts val="1200"/>
              </a:spcAft>
              <a:buFont typeface="Arial"/>
              <a:buChar char="•"/>
            </a:pPr>
            <a:r>
              <a:rPr lang="en-US" sz="2200">
                <a:solidFill>
                  <a:srgbClr val="FFFFFF"/>
                </a:solidFill>
                <a:ea typeface="+mn-lt"/>
                <a:cs typeface="+mn-lt"/>
              </a:rPr>
              <a:t>Building your care team</a:t>
            </a:r>
          </a:p>
          <a:p>
            <a:pPr marL="342900" indent="-342900">
              <a:spcBef>
                <a:spcPts val="200"/>
              </a:spcBef>
              <a:spcAft>
                <a:spcPts val="1200"/>
              </a:spcAft>
              <a:buFont typeface="Arial"/>
              <a:buChar char="•"/>
            </a:pPr>
            <a:r>
              <a:rPr lang="en-US" sz="2200">
                <a:solidFill>
                  <a:srgbClr val="FFFFFF"/>
                </a:solidFill>
                <a:ea typeface="+mn-lt"/>
                <a:cs typeface="+mn-lt"/>
              </a:rPr>
              <a:t>Supported decision making</a:t>
            </a:r>
            <a:endParaRPr lang="en-US">
              <a:cs typeface="Arial"/>
            </a:endParaRPr>
          </a:p>
        </p:txBody>
      </p:sp>
      <p:pic>
        <p:nvPicPr>
          <p:cNvPr id="10" name="Picture 9">
            <a:extLst>
              <a:ext uri="{FF2B5EF4-FFF2-40B4-BE49-F238E27FC236}">
                <a16:creationId xmlns:a16="http://schemas.microsoft.com/office/drawing/2014/main" id="{EF351C54-5048-69B1-D219-ABA6A817BAD9}"/>
              </a:ext>
              <a:ext uri="{C183D7F6-B498-43B3-948B-1728B52AA6E4}">
                <adec:decorative xmlns:adec="http://schemas.microsoft.com/office/drawing/2017/decorative" val="1"/>
              </a:ext>
            </a:extLst>
          </p:cNvPr>
          <p:cNvPicPr>
            <a:picLocks noChangeAspect="1"/>
          </p:cNvPicPr>
          <p:nvPr/>
        </p:nvPicPr>
        <p:blipFill rotWithShape="1">
          <a:blip r:embed="rId4"/>
          <a:srcRect l="62594" t="21417" r="8936" b="42255"/>
          <a:stretch/>
        </p:blipFill>
        <p:spPr>
          <a:xfrm rot="5400000">
            <a:off x="148007" y="-141719"/>
            <a:ext cx="1333348" cy="1644947"/>
          </a:xfrm>
          <a:prstGeom prst="rect">
            <a:avLst/>
          </a:prstGeom>
        </p:spPr>
      </p:pic>
      <p:pic>
        <p:nvPicPr>
          <p:cNvPr id="7" name="Picture 6" descr="Logo for the North Carolina Department of Health and Human Services. ">
            <a:extLst>
              <a:ext uri="{FF2B5EF4-FFF2-40B4-BE49-F238E27FC236}">
                <a16:creationId xmlns:a16="http://schemas.microsoft.com/office/drawing/2014/main" id="{BE0BAE25-5195-1D39-71B5-B0EFDDBC839D}"/>
              </a:ext>
            </a:extLst>
          </p:cNvPr>
          <p:cNvPicPr>
            <a:picLocks noChangeAspect="1"/>
          </p:cNvPicPr>
          <p:nvPr/>
        </p:nvPicPr>
        <p:blipFill>
          <a:blip r:embed="rId6"/>
          <a:stretch>
            <a:fillRect/>
          </a:stretch>
        </p:blipFill>
        <p:spPr>
          <a:xfrm>
            <a:off x="152400" y="6297339"/>
            <a:ext cx="1159669" cy="406947"/>
          </a:xfrm>
          <a:prstGeom prst="rect">
            <a:avLst/>
          </a:prstGeom>
        </p:spPr>
      </p:pic>
    </p:spTree>
    <p:extLst>
      <p:ext uri="{BB962C8B-B14F-4D97-AF65-F5344CB8AC3E}">
        <p14:creationId xmlns:p14="http://schemas.microsoft.com/office/powerpoint/2010/main" val="884090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owing three people and one has a traumatic brain injury. ">
            <a:extLst>
              <a:ext uri="{FF2B5EF4-FFF2-40B4-BE49-F238E27FC236}">
                <a16:creationId xmlns:a16="http://schemas.microsoft.com/office/drawing/2014/main" id="{C4DA0832-5013-CD16-1607-F93F63E99F26}"/>
              </a:ext>
            </a:extLst>
          </p:cNvPr>
          <p:cNvPicPr>
            <a:picLocks noChangeAspect="1"/>
          </p:cNvPicPr>
          <p:nvPr/>
        </p:nvPicPr>
        <p:blipFill rotWithShape="1">
          <a:blip r:embed="rId3"/>
          <a:srcRect t="-31" r="17231" b="38"/>
          <a:stretch/>
        </p:blipFill>
        <p:spPr>
          <a:xfrm>
            <a:off x="3727643" y="-2792"/>
            <a:ext cx="8466621" cy="6858811"/>
          </a:xfrm>
          <a:prstGeom prst="rect">
            <a:avLst/>
          </a:prstGeom>
        </p:spPr>
      </p:pic>
      <p:grpSp>
        <p:nvGrpSpPr>
          <p:cNvPr id="5" name="Group 4">
            <a:extLst>
              <a:ext uri="{FF2B5EF4-FFF2-40B4-BE49-F238E27FC236}">
                <a16:creationId xmlns:a16="http://schemas.microsoft.com/office/drawing/2014/main" id="{25D686F4-B453-EC28-6F4B-CDA42C7DE290}"/>
              </a:ext>
              <a:ext uri="{C183D7F6-B498-43B3-948B-1728B52AA6E4}">
                <adec:decorative xmlns:adec="http://schemas.microsoft.com/office/drawing/2017/decorative" val="1"/>
              </a:ext>
            </a:extLst>
          </p:cNvPr>
          <p:cNvGrpSpPr/>
          <p:nvPr/>
        </p:nvGrpSpPr>
        <p:grpSpPr>
          <a:xfrm>
            <a:off x="-3594" y="-14992"/>
            <a:ext cx="6832604" cy="6894839"/>
            <a:chOff x="-17971" y="-37263"/>
            <a:chExt cx="6832604" cy="6917112"/>
          </a:xfrm>
        </p:grpSpPr>
        <p:sp>
          <p:nvSpPr>
            <p:cNvPr id="3" name="Freeform 3">
              <a:extLst>
                <a:ext uri="{C183D7F6-B498-43B3-948B-1728B52AA6E4}">
                  <adec:decorative xmlns:adec="http://schemas.microsoft.com/office/drawing/2017/decorative" val="1"/>
                </a:ext>
              </a:extLst>
            </p:cNvPr>
            <p:cNvSpPr/>
            <p:nvPr/>
          </p:nvSpPr>
          <p:spPr>
            <a:xfrm>
              <a:off x="-17971" y="-27208"/>
              <a:ext cx="5648033" cy="6907057"/>
            </a:xfrm>
            <a:custGeom>
              <a:avLst/>
              <a:gdLst/>
              <a:ahLst/>
              <a:cxnLst/>
              <a:rect l="l" t="t" r="r" b="b"/>
              <a:pathLst>
                <a:path w="2346595" h="2709333">
                  <a:moveTo>
                    <a:pt x="0" y="0"/>
                  </a:moveTo>
                  <a:lnTo>
                    <a:pt x="2346595" y="0"/>
                  </a:lnTo>
                  <a:lnTo>
                    <a:pt x="2346595" y="2709333"/>
                  </a:lnTo>
                  <a:lnTo>
                    <a:pt x="0" y="2709333"/>
                  </a:lnTo>
                  <a:close/>
                </a:path>
              </a:pathLst>
            </a:custGeom>
            <a:solidFill>
              <a:srgbClr val="0E243E"/>
            </a:solidFill>
          </p:spPr>
          <p:txBody>
            <a:bodyPr/>
            <a:lstStyle/>
            <a:p>
              <a:endParaRPr lang="en-US" sz="1200"/>
            </a:p>
          </p:txBody>
        </p:sp>
        <p:sp>
          <p:nvSpPr>
            <p:cNvPr id="2" name="Parallelogram 1">
              <a:extLst>
                <a:ext uri="{FF2B5EF4-FFF2-40B4-BE49-F238E27FC236}">
                  <a16:creationId xmlns:a16="http://schemas.microsoft.com/office/drawing/2014/main" id="{49379B3E-1EAA-094C-B956-629928AFE987}"/>
                </a:ext>
              </a:extLst>
            </p:cNvPr>
            <p:cNvSpPr/>
            <p:nvPr/>
          </p:nvSpPr>
          <p:spPr>
            <a:xfrm flipH="1">
              <a:off x="2143512" y="-37263"/>
              <a:ext cx="4671121" cy="6913847"/>
            </a:xfrm>
            <a:prstGeom prst="parallelogram">
              <a:avLst/>
            </a:prstGeom>
            <a:solidFill>
              <a:srgbClr val="0E24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A783EC1B-3BE9-C5A6-50CB-9B39EC755EFA}"/>
              </a:ext>
              <a:ext uri="{C183D7F6-B498-43B3-948B-1728B52AA6E4}">
                <adec:decorative xmlns:adec="http://schemas.microsoft.com/office/drawing/2017/decorative" val="1"/>
              </a:ext>
            </a:extLst>
          </p:cNvPr>
          <p:cNvPicPr>
            <a:picLocks noChangeAspect="1"/>
          </p:cNvPicPr>
          <p:nvPr/>
        </p:nvPicPr>
        <p:blipFill rotWithShape="1">
          <a:blip r:embed="rId4"/>
          <a:srcRect l="20263" t="-18868" r="-20526" b="18868"/>
          <a:stretch/>
        </p:blipFill>
        <p:spPr>
          <a:xfrm rot="16200000">
            <a:off x="9878153" y="4566066"/>
            <a:ext cx="2342954" cy="2281046"/>
          </a:xfrm>
          <a:prstGeom prst="rect">
            <a:avLst/>
          </a:prstGeom>
        </p:spPr>
      </p:pic>
      <p:sp>
        <p:nvSpPr>
          <p:cNvPr id="25" name="TextBox 25"/>
          <p:cNvSpPr txBox="1">
            <a:spLocks noGrp="1"/>
          </p:cNvSpPr>
          <p:nvPr>
            <p:ph type="title" idx="4294967295"/>
          </p:nvPr>
        </p:nvSpPr>
        <p:spPr>
          <a:xfrm>
            <a:off x="695699" y="1112683"/>
            <a:ext cx="5120863" cy="12926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400">
              <a:lnSpc>
                <a:spcPct val="100000"/>
              </a:lnSpc>
              <a:defRPr/>
            </a:pPr>
            <a:r>
              <a:rPr lang="en-US" sz="2800">
                <a:solidFill>
                  <a:srgbClr val="F2F2F2"/>
                </a:solidFill>
                <a:latin typeface="+mn-lt"/>
                <a:ea typeface="+mn-ea"/>
                <a:cs typeface="+mn-cs"/>
              </a:rPr>
              <a:t>Tailored Care Managers give</a:t>
            </a:r>
            <a:br>
              <a:rPr lang="en-US" sz="2800">
                <a:solidFill>
                  <a:srgbClr val="F2F2F2"/>
                </a:solidFill>
                <a:latin typeface="+mn-lt"/>
                <a:ea typeface="+mn-ea"/>
                <a:cs typeface="+mn-cs"/>
              </a:rPr>
            </a:br>
            <a:r>
              <a:rPr lang="en-US" sz="2800">
                <a:solidFill>
                  <a:srgbClr val="F2F2F2"/>
                </a:solidFill>
                <a:latin typeface="+mn-lt"/>
                <a:ea typeface="+mn-ea"/>
                <a:cs typeface="+mn-cs"/>
              </a:rPr>
              <a:t>you personalized help for</a:t>
            </a:r>
            <a:endParaRPr lang="en-US" sz="2800">
              <a:solidFill>
                <a:srgbClr val="F2F2F2"/>
              </a:solidFill>
              <a:latin typeface="+mn-lt"/>
              <a:ea typeface="+mn-ea"/>
              <a:cs typeface="Arial"/>
            </a:endParaRPr>
          </a:p>
          <a:p>
            <a:pPr defTabSz="914400">
              <a:lnSpc>
                <a:spcPct val="100000"/>
              </a:lnSpc>
              <a:defRPr/>
            </a:pPr>
            <a:r>
              <a:rPr lang="en-US" sz="2800">
                <a:solidFill>
                  <a:srgbClr val="C6D9F1"/>
                </a:solidFill>
                <a:latin typeface="Arial"/>
                <a:ea typeface="+mn-ea"/>
                <a:cs typeface="Arial"/>
              </a:rPr>
              <a:t>traumatic brain injuries:</a:t>
            </a:r>
            <a:endParaRPr lang="en-US">
              <a:ea typeface="+mn-ea"/>
            </a:endParaRPr>
          </a:p>
        </p:txBody>
      </p:sp>
      <p:pic>
        <p:nvPicPr>
          <p:cNvPr id="13" name="Picture 12">
            <a:extLst>
              <a:ext uri="{FF2B5EF4-FFF2-40B4-BE49-F238E27FC236}">
                <a16:creationId xmlns:a16="http://schemas.microsoft.com/office/drawing/2014/main" id="{5BF38760-F65E-4686-908A-7D3D60FB264E}"/>
              </a:ext>
              <a:ext uri="{C183D7F6-B498-43B3-948B-1728B52AA6E4}">
                <adec:decorative xmlns:adec="http://schemas.microsoft.com/office/drawing/2017/decorative" val="1"/>
              </a:ext>
            </a:extLst>
          </p:cNvPr>
          <p:cNvPicPr>
            <a:picLocks noChangeAspect="1"/>
          </p:cNvPicPr>
          <p:nvPr/>
        </p:nvPicPr>
        <p:blipFill rotWithShape="1">
          <a:blip r:embed="rId5"/>
          <a:srcRect l="-585" t="84775" r="-173" b="9894"/>
          <a:stretch/>
        </p:blipFill>
        <p:spPr>
          <a:xfrm>
            <a:off x="698789" y="2522100"/>
            <a:ext cx="4146002" cy="95467"/>
          </a:xfrm>
          <a:prstGeom prst="rect">
            <a:avLst/>
          </a:prstGeom>
        </p:spPr>
      </p:pic>
      <p:sp>
        <p:nvSpPr>
          <p:cNvPr id="26" name="TextBox 26"/>
          <p:cNvSpPr txBox="1"/>
          <p:nvPr/>
        </p:nvSpPr>
        <p:spPr>
          <a:xfrm>
            <a:off x="698190" y="2798304"/>
            <a:ext cx="4799234" cy="2929007"/>
          </a:xfrm>
          <a:prstGeom prst="rect">
            <a:avLst/>
          </a:prstGeom>
        </p:spPr>
        <p:txBody>
          <a:bodyPr wrap="square" lIns="0" tIns="0" rIns="0" bIns="0" rtlCol="0" anchor="t">
            <a:spAutoFit/>
          </a:bodyPr>
          <a:lstStyle/>
          <a:p>
            <a:pPr marL="342900" indent="-342900">
              <a:spcBef>
                <a:spcPts val="200"/>
              </a:spcBef>
              <a:spcAft>
                <a:spcPts val="1200"/>
              </a:spcAft>
              <a:buFont typeface="Arial"/>
              <a:buChar char="•"/>
            </a:pPr>
            <a:r>
              <a:rPr lang="en-US" sz="2200">
                <a:solidFill>
                  <a:srgbClr val="FFFFFF"/>
                </a:solidFill>
                <a:ea typeface="+mn-lt"/>
                <a:cs typeface="+mn-lt"/>
              </a:rPr>
              <a:t>Brain injury specialists </a:t>
            </a:r>
          </a:p>
          <a:p>
            <a:pPr marL="342900" indent="-342900">
              <a:spcBef>
                <a:spcPts val="200"/>
              </a:spcBef>
              <a:spcAft>
                <a:spcPts val="1200"/>
              </a:spcAft>
              <a:buFont typeface="Arial"/>
              <a:buChar char="•"/>
            </a:pPr>
            <a:r>
              <a:rPr lang="en-US" sz="2200">
                <a:solidFill>
                  <a:srgbClr val="FFFFFF"/>
                </a:solidFill>
                <a:ea typeface="+mn-lt"/>
                <a:cs typeface="+mn-lt"/>
              </a:rPr>
              <a:t>Rehabilitation programs</a:t>
            </a:r>
          </a:p>
          <a:p>
            <a:pPr marL="342900" indent="-342900">
              <a:spcBef>
                <a:spcPts val="200"/>
              </a:spcBef>
              <a:spcAft>
                <a:spcPts val="1200"/>
              </a:spcAft>
              <a:buFont typeface="Arial"/>
              <a:buChar char="•"/>
            </a:pPr>
            <a:r>
              <a:rPr lang="en-US" sz="2200">
                <a:solidFill>
                  <a:srgbClr val="FFFFFF"/>
                </a:solidFill>
                <a:ea typeface="+mn-lt"/>
                <a:cs typeface="+mn-lt"/>
              </a:rPr>
              <a:t>TBI support groups </a:t>
            </a:r>
            <a:endParaRPr lang="en-US" sz="2200">
              <a:solidFill>
                <a:srgbClr val="FFFFFF"/>
              </a:solidFill>
              <a:cs typeface="Arial"/>
            </a:endParaRPr>
          </a:p>
          <a:p>
            <a:pPr marL="342900" indent="-342900">
              <a:spcBef>
                <a:spcPts val="200"/>
              </a:spcBef>
              <a:spcAft>
                <a:spcPts val="1200"/>
              </a:spcAft>
              <a:buFont typeface="Arial"/>
              <a:buChar char="•"/>
            </a:pPr>
            <a:r>
              <a:rPr lang="en-US" sz="2200">
                <a:solidFill>
                  <a:srgbClr val="FFFFFF"/>
                </a:solidFill>
                <a:ea typeface="+mn-lt"/>
                <a:cs typeface="+mn-lt"/>
              </a:rPr>
              <a:t>Independent living</a:t>
            </a:r>
          </a:p>
          <a:p>
            <a:pPr marL="342900" indent="-342900">
              <a:spcBef>
                <a:spcPts val="200"/>
              </a:spcBef>
              <a:spcAft>
                <a:spcPts val="1200"/>
              </a:spcAft>
              <a:buFont typeface="Arial"/>
              <a:buChar char="•"/>
            </a:pPr>
            <a:r>
              <a:rPr lang="en-US" sz="2200">
                <a:solidFill>
                  <a:srgbClr val="FFFFFF"/>
                </a:solidFill>
                <a:ea typeface="+mn-lt"/>
                <a:cs typeface="+mn-lt"/>
              </a:rPr>
              <a:t>School supports</a:t>
            </a:r>
          </a:p>
          <a:p>
            <a:pPr marL="342900" indent="-342900">
              <a:spcBef>
                <a:spcPts val="200"/>
              </a:spcBef>
              <a:spcAft>
                <a:spcPts val="1200"/>
              </a:spcAft>
              <a:buFont typeface="Arial"/>
              <a:buChar char="•"/>
            </a:pPr>
            <a:r>
              <a:rPr lang="en-US" sz="2200">
                <a:solidFill>
                  <a:srgbClr val="FFFFFF"/>
                </a:solidFill>
                <a:ea typeface="+mn-lt"/>
                <a:cs typeface="+mn-lt"/>
              </a:rPr>
              <a:t>Job coaching </a:t>
            </a:r>
          </a:p>
        </p:txBody>
      </p:sp>
      <p:pic>
        <p:nvPicPr>
          <p:cNvPr id="10" name="Picture 9">
            <a:extLst>
              <a:ext uri="{FF2B5EF4-FFF2-40B4-BE49-F238E27FC236}">
                <a16:creationId xmlns:a16="http://schemas.microsoft.com/office/drawing/2014/main" id="{EF351C54-5048-69B1-D219-ABA6A817BAD9}"/>
              </a:ext>
              <a:ext uri="{C183D7F6-B498-43B3-948B-1728B52AA6E4}">
                <adec:decorative xmlns:adec="http://schemas.microsoft.com/office/drawing/2017/decorative" val="1"/>
              </a:ext>
            </a:extLst>
          </p:cNvPr>
          <p:cNvPicPr>
            <a:picLocks noChangeAspect="1"/>
          </p:cNvPicPr>
          <p:nvPr/>
        </p:nvPicPr>
        <p:blipFill rotWithShape="1">
          <a:blip r:embed="rId4"/>
          <a:srcRect l="62594" t="21417" r="8936" b="42255"/>
          <a:stretch/>
        </p:blipFill>
        <p:spPr>
          <a:xfrm rot="5400000">
            <a:off x="148007" y="-141719"/>
            <a:ext cx="1333348" cy="1644947"/>
          </a:xfrm>
          <a:prstGeom prst="rect">
            <a:avLst/>
          </a:prstGeom>
        </p:spPr>
      </p:pic>
      <p:pic>
        <p:nvPicPr>
          <p:cNvPr id="7" name="Picture 6" descr="Logo for the North Carolina Department of Health and Human Services. ">
            <a:extLst>
              <a:ext uri="{FF2B5EF4-FFF2-40B4-BE49-F238E27FC236}">
                <a16:creationId xmlns:a16="http://schemas.microsoft.com/office/drawing/2014/main" id="{BE0BAE25-5195-1D39-71B5-B0EFDDBC839D}"/>
              </a:ext>
            </a:extLst>
          </p:cNvPr>
          <p:cNvPicPr>
            <a:picLocks noChangeAspect="1"/>
          </p:cNvPicPr>
          <p:nvPr/>
        </p:nvPicPr>
        <p:blipFill>
          <a:blip r:embed="rId6"/>
          <a:stretch>
            <a:fillRect/>
          </a:stretch>
        </p:blipFill>
        <p:spPr>
          <a:xfrm>
            <a:off x="152400" y="6297339"/>
            <a:ext cx="1159669" cy="406947"/>
          </a:xfrm>
          <a:prstGeom prst="rect">
            <a:avLst/>
          </a:prstGeom>
        </p:spPr>
      </p:pic>
    </p:spTree>
    <p:extLst>
      <p:ext uri="{BB962C8B-B14F-4D97-AF65-F5344CB8AC3E}">
        <p14:creationId xmlns:p14="http://schemas.microsoft.com/office/powerpoint/2010/main" val="2952464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ople in a support group for addiction. ">
            <a:extLst>
              <a:ext uri="{FF2B5EF4-FFF2-40B4-BE49-F238E27FC236}">
                <a16:creationId xmlns:a16="http://schemas.microsoft.com/office/drawing/2014/main" id="{A0460B9E-B222-3CE7-E426-50575B33942A}"/>
              </a:ext>
            </a:extLst>
          </p:cNvPr>
          <p:cNvPicPr>
            <a:picLocks noChangeAspect="1"/>
          </p:cNvPicPr>
          <p:nvPr/>
        </p:nvPicPr>
        <p:blipFill rotWithShape="1">
          <a:blip r:embed="rId3"/>
          <a:srcRect t="373" r="15964" b="192"/>
          <a:stretch/>
        </p:blipFill>
        <p:spPr>
          <a:xfrm>
            <a:off x="3424083" y="5195"/>
            <a:ext cx="8770146" cy="6884467"/>
          </a:xfrm>
          <a:prstGeom prst="rect">
            <a:avLst/>
          </a:prstGeom>
        </p:spPr>
      </p:pic>
      <p:grpSp>
        <p:nvGrpSpPr>
          <p:cNvPr id="5" name="Group 4">
            <a:extLst>
              <a:ext uri="{FF2B5EF4-FFF2-40B4-BE49-F238E27FC236}">
                <a16:creationId xmlns:a16="http://schemas.microsoft.com/office/drawing/2014/main" id="{25D686F4-B453-EC28-6F4B-CDA42C7DE290}"/>
              </a:ext>
              <a:ext uri="{C183D7F6-B498-43B3-948B-1728B52AA6E4}">
                <adec:decorative xmlns:adec="http://schemas.microsoft.com/office/drawing/2017/decorative" val="1"/>
              </a:ext>
            </a:extLst>
          </p:cNvPr>
          <p:cNvGrpSpPr/>
          <p:nvPr/>
        </p:nvGrpSpPr>
        <p:grpSpPr>
          <a:xfrm>
            <a:off x="-3594" y="7464"/>
            <a:ext cx="6832604" cy="6872383"/>
            <a:chOff x="-17971" y="3867"/>
            <a:chExt cx="6832604" cy="6875982"/>
          </a:xfrm>
        </p:grpSpPr>
        <p:sp>
          <p:nvSpPr>
            <p:cNvPr id="3" name="Freeform 3">
              <a:extLst>
                <a:ext uri="{C183D7F6-B498-43B3-948B-1728B52AA6E4}">
                  <adec:decorative xmlns:adec="http://schemas.microsoft.com/office/drawing/2017/decorative" val="1"/>
                </a:ext>
              </a:extLst>
            </p:cNvPr>
            <p:cNvSpPr/>
            <p:nvPr/>
          </p:nvSpPr>
          <p:spPr>
            <a:xfrm>
              <a:off x="-17971" y="3867"/>
              <a:ext cx="5679009" cy="6875982"/>
            </a:xfrm>
            <a:custGeom>
              <a:avLst/>
              <a:gdLst/>
              <a:ahLst/>
              <a:cxnLst/>
              <a:rect l="l" t="t" r="r" b="b"/>
              <a:pathLst>
                <a:path w="2346595" h="2709333">
                  <a:moveTo>
                    <a:pt x="0" y="0"/>
                  </a:moveTo>
                  <a:lnTo>
                    <a:pt x="2346595" y="0"/>
                  </a:lnTo>
                  <a:lnTo>
                    <a:pt x="2346595" y="2709333"/>
                  </a:lnTo>
                  <a:lnTo>
                    <a:pt x="0" y="2709333"/>
                  </a:lnTo>
                  <a:close/>
                </a:path>
              </a:pathLst>
            </a:custGeom>
            <a:solidFill>
              <a:srgbClr val="0E243E"/>
            </a:solidFill>
          </p:spPr>
          <p:txBody>
            <a:bodyPr/>
            <a:lstStyle/>
            <a:p>
              <a:endParaRPr lang="en-US" sz="1200"/>
            </a:p>
          </p:txBody>
        </p:sp>
        <p:sp>
          <p:nvSpPr>
            <p:cNvPr id="2" name="Parallelogram 1">
              <a:extLst>
                <a:ext uri="{FF2B5EF4-FFF2-40B4-BE49-F238E27FC236}">
                  <a16:creationId xmlns:a16="http://schemas.microsoft.com/office/drawing/2014/main" id="{49379B3E-1EAA-094C-B956-629928AFE987}"/>
                </a:ext>
              </a:extLst>
            </p:cNvPr>
            <p:cNvSpPr/>
            <p:nvPr/>
          </p:nvSpPr>
          <p:spPr>
            <a:xfrm flipH="1">
              <a:off x="2267414" y="12390"/>
              <a:ext cx="4547219" cy="6864194"/>
            </a:xfrm>
            <a:prstGeom prst="parallelogram">
              <a:avLst/>
            </a:prstGeom>
            <a:solidFill>
              <a:srgbClr val="0E24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A783EC1B-3BE9-C5A6-50CB-9B39EC755EFA}"/>
              </a:ext>
              <a:ext uri="{C183D7F6-B498-43B3-948B-1728B52AA6E4}">
                <adec:decorative xmlns:adec="http://schemas.microsoft.com/office/drawing/2017/decorative" val="1"/>
              </a:ext>
            </a:extLst>
          </p:cNvPr>
          <p:cNvPicPr>
            <a:picLocks noChangeAspect="1"/>
          </p:cNvPicPr>
          <p:nvPr/>
        </p:nvPicPr>
        <p:blipFill rotWithShape="1">
          <a:blip r:embed="rId4"/>
          <a:srcRect l="20263" t="-18868" r="-20526" b="18868"/>
          <a:stretch/>
        </p:blipFill>
        <p:spPr>
          <a:xfrm rot="16200000">
            <a:off x="9878153" y="4566066"/>
            <a:ext cx="2342954" cy="2281046"/>
          </a:xfrm>
          <a:prstGeom prst="rect">
            <a:avLst/>
          </a:prstGeom>
        </p:spPr>
      </p:pic>
      <p:sp>
        <p:nvSpPr>
          <p:cNvPr id="25" name="TextBox 25"/>
          <p:cNvSpPr txBox="1">
            <a:spLocks noGrp="1"/>
          </p:cNvSpPr>
          <p:nvPr>
            <p:ph type="title" idx="4294967295"/>
          </p:nvPr>
        </p:nvSpPr>
        <p:spPr>
          <a:xfrm>
            <a:off x="695699" y="1149554"/>
            <a:ext cx="5120863" cy="12926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400">
              <a:lnSpc>
                <a:spcPct val="100000"/>
              </a:lnSpc>
              <a:defRPr/>
            </a:pPr>
            <a:r>
              <a:rPr lang="en-US" sz="2800">
                <a:solidFill>
                  <a:srgbClr val="F2F2F2"/>
                </a:solidFill>
                <a:latin typeface="+mn-lt"/>
                <a:ea typeface="+mn-ea"/>
                <a:cs typeface="+mn-cs"/>
              </a:rPr>
              <a:t>Tailored Care Managers give</a:t>
            </a:r>
            <a:br>
              <a:rPr lang="en-US" sz="2800">
                <a:latin typeface="+mn-lt"/>
                <a:ea typeface="+mn-ea"/>
                <a:cs typeface="+mn-cs"/>
              </a:rPr>
            </a:br>
            <a:r>
              <a:rPr lang="en-US" sz="2800">
                <a:solidFill>
                  <a:srgbClr val="F2F2F2"/>
                </a:solidFill>
                <a:latin typeface="+mn-lt"/>
                <a:ea typeface="+mn-ea"/>
                <a:cs typeface="+mn-cs"/>
              </a:rPr>
              <a:t>you personalized help for</a:t>
            </a:r>
            <a:endParaRPr lang="en-US" sz="2800">
              <a:solidFill>
                <a:srgbClr val="F2F2F2"/>
              </a:solidFill>
              <a:latin typeface="+mn-lt"/>
              <a:ea typeface="+mn-ea"/>
              <a:cs typeface="Arial"/>
            </a:endParaRPr>
          </a:p>
          <a:p>
            <a:pPr defTabSz="914400">
              <a:lnSpc>
                <a:spcPct val="100000"/>
              </a:lnSpc>
              <a:defRPr/>
            </a:pPr>
            <a:r>
              <a:rPr lang="en-US" sz="2800">
                <a:solidFill>
                  <a:srgbClr val="C6D9F1"/>
                </a:solidFill>
                <a:latin typeface="Arial"/>
                <a:ea typeface="+mn-ea"/>
                <a:cs typeface="Arial"/>
              </a:rPr>
              <a:t>addiction recovery: </a:t>
            </a:r>
          </a:p>
        </p:txBody>
      </p:sp>
      <p:pic>
        <p:nvPicPr>
          <p:cNvPr id="13" name="Picture 12">
            <a:extLst>
              <a:ext uri="{FF2B5EF4-FFF2-40B4-BE49-F238E27FC236}">
                <a16:creationId xmlns:a16="http://schemas.microsoft.com/office/drawing/2014/main" id="{5BF38760-F65E-4686-908A-7D3D60FB264E}"/>
              </a:ext>
              <a:ext uri="{C183D7F6-B498-43B3-948B-1728B52AA6E4}">
                <adec:decorative xmlns:adec="http://schemas.microsoft.com/office/drawing/2017/decorative" val="1"/>
              </a:ext>
            </a:extLst>
          </p:cNvPr>
          <p:cNvPicPr>
            <a:picLocks noChangeAspect="1"/>
          </p:cNvPicPr>
          <p:nvPr/>
        </p:nvPicPr>
        <p:blipFill rotWithShape="1">
          <a:blip r:embed="rId5"/>
          <a:srcRect l="-585" t="84775" r="-173" b="9894"/>
          <a:stretch/>
        </p:blipFill>
        <p:spPr>
          <a:xfrm>
            <a:off x="698789" y="2558971"/>
            <a:ext cx="4146002" cy="95467"/>
          </a:xfrm>
          <a:prstGeom prst="rect">
            <a:avLst/>
          </a:prstGeom>
        </p:spPr>
      </p:pic>
      <p:sp>
        <p:nvSpPr>
          <p:cNvPr id="26" name="TextBox 26"/>
          <p:cNvSpPr txBox="1"/>
          <p:nvPr/>
        </p:nvSpPr>
        <p:spPr>
          <a:xfrm>
            <a:off x="698190" y="2835175"/>
            <a:ext cx="4799234" cy="2929007"/>
          </a:xfrm>
          <a:prstGeom prst="rect">
            <a:avLst/>
          </a:prstGeom>
        </p:spPr>
        <p:txBody>
          <a:bodyPr wrap="square" lIns="0" tIns="0" rIns="0" bIns="0" rtlCol="0" anchor="t">
            <a:spAutoFit/>
          </a:bodyPr>
          <a:lstStyle/>
          <a:p>
            <a:pPr marL="342900" indent="-342900">
              <a:spcBef>
                <a:spcPts val="200"/>
              </a:spcBef>
              <a:spcAft>
                <a:spcPts val="1200"/>
              </a:spcAft>
              <a:buFont typeface="Arial"/>
              <a:buChar char="•"/>
            </a:pPr>
            <a:r>
              <a:rPr lang="en-US" sz="2200">
                <a:solidFill>
                  <a:srgbClr val="FFFFFF"/>
                </a:solidFill>
                <a:ea typeface="+mn-lt"/>
                <a:cs typeface="+mn-lt"/>
              </a:rPr>
              <a:t>Treatment programs</a:t>
            </a:r>
            <a:endParaRPr lang="en-US" sz="2200">
              <a:solidFill>
                <a:srgbClr val="FFFFFF"/>
              </a:solidFill>
              <a:cs typeface="Arial"/>
            </a:endParaRPr>
          </a:p>
          <a:p>
            <a:pPr marL="342900" indent="-342900">
              <a:spcBef>
                <a:spcPts val="200"/>
              </a:spcBef>
              <a:spcAft>
                <a:spcPts val="1200"/>
              </a:spcAft>
              <a:buFont typeface="Arial"/>
              <a:buChar char="•"/>
            </a:pPr>
            <a:r>
              <a:rPr lang="en-US" sz="2200">
                <a:solidFill>
                  <a:srgbClr val="FFFFFF"/>
                </a:solidFill>
                <a:ea typeface="+mn-lt"/>
                <a:cs typeface="+mn-lt"/>
              </a:rPr>
              <a:t>Support groups </a:t>
            </a:r>
            <a:endParaRPr lang="en-US" sz="2200">
              <a:solidFill>
                <a:srgbClr val="FFFFFF"/>
              </a:solidFill>
              <a:cs typeface="Arial"/>
            </a:endParaRPr>
          </a:p>
          <a:p>
            <a:pPr marL="342900" indent="-342900">
              <a:spcBef>
                <a:spcPts val="200"/>
              </a:spcBef>
              <a:spcAft>
                <a:spcPts val="1200"/>
              </a:spcAft>
              <a:buFont typeface="Arial"/>
              <a:buChar char="•"/>
            </a:pPr>
            <a:r>
              <a:rPr lang="en-US" sz="2200">
                <a:solidFill>
                  <a:srgbClr val="FFFFFF"/>
                </a:solidFill>
                <a:ea typeface="+mn-lt"/>
                <a:cs typeface="+mn-lt"/>
              </a:rPr>
              <a:t>Sober living supports</a:t>
            </a:r>
            <a:endParaRPr lang="en-US" sz="2200">
              <a:solidFill>
                <a:srgbClr val="FFFFFF"/>
              </a:solidFill>
              <a:cs typeface="Arial"/>
            </a:endParaRPr>
          </a:p>
          <a:p>
            <a:pPr marL="342900" indent="-342900">
              <a:spcBef>
                <a:spcPts val="200"/>
              </a:spcBef>
              <a:spcAft>
                <a:spcPts val="1200"/>
              </a:spcAft>
              <a:buFont typeface="Arial"/>
              <a:buChar char="•"/>
            </a:pPr>
            <a:r>
              <a:rPr lang="en-US" sz="2200">
                <a:solidFill>
                  <a:srgbClr val="FFFFFF"/>
                </a:solidFill>
                <a:ea typeface="+mn-lt"/>
                <a:cs typeface="+mn-lt"/>
              </a:rPr>
              <a:t>Therapists</a:t>
            </a:r>
          </a:p>
          <a:p>
            <a:pPr marL="342900" indent="-342900">
              <a:spcBef>
                <a:spcPts val="200"/>
              </a:spcBef>
              <a:spcAft>
                <a:spcPts val="1200"/>
              </a:spcAft>
              <a:buFont typeface="Arial"/>
              <a:buChar char="•"/>
            </a:pPr>
            <a:r>
              <a:rPr lang="en-US" sz="2200">
                <a:solidFill>
                  <a:srgbClr val="FFFFFF"/>
                </a:solidFill>
                <a:ea typeface="+mn-lt"/>
                <a:cs typeface="+mn-lt"/>
              </a:rPr>
              <a:t>Help after treatment </a:t>
            </a:r>
          </a:p>
          <a:p>
            <a:pPr marL="342900" indent="-342900">
              <a:spcBef>
                <a:spcPts val="200"/>
              </a:spcBef>
              <a:spcAft>
                <a:spcPts val="1200"/>
              </a:spcAft>
              <a:buFont typeface="Arial"/>
              <a:buChar char="•"/>
            </a:pPr>
            <a:r>
              <a:rPr lang="en-US" sz="2200">
                <a:solidFill>
                  <a:srgbClr val="FFFFFF"/>
                </a:solidFill>
                <a:ea typeface="+mn-lt"/>
                <a:cs typeface="+mn-lt"/>
              </a:rPr>
              <a:t>Job coaching </a:t>
            </a:r>
            <a:endParaRPr lang="en-US"/>
          </a:p>
        </p:txBody>
      </p:sp>
      <p:pic>
        <p:nvPicPr>
          <p:cNvPr id="10" name="Picture 9">
            <a:extLst>
              <a:ext uri="{FF2B5EF4-FFF2-40B4-BE49-F238E27FC236}">
                <a16:creationId xmlns:a16="http://schemas.microsoft.com/office/drawing/2014/main" id="{EF351C54-5048-69B1-D219-ABA6A817BAD9}"/>
              </a:ext>
              <a:ext uri="{C183D7F6-B498-43B3-948B-1728B52AA6E4}">
                <adec:decorative xmlns:adec="http://schemas.microsoft.com/office/drawing/2017/decorative" val="1"/>
              </a:ext>
            </a:extLst>
          </p:cNvPr>
          <p:cNvPicPr>
            <a:picLocks noChangeAspect="1"/>
          </p:cNvPicPr>
          <p:nvPr/>
        </p:nvPicPr>
        <p:blipFill rotWithShape="1">
          <a:blip r:embed="rId4"/>
          <a:srcRect l="62594" t="21417" r="8936" b="42255"/>
          <a:stretch/>
        </p:blipFill>
        <p:spPr>
          <a:xfrm rot="5400000">
            <a:off x="148007" y="-141719"/>
            <a:ext cx="1333348" cy="1644947"/>
          </a:xfrm>
          <a:prstGeom prst="rect">
            <a:avLst/>
          </a:prstGeom>
        </p:spPr>
      </p:pic>
      <p:pic>
        <p:nvPicPr>
          <p:cNvPr id="7" name="Picture 6" descr="Logo for the North Carolina Department of Health and Human Services. ">
            <a:extLst>
              <a:ext uri="{FF2B5EF4-FFF2-40B4-BE49-F238E27FC236}">
                <a16:creationId xmlns:a16="http://schemas.microsoft.com/office/drawing/2014/main" id="{BE0BAE25-5195-1D39-71B5-B0EFDDBC839D}"/>
              </a:ext>
            </a:extLst>
          </p:cNvPr>
          <p:cNvPicPr>
            <a:picLocks noChangeAspect="1"/>
          </p:cNvPicPr>
          <p:nvPr/>
        </p:nvPicPr>
        <p:blipFill>
          <a:blip r:embed="rId6"/>
          <a:stretch>
            <a:fillRect/>
          </a:stretch>
        </p:blipFill>
        <p:spPr>
          <a:xfrm>
            <a:off x="152400" y="6297339"/>
            <a:ext cx="1159669" cy="406947"/>
          </a:xfrm>
          <a:prstGeom prst="rect">
            <a:avLst/>
          </a:prstGeom>
        </p:spPr>
      </p:pic>
    </p:spTree>
    <p:extLst>
      <p:ext uri="{BB962C8B-B14F-4D97-AF65-F5344CB8AC3E}">
        <p14:creationId xmlns:p14="http://schemas.microsoft.com/office/powerpoint/2010/main" val="1024314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wo women chatting outdoors about Tailored Care Management services. ">
            <a:extLst>
              <a:ext uri="{FF2B5EF4-FFF2-40B4-BE49-F238E27FC236}">
                <a16:creationId xmlns:a16="http://schemas.microsoft.com/office/drawing/2014/main" id="{03F7D33A-90CE-2F4D-33E5-5314E9B33203}"/>
              </a:ext>
            </a:extLst>
          </p:cNvPr>
          <p:cNvPicPr>
            <a:picLocks noChangeAspect="1"/>
          </p:cNvPicPr>
          <p:nvPr/>
        </p:nvPicPr>
        <p:blipFill rotWithShape="1">
          <a:blip r:embed="rId3"/>
          <a:srcRect l="12257" t="-380" r="23983" b="606"/>
          <a:stretch/>
        </p:blipFill>
        <p:spPr>
          <a:xfrm flipH="1">
            <a:off x="5327073" y="-61990"/>
            <a:ext cx="6864000" cy="6939931"/>
          </a:xfrm>
          <a:prstGeom prst="rect">
            <a:avLst/>
          </a:prstGeom>
        </p:spPr>
      </p:pic>
      <p:grpSp>
        <p:nvGrpSpPr>
          <p:cNvPr id="5" name="Group 4">
            <a:extLst>
              <a:ext uri="{FF2B5EF4-FFF2-40B4-BE49-F238E27FC236}">
                <a16:creationId xmlns:a16="http://schemas.microsoft.com/office/drawing/2014/main" id="{25D686F4-B453-EC28-6F4B-CDA42C7DE290}"/>
              </a:ext>
              <a:ext uri="{C183D7F6-B498-43B3-948B-1728B52AA6E4}">
                <adec:decorative xmlns:adec="http://schemas.microsoft.com/office/drawing/2017/decorative" val="1"/>
              </a:ext>
            </a:extLst>
          </p:cNvPr>
          <p:cNvGrpSpPr/>
          <p:nvPr/>
        </p:nvGrpSpPr>
        <p:grpSpPr>
          <a:xfrm>
            <a:off x="-3594" y="-39772"/>
            <a:ext cx="6832604" cy="6919619"/>
            <a:chOff x="-17971" y="-43394"/>
            <a:chExt cx="6832604" cy="6923243"/>
          </a:xfrm>
        </p:grpSpPr>
        <p:sp>
          <p:nvSpPr>
            <p:cNvPr id="3" name="Freeform 3">
              <a:extLst>
                <a:ext uri="{C183D7F6-B498-43B3-948B-1728B52AA6E4}">
                  <adec:decorative xmlns:adec="http://schemas.microsoft.com/office/drawing/2017/decorative" val="1"/>
                </a:ext>
              </a:extLst>
            </p:cNvPr>
            <p:cNvSpPr/>
            <p:nvPr/>
          </p:nvSpPr>
          <p:spPr>
            <a:xfrm>
              <a:off x="-17971" y="-39521"/>
              <a:ext cx="5660423" cy="6919370"/>
            </a:xfrm>
            <a:custGeom>
              <a:avLst/>
              <a:gdLst/>
              <a:ahLst/>
              <a:cxnLst/>
              <a:rect l="l" t="t" r="r" b="b"/>
              <a:pathLst>
                <a:path w="2346595" h="2709333">
                  <a:moveTo>
                    <a:pt x="0" y="0"/>
                  </a:moveTo>
                  <a:lnTo>
                    <a:pt x="2346595" y="0"/>
                  </a:lnTo>
                  <a:lnTo>
                    <a:pt x="2346595" y="2709333"/>
                  </a:lnTo>
                  <a:lnTo>
                    <a:pt x="0" y="2709333"/>
                  </a:lnTo>
                  <a:close/>
                </a:path>
              </a:pathLst>
            </a:custGeom>
            <a:solidFill>
              <a:srgbClr val="0E243E"/>
            </a:solidFill>
          </p:spPr>
          <p:txBody>
            <a:bodyPr/>
            <a:lstStyle/>
            <a:p>
              <a:endParaRPr lang="en-US" sz="1200"/>
            </a:p>
          </p:txBody>
        </p:sp>
        <p:sp>
          <p:nvSpPr>
            <p:cNvPr id="2" name="Parallelogram 1">
              <a:extLst>
                <a:ext uri="{FF2B5EF4-FFF2-40B4-BE49-F238E27FC236}">
                  <a16:creationId xmlns:a16="http://schemas.microsoft.com/office/drawing/2014/main" id="{49379B3E-1EAA-094C-B956-629928AFE987}"/>
                </a:ext>
              </a:extLst>
            </p:cNvPr>
            <p:cNvSpPr/>
            <p:nvPr/>
          </p:nvSpPr>
          <p:spPr>
            <a:xfrm flipH="1">
              <a:off x="2267414" y="-43394"/>
              <a:ext cx="4547219" cy="6919978"/>
            </a:xfrm>
            <a:prstGeom prst="parallelogram">
              <a:avLst/>
            </a:prstGeom>
            <a:solidFill>
              <a:srgbClr val="0E24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A783EC1B-3BE9-C5A6-50CB-9B39EC755EFA}"/>
              </a:ext>
              <a:ext uri="{C183D7F6-B498-43B3-948B-1728B52AA6E4}">
                <adec:decorative xmlns:adec="http://schemas.microsoft.com/office/drawing/2017/decorative" val="1"/>
              </a:ext>
            </a:extLst>
          </p:cNvPr>
          <p:cNvPicPr>
            <a:picLocks noChangeAspect="1"/>
          </p:cNvPicPr>
          <p:nvPr/>
        </p:nvPicPr>
        <p:blipFill rotWithShape="1">
          <a:blip r:embed="rId4"/>
          <a:srcRect l="20263" t="-18868" r="-20526" b="18868"/>
          <a:stretch/>
        </p:blipFill>
        <p:spPr>
          <a:xfrm rot="16200000">
            <a:off x="9878153" y="4566066"/>
            <a:ext cx="2342954" cy="2281046"/>
          </a:xfrm>
          <a:prstGeom prst="rect">
            <a:avLst/>
          </a:prstGeom>
        </p:spPr>
      </p:pic>
      <p:sp>
        <p:nvSpPr>
          <p:cNvPr id="25" name="TextBox 25"/>
          <p:cNvSpPr txBox="1">
            <a:spLocks noGrp="1"/>
          </p:cNvSpPr>
          <p:nvPr>
            <p:ph type="title" idx="4294967295"/>
          </p:nvPr>
        </p:nvSpPr>
        <p:spPr>
          <a:xfrm>
            <a:off x="695699" y="1361087"/>
            <a:ext cx="5120863" cy="12926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400">
              <a:lnSpc>
                <a:spcPct val="100000"/>
              </a:lnSpc>
              <a:defRPr/>
            </a:pPr>
            <a:r>
              <a:rPr lang="en-US" sz="2800">
                <a:solidFill>
                  <a:srgbClr val="F2F2F2"/>
                </a:solidFill>
                <a:latin typeface="+mn-lt"/>
                <a:ea typeface="+mn-ea"/>
                <a:cs typeface="+mn-cs"/>
              </a:rPr>
              <a:t>Tailored Care Managers give</a:t>
            </a:r>
            <a:br>
              <a:rPr lang="en-US" sz="2800">
                <a:solidFill>
                  <a:srgbClr val="F2F2F2"/>
                </a:solidFill>
                <a:latin typeface="+mn-lt"/>
                <a:ea typeface="+mn-ea"/>
                <a:cs typeface="+mn-cs"/>
              </a:rPr>
            </a:br>
            <a:r>
              <a:rPr lang="en-US" sz="2800">
                <a:solidFill>
                  <a:srgbClr val="F2F2F2"/>
                </a:solidFill>
                <a:latin typeface="+mn-lt"/>
                <a:ea typeface="+mn-ea"/>
                <a:cs typeface="+mn-cs"/>
              </a:rPr>
              <a:t>you personalized help for</a:t>
            </a:r>
            <a:endParaRPr lang="en-US" sz="2800">
              <a:solidFill>
                <a:srgbClr val="F2F2F2"/>
              </a:solidFill>
              <a:latin typeface="+mn-lt"/>
              <a:ea typeface="+mn-ea"/>
              <a:cs typeface="Arial"/>
            </a:endParaRPr>
          </a:p>
          <a:p>
            <a:pPr defTabSz="914400">
              <a:lnSpc>
                <a:spcPct val="100000"/>
              </a:lnSpc>
              <a:defRPr/>
            </a:pPr>
            <a:r>
              <a:rPr lang="en-US" sz="2800">
                <a:solidFill>
                  <a:srgbClr val="C6D9F1"/>
                </a:solidFill>
                <a:latin typeface="Arial"/>
                <a:ea typeface="+mn-ea"/>
                <a:cs typeface="Arial"/>
              </a:rPr>
              <a:t>better mental health:</a:t>
            </a:r>
            <a:endParaRPr lang="en-US">
              <a:ea typeface="+mn-ea"/>
            </a:endParaRPr>
          </a:p>
        </p:txBody>
      </p:sp>
      <p:pic>
        <p:nvPicPr>
          <p:cNvPr id="13" name="Picture 12">
            <a:extLst>
              <a:ext uri="{FF2B5EF4-FFF2-40B4-BE49-F238E27FC236}">
                <a16:creationId xmlns:a16="http://schemas.microsoft.com/office/drawing/2014/main" id="{5BF38760-F65E-4686-908A-7D3D60FB264E}"/>
              </a:ext>
              <a:ext uri="{C183D7F6-B498-43B3-948B-1728B52AA6E4}">
                <adec:decorative xmlns:adec="http://schemas.microsoft.com/office/drawing/2017/decorative" val="1"/>
              </a:ext>
            </a:extLst>
          </p:cNvPr>
          <p:cNvPicPr>
            <a:picLocks noChangeAspect="1"/>
          </p:cNvPicPr>
          <p:nvPr/>
        </p:nvPicPr>
        <p:blipFill rotWithShape="1">
          <a:blip r:embed="rId5"/>
          <a:srcRect l="-585" t="84775" r="-173" b="9894"/>
          <a:stretch/>
        </p:blipFill>
        <p:spPr>
          <a:xfrm>
            <a:off x="698789" y="2770504"/>
            <a:ext cx="4146002" cy="95467"/>
          </a:xfrm>
          <a:prstGeom prst="rect">
            <a:avLst/>
          </a:prstGeom>
        </p:spPr>
      </p:pic>
      <p:sp>
        <p:nvSpPr>
          <p:cNvPr id="26" name="TextBox 26"/>
          <p:cNvSpPr txBox="1"/>
          <p:nvPr/>
        </p:nvSpPr>
        <p:spPr>
          <a:xfrm>
            <a:off x="698190" y="3046708"/>
            <a:ext cx="4799234" cy="2410916"/>
          </a:xfrm>
          <a:prstGeom prst="rect">
            <a:avLst/>
          </a:prstGeom>
        </p:spPr>
        <p:txBody>
          <a:bodyPr wrap="square" lIns="0" tIns="0" rIns="0" bIns="0" rtlCol="0" anchor="t">
            <a:spAutoFit/>
          </a:bodyPr>
          <a:lstStyle/>
          <a:p>
            <a:pPr marL="342900" indent="-342900">
              <a:spcBef>
                <a:spcPts val="200"/>
              </a:spcBef>
              <a:spcAft>
                <a:spcPts val="1200"/>
              </a:spcAft>
              <a:buFont typeface="Arial"/>
              <a:buChar char="•"/>
            </a:pPr>
            <a:r>
              <a:rPr lang="en-US" sz="2200">
                <a:solidFill>
                  <a:srgbClr val="FFFFFF"/>
                </a:solidFill>
                <a:ea typeface="+mn-lt"/>
                <a:cs typeface="+mn-lt"/>
              </a:rPr>
              <a:t>Support groups </a:t>
            </a:r>
            <a:endParaRPr lang="en-US" sz="2200">
              <a:solidFill>
                <a:srgbClr val="FFFFFF"/>
              </a:solidFill>
              <a:cs typeface="Arial"/>
            </a:endParaRPr>
          </a:p>
          <a:p>
            <a:pPr marL="342900" indent="-342900">
              <a:spcBef>
                <a:spcPts val="200"/>
              </a:spcBef>
              <a:spcAft>
                <a:spcPts val="1200"/>
              </a:spcAft>
              <a:buFont typeface="Arial"/>
              <a:buChar char="•"/>
            </a:pPr>
            <a:r>
              <a:rPr lang="en-US" sz="2200">
                <a:solidFill>
                  <a:srgbClr val="FFFFFF"/>
                </a:solidFill>
                <a:ea typeface="+mn-lt"/>
                <a:cs typeface="+mn-lt"/>
              </a:rPr>
              <a:t>Therapists and psychiatrists </a:t>
            </a:r>
          </a:p>
          <a:p>
            <a:pPr marL="342900" indent="-342900">
              <a:spcBef>
                <a:spcPts val="200"/>
              </a:spcBef>
              <a:spcAft>
                <a:spcPts val="1200"/>
              </a:spcAft>
              <a:buFont typeface="Arial"/>
              <a:buChar char="•"/>
            </a:pPr>
            <a:r>
              <a:rPr lang="en-US" sz="2200">
                <a:solidFill>
                  <a:srgbClr val="FFFFFF"/>
                </a:solidFill>
                <a:ea typeface="+mn-lt"/>
                <a:cs typeface="+mn-lt"/>
              </a:rPr>
              <a:t>Prescriptions</a:t>
            </a:r>
            <a:endParaRPr lang="en-US" sz="2200">
              <a:solidFill>
                <a:srgbClr val="FFFFFF"/>
              </a:solidFill>
              <a:cs typeface="Arial"/>
            </a:endParaRPr>
          </a:p>
          <a:p>
            <a:pPr marL="342900" indent="-342900">
              <a:spcBef>
                <a:spcPts val="200"/>
              </a:spcBef>
              <a:spcAft>
                <a:spcPts val="1200"/>
              </a:spcAft>
              <a:buFont typeface="Arial"/>
              <a:buChar char="•"/>
            </a:pPr>
            <a:r>
              <a:rPr lang="en-US" sz="2200">
                <a:solidFill>
                  <a:srgbClr val="FFFFFF"/>
                </a:solidFill>
                <a:ea typeface="+mn-lt"/>
                <a:cs typeface="+mn-lt"/>
              </a:rPr>
              <a:t>Help during a crisis</a:t>
            </a:r>
            <a:endParaRPr lang="en-US" sz="2200">
              <a:solidFill>
                <a:srgbClr val="FFFFFF"/>
              </a:solidFill>
              <a:cs typeface="Arial"/>
            </a:endParaRPr>
          </a:p>
          <a:p>
            <a:pPr marL="342900" indent="-342900">
              <a:spcBef>
                <a:spcPts val="200"/>
              </a:spcBef>
              <a:spcAft>
                <a:spcPts val="1200"/>
              </a:spcAft>
              <a:buFont typeface="Arial"/>
              <a:buChar char="•"/>
            </a:pPr>
            <a:r>
              <a:rPr lang="en-US" sz="2200">
                <a:solidFill>
                  <a:srgbClr val="FFFFFF"/>
                </a:solidFill>
                <a:ea typeface="+mn-lt"/>
                <a:cs typeface="+mn-lt"/>
              </a:rPr>
              <a:t>Job coaching </a:t>
            </a:r>
            <a:endParaRPr lang="en-US"/>
          </a:p>
        </p:txBody>
      </p:sp>
      <p:pic>
        <p:nvPicPr>
          <p:cNvPr id="10" name="Picture 9">
            <a:extLst>
              <a:ext uri="{FF2B5EF4-FFF2-40B4-BE49-F238E27FC236}">
                <a16:creationId xmlns:a16="http://schemas.microsoft.com/office/drawing/2014/main" id="{EF351C54-5048-69B1-D219-ABA6A817BAD9}"/>
              </a:ext>
              <a:ext uri="{C183D7F6-B498-43B3-948B-1728B52AA6E4}">
                <adec:decorative xmlns:adec="http://schemas.microsoft.com/office/drawing/2017/decorative" val="1"/>
              </a:ext>
            </a:extLst>
          </p:cNvPr>
          <p:cNvPicPr>
            <a:picLocks noChangeAspect="1"/>
          </p:cNvPicPr>
          <p:nvPr/>
        </p:nvPicPr>
        <p:blipFill rotWithShape="1">
          <a:blip r:embed="rId4"/>
          <a:srcRect l="62594" t="21417" r="8936" b="42255"/>
          <a:stretch/>
        </p:blipFill>
        <p:spPr>
          <a:xfrm rot="5400000">
            <a:off x="148007" y="-141719"/>
            <a:ext cx="1333348" cy="1644947"/>
          </a:xfrm>
          <a:prstGeom prst="rect">
            <a:avLst/>
          </a:prstGeom>
        </p:spPr>
      </p:pic>
      <p:pic>
        <p:nvPicPr>
          <p:cNvPr id="7" name="Picture 6" descr="Logo for the North Carolina Department of Health and Human Services. ">
            <a:extLst>
              <a:ext uri="{FF2B5EF4-FFF2-40B4-BE49-F238E27FC236}">
                <a16:creationId xmlns:a16="http://schemas.microsoft.com/office/drawing/2014/main" id="{BE0BAE25-5195-1D39-71B5-B0EFDDBC839D}"/>
              </a:ext>
            </a:extLst>
          </p:cNvPr>
          <p:cNvPicPr>
            <a:picLocks noChangeAspect="1"/>
          </p:cNvPicPr>
          <p:nvPr/>
        </p:nvPicPr>
        <p:blipFill>
          <a:blip r:embed="rId6"/>
          <a:stretch>
            <a:fillRect/>
          </a:stretch>
        </p:blipFill>
        <p:spPr>
          <a:xfrm>
            <a:off x="152400" y="6297339"/>
            <a:ext cx="1159669" cy="406947"/>
          </a:xfrm>
          <a:prstGeom prst="rect">
            <a:avLst/>
          </a:prstGeom>
        </p:spPr>
      </p:pic>
    </p:spTree>
    <p:extLst>
      <p:ext uri="{BB962C8B-B14F-4D97-AF65-F5344CB8AC3E}">
        <p14:creationId xmlns:p14="http://schemas.microsoft.com/office/powerpoint/2010/main" val="367831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ilored Care Manager showing details to eligible members. ">
            <a:extLst>
              <a:ext uri="{FF2B5EF4-FFF2-40B4-BE49-F238E27FC236}">
                <a16:creationId xmlns:a16="http://schemas.microsoft.com/office/drawing/2014/main" id="{B4BA8645-A071-5408-37EC-8A50919E48AA}"/>
              </a:ext>
            </a:extLst>
          </p:cNvPr>
          <p:cNvPicPr>
            <a:picLocks noChangeAspect="1"/>
          </p:cNvPicPr>
          <p:nvPr/>
        </p:nvPicPr>
        <p:blipFill>
          <a:blip r:embed="rId3"/>
          <a:stretch>
            <a:fillRect/>
          </a:stretch>
        </p:blipFill>
        <p:spPr>
          <a:xfrm>
            <a:off x="2731538" y="-29847"/>
            <a:ext cx="9460462" cy="6897797"/>
          </a:xfrm>
          <a:prstGeom prst="rect">
            <a:avLst/>
          </a:prstGeom>
        </p:spPr>
      </p:pic>
      <p:sp>
        <p:nvSpPr>
          <p:cNvPr id="4" name="Rectangle 3">
            <a:extLst>
              <a:ext uri="{FF2B5EF4-FFF2-40B4-BE49-F238E27FC236}">
                <a16:creationId xmlns:a16="http://schemas.microsoft.com/office/drawing/2014/main" id="{4352CE25-F3E1-B0C0-7B1E-F2E806CD9844}"/>
              </a:ext>
              <a:ext uri="{C183D7F6-B498-43B3-948B-1728B52AA6E4}">
                <adec:decorative xmlns:adec="http://schemas.microsoft.com/office/drawing/2017/decorative" val="1"/>
              </a:ext>
            </a:extLst>
          </p:cNvPr>
          <p:cNvSpPr/>
          <p:nvPr/>
        </p:nvSpPr>
        <p:spPr>
          <a:xfrm>
            <a:off x="14302" y="-5817"/>
            <a:ext cx="10797134" cy="6858000"/>
          </a:xfrm>
          <a:prstGeom prst="rect">
            <a:avLst/>
          </a:prstGeom>
          <a:gradFill flip="none" rotWithShape="1">
            <a:gsLst>
              <a:gs pos="89000">
                <a:srgbClr val="0070C0">
                  <a:lumMod val="62000"/>
                  <a:alpha val="7000"/>
                </a:srgbClr>
              </a:gs>
              <a:gs pos="49000">
                <a:srgbClr val="17375E">
                  <a:lumMod val="75630"/>
                  <a:alpha val="83578"/>
                </a:srgbClr>
              </a:gs>
              <a:gs pos="27000">
                <a:schemeClr val="accent3">
                  <a:lumMod val="49756"/>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itle 1">
            <a:extLst>
              <a:ext uri="{FF2B5EF4-FFF2-40B4-BE49-F238E27FC236}">
                <a16:creationId xmlns:a16="http://schemas.microsoft.com/office/drawing/2014/main" id="{469119DE-834B-E75F-65DC-BAB32BCA70E8}"/>
              </a:ext>
            </a:extLst>
          </p:cNvPr>
          <p:cNvSpPr txBox="1">
            <a:spLocks noGrp="1"/>
          </p:cNvSpPr>
          <p:nvPr>
            <p:ph type="title" idx="4294967295"/>
          </p:nvPr>
        </p:nvSpPr>
        <p:spPr>
          <a:xfrm>
            <a:off x="543472" y="3364578"/>
            <a:ext cx="8074417" cy="25232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2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a:ln>
                  <a:noFill/>
                </a:ln>
                <a:solidFill>
                  <a:schemeClr val="bg1"/>
                </a:solidFill>
                <a:effectLst/>
                <a:uLnTx/>
                <a:uFillTx/>
                <a:latin typeface="Arial"/>
                <a:ea typeface="Arial" panose="020B0604020202020204" pitchFamily="34" charset="0"/>
                <a:cs typeface="Arial"/>
              </a:rPr>
              <a:t>Tailored Care</a:t>
            </a:r>
            <a:br>
              <a:rPr kumimoji="0" lang="en-US" sz="5400" b="0" i="0" u="none" strike="noStrike" kern="1200" cap="none" spc="0" normalizeH="0" baseline="0" noProof="0">
                <a:ln>
                  <a:noFill/>
                </a:ln>
                <a:solidFill>
                  <a:srgbClr val="7CA3DD"/>
                </a:solidFill>
                <a:effectLst/>
                <a:uLnTx/>
                <a:uFillTx/>
                <a:latin typeface="Arial"/>
                <a:ea typeface="Arial" panose="020B0604020202020204" pitchFamily="34" charset="0"/>
                <a:cs typeface="Arial"/>
              </a:rPr>
            </a:br>
            <a:r>
              <a:rPr kumimoji="0" lang="en-US" sz="5400" b="0" i="0" u="none" strike="noStrike" kern="1200" cap="none" spc="0" normalizeH="0" baseline="0" noProof="0">
                <a:ln>
                  <a:noFill/>
                </a:ln>
                <a:solidFill>
                  <a:schemeClr val="bg1"/>
                </a:solidFill>
                <a:effectLst/>
                <a:uLnTx/>
                <a:uFillTx/>
                <a:latin typeface="Arial"/>
                <a:ea typeface="Arial" panose="020B0604020202020204" pitchFamily="34" charset="0"/>
                <a:cs typeface="Arial"/>
              </a:rPr>
              <a:t>Management</a:t>
            </a:r>
            <a:endParaRPr kumimoji="0" lang="en-US" sz="5400" b="1" i="0" u="none" strike="noStrike" kern="120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a:ln>
                  <a:noFill/>
                </a:ln>
                <a:solidFill>
                  <a:schemeClr val="tx2">
                    <a:lumMod val="20000"/>
                    <a:lumOff val="80000"/>
                  </a:schemeClr>
                </a:solidFill>
                <a:effectLst/>
                <a:uLnTx/>
                <a:uFillTx/>
                <a:latin typeface="Arial"/>
                <a:ea typeface="Arial" panose="020B0604020202020204" pitchFamily="34" charset="0"/>
                <a:cs typeface="Arial"/>
              </a:rPr>
              <a:t>Overview</a:t>
            </a:r>
            <a:endParaRPr kumimoji="0" lang="en-US" sz="4800" b="1" i="0" u="none" strike="noStrike" kern="1200" cap="none" spc="0" normalizeH="0" baseline="0" noProof="0">
              <a:ln>
                <a:noFill/>
              </a:ln>
              <a:solidFill>
                <a:schemeClr val="tx2">
                  <a:lumMod val="20000"/>
                  <a:lumOff val="80000"/>
                </a:schemeClr>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5" name="Picture 4" descr="Logo for the North Carolina Department of Health and Human Services. ">
            <a:extLst>
              <a:ext uri="{FF2B5EF4-FFF2-40B4-BE49-F238E27FC236}">
                <a16:creationId xmlns:a16="http://schemas.microsoft.com/office/drawing/2014/main" id="{AE38791A-6025-C10F-C48D-5127A9F9451F}"/>
              </a:ext>
            </a:extLst>
          </p:cNvPr>
          <p:cNvPicPr>
            <a:picLocks noChangeAspect="1"/>
          </p:cNvPicPr>
          <p:nvPr/>
        </p:nvPicPr>
        <p:blipFill>
          <a:blip r:embed="rId4"/>
          <a:stretch>
            <a:fillRect/>
          </a:stretch>
        </p:blipFill>
        <p:spPr>
          <a:xfrm>
            <a:off x="545974" y="421160"/>
            <a:ext cx="2743200" cy="966540"/>
          </a:xfrm>
          <a:prstGeom prst="rect">
            <a:avLst/>
          </a:prstGeom>
        </p:spPr>
      </p:pic>
      <p:sp>
        <p:nvSpPr>
          <p:cNvPr id="6" name="Text Placeholder 17">
            <a:extLst>
              <a:ext uri="{FF2B5EF4-FFF2-40B4-BE49-F238E27FC236}">
                <a16:creationId xmlns:a16="http://schemas.microsoft.com/office/drawing/2014/main" id="{7AC1AC46-3901-E135-9698-FA5FFB6B8D0A}"/>
              </a:ext>
            </a:extLst>
          </p:cNvPr>
          <p:cNvSpPr txBox="1">
            <a:spLocks/>
          </p:cNvSpPr>
          <p:nvPr/>
        </p:nvSpPr>
        <p:spPr>
          <a:xfrm>
            <a:off x="547397" y="5888691"/>
            <a:ext cx="4670174" cy="4882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685800" rtl="0" eaLnBrk="1" latinLnBrk="0" hangingPunct="1">
              <a:lnSpc>
                <a:spcPct val="90000"/>
              </a:lnSpc>
              <a:spcBef>
                <a:spcPts val="750"/>
              </a:spcBef>
              <a:buFont typeface="Arial" panose="020B0604020202020204" pitchFamily="34" charset="0"/>
              <a:buNone/>
              <a:defRPr sz="1400" b="1" i="0" kern="120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DEECFC"/>
                </a:solidFill>
                <a:effectLst/>
                <a:uLnTx/>
                <a:uFillTx/>
                <a:latin typeface="Arial"/>
                <a:ea typeface="Arial" panose="020B0604020202020204" pitchFamily="34" charset="0"/>
                <a:cs typeface="Arial"/>
              </a:rPr>
              <a:t>Last updated 08/08/2024</a:t>
            </a:r>
            <a:endParaRPr kumimoji="0" lang="en-US" sz="1400" b="0" i="0" u="none" strike="noStrike" kern="1200" cap="none" spc="0" normalizeH="0" baseline="0" noProof="0">
              <a:ln>
                <a:noFill/>
              </a:ln>
              <a:solidFill>
                <a:srgbClr val="DEECFC"/>
              </a:solidFill>
              <a:effectLst/>
              <a:uLnTx/>
              <a:uFillTx/>
              <a:latin typeface="Arial"/>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6286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ailored Care Manager helping members. ">
            <a:extLst>
              <a:ext uri="{FF2B5EF4-FFF2-40B4-BE49-F238E27FC236}">
                <a16:creationId xmlns:a16="http://schemas.microsoft.com/office/drawing/2014/main" id="{2F21832D-0B7D-F3E1-B7ED-8F10D38E875F}"/>
              </a:ext>
            </a:extLst>
          </p:cNvPr>
          <p:cNvPicPr>
            <a:picLocks noChangeAspect="1"/>
          </p:cNvPicPr>
          <p:nvPr/>
        </p:nvPicPr>
        <p:blipFill rotWithShape="1">
          <a:blip r:embed="rId3"/>
          <a:srcRect l="24239" t="92" r="-16244" b="-645"/>
          <a:stretch/>
        </p:blipFill>
        <p:spPr>
          <a:xfrm flipH="1">
            <a:off x="2904358" y="4678"/>
            <a:ext cx="9288899" cy="6998590"/>
          </a:xfrm>
          <a:prstGeom prst="rect">
            <a:avLst/>
          </a:prstGeom>
        </p:spPr>
      </p:pic>
      <p:grpSp>
        <p:nvGrpSpPr>
          <p:cNvPr id="5" name="Group 4">
            <a:extLst>
              <a:ext uri="{FF2B5EF4-FFF2-40B4-BE49-F238E27FC236}">
                <a16:creationId xmlns:a16="http://schemas.microsoft.com/office/drawing/2014/main" id="{25D686F4-B453-EC28-6F4B-CDA42C7DE290}"/>
              </a:ext>
              <a:ext uri="{C183D7F6-B498-43B3-948B-1728B52AA6E4}">
                <adec:decorative xmlns:adec="http://schemas.microsoft.com/office/drawing/2017/decorative" val="1"/>
              </a:ext>
            </a:extLst>
          </p:cNvPr>
          <p:cNvGrpSpPr/>
          <p:nvPr/>
        </p:nvGrpSpPr>
        <p:grpSpPr>
          <a:xfrm>
            <a:off x="-3594" y="7464"/>
            <a:ext cx="6832604" cy="6869120"/>
            <a:chOff x="-17971" y="3867"/>
            <a:chExt cx="6832604" cy="6872717"/>
          </a:xfrm>
        </p:grpSpPr>
        <p:sp>
          <p:nvSpPr>
            <p:cNvPr id="3" name="Freeform 3">
              <a:extLst>
                <a:ext uri="{C183D7F6-B498-43B3-948B-1728B52AA6E4}">
                  <adec:decorative xmlns:adec="http://schemas.microsoft.com/office/drawing/2017/decorative" val="1"/>
                </a:ext>
              </a:extLst>
            </p:cNvPr>
            <p:cNvSpPr/>
            <p:nvPr/>
          </p:nvSpPr>
          <p:spPr>
            <a:xfrm>
              <a:off x="-17971" y="3867"/>
              <a:ext cx="5654229" cy="6869784"/>
            </a:xfrm>
            <a:custGeom>
              <a:avLst/>
              <a:gdLst/>
              <a:ahLst/>
              <a:cxnLst/>
              <a:rect l="l" t="t" r="r" b="b"/>
              <a:pathLst>
                <a:path w="2346595" h="2709333">
                  <a:moveTo>
                    <a:pt x="0" y="0"/>
                  </a:moveTo>
                  <a:lnTo>
                    <a:pt x="2346595" y="0"/>
                  </a:lnTo>
                  <a:lnTo>
                    <a:pt x="2346595" y="2709333"/>
                  </a:lnTo>
                  <a:lnTo>
                    <a:pt x="0" y="2709333"/>
                  </a:lnTo>
                  <a:close/>
                </a:path>
              </a:pathLst>
            </a:custGeom>
            <a:solidFill>
              <a:srgbClr val="0E243E"/>
            </a:solidFill>
          </p:spPr>
          <p:txBody>
            <a:bodyPr/>
            <a:lstStyle/>
            <a:p>
              <a:endParaRPr lang="en-US" sz="1200"/>
            </a:p>
          </p:txBody>
        </p:sp>
        <p:sp>
          <p:nvSpPr>
            <p:cNvPr id="2" name="Parallelogram 1">
              <a:extLst>
                <a:ext uri="{FF2B5EF4-FFF2-40B4-BE49-F238E27FC236}">
                  <a16:creationId xmlns:a16="http://schemas.microsoft.com/office/drawing/2014/main" id="{49379B3E-1EAA-094C-B956-629928AFE987}"/>
                </a:ext>
              </a:extLst>
            </p:cNvPr>
            <p:cNvSpPr/>
            <p:nvPr/>
          </p:nvSpPr>
          <p:spPr>
            <a:xfrm flipH="1">
              <a:off x="2267414" y="12390"/>
              <a:ext cx="4547219" cy="6864194"/>
            </a:xfrm>
            <a:prstGeom prst="parallelogram">
              <a:avLst/>
            </a:prstGeom>
            <a:solidFill>
              <a:srgbClr val="0E24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EF351C54-5048-69B1-D219-ABA6A817BAD9}"/>
              </a:ext>
              <a:ext uri="{C183D7F6-B498-43B3-948B-1728B52AA6E4}">
                <adec:decorative xmlns:adec="http://schemas.microsoft.com/office/drawing/2017/decorative" val="1"/>
              </a:ext>
            </a:extLst>
          </p:cNvPr>
          <p:cNvPicPr>
            <a:picLocks noChangeAspect="1"/>
          </p:cNvPicPr>
          <p:nvPr/>
        </p:nvPicPr>
        <p:blipFill rotWithShape="1">
          <a:blip r:embed="rId4"/>
          <a:srcRect l="62594" t="21417" r="8936" b="42255"/>
          <a:stretch/>
        </p:blipFill>
        <p:spPr>
          <a:xfrm rot="5400000">
            <a:off x="148007" y="-141719"/>
            <a:ext cx="1333348" cy="1644947"/>
          </a:xfrm>
          <a:prstGeom prst="rect">
            <a:avLst/>
          </a:prstGeom>
        </p:spPr>
      </p:pic>
      <p:pic>
        <p:nvPicPr>
          <p:cNvPr id="9" name="Picture 8">
            <a:extLst>
              <a:ext uri="{FF2B5EF4-FFF2-40B4-BE49-F238E27FC236}">
                <a16:creationId xmlns:a16="http://schemas.microsoft.com/office/drawing/2014/main" id="{A783EC1B-3BE9-C5A6-50CB-9B39EC755EFA}"/>
              </a:ext>
              <a:ext uri="{C183D7F6-B498-43B3-948B-1728B52AA6E4}">
                <adec:decorative xmlns:adec="http://schemas.microsoft.com/office/drawing/2017/decorative" val="1"/>
              </a:ext>
            </a:extLst>
          </p:cNvPr>
          <p:cNvPicPr>
            <a:picLocks noChangeAspect="1"/>
          </p:cNvPicPr>
          <p:nvPr/>
        </p:nvPicPr>
        <p:blipFill rotWithShape="1">
          <a:blip r:embed="rId4"/>
          <a:srcRect l="20263" t="-18868" r="-20526" b="18868"/>
          <a:stretch/>
        </p:blipFill>
        <p:spPr>
          <a:xfrm rot="16200000">
            <a:off x="9878153" y="4667666"/>
            <a:ext cx="2342954" cy="2281046"/>
          </a:xfrm>
          <a:prstGeom prst="rect">
            <a:avLst/>
          </a:prstGeom>
        </p:spPr>
      </p:pic>
      <p:sp>
        <p:nvSpPr>
          <p:cNvPr id="25" name="TextBox 25"/>
          <p:cNvSpPr txBox="1">
            <a:spLocks noGrp="1"/>
          </p:cNvSpPr>
          <p:nvPr>
            <p:ph type="title" idx="4294967295"/>
          </p:nvPr>
        </p:nvSpPr>
        <p:spPr>
          <a:xfrm>
            <a:off x="695699" y="760658"/>
            <a:ext cx="4947399"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400">
              <a:lnSpc>
                <a:spcPct val="100000"/>
              </a:lnSpc>
              <a:spcBef>
                <a:spcPts val="0"/>
              </a:spcBef>
              <a:defRPr/>
            </a:pPr>
            <a:r>
              <a:rPr lang="en-US" sz="4000">
                <a:solidFill>
                  <a:schemeClr val="bg1">
                    <a:lumMod val="95000"/>
                  </a:schemeClr>
                </a:solidFill>
                <a:latin typeface="+mn-lt"/>
                <a:ea typeface="+mn-ea"/>
                <a:cs typeface="+mn-cs"/>
              </a:rPr>
              <a:t>What is Tailored Care Management?</a:t>
            </a:r>
            <a:endParaRPr lang="en-US">
              <a:solidFill>
                <a:schemeClr val="bg1">
                  <a:lumMod val="95000"/>
                </a:schemeClr>
              </a:solidFill>
              <a:ea typeface="+mn-ea"/>
            </a:endParaRPr>
          </a:p>
        </p:txBody>
      </p:sp>
      <p:pic>
        <p:nvPicPr>
          <p:cNvPr id="13" name="Picture 12">
            <a:extLst>
              <a:ext uri="{FF2B5EF4-FFF2-40B4-BE49-F238E27FC236}">
                <a16:creationId xmlns:a16="http://schemas.microsoft.com/office/drawing/2014/main" id="{5BF38760-F65E-4686-908A-7D3D60FB264E}"/>
              </a:ext>
              <a:ext uri="{C183D7F6-B498-43B3-948B-1728B52AA6E4}">
                <adec:decorative xmlns:adec="http://schemas.microsoft.com/office/drawing/2017/decorative" val="1"/>
              </a:ext>
            </a:extLst>
          </p:cNvPr>
          <p:cNvPicPr>
            <a:picLocks noChangeAspect="1"/>
          </p:cNvPicPr>
          <p:nvPr/>
        </p:nvPicPr>
        <p:blipFill rotWithShape="1">
          <a:blip r:embed="rId5"/>
          <a:srcRect l="-585" t="84775" r="-173" b="9894"/>
          <a:stretch/>
        </p:blipFill>
        <p:spPr>
          <a:xfrm>
            <a:off x="698789" y="2077151"/>
            <a:ext cx="4146002" cy="95467"/>
          </a:xfrm>
          <a:prstGeom prst="rect">
            <a:avLst/>
          </a:prstGeom>
        </p:spPr>
      </p:pic>
      <p:sp>
        <p:nvSpPr>
          <p:cNvPr id="26" name="TextBox 26"/>
          <p:cNvSpPr txBox="1"/>
          <p:nvPr/>
        </p:nvSpPr>
        <p:spPr>
          <a:xfrm>
            <a:off x="698189" y="2378135"/>
            <a:ext cx="5115816" cy="3565143"/>
          </a:xfrm>
          <a:prstGeom prst="rect">
            <a:avLst/>
          </a:prstGeom>
        </p:spPr>
        <p:txBody>
          <a:bodyPr wrap="square" lIns="0" tIns="0" rIns="0" bIns="0" rtlCol="0" anchor="t">
            <a:spAutoFit/>
          </a:bodyPr>
          <a:lstStyle/>
          <a:p>
            <a:pPr>
              <a:lnSpc>
                <a:spcPts val="2840"/>
              </a:lnSpc>
              <a:spcBef>
                <a:spcPts val="200"/>
              </a:spcBef>
              <a:spcAft>
                <a:spcPts val="1200"/>
              </a:spcAft>
            </a:pPr>
            <a:r>
              <a:rPr lang="en-US" sz="2200" dirty="0">
                <a:solidFill>
                  <a:srgbClr val="FFFFFF"/>
                </a:solidFill>
                <a:ea typeface="+mn-lt"/>
                <a:cs typeface="+mn-lt"/>
              </a:rPr>
              <a:t>Tailored Care Management (TCM) is a </a:t>
            </a:r>
            <a:r>
              <a:rPr lang="en-US" sz="2200" b="1" dirty="0">
                <a:solidFill>
                  <a:schemeClr val="accent3">
                    <a:lumMod val="20000"/>
                    <a:lumOff val="80000"/>
                  </a:schemeClr>
                </a:solidFill>
                <a:ea typeface="+mn-lt"/>
                <a:cs typeface="+mn-lt"/>
              </a:rPr>
              <a:t>free service</a:t>
            </a:r>
            <a:r>
              <a:rPr lang="en-US" sz="2200" dirty="0">
                <a:solidFill>
                  <a:schemeClr val="accent6">
                    <a:lumMod val="75000"/>
                  </a:schemeClr>
                </a:solidFill>
                <a:ea typeface="+mn-lt"/>
                <a:cs typeface="+mn-lt"/>
              </a:rPr>
              <a:t> </a:t>
            </a:r>
            <a:r>
              <a:rPr lang="en-US" sz="2200" dirty="0">
                <a:solidFill>
                  <a:srgbClr val="FFFFFF"/>
                </a:solidFill>
                <a:ea typeface="+mn-lt"/>
                <a:cs typeface="+mn-lt"/>
              </a:rPr>
              <a:t>from NC Medicaid. </a:t>
            </a:r>
            <a:endParaRPr lang="en-US" sz="2200" b="1" dirty="0">
              <a:solidFill>
                <a:srgbClr val="000000"/>
              </a:solidFill>
              <a:ea typeface="+mn-lt"/>
              <a:cs typeface="+mn-lt"/>
            </a:endParaRPr>
          </a:p>
          <a:p>
            <a:pPr>
              <a:lnSpc>
                <a:spcPts val="2840"/>
              </a:lnSpc>
              <a:spcBef>
                <a:spcPts val="200"/>
              </a:spcBef>
              <a:spcAft>
                <a:spcPts val="1200"/>
              </a:spcAft>
            </a:pPr>
            <a:r>
              <a:rPr lang="en-US" sz="2200" dirty="0">
                <a:solidFill>
                  <a:srgbClr val="FFFFFF"/>
                </a:solidFill>
                <a:ea typeface="+mn-lt"/>
                <a:cs typeface="+mn-lt"/>
              </a:rPr>
              <a:t>Tailored Care Management pairs you with </a:t>
            </a:r>
            <a:r>
              <a:rPr lang="en-US" sz="2200">
                <a:solidFill>
                  <a:srgbClr val="FFFFFF"/>
                </a:solidFill>
                <a:ea typeface="+mn-lt"/>
                <a:cs typeface="+mn-lt"/>
              </a:rPr>
              <a:t>an expert who knows the health care </a:t>
            </a:r>
            <a:r>
              <a:rPr lang="en-US" sz="2200" dirty="0">
                <a:solidFill>
                  <a:srgbClr val="FFFFFF"/>
                </a:solidFill>
                <a:ea typeface="+mn-lt"/>
                <a:cs typeface="+mn-lt"/>
              </a:rPr>
              <a:t>system, a </a:t>
            </a:r>
            <a:r>
              <a:rPr lang="en-US" sz="2200" b="1" dirty="0">
                <a:solidFill>
                  <a:schemeClr val="accent3">
                    <a:lumMod val="20000"/>
                    <a:lumOff val="80000"/>
                  </a:schemeClr>
                </a:solidFill>
                <a:ea typeface="+mn-lt"/>
                <a:cs typeface="+mn-lt"/>
              </a:rPr>
              <a:t>Tailored Care Manager.</a:t>
            </a:r>
          </a:p>
          <a:p>
            <a:pPr>
              <a:lnSpc>
                <a:spcPts val="2840"/>
              </a:lnSpc>
              <a:spcBef>
                <a:spcPts val="200"/>
              </a:spcBef>
              <a:spcAft>
                <a:spcPts val="1200"/>
              </a:spcAft>
            </a:pPr>
            <a:r>
              <a:rPr lang="en-US" sz="2200" dirty="0">
                <a:solidFill>
                  <a:srgbClr val="FFFFFF"/>
                </a:solidFill>
                <a:ea typeface="+mn-lt"/>
                <a:cs typeface="+mn-lt"/>
              </a:rPr>
              <a:t>It is for people who have a serious mental illness, a severe substance use disorder, an intellectual/developmental disability or a traumatic brain injury.</a:t>
            </a:r>
            <a:endParaRPr lang="en-US" sz="2200" dirty="0">
              <a:cs typeface="Arial"/>
            </a:endParaRPr>
          </a:p>
        </p:txBody>
      </p:sp>
      <p:pic>
        <p:nvPicPr>
          <p:cNvPr id="7" name="Picture 6" descr="Logo for the North Carolina Department of Health and Human Services. ">
            <a:extLst>
              <a:ext uri="{FF2B5EF4-FFF2-40B4-BE49-F238E27FC236}">
                <a16:creationId xmlns:a16="http://schemas.microsoft.com/office/drawing/2014/main" id="{BE0BAE25-5195-1D39-71B5-B0EFDDBC839D}"/>
              </a:ext>
            </a:extLst>
          </p:cNvPr>
          <p:cNvPicPr>
            <a:picLocks noChangeAspect="1"/>
          </p:cNvPicPr>
          <p:nvPr/>
        </p:nvPicPr>
        <p:blipFill>
          <a:blip r:embed="rId6"/>
          <a:stretch>
            <a:fillRect/>
          </a:stretch>
        </p:blipFill>
        <p:spPr>
          <a:xfrm>
            <a:off x="152400" y="6297339"/>
            <a:ext cx="1159669" cy="406947"/>
          </a:xfrm>
          <a:prstGeom prst="rect">
            <a:avLst/>
          </a:prstGeom>
        </p:spPr>
      </p:pic>
    </p:spTree>
    <p:extLst>
      <p:ext uri="{BB962C8B-B14F-4D97-AF65-F5344CB8AC3E}">
        <p14:creationId xmlns:p14="http://schemas.microsoft.com/office/powerpoint/2010/main" val="1282052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3">
            <a:extLst>
              <a:ext uri="{FF2B5EF4-FFF2-40B4-BE49-F238E27FC236}">
                <a16:creationId xmlns:a16="http://schemas.microsoft.com/office/drawing/2014/main" id="{34FBF592-AF99-C434-04B9-183C052A8469}"/>
              </a:ext>
              <a:ext uri="{C183D7F6-B498-43B3-948B-1728B52AA6E4}">
                <adec:decorative xmlns:adec="http://schemas.microsoft.com/office/drawing/2017/decorative" val="1"/>
              </a:ext>
            </a:extLst>
          </p:cNvPr>
          <p:cNvSpPr/>
          <p:nvPr/>
        </p:nvSpPr>
        <p:spPr>
          <a:xfrm>
            <a:off x="-12490" y="4864"/>
            <a:ext cx="12209341" cy="6876608"/>
          </a:xfrm>
          <a:custGeom>
            <a:avLst/>
            <a:gdLst/>
            <a:ahLst/>
            <a:cxnLst/>
            <a:rect l="l" t="t" r="r" b="b"/>
            <a:pathLst>
              <a:path w="2346595" h="2709333">
                <a:moveTo>
                  <a:pt x="0" y="0"/>
                </a:moveTo>
                <a:lnTo>
                  <a:pt x="2346595" y="0"/>
                </a:lnTo>
                <a:lnTo>
                  <a:pt x="2346595" y="2709333"/>
                </a:lnTo>
                <a:lnTo>
                  <a:pt x="0" y="2709333"/>
                </a:lnTo>
                <a:close/>
              </a:path>
            </a:pathLst>
          </a:custGeom>
          <a:solidFill>
            <a:srgbClr val="0E243E"/>
          </a:solidFill>
        </p:spPr>
        <p:txBody>
          <a:bodyPr/>
          <a:lstStyle/>
          <a:p>
            <a:endParaRPr lang="en-US" sz="1200"/>
          </a:p>
        </p:txBody>
      </p:sp>
      <p:sp>
        <p:nvSpPr>
          <p:cNvPr id="25" name="TextBox 25"/>
          <p:cNvSpPr txBox="1">
            <a:spLocks noGrp="1"/>
          </p:cNvSpPr>
          <p:nvPr>
            <p:ph type="title" idx="4294967295"/>
          </p:nvPr>
        </p:nvSpPr>
        <p:spPr>
          <a:xfrm>
            <a:off x="574286" y="686605"/>
            <a:ext cx="4947399"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400">
              <a:lnSpc>
                <a:spcPct val="100000"/>
              </a:lnSpc>
              <a:spcBef>
                <a:spcPts val="0"/>
              </a:spcBef>
              <a:defRPr/>
            </a:pPr>
            <a:r>
              <a:rPr lang="en-US" sz="4000">
                <a:solidFill>
                  <a:schemeClr val="bg1">
                    <a:lumMod val="95000"/>
                  </a:schemeClr>
                </a:solidFill>
                <a:latin typeface="+mn-lt"/>
                <a:ea typeface="+mn-ea"/>
                <a:cs typeface="+mn-cs"/>
              </a:rPr>
              <a:t>How does it work?</a:t>
            </a:r>
            <a:endParaRPr lang="en-US">
              <a:solidFill>
                <a:schemeClr val="bg1">
                  <a:lumMod val="95000"/>
                </a:schemeClr>
              </a:solidFill>
              <a:ea typeface="+mn-ea"/>
            </a:endParaRPr>
          </a:p>
        </p:txBody>
      </p:sp>
      <p:pic>
        <p:nvPicPr>
          <p:cNvPr id="20" name="Picture 19">
            <a:extLst>
              <a:ext uri="{FF2B5EF4-FFF2-40B4-BE49-F238E27FC236}">
                <a16:creationId xmlns:a16="http://schemas.microsoft.com/office/drawing/2014/main" id="{C6DC9348-4360-BD7C-69ED-2FF39A941538}"/>
              </a:ext>
              <a:ext uri="{C183D7F6-B498-43B3-948B-1728B52AA6E4}">
                <adec:decorative xmlns:adec="http://schemas.microsoft.com/office/drawing/2017/decorative" val="1"/>
              </a:ext>
            </a:extLst>
          </p:cNvPr>
          <p:cNvPicPr>
            <a:picLocks noChangeAspect="1"/>
          </p:cNvPicPr>
          <p:nvPr/>
        </p:nvPicPr>
        <p:blipFill rotWithShape="1">
          <a:blip r:embed="rId3"/>
          <a:srcRect l="-585" t="84775" r="-173" b="9894"/>
          <a:stretch/>
        </p:blipFill>
        <p:spPr>
          <a:xfrm>
            <a:off x="506741" y="1384395"/>
            <a:ext cx="4146002" cy="95467"/>
          </a:xfrm>
          <a:prstGeom prst="rect">
            <a:avLst/>
          </a:prstGeom>
        </p:spPr>
      </p:pic>
      <p:pic>
        <p:nvPicPr>
          <p:cNvPr id="9" name="Picture 8">
            <a:extLst>
              <a:ext uri="{FF2B5EF4-FFF2-40B4-BE49-F238E27FC236}">
                <a16:creationId xmlns:a16="http://schemas.microsoft.com/office/drawing/2014/main" id="{C94EE37B-9CDF-200D-AA64-54321A0E89E5}"/>
              </a:ext>
              <a:ext uri="{C183D7F6-B498-43B3-948B-1728B52AA6E4}">
                <adec:decorative xmlns:adec="http://schemas.microsoft.com/office/drawing/2017/decorative" val="1"/>
              </a:ext>
            </a:extLst>
          </p:cNvPr>
          <p:cNvPicPr>
            <a:picLocks noChangeAspect="1"/>
          </p:cNvPicPr>
          <p:nvPr/>
        </p:nvPicPr>
        <p:blipFill rotWithShape="1">
          <a:blip r:embed="rId4"/>
          <a:srcRect t="785" r="53684" b="52259"/>
          <a:stretch/>
        </p:blipFill>
        <p:spPr>
          <a:xfrm>
            <a:off x="519769" y="1826075"/>
            <a:ext cx="926975" cy="922330"/>
          </a:xfrm>
          <a:prstGeom prst="rect">
            <a:avLst/>
          </a:prstGeom>
        </p:spPr>
      </p:pic>
      <p:sp>
        <p:nvSpPr>
          <p:cNvPr id="11" name="TextBox 25">
            <a:extLst>
              <a:ext uri="{FF2B5EF4-FFF2-40B4-BE49-F238E27FC236}">
                <a16:creationId xmlns:a16="http://schemas.microsoft.com/office/drawing/2014/main" id="{EAAA8287-F449-8ECF-B83A-CD6CB8437ED9}"/>
              </a:ext>
            </a:extLst>
          </p:cNvPr>
          <p:cNvSpPr txBox="1">
            <a:spLocks/>
          </p:cNvSpPr>
          <p:nvPr/>
        </p:nvSpPr>
        <p:spPr>
          <a:xfrm>
            <a:off x="1637118" y="1807319"/>
            <a:ext cx="9827957" cy="107279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a:lstStyle>
          <a:p>
            <a:pPr defTabSz="914400">
              <a:lnSpc>
                <a:spcPct val="100000"/>
              </a:lnSpc>
              <a:defRPr/>
            </a:pPr>
            <a:r>
              <a:rPr lang="en-US" sz="2800">
                <a:solidFill>
                  <a:srgbClr val="DEECFC"/>
                </a:solidFill>
                <a:latin typeface="Arial"/>
                <a:ea typeface="+mn-ea"/>
                <a:cs typeface="Arial"/>
              </a:rPr>
              <a:t>It's part of your Medicaid benefits</a:t>
            </a:r>
            <a:endParaRPr lang="en-US" sz="2800">
              <a:solidFill>
                <a:srgbClr val="DEECFC"/>
              </a:solidFill>
              <a:latin typeface="Arial"/>
              <a:ea typeface="+mn-ea"/>
            </a:endParaRPr>
          </a:p>
          <a:p>
            <a:pPr defTabSz="914400">
              <a:lnSpc>
                <a:spcPts val="2600"/>
              </a:lnSpc>
              <a:defRPr/>
            </a:pPr>
            <a:r>
              <a:rPr lang="en-US" sz="2000" b="0">
                <a:solidFill>
                  <a:srgbClr val="F2F2F2"/>
                </a:solidFill>
                <a:latin typeface="+mn-lt"/>
                <a:ea typeface="+mn-ea"/>
                <a:cs typeface="+mn-cs"/>
              </a:rPr>
              <a:t>Tailored Care Management is a service available for Tailored Plan members and some people with NC Medicaid Direct.</a:t>
            </a:r>
            <a:endParaRPr lang="en-US" sz="2000"/>
          </a:p>
        </p:txBody>
      </p:sp>
      <p:pic>
        <p:nvPicPr>
          <p:cNvPr id="12" name="Picture 11">
            <a:extLst>
              <a:ext uri="{FF2B5EF4-FFF2-40B4-BE49-F238E27FC236}">
                <a16:creationId xmlns:a16="http://schemas.microsoft.com/office/drawing/2014/main" id="{D6FEC3B4-7FB1-2478-ED02-ACDB3FA0C252}"/>
              </a:ext>
              <a:ext uri="{C183D7F6-B498-43B3-948B-1728B52AA6E4}">
                <adec:decorative xmlns:adec="http://schemas.microsoft.com/office/drawing/2017/decorative" val="1"/>
              </a:ext>
            </a:extLst>
          </p:cNvPr>
          <p:cNvPicPr>
            <a:picLocks noChangeAspect="1"/>
          </p:cNvPicPr>
          <p:nvPr/>
        </p:nvPicPr>
        <p:blipFill rotWithShape="1">
          <a:blip r:embed="rId4"/>
          <a:srcRect l="47687" t="-3623" r="6050" b="56522"/>
          <a:stretch/>
        </p:blipFill>
        <p:spPr>
          <a:xfrm>
            <a:off x="505525" y="3078366"/>
            <a:ext cx="925922" cy="925188"/>
          </a:xfrm>
          <a:prstGeom prst="rect">
            <a:avLst/>
          </a:prstGeom>
        </p:spPr>
      </p:pic>
      <p:sp>
        <p:nvSpPr>
          <p:cNvPr id="13" name="TextBox 25">
            <a:extLst>
              <a:ext uri="{FF2B5EF4-FFF2-40B4-BE49-F238E27FC236}">
                <a16:creationId xmlns:a16="http://schemas.microsoft.com/office/drawing/2014/main" id="{429A1D8B-A555-EBBE-129D-EE07C3242CA5}"/>
              </a:ext>
            </a:extLst>
          </p:cNvPr>
          <p:cNvSpPr txBox="1">
            <a:spLocks/>
          </p:cNvSpPr>
          <p:nvPr/>
        </p:nvSpPr>
        <p:spPr>
          <a:xfrm>
            <a:off x="1640861" y="3173527"/>
            <a:ext cx="9261303" cy="104644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a:lstStyle>
          <a:p>
            <a:pPr defTabSz="914400">
              <a:lnSpc>
                <a:spcPct val="100000"/>
              </a:lnSpc>
              <a:defRPr/>
            </a:pPr>
            <a:r>
              <a:rPr lang="en-US" sz="2800">
                <a:solidFill>
                  <a:srgbClr val="DEECFC"/>
                </a:solidFill>
                <a:latin typeface="Arial"/>
                <a:ea typeface="+mn-ea"/>
                <a:cs typeface="Arial"/>
              </a:rPr>
              <a:t>It's free and optional </a:t>
            </a:r>
            <a:endParaRPr lang="en-US" sz="2800">
              <a:solidFill>
                <a:srgbClr val="DEECFC"/>
              </a:solidFill>
              <a:latin typeface="Arial"/>
              <a:ea typeface="+mn-ea"/>
            </a:endParaRPr>
          </a:p>
          <a:p>
            <a:pPr defTabSz="914400">
              <a:lnSpc>
                <a:spcPct val="100000"/>
              </a:lnSpc>
              <a:defRPr/>
            </a:pPr>
            <a:r>
              <a:rPr lang="en-US" sz="2000" b="0">
                <a:solidFill>
                  <a:srgbClr val="F2F2F2"/>
                </a:solidFill>
                <a:latin typeface="+mn-lt"/>
                <a:ea typeface="+mn-ea"/>
                <a:cs typeface="+mn-cs"/>
              </a:rPr>
              <a:t>Tailored Care Management is free. It is your choice to use it. You can cancel at any time. </a:t>
            </a:r>
            <a:endParaRPr lang="en-US" sz="2000" b="0">
              <a:solidFill>
                <a:srgbClr val="F2F2F2"/>
              </a:solidFill>
              <a:latin typeface="+mn-lt"/>
              <a:ea typeface="+mn-ea"/>
              <a:cs typeface="Arial"/>
            </a:endParaRPr>
          </a:p>
        </p:txBody>
      </p:sp>
      <p:pic>
        <p:nvPicPr>
          <p:cNvPr id="15" name="Picture 14">
            <a:extLst>
              <a:ext uri="{FF2B5EF4-FFF2-40B4-BE49-F238E27FC236}">
                <a16:creationId xmlns:a16="http://schemas.microsoft.com/office/drawing/2014/main" id="{2BF214E4-DEE4-A448-1E4E-E33BA85E5044}"/>
              </a:ext>
              <a:ext uri="{C183D7F6-B498-43B3-948B-1728B52AA6E4}">
                <adec:decorative xmlns:adec="http://schemas.microsoft.com/office/drawing/2017/decorative" val="1"/>
              </a:ext>
            </a:extLst>
          </p:cNvPr>
          <p:cNvPicPr>
            <a:picLocks noChangeAspect="1"/>
          </p:cNvPicPr>
          <p:nvPr/>
        </p:nvPicPr>
        <p:blipFill rotWithShape="1">
          <a:blip r:embed="rId4"/>
          <a:srcRect l="311" t="44795" r="53416" b="8202"/>
          <a:stretch/>
        </p:blipFill>
        <p:spPr>
          <a:xfrm>
            <a:off x="519767" y="4357190"/>
            <a:ext cx="926130" cy="923269"/>
          </a:xfrm>
          <a:prstGeom prst="rect">
            <a:avLst/>
          </a:prstGeom>
        </p:spPr>
      </p:pic>
      <p:sp>
        <p:nvSpPr>
          <p:cNvPr id="16" name="TextBox 25">
            <a:extLst>
              <a:ext uri="{FF2B5EF4-FFF2-40B4-BE49-F238E27FC236}">
                <a16:creationId xmlns:a16="http://schemas.microsoft.com/office/drawing/2014/main" id="{9F91D981-3D7B-DEDA-6C50-4CC5DC28EC07}"/>
              </a:ext>
            </a:extLst>
          </p:cNvPr>
          <p:cNvSpPr txBox="1">
            <a:spLocks/>
          </p:cNvSpPr>
          <p:nvPr/>
        </p:nvSpPr>
        <p:spPr>
          <a:xfrm>
            <a:off x="1630523" y="4423840"/>
            <a:ext cx="9427222" cy="140621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a:lstStyle>
          <a:p>
            <a:pPr defTabSz="914400">
              <a:lnSpc>
                <a:spcPct val="100000"/>
              </a:lnSpc>
              <a:defRPr/>
            </a:pPr>
            <a:r>
              <a:rPr lang="en-US" sz="2800" dirty="0">
                <a:solidFill>
                  <a:srgbClr val="DEECFC"/>
                </a:solidFill>
                <a:latin typeface="Arial"/>
                <a:ea typeface="+mn-ea"/>
                <a:cs typeface="Arial"/>
              </a:rPr>
              <a:t>It's personalized help </a:t>
            </a:r>
            <a:endParaRPr lang="en-US" sz="2800">
              <a:solidFill>
                <a:srgbClr val="DEECFC"/>
              </a:solidFill>
              <a:ea typeface="+mn-ea"/>
            </a:endParaRPr>
          </a:p>
          <a:p>
            <a:pPr defTabSz="914400">
              <a:lnSpc>
                <a:spcPts val="2600"/>
              </a:lnSpc>
              <a:defRPr/>
            </a:pPr>
            <a:r>
              <a:rPr lang="en-US" sz="2000" b="0" dirty="0">
                <a:solidFill>
                  <a:srgbClr val="F2F2F2"/>
                </a:solidFill>
                <a:latin typeface="Arial"/>
                <a:ea typeface="+mn-ea"/>
                <a:cs typeface="Arial"/>
              </a:rPr>
              <a:t>Your Tailored Care Manager works with you to help you navigate the health care system and manage your difficult medical issues. They can even help with basic needs like food and transportation.</a:t>
            </a:r>
            <a:endParaRPr lang="en-US" sz="2000" dirty="0"/>
          </a:p>
        </p:txBody>
      </p:sp>
      <p:pic>
        <p:nvPicPr>
          <p:cNvPr id="10" name="Picture 9">
            <a:extLst>
              <a:ext uri="{FF2B5EF4-FFF2-40B4-BE49-F238E27FC236}">
                <a16:creationId xmlns:a16="http://schemas.microsoft.com/office/drawing/2014/main" id="{ECD60D25-595F-1EA3-EC6D-57855CDFFB64}"/>
              </a:ext>
              <a:ext uri="{C183D7F6-B498-43B3-948B-1728B52AA6E4}">
                <adec:decorative xmlns:adec="http://schemas.microsoft.com/office/drawing/2017/decorative" val="1"/>
              </a:ext>
            </a:extLst>
          </p:cNvPr>
          <p:cNvPicPr>
            <a:picLocks noChangeAspect="1"/>
          </p:cNvPicPr>
          <p:nvPr/>
        </p:nvPicPr>
        <p:blipFill rotWithShape="1">
          <a:blip r:embed="rId5"/>
          <a:srcRect l="20263" t="-18868" r="-20526" b="18868"/>
          <a:stretch/>
        </p:blipFill>
        <p:spPr>
          <a:xfrm rot="16200000">
            <a:off x="9878153" y="4566066"/>
            <a:ext cx="2342954" cy="2281046"/>
          </a:xfrm>
          <a:prstGeom prst="rect">
            <a:avLst/>
          </a:prstGeom>
        </p:spPr>
      </p:pic>
      <p:pic>
        <p:nvPicPr>
          <p:cNvPr id="17" name="Picture 16">
            <a:extLst>
              <a:ext uri="{FF2B5EF4-FFF2-40B4-BE49-F238E27FC236}">
                <a16:creationId xmlns:a16="http://schemas.microsoft.com/office/drawing/2014/main" id="{BACB4781-D6ED-B4B6-D933-05E9F1C16152}"/>
              </a:ext>
              <a:ext uri="{C183D7F6-B498-43B3-948B-1728B52AA6E4}">
                <adec:decorative xmlns:adec="http://schemas.microsoft.com/office/drawing/2017/decorative" val="1"/>
              </a:ext>
            </a:extLst>
          </p:cNvPr>
          <p:cNvPicPr>
            <a:picLocks noChangeAspect="1"/>
          </p:cNvPicPr>
          <p:nvPr/>
        </p:nvPicPr>
        <p:blipFill rotWithShape="1">
          <a:blip r:embed="rId5"/>
          <a:srcRect l="62594" t="21417" r="8936" b="42255"/>
          <a:stretch/>
        </p:blipFill>
        <p:spPr>
          <a:xfrm rot="5400000">
            <a:off x="148007" y="-141719"/>
            <a:ext cx="1333348" cy="1644947"/>
          </a:xfrm>
          <a:prstGeom prst="rect">
            <a:avLst/>
          </a:prstGeom>
        </p:spPr>
      </p:pic>
      <p:pic>
        <p:nvPicPr>
          <p:cNvPr id="7" name="Picture 6" descr="Logo for the North Carolina Department of Health and Human Services. ">
            <a:extLst>
              <a:ext uri="{FF2B5EF4-FFF2-40B4-BE49-F238E27FC236}">
                <a16:creationId xmlns:a16="http://schemas.microsoft.com/office/drawing/2014/main" id="{BE0BAE25-5195-1D39-71B5-B0EFDDBC839D}"/>
              </a:ext>
            </a:extLst>
          </p:cNvPr>
          <p:cNvPicPr>
            <a:picLocks noChangeAspect="1"/>
          </p:cNvPicPr>
          <p:nvPr/>
        </p:nvPicPr>
        <p:blipFill>
          <a:blip r:embed="rId6"/>
          <a:stretch>
            <a:fillRect/>
          </a:stretch>
        </p:blipFill>
        <p:spPr>
          <a:xfrm>
            <a:off x="152400" y="6297339"/>
            <a:ext cx="1159669" cy="406947"/>
          </a:xfrm>
          <a:prstGeom prst="rect">
            <a:avLst/>
          </a:prstGeom>
        </p:spPr>
      </p:pic>
    </p:spTree>
    <p:extLst>
      <p:ext uri="{BB962C8B-B14F-4D97-AF65-F5344CB8AC3E}">
        <p14:creationId xmlns:p14="http://schemas.microsoft.com/office/powerpoint/2010/main" val="2755150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0C95C7E3-33AD-AE96-0AF9-6FF81B8D09BF}"/>
              </a:ext>
              <a:ext uri="{C183D7F6-B498-43B3-948B-1728B52AA6E4}">
                <adec:decorative xmlns:adec="http://schemas.microsoft.com/office/drawing/2017/decorative" val="1"/>
              </a:ext>
            </a:extLst>
          </p:cNvPr>
          <p:cNvSpPr/>
          <p:nvPr/>
        </p:nvSpPr>
        <p:spPr>
          <a:xfrm>
            <a:off x="1" y="-2806"/>
            <a:ext cx="12191996" cy="1478804"/>
          </a:xfrm>
          <a:prstGeom prst="rect">
            <a:avLst/>
          </a:prstGeom>
          <a:solidFill>
            <a:srgbClr val="092745"/>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5"/>
          <p:cNvSpPr txBox="1">
            <a:spLocks noGrp="1"/>
          </p:cNvSpPr>
          <p:nvPr>
            <p:ph type="title" idx="4294967295"/>
          </p:nvPr>
        </p:nvSpPr>
        <p:spPr>
          <a:xfrm>
            <a:off x="665260" y="463581"/>
            <a:ext cx="4906432"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400">
              <a:lnSpc>
                <a:spcPct val="100000"/>
              </a:lnSpc>
              <a:spcBef>
                <a:spcPts val="0"/>
              </a:spcBef>
              <a:defRPr/>
            </a:pPr>
            <a:r>
              <a:rPr lang="en-US" sz="4000">
                <a:solidFill>
                  <a:schemeClr val="bg1"/>
                </a:solidFill>
                <a:latin typeface="+mn-lt"/>
                <a:ea typeface="+mn-ea"/>
                <a:cs typeface="+mn-cs"/>
              </a:rPr>
              <a:t>Eligibility  </a:t>
            </a:r>
            <a:endParaRPr lang="en-US" i="1">
              <a:solidFill>
                <a:schemeClr val="bg1"/>
              </a:solidFill>
              <a:ea typeface="+mn-ea"/>
            </a:endParaRPr>
          </a:p>
        </p:txBody>
      </p:sp>
      <p:sp>
        <p:nvSpPr>
          <p:cNvPr id="3" name="TextBox 2">
            <a:extLst>
              <a:ext uri="{FF2B5EF4-FFF2-40B4-BE49-F238E27FC236}">
                <a16:creationId xmlns:a16="http://schemas.microsoft.com/office/drawing/2014/main" id="{255A3288-5AA8-3055-8765-96EF049E3C49}"/>
              </a:ext>
            </a:extLst>
          </p:cNvPr>
          <p:cNvSpPr txBox="1"/>
          <p:nvPr/>
        </p:nvSpPr>
        <p:spPr>
          <a:xfrm>
            <a:off x="667557" y="1779299"/>
            <a:ext cx="1120551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000000"/>
                </a:solidFill>
                <a:ea typeface="+mn-lt"/>
                <a:cs typeface="+mn-lt"/>
              </a:rPr>
              <a:t>You may be eligible for Tailored Care Management. It is a service available for Tailored Plan members and some people with NC Medicaid Direct. </a:t>
            </a:r>
            <a:endParaRPr lang="en-US" sz="2400">
              <a:ea typeface="+mn-lt"/>
              <a:cs typeface="+mn-lt"/>
            </a:endParaRPr>
          </a:p>
          <a:p>
            <a:r>
              <a:rPr lang="en-US" sz="2400" b="1">
                <a:ea typeface="+mn-lt"/>
                <a:cs typeface="+mn-lt"/>
              </a:rPr>
              <a:t>Your health plan ID card should have one of these companies: </a:t>
            </a:r>
            <a:endParaRPr lang="en-US" sz="2400" b="1">
              <a:cs typeface="Arial"/>
            </a:endParaRPr>
          </a:p>
        </p:txBody>
      </p:sp>
      <p:grpSp>
        <p:nvGrpSpPr>
          <p:cNvPr id="44" name="Group 43" descr="Logos of plan providers or LMEs. ">
            <a:extLst>
              <a:ext uri="{FF2B5EF4-FFF2-40B4-BE49-F238E27FC236}">
                <a16:creationId xmlns:a16="http://schemas.microsoft.com/office/drawing/2014/main" id="{D14E7FBB-914C-CB28-92E5-DE7A7B5C6E41}"/>
              </a:ext>
            </a:extLst>
          </p:cNvPr>
          <p:cNvGrpSpPr/>
          <p:nvPr/>
        </p:nvGrpSpPr>
        <p:grpSpPr>
          <a:xfrm>
            <a:off x="438040" y="3376007"/>
            <a:ext cx="11456348" cy="2840073"/>
            <a:chOff x="265976" y="3233584"/>
            <a:chExt cx="11456348" cy="2840073"/>
          </a:xfrm>
        </p:grpSpPr>
        <p:pic>
          <p:nvPicPr>
            <p:cNvPr id="43" name="Picture 42">
              <a:extLst>
                <a:ext uri="{FF2B5EF4-FFF2-40B4-BE49-F238E27FC236}">
                  <a16:creationId xmlns:a16="http://schemas.microsoft.com/office/drawing/2014/main" id="{C33E28DB-5780-0590-ECB9-279B47CACF70}"/>
                </a:ext>
              </a:extLst>
            </p:cNvPr>
            <p:cNvPicPr>
              <a:picLocks noChangeAspect="1"/>
            </p:cNvPicPr>
            <p:nvPr/>
          </p:nvPicPr>
          <p:blipFill rotWithShape="1">
            <a:blip r:embed="rId3"/>
            <a:srcRect l="2297" t="3030" r="53110" b="62823"/>
            <a:stretch/>
          </p:blipFill>
          <p:spPr>
            <a:xfrm>
              <a:off x="8856911" y="3233585"/>
              <a:ext cx="2865413" cy="2840072"/>
            </a:xfrm>
            <a:prstGeom prst="rect">
              <a:avLst/>
            </a:prstGeom>
          </p:spPr>
        </p:pic>
        <p:pic>
          <p:nvPicPr>
            <p:cNvPr id="42" name="Picture 41">
              <a:extLst>
                <a:ext uri="{FF2B5EF4-FFF2-40B4-BE49-F238E27FC236}">
                  <a16:creationId xmlns:a16="http://schemas.microsoft.com/office/drawing/2014/main" id="{556722BA-CE1C-EBCD-591C-BC6FDBC3665B}"/>
                </a:ext>
              </a:extLst>
            </p:cNvPr>
            <p:cNvPicPr>
              <a:picLocks noChangeAspect="1"/>
            </p:cNvPicPr>
            <p:nvPr/>
          </p:nvPicPr>
          <p:blipFill rotWithShape="1">
            <a:blip r:embed="rId3"/>
            <a:srcRect l="2297" t="3030" r="53110" b="62823"/>
            <a:stretch/>
          </p:blipFill>
          <p:spPr>
            <a:xfrm>
              <a:off x="5987121" y="3233585"/>
              <a:ext cx="2865413" cy="2840072"/>
            </a:xfrm>
            <a:prstGeom prst="rect">
              <a:avLst/>
            </a:prstGeom>
          </p:spPr>
        </p:pic>
        <p:pic>
          <p:nvPicPr>
            <p:cNvPr id="41" name="Picture 40">
              <a:extLst>
                <a:ext uri="{FF2B5EF4-FFF2-40B4-BE49-F238E27FC236}">
                  <a16:creationId xmlns:a16="http://schemas.microsoft.com/office/drawing/2014/main" id="{5E75D3F5-5CEB-7923-9B4C-A404F36A6EC1}"/>
                </a:ext>
              </a:extLst>
            </p:cNvPr>
            <p:cNvPicPr>
              <a:picLocks noChangeAspect="1"/>
            </p:cNvPicPr>
            <p:nvPr/>
          </p:nvPicPr>
          <p:blipFill rotWithShape="1">
            <a:blip r:embed="rId3"/>
            <a:srcRect l="2297" t="3030" r="53110" b="62823"/>
            <a:stretch/>
          </p:blipFill>
          <p:spPr>
            <a:xfrm>
              <a:off x="3117330" y="3233584"/>
              <a:ext cx="2865413" cy="2840072"/>
            </a:xfrm>
            <a:prstGeom prst="rect">
              <a:avLst/>
            </a:prstGeom>
          </p:spPr>
        </p:pic>
        <p:pic>
          <p:nvPicPr>
            <p:cNvPr id="40" name="Picture 39">
              <a:extLst>
                <a:ext uri="{FF2B5EF4-FFF2-40B4-BE49-F238E27FC236}">
                  <a16:creationId xmlns:a16="http://schemas.microsoft.com/office/drawing/2014/main" id="{6B9B1DC0-919D-6211-4C93-84F298E6F42A}"/>
                </a:ext>
              </a:extLst>
            </p:cNvPr>
            <p:cNvPicPr>
              <a:picLocks noChangeAspect="1"/>
            </p:cNvPicPr>
            <p:nvPr/>
          </p:nvPicPr>
          <p:blipFill rotWithShape="1">
            <a:blip r:embed="rId3"/>
            <a:srcRect l="2297" t="3030" r="53110" b="62823"/>
            <a:stretch/>
          </p:blipFill>
          <p:spPr>
            <a:xfrm>
              <a:off x="265976" y="3233585"/>
              <a:ext cx="2865413" cy="2840072"/>
            </a:xfrm>
            <a:prstGeom prst="rect">
              <a:avLst/>
            </a:prstGeom>
          </p:spPr>
        </p:pic>
        <p:sp>
          <p:nvSpPr>
            <p:cNvPr id="7" name="Freeform 6" descr="Logo for Alliance Health">
              <a:extLst>
                <a:ext uri="{FF2B5EF4-FFF2-40B4-BE49-F238E27FC236}">
                  <a16:creationId xmlns:a16="http://schemas.microsoft.com/office/drawing/2014/main" id="{E11AD880-436C-E861-8A4D-EAACB23CECB0}"/>
                </a:ext>
              </a:extLst>
            </p:cNvPr>
            <p:cNvSpPr/>
            <p:nvPr/>
          </p:nvSpPr>
          <p:spPr>
            <a:xfrm>
              <a:off x="654368" y="3949129"/>
              <a:ext cx="1992295" cy="1408314"/>
            </a:xfrm>
            <a:custGeom>
              <a:avLst/>
              <a:gdLst/>
              <a:ahLst/>
              <a:cxnLst/>
              <a:rect l="l" t="t" r="r" b="b"/>
              <a:pathLst>
                <a:path w="2988442" h="2112471">
                  <a:moveTo>
                    <a:pt x="0" y="0"/>
                  </a:moveTo>
                  <a:lnTo>
                    <a:pt x="2988442" y="0"/>
                  </a:lnTo>
                  <a:lnTo>
                    <a:pt x="2988442" y="2112471"/>
                  </a:lnTo>
                  <a:lnTo>
                    <a:pt x="0" y="2112471"/>
                  </a:lnTo>
                  <a:lnTo>
                    <a:pt x="0" y="0"/>
                  </a:lnTo>
                  <a:close/>
                </a:path>
              </a:pathLst>
            </a:custGeom>
            <a:blipFill>
              <a:blip r:embed="rId4"/>
              <a:stretch>
                <a:fillRect t="-19138" b="-22328"/>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p>
          </p:txBody>
        </p:sp>
        <p:sp>
          <p:nvSpPr>
            <p:cNvPr id="10" name="Freeform 10" descr="Logo for Partners">
              <a:extLst>
                <a:ext uri="{FF2B5EF4-FFF2-40B4-BE49-F238E27FC236}">
                  <a16:creationId xmlns:a16="http://schemas.microsoft.com/office/drawing/2014/main" id="{FB3CBCE4-28A5-1580-82CA-945E1CEF1A80}"/>
                </a:ext>
              </a:extLst>
            </p:cNvPr>
            <p:cNvSpPr/>
            <p:nvPr/>
          </p:nvSpPr>
          <p:spPr>
            <a:xfrm>
              <a:off x="3420957" y="3564193"/>
              <a:ext cx="2314363" cy="1874424"/>
            </a:xfrm>
            <a:custGeom>
              <a:avLst/>
              <a:gdLst/>
              <a:ahLst/>
              <a:cxnLst/>
              <a:rect l="l" t="t" r="r" b="b"/>
              <a:pathLst>
                <a:path w="3471545" h="2811636">
                  <a:moveTo>
                    <a:pt x="0" y="0"/>
                  </a:moveTo>
                  <a:lnTo>
                    <a:pt x="3471545" y="0"/>
                  </a:lnTo>
                  <a:lnTo>
                    <a:pt x="3471545" y="2811636"/>
                  </a:lnTo>
                  <a:lnTo>
                    <a:pt x="0" y="2811636"/>
                  </a:lnTo>
                  <a:lnTo>
                    <a:pt x="0" y="0"/>
                  </a:lnTo>
                  <a:close/>
                </a:path>
              </a:pathLst>
            </a:custGeom>
            <a:blipFill>
              <a:blip r:embed="rId5"/>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p>
          </p:txBody>
        </p:sp>
        <p:sp>
          <p:nvSpPr>
            <p:cNvPr id="13" name="Freeform 14" descr="Logo for Trillium Health Resources">
              <a:extLst>
                <a:ext uri="{FF2B5EF4-FFF2-40B4-BE49-F238E27FC236}">
                  <a16:creationId xmlns:a16="http://schemas.microsoft.com/office/drawing/2014/main" id="{B6855899-DAA7-1676-B027-1188CF57BAFE}"/>
                </a:ext>
              </a:extLst>
            </p:cNvPr>
            <p:cNvSpPr/>
            <p:nvPr/>
          </p:nvSpPr>
          <p:spPr>
            <a:xfrm>
              <a:off x="6753856" y="4727634"/>
              <a:ext cx="1347546" cy="707263"/>
            </a:xfrm>
            <a:custGeom>
              <a:avLst/>
              <a:gdLst/>
              <a:ahLst/>
              <a:cxnLst/>
              <a:rect l="l" t="t" r="r" b="b"/>
              <a:pathLst>
                <a:path w="2021319" h="1060895">
                  <a:moveTo>
                    <a:pt x="0" y="0"/>
                  </a:moveTo>
                  <a:lnTo>
                    <a:pt x="2021320" y="0"/>
                  </a:lnTo>
                  <a:lnTo>
                    <a:pt x="2021320" y="1060895"/>
                  </a:lnTo>
                  <a:lnTo>
                    <a:pt x="0" y="1060895"/>
                  </a:lnTo>
                  <a:lnTo>
                    <a:pt x="0" y="0"/>
                  </a:lnTo>
                  <a:close/>
                </a:path>
              </a:pathLst>
            </a:custGeom>
            <a:blipFill>
              <a:blip r:embed="rId6"/>
              <a:stretch>
                <a:fillRect l="-58676"/>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p>
          </p:txBody>
        </p:sp>
        <p:sp>
          <p:nvSpPr>
            <p:cNvPr id="16" name="Freeform 15" descr="Icon for Trillium">
              <a:extLst>
                <a:ext uri="{FF2B5EF4-FFF2-40B4-BE49-F238E27FC236}">
                  <a16:creationId xmlns:a16="http://schemas.microsoft.com/office/drawing/2014/main" id="{E6480B2C-427A-7769-D090-C7FE308E75B4}"/>
                </a:ext>
              </a:extLst>
            </p:cNvPr>
            <p:cNvSpPr/>
            <p:nvPr/>
          </p:nvSpPr>
          <p:spPr>
            <a:xfrm>
              <a:off x="6934161" y="3780856"/>
              <a:ext cx="970468" cy="873488"/>
            </a:xfrm>
            <a:custGeom>
              <a:avLst/>
              <a:gdLst/>
              <a:ahLst/>
              <a:cxnLst/>
              <a:rect l="l" t="t" r="r" b="b"/>
              <a:pathLst>
                <a:path w="1455702" h="1310232">
                  <a:moveTo>
                    <a:pt x="0" y="0"/>
                  </a:moveTo>
                  <a:lnTo>
                    <a:pt x="1455702" y="0"/>
                  </a:lnTo>
                  <a:lnTo>
                    <a:pt x="1455702" y="1310232"/>
                  </a:lnTo>
                  <a:lnTo>
                    <a:pt x="0" y="1310232"/>
                  </a:lnTo>
                  <a:lnTo>
                    <a:pt x="0" y="0"/>
                  </a:lnTo>
                  <a:close/>
                </a:path>
              </a:pathLst>
            </a:custGeom>
            <a:blipFill>
              <a:blip r:embed="rId6"/>
              <a:stretch>
                <a:fillRect t="-1027" r="-177705" b="-1027"/>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p>
          </p:txBody>
        </p:sp>
        <p:sp>
          <p:nvSpPr>
            <p:cNvPr id="20" name="Freeform 19" descr="Logo for Vaya Health">
              <a:extLst>
                <a:ext uri="{FF2B5EF4-FFF2-40B4-BE49-F238E27FC236}">
                  <a16:creationId xmlns:a16="http://schemas.microsoft.com/office/drawing/2014/main" id="{2807B4C5-2489-F678-98CE-F23977EB6BC3}"/>
                </a:ext>
              </a:extLst>
            </p:cNvPr>
            <p:cNvSpPr/>
            <p:nvPr/>
          </p:nvSpPr>
          <p:spPr>
            <a:xfrm>
              <a:off x="9194780" y="3960308"/>
              <a:ext cx="2097566" cy="1214380"/>
            </a:xfrm>
            <a:custGeom>
              <a:avLst/>
              <a:gdLst/>
              <a:ahLst/>
              <a:cxnLst/>
              <a:rect l="l" t="t" r="r" b="b"/>
              <a:pathLst>
                <a:path w="3607234" h="1959836">
                  <a:moveTo>
                    <a:pt x="0" y="0"/>
                  </a:moveTo>
                  <a:lnTo>
                    <a:pt x="3607233" y="0"/>
                  </a:lnTo>
                  <a:lnTo>
                    <a:pt x="3607233" y="1959836"/>
                  </a:lnTo>
                  <a:lnTo>
                    <a:pt x="0" y="1959836"/>
                  </a:lnTo>
                  <a:lnTo>
                    <a:pt x="0" y="0"/>
                  </a:lnTo>
                  <a:close/>
                </a:path>
              </a:pathLst>
            </a:custGeom>
            <a:blipFill>
              <a:blip r:embed="rId7"/>
              <a:stretch>
                <a:fillRect r="-41259"/>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p>
          </p:txBody>
        </p:sp>
      </p:grpSp>
      <p:pic>
        <p:nvPicPr>
          <p:cNvPr id="34" name="Picture 33" descr="Logo for the North Carolina Department of Health and Human Services. ">
            <a:extLst>
              <a:ext uri="{FF2B5EF4-FFF2-40B4-BE49-F238E27FC236}">
                <a16:creationId xmlns:a16="http://schemas.microsoft.com/office/drawing/2014/main" id="{58FF9405-A80E-C5D8-58AA-5763B463A7A6}"/>
              </a:ext>
            </a:extLst>
          </p:cNvPr>
          <p:cNvPicPr>
            <a:picLocks noChangeAspect="1"/>
          </p:cNvPicPr>
          <p:nvPr/>
        </p:nvPicPr>
        <p:blipFill>
          <a:blip r:embed="rId8"/>
          <a:stretch>
            <a:fillRect/>
          </a:stretch>
        </p:blipFill>
        <p:spPr>
          <a:xfrm>
            <a:off x="188119" y="6339009"/>
            <a:ext cx="1153717" cy="406948"/>
          </a:xfrm>
          <a:prstGeom prst="rect">
            <a:avLst/>
          </a:prstGeom>
        </p:spPr>
      </p:pic>
    </p:spTree>
    <p:extLst>
      <p:ext uri="{BB962C8B-B14F-4D97-AF65-F5344CB8AC3E}">
        <p14:creationId xmlns:p14="http://schemas.microsoft.com/office/powerpoint/2010/main" val="775686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0C95C7E3-33AD-AE96-0AF9-6FF81B8D09BF}"/>
              </a:ext>
              <a:ext uri="{C183D7F6-B498-43B3-948B-1728B52AA6E4}">
                <adec:decorative xmlns:adec="http://schemas.microsoft.com/office/drawing/2017/decorative" val="1"/>
              </a:ext>
            </a:extLst>
          </p:cNvPr>
          <p:cNvSpPr/>
          <p:nvPr/>
        </p:nvSpPr>
        <p:spPr>
          <a:xfrm>
            <a:off x="1" y="-2806"/>
            <a:ext cx="12191996" cy="1478804"/>
          </a:xfrm>
          <a:prstGeom prst="rect">
            <a:avLst/>
          </a:prstGeom>
          <a:solidFill>
            <a:srgbClr val="092745"/>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5"/>
          <p:cNvSpPr txBox="1">
            <a:spLocks noGrp="1"/>
          </p:cNvSpPr>
          <p:nvPr>
            <p:ph type="title" idx="4294967295"/>
          </p:nvPr>
        </p:nvSpPr>
        <p:spPr>
          <a:xfrm>
            <a:off x="665260" y="463581"/>
            <a:ext cx="4906432"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400">
              <a:lnSpc>
                <a:spcPct val="100000"/>
              </a:lnSpc>
              <a:spcBef>
                <a:spcPts val="0"/>
              </a:spcBef>
              <a:defRPr/>
            </a:pPr>
            <a:r>
              <a:rPr lang="en-US" sz="4000">
                <a:solidFill>
                  <a:schemeClr val="bg1"/>
                </a:solidFill>
                <a:latin typeface="+mn-lt"/>
                <a:ea typeface="+mn-ea"/>
                <a:cs typeface="+mn-cs"/>
              </a:rPr>
              <a:t>Eligibility</a:t>
            </a:r>
            <a:r>
              <a:rPr lang="en-US" sz="4000" b="0">
                <a:solidFill>
                  <a:schemeClr val="bg1"/>
                </a:solidFill>
                <a:latin typeface="+mn-lt"/>
                <a:ea typeface="+mn-ea"/>
                <a:cs typeface="+mn-cs"/>
              </a:rPr>
              <a:t> </a:t>
            </a:r>
            <a:r>
              <a:rPr lang="en-US" sz="2000" b="0" i="1">
                <a:solidFill>
                  <a:schemeClr val="bg1"/>
                </a:solidFill>
                <a:latin typeface="+mn-lt"/>
                <a:ea typeface="+mn-ea"/>
                <a:cs typeface="+mn-cs"/>
              </a:rPr>
              <a:t>(Continuation) </a:t>
            </a:r>
            <a:r>
              <a:rPr lang="en-US" sz="4000">
                <a:solidFill>
                  <a:schemeClr val="bg1"/>
                </a:solidFill>
                <a:latin typeface="+mn-lt"/>
                <a:ea typeface="+mn-ea"/>
                <a:cs typeface="+mn-cs"/>
              </a:rPr>
              <a:t> </a:t>
            </a:r>
            <a:endParaRPr lang="en-US" i="1">
              <a:solidFill>
                <a:schemeClr val="bg1"/>
              </a:solidFill>
              <a:ea typeface="+mn-ea"/>
            </a:endParaRPr>
          </a:p>
        </p:txBody>
      </p:sp>
      <p:sp>
        <p:nvSpPr>
          <p:cNvPr id="3" name="TextBox 2">
            <a:extLst>
              <a:ext uri="{FF2B5EF4-FFF2-40B4-BE49-F238E27FC236}">
                <a16:creationId xmlns:a16="http://schemas.microsoft.com/office/drawing/2014/main" id="{255A3288-5AA8-3055-8765-96EF049E3C49}"/>
              </a:ext>
            </a:extLst>
          </p:cNvPr>
          <p:cNvSpPr txBox="1"/>
          <p:nvPr/>
        </p:nvSpPr>
        <p:spPr>
          <a:xfrm>
            <a:off x="664271" y="1752378"/>
            <a:ext cx="1102411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000000"/>
                </a:solidFill>
                <a:ea typeface="+mn-lt"/>
                <a:cs typeface="+mn-lt"/>
              </a:rPr>
              <a:t>People with NC Medicaid and these conditions also qualify for Tailored Care Management services:</a:t>
            </a:r>
            <a:endParaRPr lang="en-US" sz="2400">
              <a:cs typeface="Arial"/>
            </a:endParaRPr>
          </a:p>
        </p:txBody>
      </p:sp>
      <p:grpSp>
        <p:nvGrpSpPr>
          <p:cNvPr id="2" name="Group 1" descr="Icon for mental illness">
            <a:extLst>
              <a:ext uri="{FF2B5EF4-FFF2-40B4-BE49-F238E27FC236}">
                <a16:creationId xmlns:a16="http://schemas.microsoft.com/office/drawing/2014/main" id="{2D55E7BE-4CDA-263D-BDAD-282FDE12DCAA}"/>
              </a:ext>
            </a:extLst>
          </p:cNvPr>
          <p:cNvGrpSpPr/>
          <p:nvPr/>
        </p:nvGrpSpPr>
        <p:grpSpPr>
          <a:xfrm>
            <a:off x="364298" y="2811317"/>
            <a:ext cx="2871588" cy="2840022"/>
            <a:chOff x="364298" y="2811317"/>
            <a:chExt cx="2871588" cy="2840022"/>
          </a:xfrm>
        </p:grpSpPr>
        <p:pic>
          <p:nvPicPr>
            <p:cNvPr id="54" name="Picture 53">
              <a:extLst>
                <a:ext uri="{FF2B5EF4-FFF2-40B4-BE49-F238E27FC236}">
                  <a16:creationId xmlns:a16="http://schemas.microsoft.com/office/drawing/2014/main" id="{95B9907A-0063-234E-66E3-96DEDFB89309}"/>
                </a:ext>
                <a:ext uri="{C183D7F6-B498-43B3-948B-1728B52AA6E4}">
                  <adec:decorative xmlns:adec="http://schemas.microsoft.com/office/drawing/2017/decorative" val="1"/>
                </a:ext>
              </a:extLst>
            </p:cNvPr>
            <p:cNvPicPr>
              <a:picLocks noChangeAspect="1"/>
            </p:cNvPicPr>
            <p:nvPr/>
          </p:nvPicPr>
          <p:blipFill rotWithShape="1">
            <a:blip r:embed="rId3"/>
            <a:srcRect l="57608" t="67775" r="-2297" b="-1922"/>
            <a:stretch/>
          </p:blipFill>
          <p:spPr>
            <a:xfrm>
              <a:off x="364298" y="2811317"/>
              <a:ext cx="2871588" cy="2840022"/>
            </a:xfrm>
            <a:prstGeom prst="rect">
              <a:avLst/>
            </a:prstGeom>
          </p:spPr>
        </p:pic>
        <p:sp>
          <p:nvSpPr>
            <p:cNvPr id="6" name="Freeform 9">
              <a:extLst>
                <a:ext uri="{FF2B5EF4-FFF2-40B4-BE49-F238E27FC236}">
                  <a16:creationId xmlns:a16="http://schemas.microsoft.com/office/drawing/2014/main" id="{2F1E6EE6-FE02-1F56-E4F4-C6EF4D961FED}"/>
                </a:ext>
                <a:ext uri="{C183D7F6-B498-43B3-948B-1728B52AA6E4}">
                  <adec:decorative xmlns:adec="http://schemas.microsoft.com/office/drawing/2017/decorative" val="1"/>
                </a:ext>
              </a:extLst>
            </p:cNvPr>
            <p:cNvSpPr/>
            <p:nvPr/>
          </p:nvSpPr>
          <p:spPr>
            <a:xfrm>
              <a:off x="1368736" y="3290314"/>
              <a:ext cx="835789" cy="870614"/>
            </a:xfrm>
            <a:custGeom>
              <a:avLst/>
              <a:gdLst/>
              <a:ahLst/>
              <a:cxnLst/>
              <a:rect l="l" t="t" r="r" b="b"/>
              <a:pathLst>
                <a:path w="1253684" h="1305921">
                  <a:moveTo>
                    <a:pt x="0" y="0"/>
                  </a:moveTo>
                  <a:lnTo>
                    <a:pt x="1253684" y="0"/>
                  </a:lnTo>
                  <a:lnTo>
                    <a:pt x="1253684" y="1305921"/>
                  </a:lnTo>
                  <a:lnTo>
                    <a:pt x="0" y="13059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p>
          </p:txBody>
        </p:sp>
        <p:sp>
          <p:nvSpPr>
            <p:cNvPr id="7" name="TextBox 27">
              <a:extLst>
                <a:ext uri="{FF2B5EF4-FFF2-40B4-BE49-F238E27FC236}">
                  <a16:creationId xmlns:a16="http://schemas.microsoft.com/office/drawing/2014/main" id="{4C349DF6-D5E7-5A75-7FD6-3113C674571E}"/>
                </a:ext>
              </a:extLst>
            </p:cNvPr>
            <p:cNvSpPr txBox="1"/>
            <p:nvPr/>
          </p:nvSpPr>
          <p:spPr>
            <a:xfrm>
              <a:off x="794354" y="4302910"/>
              <a:ext cx="1984553" cy="61831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0000"/>
                </a:lnSpc>
              </a:pPr>
              <a:r>
                <a:rPr lang="en-US" sz="1900" b="1">
                  <a:solidFill>
                    <a:srgbClr val="FFFFFF"/>
                  </a:solidFill>
                </a:rPr>
                <a:t>Mental </a:t>
              </a:r>
              <a:endParaRPr lang="en-US" sz="1900">
                <a:solidFill>
                  <a:srgbClr val="000000"/>
                </a:solidFill>
                <a:cs typeface="Arial"/>
              </a:endParaRPr>
            </a:p>
            <a:p>
              <a:pPr algn="ctr">
                <a:lnSpc>
                  <a:spcPct val="110000"/>
                </a:lnSpc>
              </a:pPr>
              <a:r>
                <a:rPr lang="en-US" sz="1900" b="1">
                  <a:solidFill>
                    <a:srgbClr val="FFFFFF"/>
                  </a:solidFill>
                </a:rPr>
                <a:t>illness </a:t>
              </a:r>
              <a:endParaRPr lang="en-US" sz="1900">
                <a:cs typeface="Arial"/>
              </a:endParaRPr>
            </a:p>
          </p:txBody>
        </p:sp>
      </p:grpSp>
      <p:sp>
        <p:nvSpPr>
          <p:cNvPr id="18" name="TextBox 17">
            <a:extLst>
              <a:ext uri="{FF2B5EF4-FFF2-40B4-BE49-F238E27FC236}">
                <a16:creationId xmlns:a16="http://schemas.microsoft.com/office/drawing/2014/main" id="{A6E1F407-BB0F-EB61-A1DD-6923594427B2}"/>
              </a:ext>
            </a:extLst>
          </p:cNvPr>
          <p:cNvSpPr txBox="1"/>
          <p:nvPr/>
        </p:nvSpPr>
        <p:spPr>
          <a:xfrm>
            <a:off x="561278" y="5517376"/>
            <a:ext cx="269725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2"/>
                </a:solidFill>
              </a:rPr>
              <a:t>Such as schizophrenia, bipolar disorder, and depression.</a:t>
            </a:r>
            <a:endParaRPr lang="en-US" sz="1400">
              <a:solidFill>
                <a:schemeClr val="tx2"/>
              </a:solidFill>
              <a:cs typeface="Arial"/>
            </a:endParaRPr>
          </a:p>
        </p:txBody>
      </p:sp>
      <p:grpSp>
        <p:nvGrpSpPr>
          <p:cNvPr id="4" name="Group 3" descr="Icon for addiction to alcohol or drugs">
            <a:extLst>
              <a:ext uri="{FF2B5EF4-FFF2-40B4-BE49-F238E27FC236}">
                <a16:creationId xmlns:a16="http://schemas.microsoft.com/office/drawing/2014/main" id="{2C9B4115-BA08-1D30-A4DC-6938C4AB02A6}"/>
              </a:ext>
            </a:extLst>
          </p:cNvPr>
          <p:cNvGrpSpPr/>
          <p:nvPr/>
        </p:nvGrpSpPr>
        <p:grpSpPr>
          <a:xfrm>
            <a:off x="3215652" y="2816232"/>
            <a:ext cx="2871588" cy="2840022"/>
            <a:chOff x="3215652" y="2816232"/>
            <a:chExt cx="2871588" cy="2840022"/>
          </a:xfrm>
        </p:grpSpPr>
        <p:pic>
          <p:nvPicPr>
            <p:cNvPr id="58" name="Picture 57">
              <a:extLst>
                <a:ext uri="{FF2B5EF4-FFF2-40B4-BE49-F238E27FC236}">
                  <a16:creationId xmlns:a16="http://schemas.microsoft.com/office/drawing/2014/main" id="{5A1D012C-BA00-4508-AAC0-8D95D7AF2376}"/>
                </a:ext>
                <a:ext uri="{C183D7F6-B498-43B3-948B-1728B52AA6E4}">
                  <adec:decorative xmlns:adec="http://schemas.microsoft.com/office/drawing/2017/decorative" val="1"/>
                </a:ext>
              </a:extLst>
            </p:cNvPr>
            <p:cNvPicPr>
              <a:picLocks noChangeAspect="1"/>
            </p:cNvPicPr>
            <p:nvPr/>
          </p:nvPicPr>
          <p:blipFill rotWithShape="1">
            <a:blip r:embed="rId3"/>
            <a:srcRect l="57608" t="67775" r="-2297" b="-1922"/>
            <a:stretch/>
          </p:blipFill>
          <p:spPr>
            <a:xfrm>
              <a:off x="3215652" y="2816232"/>
              <a:ext cx="2871588" cy="2840022"/>
            </a:xfrm>
            <a:prstGeom prst="rect">
              <a:avLst/>
            </a:prstGeom>
          </p:spPr>
        </p:pic>
        <p:sp>
          <p:nvSpPr>
            <p:cNvPr id="10" name="Freeform 14">
              <a:extLst>
                <a:ext uri="{FF2B5EF4-FFF2-40B4-BE49-F238E27FC236}">
                  <a16:creationId xmlns:a16="http://schemas.microsoft.com/office/drawing/2014/main" id="{8B0A6EC0-76C5-70AE-DC03-6EB03B5EC0AC}"/>
                </a:ext>
                <a:ext uri="{C183D7F6-B498-43B3-948B-1728B52AA6E4}">
                  <adec:decorative xmlns:adec="http://schemas.microsoft.com/office/drawing/2017/decorative" val="1"/>
                </a:ext>
              </a:extLst>
            </p:cNvPr>
            <p:cNvSpPr/>
            <p:nvPr/>
          </p:nvSpPr>
          <p:spPr>
            <a:xfrm>
              <a:off x="4269950" y="3215934"/>
              <a:ext cx="765052" cy="870614"/>
            </a:xfrm>
            <a:custGeom>
              <a:avLst/>
              <a:gdLst/>
              <a:ahLst/>
              <a:cxnLst/>
              <a:rect l="l" t="t" r="r" b="b"/>
              <a:pathLst>
                <a:path w="1147578" h="1305921">
                  <a:moveTo>
                    <a:pt x="0" y="0"/>
                  </a:moveTo>
                  <a:lnTo>
                    <a:pt x="1147578" y="0"/>
                  </a:lnTo>
                  <a:lnTo>
                    <a:pt x="1147578" y="1305921"/>
                  </a:lnTo>
                  <a:lnTo>
                    <a:pt x="0" y="13059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p>
          </p:txBody>
        </p:sp>
        <p:sp>
          <p:nvSpPr>
            <p:cNvPr id="11" name="TextBox 29">
              <a:extLst>
                <a:ext uri="{FF2B5EF4-FFF2-40B4-BE49-F238E27FC236}">
                  <a16:creationId xmlns:a16="http://schemas.microsoft.com/office/drawing/2014/main" id="{7D6C667A-F81E-78F4-6B13-59BCFA548639}"/>
                </a:ext>
              </a:extLst>
            </p:cNvPr>
            <p:cNvSpPr txBox="1"/>
            <p:nvPr/>
          </p:nvSpPr>
          <p:spPr>
            <a:xfrm>
              <a:off x="3660199" y="4233285"/>
              <a:ext cx="1984553" cy="877163"/>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900" b="1">
                  <a:solidFill>
                    <a:srgbClr val="FFFFFF"/>
                  </a:solidFill>
                </a:rPr>
                <a:t>Addiction </a:t>
              </a:r>
              <a:endParaRPr lang="en-US" sz="1900">
                <a:solidFill>
                  <a:srgbClr val="000000"/>
                </a:solidFill>
              </a:endParaRPr>
            </a:p>
            <a:p>
              <a:pPr algn="ctr"/>
              <a:r>
                <a:rPr lang="en-US" sz="1900" b="1">
                  <a:solidFill>
                    <a:srgbClr val="FFFFFF"/>
                  </a:solidFill>
                </a:rPr>
                <a:t>to alcohol </a:t>
              </a:r>
              <a:endParaRPr lang="en-US" sz="1900">
                <a:solidFill>
                  <a:srgbClr val="000000"/>
                </a:solidFill>
              </a:endParaRPr>
            </a:p>
            <a:p>
              <a:pPr algn="ctr"/>
              <a:r>
                <a:rPr lang="en-US" sz="1900" b="1">
                  <a:solidFill>
                    <a:srgbClr val="FFFFFF"/>
                  </a:solidFill>
                </a:rPr>
                <a:t>or drugs</a:t>
              </a:r>
              <a:r>
                <a:rPr lang="en-US" sz="1900">
                  <a:solidFill>
                    <a:srgbClr val="FFFFFF"/>
                  </a:solidFill>
                </a:rPr>
                <a:t> </a:t>
              </a:r>
              <a:endParaRPr lang="en-US" sz="1900">
                <a:cs typeface="Arial"/>
              </a:endParaRPr>
            </a:p>
          </p:txBody>
        </p:sp>
      </p:grpSp>
      <p:sp>
        <p:nvSpPr>
          <p:cNvPr id="22" name="TextBox 21">
            <a:extLst>
              <a:ext uri="{FF2B5EF4-FFF2-40B4-BE49-F238E27FC236}">
                <a16:creationId xmlns:a16="http://schemas.microsoft.com/office/drawing/2014/main" id="{C2397623-24F5-7226-9C48-283C3164238F}"/>
              </a:ext>
            </a:extLst>
          </p:cNvPr>
          <p:cNvSpPr txBox="1"/>
          <p:nvPr/>
        </p:nvSpPr>
        <p:spPr>
          <a:xfrm>
            <a:off x="3355278" y="5622693"/>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2"/>
                </a:solidFill>
              </a:rPr>
              <a:t>Such as opioids or cocaine.</a:t>
            </a:r>
            <a:endParaRPr lang="en-US" sz="1400">
              <a:solidFill>
                <a:schemeClr val="tx2"/>
              </a:solidFill>
              <a:cs typeface="Arial"/>
            </a:endParaRPr>
          </a:p>
        </p:txBody>
      </p:sp>
      <p:grpSp>
        <p:nvGrpSpPr>
          <p:cNvPr id="5" name="Group 4" descr="Icon for intellectual or developmental disabilities">
            <a:extLst>
              <a:ext uri="{FF2B5EF4-FFF2-40B4-BE49-F238E27FC236}">
                <a16:creationId xmlns:a16="http://schemas.microsoft.com/office/drawing/2014/main" id="{E1C76547-4397-913F-7A68-59EBDDF12694}"/>
              </a:ext>
            </a:extLst>
          </p:cNvPr>
          <p:cNvGrpSpPr/>
          <p:nvPr/>
        </p:nvGrpSpPr>
        <p:grpSpPr>
          <a:xfrm>
            <a:off x="6081754" y="2811315"/>
            <a:ext cx="2871588" cy="2840022"/>
            <a:chOff x="6081754" y="2811315"/>
            <a:chExt cx="2871588" cy="2840022"/>
          </a:xfrm>
        </p:grpSpPr>
        <p:pic>
          <p:nvPicPr>
            <p:cNvPr id="63" name="Picture 62">
              <a:extLst>
                <a:ext uri="{FF2B5EF4-FFF2-40B4-BE49-F238E27FC236}">
                  <a16:creationId xmlns:a16="http://schemas.microsoft.com/office/drawing/2014/main" id="{790B01BE-6B60-9B1A-58A8-5E5FB53E7DF1}"/>
                </a:ext>
                <a:ext uri="{C183D7F6-B498-43B3-948B-1728B52AA6E4}">
                  <adec:decorative xmlns:adec="http://schemas.microsoft.com/office/drawing/2017/decorative" val="1"/>
                </a:ext>
              </a:extLst>
            </p:cNvPr>
            <p:cNvPicPr>
              <a:picLocks noChangeAspect="1"/>
            </p:cNvPicPr>
            <p:nvPr/>
          </p:nvPicPr>
          <p:blipFill rotWithShape="1">
            <a:blip r:embed="rId3"/>
            <a:srcRect l="57608" t="67775" r="-2297" b="-1922"/>
            <a:stretch/>
          </p:blipFill>
          <p:spPr>
            <a:xfrm>
              <a:off x="6081754" y="2811315"/>
              <a:ext cx="2871588" cy="2840022"/>
            </a:xfrm>
            <a:prstGeom prst="rect">
              <a:avLst/>
            </a:prstGeom>
          </p:spPr>
        </p:pic>
        <p:sp>
          <p:nvSpPr>
            <p:cNvPr id="12" name="Freeform 19">
              <a:extLst>
                <a:ext uri="{FF2B5EF4-FFF2-40B4-BE49-F238E27FC236}">
                  <a16:creationId xmlns:a16="http://schemas.microsoft.com/office/drawing/2014/main" id="{22D50208-994E-5148-5EA8-C44D879356B3}"/>
                </a:ext>
                <a:ext uri="{C183D7F6-B498-43B3-948B-1728B52AA6E4}">
                  <adec:decorative xmlns:adec="http://schemas.microsoft.com/office/drawing/2017/decorative" val="1"/>
                </a:ext>
              </a:extLst>
            </p:cNvPr>
            <p:cNvSpPr/>
            <p:nvPr/>
          </p:nvSpPr>
          <p:spPr>
            <a:xfrm>
              <a:off x="7151182" y="3214920"/>
              <a:ext cx="732507" cy="887018"/>
            </a:xfrm>
            <a:custGeom>
              <a:avLst/>
              <a:gdLst/>
              <a:ahLst/>
              <a:cxnLst/>
              <a:rect l="l" t="t" r="r" b="b"/>
              <a:pathLst>
                <a:path w="1264678" h="1551752">
                  <a:moveTo>
                    <a:pt x="0" y="0"/>
                  </a:moveTo>
                  <a:lnTo>
                    <a:pt x="1264678" y="0"/>
                  </a:lnTo>
                  <a:lnTo>
                    <a:pt x="1264678" y="1551752"/>
                  </a:lnTo>
                  <a:lnTo>
                    <a:pt x="0" y="15517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p>
          </p:txBody>
        </p:sp>
        <p:sp>
          <p:nvSpPr>
            <p:cNvPr id="13" name="TextBox 30">
              <a:extLst>
                <a:ext uri="{FF2B5EF4-FFF2-40B4-BE49-F238E27FC236}">
                  <a16:creationId xmlns:a16="http://schemas.microsoft.com/office/drawing/2014/main" id="{84BC72C0-2D88-558F-D98C-39630E5F4593}"/>
                </a:ext>
              </a:extLst>
            </p:cNvPr>
            <p:cNvSpPr txBox="1"/>
            <p:nvPr/>
          </p:nvSpPr>
          <p:spPr>
            <a:xfrm>
              <a:off x="6335692" y="4229979"/>
              <a:ext cx="2368649" cy="854080"/>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50" b="1">
                  <a:solidFill>
                    <a:srgbClr val="FFFFFF"/>
                  </a:solidFill>
                </a:rPr>
                <a:t>Intellectual or </a:t>
              </a:r>
              <a:endParaRPr lang="en-US" sz="1600">
                <a:solidFill>
                  <a:srgbClr val="000000"/>
                </a:solidFill>
              </a:endParaRPr>
            </a:p>
            <a:p>
              <a:pPr algn="ctr"/>
              <a:r>
                <a:rPr lang="en-US" sz="1850" b="1">
                  <a:solidFill>
                    <a:srgbClr val="FFFFFF"/>
                  </a:solidFill>
                </a:rPr>
                <a:t>developmental disabilities</a:t>
              </a:r>
              <a:endParaRPr lang="en-US" sz="1600">
                <a:cs typeface="Arial"/>
              </a:endParaRPr>
            </a:p>
          </p:txBody>
        </p:sp>
      </p:grpSp>
      <p:sp>
        <p:nvSpPr>
          <p:cNvPr id="20" name="TextBox 19">
            <a:extLst>
              <a:ext uri="{FF2B5EF4-FFF2-40B4-BE49-F238E27FC236}">
                <a16:creationId xmlns:a16="http://schemas.microsoft.com/office/drawing/2014/main" id="{25D809C1-785A-E128-0345-C548D7AD7E2B}"/>
              </a:ext>
            </a:extLst>
          </p:cNvPr>
          <p:cNvSpPr txBox="1"/>
          <p:nvPr/>
        </p:nvSpPr>
        <p:spPr>
          <a:xfrm>
            <a:off x="6161668" y="5517375"/>
            <a:ext cx="300959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2"/>
                </a:solidFill>
              </a:rPr>
              <a:t>​Such as Down syndrome, autism, and fetal alcohol syndrome.</a:t>
            </a:r>
            <a:endParaRPr lang="en-US" sz="1400">
              <a:solidFill>
                <a:schemeClr val="tx2"/>
              </a:solidFill>
              <a:cs typeface="Arial"/>
            </a:endParaRPr>
          </a:p>
        </p:txBody>
      </p:sp>
      <p:grpSp>
        <p:nvGrpSpPr>
          <p:cNvPr id="8" name="Group 7" descr="Icon for traumatic brain injuries">
            <a:extLst>
              <a:ext uri="{FF2B5EF4-FFF2-40B4-BE49-F238E27FC236}">
                <a16:creationId xmlns:a16="http://schemas.microsoft.com/office/drawing/2014/main" id="{6FE8991C-C913-5637-5DF9-70D9B2D3CFC8}"/>
              </a:ext>
            </a:extLst>
          </p:cNvPr>
          <p:cNvGrpSpPr/>
          <p:nvPr/>
        </p:nvGrpSpPr>
        <p:grpSpPr>
          <a:xfrm>
            <a:off x="9036348" y="2816232"/>
            <a:ext cx="2871588" cy="2840022"/>
            <a:chOff x="9036348" y="2816232"/>
            <a:chExt cx="2871588" cy="2840022"/>
          </a:xfrm>
        </p:grpSpPr>
        <p:pic>
          <p:nvPicPr>
            <p:cNvPr id="66" name="Picture 65">
              <a:extLst>
                <a:ext uri="{FF2B5EF4-FFF2-40B4-BE49-F238E27FC236}">
                  <a16:creationId xmlns:a16="http://schemas.microsoft.com/office/drawing/2014/main" id="{BE12AFCD-F089-2039-507E-7848B3E2C1D6}"/>
                </a:ext>
                <a:ext uri="{C183D7F6-B498-43B3-948B-1728B52AA6E4}">
                  <adec:decorative xmlns:adec="http://schemas.microsoft.com/office/drawing/2017/decorative" val="1"/>
                </a:ext>
              </a:extLst>
            </p:cNvPr>
            <p:cNvPicPr>
              <a:picLocks noChangeAspect="1"/>
            </p:cNvPicPr>
            <p:nvPr/>
          </p:nvPicPr>
          <p:blipFill rotWithShape="1">
            <a:blip r:embed="rId3"/>
            <a:srcRect l="57608" t="67775" r="-2297" b="-1922"/>
            <a:stretch/>
          </p:blipFill>
          <p:spPr>
            <a:xfrm>
              <a:off x="9036348" y="2816232"/>
              <a:ext cx="2871588" cy="2840022"/>
            </a:xfrm>
            <a:prstGeom prst="rect">
              <a:avLst/>
            </a:prstGeom>
          </p:spPr>
        </p:pic>
        <p:sp>
          <p:nvSpPr>
            <p:cNvPr id="14" name="Freeform 24">
              <a:extLst>
                <a:ext uri="{FF2B5EF4-FFF2-40B4-BE49-F238E27FC236}">
                  <a16:creationId xmlns:a16="http://schemas.microsoft.com/office/drawing/2014/main" id="{3C67681F-F851-8329-DD68-682B6EDBB10D}"/>
                </a:ext>
                <a:ext uri="{C183D7F6-B498-43B3-948B-1728B52AA6E4}">
                  <adec:decorative xmlns:adec="http://schemas.microsoft.com/office/drawing/2017/decorative" val="1"/>
                </a:ext>
              </a:extLst>
            </p:cNvPr>
            <p:cNvSpPr/>
            <p:nvPr/>
          </p:nvSpPr>
          <p:spPr>
            <a:xfrm>
              <a:off x="10103059" y="3347551"/>
              <a:ext cx="725480" cy="839919"/>
            </a:xfrm>
            <a:custGeom>
              <a:avLst/>
              <a:gdLst/>
              <a:ahLst/>
              <a:cxnLst/>
              <a:rect l="l" t="t" r="r" b="b"/>
              <a:pathLst>
                <a:path w="1088220" h="1259878">
                  <a:moveTo>
                    <a:pt x="0" y="0"/>
                  </a:moveTo>
                  <a:lnTo>
                    <a:pt x="1088219" y="0"/>
                  </a:lnTo>
                  <a:lnTo>
                    <a:pt x="1088219" y="1259878"/>
                  </a:lnTo>
                  <a:lnTo>
                    <a:pt x="0" y="12598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p>
          </p:txBody>
        </p:sp>
        <p:sp>
          <p:nvSpPr>
            <p:cNvPr id="15" name="TextBox 31">
              <a:extLst>
                <a:ext uri="{FF2B5EF4-FFF2-40B4-BE49-F238E27FC236}">
                  <a16:creationId xmlns:a16="http://schemas.microsoft.com/office/drawing/2014/main" id="{2DBCAE15-3C67-849A-7EBB-90980267533D}"/>
                </a:ext>
              </a:extLst>
            </p:cNvPr>
            <p:cNvSpPr txBox="1"/>
            <p:nvPr/>
          </p:nvSpPr>
          <p:spPr>
            <a:xfrm>
              <a:off x="9488318" y="4318247"/>
              <a:ext cx="1984553" cy="61831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0000"/>
                </a:lnSpc>
              </a:pPr>
              <a:r>
                <a:rPr lang="en-US" sz="1900" b="1">
                  <a:solidFill>
                    <a:srgbClr val="FFFFFF"/>
                  </a:solidFill>
                </a:rPr>
                <a:t>Traumatic </a:t>
              </a:r>
            </a:p>
            <a:p>
              <a:pPr algn="ctr">
                <a:lnSpc>
                  <a:spcPct val="110000"/>
                </a:lnSpc>
              </a:pPr>
              <a:r>
                <a:rPr lang="en-US" sz="1900" b="1">
                  <a:solidFill>
                    <a:srgbClr val="FFFFFF"/>
                  </a:solidFill>
                </a:rPr>
                <a:t>brain injuries</a:t>
              </a:r>
              <a:endParaRPr lang="en-US" sz="1900" b="1">
                <a:solidFill>
                  <a:srgbClr val="FFFFFF"/>
                </a:solidFill>
                <a:cs typeface="Arial"/>
              </a:endParaRPr>
            </a:p>
          </p:txBody>
        </p:sp>
      </p:grpSp>
      <p:sp>
        <p:nvSpPr>
          <p:cNvPr id="24" name="TextBox 23">
            <a:extLst>
              <a:ext uri="{FF2B5EF4-FFF2-40B4-BE49-F238E27FC236}">
                <a16:creationId xmlns:a16="http://schemas.microsoft.com/office/drawing/2014/main" id="{A0271442-2D0E-D63D-8A24-5D2D506B122A}"/>
              </a:ext>
            </a:extLst>
          </p:cNvPr>
          <p:cNvSpPr txBox="1"/>
          <p:nvPr/>
        </p:nvSpPr>
        <p:spPr>
          <a:xfrm>
            <a:off x="9166302" y="551737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2"/>
                </a:solidFill>
              </a:rPr>
              <a:t>Such as from car accidents, falls, and sport injuries.</a:t>
            </a:r>
            <a:endParaRPr lang="en-US" sz="1400">
              <a:solidFill>
                <a:schemeClr val="tx2"/>
              </a:solidFill>
              <a:cs typeface="Arial"/>
            </a:endParaRPr>
          </a:p>
        </p:txBody>
      </p:sp>
      <p:pic>
        <p:nvPicPr>
          <p:cNvPr id="34" name="Picture 33" descr="Logo for the North Carolina Department of Health and Human Services. ">
            <a:extLst>
              <a:ext uri="{FF2B5EF4-FFF2-40B4-BE49-F238E27FC236}">
                <a16:creationId xmlns:a16="http://schemas.microsoft.com/office/drawing/2014/main" id="{58FF9405-A80E-C5D8-58AA-5763B463A7A6}"/>
              </a:ext>
            </a:extLst>
          </p:cNvPr>
          <p:cNvPicPr>
            <a:picLocks noChangeAspect="1"/>
          </p:cNvPicPr>
          <p:nvPr/>
        </p:nvPicPr>
        <p:blipFill>
          <a:blip r:embed="rId12"/>
          <a:stretch>
            <a:fillRect/>
          </a:stretch>
        </p:blipFill>
        <p:spPr>
          <a:xfrm>
            <a:off x="188119" y="6339009"/>
            <a:ext cx="1153717" cy="406948"/>
          </a:xfrm>
          <a:prstGeom prst="rect">
            <a:avLst/>
          </a:prstGeom>
        </p:spPr>
      </p:pic>
    </p:spTree>
    <p:extLst>
      <p:ext uri="{BB962C8B-B14F-4D97-AF65-F5344CB8AC3E}">
        <p14:creationId xmlns:p14="http://schemas.microsoft.com/office/powerpoint/2010/main" val="1150341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0C95C7E3-33AD-AE96-0AF9-6FF81B8D09BF}"/>
              </a:ext>
              <a:ext uri="{C183D7F6-B498-43B3-948B-1728B52AA6E4}">
                <adec:decorative xmlns:adec="http://schemas.microsoft.com/office/drawing/2017/decorative" val="1"/>
              </a:ext>
            </a:extLst>
          </p:cNvPr>
          <p:cNvSpPr/>
          <p:nvPr/>
        </p:nvSpPr>
        <p:spPr>
          <a:xfrm>
            <a:off x="1" y="-2806"/>
            <a:ext cx="12191996" cy="1478804"/>
          </a:xfrm>
          <a:prstGeom prst="rect">
            <a:avLst/>
          </a:prstGeom>
          <a:solidFill>
            <a:srgbClr val="092745"/>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5"/>
          <p:cNvSpPr txBox="1">
            <a:spLocks noGrp="1"/>
          </p:cNvSpPr>
          <p:nvPr>
            <p:ph type="title" idx="4294967295"/>
          </p:nvPr>
        </p:nvSpPr>
        <p:spPr>
          <a:xfrm>
            <a:off x="665260" y="463581"/>
            <a:ext cx="4906432"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400">
              <a:lnSpc>
                <a:spcPct val="100000"/>
              </a:lnSpc>
              <a:spcBef>
                <a:spcPts val="0"/>
              </a:spcBef>
              <a:defRPr/>
            </a:pPr>
            <a:r>
              <a:rPr lang="en-US" sz="4000">
                <a:solidFill>
                  <a:schemeClr val="bg1"/>
                </a:solidFill>
                <a:latin typeface="+mn-lt"/>
                <a:ea typeface="+mn-ea"/>
                <a:cs typeface="+mn-cs"/>
              </a:rPr>
              <a:t>Eligibility  </a:t>
            </a:r>
            <a:r>
              <a:rPr lang="en-US" sz="1400" b="0" i="1">
                <a:solidFill>
                  <a:schemeClr val="bg1"/>
                </a:solidFill>
                <a:latin typeface="+mn-lt"/>
                <a:ea typeface="+mn-ea"/>
                <a:cs typeface="+mn-cs"/>
              </a:rPr>
              <a:t>(Continuation) </a:t>
            </a:r>
            <a:r>
              <a:rPr lang="en-US" sz="2800">
                <a:solidFill>
                  <a:schemeClr val="bg1"/>
                </a:solidFill>
                <a:latin typeface="+mn-lt"/>
                <a:ea typeface="+mn-ea"/>
                <a:cs typeface="+mn-cs"/>
              </a:rPr>
              <a:t> </a:t>
            </a:r>
            <a:endParaRPr lang="en-US" i="1">
              <a:solidFill>
                <a:schemeClr val="bg1"/>
              </a:solidFill>
              <a:ea typeface="+mn-ea"/>
            </a:endParaRPr>
          </a:p>
        </p:txBody>
      </p:sp>
      <p:sp>
        <p:nvSpPr>
          <p:cNvPr id="3" name="TextBox 2">
            <a:extLst>
              <a:ext uri="{FF2B5EF4-FFF2-40B4-BE49-F238E27FC236}">
                <a16:creationId xmlns:a16="http://schemas.microsoft.com/office/drawing/2014/main" id="{255A3288-5AA8-3055-8765-96EF049E3C49}"/>
              </a:ext>
            </a:extLst>
          </p:cNvPr>
          <p:cNvSpPr txBox="1"/>
          <p:nvPr/>
        </p:nvSpPr>
        <p:spPr>
          <a:xfrm>
            <a:off x="580366" y="1871360"/>
            <a:ext cx="1131866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000000"/>
                </a:solidFill>
                <a:ea typeface="+mn-lt"/>
                <a:cs typeface="+mn-lt"/>
              </a:rPr>
              <a:t>Other plans/programs also eligible for Tailored Care Management are:</a:t>
            </a:r>
            <a:endParaRPr lang="en-US" sz="2400">
              <a:cs typeface="Arial"/>
            </a:endParaRPr>
          </a:p>
        </p:txBody>
      </p:sp>
      <p:grpSp>
        <p:nvGrpSpPr>
          <p:cNvPr id="2" name="Group 1" descr="Icon for dual-eligible members">
            <a:extLst>
              <a:ext uri="{FF2B5EF4-FFF2-40B4-BE49-F238E27FC236}">
                <a16:creationId xmlns:a16="http://schemas.microsoft.com/office/drawing/2014/main" id="{92DE6884-F36A-FF4D-5273-255E23B7B441}"/>
              </a:ext>
            </a:extLst>
          </p:cNvPr>
          <p:cNvGrpSpPr/>
          <p:nvPr/>
        </p:nvGrpSpPr>
        <p:grpSpPr>
          <a:xfrm>
            <a:off x="352008" y="2675514"/>
            <a:ext cx="2871588" cy="2840022"/>
            <a:chOff x="352008" y="2675514"/>
            <a:chExt cx="2871588" cy="2840022"/>
          </a:xfrm>
        </p:grpSpPr>
        <p:pic>
          <p:nvPicPr>
            <p:cNvPr id="54" name="Picture 53">
              <a:extLst>
                <a:ext uri="{FF2B5EF4-FFF2-40B4-BE49-F238E27FC236}">
                  <a16:creationId xmlns:a16="http://schemas.microsoft.com/office/drawing/2014/main" id="{95B9907A-0063-234E-66E3-96DEDFB89309}"/>
                </a:ext>
                <a:ext uri="{C183D7F6-B498-43B3-948B-1728B52AA6E4}">
                  <adec:decorative xmlns:adec="http://schemas.microsoft.com/office/drawing/2017/decorative" val="1"/>
                </a:ext>
              </a:extLst>
            </p:cNvPr>
            <p:cNvPicPr>
              <a:picLocks noChangeAspect="1"/>
            </p:cNvPicPr>
            <p:nvPr/>
          </p:nvPicPr>
          <p:blipFill rotWithShape="1">
            <a:blip r:embed="rId3"/>
            <a:srcRect l="57608" t="67775" r="-2297" b="-1922"/>
            <a:stretch/>
          </p:blipFill>
          <p:spPr>
            <a:xfrm>
              <a:off x="352008" y="2675514"/>
              <a:ext cx="2871588" cy="2840022"/>
            </a:xfrm>
            <a:prstGeom prst="rect">
              <a:avLst/>
            </a:prstGeom>
          </p:spPr>
        </p:pic>
        <p:sp>
          <p:nvSpPr>
            <p:cNvPr id="47" name="TextBox 46">
              <a:extLst>
                <a:ext uri="{FF2B5EF4-FFF2-40B4-BE49-F238E27FC236}">
                  <a16:creationId xmlns:a16="http://schemas.microsoft.com/office/drawing/2014/main" id="{1D6DE629-1831-A43D-3710-CF29918BCAD0}"/>
                </a:ext>
              </a:extLst>
            </p:cNvPr>
            <p:cNvSpPr txBox="1"/>
            <p:nvPr/>
          </p:nvSpPr>
          <p:spPr>
            <a:xfrm>
              <a:off x="558657" y="4305871"/>
              <a:ext cx="24554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ea typeface="+mn-lt"/>
                  <a:cs typeface="+mn-lt"/>
                </a:rPr>
                <a:t>Dual-eligible members</a:t>
              </a:r>
              <a:endParaRPr lang="en-US" sz="1400" i="1">
                <a:solidFill>
                  <a:schemeClr val="bg1"/>
                </a:solidFill>
                <a:cs typeface="Arial"/>
              </a:endParaRPr>
            </a:p>
          </p:txBody>
        </p:sp>
        <p:pic>
          <p:nvPicPr>
            <p:cNvPr id="57" name="Picture 56">
              <a:extLst>
                <a:ext uri="{FF2B5EF4-FFF2-40B4-BE49-F238E27FC236}">
                  <a16:creationId xmlns:a16="http://schemas.microsoft.com/office/drawing/2014/main" id="{8617AFE8-499A-CE26-32C3-F3DDF22E7647}"/>
                </a:ext>
                <a:ext uri="{C183D7F6-B498-43B3-948B-1728B52AA6E4}">
                  <adec:decorative xmlns:adec="http://schemas.microsoft.com/office/drawing/2017/decorative" val="1"/>
                </a:ext>
              </a:extLst>
            </p:cNvPr>
            <p:cNvPicPr>
              <a:picLocks noChangeAspect="1"/>
            </p:cNvPicPr>
            <p:nvPr/>
          </p:nvPicPr>
          <p:blipFill rotWithShape="1">
            <a:blip r:embed="rId4"/>
            <a:srcRect l="-404" t="33931" r="83307" b="46834"/>
            <a:stretch/>
          </p:blipFill>
          <p:spPr>
            <a:xfrm>
              <a:off x="1438643" y="3100331"/>
              <a:ext cx="827384" cy="1206051"/>
            </a:xfrm>
            <a:prstGeom prst="rect">
              <a:avLst/>
            </a:prstGeom>
          </p:spPr>
        </p:pic>
      </p:grpSp>
      <p:sp>
        <p:nvSpPr>
          <p:cNvPr id="56" name="TextBox 55">
            <a:extLst>
              <a:ext uri="{FF2B5EF4-FFF2-40B4-BE49-F238E27FC236}">
                <a16:creationId xmlns:a16="http://schemas.microsoft.com/office/drawing/2014/main" id="{51F11F86-893F-CB9C-892C-B48A73E1BB22}"/>
              </a:ext>
            </a:extLst>
          </p:cNvPr>
          <p:cNvSpPr txBox="1"/>
          <p:nvPr/>
        </p:nvSpPr>
        <p:spPr>
          <a:xfrm>
            <a:off x="545027" y="5396890"/>
            <a:ext cx="263587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1F497D"/>
                </a:solidFill>
                <a:ea typeface="+mn-lt"/>
                <a:cs typeface="+mn-lt"/>
              </a:rPr>
              <a:t>Dual-eligible means you have Medicare and Medicaid. </a:t>
            </a:r>
            <a:endParaRPr lang="en-US" sz="1400">
              <a:ea typeface="+mn-lt"/>
              <a:cs typeface="+mn-lt"/>
            </a:endParaRPr>
          </a:p>
        </p:txBody>
      </p:sp>
      <p:grpSp>
        <p:nvGrpSpPr>
          <p:cNvPr id="5" name="Group 4" descr="Icon for nc innovations waiver recipients">
            <a:extLst>
              <a:ext uri="{FF2B5EF4-FFF2-40B4-BE49-F238E27FC236}">
                <a16:creationId xmlns:a16="http://schemas.microsoft.com/office/drawing/2014/main" id="{CD6BA4F8-7328-571B-F63A-EB0EC87F8C2A}"/>
              </a:ext>
            </a:extLst>
          </p:cNvPr>
          <p:cNvGrpSpPr/>
          <p:nvPr/>
        </p:nvGrpSpPr>
        <p:grpSpPr>
          <a:xfrm>
            <a:off x="3203362" y="2680429"/>
            <a:ext cx="2871588" cy="2840022"/>
            <a:chOff x="3203362" y="2680429"/>
            <a:chExt cx="2871588" cy="2840022"/>
          </a:xfrm>
        </p:grpSpPr>
        <p:pic>
          <p:nvPicPr>
            <p:cNvPr id="58" name="Picture 57">
              <a:extLst>
                <a:ext uri="{FF2B5EF4-FFF2-40B4-BE49-F238E27FC236}">
                  <a16:creationId xmlns:a16="http://schemas.microsoft.com/office/drawing/2014/main" id="{5A1D012C-BA00-4508-AAC0-8D95D7AF2376}"/>
                </a:ext>
                <a:ext uri="{C183D7F6-B498-43B3-948B-1728B52AA6E4}">
                  <adec:decorative xmlns:adec="http://schemas.microsoft.com/office/drawing/2017/decorative" val="1"/>
                </a:ext>
              </a:extLst>
            </p:cNvPr>
            <p:cNvPicPr>
              <a:picLocks noChangeAspect="1"/>
            </p:cNvPicPr>
            <p:nvPr/>
          </p:nvPicPr>
          <p:blipFill rotWithShape="1">
            <a:blip r:embed="rId3"/>
            <a:srcRect l="57608" t="67775" r="-2297" b="-1922"/>
            <a:stretch/>
          </p:blipFill>
          <p:spPr>
            <a:xfrm>
              <a:off x="3203362" y="2680429"/>
              <a:ext cx="2871588" cy="2840022"/>
            </a:xfrm>
            <a:prstGeom prst="rect">
              <a:avLst/>
            </a:prstGeom>
          </p:spPr>
        </p:pic>
        <p:sp>
          <p:nvSpPr>
            <p:cNvPr id="59" name="TextBox 58" descr="Icon for nc innovations waiver recipients">
              <a:extLst>
                <a:ext uri="{FF2B5EF4-FFF2-40B4-BE49-F238E27FC236}">
                  <a16:creationId xmlns:a16="http://schemas.microsoft.com/office/drawing/2014/main" id="{8A53AA7F-E2D5-474E-9898-384CE3BC8B38}"/>
                </a:ext>
              </a:extLst>
            </p:cNvPr>
            <p:cNvSpPr txBox="1"/>
            <p:nvPr/>
          </p:nvSpPr>
          <p:spPr>
            <a:xfrm>
              <a:off x="3411190" y="4140789"/>
              <a:ext cx="245543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FFFFFF"/>
                  </a:solidFill>
                  <a:ea typeface="+mn-lt"/>
                  <a:cs typeface="+mn-lt"/>
                </a:rPr>
                <a:t>NC Innovations </a:t>
              </a:r>
            </a:p>
            <a:p>
              <a:pPr algn="ctr"/>
              <a:r>
                <a:rPr lang="en-US" sz="1600" b="1">
                  <a:solidFill>
                    <a:srgbClr val="FFFFFF"/>
                  </a:solidFill>
                  <a:ea typeface="+mn-lt"/>
                  <a:cs typeface="+mn-lt"/>
                </a:rPr>
                <a:t>Waiver </a:t>
              </a:r>
            </a:p>
            <a:p>
              <a:pPr algn="ctr"/>
              <a:r>
                <a:rPr lang="en-US" sz="1600" b="1">
                  <a:solidFill>
                    <a:srgbClr val="FFFFFF"/>
                  </a:solidFill>
                  <a:ea typeface="+mn-lt"/>
                  <a:cs typeface="+mn-lt"/>
                </a:rPr>
                <a:t>Recipients</a:t>
              </a:r>
              <a:endParaRPr lang="en-US" sz="1600" b="1">
                <a:solidFill>
                  <a:srgbClr val="FFFFFF"/>
                </a:solidFill>
                <a:cs typeface="Arial"/>
              </a:endParaRPr>
            </a:p>
          </p:txBody>
        </p:sp>
        <p:pic>
          <p:nvPicPr>
            <p:cNvPr id="60" name="Picture 59">
              <a:extLst>
                <a:ext uri="{FF2B5EF4-FFF2-40B4-BE49-F238E27FC236}">
                  <a16:creationId xmlns:a16="http://schemas.microsoft.com/office/drawing/2014/main" id="{547CFF82-0D8A-F7CF-A215-75A4F9B620FC}"/>
                </a:ext>
                <a:ext uri="{C183D7F6-B498-43B3-948B-1728B52AA6E4}">
                  <adec:decorative xmlns:adec="http://schemas.microsoft.com/office/drawing/2017/decorative" val="1"/>
                </a:ext>
              </a:extLst>
            </p:cNvPr>
            <p:cNvPicPr>
              <a:picLocks noChangeAspect="1"/>
            </p:cNvPicPr>
            <p:nvPr/>
          </p:nvPicPr>
          <p:blipFill rotWithShape="1">
            <a:blip r:embed="rId4"/>
            <a:srcRect l="75647" t="43218" r="-4110" b="36491"/>
            <a:stretch/>
          </p:blipFill>
          <p:spPr>
            <a:xfrm>
              <a:off x="4082840" y="3070340"/>
              <a:ext cx="1150518" cy="1063147"/>
            </a:xfrm>
            <a:prstGeom prst="rect">
              <a:avLst/>
            </a:prstGeom>
          </p:spPr>
        </p:pic>
      </p:grpSp>
      <p:grpSp>
        <p:nvGrpSpPr>
          <p:cNvPr id="7" name="Group 6" descr="Icon for TBI waiver recipients">
            <a:extLst>
              <a:ext uri="{FF2B5EF4-FFF2-40B4-BE49-F238E27FC236}">
                <a16:creationId xmlns:a16="http://schemas.microsoft.com/office/drawing/2014/main" id="{CF229333-BD9A-585C-AF88-1A866A7F9725}"/>
              </a:ext>
            </a:extLst>
          </p:cNvPr>
          <p:cNvGrpSpPr/>
          <p:nvPr/>
        </p:nvGrpSpPr>
        <p:grpSpPr>
          <a:xfrm>
            <a:off x="6069464" y="2675512"/>
            <a:ext cx="2871588" cy="2840022"/>
            <a:chOff x="6069464" y="2675512"/>
            <a:chExt cx="2871588" cy="2840022"/>
          </a:xfrm>
        </p:grpSpPr>
        <p:pic>
          <p:nvPicPr>
            <p:cNvPr id="63" name="Picture 62">
              <a:extLst>
                <a:ext uri="{FF2B5EF4-FFF2-40B4-BE49-F238E27FC236}">
                  <a16:creationId xmlns:a16="http://schemas.microsoft.com/office/drawing/2014/main" id="{790B01BE-6B60-9B1A-58A8-5E5FB53E7DF1}"/>
                </a:ext>
                <a:ext uri="{C183D7F6-B498-43B3-948B-1728B52AA6E4}">
                  <adec:decorative xmlns:adec="http://schemas.microsoft.com/office/drawing/2017/decorative" val="1"/>
                </a:ext>
              </a:extLst>
            </p:cNvPr>
            <p:cNvPicPr>
              <a:picLocks noChangeAspect="1"/>
            </p:cNvPicPr>
            <p:nvPr/>
          </p:nvPicPr>
          <p:blipFill rotWithShape="1">
            <a:blip r:embed="rId3"/>
            <a:srcRect l="57608" t="67775" r="-2297" b="-1922"/>
            <a:stretch/>
          </p:blipFill>
          <p:spPr>
            <a:xfrm>
              <a:off x="6069464" y="2675512"/>
              <a:ext cx="2871588" cy="2840022"/>
            </a:xfrm>
            <a:prstGeom prst="rect">
              <a:avLst/>
            </a:prstGeom>
          </p:spPr>
        </p:pic>
        <p:pic>
          <p:nvPicPr>
            <p:cNvPr id="65" name="Picture 64">
              <a:extLst>
                <a:ext uri="{FF2B5EF4-FFF2-40B4-BE49-F238E27FC236}">
                  <a16:creationId xmlns:a16="http://schemas.microsoft.com/office/drawing/2014/main" id="{A565225D-4176-8703-1775-0C56CCE0D1AD}"/>
                </a:ext>
                <a:ext uri="{C183D7F6-B498-43B3-948B-1728B52AA6E4}">
                  <adec:decorative xmlns:adec="http://schemas.microsoft.com/office/drawing/2017/decorative" val="1"/>
                </a:ext>
              </a:extLst>
            </p:cNvPr>
            <p:cNvPicPr>
              <a:picLocks noChangeAspect="1"/>
            </p:cNvPicPr>
            <p:nvPr/>
          </p:nvPicPr>
          <p:blipFill rotWithShape="1">
            <a:blip r:embed="rId4"/>
            <a:srcRect l="66238" t="-551" r="-1064" b="83309"/>
            <a:stretch/>
          </p:blipFill>
          <p:spPr>
            <a:xfrm>
              <a:off x="6794369" y="3106289"/>
              <a:ext cx="1407727" cy="903380"/>
            </a:xfrm>
            <a:prstGeom prst="rect">
              <a:avLst/>
            </a:prstGeom>
          </p:spPr>
        </p:pic>
        <p:sp>
          <p:nvSpPr>
            <p:cNvPr id="69" name="TextBox 68">
              <a:extLst>
                <a:ext uri="{FF2B5EF4-FFF2-40B4-BE49-F238E27FC236}">
                  <a16:creationId xmlns:a16="http://schemas.microsoft.com/office/drawing/2014/main" id="{65568A9C-7A5B-ACD1-E469-0DDC9BA0E719}"/>
                </a:ext>
              </a:extLst>
            </p:cNvPr>
            <p:cNvSpPr txBox="1"/>
            <p:nvPr/>
          </p:nvSpPr>
          <p:spPr>
            <a:xfrm>
              <a:off x="6274634" y="4135742"/>
              <a:ext cx="245543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FFFFFF"/>
                  </a:solidFill>
                  <a:ea typeface="+mn-lt"/>
                  <a:cs typeface="+mn-lt"/>
                </a:rPr>
                <a:t>Traumatic Brain </a:t>
              </a:r>
              <a:endParaRPr lang="en-US" sz="1600">
                <a:solidFill>
                  <a:srgbClr val="000000"/>
                </a:solidFill>
                <a:ea typeface="+mn-lt"/>
                <a:cs typeface="+mn-lt"/>
              </a:endParaRPr>
            </a:p>
            <a:p>
              <a:pPr algn="ctr"/>
              <a:r>
                <a:rPr lang="en-US" sz="1600" b="1">
                  <a:solidFill>
                    <a:srgbClr val="FFFFFF"/>
                  </a:solidFill>
                  <a:ea typeface="+mn-lt"/>
                  <a:cs typeface="+mn-lt"/>
                </a:rPr>
                <a:t>Injury (TBI) Waiver</a:t>
              </a:r>
              <a:endParaRPr lang="en-US" sz="1600">
                <a:solidFill>
                  <a:srgbClr val="000000"/>
                </a:solidFill>
                <a:ea typeface="+mn-lt"/>
                <a:cs typeface="+mn-lt"/>
              </a:endParaRPr>
            </a:p>
            <a:p>
              <a:pPr algn="ctr"/>
              <a:r>
                <a:rPr lang="en-US" sz="1600" b="1">
                  <a:solidFill>
                    <a:srgbClr val="FFFFFF"/>
                  </a:solidFill>
                  <a:ea typeface="+mn-lt"/>
                  <a:cs typeface="+mn-lt"/>
                </a:rPr>
                <a:t>Recipients</a:t>
              </a:r>
              <a:endParaRPr lang="en-US" sz="1600" b="1">
                <a:solidFill>
                  <a:srgbClr val="FFFFFF"/>
                </a:solidFill>
                <a:cs typeface="Arial"/>
              </a:endParaRPr>
            </a:p>
          </p:txBody>
        </p:sp>
      </p:grpSp>
      <p:grpSp>
        <p:nvGrpSpPr>
          <p:cNvPr id="8" name="Group 7" descr="Icon for waitlisted members receiving medicaid">
            <a:extLst>
              <a:ext uri="{FF2B5EF4-FFF2-40B4-BE49-F238E27FC236}">
                <a16:creationId xmlns:a16="http://schemas.microsoft.com/office/drawing/2014/main" id="{48644FA6-6BE3-1C8B-45F0-67044F96D273}"/>
              </a:ext>
            </a:extLst>
          </p:cNvPr>
          <p:cNvGrpSpPr/>
          <p:nvPr/>
        </p:nvGrpSpPr>
        <p:grpSpPr>
          <a:xfrm>
            <a:off x="9024058" y="2680429"/>
            <a:ext cx="2871588" cy="2840022"/>
            <a:chOff x="9024058" y="2680429"/>
            <a:chExt cx="2871588" cy="2840022"/>
          </a:xfrm>
        </p:grpSpPr>
        <p:pic>
          <p:nvPicPr>
            <p:cNvPr id="66" name="Picture 65">
              <a:extLst>
                <a:ext uri="{FF2B5EF4-FFF2-40B4-BE49-F238E27FC236}">
                  <a16:creationId xmlns:a16="http://schemas.microsoft.com/office/drawing/2014/main" id="{BE12AFCD-F089-2039-507E-7848B3E2C1D6}"/>
                </a:ext>
                <a:ext uri="{C183D7F6-B498-43B3-948B-1728B52AA6E4}">
                  <adec:decorative xmlns:adec="http://schemas.microsoft.com/office/drawing/2017/decorative" val="1"/>
                </a:ext>
              </a:extLst>
            </p:cNvPr>
            <p:cNvPicPr>
              <a:picLocks noChangeAspect="1"/>
            </p:cNvPicPr>
            <p:nvPr/>
          </p:nvPicPr>
          <p:blipFill rotWithShape="1">
            <a:blip r:embed="rId3"/>
            <a:srcRect l="57608" t="67775" r="-2297" b="-1922"/>
            <a:stretch/>
          </p:blipFill>
          <p:spPr>
            <a:xfrm>
              <a:off x="9024058" y="2680429"/>
              <a:ext cx="2871588" cy="2840022"/>
            </a:xfrm>
            <a:prstGeom prst="rect">
              <a:avLst/>
            </a:prstGeom>
          </p:spPr>
        </p:pic>
        <p:sp>
          <p:nvSpPr>
            <p:cNvPr id="67" name="TextBox 66">
              <a:extLst>
                <a:ext uri="{FF2B5EF4-FFF2-40B4-BE49-F238E27FC236}">
                  <a16:creationId xmlns:a16="http://schemas.microsoft.com/office/drawing/2014/main" id="{497B080B-5BF5-5026-29B8-577A8C3B4B43}"/>
                </a:ext>
              </a:extLst>
            </p:cNvPr>
            <p:cNvSpPr txBox="1"/>
            <p:nvPr/>
          </p:nvSpPr>
          <p:spPr>
            <a:xfrm>
              <a:off x="9305927" y="4141438"/>
              <a:ext cx="236250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bg1"/>
                  </a:solidFill>
                  <a:ea typeface="+mn-lt"/>
                  <a:cs typeface="+mn-lt"/>
                </a:rPr>
                <a:t>Waitlisted members</a:t>
              </a:r>
              <a:endParaRPr lang="en-US" sz="1600">
                <a:solidFill>
                  <a:schemeClr val="bg1"/>
                </a:solidFill>
                <a:ea typeface="+mn-lt"/>
                <a:cs typeface="+mn-lt"/>
              </a:endParaRPr>
            </a:p>
            <a:p>
              <a:pPr algn="ctr"/>
              <a:r>
                <a:rPr lang="en-US" sz="1600" b="1">
                  <a:solidFill>
                    <a:schemeClr val="bg1"/>
                  </a:solidFill>
                  <a:ea typeface="+mn-lt"/>
                  <a:cs typeface="+mn-lt"/>
                </a:rPr>
                <a:t>receiving </a:t>
              </a:r>
              <a:endParaRPr lang="en-US" sz="1600">
                <a:solidFill>
                  <a:schemeClr val="bg1"/>
                </a:solidFill>
                <a:ea typeface="+mn-lt"/>
                <a:cs typeface="+mn-lt"/>
              </a:endParaRPr>
            </a:p>
            <a:p>
              <a:pPr algn="ctr"/>
              <a:r>
                <a:rPr lang="en-US" sz="1600" b="1">
                  <a:solidFill>
                    <a:schemeClr val="bg1"/>
                  </a:solidFill>
                  <a:ea typeface="+mn-lt"/>
                  <a:cs typeface="+mn-lt"/>
                </a:rPr>
                <a:t>Medicaid</a:t>
              </a:r>
              <a:endParaRPr lang="en-US" sz="1600">
                <a:solidFill>
                  <a:schemeClr val="bg1"/>
                </a:solidFill>
                <a:cs typeface="Arial"/>
              </a:endParaRPr>
            </a:p>
          </p:txBody>
        </p:sp>
        <p:pic>
          <p:nvPicPr>
            <p:cNvPr id="68" name="Picture 67">
              <a:extLst>
                <a:ext uri="{FF2B5EF4-FFF2-40B4-BE49-F238E27FC236}">
                  <a16:creationId xmlns:a16="http://schemas.microsoft.com/office/drawing/2014/main" id="{B27A7C2C-2AF0-C5AB-206A-46386F8B03EB}"/>
                </a:ext>
                <a:ext uri="{C183D7F6-B498-43B3-948B-1728B52AA6E4}">
                  <adec:decorative xmlns:adec="http://schemas.microsoft.com/office/drawing/2017/decorative" val="1"/>
                </a:ext>
              </a:extLst>
            </p:cNvPr>
            <p:cNvPicPr>
              <a:picLocks noChangeAspect="1"/>
            </p:cNvPicPr>
            <p:nvPr/>
          </p:nvPicPr>
          <p:blipFill rotWithShape="1">
            <a:blip r:embed="rId4"/>
            <a:srcRect l="38146" t="2793" r="35714" b="79593"/>
            <a:stretch/>
          </p:blipFill>
          <p:spPr>
            <a:xfrm>
              <a:off x="9934262" y="3028399"/>
              <a:ext cx="1056627" cy="922897"/>
            </a:xfrm>
            <a:prstGeom prst="rect">
              <a:avLst/>
            </a:prstGeom>
          </p:spPr>
        </p:pic>
      </p:grpSp>
      <p:sp>
        <p:nvSpPr>
          <p:cNvPr id="4" name="TextBox 3">
            <a:extLst>
              <a:ext uri="{FF2B5EF4-FFF2-40B4-BE49-F238E27FC236}">
                <a16:creationId xmlns:a16="http://schemas.microsoft.com/office/drawing/2014/main" id="{48AAAF1C-15EC-E5C4-AA60-D906947157BE}"/>
              </a:ext>
            </a:extLst>
          </p:cNvPr>
          <p:cNvSpPr txBox="1"/>
          <p:nvPr/>
        </p:nvSpPr>
        <p:spPr>
          <a:xfrm>
            <a:off x="9162346" y="5394679"/>
            <a:ext cx="303247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accent3">
                    <a:lumMod val="75000"/>
                  </a:schemeClr>
                </a:solidFill>
              </a:rPr>
              <a:t>Having Tailored Care Management will not affect your place in line.</a:t>
            </a:r>
            <a:endParaRPr lang="en-US" sz="1400">
              <a:solidFill>
                <a:schemeClr val="accent3">
                  <a:lumMod val="75000"/>
                </a:schemeClr>
              </a:solidFill>
              <a:cs typeface="Arial"/>
            </a:endParaRPr>
          </a:p>
        </p:txBody>
      </p:sp>
      <p:pic>
        <p:nvPicPr>
          <p:cNvPr id="6" name="Picture 5" descr="Logo for the North Carolina Department of Health and Human Services. ">
            <a:extLst>
              <a:ext uri="{FF2B5EF4-FFF2-40B4-BE49-F238E27FC236}">
                <a16:creationId xmlns:a16="http://schemas.microsoft.com/office/drawing/2014/main" id="{73E271ED-0F2B-7A9F-CEAB-8F0073D29008}"/>
              </a:ext>
            </a:extLst>
          </p:cNvPr>
          <p:cNvPicPr>
            <a:picLocks noChangeAspect="1"/>
          </p:cNvPicPr>
          <p:nvPr/>
        </p:nvPicPr>
        <p:blipFill>
          <a:blip r:embed="rId5"/>
          <a:stretch>
            <a:fillRect/>
          </a:stretch>
        </p:blipFill>
        <p:spPr>
          <a:xfrm>
            <a:off x="188119" y="6339009"/>
            <a:ext cx="1153717" cy="406948"/>
          </a:xfrm>
          <a:prstGeom prst="rect">
            <a:avLst/>
          </a:prstGeom>
        </p:spPr>
      </p:pic>
    </p:spTree>
    <p:extLst>
      <p:ext uri="{BB962C8B-B14F-4D97-AF65-F5344CB8AC3E}">
        <p14:creationId xmlns:p14="http://schemas.microsoft.com/office/powerpoint/2010/main" val="787076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6910975-674A-709D-5222-69555BF19780}"/>
              </a:ext>
              <a:ext uri="{C183D7F6-B498-43B3-948B-1728B52AA6E4}">
                <adec:decorative xmlns:adec="http://schemas.microsoft.com/office/drawing/2017/decorative" val="1"/>
              </a:ext>
            </a:extLst>
          </p:cNvPr>
          <p:cNvSpPr/>
          <p:nvPr/>
        </p:nvSpPr>
        <p:spPr>
          <a:xfrm>
            <a:off x="1" y="-2806"/>
            <a:ext cx="12191996" cy="1478804"/>
          </a:xfrm>
          <a:prstGeom prst="rect">
            <a:avLst/>
          </a:prstGeom>
          <a:solidFill>
            <a:srgbClr val="092745"/>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5"/>
          <p:cNvSpPr txBox="1">
            <a:spLocks noGrp="1"/>
          </p:cNvSpPr>
          <p:nvPr>
            <p:ph type="title" idx="4294967295"/>
          </p:nvPr>
        </p:nvSpPr>
        <p:spPr>
          <a:xfrm>
            <a:off x="557200" y="463581"/>
            <a:ext cx="5287546"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400">
              <a:lnSpc>
                <a:spcPct val="100000"/>
              </a:lnSpc>
              <a:spcBef>
                <a:spcPts val="0"/>
              </a:spcBef>
              <a:defRPr/>
            </a:pPr>
            <a:r>
              <a:rPr lang="en-US" sz="4000">
                <a:solidFill>
                  <a:schemeClr val="bg1"/>
                </a:solidFill>
                <a:latin typeface="Arial"/>
                <a:ea typeface="+mn-ea"/>
                <a:cs typeface="Arial"/>
              </a:rPr>
              <a:t>Who is not eligible?</a:t>
            </a:r>
            <a:r>
              <a:rPr lang="en-US" sz="3100">
                <a:solidFill>
                  <a:schemeClr val="bg1"/>
                </a:solidFill>
                <a:latin typeface="Arial"/>
                <a:ea typeface="+mn-ea"/>
                <a:cs typeface="Arial"/>
              </a:rPr>
              <a:t> </a:t>
            </a:r>
            <a:endParaRPr lang="en-US" sz="3100">
              <a:solidFill>
                <a:schemeClr val="bg1"/>
              </a:solidFill>
              <a:ea typeface="+mn-ea"/>
            </a:endParaRPr>
          </a:p>
        </p:txBody>
      </p:sp>
      <p:sp>
        <p:nvSpPr>
          <p:cNvPr id="10" name="TextBox 9">
            <a:extLst>
              <a:ext uri="{FF2B5EF4-FFF2-40B4-BE49-F238E27FC236}">
                <a16:creationId xmlns:a16="http://schemas.microsoft.com/office/drawing/2014/main" id="{DB138BBF-5056-F111-0010-C1F8ACF27303}"/>
              </a:ext>
            </a:extLst>
          </p:cNvPr>
          <p:cNvSpPr txBox="1"/>
          <p:nvPr/>
        </p:nvSpPr>
        <p:spPr>
          <a:xfrm>
            <a:off x="560765" y="2053444"/>
            <a:ext cx="4796352" cy="4462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ea typeface="+mn-lt"/>
                <a:cs typeface="+mn-lt"/>
              </a:rPr>
              <a:t>Certain services are similar to Tailored Care Management. If you already get a similar service, you may not be able to get Tailored Care Management at the same time. </a:t>
            </a:r>
            <a:endParaRPr lang="en-US" sz="2000">
              <a:cs typeface="Arial"/>
            </a:endParaRPr>
          </a:p>
          <a:p>
            <a:endParaRPr lang="en-US" sz="1200">
              <a:cs typeface="Arial"/>
            </a:endParaRPr>
          </a:p>
          <a:p>
            <a:r>
              <a:rPr lang="en-US" sz="2000">
                <a:ea typeface="+mn-lt"/>
                <a:cs typeface="+mn-lt"/>
              </a:rPr>
              <a:t>Your Medicaid health plan can tell you if you are receiving similar services. </a:t>
            </a:r>
          </a:p>
          <a:p>
            <a:endParaRPr lang="en-US" sz="1200">
              <a:ea typeface="+mn-lt"/>
              <a:cs typeface="+mn-lt"/>
            </a:endParaRPr>
          </a:p>
          <a:p>
            <a:r>
              <a:rPr lang="en-US" sz="2000" b="1">
                <a:ea typeface="+mn-lt"/>
                <a:cs typeface="+mn-lt"/>
              </a:rPr>
              <a:t>Call your Medicaid health plan  and ask if you are eligible for Tailored Care Management services (</a:t>
            </a:r>
            <a:r>
              <a:rPr lang="en-US" sz="2000">
                <a:ea typeface="+mn-lt"/>
                <a:cs typeface="+mn-lt"/>
              </a:rPr>
              <a:t>available</a:t>
            </a:r>
            <a:r>
              <a:rPr lang="en-US" sz="2000">
                <a:solidFill>
                  <a:srgbClr val="000000"/>
                </a:solidFill>
                <a:ea typeface="+mn-lt"/>
                <a:cs typeface="+mn-lt"/>
              </a:rPr>
              <a:t> for Tailored Plan members and some people with NC Medicaid Direct). </a:t>
            </a:r>
            <a:endParaRPr lang="en-US" sz="2000">
              <a:solidFill>
                <a:srgbClr val="000000"/>
              </a:solidFill>
              <a:cs typeface="Arial"/>
            </a:endParaRPr>
          </a:p>
          <a:p>
            <a:endParaRPr lang="en-US" sz="2000">
              <a:cs typeface="Arial"/>
            </a:endParaRPr>
          </a:p>
        </p:txBody>
      </p:sp>
      <p:sp>
        <p:nvSpPr>
          <p:cNvPr id="27" name="Line">
            <a:extLst>
              <a:ext uri="{FF2B5EF4-FFF2-40B4-BE49-F238E27FC236}">
                <a16:creationId xmlns:a16="http://schemas.microsoft.com/office/drawing/2014/main" id="{1464424F-A03F-D56A-81F5-A11DAADD5B21}"/>
              </a:ext>
              <a:ext uri="{C183D7F6-B498-43B3-948B-1728B52AA6E4}">
                <adec:decorative xmlns:adec="http://schemas.microsoft.com/office/drawing/2017/decorative" val="1"/>
              </a:ext>
            </a:extLst>
          </p:cNvPr>
          <p:cNvSpPr/>
          <p:nvPr/>
        </p:nvSpPr>
        <p:spPr>
          <a:xfrm flipV="1">
            <a:off x="5899842" y="2855118"/>
            <a:ext cx="24580" cy="2895629"/>
          </a:xfrm>
          <a:prstGeom prst="line">
            <a:avLst/>
          </a:prstGeom>
          <a:noFill/>
          <a:ln w="25400" cap="flat">
            <a:solidFill>
              <a:srgbClr val="E0E4E9"/>
            </a:solidFill>
            <a:prstDash val="solid"/>
            <a:miter lim="400000"/>
          </a:ln>
          <a:effectLst/>
        </p:spPr>
        <p:txBody>
          <a:bodyPr wrap="square" lIns="0" tIns="0" rIns="0" bIns="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sp>
        <p:nvSpPr>
          <p:cNvPr id="2" name="Arrow: Pentagon 1">
            <a:extLst>
              <a:ext uri="{FF2B5EF4-FFF2-40B4-BE49-F238E27FC236}">
                <a16:creationId xmlns:a16="http://schemas.microsoft.com/office/drawing/2014/main" id="{4638F3F1-594C-7AE9-74B5-C46FA97D4460}"/>
              </a:ext>
              <a:ext uri="{C183D7F6-B498-43B3-948B-1728B52AA6E4}">
                <adec:decorative xmlns:adec="http://schemas.microsoft.com/office/drawing/2017/decorative" val="1"/>
              </a:ext>
            </a:extLst>
          </p:cNvPr>
          <p:cNvSpPr/>
          <p:nvPr/>
        </p:nvSpPr>
        <p:spPr>
          <a:xfrm>
            <a:off x="5887065" y="2034047"/>
            <a:ext cx="5758015" cy="848030"/>
          </a:xfrm>
          <a:prstGeom prst="homePlate">
            <a:avLst/>
          </a:prstGeom>
          <a:solidFill>
            <a:srgbClr val="147D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55A3288-5AA8-3055-8765-96EF049E3C49}"/>
              </a:ext>
            </a:extLst>
          </p:cNvPr>
          <p:cNvSpPr txBox="1"/>
          <p:nvPr/>
        </p:nvSpPr>
        <p:spPr>
          <a:xfrm>
            <a:off x="6096923" y="2080111"/>
            <a:ext cx="57726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bg1"/>
                </a:solidFill>
                <a:ea typeface="+mn-lt"/>
                <a:cs typeface="+mn-lt"/>
              </a:rPr>
              <a:t>People with these Medicaid health plans are </a:t>
            </a:r>
            <a:r>
              <a:rPr lang="en-US" sz="2000" b="1">
                <a:solidFill>
                  <a:schemeClr val="bg1"/>
                </a:solidFill>
                <a:ea typeface="+mn-lt"/>
                <a:cs typeface="+mn-lt"/>
              </a:rPr>
              <a:t>NOT</a:t>
            </a:r>
            <a:r>
              <a:rPr lang="en-US" sz="2000">
                <a:solidFill>
                  <a:schemeClr val="bg1"/>
                </a:solidFill>
                <a:ea typeface="+mn-lt"/>
                <a:cs typeface="+mn-lt"/>
              </a:rPr>
              <a:t> eligible for Tailored Care Management: </a:t>
            </a:r>
            <a:endParaRPr lang="en-US" sz="2000">
              <a:solidFill>
                <a:schemeClr val="bg1"/>
              </a:solidFill>
              <a:cs typeface="Arial"/>
            </a:endParaRPr>
          </a:p>
        </p:txBody>
      </p:sp>
      <p:sp>
        <p:nvSpPr>
          <p:cNvPr id="23" name="TextBox 6">
            <a:extLst>
              <a:ext uri="{FF2B5EF4-FFF2-40B4-BE49-F238E27FC236}">
                <a16:creationId xmlns:a16="http://schemas.microsoft.com/office/drawing/2014/main" id="{20A98D20-985A-9AC0-6B20-5EA8473F8E52}"/>
              </a:ext>
            </a:extLst>
          </p:cNvPr>
          <p:cNvSpPr txBox="1"/>
          <p:nvPr/>
        </p:nvSpPr>
        <p:spPr>
          <a:xfrm>
            <a:off x="6094952" y="3025671"/>
            <a:ext cx="5343071" cy="273921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a:buChar char="•"/>
            </a:pPr>
            <a:r>
              <a:rPr lang="en-US" sz="2000" b="1">
                <a:solidFill>
                  <a:srgbClr val="137DAE"/>
                </a:solidFill>
                <a:cs typeface="Arial"/>
              </a:rPr>
              <a:t>Standard Plans</a:t>
            </a:r>
            <a:endParaRPr lang="en-US">
              <a:solidFill>
                <a:srgbClr val="137DAE"/>
              </a:solidFill>
              <a:cs typeface="Arial"/>
            </a:endParaRPr>
          </a:p>
          <a:p>
            <a:pPr marL="742950" lvl="1" indent="-285750">
              <a:buFont typeface="Arial"/>
              <a:buChar char="•"/>
            </a:pPr>
            <a:r>
              <a:rPr lang="en-US" sz="2000">
                <a:cs typeface="Arial"/>
              </a:rPr>
              <a:t>AmeriHealth Caritas  </a:t>
            </a:r>
          </a:p>
          <a:p>
            <a:pPr marL="742950" lvl="1" indent="-285750">
              <a:buFont typeface="Arial"/>
              <a:buChar char="•"/>
            </a:pPr>
            <a:r>
              <a:rPr lang="en-US" sz="2000">
                <a:cs typeface="Arial"/>
              </a:rPr>
              <a:t>Carolina Complete Health </a:t>
            </a:r>
          </a:p>
          <a:p>
            <a:pPr marL="742950" lvl="1" indent="-285750">
              <a:buFont typeface="Arial"/>
              <a:buChar char="•"/>
            </a:pPr>
            <a:r>
              <a:rPr lang="en-US" sz="2000">
                <a:cs typeface="Arial"/>
              </a:rPr>
              <a:t>Healthy Blue </a:t>
            </a:r>
          </a:p>
          <a:p>
            <a:pPr marL="742950" lvl="1" indent="-285750">
              <a:buFont typeface="Arial"/>
              <a:buChar char="•"/>
            </a:pPr>
            <a:r>
              <a:rPr lang="en-US" sz="2000">
                <a:cs typeface="Arial"/>
              </a:rPr>
              <a:t>UnitedHealthcare Community Plan  </a:t>
            </a:r>
          </a:p>
          <a:p>
            <a:pPr marL="742950" lvl="1" indent="-285750">
              <a:buFont typeface="Arial"/>
              <a:buChar char="•"/>
            </a:pPr>
            <a:r>
              <a:rPr lang="en-US" sz="2000">
                <a:cs typeface="Arial"/>
              </a:rPr>
              <a:t>WellCare  </a:t>
            </a:r>
          </a:p>
          <a:p>
            <a:pPr lvl="1"/>
            <a:endParaRPr lang="en-US" sz="1200">
              <a:solidFill>
                <a:srgbClr val="000000"/>
              </a:solidFill>
              <a:cs typeface="Arial"/>
            </a:endParaRPr>
          </a:p>
          <a:p>
            <a:pPr marL="342900" indent="-342900">
              <a:buFont typeface="Arial"/>
              <a:buChar char="•"/>
            </a:pPr>
            <a:r>
              <a:rPr lang="en-US" sz="2000" b="1">
                <a:solidFill>
                  <a:srgbClr val="137DAE"/>
                </a:solidFill>
                <a:cs typeface="Arial"/>
              </a:rPr>
              <a:t>Eastern Band of Cherokee Indians (EBCI)  Tribal Option </a:t>
            </a:r>
          </a:p>
        </p:txBody>
      </p:sp>
      <p:pic>
        <p:nvPicPr>
          <p:cNvPr id="34" name="Picture 33" descr="Logo for the North Carolina Department of Health and Human Services. ">
            <a:extLst>
              <a:ext uri="{FF2B5EF4-FFF2-40B4-BE49-F238E27FC236}">
                <a16:creationId xmlns:a16="http://schemas.microsoft.com/office/drawing/2014/main" id="{58FF9405-A80E-C5D8-58AA-5763B463A7A6}"/>
              </a:ext>
            </a:extLst>
          </p:cNvPr>
          <p:cNvPicPr>
            <a:picLocks noChangeAspect="1"/>
          </p:cNvPicPr>
          <p:nvPr/>
        </p:nvPicPr>
        <p:blipFill>
          <a:blip r:embed="rId3"/>
          <a:stretch>
            <a:fillRect/>
          </a:stretch>
        </p:blipFill>
        <p:spPr>
          <a:xfrm>
            <a:off x="188119" y="6339009"/>
            <a:ext cx="1153717" cy="406948"/>
          </a:xfrm>
          <a:prstGeom prst="rect">
            <a:avLst/>
          </a:prstGeom>
        </p:spPr>
      </p:pic>
    </p:spTree>
    <p:extLst>
      <p:ext uri="{BB962C8B-B14F-4D97-AF65-F5344CB8AC3E}">
        <p14:creationId xmlns:p14="http://schemas.microsoft.com/office/powerpoint/2010/main" val="4240203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C0C3C2D-3C2C-B95F-90D1-EAE59E59E520}"/>
              </a:ext>
            </a:extLst>
          </p:cNvPr>
          <p:cNvSpPr txBox="1">
            <a:spLocks noGrp="1"/>
          </p:cNvSpPr>
          <p:nvPr>
            <p:ph type="title" idx="4294967295"/>
          </p:nvPr>
        </p:nvSpPr>
        <p:spPr>
          <a:xfrm>
            <a:off x="725488" y="2728913"/>
            <a:ext cx="8075612" cy="2524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2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a:lstStyle>
          <a:p>
            <a:pPr>
              <a:defRPr/>
            </a:pPr>
            <a:r>
              <a:rPr lang="en-US" sz="7200" b="0">
                <a:solidFill>
                  <a:schemeClr val="bg1"/>
                </a:solidFill>
                <a:latin typeface="Arial"/>
                <a:cs typeface="Arial"/>
              </a:rPr>
              <a:t>Tailored Care</a:t>
            </a:r>
            <a:br>
              <a:rPr lang="en-US" sz="7200" b="0">
                <a:latin typeface="Arial"/>
                <a:cs typeface="Arial"/>
              </a:rPr>
            </a:br>
            <a:r>
              <a:rPr lang="en-US" sz="7200" b="0">
                <a:solidFill>
                  <a:schemeClr val="bg1"/>
                </a:solidFill>
                <a:latin typeface="Arial"/>
                <a:cs typeface="Arial"/>
              </a:rPr>
              <a:t>Management</a:t>
            </a:r>
            <a:endParaRPr lang="en-US" sz="7200">
              <a:solidFill>
                <a:schemeClr val="bg1"/>
              </a:solidFill>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endParaRPr>
          </a:p>
          <a:p>
            <a:pPr>
              <a:defRPr/>
            </a:pPr>
            <a:r>
              <a:rPr lang="en-US" sz="6000">
                <a:solidFill>
                  <a:schemeClr val="tx2">
                    <a:lumMod val="20000"/>
                    <a:lumOff val="80000"/>
                  </a:schemeClr>
                </a:solidFill>
                <a:latin typeface="Arial"/>
                <a:cs typeface="Arial"/>
              </a:rPr>
              <a:t>Services</a:t>
            </a:r>
            <a:endParaRPr lang="en-US" sz="6000">
              <a:solidFill>
                <a:schemeClr val="tx2">
                  <a:lumMod val="20000"/>
                  <a:lumOff val="80000"/>
                </a:schemeClr>
              </a:solidFill>
            </a:endParaRPr>
          </a:p>
        </p:txBody>
      </p:sp>
      <p:pic>
        <p:nvPicPr>
          <p:cNvPr id="6" name="Picture 5" descr="Logo for the North Carolina Department of Health and Human Services. ">
            <a:extLst>
              <a:ext uri="{FF2B5EF4-FFF2-40B4-BE49-F238E27FC236}">
                <a16:creationId xmlns:a16="http://schemas.microsoft.com/office/drawing/2014/main" id="{12441229-1031-1EDB-C30D-55E5C989059A}"/>
              </a:ext>
            </a:extLst>
          </p:cNvPr>
          <p:cNvPicPr>
            <a:picLocks noChangeAspect="1"/>
          </p:cNvPicPr>
          <p:nvPr/>
        </p:nvPicPr>
        <p:blipFill>
          <a:blip r:embed="rId2"/>
          <a:stretch>
            <a:fillRect/>
          </a:stretch>
        </p:blipFill>
        <p:spPr>
          <a:xfrm>
            <a:off x="723900" y="475183"/>
            <a:ext cx="2743200" cy="966540"/>
          </a:xfrm>
          <a:prstGeom prst="rect">
            <a:avLst/>
          </a:prstGeom>
        </p:spPr>
      </p:pic>
      <p:pic>
        <p:nvPicPr>
          <p:cNvPr id="5" name="Picture 4">
            <a:extLst>
              <a:ext uri="{FF2B5EF4-FFF2-40B4-BE49-F238E27FC236}">
                <a16:creationId xmlns:a16="http://schemas.microsoft.com/office/drawing/2014/main" id="{3097DA5A-A2ED-8257-CFCB-407FD24BA7C0}"/>
              </a:ext>
              <a:ext uri="{C183D7F6-B498-43B3-948B-1728B52AA6E4}">
                <adec:decorative xmlns:adec="http://schemas.microsoft.com/office/drawing/2017/decorative" val="1"/>
              </a:ext>
            </a:extLst>
          </p:cNvPr>
          <p:cNvPicPr>
            <a:picLocks noChangeAspect="1"/>
          </p:cNvPicPr>
          <p:nvPr/>
        </p:nvPicPr>
        <p:blipFill rotWithShape="1">
          <a:blip r:embed="rId3"/>
          <a:srcRect l="20263" t="-18868" r="-20526" b="18868"/>
          <a:stretch/>
        </p:blipFill>
        <p:spPr>
          <a:xfrm rot="16200000">
            <a:off x="9878153" y="4566066"/>
            <a:ext cx="2342954" cy="2281046"/>
          </a:xfrm>
          <a:prstGeom prst="rect">
            <a:avLst/>
          </a:prstGeom>
        </p:spPr>
      </p:pic>
      <p:pic>
        <p:nvPicPr>
          <p:cNvPr id="8" name="Picture 7">
            <a:extLst>
              <a:ext uri="{FF2B5EF4-FFF2-40B4-BE49-F238E27FC236}">
                <a16:creationId xmlns:a16="http://schemas.microsoft.com/office/drawing/2014/main" id="{05BB2761-CCFD-8100-DB16-35AEACC38B43}"/>
              </a:ext>
              <a:ext uri="{C183D7F6-B498-43B3-948B-1728B52AA6E4}">
                <adec:decorative xmlns:adec="http://schemas.microsoft.com/office/drawing/2017/decorative" val="1"/>
              </a:ext>
            </a:extLst>
          </p:cNvPr>
          <p:cNvPicPr>
            <a:picLocks noChangeAspect="1"/>
          </p:cNvPicPr>
          <p:nvPr/>
        </p:nvPicPr>
        <p:blipFill rotWithShape="1">
          <a:blip r:embed="rId3"/>
          <a:srcRect l="62594" t="21417" r="8936" b="42255"/>
          <a:stretch/>
        </p:blipFill>
        <p:spPr>
          <a:xfrm rot="5400000">
            <a:off x="154152" y="-154010"/>
            <a:ext cx="1333348" cy="1644947"/>
          </a:xfrm>
          <a:prstGeom prst="rect">
            <a:avLst/>
          </a:prstGeom>
        </p:spPr>
      </p:pic>
    </p:spTree>
    <p:extLst>
      <p:ext uri="{BB962C8B-B14F-4D97-AF65-F5344CB8AC3E}">
        <p14:creationId xmlns:p14="http://schemas.microsoft.com/office/powerpoint/2010/main" val="1137231823"/>
      </p:ext>
    </p:extLst>
  </p:cSld>
  <p:clrMapOvr>
    <a:masterClrMapping/>
  </p:clrMapOvr>
</p:sld>
</file>

<file path=ppt/theme/theme1.xml><?xml version="1.0" encoding="utf-8"?>
<a:theme xmlns:a="http://schemas.openxmlformats.org/drawingml/2006/main" name="6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D27D5B4D75C6349BA7C8A04754834A3" ma:contentTypeVersion="14" ma:contentTypeDescription="Create a new document." ma:contentTypeScope="" ma:versionID="c0a9b77369d8dfb04e229636675e7904">
  <xsd:schema xmlns:xsd="http://www.w3.org/2001/XMLSchema" xmlns:xs="http://www.w3.org/2001/XMLSchema" xmlns:p="http://schemas.microsoft.com/office/2006/metadata/properties" xmlns:ns2="fc913f6e-4680-41b5-a740-4749326fbbd9" xmlns:ns3="84b9caf8-ae5b-44cf-ac25-105a843376d7" targetNamespace="http://schemas.microsoft.com/office/2006/metadata/properties" ma:root="true" ma:fieldsID="cd9fc0ffe8be937586e54483784ad3ee" ns2:_="" ns3:_="">
    <xsd:import namespace="fc913f6e-4680-41b5-a740-4749326fbbd9"/>
    <xsd:import namespace="84b9caf8-ae5b-44cf-ac25-105a843376d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913f6e-4680-41b5-a740-4749326fbbd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a27ccb00-3c0a-449b-b6e0-888d0fcac137}" ma:internalName="TaxCatchAll" ma:showField="CatchAllData" ma:web="fc913f6e-4680-41b5-a740-4749326fbbd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4b9caf8-ae5b-44cf-ac25-105a843376d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da2157d8-ccc1-4fc8-a2a4-3f8f6553454f"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4b9caf8-ae5b-44cf-ac25-105a843376d7">
      <Terms xmlns="http://schemas.microsoft.com/office/infopath/2007/PartnerControls"/>
    </lcf76f155ced4ddcb4097134ff3c332f>
    <TaxCatchAll xmlns="fc913f6e-4680-41b5-a740-4749326fbbd9" xsi:nil="true"/>
    <SharedWithUsers xmlns="fc913f6e-4680-41b5-a740-4749326fbbd9">
      <UserInfo>
        <DisplayName>Wade, Karen</DisplayName>
        <AccountId>88</AccountId>
        <AccountType/>
      </UserInfo>
      <UserInfo>
        <DisplayName>Sherrod, Gwendolyn</DisplayName>
        <AccountId>252</AccountId>
        <AccountType/>
      </UserInfo>
      <UserInfo>
        <DisplayName>Bell, Eve V</DisplayName>
        <AccountId>258</AccountId>
        <AccountType/>
      </UserInfo>
    </SharedWithUsers>
  </documentManagement>
</p:properties>
</file>

<file path=customXml/itemProps1.xml><?xml version="1.0" encoding="utf-8"?>
<ds:datastoreItem xmlns:ds="http://schemas.openxmlformats.org/officeDocument/2006/customXml" ds:itemID="{B09CB7B9-C8E5-4137-A833-58C727F49868}">
  <ds:schemaRefs>
    <ds:schemaRef ds:uri="http://schemas.microsoft.com/sharepoint/v3/contenttype/forms"/>
  </ds:schemaRefs>
</ds:datastoreItem>
</file>

<file path=customXml/itemProps2.xml><?xml version="1.0" encoding="utf-8"?>
<ds:datastoreItem xmlns:ds="http://schemas.openxmlformats.org/officeDocument/2006/customXml" ds:itemID="{7327182A-75A4-4D78-BD97-7B8D0494BA62}">
  <ds:schemaRefs>
    <ds:schemaRef ds:uri="84b9caf8-ae5b-44cf-ac25-105a843376d7"/>
    <ds:schemaRef ds:uri="fc913f6e-4680-41b5-a740-4749326fbbd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0652DB0B-16A8-44D1-BF32-404582A839E0}">
  <ds:schemaRefs>
    <ds:schemaRef ds:uri="84b9caf8-ae5b-44cf-ac25-105a843376d7"/>
    <ds:schemaRef ds:uri="fc913f6e-4680-41b5-a740-4749326fbbd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18</Slides>
  <Notes>14</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6_Office Theme</vt:lpstr>
      <vt:lpstr>TAILORED CARE MANAGEMENT ESSENTIALS PRESENTATION</vt:lpstr>
      <vt:lpstr>Tailored Care Management  Overview</vt:lpstr>
      <vt:lpstr>What is Tailored Care Management?</vt:lpstr>
      <vt:lpstr>How does it work?</vt:lpstr>
      <vt:lpstr>Eligibility  </vt:lpstr>
      <vt:lpstr>Eligibility (Continuation)  </vt:lpstr>
      <vt:lpstr>Eligibility  (Continuation)  </vt:lpstr>
      <vt:lpstr>Who is not eligible? </vt:lpstr>
      <vt:lpstr>Tailored Care Management  Services</vt:lpstr>
      <vt:lpstr>Tailored Care Managers</vt:lpstr>
      <vt:lpstr>How your Tailored Care Manager can help you</vt:lpstr>
      <vt:lpstr>Tailored Care Managers work to give you personalized help:</vt:lpstr>
      <vt:lpstr>Get  Tailored  Care Management Today</vt:lpstr>
      <vt:lpstr>ALT SLIDES</vt:lpstr>
      <vt:lpstr>Tailored Care Managers give you personalized help for intellectual/developmental  disabilities</vt:lpstr>
      <vt:lpstr>Tailored Care Managers give you personalized help for traumatic brain injuries:</vt:lpstr>
      <vt:lpstr>Tailored Care Managers give you personalized help for addiction recovery: </vt:lpstr>
      <vt:lpstr>Tailored Care Managers give you personalized help for better mental health: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Tailored Plan_Reusable Slide Deck</dc:title>
  <dc:creator>Batton, Kathleen</dc:creator>
  <cp:revision>5</cp:revision>
  <cp:lastPrinted>2023-08-09T12:10:27Z</cp:lastPrinted>
  <dcterms:created xsi:type="dcterms:W3CDTF">2020-05-12T11:47:08Z</dcterms:created>
  <dcterms:modified xsi:type="dcterms:W3CDTF">2024-08-15T20:04:46Z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0x0101002D27D5B4D75C6349BA7C8A04754834A3</vt:lpwstr>
  </property>
  <property fmtid="{D5CDD505-2E9C-101B-9397-08002B2CF9AE}" pid="3" name="MediaServiceImageTags">
    <vt:lpwstr/>
  </property>
  <property fmtid="{D5CDD505-2E9C-101B-9397-08002B2CF9AE}" pid="4" name="MSIP_Label_e571fd88-560f-4084-9cb7-508affb0fddd_Enabled">
    <vt:lpwstr>true</vt:lpwstr>
  </property>
  <property fmtid="{D5CDD505-2E9C-101B-9397-08002B2CF9AE}" pid="5" name="MSIP_Label_e571fd88-560f-4084-9cb7-508affb0fddd_SetDate">
    <vt:lpwstr>2023-08-02T18:31:22Z</vt:lpwstr>
  </property>
  <property fmtid="{D5CDD505-2E9C-101B-9397-08002B2CF9AE}" pid="6" name="MSIP_Label_e571fd88-560f-4084-9cb7-508affb0fddd_Method">
    <vt:lpwstr>Standard</vt:lpwstr>
  </property>
  <property fmtid="{D5CDD505-2E9C-101B-9397-08002B2CF9AE}" pid="7" name="MSIP_Label_e571fd88-560f-4084-9cb7-508affb0fddd_Name">
    <vt:lpwstr>Public 🌐</vt:lpwstr>
  </property>
  <property fmtid="{D5CDD505-2E9C-101B-9397-08002B2CF9AE}" pid="8" name="MSIP_Label_e571fd88-560f-4084-9cb7-508affb0fddd_SiteId">
    <vt:lpwstr>bfdc8655-8252-40a1-bcb6-80c2945e198e</vt:lpwstr>
  </property>
  <property fmtid="{D5CDD505-2E9C-101B-9397-08002B2CF9AE}" pid="9" name="MSIP_Label_e571fd88-560f-4084-9cb7-508affb0fddd_ActionId">
    <vt:lpwstr>b8eda55d-bb67-4478-9016-5cab0ffd11d4</vt:lpwstr>
  </property>
  <property fmtid="{D5CDD505-2E9C-101B-9397-08002B2CF9AE}" pid="10" name="MSIP_Label_e571fd88-560f-4084-9cb7-508affb0fddd_ContentBits">
    <vt:lpwstr>0</vt:lpwstr>
  </property>
</Properties>
</file>