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3"/>
  </p:notesMasterIdLst>
  <p:sldIdLst>
    <p:sldId id="256" r:id="rId5"/>
    <p:sldId id="2147376866" r:id="rId6"/>
    <p:sldId id="2147478960" r:id="rId7"/>
    <p:sldId id="259" r:id="rId8"/>
    <p:sldId id="261" r:id="rId9"/>
    <p:sldId id="262" r:id="rId10"/>
    <p:sldId id="2147478961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</p:sldIdLst>
  <p:sldSz cx="12192000" cy="6858000"/>
  <p:notesSz cx="7010400" cy="9296400"/>
  <p:embeddedFontLst>
    <p:embeddedFont>
      <p:font typeface="Arial Black" panose="020B0A04020102020204" pitchFamily="34" charset="0"/>
      <p:regular r:id="rId24"/>
      <p:bold r:id="rId25"/>
    </p:embeddedFont>
    <p:embeddedFont>
      <p:font typeface="Montserrat" panose="00000500000000000000" pitchFamily="2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5" roundtripDataSignature="AMtx7miB84LC4rhB8+HJMrDrW16QPPdihQ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CA333B0-E60C-92AB-1BAC-77F3A43D691C}" name="Meade, Jennifer" initials="MJ" userId="S::jennifer.meade@dhhs.nc.gov::c9a86a1e-3e10-4e85-a83e-9af8a67cd6a8" providerId="AD"/>
  <p188:author id="{E540D8B3-2531-0E2F-3560-BB9A8A488557}" name="Greenspun, Iris" initials="GI" userId="S::iris.greenspun@dhhs.nc.gov::633e7056-f6da-4404-b522-8f8d025d4f4c" providerId="AD"/>
  <p188:author id="{A671A9C2-7416-2CAA-4D0E-8DD88848ECFE}" name="Rebecca Diaz-Castrejon" initials="RD" userId="S::rebecca_neimandcollaborative.com#ext#@ncconnect.onmicrosoft.com::2e9df2d5-df92-4e5c-ad51-805d35800e25" providerId="AD"/>
  <p188:author id="{BA398AC7-22D6-57C1-629A-0BD6DD0BD88D}" name="Crosbie, Kelly M" initials="CM" userId="S::kelly.crosbie@dhhs.nc.gov::2bd84adc-f031-4e18-9c12-8d5d4075eccd" providerId="AD"/>
  <p188:author id="{A7012EFD-035A-361B-3FA6-3BCFD2340AB0}" name="Urbina, Jeydri" initials="UJ" userId="S::jeydri.urbina@dhhs.nc.gov::0267e127-0673-41b1-9ab4-5bcc2ad758c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94CE88-1413-B477-9CB5-78740DC92054}" v="22" dt="2024-08-15T14:30:37.886"/>
    <p1510:client id="{1B6499B0-34A8-817F-BB27-8DAC085D5830}" v="136" dt="2024-08-15T05:26:47.101"/>
    <p1510:client id="{2A0EEB74-188E-6FCB-2A13-FA7D894B680D}" v="71" dt="2024-08-15T12:48:00.492"/>
    <p1510:client id="{BB910754-D4FF-B791-7C78-D94C112CA3A6}" v="222" dt="2024-08-15T05:16:44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42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5" Type="http://customschemas.google.com/relationships/presentationmetadata" Target="meta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ebecca Diaz-Castrejon" userId="S::rebecca_neimandcollaborative.com#ext#@ncconnect.onmicrosoft.com::2e9df2d5-df92-4e5c-ad51-805d35800e25" providerId="AD" clId="Web-{BB910754-D4FF-B791-7C78-D94C112CA3A6}"/>
    <pc:docChg chg="modSld">
      <pc:chgData name="Rebecca Diaz-Castrejon" userId="S::rebecca_neimandcollaborative.com#ext#@ncconnect.onmicrosoft.com::2e9df2d5-df92-4e5c-ad51-805d35800e25" providerId="AD" clId="Web-{BB910754-D4FF-B791-7C78-D94C112CA3A6}" dt="2024-08-15T05:16:44.666" v="139" actId="20577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BB910754-D4FF-B791-7C78-D94C112CA3A6}" dt="2024-08-15T05:12:51.145" v="38" actId="1076"/>
        <pc:sldMkLst>
          <pc:docMk/>
          <pc:sldMk cId="0" sldId="259"/>
        </pc:sldMkLst>
        <pc:spChg chg="mod">
          <ac:chgData name="Rebecca Diaz-Castrejon" userId="S::rebecca_neimandcollaborative.com#ext#@ncconnect.onmicrosoft.com::2e9df2d5-df92-4e5c-ad51-805d35800e25" providerId="AD" clId="Web-{BB910754-D4FF-B791-7C78-D94C112CA3A6}" dt="2024-08-15T05:12:18.081" v="35" actId="1076"/>
          <ac:spMkLst>
            <pc:docMk/>
            <pc:sldMk cId="0" sldId="259"/>
            <ac:spMk id="12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B910754-D4FF-B791-7C78-D94C112CA3A6}" dt="2024-08-15T05:12:06.331" v="34" actId="1076"/>
          <ac:spMkLst>
            <pc:docMk/>
            <pc:sldMk cId="0" sldId="259"/>
            <ac:spMk id="13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B910754-D4FF-B791-7C78-D94C112CA3A6}" dt="2024-08-15T05:12:00.925" v="32" actId="1076"/>
          <ac:spMkLst>
            <pc:docMk/>
            <pc:sldMk cId="0" sldId="259"/>
            <ac:spMk id="133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BB910754-D4FF-B791-7C78-D94C112CA3A6}" dt="2024-08-15T05:12:51.145" v="38" actId="1076"/>
          <ac:picMkLst>
            <pc:docMk/>
            <pc:sldMk cId="0" sldId="259"/>
            <ac:picMk id="127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BB910754-D4FF-B791-7C78-D94C112CA3A6}" dt="2024-08-15T05:12:46.723" v="37" actId="1076"/>
          <ac:picMkLst>
            <pc:docMk/>
            <pc:sldMk cId="0" sldId="259"/>
            <ac:picMk id="129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BB910754-D4FF-B791-7C78-D94C112CA3A6}" dt="2024-08-15T05:12:42.644" v="36" actId="1076"/>
          <ac:picMkLst>
            <pc:docMk/>
            <pc:sldMk cId="0" sldId="259"/>
            <ac:picMk id="131" creationId="{00000000-0000-0000-0000-00000000000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BB910754-D4FF-B791-7C78-D94C112CA3A6}" dt="2024-08-15T05:15:16.758" v="81" actId="20577"/>
        <pc:sldMkLst>
          <pc:docMk/>
          <pc:sldMk cId="0" sldId="261"/>
        </pc:sldMkLst>
        <pc:spChg chg="mod">
          <ac:chgData name="Rebecca Diaz-Castrejon" userId="S::rebecca_neimandcollaborative.com#ext#@ncconnect.onmicrosoft.com::2e9df2d5-df92-4e5c-ad51-805d35800e25" providerId="AD" clId="Web-{BB910754-D4FF-B791-7C78-D94C112CA3A6}" dt="2024-08-15T05:15:16.758" v="81" actId="20577"/>
          <ac:spMkLst>
            <pc:docMk/>
            <pc:sldMk cId="0" sldId="261"/>
            <ac:spMk id="159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BB910754-D4FF-B791-7C78-D94C112CA3A6}" dt="2024-08-15T05:16:44.666" v="139" actId="20577"/>
        <pc:sldMkLst>
          <pc:docMk/>
          <pc:sldMk cId="0" sldId="264"/>
        </pc:sldMkLst>
        <pc:spChg chg="mod">
          <ac:chgData name="Rebecca Diaz-Castrejon" userId="S::rebecca_neimandcollaborative.com#ext#@ncconnect.onmicrosoft.com::2e9df2d5-df92-4e5c-ad51-805d35800e25" providerId="AD" clId="Web-{BB910754-D4FF-B791-7C78-D94C112CA3A6}" dt="2024-08-15T05:16:44.666" v="139" actId="20577"/>
          <ac:spMkLst>
            <pc:docMk/>
            <pc:sldMk cId="0" sldId="264"/>
            <ac:spMk id="231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BB910754-D4FF-B791-7C78-D94C112CA3A6}" dt="2024-08-15T05:10:33.204" v="30" actId="20577"/>
        <pc:sldMkLst>
          <pc:docMk/>
          <pc:sldMk cId="0" sldId="269"/>
        </pc:sldMkLst>
        <pc:spChg chg="mod">
          <ac:chgData name="Rebecca Diaz-Castrejon" userId="S::rebecca_neimandcollaborative.com#ext#@ncconnect.onmicrosoft.com::2e9df2d5-df92-4e5c-ad51-805d35800e25" providerId="AD" clId="Web-{BB910754-D4FF-B791-7C78-D94C112CA3A6}" dt="2024-08-15T05:10:12.985" v="28" actId="20577"/>
          <ac:spMkLst>
            <pc:docMk/>
            <pc:sldMk cId="0" sldId="269"/>
            <ac:spMk id="35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BB910754-D4FF-B791-7C78-D94C112CA3A6}" dt="2024-08-15T05:10:33.204" v="30" actId="20577"/>
          <ac:spMkLst>
            <pc:docMk/>
            <pc:sldMk cId="0" sldId="269"/>
            <ac:spMk id="353" creationId="{00000000-0000-0000-0000-000000000000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1B6499B0-34A8-817F-BB27-8DAC085D5830}"/>
    <pc:docChg chg="modSld">
      <pc:chgData name="Rebecca Diaz-Castrejon" userId="S::rebecca_neimandcollaborative.com#ext#@ncconnect.onmicrosoft.com::2e9df2d5-df92-4e5c-ad51-805d35800e25" providerId="AD" clId="Web-{1B6499B0-34A8-817F-BB27-8DAC085D5830}" dt="2024-08-15T05:26:44.601" v="67" actId="20577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1B6499B0-34A8-817F-BB27-8DAC085D5830}" dt="2024-08-15T05:24:04.146" v="26" actId="20577"/>
        <pc:sldMkLst>
          <pc:docMk/>
          <pc:sldMk cId="0" sldId="256"/>
        </pc:sldMkLst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4:04.146" v="26" actId="20577"/>
          <ac:spMkLst>
            <pc:docMk/>
            <pc:sldMk cId="0" sldId="256"/>
            <ac:spMk id="90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1B6499B0-34A8-817F-BB27-8DAC085D5830}" dt="2024-08-15T05:24:32.849" v="31" actId="20577"/>
        <pc:sldMkLst>
          <pc:docMk/>
          <pc:sldMk cId="0" sldId="259"/>
        </pc:sldMkLst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4:32.849" v="31" actId="20577"/>
          <ac:spMkLst>
            <pc:docMk/>
            <pc:sldMk cId="0" sldId="259"/>
            <ac:spMk id="133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1B6499B0-34A8-817F-BB27-8DAC085D5830}" dt="2024-08-15T05:24:45.787" v="33" actId="20577"/>
        <pc:sldMkLst>
          <pc:docMk/>
          <pc:sldMk cId="0" sldId="261"/>
        </pc:sldMkLst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4:45.787" v="33" actId="20577"/>
          <ac:spMkLst>
            <pc:docMk/>
            <pc:sldMk cId="0" sldId="261"/>
            <ac:spMk id="159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1B6499B0-34A8-817F-BB27-8DAC085D5830}" dt="2024-08-15T05:26:13.226" v="63" actId="20577"/>
        <pc:sldMkLst>
          <pc:docMk/>
          <pc:sldMk cId="0" sldId="266"/>
        </pc:sldMkLst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5:37.928" v="42" actId="20577"/>
          <ac:spMkLst>
            <pc:docMk/>
            <pc:sldMk cId="0" sldId="266"/>
            <ac:spMk id="4" creationId="{0A6C46ED-9A4B-A051-C455-D86D4F3ED5B7}"/>
          </ac:spMkLst>
        </pc:spChg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5:18.506" v="35" actId="20577"/>
          <ac:spMkLst>
            <pc:docMk/>
            <pc:sldMk cId="0" sldId="266"/>
            <ac:spMk id="24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5:32.741" v="39" actId="20577"/>
          <ac:spMkLst>
            <pc:docMk/>
            <pc:sldMk cId="0" sldId="266"/>
            <ac:spMk id="25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6:13.226" v="63" actId="20577"/>
          <ac:spMkLst>
            <pc:docMk/>
            <pc:sldMk cId="0" sldId="266"/>
            <ac:spMk id="25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5:56.960" v="50" actId="20577"/>
          <ac:spMkLst>
            <pc:docMk/>
            <pc:sldMk cId="0" sldId="266"/>
            <ac:spMk id="255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1B6499B0-34A8-817F-BB27-8DAC085D5830}" dt="2024-08-15T05:26:23.054" v="65" actId="20577"/>
        <pc:sldMkLst>
          <pc:docMk/>
          <pc:sldMk cId="0" sldId="267"/>
        </pc:sldMkLst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6:23.054" v="65" actId="20577"/>
          <ac:spMkLst>
            <pc:docMk/>
            <pc:sldMk cId="0" sldId="267"/>
            <ac:spMk id="265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1B6499B0-34A8-817F-BB27-8DAC085D5830}" dt="2024-08-15T05:26:44.601" v="67" actId="20577"/>
        <pc:sldMkLst>
          <pc:docMk/>
          <pc:sldMk cId="0" sldId="268"/>
        </pc:sldMkLst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6:44.601" v="67" actId="20577"/>
          <ac:spMkLst>
            <pc:docMk/>
            <pc:sldMk cId="0" sldId="268"/>
            <ac:spMk id="338" creationId="{00000000-0000-0000-0000-000000000000}"/>
          </ac:spMkLst>
        </pc:spChg>
      </pc:sldChg>
      <pc:sldChg chg="addSp modSp">
        <pc:chgData name="Rebecca Diaz-Castrejon" userId="S::rebecca_neimandcollaborative.com#ext#@ncconnect.onmicrosoft.com::2e9df2d5-df92-4e5c-ad51-805d35800e25" providerId="AD" clId="Web-{1B6499B0-34A8-817F-BB27-8DAC085D5830}" dt="2024-08-15T05:23:28.286" v="23" actId="20577"/>
        <pc:sldMkLst>
          <pc:docMk/>
          <pc:sldMk cId="0" sldId="269"/>
        </pc:sldMkLst>
        <pc:spChg chg="add mod">
          <ac:chgData name="Rebecca Diaz-Castrejon" userId="S::rebecca_neimandcollaborative.com#ext#@ncconnect.onmicrosoft.com::2e9df2d5-df92-4e5c-ad51-805d35800e25" providerId="AD" clId="Web-{1B6499B0-34A8-817F-BB27-8DAC085D5830}" dt="2024-08-15T05:23:10.708" v="19" actId="1076"/>
          <ac:spMkLst>
            <pc:docMk/>
            <pc:sldMk cId="0" sldId="269"/>
            <ac:spMk id="2" creationId="{299BC96B-B6E5-CCC4-68FA-58D88BA773B7}"/>
          </ac:spMkLst>
        </pc:spChg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2:22.607" v="1"/>
          <ac:spMkLst>
            <pc:docMk/>
            <pc:sldMk cId="0" sldId="269"/>
            <ac:spMk id="34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3:28.286" v="23" actId="20577"/>
          <ac:spMkLst>
            <pc:docMk/>
            <pc:sldMk cId="0" sldId="269"/>
            <ac:spMk id="347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1B6499B0-34A8-817F-BB27-8DAC085D5830}" dt="2024-08-15T05:24:12.630" v="28" actId="20577"/>
        <pc:sldMkLst>
          <pc:docMk/>
          <pc:sldMk cId="1282052852" sldId="2147478960"/>
        </pc:sldMkLst>
        <pc:spChg chg="mod">
          <ac:chgData name="Rebecca Diaz-Castrejon" userId="S::rebecca_neimandcollaborative.com#ext#@ncconnect.onmicrosoft.com::2e9df2d5-df92-4e5c-ad51-805d35800e25" providerId="AD" clId="Web-{1B6499B0-34A8-817F-BB27-8DAC085D5830}" dt="2024-08-15T05:24:12.630" v="28" actId="20577"/>
          <ac:spMkLst>
            <pc:docMk/>
            <pc:sldMk cId="1282052852" sldId="2147478960"/>
            <ac:spMk id="26" creationId="{00000000-0000-0000-0000-000000000000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438F29DA-711B-CD7B-7FCF-E637D8C08668}"/>
    <pc:docChg chg="modSld">
      <pc:chgData name="Rebecca Diaz-Castrejon" userId="S::rebecca_neimandcollaborative.com#ext#@ncconnect.onmicrosoft.com::2e9df2d5-df92-4e5c-ad51-805d35800e25" providerId="AD" clId="Web-{438F29DA-711B-CD7B-7FCF-E637D8C08668}" dt="2024-08-12T00:11:00.417" v="1072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438F29DA-711B-CD7B-7FCF-E637D8C08668}" dt="2024-08-12T00:06:14.192" v="1016"/>
        <pc:sldMkLst>
          <pc:docMk/>
          <pc:sldMk cId="0" sldId="256"/>
        </pc:sldMkLst>
        <pc:spChg chg="mod">
          <ac:chgData name="Rebecca Diaz-Castrejon" userId="S::rebecca_neimandcollaborative.com#ext#@ncconnect.onmicrosoft.com::2e9df2d5-df92-4e5c-ad51-805d35800e25" providerId="AD" clId="Web-{438F29DA-711B-CD7B-7FCF-E637D8C08668}" dt="2024-08-12T00:06:14.192" v="1016"/>
          <ac:spMkLst>
            <pc:docMk/>
            <pc:sldMk cId="0" sldId="256"/>
            <ac:spMk id="3" creationId="{D8842AF3-0770-5702-4886-922B280EF765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2T00:06:09.832" v="1015"/>
          <ac:spMkLst>
            <pc:docMk/>
            <pc:sldMk cId="0" sldId="256"/>
            <ac:spMk id="86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2T00:08:14.304" v="1043"/>
        <pc:sldMkLst>
          <pc:docMk/>
          <pc:sldMk cId="0" sldId="259"/>
        </pc:sldMkLst>
        <pc:spChg chg="mod">
          <ac:chgData name="Rebecca Diaz-Castrejon" userId="S::rebecca_neimandcollaborative.com#ext#@ncconnect.onmicrosoft.com::2e9df2d5-df92-4e5c-ad51-805d35800e25" providerId="AD" clId="Web-{438F29DA-711B-CD7B-7FCF-E637D8C08668}" dt="2024-08-12T00:07:44.272" v="1035"/>
          <ac:spMkLst>
            <pc:docMk/>
            <pc:sldMk cId="0" sldId="259"/>
            <ac:spMk id="123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438F29DA-711B-CD7B-7FCF-E637D8C08668}" dt="2024-08-12T00:08:14.304" v="1043"/>
          <ac:grpSpMkLst>
            <pc:docMk/>
            <pc:sldMk cId="0" sldId="259"/>
            <ac:grpSpMk id="5" creationId="{5818E57F-D45B-BD8C-E499-BC97BC53BE13}"/>
          </ac:grpSpMkLst>
        </pc:grp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7:47.334" v="1036"/>
          <ac:picMkLst>
            <pc:docMk/>
            <pc:sldMk cId="0" sldId="259"/>
            <ac:picMk id="126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7:49.959" v="1037"/>
          <ac:picMkLst>
            <pc:docMk/>
            <pc:sldMk cId="0" sldId="259"/>
            <ac:picMk id="127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7:52.616" v="1038"/>
          <ac:picMkLst>
            <pc:docMk/>
            <pc:sldMk cId="0" sldId="259"/>
            <ac:picMk id="129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7:55.350" v="1039"/>
          <ac:picMkLst>
            <pc:docMk/>
            <pc:sldMk cId="0" sldId="259"/>
            <ac:picMk id="131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8:02.975" v="1041"/>
          <ac:picMkLst>
            <pc:docMk/>
            <pc:sldMk cId="0" sldId="259"/>
            <ac:picMk id="132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8:07.054" v="1042"/>
          <ac:picMkLst>
            <pc:docMk/>
            <pc:sldMk cId="0" sldId="259"/>
            <ac:picMk id="134" creationId="{00000000-0000-0000-0000-00000000000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2T00:08:56.352" v="1049"/>
        <pc:sldMkLst>
          <pc:docMk/>
          <pc:sldMk cId="0" sldId="261"/>
        </pc:sldMkLst>
        <pc:spChg chg="mod">
          <ac:chgData name="Rebecca Diaz-Castrejon" userId="S::rebecca_neimandcollaborative.com#ext#@ncconnect.onmicrosoft.com::2e9df2d5-df92-4e5c-ad51-805d35800e25" providerId="AD" clId="Web-{438F29DA-711B-CD7B-7FCF-E637D8C08668}" dt="2024-08-12T00:08:29.898" v="1044"/>
          <ac:spMkLst>
            <pc:docMk/>
            <pc:sldMk cId="0" sldId="261"/>
            <ac:spMk id="155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438F29DA-711B-CD7B-7FCF-E637D8C08668}" dt="2024-08-12T00:08:56.352" v="1049"/>
          <ac:grpSpMkLst>
            <pc:docMk/>
            <pc:sldMk cId="0" sldId="261"/>
            <ac:grpSpMk id="161" creationId="{00000000-0000-0000-0000-000000000000}"/>
          </ac:grpSpMkLst>
        </pc:grp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2T00:09:16.899" v="1054"/>
        <pc:sldMkLst>
          <pc:docMk/>
          <pc:sldMk cId="0" sldId="262"/>
        </pc:sldMkLst>
        <pc:spChg chg="mod">
          <ac:chgData name="Rebecca Diaz-Castrejon" userId="S::rebecca_neimandcollaborative.com#ext#@ncconnect.onmicrosoft.com::2e9df2d5-df92-4e5c-ad51-805d35800e25" providerId="AD" clId="Web-{438F29DA-711B-CD7B-7FCF-E637D8C08668}" dt="2024-08-12T00:09:01.164" v="1050"/>
          <ac:spMkLst>
            <pc:docMk/>
            <pc:sldMk cId="0" sldId="262"/>
            <ac:spMk id="177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08.102" v="1051"/>
          <ac:picMkLst>
            <pc:docMk/>
            <pc:sldMk cId="0" sldId="262"/>
            <ac:picMk id="6" creationId="{95B9907A-0063-234E-66E3-96DEDFB89309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10.789" v="1052"/>
          <ac:picMkLst>
            <pc:docMk/>
            <pc:sldMk cId="0" sldId="262"/>
            <ac:picMk id="7" creationId="{5A1D012C-BA00-4508-AAC0-8D95D7AF2376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13.555" v="1053"/>
          <ac:picMkLst>
            <pc:docMk/>
            <pc:sldMk cId="0" sldId="262"/>
            <ac:picMk id="8" creationId="{790B01BE-6B60-9B1A-58A8-5E5FB53E7DF1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16.899" v="1054"/>
          <ac:picMkLst>
            <pc:docMk/>
            <pc:sldMk cId="0" sldId="262"/>
            <ac:picMk id="9" creationId="{BE12AFCD-F089-2039-507E-7848B3E2C1D6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2T00:10:36.088" v="1067"/>
        <pc:sldMkLst>
          <pc:docMk/>
          <pc:sldMk cId="0" sldId="264"/>
        </pc:sldMkLst>
        <pc:spChg chg="mod">
          <ac:chgData name="Rebecca Diaz-Castrejon" userId="S::rebecca_neimandcollaborative.com#ext#@ncconnect.onmicrosoft.com::2e9df2d5-df92-4e5c-ad51-805d35800e25" providerId="AD" clId="Web-{438F29DA-711B-CD7B-7FCF-E637D8C08668}" dt="2024-08-12T00:10:10.353" v="1065"/>
          <ac:spMkLst>
            <pc:docMk/>
            <pc:sldMk cId="0" sldId="264"/>
            <ac:spMk id="2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2T00:10:17.728" v="1066"/>
          <ac:spMkLst>
            <pc:docMk/>
            <pc:sldMk cId="0" sldId="264"/>
            <ac:spMk id="226" creationId="{00000000-0000-0000-0000-000000000000}"/>
          </ac:spMkLst>
        </pc:spChg>
        <pc:cxnChg chg="mod">
          <ac:chgData name="Rebecca Diaz-Castrejon" userId="S::rebecca_neimandcollaborative.com#ext#@ncconnect.onmicrosoft.com::2e9df2d5-df92-4e5c-ad51-805d35800e25" providerId="AD" clId="Web-{438F29DA-711B-CD7B-7FCF-E637D8C08668}" dt="2024-08-12T00:10:36.088" v="1067"/>
          <ac:cxnSpMkLst>
            <pc:docMk/>
            <pc:sldMk cId="0" sldId="264"/>
            <ac:cxnSpMk id="227" creationId="{00000000-0000-0000-0000-000000000000}"/>
          </ac:cxnSpMkLst>
        </pc:cxn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2T00:10:50.995" v="1070"/>
        <pc:sldMkLst>
          <pc:docMk/>
          <pc:sldMk cId="0" sldId="265"/>
        </pc:sldMkLst>
        <pc:grpChg chg="mod">
          <ac:chgData name="Rebecca Diaz-Castrejon" userId="S::rebecca_neimandcollaborative.com#ext#@ncconnect.onmicrosoft.com::2e9df2d5-df92-4e5c-ad51-805d35800e25" providerId="AD" clId="Web-{438F29DA-711B-CD7B-7FCF-E637D8C08668}" dt="2024-08-12T00:10:50.995" v="1070"/>
          <ac:grpSpMkLst>
            <pc:docMk/>
            <pc:sldMk cId="0" sldId="265"/>
            <ac:grpSpMk id="5" creationId="{D9739997-1B65-3720-49B7-1F7CD99DB447}"/>
          </ac:grpSpMkLst>
        </pc:grp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10:39.557" v="1068"/>
          <ac:picMkLst>
            <pc:docMk/>
            <pc:sldMk cId="0" sldId="265"/>
            <ac:picMk id="239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10:42.432" v="1069"/>
          <ac:picMkLst>
            <pc:docMk/>
            <pc:sldMk cId="0" sldId="265"/>
            <ac:picMk id="240" creationId="{00000000-0000-0000-0000-000000000000}"/>
          </ac:picMkLst>
        </pc:picChg>
      </pc:sldChg>
      <pc:sldChg chg="addSp delSp modSp">
        <pc:chgData name="Rebecca Diaz-Castrejon" userId="S::rebecca_neimandcollaborative.com#ext#@ncconnect.onmicrosoft.com::2e9df2d5-df92-4e5c-ad51-805d35800e25" providerId="AD" clId="Web-{438F29DA-711B-CD7B-7FCF-E637D8C08668}" dt="2024-08-12T00:11:00.417" v="1072"/>
        <pc:sldMkLst>
          <pc:docMk/>
          <pc:sldMk cId="0" sldId="266"/>
        </pc:sldMkLst>
        <pc:spChg chg="add del mod">
          <ac:chgData name="Rebecca Diaz-Castrejon" userId="S::rebecca_neimandcollaborative.com#ext#@ncconnect.onmicrosoft.com::2e9df2d5-df92-4e5c-ad51-805d35800e25" providerId="AD" clId="Web-{438F29DA-711B-CD7B-7FCF-E637D8C08668}" dt="2024-08-11T20:16:38.523" v="76"/>
          <ac:spMkLst>
            <pc:docMk/>
            <pc:sldMk cId="0" sldId="266"/>
            <ac:spMk id="2" creationId="{77F77CFE-DDD4-FA07-20DB-55A84394A864}"/>
          </ac:spMkLst>
        </pc:spChg>
        <pc:spChg chg="add del mod">
          <ac:chgData name="Rebecca Diaz-Castrejon" userId="S::rebecca_neimandcollaborative.com#ext#@ncconnect.onmicrosoft.com::2e9df2d5-df92-4e5c-ad51-805d35800e25" providerId="AD" clId="Web-{438F29DA-711B-CD7B-7FCF-E637D8C08668}" dt="2024-08-11T20:16:43.351" v="79"/>
          <ac:spMkLst>
            <pc:docMk/>
            <pc:sldMk cId="0" sldId="266"/>
            <ac:spMk id="3" creationId="{B368E180-5161-BC23-03BB-876CA9A255B0}"/>
          </ac:spMkLst>
        </pc:spChg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0:21:28.623" v="174" actId="1076"/>
          <ac:spMkLst>
            <pc:docMk/>
            <pc:sldMk cId="0" sldId="266"/>
            <ac:spMk id="4" creationId="{0A6C46ED-9A4B-A051-C455-D86D4F3ED5B7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2T00:11:00.417" v="1072"/>
          <ac:spMkLst>
            <pc:docMk/>
            <pc:sldMk cId="0" sldId="266"/>
            <ac:spMk id="24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23:27.313" v="209" actId="20577"/>
          <ac:spMkLst>
            <pc:docMk/>
            <pc:sldMk cId="0" sldId="266"/>
            <ac:spMk id="24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21:33.389" v="179" actId="1076"/>
          <ac:spMkLst>
            <pc:docMk/>
            <pc:sldMk cId="0" sldId="266"/>
            <ac:spMk id="24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21:28.373" v="170" actId="1076"/>
          <ac:spMkLst>
            <pc:docMk/>
            <pc:sldMk cId="0" sldId="266"/>
            <ac:spMk id="25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21:28.717" v="176" actId="1076"/>
          <ac:spMkLst>
            <pc:docMk/>
            <pc:sldMk cId="0" sldId="266"/>
            <ac:spMk id="251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438F29DA-711B-CD7B-7FCF-E637D8C08668}" dt="2024-08-11T20:16:34.914" v="72"/>
          <ac:spMkLst>
            <pc:docMk/>
            <pc:sldMk cId="0" sldId="266"/>
            <ac:spMk id="25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21:28.670" v="175" actId="1076"/>
          <ac:spMkLst>
            <pc:docMk/>
            <pc:sldMk cId="0" sldId="266"/>
            <ac:spMk id="255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10:57.448" v="1071"/>
          <ac:picMkLst>
            <pc:docMk/>
            <pc:sldMk cId="0" sldId="266"/>
            <ac:picMk id="246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1T20:21:28.435" v="171" actId="1076"/>
          <ac:picMkLst>
            <pc:docMk/>
            <pc:sldMk cId="0" sldId="266"/>
            <ac:picMk id="252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1T20:21:28.545" v="172" actId="1076"/>
          <ac:picMkLst>
            <pc:docMk/>
            <pc:sldMk cId="0" sldId="266"/>
            <ac:picMk id="254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1T20:21:28.592" v="173" actId="1076"/>
          <ac:picMkLst>
            <pc:docMk/>
            <pc:sldMk cId="0" sldId="266"/>
            <ac:picMk id="256" creationId="{00000000-0000-0000-0000-000000000000}"/>
          </ac:picMkLst>
        </pc:picChg>
      </pc:sldChg>
      <pc:sldChg chg="addSp delSp modSp">
        <pc:chgData name="Rebecca Diaz-Castrejon" userId="S::rebecca_neimandcollaborative.com#ext#@ncconnect.onmicrosoft.com::2e9df2d5-df92-4e5c-ad51-805d35800e25" providerId="AD" clId="Web-{438F29DA-711B-CD7B-7FCF-E637D8C08668}" dt="2024-08-11T20:38:33.059" v="390" actId="1076"/>
        <pc:sldMkLst>
          <pc:docMk/>
          <pc:sldMk cId="0" sldId="267"/>
        </pc:sldMkLst>
        <pc:s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spMkLst>
            <pc:docMk/>
            <pc:sldMk cId="0" sldId="267"/>
            <ac:spMk id="9" creationId="{3F0F33AB-D0E3-56CB-ABB8-C580A0F7CBD4}"/>
          </ac:spMkLst>
        </pc:spChg>
        <pc:s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spMkLst>
            <pc:docMk/>
            <pc:sldMk cId="0" sldId="267"/>
            <ac:spMk id="10" creationId="{D1E46A2E-9AED-39DF-9D9E-D369EA366180}"/>
          </ac:spMkLst>
        </pc:spChg>
        <pc:s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spMkLst>
            <pc:docMk/>
            <pc:sldMk cId="0" sldId="267"/>
            <ac:spMk id="14" creationId="{CAA8A215-92C8-7B4D-306C-3FD196ABCA7D}"/>
          </ac:spMkLst>
        </pc:spChg>
        <pc:s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spMkLst>
            <pc:docMk/>
            <pc:sldMk cId="0" sldId="267"/>
            <ac:spMk id="15" creationId="{A1771292-C599-1E5B-6F2D-B6A73B9D6DC8}"/>
          </ac:spMkLst>
        </pc:spChg>
        <pc:s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spMkLst>
            <pc:docMk/>
            <pc:sldMk cId="0" sldId="267"/>
            <ac:spMk id="19" creationId="{A63F5840-999E-3BBD-F69F-AACB8609AA70}"/>
          </ac:spMkLst>
        </pc:spChg>
        <pc:s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spMkLst>
            <pc:docMk/>
            <pc:sldMk cId="0" sldId="267"/>
            <ac:spMk id="20" creationId="{B1673143-46A6-D464-F52F-FBE19B3183E0}"/>
          </ac:spMkLst>
        </pc:spChg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0:36:52.651" v="361" actId="1076"/>
          <ac:spMkLst>
            <pc:docMk/>
            <pc:sldMk cId="0" sldId="267"/>
            <ac:spMk id="22" creationId="{D9C89468-65D4-D50B-EB54-B3212D0C0AB8}"/>
          </ac:spMkLst>
        </pc:spChg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0:36:52.666" v="362" actId="1076"/>
          <ac:spMkLst>
            <pc:docMk/>
            <pc:sldMk cId="0" sldId="267"/>
            <ac:spMk id="23" creationId="{1F850255-1E3C-B8E3-DBEC-88CFB08C0096}"/>
          </ac:spMkLst>
        </pc:spChg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0:36:52.682" v="363" actId="1076"/>
          <ac:spMkLst>
            <pc:docMk/>
            <pc:sldMk cId="0" sldId="267"/>
            <ac:spMk id="24" creationId="{2AE17728-34E2-A0C1-ABEF-7ABED0590EBA}"/>
          </ac:spMkLst>
        </pc:spChg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0:36:52.697" v="364" actId="1076"/>
          <ac:spMkLst>
            <pc:docMk/>
            <pc:sldMk cId="0" sldId="267"/>
            <ac:spMk id="25" creationId="{6330F107-53E3-36D4-8633-4A89B066E892}"/>
          </ac:spMkLst>
        </pc:spChg>
        <pc:spChg chg="add">
          <ac:chgData name="Rebecca Diaz-Castrejon" userId="S::rebecca_neimandcollaborative.com#ext#@ncconnect.onmicrosoft.com::2e9df2d5-df92-4e5c-ad51-805d35800e25" providerId="AD" clId="Web-{438F29DA-711B-CD7B-7FCF-E637D8C08668}" dt="2024-08-11T20:31:14.269" v="327"/>
          <ac:spMkLst>
            <pc:docMk/>
            <pc:sldMk cId="0" sldId="267"/>
            <ac:spMk id="29" creationId="{1A961222-F804-328F-AD85-5E454186C7A0}"/>
          </ac:spMkLst>
        </pc:spChg>
        <pc:spChg chg="add">
          <ac:chgData name="Rebecca Diaz-Castrejon" userId="S::rebecca_neimandcollaborative.com#ext#@ncconnect.onmicrosoft.com::2e9df2d5-df92-4e5c-ad51-805d35800e25" providerId="AD" clId="Web-{438F29DA-711B-CD7B-7FCF-E637D8C08668}" dt="2024-08-11T20:31:14.269" v="327"/>
          <ac:spMkLst>
            <pc:docMk/>
            <pc:sldMk cId="0" sldId="267"/>
            <ac:spMk id="30" creationId="{29CDFD1E-A031-5F5D-35F3-E4A444A42B03}"/>
          </ac:spMkLst>
        </pc:spChg>
        <pc:spChg chg="add">
          <ac:chgData name="Rebecca Diaz-Castrejon" userId="S::rebecca_neimandcollaborative.com#ext#@ncconnect.onmicrosoft.com::2e9df2d5-df92-4e5c-ad51-805d35800e25" providerId="AD" clId="Web-{438F29DA-711B-CD7B-7FCF-E637D8C08668}" dt="2024-08-11T20:31:14.269" v="327"/>
          <ac:spMkLst>
            <pc:docMk/>
            <pc:sldMk cId="0" sldId="267"/>
            <ac:spMk id="31" creationId="{F9057F19-52E7-DB3A-CD21-E67DC32F1E5E}"/>
          </ac:spMkLst>
        </pc:spChg>
        <pc:spChg chg="add">
          <ac:chgData name="Rebecca Diaz-Castrejon" userId="S::rebecca_neimandcollaborative.com#ext#@ncconnect.onmicrosoft.com::2e9df2d5-df92-4e5c-ad51-805d35800e25" providerId="AD" clId="Web-{438F29DA-711B-CD7B-7FCF-E637D8C08668}" dt="2024-08-11T20:31:14.269" v="327"/>
          <ac:spMkLst>
            <pc:docMk/>
            <pc:sldMk cId="0" sldId="267"/>
            <ac:spMk id="32" creationId="{7E92ABE1-40D7-4B93-D2D5-5A56D262DDDD}"/>
          </ac:spMkLst>
        </pc:spChg>
        <pc:spChg chg="del topLvl">
          <ac:chgData name="Rebecca Diaz-Castrejon" userId="S::rebecca_neimandcollaborative.com#ext#@ncconnect.onmicrosoft.com::2e9df2d5-df92-4e5c-ad51-805d35800e25" providerId="AD" clId="Web-{438F29DA-711B-CD7B-7FCF-E637D8C08668}" dt="2024-08-11T20:31:12.081" v="326"/>
          <ac:spMkLst>
            <pc:docMk/>
            <pc:sldMk cId="0" sldId="267"/>
            <ac:spMk id="262" creationId="{00000000-0000-0000-0000-000000000000}"/>
          </ac:spMkLst>
        </pc:spChg>
        <pc:spChg chg="del topLvl">
          <ac:chgData name="Rebecca Diaz-Castrejon" userId="S::rebecca_neimandcollaborative.com#ext#@ncconnect.onmicrosoft.com::2e9df2d5-df92-4e5c-ad51-805d35800e25" providerId="AD" clId="Web-{438F29DA-711B-CD7B-7FCF-E637D8C08668}" dt="2024-08-11T20:31:12.081" v="325"/>
          <ac:spMkLst>
            <pc:docMk/>
            <pc:sldMk cId="0" sldId="267"/>
            <ac:spMk id="26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23:15.141" v="208" actId="20577"/>
          <ac:spMkLst>
            <pc:docMk/>
            <pc:sldMk cId="0" sldId="267"/>
            <ac:spMk id="26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24:18.970" v="236" actId="1076"/>
          <ac:spMkLst>
            <pc:docMk/>
            <pc:sldMk cId="0" sldId="267"/>
            <ac:spMk id="266" creationId="{00000000-0000-0000-0000-000000000000}"/>
          </ac:spMkLst>
        </pc:spChg>
        <pc:spChg chg="topLvl">
          <ac:chgData name="Rebecca Diaz-Castrejon" userId="S::rebecca_neimandcollaborative.com#ext#@ncconnect.onmicrosoft.com::2e9df2d5-df92-4e5c-ad51-805d35800e25" providerId="AD" clId="Web-{438F29DA-711B-CD7B-7FCF-E637D8C08668}" dt="2024-08-11T20:24:58.862" v="274"/>
          <ac:spMkLst>
            <pc:docMk/>
            <pc:sldMk cId="0" sldId="267"/>
            <ac:spMk id="268" creationId="{00000000-0000-0000-0000-000000000000}"/>
          </ac:spMkLst>
        </pc:spChg>
        <pc:spChg chg="topLvl">
          <ac:chgData name="Rebecca Diaz-Castrejon" userId="S::rebecca_neimandcollaborative.com#ext#@ncconnect.onmicrosoft.com::2e9df2d5-df92-4e5c-ad51-805d35800e25" providerId="AD" clId="Web-{438F29DA-711B-CD7B-7FCF-E637D8C08668}" dt="2024-08-11T20:24:58.862" v="274"/>
          <ac:spMkLst>
            <pc:docMk/>
            <pc:sldMk cId="0" sldId="267"/>
            <ac:spMk id="269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438F29DA-711B-CD7B-7FCF-E637D8C08668}" dt="2024-08-11T20:31:12.081" v="324"/>
          <ac:spMkLst>
            <pc:docMk/>
            <pc:sldMk cId="0" sldId="267"/>
            <ac:spMk id="271" creationId="{00000000-0000-0000-0000-000000000000}"/>
          </ac:spMkLst>
        </pc:spChg>
        <pc:spChg chg="topLvl">
          <ac:chgData name="Rebecca Diaz-Castrejon" userId="S::rebecca_neimandcollaborative.com#ext#@ncconnect.onmicrosoft.com::2e9df2d5-df92-4e5c-ad51-805d35800e25" providerId="AD" clId="Web-{438F29DA-711B-CD7B-7FCF-E637D8C08668}" dt="2024-08-11T20:24:58.893" v="275"/>
          <ac:spMkLst>
            <pc:docMk/>
            <pc:sldMk cId="0" sldId="267"/>
            <ac:spMk id="274" creationId="{00000000-0000-0000-0000-000000000000}"/>
          </ac:spMkLst>
        </pc:spChg>
        <pc:spChg chg="topLvl">
          <ac:chgData name="Rebecca Diaz-Castrejon" userId="S::rebecca_neimandcollaborative.com#ext#@ncconnect.onmicrosoft.com::2e9df2d5-df92-4e5c-ad51-805d35800e25" providerId="AD" clId="Web-{438F29DA-711B-CD7B-7FCF-E637D8C08668}" dt="2024-08-11T20:24:58.893" v="275"/>
          <ac:spMkLst>
            <pc:docMk/>
            <pc:sldMk cId="0" sldId="267"/>
            <ac:spMk id="275" creationId="{00000000-0000-0000-0000-000000000000}"/>
          </ac:spMkLst>
        </pc:spChg>
        <pc:spChg chg="topLvl">
          <ac:chgData name="Rebecca Diaz-Castrejon" userId="S::rebecca_neimandcollaborative.com#ext#@ncconnect.onmicrosoft.com::2e9df2d5-df92-4e5c-ad51-805d35800e25" providerId="AD" clId="Web-{438F29DA-711B-CD7B-7FCF-E637D8C08668}" dt="2024-08-11T20:24:58.924" v="276"/>
          <ac:spMkLst>
            <pc:docMk/>
            <pc:sldMk cId="0" sldId="267"/>
            <ac:spMk id="278" creationId="{00000000-0000-0000-0000-000000000000}"/>
          </ac:spMkLst>
        </pc:spChg>
        <pc:spChg chg="topLvl">
          <ac:chgData name="Rebecca Diaz-Castrejon" userId="S::rebecca_neimandcollaborative.com#ext#@ncconnect.onmicrosoft.com::2e9df2d5-df92-4e5c-ad51-805d35800e25" providerId="AD" clId="Web-{438F29DA-711B-CD7B-7FCF-E637D8C08668}" dt="2024-08-11T20:24:58.924" v="276"/>
          <ac:spMkLst>
            <pc:docMk/>
            <pc:sldMk cId="0" sldId="267"/>
            <ac:spMk id="279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438F29DA-711B-CD7B-7FCF-E637D8C08668}" dt="2024-08-11T20:31:12.081" v="323"/>
          <ac:spMkLst>
            <pc:docMk/>
            <pc:sldMk cId="0" sldId="267"/>
            <ac:spMk id="283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438F29DA-711B-CD7B-7FCF-E637D8C08668}" dt="2024-08-11T20:31:12.081" v="322"/>
          <ac:spMkLst>
            <pc:docMk/>
            <pc:sldMk cId="0" sldId="267"/>
            <ac:spMk id="284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438F29DA-711B-CD7B-7FCF-E637D8C08668}" dt="2024-08-11T20:31:12.081" v="321"/>
          <ac:spMkLst>
            <pc:docMk/>
            <pc:sldMk cId="0" sldId="267"/>
            <ac:spMk id="285" creationId="{00000000-0000-0000-0000-000000000000}"/>
          </ac:spMkLst>
        </pc:spChg>
        <pc:spChg chg="del topLvl">
          <ac:chgData name="Rebecca Diaz-Castrejon" userId="S::rebecca_neimandcollaborative.com#ext#@ncconnect.onmicrosoft.com::2e9df2d5-df92-4e5c-ad51-805d35800e25" providerId="AD" clId="Web-{438F29DA-711B-CD7B-7FCF-E637D8C08668}" dt="2024-08-11T20:31:12.081" v="320"/>
          <ac:spMkLst>
            <pc:docMk/>
            <pc:sldMk cId="0" sldId="267"/>
            <ac:spMk id="288" creationId="{00000000-0000-0000-0000-000000000000}"/>
          </ac:spMkLst>
        </pc:spChg>
        <pc:spChg chg="del topLvl">
          <ac:chgData name="Rebecca Diaz-Castrejon" userId="S::rebecca_neimandcollaborative.com#ext#@ncconnect.onmicrosoft.com::2e9df2d5-df92-4e5c-ad51-805d35800e25" providerId="AD" clId="Web-{438F29DA-711B-CD7B-7FCF-E637D8C08668}" dt="2024-08-11T20:31:12.081" v="319"/>
          <ac:spMkLst>
            <pc:docMk/>
            <pc:sldMk cId="0" sldId="267"/>
            <ac:spMk id="28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28:31.928" v="291" actId="1076"/>
          <ac:spMkLst>
            <pc:docMk/>
            <pc:sldMk cId="0" sldId="267"/>
            <ac:spMk id="29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37:19.010" v="373" actId="20577"/>
          <ac:spMkLst>
            <pc:docMk/>
            <pc:sldMk cId="0" sldId="267"/>
            <ac:spMk id="29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38:33.059" v="390" actId="1076"/>
          <ac:spMkLst>
            <pc:docMk/>
            <pc:sldMk cId="0" sldId="267"/>
            <ac:spMk id="29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37:24.511" v="374" actId="1076"/>
          <ac:spMkLst>
            <pc:docMk/>
            <pc:sldMk cId="0" sldId="267"/>
            <ac:spMk id="29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30:37.604" v="315" actId="14100"/>
          <ac:spMkLst>
            <pc:docMk/>
            <pc:sldMk cId="0" sldId="267"/>
            <ac:spMk id="29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36:52.619" v="359" actId="1076"/>
          <ac:spMkLst>
            <pc:docMk/>
            <pc:sldMk cId="0" sldId="267"/>
            <ac:spMk id="29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38:29.356" v="389" actId="1076"/>
          <ac:spMkLst>
            <pc:docMk/>
            <pc:sldMk cId="0" sldId="267"/>
            <ac:spMk id="30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37:44.745" v="385" actId="14100"/>
          <ac:spMkLst>
            <pc:docMk/>
            <pc:sldMk cId="0" sldId="267"/>
            <ac:spMk id="30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0:30:33.635" v="314" actId="14100"/>
          <ac:spMkLst>
            <pc:docMk/>
            <pc:sldMk cId="0" sldId="267"/>
            <ac:spMk id="302" creationId="{00000000-0000-0000-0000-000000000000}"/>
          </ac:spMkLst>
        </pc:spChg>
        <pc:spChg chg="mod topLvl">
          <ac:chgData name="Rebecca Diaz-Castrejon" userId="S::rebecca_neimandcollaborative.com#ext#@ncconnect.onmicrosoft.com::2e9df2d5-df92-4e5c-ad51-805d35800e25" providerId="AD" clId="Web-{438F29DA-711B-CD7B-7FCF-E637D8C08668}" dt="2024-08-11T20:25:31.565" v="287"/>
          <ac:spMkLst>
            <pc:docMk/>
            <pc:sldMk cId="0" sldId="267"/>
            <ac:spMk id="306" creationId="{00000000-0000-0000-0000-000000000000}"/>
          </ac:spMkLst>
        </pc:spChg>
        <pc:spChg chg="del mod topLvl">
          <ac:chgData name="Rebecca Diaz-Castrejon" userId="S::rebecca_neimandcollaborative.com#ext#@ncconnect.onmicrosoft.com::2e9df2d5-df92-4e5c-ad51-805d35800e25" providerId="AD" clId="Web-{438F29DA-711B-CD7B-7FCF-E637D8C08668}" dt="2024-08-11T20:25:28.972" v="286"/>
          <ac:spMkLst>
            <pc:docMk/>
            <pc:sldMk cId="0" sldId="267"/>
            <ac:spMk id="307" creationId="{00000000-0000-0000-0000-000000000000}"/>
          </ac:spMkLst>
        </pc:spChg>
        <pc:spChg chg="mod topLvl">
          <ac:chgData name="Rebecca Diaz-Castrejon" userId="S::rebecca_neimandcollaborative.com#ext#@ncconnect.onmicrosoft.com::2e9df2d5-df92-4e5c-ad51-805d35800e25" providerId="AD" clId="Web-{438F29DA-711B-CD7B-7FCF-E637D8C08668}" dt="2024-08-11T20:28:59.695" v="297"/>
          <ac:spMkLst>
            <pc:docMk/>
            <pc:sldMk cId="0" sldId="267"/>
            <ac:spMk id="312" creationId="{00000000-0000-0000-0000-000000000000}"/>
          </ac:spMkLst>
        </pc:spChg>
        <pc:spChg chg="del mod topLvl">
          <ac:chgData name="Rebecca Diaz-Castrejon" userId="S::rebecca_neimandcollaborative.com#ext#@ncconnect.onmicrosoft.com::2e9df2d5-df92-4e5c-ad51-805d35800e25" providerId="AD" clId="Web-{438F29DA-711B-CD7B-7FCF-E637D8C08668}" dt="2024-08-11T20:28:55.679" v="296"/>
          <ac:spMkLst>
            <pc:docMk/>
            <pc:sldMk cId="0" sldId="267"/>
            <ac:spMk id="313" creationId="{00000000-0000-0000-0000-000000000000}"/>
          </ac:spMkLst>
        </pc:spChg>
        <pc:spChg chg="mod topLvl">
          <ac:chgData name="Rebecca Diaz-Castrejon" userId="S::rebecca_neimandcollaborative.com#ext#@ncconnect.onmicrosoft.com::2e9df2d5-df92-4e5c-ad51-805d35800e25" providerId="AD" clId="Web-{438F29DA-711B-CD7B-7FCF-E637D8C08668}" dt="2024-08-11T20:30:17.181" v="312"/>
          <ac:spMkLst>
            <pc:docMk/>
            <pc:sldMk cId="0" sldId="267"/>
            <ac:spMk id="319" creationId="{00000000-0000-0000-0000-000000000000}"/>
          </ac:spMkLst>
        </pc:spChg>
        <pc:spChg chg="del mod topLvl">
          <ac:chgData name="Rebecca Diaz-Castrejon" userId="S::rebecca_neimandcollaborative.com#ext#@ncconnect.onmicrosoft.com::2e9df2d5-df92-4e5c-ad51-805d35800e25" providerId="AD" clId="Web-{438F29DA-711B-CD7B-7FCF-E637D8C08668}" dt="2024-08-11T20:30:13.665" v="311"/>
          <ac:spMkLst>
            <pc:docMk/>
            <pc:sldMk cId="0" sldId="267"/>
            <ac:spMk id="320" creationId="{00000000-0000-0000-0000-000000000000}"/>
          </ac:spMkLst>
        </pc:spChg>
        <pc:gr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grpSpMkLst>
            <pc:docMk/>
            <pc:sldMk cId="0" sldId="267"/>
            <ac:grpSpMk id="3" creationId="{F381AD29-3FE2-9458-17E3-8982F797BB9A}"/>
          </ac:grpSpMkLst>
        </pc:grpChg>
        <pc:gr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grpSpMkLst>
            <pc:docMk/>
            <pc:sldMk cId="0" sldId="267"/>
            <ac:grpSpMk id="4" creationId="{21C405CE-399A-ED59-8837-138A9BF3982F}"/>
          </ac:grpSpMkLst>
        </pc:grpChg>
        <pc:gr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grpSpMkLst>
            <pc:docMk/>
            <pc:sldMk cId="0" sldId="267"/>
            <ac:grpSpMk id="5" creationId="{E42534AB-11C0-F797-3007-8BD981B88FCA}"/>
          </ac:grpSpMkLst>
        </pc:grpChg>
        <pc:gr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grpSpMkLst>
            <pc:docMk/>
            <pc:sldMk cId="0" sldId="267"/>
            <ac:grpSpMk id="6" creationId="{328D7A0F-392A-D02B-C3BF-1D5411CC8141}"/>
          </ac:grpSpMkLst>
        </pc:grpChg>
        <pc:gr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grpSpMkLst>
            <pc:docMk/>
            <pc:sldMk cId="0" sldId="267"/>
            <ac:grpSpMk id="11" creationId="{EFA07756-6B91-20E9-6EBD-B0CB4A9F9114}"/>
          </ac:grpSpMkLst>
        </pc:grpChg>
        <pc:grp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grpSpMkLst>
            <pc:docMk/>
            <pc:sldMk cId="0" sldId="267"/>
            <ac:grpSpMk id="16" creationId="{A300633A-BB2F-4E8B-88B6-2E765BA0B72A}"/>
          </ac:grpSpMkLst>
        </pc:grpChg>
        <pc:grpChg chg="add mod">
          <ac:chgData name="Rebecca Diaz-Castrejon" userId="S::rebecca_neimandcollaborative.com#ext#@ncconnect.onmicrosoft.com::2e9df2d5-df92-4e5c-ad51-805d35800e25" providerId="AD" clId="Web-{438F29DA-711B-CD7B-7FCF-E637D8C08668}" dt="2024-08-11T20:36:52.635" v="360" actId="1076"/>
          <ac:grpSpMkLst>
            <pc:docMk/>
            <pc:sldMk cId="0" sldId="267"/>
            <ac:grpSpMk id="21" creationId="{04FF642C-D750-EE77-2268-E105101DF24C}"/>
          </ac:grpSpMkLst>
        </pc:grpChg>
        <pc:grpChg chg="add mod">
          <ac:chgData name="Rebecca Diaz-Castrejon" userId="S::rebecca_neimandcollaborative.com#ext#@ncconnect.onmicrosoft.com::2e9df2d5-df92-4e5c-ad51-805d35800e25" providerId="AD" clId="Web-{438F29DA-711B-CD7B-7FCF-E637D8C08668}" dt="2024-08-11T20:36:52.729" v="365" actId="1076"/>
          <ac:grpSpMkLst>
            <pc:docMk/>
            <pc:sldMk cId="0" sldId="267"/>
            <ac:grpSpMk id="26" creationId="{45AC49B4-07A8-8BC7-5007-DC31DCA5826F}"/>
          </ac:grpSpMkLst>
        </pc:grpChg>
        <pc:grpChg chg="del">
          <ac:chgData name="Rebecca Diaz-Castrejon" userId="S::rebecca_neimandcollaborative.com#ext#@ncconnect.onmicrosoft.com::2e9df2d5-df92-4e5c-ad51-805d35800e25" providerId="AD" clId="Web-{438F29DA-711B-CD7B-7FCF-E637D8C08668}" dt="2024-08-11T20:24:58.799" v="272"/>
          <ac:grpSpMkLst>
            <pc:docMk/>
            <pc:sldMk cId="0" sldId="267"/>
            <ac:grpSpMk id="261" creationId="{00000000-0000-0000-0000-000000000000}"/>
          </ac:grpSpMkLst>
        </pc:grpChg>
        <pc:grpChg chg="del">
          <ac:chgData name="Rebecca Diaz-Castrejon" userId="S::rebecca_neimandcollaborative.com#ext#@ncconnect.onmicrosoft.com::2e9df2d5-df92-4e5c-ad51-805d35800e25" providerId="AD" clId="Web-{438F29DA-711B-CD7B-7FCF-E637D8C08668}" dt="2024-08-11T20:24:58.862" v="274"/>
          <ac:grpSpMkLst>
            <pc:docMk/>
            <pc:sldMk cId="0" sldId="267"/>
            <ac:grpSpMk id="267" creationId="{00000000-0000-0000-0000-000000000000}"/>
          </ac:grpSpMkLst>
        </pc:grpChg>
        <pc:grpChg chg="del">
          <ac:chgData name="Rebecca Diaz-Castrejon" userId="S::rebecca_neimandcollaborative.com#ext#@ncconnect.onmicrosoft.com::2e9df2d5-df92-4e5c-ad51-805d35800e25" providerId="AD" clId="Web-{438F29DA-711B-CD7B-7FCF-E637D8C08668}" dt="2024-08-11T20:24:58.893" v="275"/>
          <ac:grpSpMkLst>
            <pc:docMk/>
            <pc:sldMk cId="0" sldId="267"/>
            <ac:grpSpMk id="273" creationId="{00000000-0000-0000-0000-000000000000}"/>
          </ac:grpSpMkLst>
        </pc:grpChg>
        <pc:grpChg chg="del">
          <ac:chgData name="Rebecca Diaz-Castrejon" userId="S::rebecca_neimandcollaborative.com#ext#@ncconnect.onmicrosoft.com::2e9df2d5-df92-4e5c-ad51-805d35800e25" providerId="AD" clId="Web-{438F29DA-711B-CD7B-7FCF-E637D8C08668}" dt="2024-08-11T20:24:58.924" v="276"/>
          <ac:grpSpMkLst>
            <pc:docMk/>
            <pc:sldMk cId="0" sldId="267"/>
            <ac:grpSpMk id="277" creationId="{00000000-0000-0000-0000-000000000000}"/>
          </ac:grpSpMkLst>
        </pc:grpChg>
        <pc:grpChg chg="del">
          <ac:chgData name="Rebecca Diaz-Castrejon" userId="S::rebecca_neimandcollaborative.com#ext#@ncconnect.onmicrosoft.com::2e9df2d5-df92-4e5c-ad51-805d35800e25" providerId="AD" clId="Web-{438F29DA-711B-CD7B-7FCF-E637D8C08668}" dt="2024-08-11T20:24:58.830" v="273"/>
          <ac:grpSpMkLst>
            <pc:docMk/>
            <pc:sldMk cId="0" sldId="267"/>
            <ac:grpSpMk id="287" creationId="{00000000-0000-0000-0000-000000000000}"/>
          </ac:grpSpMkLst>
        </pc:grpChg>
        <pc:grpChg chg="del">
          <ac:chgData name="Rebecca Diaz-Castrejon" userId="S::rebecca_neimandcollaborative.com#ext#@ncconnect.onmicrosoft.com::2e9df2d5-df92-4e5c-ad51-805d35800e25" providerId="AD" clId="Web-{438F29DA-711B-CD7B-7FCF-E637D8C08668}" dt="2024-08-11T20:24:58.674" v="269"/>
          <ac:grpSpMkLst>
            <pc:docMk/>
            <pc:sldMk cId="0" sldId="267"/>
            <ac:grpSpMk id="304" creationId="{00000000-0000-0000-0000-000000000000}"/>
          </ac:grpSpMkLst>
        </pc:grpChg>
        <pc:grpChg chg="del topLvl">
          <ac:chgData name="Rebecca Diaz-Castrejon" userId="S::rebecca_neimandcollaborative.com#ext#@ncconnect.onmicrosoft.com::2e9df2d5-df92-4e5c-ad51-805d35800e25" providerId="AD" clId="Web-{438F29DA-711B-CD7B-7FCF-E637D8C08668}" dt="2024-08-11T20:25:28.972" v="286"/>
          <ac:grpSpMkLst>
            <pc:docMk/>
            <pc:sldMk cId="0" sldId="267"/>
            <ac:grpSpMk id="305" creationId="{00000000-0000-0000-0000-000000000000}"/>
          </ac:grpSpMkLst>
        </pc:grpChg>
        <pc:grpChg chg="del">
          <ac:chgData name="Rebecca Diaz-Castrejon" userId="S::rebecca_neimandcollaborative.com#ext#@ncconnect.onmicrosoft.com::2e9df2d5-df92-4e5c-ad51-805d35800e25" providerId="AD" clId="Web-{438F29DA-711B-CD7B-7FCF-E637D8C08668}" dt="2024-08-11T20:24:58.721" v="270"/>
          <ac:grpSpMkLst>
            <pc:docMk/>
            <pc:sldMk cId="0" sldId="267"/>
            <ac:grpSpMk id="310" creationId="{00000000-0000-0000-0000-000000000000}"/>
          </ac:grpSpMkLst>
        </pc:grpChg>
        <pc:grpChg chg="del topLvl">
          <ac:chgData name="Rebecca Diaz-Castrejon" userId="S::rebecca_neimandcollaborative.com#ext#@ncconnect.onmicrosoft.com::2e9df2d5-df92-4e5c-ad51-805d35800e25" providerId="AD" clId="Web-{438F29DA-711B-CD7B-7FCF-E637D8C08668}" dt="2024-08-11T20:28:55.679" v="296"/>
          <ac:grpSpMkLst>
            <pc:docMk/>
            <pc:sldMk cId="0" sldId="267"/>
            <ac:grpSpMk id="311" creationId="{00000000-0000-0000-0000-000000000000}"/>
          </ac:grpSpMkLst>
        </pc:grpChg>
        <pc:grpChg chg="del">
          <ac:chgData name="Rebecca Diaz-Castrejon" userId="S::rebecca_neimandcollaborative.com#ext#@ncconnect.onmicrosoft.com::2e9df2d5-df92-4e5c-ad51-805d35800e25" providerId="AD" clId="Web-{438F29DA-711B-CD7B-7FCF-E637D8C08668}" dt="2024-08-11T20:24:58.768" v="271"/>
          <ac:grpSpMkLst>
            <pc:docMk/>
            <pc:sldMk cId="0" sldId="267"/>
            <ac:grpSpMk id="317" creationId="{00000000-0000-0000-0000-000000000000}"/>
          </ac:grpSpMkLst>
        </pc:grpChg>
        <pc:grpChg chg="add del topLvl">
          <ac:chgData name="Rebecca Diaz-Castrejon" userId="S::rebecca_neimandcollaborative.com#ext#@ncconnect.onmicrosoft.com::2e9df2d5-df92-4e5c-ad51-805d35800e25" providerId="AD" clId="Web-{438F29DA-711B-CD7B-7FCF-E637D8C08668}" dt="2024-08-11T20:30:10.165" v="310"/>
          <ac:grpSpMkLst>
            <pc:docMk/>
            <pc:sldMk cId="0" sldId="267"/>
            <ac:grpSpMk id="318" creationId="{00000000-0000-0000-0000-000000000000}"/>
          </ac:grpSpMkLst>
        </pc:grpChg>
        <pc:picChg chg="add del mod">
          <ac:chgData name="Rebecca Diaz-Castrejon" userId="S::rebecca_neimandcollaborative.com#ext#@ncconnect.onmicrosoft.com::2e9df2d5-df92-4e5c-ad51-805d35800e25" providerId="AD" clId="Web-{438F29DA-711B-CD7B-7FCF-E637D8C08668}" dt="2024-08-11T20:29:45.617" v="304"/>
          <ac:picMkLst>
            <pc:docMk/>
            <pc:sldMk cId="0" sldId="267"/>
            <ac:picMk id="2" creationId="{DA75C508-BF82-A2BF-EDE4-02D510F3A4F0}"/>
          </ac:picMkLst>
        </pc:picChg>
        <pc:pic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picMkLst>
            <pc:docMk/>
            <pc:sldMk cId="0" sldId="267"/>
            <ac:picMk id="7" creationId="{33B77C88-5C4B-31F0-5777-417BDA64F6A5}"/>
          </ac:picMkLst>
        </pc:picChg>
        <pc:pic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picMkLst>
            <pc:docMk/>
            <pc:sldMk cId="0" sldId="267"/>
            <ac:picMk id="8" creationId="{9F02AA6F-2B04-C4AB-E569-F5060D8EAFE6}"/>
          </ac:picMkLst>
        </pc:picChg>
        <pc:pic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picMkLst>
            <pc:docMk/>
            <pc:sldMk cId="0" sldId="267"/>
            <ac:picMk id="12" creationId="{BDBA4164-9089-A85A-D6D5-7EFF7AD760B5}"/>
          </ac:picMkLst>
        </pc:picChg>
        <pc:pic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picMkLst>
            <pc:docMk/>
            <pc:sldMk cId="0" sldId="267"/>
            <ac:picMk id="13" creationId="{81198B9D-7CE5-2F0C-9B10-B7FF5CAA3762}"/>
          </ac:picMkLst>
        </pc:picChg>
        <pc:pic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picMkLst>
            <pc:docMk/>
            <pc:sldMk cId="0" sldId="267"/>
            <ac:picMk id="17" creationId="{2B24826D-6C13-629C-7BD6-2CB17D8249DD}"/>
          </ac:picMkLst>
        </pc:picChg>
        <pc:picChg chg="add">
          <ac:chgData name="Rebecca Diaz-Castrejon" userId="S::rebecca_neimandcollaborative.com#ext#@ncconnect.onmicrosoft.com::2e9df2d5-df92-4e5c-ad51-805d35800e25" providerId="AD" clId="Web-{438F29DA-711B-CD7B-7FCF-E637D8C08668}" dt="2024-08-11T20:30:40.260" v="316"/>
          <ac:picMkLst>
            <pc:docMk/>
            <pc:sldMk cId="0" sldId="267"/>
            <ac:picMk id="18" creationId="{E0B96D17-CF8F-7070-399E-8CFC0BB2F052}"/>
          </ac:picMkLst>
        </pc:picChg>
        <pc:picChg chg="add mod">
          <ac:chgData name="Rebecca Diaz-Castrejon" userId="S::rebecca_neimandcollaborative.com#ext#@ncconnect.onmicrosoft.com::2e9df2d5-df92-4e5c-ad51-805d35800e25" providerId="AD" clId="Web-{438F29DA-711B-CD7B-7FCF-E637D8C08668}" dt="2024-08-11T20:36:52.744" v="366" actId="1076"/>
          <ac:picMkLst>
            <pc:docMk/>
            <pc:sldMk cId="0" sldId="267"/>
            <ac:picMk id="27" creationId="{7B18DFFE-5593-2A48-3B31-6BF4DFE0843C}"/>
          </ac:picMkLst>
        </pc:picChg>
        <pc:picChg chg="add mod">
          <ac:chgData name="Rebecca Diaz-Castrejon" userId="S::rebecca_neimandcollaborative.com#ext#@ncconnect.onmicrosoft.com::2e9df2d5-df92-4e5c-ad51-805d35800e25" providerId="AD" clId="Web-{438F29DA-711B-CD7B-7FCF-E637D8C08668}" dt="2024-08-11T20:36:52.760" v="367" actId="1076"/>
          <ac:picMkLst>
            <pc:docMk/>
            <pc:sldMk cId="0" sldId="267"/>
            <ac:picMk id="28" creationId="{DA8E0B37-0959-2344-AE29-BA1D5DA3E672}"/>
          </ac:picMkLst>
        </pc:picChg>
        <pc:picChg chg="del mod topLvl">
          <ac:chgData name="Rebecca Diaz-Castrejon" userId="S::rebecca_neimandcollaborative.com#ext#@ncconnect.onmicrosoft.com::2e9df2d5-df92-4e5c-ad51-805d35800e25" providerId="AD" clId="Web-{438F29DA-711B-CD7B-7FCF-E637D8C08668}" dt="2024-08-11T20:29:46.602" v="305"/>
          <ac:picMkLst>
            <pc:docMk/>
            <pc:sldMk cId="0" sldId="267"/>
            <ac:picMk id="308" creationId="{00000000-0000-0000-0000-000000000000}"/>
          </ac:picMkLst>
        </pc:picChg>
        <pc:picChg chg="del mod topLvl">
          <ac:chgData name="Rebecca Diaz-Castrejon" userId="S::rebecca_neimandcollaborative.com#ext#@ncconnect.onmicrosoft.com::2e9df2d5-df92-4e5c-ad51-805d35800e25" providerId="AD" clId="Web-{438F29DA-711B-CD7B-7FCF-E637D8C08668}" dt="2024-08-11T20:25:18.237" v="283"/>
          <ac:picMkLst>
            <pc:docMk/>
            <pc:sldMk cId="0" sldId="267"/>
            <ac:picMk id="309" creationId="{00000000-0000-0000-0000-000000000000}"/>
          </ac:picMkLst>
        </pc:picChg>
        <pc:picChg chg="del mod topLvl">
          <ac:chgData name="Rebecca Diaz-Castrejon" userId="S::rebecca_neimandcollaborative.com#ext#@ncconnect.onmicrosoft.com::2e9df2d5-df92-4e5c-ad51-805d35800e25" providerId="AD" clId="Web-{438F29DA-711B-CD7B-7FCF-E637D8C08668}" dt="2024-08-11T20:29:44.680" v="303"/>
          <ac:picMkLst>
            <pc:docMk/>
            <pc:sldMk cId="0" sldId="267"/>
            <ac:picMk id="314" creationId="{00000000-0000-0000-0000-000000000000}"/>
          </ac:picMkLst>
        </pc:picChg>
        <pc:picChg chg="del mod topLvl">
          <ac:chgData name="Rebecca Diaz-Castrejon" userId="S::rebecca_neimandcollaborative.com#ext#@ncconnect.onmicrosoft.com::2e9df2d5-df92-4e5c-ad51-805d35800e25" providerId="AD" clId="Web-{438F29DA-711B-CD7B-7FCF-E637D8C08668}" dt="2024-08-11T20:29:43.695" v="302"/>
          <ac:picMkLst>
            <pc:docMk/>
            <pc:sldMk cId="0" sldId="267"/>
            <ac:picMk id="315" creationId="{00000000-0000-0000-0000-000000000000}"/>
          </ac:picMkLst>
        </pc:picChg>
        <pc:picChg chg="del">
          <ac:chgData name="Rebecca Diaz-Castrejon" userId="S::rebecca_neimandcollaborative.com#ext#@ncconnect.onmicrosoft.com::2e9df2d5-df92-4e5c-ad51-805d35800e25" providerId="AD" clId="Web-{438F29DA-711B-CD7B-7FCF-E637D8C08668}" dt="2024-08-11T20:31:12.065" v="318"/>
          <ac:picMkLst>
            <pc:docMk/>
            <pc:sldMk cId="0" sldId="267"/>
            <ac:picMk id="316" creationId="{00000000-0000-0000-0000-000000000000}"/>
          </ac:picMkLst>
        </pc:picChg>
        <pc:picChg chg="del mod topLvl">
          <ac:chgData name="Rebecca Diaz-Castrejon" userId="S::rebecca_neimandcollaborative.com#ext#@ncconnect.onmicrosoft.com::2e9df2d5-df92-4e5c-ad51-805d35800e25" providerId="AD" clId="Web-{438F29DA-711B-CD7B-7FCF-E637D8C08668}" dt="2024-08-11T20:29:48.977" v="307"/>
          <ac:picMkLst>
            <pc:docMk/>
            <pc:sldMk cId="0" sldId="267"/>
            <ac:picMk id="321" creationId="{00000000-0000-0000-0000-000000000000}"/>
          </ac:picMkLst>
        </pc:picChg>
        <pc:picChg chg="del mod topLvl">
          <ac:chgData name="Rebecca Diaz-Castrejon" userId="S::rebecca_neimandcollaborative.com#ext#@ncconnect.onmicrosoft.com::2e9df2d5-df92-4e5c-ad51-805d35800e25" providerId="AD" clId="Web-{438F29DA-711B-CD7B-7FCF-E637D8C08668}" dt="2024-08-11T20:29:47.867" v="306"/>
          <ac:picMkLst>
            <pc:docMk/>
            <pc:sldMk cId="0" sldId="267"/>
            <ac:picMk id="322" creationId="{00000000-0000-0000-0000-000000000000}"/>
          </ac:picMkLst>
        </pc:picChg>
        <pc:picChg chg="del">
          <ac:chgData name="Rebecca Diaz-Castrejon" userId="S::rebecca_neimandcollaborative.com#ext#@ncconnect.onmicrosoft.com::2e9df2d5-df92-4e5c-ad51-805d35800e25" providerId="AD" clId="Web-{438F29DA-711B-CD7B-7FCF-E637D8C08668}" dt="2024-08-11T20:31:12.065" v="317"/>
          <ac:picMkLst>
            <pc:docMk/>
            <pc:sldMk cId="0" sldId="267"/>
            <ac:picMk id="323" creationId="{00000000-0000-0000-0000-000000000000}"/>
          </ac:picMkLst>
        </pc:picChg>
        <pc:cxnChg chg="mod">
          <ac:chgData name="Rebecca Diaz-Castrejon" userId="S::rebecca_neimandcollaborative.com#ext#@ncconnect.onmicrosoft.com::2e9df2d5-df92-4e5c-ad51-805d35800e25" providerId="AD" clId="Web-{438F29DA-711B-CD7B-7FCF-E637D8C08668}" dt="2024-08-11T20:28:38.694" v="292"/>
          <ac:cxnSpMkLst>
            <pc:docMk/>
            <pc:sldMk cId="0" sldId="267"/>
            <ac:cxnSpMk id="270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438F29DA-711B-CD7B-7FCF-E637D8C08668}" dt="2024-08-11T20:29:03.038" v="298"/>
          <ac:cxnSpMkLst>
            <pc:docMk/>
            <pc:sldMk cId="0" sldId="267"/>
            <ac:cxnSpMk id="272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438F29DA-711B-CD7B-7FCF-E637D8C08668}" dt="2024-08-11T20:37:53.621" v="386"/>
          <ac:cxnSpMkLst>
            <pc:docMk/>
            <pc:sldMk cId="0" sldId="267"/>
            <ac:cxnSpMk id="276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438F29DA-711B-CD7B-7FCF-E637D8C08668}" dt="2024-08-11T20:37:53.621" v="387"/>
          <ac:cxnSpMkLst>
            <pc:docMk/>
            <pc:sldMk cId="0" sldId="267"/>
            <ac:cxnSpMk id="280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438F29DA-711B-CD7B-7FCF-E637D8C08668}" dt="2024-08-11T20:30:26.134" v="313"/>
          <ac:cxnSpMkLst>
            <pc:docMk/>
            <pc:sldMk cId="0" sldId="267"/>
            <ac:cxnSpMk id="282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438F29DA-711B-CD7B-7FCF-E637D8C08668}" dt="2024-08-11T20:36:52.557" v="355" actId="1076"/>
          <ac:cxnSpMkLst>
            <pc:docMk/>
            <pc:sldMk cId="0" sldId="267"/>
            <ac:cxnSpMk id="286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438F29DA-711B-CD7B-7FCF-E637D8C08668}" dt="2024-08-11T20:36:52.572" v="356" actId="1076"/>
          <ac:cxnSpMkLst>
            <pc:docMk/>
            <pc:sldMk cId="0" sldId="267"/>
            <ac:cxnSpMk id="290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438F29DA-711B-CD7B-7FCF-E637D8C08668}" dt="2024-08-11T20:36:52.588" v="357" actId="1076"/>
          <ac:cxnSpMkLst>
            <pc:docMk/>
            <pc:sldMk cId="0" sldId="267"/>
            <ac:cxnSpMk id="291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438F29DA-711B-CD7B-7FCF-E637D8C08668}" dt="2024-08-11T20:37:53.683" v="388"/>
          <ac:cxnSpMkLst>
            <pc:docMk/>
            <pc:sldMk cId="0" sldId="267"/>
            <ac:cxnSpMk id="293" creationId="{00000000-0000-0000-0000-000000000000}"/>
          </ac:cxnSpMkLst>
        </pc:cxn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1T21:01:49.610" v="650" actId="1076"/>
        <pc:sldMkLst>
          <pc:docMk/>
          <pc:sldMk cId="0" sldId="268"/>
        </pc:sldMkLst>
        <pc:spChg chg="mod ord">
          <ac:chgData name="Rebecca Diaz-Castrejon" userId="S::rebecca_neimandcollaborative.com#ext#@ncconnect.onmicrosoft.com::2e9df2d5-df92-4e5c-ad51-805d35800e25" providerId="AD" clId="Web-{438F29DA-711B-CD7B-7FCF-E637D8C08668}" dt="2024-08-11T21:01:34.405" v="641"/>
          <ac:spMkLst>
            <pc:docMk/>
            <pc:sldMk cId="0" sldId="268"/>
            <ac:spMk id="32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00:35.544" v="621" actId="1076"/>
          <ac:spMkLst>
            <pc:docMk/>
            <pc:sldMk cId="0" sldId="268"/>
            <ac:spMk id="33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01:49.501" v="647" actId="1076"/>
          <ac:spMkLst>
            <pc:docMk/>
            <pc:sldMk cId="0" sldId="268"/>
            <ac:spMk id="33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01:49.532" v="648" actId="1076"/>
          <ac:spMkLst>
            <pc:docMk/>
            <pc:sldMk cId="0" sldId="268"/>
            <ac:spMk id="33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01:49.563" v="649" actId="1076"/>
          <ac:spMkLst>
            <pc:docMk/>
            <pc:sldMk cId="0" sldId="268"/>
            <ac:spMk id="33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01:49.610" v="650" actId="1076"/>
          <ac:spMkLst>
            <pc:docMk/>
            <pc:sldMk cId="0" sldId="268"/>
            <ac:spMk id="33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01:41.780" v="642" actId="1076"/>
          <ac:spMkLst>
            <pc:docMk/>
            <pc:sldMk cId="0" sldId="268"/>
            <ac:spMk id="338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1T21:01:49.266" v="643" actId="1076"/>
          <ac:picMkLst>
            <pc:docMk/>
            <pc:sldMk cId="0" sldId="268"/>
            <ac:picMk id="329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1T21:01:49.329" v="644" actId="1076"/>
          <ac:picMkLst>
            <pc:docMk/>
            <pc:sldMk cId="0" sldId="268"/>
            <ac:picMk id="330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1T21:01:49.391" v="645" actId="1076"/>
          <ac:picMkLst>
            <pc:docMk/>
            <pc:sldMk cId="0" sldId="268"/>
            <ac:picMk id="331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1T21:01:49.454" v="646" actId="1076"/>
          <ac:picMkLst>
            <pc:docMk/>
            <pc:sldMk cId="0" sldId="268"/>
            <ac:picMk id="332" creationId="{00000000-0000-0000-0000-000000000000}"/>
          </ac:picMkLst>
        </pc:picChg>
      </pc:sldChg>
      <pc:sldChg chg="addSp delSp modSp">
        <pc:chgData name="Rebecca Diaz-Castrejon" userId="S::rebecca_neimandcollaborative.com#ext#@ncconnect.onmicrosoft.com::2e9df2d5-df92-4e5c-ad51-805d35800e25" providerId="AD" clId="Web-{438F29DA-711B-CD7B-7FCF-E637D8C08668}" dt="2024-08-11T21:15:17.437" v="795" actId="1076"/>
        <pc:sldMkLst>
          <pc:docMk/>
          <pc:sldMk cId="0" sldId="269"/>
        </pc:sldMkLst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06:36.202" v="709" actId="14100"/>
          <ac:spMkLst>
            <pc:docMk/>
            <pc:sldMk cId="0" sldId="269"/>
            <ac:spMk id="34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14:53.717" v="787" actId="1076"/>
          <ac:spMkLst>
            <pc:docMk/>
            <pc:sldMk cId="0" sldId="269"/>
            <ac:spMk id="34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14:53.749" v="788" actId="1076"/>
          <ac:spMkLst>
            <pc:docMk/>
            <pc:sldMk cId="0" sldId="269"/>
            <ac:spMk id="34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15:17.437" v="795" actId="1076"/>
          <ac:spMkLst>
            <pc:docMk/>
            <pc:sldMk cId="0" sldId="269"/>
            <ac:spMk id="34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14:53.764" v="789" actId="1076"/>
          <ac:spMkLst>
            <pc:docMk/>
            <pc:sldMk cId="0" sldId="269"/>
            <ac:spMk id="34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14:53.780" v="790" actId="1076"/>
          <ac:spMkLst>
            <pc:docMk/>
            <pc:sldMk cId="0" sldId="269"/>
            <ac:spMk id="35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14:36.029" v="784" actId="14100"/>
          <ac:spMkLst>
            <pc:docMk/>
            <pc:sldMk cId="0" sldId="269"/>
            <ac:spMk id="35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15:10.702" v="794" actId="1076"/>
          <ac:spMkLst>
            <pc:docMk/>
            <pc:sldMk cId="0" sldId="269"/>
            <ac:spMk id="35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15:05.764" v="793" actId="1076"/>
          <ac:spMkLst>
            <pc:docMk/>
            <pc:sldMk cId="0" sldId="269"/>
            <ac:spMk id="353" creationId="{00000000-0000-0000-0000-000000000000}"/>
          </ac:spMkLst>
        </pc:spChg>
        <pc:picChg chg="add del">
          <ac:chgData name="Rebecca Diaz-Castrejon" userId="S::rebecca_neimandcollaborative.com#ext#@ncconnect.onmicrosoft.com::2e9df2d5-df92-4e5c-ad51-805d35800e25" providerId="AD" clId="Web-{438F29DA-711B-CD7B-7FCF-E637D8C08668}" dt="2024-08-11T20:32:37.833" v="351"/>
          <ac:picMkLst>
            <pc:docMk/>
            <pc:sldMk cId="0" sldId="269"/>
            <ac:picMk id="3" creationId="{1BBD102B-9BDB-46B4-51E7-4BA52DD307A8}"/>
          </ac:picMkLst>
        </pc:picChg>
        <pc:picChg chg="add">
          <ac:chgData name="Rebecca Diaz-Castrejon" userId="S::rebecca_neimandcollaborative.com#ext#@ncconnect.onmicrosoft.com::2e9df2d5-df92-4e5c-ad51-805d35800e25" providerId="AD" clId="Web-{438F29DA-711B-CD7B-7FCF-E637D8C08668}" dt="2024-08-11T20:32:49.724" v="352"/>
          <ac:picMkLst>
            <pc:docMk/>
            <pc:sldMk cId="0" sldId="269"/>
            <ac:picMk id="5" creationId="{7E96627B-00FD-A655-3217-8A694C281BF6}"/>
          </ac:picMkLst>
        </pc:picChg>
        <pc:picChg chg="add">
          <ac:chgData name="Rebecca Diaz-Castrejon" userId="S::rebecca_neimandcollaborative.com#ext#@ncconnect.onmicrosoft.com::2e9df2d5-df92-4e5c-ad51-805d35800e25" providerId="AD" clId="Web-{438F29DA-711B-CD7B-7FCF-E637D8C08668}" dt="2024-08-11T20:33:04.458" v="353"/>
          <ac:picMkLst>
            <pc:docMk/>
            <pc:sldMk cId="0" sldId="269"/>
            <ac:picMk id="7" creationId="{33FF03B8-E424-E63B-28C6-D14A307FE1F7}"/>
          </ac:picMkLst>
        </pc:picChg>
        <pc:picChg chg="del">
          <ac:chgData name="Rebecca Diaz-Castrejon" userId="S::rebecca_neimandcollaborative.com#ext#@ncconnect.onmicrosoft.com::2e9df2d5-df92-4e5c-ad51-805d35800e25" providerId="AD" clId="Web-{438F29DA-711B-CD7B-7FCF-E637D8C08668}" dt="2024-08-11T20:32:34.458" v="349"/>
          <ac:picMkLst>
            <pc:docMk/>
            <pc:sldMk cId="0" sldId="269"/>
            <ac:picMk id="354" creationId="{00000000-0000-0000-0000-00000000000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1T21:15:25.952" v="797" actId="14100"/>
        <pc:sldMkLst>
          <pc:docMk/>
          <pc:sldMk cId="0" sldId="270"/>
        </pc:sldMkLst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15:25.952" v="797" actId="14100"/>
          <ac:spMkLst>
            <pc:docMk/>
            <pc:sldMk cId="0" sldId="270"/>
            <ac:spMk id="360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1T21:30:26.739" v="918" actId="20577"/>
        <pc:sldMkLst>
          <pc:docMk/>
          <pc:sldMk cId="0" sldId="271"/>
        </pc:sldMkLst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30:26.739" v="918" actId="20577"/>
          <ac:spMkLst>
            <pc:docMk/>
            <pc:sldMk cId="0" sldId="271"/>
            <ac:spMk id="37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438F29DA-711B-CD7B-7FCF-E637D8C08668}" dt="2024-08-11T21:26:54.563" v="897" actId="1076"/>
          <ac:spMkLst>
            <pc:docMk/>
            <pc:sldMk cId="0" sldId="271"/>
            <ac:spMk id="376" creationId="{00000000-0000-0000-0000-000000000000}"/>
          </ac:spMkLst>
        </pc:spChg>
      </pc:sldChg>
      <pc:sldChg chg="addSp delSp modSp">
        <pc:chgData name="Rebecca Diaz-Castrejon" userId="S::rebecca_neimandcollaborative.com#ext#@ncconnect.onmicrosoft.com::2e9df2d5-df92-4e5c-ad51-805d35800e25" providerId="AD" clId="Web-{438F29DA-711B-CD7B-7FCF-E637D8C08668}" dt="2024-08-11T21:33:37.118" v="962" actId="14100"/>
        <pc:sldMkLst>
          <pc:docMk/>
          <pc:sldMk cId="0" sldId="272"/>
        </pc:sldMkLst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1:33:37.118" v="962" actId="14100"/>
          <ac:spMkLst>
            <pc:docMk/>
            <pc:sldMk cId="0" sldId="272"/>
            <ac:spMk id="3" creationId="{CED0A8B4-51E7-233D-3A93-5BE0FA386BF9}"/>
          </ac:spMkLst>
        </pc:spChg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1:33:20.742" v="954" actId="1076"/>
          <ac:spMkLst>
            <pc:docMk/>
            <pc:sldMk cId="0" sldId="272"/>
            <ac:spMk id="5" creationId="{A69D5C83-7418-9BE0-BB7C-37CB6C32D362}"/>
          </ac:spMkLst>
        </pc:spChg>
        <pc:spChg chg="del">
          <ac:chgData name="Rebecca Diaz-Castrejon" userId="S::rebecca_neimandcollaborative.com#ext#@ncconnect.onmicrosoft.com::2e9df2d5-df92-4e5c-ad51-805d35800e25" providerId="AD" clId="Web-{438F29DA-711B-CD7B-7FCF-E637D8C08668}" dt="2024-08-11T21:32:09.460" v="922"/>
          <ac:spMkLst>
            <pc:docMk/>
            <pc:sldMk cId="0" sldId="272"/>
            <ac:spMk id="389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438F29DA-711B-CD7B-7FCF-E637D8C08668}" dt="2024-08-11T21:32:09.460" v="921"/>
          <ac:spMkLst>
            <pc:docMk/>
            <pc:sldMk cId="0" sldId="272"/>
            <ac:spMk id="391" creationId="{00000000-0000-0000-0000-000000000000}"/>
          </ac:spMkLst>
        </pc:spChg>
      </pc:sldChg>
      <pc:sldChg chg="addSp delSp modSp">
        <pc:chgData name="Rebecca Diaz-Castrejon" userId="S::rebecca_neimandcollaborative.com#ext#@ncconnect.onmicrosoft.com::2e9df2d5-df92-4e5c-ad51-805d35800e25" providerId="AD" clId="Web-{438F29DA-711B-CD7B-7FCF-E637D8C08668}" dt="2024-08-11T21:35:25.495" v="981" actId="1076"/>
        <pc:sldMkLst>
          <pc:docMk/>
          <pc:sldMk cId="0" sldId="273"/>
        </pc:sldMkLst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1:34:54.416" v="972" actId="20577"/>
          <ac:spMkLst>
            <pc:docMk/>
            <pc:sldMk cId="0" sldId="273"/>
            <ac:spMk id="3" creationId="{AC72681D-0741-6A40-6BED-ECD8E227D68A}"/>
          </ac:spMkLst>
        </pc:spChg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1:35:25.495" v="981" actId="1076"/>
          <ac:spMkLst>
            <pc:docMk/>
            <pc:sldMk cId="0" sldId="273"/>
            <ac:spMk id="5" creationId="{34C38874-694F-DC56-1A38-8D906D20FAC5}"/>
          </ac:spMkLst>
        </pc:spChg>
        <pc:spChg chg="del">
          <ac:chgData name="Rebecca Diaz-Castrejon" userId="S::rebecca_neimandcollaborative.com#ext#@ncconnect.onmicrosoft.com::2e9df2d5-df92-4e5c-ad51-805d35800e25" providerId="AD" clId="Web-{438F29DA-711B-CD7B-7FCF-E637D8C08668}" dt="2024-08-11T21:34:25.166" v="964"/>
          <ac:spMkLst>
            <pc:docMk/>
            <pc:sldMk cId="0" sldId="273"/>
            <ac:spMk id="404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438F29DA-711B-CD7B-7FCF-E637D8C08668}" dt="2024-08-11T21:34:25.166" v="963"/>
          <ac:spMkLst>
            <pc:docMk/>
            <pc:sldMk cId="0" sldId="273"/>
            <ac:spMk id="406" creationId="{00000000-0000-0000-0000-000000000000}"/>
          </ac:spMkLst>
        </pc:spChg>
      </pc:sldChg>
      <pc:sldChg chg="addSp delSp modSp">
        <pc:chgData name="Rebecca Diaz-Castrejon" userId="S::rebecca_neimandcollaborative.com#ext#@ncconnect.onmicrosoft.com::2e9df2d5-df92-4e5c-ad51-805d35800e25" providerId="AD" clId="Web-{438F29DA-711B-CD7B-7FCF-E637D8C08668}" dt="2024-08-11T21:36:53.794" v="1014" actId="1076"/>
        <pc:sldMkLst>
          <pc:docMk/>
          <pc:sldMk cId="0" sldId="274"/>
        </pc:sldMkLst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1:36:36.403" v="990" actId="20577"/>
          <ac:spMkLst>
            <pc:docMk/>
            <pc:sldMk cId="0" sldId="274"/>
            <ac:spMk id="3" creationId="{747235CF-121B-2B51-410F-D73A51D93A0B}"/>
          </ac:spMkLst>
        </pc:spChg>
        <pc:spChg chg="add mod">
          <ac:chgData name="Rebecca Diaz-Castrejon" userId="S::rebecca_neimandcollaborative.com#ext#@ncconnect.onmicrosoft.com::2e9df2d5-df92-4e5c-ad51-805d35800e25" providerId="AD" clId="Web-{438F29DA-711B-CD7B-7FCF-E637D8C08668}" dt="2024-08-11T21:36:53.794" v="1014" actId="1076"/>
          <ac:spMkLst>
            <pc:docMk/>
            <pc:sldMk cId="0" sldId="274"/>
            <ac:spMk id="5" creationId="{5323E68C-BC90-7521-4D32-A148C0975C29}"/>
          </ac:spMkLst>
        </pc:spChg>
        <pc:spChg chg="del">
          <ac:chgData name="Rebecca Diaz-Castrejon" userId="S::rebecca_neimandcollaborative.com#ext#@ncconnect.onmicrosoft.com::2e9df2d5-df92-4e5c-ad51-805d35800e25" providerId="AD" clId="Web-{438F29DA-711B-CD7B-7FCF-E637D8C08668}" dt="2024-08-11T21:35:35.901" v="983"/>
          <ac:spMkLst>
            <pc:docMk/>
            <pc:sldMk cId="0" sldId="274"/>
            <ac:spMk id="419" creationId="{00000000-0000-0000-0000-000000000000}"/>
          </ac:spMkLst>
        </pc:spChg>
        <pc:spChg chg="del">
          <ac:chgData name="Rebecca Diaz-Castrejon" userId="S::rebecca_neimandcollaborative.com#ext#@ncconnect.onmicrosoft.com::2e9df2d5-df92-4e5c-ad51-805d35800e25" providerId="AD" clId="Web-{438F29DA-711B-CD7B-7FCF-E637D8C08668}" dt="2024-08-11T21:35:35.901" v="982"/>
          <ac:spMkLst>
            <pc:docMk/>
            <pc:sldMk cId="0" sldId="274"/>
            <ac:spMk id="421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2T00:06:37.099" v="1023"/>
        <pc:sldMkLst>
          <pc:docMk/>
          <pc:sldMk cId="1886286786" sldId="2147376866"/>
        </pc:sldMkLst>
        <pc:grpChg chg="mod">
          <ac:chgData name="Rebecca Diaz-Castrejon" userId="S::rebecca_neimandcollaborative.com#ext#@ncconnect.onmicrosoft.com::2e9df2d5-df92-4e5c-ad51-805d35800e25" providerId="AD" clId="Web-{438F29DA-711B-CD7B-7FCF-E637D8C08668}" dt="2024-08-12T00:06:37.099" v="1023"/>
          <ac:grpSpMkLst>
            <pc:docMk/>
            <pc:sldMk cId="1886286786" sldId="2147376866"/>
            <ac:grpSpMk id="11" creationId="{7B04E29E-6EE1-B763-BCC3-42104DA90E96}"/>
          </ac:grpSpMkLst>
        </pc:grp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6:17.364" v="1017"/>
          <ac:picMkLst>
            <pc:docMk/>
            <pc:sldMk cId="1886286786" sldId="2147376866"/>
            <ac:picMk id="3" creationId="{B4BA8645-A071-5408-37EC-8A50919E48AA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2T00:07:37.381" v="1034"/>
        <pc:sldMkLst>
          <pc:docMk/>
          <pc:sldMk cId="1282052852" sldId="2147478960"/>
        </pc:sldMkLst>
        <pc:grpChg chg="mod">
          <ac:chgData name="Rebecca Diaz-Castrejon" userId="S::rebecca_neimandcollaborative.com#ext#@ncconnect.onmicrosoft.com::2e9df2d5-df92-4e5c-ad51-805d35800e25" providerId="AD" clId="Web-{438F29DA-711B-CD7B-7FCF-E637D8C08668}" dt="2024-08-12T00:07:21.006" v="1030"/>
          <ac:grpSpMkLst>
            <pc:docMk/>
            <pc:sldMk cId="1282052852" sldId="2147478960"/>
            <ac:grpSpMk id="5" creationId="{25D686F4-B453-EC28-6F4B-CDA42C7DE290}"/>
          </ac:grpSpMkLst>
        </pc:grpChg>
        <pc:grpChg chg="mod">
          <ac:chgData name="Rebecca Diaz-Castrejon" userId="S::rebecca_neimandcollaborative.com#ext#@ncconnect.onmicrosoft.com::2e9df2d5-df92-4e5c-ad51-805d35800e25" providerId="AD" clId="Web-{438F29DA-711B-CD7B-7FCF-E637D8C08668}" dt="2024-08-12T00:07:37.381" v="1034"/>
          <ac:grpSpMkLst>
            <pc:docMk/>
            <pc:sldMk cId="1282052852" sldId="2147478960"/>
            <ac:grpSpMk id="11" creationId="{58507DD5-C01E-6933-B89D-4EBE514E4118}"/>
          </ac:grpSpMkLst>
        </pc:grp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7:13.646" v="1029"/>
          <ac:picMkLst>
            <pc:docMk/>
            <pc:sldMk cId="1282052852" sldId="2147478960"/>
            <ac:picMk id="8" creationId="{2F21832D-0B7D-F3E1-B7ED-8F10D38E875F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7:24.568" v="1031"/>
          <ac:picMkLst>
            <pc:docMk/>
            <pc:sldMk cId="1282052852" sldId="2147478960"/>
            <ac:picMk id="9" creationId="{A783EC1B-3BE9-C5A6-50CB-9B39EC755EFA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7:30.271" v="1033"/>
          <ac:picMkLst>
            <pc:docMk/>
            <pc:sldMk cId="1282052852" sldId="2147478960"/>
            <ac:picMk id="10" creationId="{EF351C54-5048-69B1-D219-ABA6A817BAD9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7:27.381" v="1032"/>
          <ac:picMkLst>
            <pc:docMk/>
            <pc:sldMk cId="1282052852" sldId="2147478960"/>
            <ac:picMk id="13" creationId="{5BF38760-F65E-4686-908A-7D3D60FB264E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438F29DA-711B-CD7B-7FCF-E637D8C08668}" dt="2024-08-12T00:09:57.947" v="1063"/>
        <pc:sldMkLst>
          <pc:docMk/>
          <pc:sldMk cId="4210856244" sldId="2147478961"/>
        </pc:sldMkLst>
        <pc:spChg chg="mod">
          <ac:chgData name="Rebecca Diaz-Castrejon" userId="S::rebecca_neimandcollaborative.com#ext#@ncconnect.onmicrosoft.com::2e9df2d5-df92-4e5c-ad51-805d35800e25" providerId="AD" clId="Web-{438F29DA-711B-CD7B-7FCF-E637D8C08668}" dt="2024-08-12T00:09:26.446" v="1055"/>
          <ac:spMkLst>
            <pc:docMk/>
            <pc:sldMk cId="4210856244" sldId="2147478961"/>
            <ac:spMk id="177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32.290" v="1056"/>
          <ac:picMkLst>
            <pc:docMk/>
            <pc:sldMk cId="4210856244" sldId="2147478961"/>
            <ac:picMk id="18" creationId="{95B9907A-0063-234E-66E3-96DEDFB89309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37.602" v="1057"/>
          <ac:picMkLst>
            <pc:docMk/>
            <pc:sldMk cId="4210856244" sldId="2147478961"/>
            <ac:picMk id="22" creationId="{8617AFE8-499A-CE26-32C3-F3DDF22E7647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40.665" v="1058"/>
          <ac:picMkLst>
            <pc:docMk/>
            <pc:sldMk cId="4210856244" sldId="2147478961"/>
            <ac:picMk id="23" creationId="{5A1D012C-BA00-4508-AAC0-8D95D7AF2376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45.603" v="1059"/>
          <ac:picMkLst>
            <pc:docMk/>
            <pc:sldMk cId="4210856244" sldId="2147478961"/>
            <ac:picMk id="25" creationId="{547CFF82-0D8A-F7CF-A215-75A4F9B620FC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48.603" v="1060"/>
          <ac:picMkLst>
            <pc:docMk/>
            <pc:sldMk cId="4210856244" sldId="2147478961"/>
            <ac:picMk id="26" creationId="{790B01BE-6B60-9B1A-58A8-5E5FB53E7DF1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51.228" v="1061"/>
          <ac:picMkLst>
            <pc:docMk/>
            <pc:sldMk cId="4210856244" sldId="2147478961"/>
            <ac:picMk id="27" creationId="{A565225D-4176-8703-1775-0C56CCE0D1AD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54.415" v="1062"/>
          <ac:picMkLst>
            <pc:docMk/>
            <pc:sldMk cId="4210856244" sldId="2147478961"/>
            <ac:picMk id="28" creationId="{BE12AFCD-F089-2039-507E-7848B3E2C1D6}"/>
          </ac:picMkLst>
        </pc:picChg>
        <pc:picChg chg="mod">
          <ac:chgData name="Rebecca Diaz-Castrejon" userId="S::rebecca_neimandcollaborative.com#ext#@ncconnect.onmicrosoft.com::2e9df2d5-df92-4e5c-ad51-805d35800e25" providerId="AD" clId="Web-{438F29DA-711B-CD7B-7FCF-E637D8C08668}" dt="2024-08-12T00:09:57.947" v="1063"/>
          <ac:picMkLst>
            <pc:docMk/>
            <pc:sldMk cId="4210856244" sldId="2147478961"/>
            <ac:picMk id="30" creationId="{B27A7C2C-2AF0-C5AB-206A-46386F8B03EB}"/>
          </ac:picMkLst>
        </pc:picChg>
      </pc:sldChg>
    </pc:docChg>
  </pc:docChgLst>
  <pc:docChgLst>
    <pc:chgData name="christina.ngo.bui" userId="S::christina.ngo.bui_gmail.com#ext#@ncconnect.onmicrosoft.com::626deb5c-6642-45a9-ad52-0dde63f202a9" providerId="AD" clId="Web-{0994CE88-1413-B477-9CB5-78740DC92054}"/>
    <pc:docChg chg="modSld">
      <pc:chgData name="christina.ngo.bui" userId="S::christina.ngo.bui_gmail.com#ext#@ncconnect.onmicrosoft.com::626deb5c-6642-45a9-ad52-0dde63f202a9" providerId="AD" clId="Web-{0994CE88-1413-B477-9CB5-78740DC92054}" dt="2024-08-15T14:30:35.292" v="14" actId="20577"/>
      <pc:docMkLst>
        <pc:docMk/>
      </pc:docMkLst>
      <pc:sldChg chg="modSp">
        <pc:chgData name="christina.ngo.bui" userId="S::christina.ngo.bui_gmail.com#ext#@ncconnect.onmicrosoft.com::626deb5c-6642-45a9-ad52-0dde63f202a9" providerId="AD" clId="Web-{0994CE88-1413-B477-9CB5-78740DC92054}" dt="2024-08-15T14:30:35.292" v="14" actId="20577"/>
        <pc:sldMkLst>
          <pc:docMk/>
          <pc:sldMk cId="0" sldId="266"/>
        </pc:sldMkLst>
        <pc:spChg chg="mod">
          <ac:chgData name="christina.ngo.bui" userId="S::christina.ngo.bui_gmail.com#ext#@ncconnect.onmicrosoft.com::626deb5c-6642-45a9-ad52-0dde63f202a9" providerId="AD" clId="Web-{0994CE88-1413-B477-9CB5-78740DC92054}" dt="2024-08-15T14:30:35.292" v="14" actId="20577"/>
          <ac:spMkLst>
            <pc:docMk/>
            <pc:sldMk cId="0" sldId="266"/>
            <ac:spMk id="255" creationId="{00000000-0000-0000-0000-000000000000}"/>
          </ac:spMkLst>
        </pc:spChg>
      </pc:sldChg>
    </pc:docChg>
  </pc:docChgLst>
  <pc:docChgLst>
    <pc:chgData name="Urbina, Jeydri" userId="S::jeydri.urbina@dhhs.nc.gov::0267e127-0673-41b1-9ab4-5bcc2ad758c4" providerId="AD" clId="Web-{94D6BBB9-A058-522F-8CEB-EC2A9507433A}"/>
    <pc:docChg chg="modSld">
      <pc:chgData name="Urbina, Jeydri" userId="S::jeydri.urbina@dhhs.nc.gov::0267e127-0673-41b1-9ab4-5bcc2ad758c4" providerId="AD" clId="Web-{94D6BBB9-A058-522F-8CEB-EC2A9507433A}" dt="2024-08-12T18:18:51.310" v="7" actId="20577"/>
      <pc:docMkLst>
        <pc:docMk/>
      </pc:docMkLst>
      <pc:sldChg chg="modSp">
        <pc:chgData name="Urbina, Jeydri" userId="S::jeydri.urbina@dhhs.nc.gov::0267e127-0673-41b1-9ab4-5bcc2ad758c4" providerId="AD" clId="Web-{94D6BBB9-A058-522F-8CEB-EC2A9507433A}" dt="2024-08-12T17:32:27.422" v="3" actId="20577"/>
        <pc:sldMkLst>
          <pc:docMk/>
          <pc:sldMk cId="0" sldId="261"/>
        </pc:sldMkLst>
        <pc:spChg chg="mod">
          <ac:chgData name="Urbina, Jeydri" userId="S::jeydri.urbina@dhhs.nc.gov::0267e127-0673-41b1-9ab4-5bcc2ad758c4" providerId="AD" clId="Web-{94D6BBB9-A058-522F-8CEB-EC2A9507433A}" dt="2024-08-12T17:32:27.422" v="3" actId="20577"/>
          <ac:spMkLst>
            <pc:docMk/>
            <pc:sldMk cId="0" sldId="261"/>
            <ac:spMk id="159" creationId="{00000000-0000-0000-0000-000000000000}"/>
          </ac:spMkLst>
        </pc:spChg>
      </pc:sldChg>
      <pc:sldChg chg="modSp">
        <pc:chgData name="Urbina, Jeydri" userId="S::jeydri.urbina@dhhs.nc.gov::0267e127-0673-41b1-9ab4-5bcc2ad758c4" providerId="AD" clId="Web-{94D6BBB9-A058-522F-8CEB-EC2A9507433A}" dt="2024-08-12T18:18:51.310" v="7" actId="20577"/>
        <pc:sldMkLst>
          <pc:docMk/>
          <pc:sldMk cId="0" sldId="266"/>
        </pc:sldMkLst>
        <pc:spChg chg="mod">
          <ac:chgData name="Urbina, Jeydri" userId="S::jeydri.urbina@dhhs.nc.gov::0267e127-0673-41b1-9ab4-5bcc2ad758c4" providerId="AD" clId="Web-{94D6BBB9-A058-522F-8CEB-EC2A9507433A}" dt="2024-08-12T18:18:51.310" v="7" actId="20577"/>
          <ac:spMkLst>
            <pc:docMk/>
            <pc:sldMk cId="0" sldId="266"/>
            <ac:spMk id="249" creationId="{00000000-0000-0000-0000-000000000000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2A0EEB74-188E-6FCB-2A13-FA7D894B680D}"/>
    <pc:docChg chg="modSld">
      <pc:chgData name="Rebecca Diaz-Castrejon" userId="S::rebecca_neimandcollaborative.com#ext#@ncconnect.onmicrosoft.com::2e9df2d5-df92-4e5c-ad51-805d35800e25" providerId="AD" clId="Web-{2A0EEB74-188E-6FCB-2A13-FA7D894B680D}" dt="2024-08-15T12:48:00.492" v="57" actId="14100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2A0EEB74-188E-6FCB-2A13-FA7D894B680D}" dt="2024-08-15T12:46:15.802" v="36" actId="1076"/>
        <pc:sldMkLst>
          <pc:docMk/>
          <pc:sldMk cId="0" sldId="256"/>
        </pc:sldMkLst>
        <pc:spChg chg="mod">
          <ac:chgData name="Rebecca Diaz-Castrejon" userId="S::rebecca_neimandcollaborative.com#ext#@ncconnect.onmicrosoft.com::2e9df2d5-df92-4e5c-ad51-805d35800e25" providerId="AD" clId="Web-{2A0EEB74-188E-6FCB-2A13-FA7D894B680D}" dt="2024-08-15T12:46:15.802" v="36" actId="1076"/>
          <ac:spMkLst>
            <pc:docMk/>
            <pc:sldMk cId="0" sldId="256"/>
            <ac:spMk id="87" creationId="{00000000-0000-0000-0000-000000000000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2A0EEB74-188E-6FCB-2A13-FA7D894B680D}" dt="2024-08-15T12:47:37.397" v="43" actId="20577"/>
        <pc:sldMkLst>
          <pc:docMk/>
          <pc:sldMk cId="1886286786" sldId="2147376866"/>
        </pc:sldMkLst>
        <pc:spChg chg="mod">
          <ac:chgData name="Rebecca Diaz-Castrejon" userId="S::rebecca_neimandcollaborative.com#ext#@ncconnect.onmicrosoft.com::2e9df2d5-df92-4e5c-ad51-805d35800e25" providerId="AD" clId="Web-{2A0EEB74-188E-6FCB-2A13-FA7D894B680D}" dt="2024-08-15T12:47:37.397" v="43" actId="20577"/>
          <ac:spMkLst>
            <pc:docMk/>
            <pc:sldMk cId="1886286786" sldId="2147376866"/>
            <ac:spMk id="6" creationId="{7AC1AC46-3901-E135-9698-FA5FFB6B8D0A}"/>
          </ac:spMkLst>
        </pc:spChg>
        <pc:spChg chg="mod">
          <ac:chgData name="Rebecca Diaz-Castrejon" userId="S::rebecca_neimandcollaborative.com#ext#@ncconnect.onmicrosoft.com::2e9df2d5-df92-4e5c-ad51-805d35800e25" providerId="AD" clId="Web-{2A0EEB74-188E-6FCB-2A13-FA7D894B680D}" dt="2024-08-15T12:47:34.929" v="41" actId="20577"/>
          <ac:spMkLst>
            <pc:docMk/>
            <pc:sldMk cId="1886286786" sldId="2147376866"/>
            <ac:spMk id="7" creationId="{469119DE-834B-E75F-65DC-BAB32BCA70E8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2A0EEB74-188E-6FCB-2A13-FA7D894B680D}" dt="2024-08-15T12:48:00.492" v="57" actId="14100"/>
        <pc:sldMkLst>
          <pc:docMk/>
          <pc:sldMk cId="1282052852" sldId="2147478960"/>
        </pc:sldMkLst>
        <pc:spChg chg="mod">
          <ac:chgData name="Rebecca Diaz-Castrejon" userId="S::rebecca_neimandcollaborative.com#ext#@ncconnect.onmicrosoft.com::2e9df2d5-df92-4e5c-ad51-805d35800e25" providerId="AD" clId="Web-{2A0EEB74-188E-6FCB-2A13-FA7D894B680D}" dt="2024-08-15T12:48:00.492" v="57" actId="14100"/>
          <ac:spMkLst>
            <pc:docMk/>
            <pc:sldMk cId="1282052852" sldId="2147478960"/>
            <ac:spMk id="25" creationId="{00000000-0000-0000-0000-000000000000}"/>
          </ac:spMkLst>
        </pc:spChg>
      </pc:sldChg>
    </pc:docChg>
  </pc:docChgLst>
  <pc:docChgLst>
    <pc:chgData name="Rebecca Diaz-Castrejon" userId="S::rebecca_neimandcollaborative.com#ext#@ncconnect.onmicrosoft.com::2e9df2d5-df92-4e5c-ad51-805d35800e25" providerId="AD" clId="Web-{94C58FB1-F70A-8CCF-F584-5154C921DD0F}"/>
    <pc:docChg chg="modSld">
      <pc:chgData name="Rebecca Diaz-Castrejon" userId="S::rebecca_neimandcollaborative.com#ext#@ncconnect.onmicrosoft.com::2e9df2d5-df92-4e5c-ad51-805d35800e25" providerId="AD" clId="Web-{94C58FB1-F70A-8CCF-F584-5154C921DD0F}" dt="2024-08-12T23:40:54.504" v="66" actId="20577"/>
      <pc:docMkLst>
        <pc:docMk/>
      </pc:docMkLst>
      <pc:sldChg chg="modSp modCm">
        <pc:chgData name="Rebecca Diaz-Castrejon" userId="S::rebecca_neimandcollaborative.com#ext#@ncconnect.onmicrosoft.com::2e9df2d5-df92-4e5c-ad51-805d35800e25" providerId="AD" clId="Web-{94C58FB1-F70A-8CCF-F584-5154C921DD0F}" dt="2024-08-12T23:35:14.340" v="9" actId="20577"/>
        <pc:sldMkLst>
          <pc:docMk/>
          <pc:sldMk cId="0" sldId="256"/>
        </pc:sldMkLst>
        <pc:spChg chg="mod">
          <ac:chgData name="Rebecca Diaz-Castrejon" userId="S::rebecca_neimandcollaborative.com#ext#@ncconnect.onmicrosoft.com::2e9df2d5-df92-4e5c-ad51-805d35800e25" providerId="AD" clId="Web-{94C58FB1-F70A-8CCF-F584-5154C921DD0F}" dt="2024-08-12T23:35:14.340" v="9" actId="20577"/>
          <ac:spMkLst>
            <pc:docMk/>
            <pc:sldMk cId="0" sldId="256"/>
            <ac:spMk id="90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94C58FB1-F70A-8CCF-F584-5154C921DD0F}" dt="2024-08-12T23:35:06.090" v="8" actId="20577"/>
              <pc2:cmMkLst xmlns:pc2="http://schemas.microsoft.com/office/powerpoint/2019/9/main/command">
                <pc:docMk/>
                <pc:sldMk cId="0" sldId="256"/>
                <pc2:cmMk id="{EB2FB22C-F1CB-4AC0-9694-3E69BCF3B929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94C58FB1-F70A-8CCF-F584-5154C921DD0F}" dt="2024-08-12T23:40:00.924" v="26" actId="20577"/>
        <pc:sldMkLst>
          <pc:docMk/>
          <pc:sldMk cId="0" sldId="266"/>
        </pc:sldMkLst>
        <pc:spChg chg="mod">
          <ac:chgData name="Rebecca Diaz-Castrejon" userId="S::rebecca_neimandcollaborative.com#ext#@ncconnect.onmicrosoft.com::2e9df2d5-df92-4e5c-ad51-805d35800e25" providerId="AD" clId="Web-{94C58FB1-F70A-8CCF-F584-5154C921DD0F}" dt="2024-08-12T23:40:00.924" v="26" actId="20577"/>
          <ac:spMkLst>
            <pc:docMk/>
            <pc:sldMk cId="0" sldId="266"/>
            <ac:spMk id="25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94C58FB1-F70A-8CCF-F584-5154C921DD0F}" dt="2024-08-12T23:39:48.846" v="25" actId="20577"/>
              <pc2:cmMkLst xmlns:pc2="http://schemas.microsoft.com/office/powerpoint/2019/9/main/command">
                <pc:docMk/>
                <pc:sldMk cId="0" sldId="266"/>
                <pc2:cmMk id="{37D17C82-CA85-473F-B2B7-04F26AFFFFE5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94C58FB1-F70A-8CCF-F584-5154C921DD0F}" dt="2024-08-12T23:40:41.879" v="46" actId="20577"/>
        <pc:sldMkLst>
          <pc:docMk/>
          <pc:sldMk cId="0" sldId="268"/>
        </pc:sldMkLst>
        <pc:spChg chg="mod">
          <ac:chgData name="Rebecca Diaz-Castrejon" userId="S::rebecca_neimandcollaborative.com#ext#@ncconnect.onmicrosoft.com::2e9df2d5-df92-4e5c-ad51-805d35800e25" providerId="AD" clId="Web-{94C58FB1-F70A-8CCF-F584-5154C921DD0F}" dt="2024-08-12T23:40:41.879" v="46" actId="20577"/>
          <ac:spMkLst>
            <pc:docMk/>
            <pc:sldMk cId="0" sldId="268"/>
            <ac:spMk id="335" creationId="{00000000-0000-0000-0000-000000000000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94C58FB1-F70A-8CCF-F584-5154C921DD0F}" dt="2024-08-12T23:40:20.769" v="44" actId="20577"/>
              <pc2:cmMkLst xmlns:pc2="http://schemas.microsoft.com/office/powerpoint/2019/9/main/command">
                <pc:docMk/>
                <pc:sldMk cId="0" sldId="268"/>
                <pc2:cmMk id="{9D1C7ABA-DD0E-48F1-91AC-BA86608859D1}"/>
              </pc2:cmMkLst>
            </pc226:cmChg>
          </p:ext>
        </pc:extLst>
      </pc:sldChg>
      <pc:sldChg chg="modSp modCm">
        <pc:chgData name="Rebecca Diaz-Castrejon" userId="S::rebecca_neimandcollaborative.com#ext#@ncconnect.onmicrosoft.com::2e9df2d5-df92-4e5c-ad51-805d35800e25" providerId="AD" clId="Web-{94C58FB1-F70A-8CCF-F584-5154C921DD0F}" dt="2024-08-12T23:40:54.504" v="66" actId="20577"/>
        <pc:sldMkLst>
          <pc:docMk/>
          <pc:sldMk cId="0" sldId="273"/>
        </pc:sldMkLst>
        <pc:spChg chg="mod">
          <ac:chgData name="Rebecca Diaz-Castrejon" userId="S::rebecca_neimandcollaborative.com#ext#@ncconnect.onmicrosoft.com::2e9df2d5-df92-4e5c-ad51-805d35800e25" providerId="AD" clId="Web-{94C58FB1-F70A-8CCF-F584-5154C921DD0F}" dt="2024-08-12T23:40:54.504" v="66" actId="20577"/>
          <ac:spMkLst>
            <pc:docMk/>
            <pc:sldMk cId="0" sldId="273"/>
            <ac:spMk id="3" creationId="{AC72681D-0741-6A40-6BED-ECD8E227D68A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94C58FB1-F70A-8CCF-F584-5154C921DD0F}" dt="2024-08-12T23:40:54.504" v="66" actId="20577"/>
              <pc2:cmMkLst xmlns:pc2="http://schemas.microsoft.com/office/powerpoint/2019/9/main/command">
                <pc:docMk/>
                <pc:sldMk cId="0" sldId="273"/>
                <pc2:cmMk id="{2A4D2683-C79F-44FA-B697-36140DCF690C}"/>
              </pc2:cmMkLst>
            </pc226:cmChg>
          </p:ext>
        </pc:extLst>
      </pc:sldChg>
    </pc:docChg>
  </pc:docChgLst>
  <pc:docChgLst>
    <pc:chgData name="Rebecca Diaz-Castrejon" userId="S::rebecca_neimandcollaborative.com#ext#@ncconnect.onmicrosoft.com::2e9df2d5-df92-4e5c-ad51-805d35800e25" providerId="AD" clId="Web-{1378FF8C-9405-F5BF-A2D2-53541FA69A78}"/>
    <pc:docChg chg="modSld">
      <pc:chgData name="Rebecca Diaz-Castrejon" userId="S::rebecca_neimandcollaborative.com#ext#@ncconnect.onmicrosoft.com::2e9df2d5-df92-4e5c-ad51-805d35800e25" providerId="AD" clId="Web-{1378FF8C-9405-F5BF-A2D2-53541FA69A78}" dt="2024-08-12T00:53:14.406" v="103"/>
      <pc:docMkLst>
        <pc:docMk/>
      </pc:docMkLst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2:34.515" v="98"/>
        <pc:sldMkLst>
          <pc:docMk/>
          <pc:sldMk cId="0" sldId="256"/>
        </pc:sldMkLst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2:34.515" v="98"/>
          <ac:picMkLst>
            <pc:docMk/>
            <pc:sldMk cId="0" sldId="256"/>
            <ac:picMk id="5" creationId="{91919D8E-249F-B60E-1FEB-AFB9E0134334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46:53.591" v="0"/>
        <pc:sldMkLst>
          <pc:docMk/>
          <pc:sldMk cId="0" sldId="259"/>
        </pc:sldMkLst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6:53.591" v="0"/>
          <ac:picMkLst>
            <pc:docMk/>
            <pc:sldMk cId="0" sldId="259"/>
            <ac:picMk id="132" creationId="{00000000-0000-0000-0000-00000000000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2:44.374" v="99"/>
        <pc:sldMkLst>
          <pc:docMk/>
          <pc:sldMk cId="0" sldId="261"/>
        </pc:sldMkLst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2:44.374" v="99"/>
          <ac:picMkLst>
            <pc:docMk/>
            <pc:sldMk cId="0" sldId="261"/>
            <ac:picMk id="5" creationId="{12891C8B-623A-615D-F1B5-11CB5723E1B4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2:49.984" v="100"/>
        <pc:sldMkLst>
          <pc:docMk/>
          <pc:sldMk cId="0" sldId="262"/>
        </pc:sldMkLst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52:10.249" v="95" actId="20577"/>
          <ac:spMkLst>
            <pc:docMk/>
            <pc:sldMk cId="0" sldId="262"/>
            <ac:spMk id="178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2:49.984" v="100"/>
          <ac:picMkLst>
            <pc:docMk/>
            <pc:sldMk cId="0" sldId="262"/>
            <ac:picMk id="21" creationId="{AE605C90-1E9B-A3AD-D949-0B60248BB6F6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3:06.515" v="102"/>
        <pc:sldMkLst>
          <pc:docMk/>
          <pc:sldMk cId="0" sldId="264"/>
        </pc:sldMkLst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6:56.591" v="1"/>
          <ac:spMkLst>
            <pc:docMk/>
            <pc:sldMk cId="0" sldId="264"/>
            <ac:spMk id="225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3:06.515" v="102"/>
          <ac:picMkLst>
            <pc:docMk/>
            <pc:sldMk cId="0" sldId="264"/>
            <ac:picMk id="3" creationId="{586830F6-0370-ACC4-4E91-1F95AA09F871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47:06.997" v="4"/>
        <pc:sldMkLst>
          <pc:docMk/>
          <pc:sldMk cId="0" sldId="266"/>
        </pc:sldMkLst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7:02.575" v="2"/>
          <ac:picMkLst>
            <pc:docMk/>
            <pc:sldMk cId="0" sldId="266"/>
            <ac:picMk id="252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7:05.044" v="3"/>
          <ac:picMkLst>
            <pc:docMk/>
            <pc:sldMk cId="0" sldId="266"/>
            <ac:picMk id="254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7:06.997" v="4"/>
          <ac:picMkLst>
            <pc:docMk/>
            <pc:sldMk cId="0" sldId="266"/>
            <ac:picMk id="256" creationId="{00000000-0000-0000-0000-000000000000}"/>
          </ac:picMkLst>
        </pc:picChg>
      </pc:sldChg>
      <pc:sldChg chg="delSp modSp">
        <pc:chgData name="Rebecca Diaz-Castrejon" userId="S::rebecca_neimandcollaborative.com#ext#@ncconnect.onmicrosoft.com::2e9df2d5-df92-4e5c-ad51-805d35800e25" providerId="AD" clId="Web-{1378FF8C-9405-F5BF-A2D2-53541FA69A78}" dt="2024-08-12T00:50:32.358" v="70"/>
        <pc:sldMkLst>
          <pc:docMk/>
          <pc:sldMk cId="0" sldId="267"/>
        </pc:sldMkLst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8:45.373" v="36"/>
          <ac:spMkLst>
            <pc:docMk/>
            <pc:sldMk cId="0" sldId="267"/>
            <ac:spMk id="24" creationId="{2AE17728-34E2-A0C1-ABEF-7ABED0590EBA}"/>
          </ac:spMkLst>
        </pc:spChg>
        <pc:spChg chg="del mod">
          <ac:chgData name="Rebecca Diaz-Castrejon" userId="S::rebecca_neimandcollaborative.com#ext#@ncconnect.onmicrosoft.com::2e9df2d5-df92-4e5c-ad51-805d35800e25" providerId="AD" clId="Web-{1378FF8C-9405-F5BF-A2D2-53541FA69A78}" dt="2024-08-12T00:50:32.358" v="70"/>
          <ac:spMkLst>
            <pc:docMk/>
            <pc:sldMk cId="0" sldId="267"/>
            <ac:spMk id="25" creationId="{6330F107-53E3-36D4-8633-4A89B066E892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7:09.888" v="5"/>
          <ac:spMkLst>
            <pc:docMk/>
            <pc:sldMk cId="0" sldId="267"/>
            <ac:spMk id="26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7:13.607" v="6"/>
          <ac:spMkLst>
            <pc:docMk/>
            <pc:sldMk cId="0" sldId="267"/>
            <ac:spMk id="26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8:28.623" v="30"/>
          <ac:spMkLst>
            <pc:docMk/>
            <pc:sldMk cId="0" sldId="267"/>
            <ac:spMk id="26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7:39.825" v="11"/>
          <ac:spMkLst>
            <pc:docMk/>
            <pc:sldMk cId="0" sldId="267"/>
            <ac:spMk id="27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7:42.372" v="12"/>
          <ac:spMkLst>
            <pc:docMk/>
            <pc:sldMk cId="0" sldId="267"/>
            <ac:spMk id="27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7:47.716" v="14"/>
          <ac:spMkLst>
            <pc:docMk/>
            <pc:sldMk cId="0" sldId="267"/>
            <ac:spMk id="27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7:50.232" v="15"/>
          <ac:spMkLst>
            <pc:docMk/>
            <pc:sldMk cId="0" sldId="267"/>
            <ac:spMk id="27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7:54.904" v="17"/>
          <ac:spMkLst>
            <pc:docMk/>
            <pc:sldMk cId="0" sldId="267"/>
            <ac:spMk id="28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8:20.310" v="28"/>
          <ac:spMkLst>
            <pc:docMk/>
            <pc:sldMk cId="0" sldId="267"/>
            <ac:spMk id="29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8:15.482" v="25"/>
          <ac:spMkLst>
            <pc:docMk/>
            <pc:sldMk cId="0" sldId="267"/>
            <ac:spMk id="30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8:13.560" v="24"/>
          <ac:spMkLst>
            <pc:docMk/>
            <pc:sldMk cId="0" sldId="267"/>
            <ac:spMk id="306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8:11.294" v="23"/>
          <ac:spMkLst>
            <pc:docMk/>
            <pc:sldMk cId="0" sldId="267"/>
            <ac:spMk id="312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8:09.107" v="22"/>
          <ac:spMkLst>
            <pc:docMk/>
            <pc:sldMk cId="0" sldId="267"/>
            <ac:spMk id="319" creationId="{00000000-0000-0000-0000-000000000000}"/>
          </ac:spMkLst>
        </pc:spChg>
        <pc:grpChg chg="mod">
          <ac:chgData name="Rebecca Diaz-Castrejon" userId="S::rebecca_neimandcollaborative.com#ext#@ncconnect.onmicrosoft.com::2e9df2d5-df92-4e5c-ad51-805d35800e25" providerId="AD" clId="Web-{1378FF8C-9405-F5BF-A2D2-53541FA69A78}" dt="2024-08-12T00:48:35.935" v="33"/>
          <ac:grpSpMkLst>
            <pc:docMk/>
            <pc:sldMk cId="0" sldId="267"/>
            <ac:grpSpMk id="3" creationId="{F381AD29-3FE2-9458-17E3-8982F797BB9A}"/>
          </ac:grpSpMkLst>
        </pc:grpChg>
        <pc:grpChg chg="mod">
          <ac:chgData name="Rebecca Diaz-Castrejon" userId="S::rebecca_neimandcollaborative.com#ext#@ncconnect.onmicrosoft.com::2e9df2d5-df92-4e5c-ad51-805d35800e25" providerId="AD" clId="Web-{1378FF8C-9405-F5BF-A2D2-53541FA69A78}" dt="2024-08-12T00:48:38.451" v="34"/>
          <ac:grpSpMkLst>
            <pc:docMk/>
            <pc:sldMk cId="0" sldId="267"/>
            <ac:grpSpMk id="4" creationId="{21C405CE-399A-ED59-8837-138A9BF3982F}"/>
          </ac:grpSpMkLst>
        </pc:grpChg>
        <pc:grpChg chg="mod">
          <ac:chgData name="Rebecca Diaz-Castrejon" userId="S::rebecca_neimandcollaborative.com#ext#@ncconnect.onmicrosoft.com::2e9df2d5-df92-4e5c-ad51-805d35800e25" providerId="AD" clId="Web-{1378FF8C-9405-F5BF-A2D2-53541FA69A78}" dt="2024-08-12T00:48:40.857" v="35"/>
          <ac:grpSpMkLst>
            <pc:docMk/>
            <pc:sldMk cId="0" sldId="267"/>
            <ac:grpSpMk id="5" creationId="{E42534AB-11C0-F797-3007-8BD981B88FCA}"/>
          </ac:grpSpMkLst>
        </pc:grp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8:51.373" v="38"/>
          <ac:picMkLst>
            <pc:docMk/>
            <pc:sldMk cId="0" sldId="267"/>
            <ac:picMk id="27" creationId="{7B18DFFE-5593-2A48-3B31-6BF4DFE0843C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8:54.232" v="39"/>
          <ac:picMkLst>
            <pc:docMk/>
            <pc:sldMk cId="0" sldId="267"/>
            <ac:picMk id="28" creationId="{DA8E0B37-0959-2344-AE29-BA1D5DA3E672}"/>
          </ac:picMkLst>
        </pc:picChg>
        <pc:cxnChg chg="mod">
          <ac:chgData name="Rebecca Diaz-Castrejon" userId="S::rebecca_neimandcollaborative.com#ext#@ncconnect.onmicrosoft.com::2e9df2d5-df92-4e5c-ad51-805d35800e25" providerId="AD" clId="Web-{1378FF8C-9405-F5BF-A2D2-53541FA69A78}" dt="2024-08-12T00:47:30.060" v="9"/>
          <ac:cxnSpMkLst>
            <pc:docMk/>
            <pc:sldMk cId="0" sldId="267"/>
            <ac:cxnSpMk id="270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1378FF8C-9405-F5BF-A2D2-53541FA69A78}" dt="2024-08-12T00:47:37.247" v="10"/>
          <ac:cxnSpMkLst>
            <pc:docMk/>
            <pc:sldMk cId="0" sldId="267"/>
            <ac:cxnSpMk id="272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1378FF8C-9405-F5BF-A2D2-53541FA69A78}" dt="2024-08-12T00:47:45.357" v="13"/>
          <ac:cxnSpMkLst>
            <pc:docMk/>
            <pc:sldMk cId="0" sldId="267"/>
            <ac:cxnSpMk id="276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1378FF8C-9405-F5BF-A2D2-53541FA69A78}" dt="2024-08-12T00:47:52.747" v="16"/>
          <ac:cxnSpMkLst>
            <pc:docMk/>
            <pc:sldMk cId="0" sldId="267"/>
            <ac:cxnSpMk id="280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1378FF8C-9405-F5BF-A2D2-53541FA69A78}" dt="2024-08-12T00:47:58.060" v="18"/>
          <ac:cxnSpMkLst>
            <pc:docMk/>
            <pc:sldMk cId="0" sldId="267"/>
            <ac:cxnSpMk id="282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1378FF8C-9405-F5BF-A2D2-53541FA69A78}" dt="2024-08-12T00:48:00.013" v="19"/>
          <ac:cxnSpMkLst>
            <pc:docMk/>
            <pc:sldMk cId="0" sldId="267"/>
            <ac:cxnSpMk id="286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1378FF8C-9405-F5BF-A2D2-53541FA69A78}" dt="2024-08-12T00:48:02.154" v="20"/>
          <ac:cxnSpMkLst>
            <pc:docMk/>
            <pc:sldMk cId="0" sldId="267"/>
            <ac:cxnSpMk id="290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1378FF8C-9405-F5BF-A2D2-53541FA69A78}" dt="2024-08-12T00:48:30.623" v="31"/>
          <ac:cxnSpMkLst>
            <pc:docMk/>
            <pc:sldMk cId="0" sldId="267"/>
            <ac:cxnSpMk id="291" creationId="{00000000-0000-0000-0000-000000000000}"/>
          </ac:cxnSpMkLst>
        </pc:cxnChg>
        <pc:cxnChg chg="mod">
          <ac:chgData name="Rebecca Diaz-Castrejon" userId="S::rebecca_neimandcollaborative.com#ext#@ncconnect.onmicrosoft.com::2e9df2d5-df92-4e5c-ad51-805d35800e25" providerId="AD" clId="Web-{1378FF8C-9405-F5BF-A2D2-53541FA69A78}" dt="2024-08-12T00:48:33.232" v="32"/>
          <ac:cxnSpMkLst>
            <pc:docMk/>
            <pc:sldMk cId="0" sldId="267"/>
            <ac:cxnSpMk id="293" creationId="{00000000-0000-0000-0000-000000000000}"/>
          </ac:cxnSpMkLst>
        </pc:cxn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0:42.046" v="72"/>
        <pc:sldMkLst>
          <pc:docMk/>
          <pc:sldMk cId="0" sldId="268"/>
        </pc:sldMkLst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9:03.154" v="42"/>
          <ac:spMkLst>
            <pc:docMk/>
            <pc:sldMk cId="0" sldId="268"/>
            <ac:spMk id="32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50:42.046" v="72"/>
          <ac:spMkLst>
            <pc:docMk/>
            <pc:sldMk cId="0" sldId="268"/>
            <ac:spMk id="333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8:57.310" v="40"/>
          <ac:picMkLst>
            <pc:docMk/>
            <pc:sldMk cId="0" sldId="268"/>
            <ac:picMk id="329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00.732" v="41"/>
          <ac:picMkLst>
            <pc:docMk/>
            <pc:sldMk cId="0" sldId="268"/>
            <ac:picMk id="330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05.389" v="43"/>
          <ac:picMkLst>
            <pc:docMk/>
            <pc:sldMk cId="0" sldId="268"/>
            <ac:picMk id="331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07.420" v="44"/>
          <ac:picMkLst>
            <pc:docMk/>
            <pc:sldMk cId="0" sldId="268"/>
            <ac:picMk id="332" creationId="{00000000-0000-0000-0000-00000000000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3:14.406" v="103"/>
        <pc:sldMkLst>
          <pc:docMk/>
          <pc:sldMk cId="0" sldId="269"/>
        </pc:sldMkLst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9:09.514" v="45"/>
          <ac:spMkLst>
            <pc:docMk/>
            <pc:sldMk cId="0" sldId="269"/>
            <ac:spMk id="343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9:12.545" v="46"/>
          <ac:spMkLst>
            <pc:docMk/>
            <pc:sldMk cId="0" sldId="269"/>
            <ac:spMk id="344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50:49.358" v="73"/>
          <ac:spMkLst>
            <pc:docMk/>
            <pc:sldMk cId="0" sldId="269"/>
            <ac:spMk id="347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9:15.232" v="47"/>
          <ac:spMkLst>
            <pc:docMk/>
            <pc:sldMk cId="0" sldId="269"/>
            <ac:spMk id="34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49:17.639" v="48"/>
          <ac:spMkLst>
            <pc:docMk/>
            <pc:sldMk cId="0" sldId="269"/>
            <ac:spMk id="351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3:14.406" v="103"/>
          <ac:picMkLst>
            <pc:docMk/>
            <pc:sldMk cId="0" sldId="269"/>
            <ac:picMk id="5" creationId="{7E96627B-00FD-A655-3217-8A694C281BF6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24.873" v="49"/>
          <ac:picMkLst>
            <pc:docMk/>
            <pc:sldMk cId="0" sldId="269"/>
            <ac:picMk id="7" creationId="{33FF03B8-E424-E63B-28C6-D14A307FE1F7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49:42.858" v="54"/>
        <pc:sldMkLst>
          <pc:docMk/>
          <pc:sldMk cId="0" sldId="271"/>
        </pc:sldMkLst>
        <pc:grpChg chg="mod">
          <ac:chgData name="Rebecca Diaz-Castrejon" userId="S::rebecca_neimandcollaborative.com#ext#@ncconnect.onmicrosoft.com::2e9df2d5-df92-4e5c-ad51-805d35800e25" providerId="AD" clId="Web-{1378FF8C-9405-F5BF-A2D2-53541FA69A78}" dt="2024-08-12T00:49:35.639" v="51"/>
          <ac:grpSpMkLst>
            <pc:docMk/>
            <pc:sldMk cId="0" sldId="271"/>
            <ac:grpSpMk id="368" creationId="{00000000-0000-0000-0000-000000000000}"/>
          </ac:grpSpMkLst>
        </pc:grp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33.389" v="50"/>
          <ac:picMkLst>
            <pc:docMk/>
            <pc:sldMk cId="0" sldId="271"/>
            <ac:picMk id="367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37.889" v="52"/>
          <ac:picMkLst>
            <pc:docMk/>
            <pc:sldMk cId="0" sldId="271"/>
            <ac:picMk id="372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40.358" v="53"/>
          <ac:picMkLst>
            <pc:docMk/>
            <pc:sldMk cId="0" sldId="271"/>
            <ac:picMk id="373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42.858" v="54"/>
          <ac:picMkLst>
            <pc:docMk/>
            <pc:sldMk cId="0" sldId="271"/>
            <ac:picMk id="375" creationId="{00000000-0000-0000-0000-00000000000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0:53.514" v="74"/>
        <pc:sldMkLst>
          <pc:docMk/>
          <pc:sldMk cId="0" sldId="272"/>
        </pc:sldMkLst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50:53.514" v="74"/>
          <ac:spMkLst>
            <pc:docMk/>
            <pc:sldMk cId="0" sldId="272"/>
            <ac:spMk id="5" creationId="{A69D5C83-7418-9BE0-BB7C-37CB6C32D362}"/>
          </ac:spMkLst>
        </pc:spChg>
        <pc:grpChg chg="mod">
          <ac:chgData name="Rebecca Diaz-Castrejon" userId="S::rebecca_neimandcollaborative.com#ext#@ncconnect.onmicrosoft.com::2e9df2d5-df92-4e5c-ad51-805d35800e25" providerId="AD" clId="Web-{1378FF8C-9405-F5BF-A2D2-53541FA69A78}" dt="2024-08-12T00:49:47.514" v="56"/>
          <ac:grpSpMkLst>
            <pc:docMk/>
            <pc:sldMk cId="0" sldId="272"/>
            <ac:grpSpMk id="383" creationId="{00000000-0000-0000-0000-000000000000}"/>
          </ac:grpSpMkLst>
        </pc:grp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45.264" v="55"/>
          <ac:picMkLst>
            <pc:docMk/>
            <pc:sldMk cId="0" sldId="272"/>
            <ac:picMk id="382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50.389" v="57"/>
          <ac:picMkLst>
            <pc:docMk/>
            <pc:sldMk cId="0" sldId="272"/>
            <ac:picMk id="387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53.030" v="58"/>
          <ac:picMkLst>
            <pc:docMk/>
            <pc:sldMk cId="0" sldId="272"/>
            <ac:picMk id="388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49:57.436" v="59"/>
          <ac:picMkLst>
            <pc:docMk/>
            <pc:sldMk cId="0" sldId="272"/>
            <ac:picMk id="390" creationId="{00000000-0000-0000-0000-00000000000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0:56.999" v="75"/>
        <pc:sldMkLst>
          <pc:docMk/>
          <pc:sldMk cId="0" sldId="273"/>
        </pc:sldMkLst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50:56.999" v="75"/>
          <ac:spMkLst>
            <pc:docMk/>
            <pc:sldMk cId="0" sldId="273"/>
            <ac:spMk id="5" creationId="{34C38874-694F-DC56-1A38-8D906D20FAC5}"/>
          </ac:spMkLst>
        </pc:spChg>
        <pc:grpChg chg="mod">
          <ac:chgData name="Rebecca Diaz-Castrejon" userId="S::rebecca_neimandcollaborative.com#ext#@ncconnect.onmicrosoft.com::2e9df2d5-df92-4e5c-ad51-805d35800e25" providerId="AD" clId="Web-{1378FF8C-9405-F5BF-A2D2-53541FA69A78}" dt="2024-08-12T00:50:02.905" v="61"/>
          <ac:grpSpMkLst>
            <pc:docMk/>
            <pc:sldMk cId="0" sldId="273"/>
            <ac:grpSpMk id="398" creationId="{00000000-0000-0000-0000-000000000000}"/>
          </ac:grpSpMkLst>
        </pc:grp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0:00.717" v="60"/>
          <ac:picMkLst>
            <pc:docMk/>
            <pc:sldMk cId="0" sldId="273"/>
            <ac:picMk id="397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0:05.514" v="62"/>
          <ac:picMkLst>
            <pc:docMk/>
            <pc:sldMk cId="0" sldId="273"/>
            <ac:picMk id="402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0:07.920" v="63"/>
          <ac:picMkLst>
            <pc:docMk/>
            <pc:sldMk cId="0" sldId="273"/>
            <ac:picMk id="403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0:10.467" v="64"/>
          <ac:picMkLst>
            <pc:docMk/>
            <pc:sldMk cId="0" sldId="273"/>
            <ac:picMk id="405" creationId="{00000000-0000-0000-0000-00000000000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0:59.468" v="76"/>
        <pc:sldMkLst>
          <pc:docMk/>
          <pc:sldMk cId="0" sldId="274"/>
        </pc:sldMkLst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50:59.468" v="76"/>
          <ac:spMkLst>
            <pc:docMk/>
            <pc:sldMk cId="0" sldId="274"/>
            <ac:spMk id="5" creationId="{5323E68C-BC90-7521-4D32-A148C0975C29}"/>
          </ac:spMkLst>
        </pc:spChg>
        <pc:grpChg chg="mod">
          <ac:chgData name="Rebecca Diaz-Castrejon" userId="S::rebecca_neimandcollaborative.com#ext#@ncconnect.onmicrosoft.com::2e9df2d5-df92-4e5c-ad51-805d35800e25" providerId="AD" clId="Web-{1378FF8C-9405-F5BF-A2D2-53541FA69A78}" dt="2024-08-12T00:50:17.405" v="66"/>
          <ac:grpSpMkLst>
            <pc:docMk/>
            <pc:sldMk cId="0" sldId="274"/>
            <ac:grpSpMk id="413" creationId="{00000000-0000-0000-0000-000000000000}"/>
          </ac:grpSpMkLst>
        </pc:grp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0:14.717" v="65"/>
          <ac:picMkLst>
            <pc:docMk/>
            <pc:sldMk cId="0" sldId="274"/>
            <ac:picMk id="412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0:20.373" v="67"/>
          <ac:picMkLst>
            <pc:docMk/>
            <pc:sldMk cId="0" sldId="274"/>
            <ac:picMk id="417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0:23.420" v="68"/>
          <ac:picMkLst>
            <pc:docMk/>
            <pc:sldMk cId="0" sldId="274"/>
            <ac:picMk id="418" creationId="{00000000-0000-0000-0000-000000000000}"/>
          </ac:picMkLst>
        </pc:pic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0:25.702" v="69"/>
          <ac:picMkLst>
            <pc:docMk/>
            <pc:sldMk cId="0" sldId="274"/>
            <ac:picMk id="420" creationId="{00000000-0000-0000-0000-00000000000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0:37.342" v="71"/>
        <pc:sldMkLst>
          <pc:docMk/>
          <pc:sldMk cId="1886286786" sldId="2147376866"/>
        </pc:sldMkLst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50:37.342" v="71"/>
          <ac:spMkLst>
            <pc:docMk/>
            <pc:sldMk cId="1886286786" sldId="2147376866"/>
            <ac:spMk id="7" creationId="{469119DE-834B-E75F-65DC-BAB32BCA70E8}"/>
          </ac:spMkLst>
        </pc:spChg>
      </pc:sldChg>
      <pc:sldChg chg="modSp">
        <pc:chgData name="Rebecca Diaz-Castrejon" userId="S::rebecca_neimandcollaborative.com#ext#@ncconnect.onmicrosoft.com::2e9df2d5-df92-4e5c-ad51-805d35800e25" providerId="AD" clId="Web-{1378FF8C-9405-F5BF-A2D2-53541FA69A78}" dt="2024-08-12T00:52:56.109" v="101"/>
        <pc:sldMkLst>
          <pc:docMk/>
          <pc:sldMk cId="4210856244" sldId="2147478961"/>
        </pc:sldMkLst>
        <pc:spChg chg="mod">
          <ac:chgData name="Rebecca Diaz-Castrejon" userId="S::rebecca_neimandcollaborative.com#ext#@ncconnect.onmicrosoft.com::2e9df2d5-df92-4e5c-ad51-805d35800e25" providerId="AD" clId="Web-{1378FF8C-9405-F5BF-A2D2-53541FA69A78}" dt="2024-08-12T00:51:43.702" v="93" actId="20577"/>
          <ac:spMkLst>
            <pc:docMk/>
            <pc:sldMk cId="4210856244" sldId="2147478961"/>
            <ac:spMk id="178" creationId="{00000000-0000-0000-0000-000000000000}"/>
          </ac:spMkLst>
        </pc:spChg>
        <pc:picChg chg="mod">
          <ac:chgData name="Rebecca Diaz-Castrejon" userId="S::rebecca_neimandcollaborative.com#ext#@ncconnect.onmicrosoft.com::2e9df2d5-df92-4e5c-ad51-805d35800e25" providerId="AD" clId="Web-{1378FF8C-9405-F5BF-A2D2-53541FA69A78}" dt="2024-08-12T00:52:56.109" v="101"/>
          <ac:picMkLst>
            <pc:docMk/>
            <pc:sldMk cId="4210856244" sldId="2147478961"/>
            <ac:picMk id="34" creationId="{42D98159-33D0-3F26-04FD-3AB9FF6BAB20}"/>
          </ac:picMkLst>
        </pc:picChg>
      </pc:sldChg>
    </pc:docChg>
  </pc:docChgLst>
  <pc:docChgLst>
    <pc:chgData name="Rebecca Diaz-Castrejon" userId="S::rebecca_neimandcollaborative.com#ext#@ncconnect.onmicrosoft.com::2e9df2d5-df92-4e5c-ad51-805d35800e25" providerId="AD" clId="Web-{C5C6C853-1008-7169-C006-F0084B0148C8}"/>
    <pc:docChg chg="addSld delSld modSld">
      <pc:chgData name="Rebecca Diaz-Castrejon" userId="S::rebecca_neimandcollaborative.com#ext#@ncconnect.onmicrosoft.com::2e9df2d5-df92-4e5c-ad51-805d35800e25" providerId="AD" clId="Web-{C5C6C853-1008-7169-C006-F0084B0148C8}" dt="2024-08-11T06:24:45.899" v="1703" actId="20577"/>
      <pc:docMkLst>
        <pc:docMk/>
      </pc:docMkLst>
      <pc:sldChg chg="addSp delSp modSp">
        <pc:chgData name="Rebecca Diaz-Castrejon" userId="S::rebecca_neimandcollaborative.com#ext#@ncconnect.onmicrosoft.com::2e9df2d5-df92-4e5c-ad51-805d35800e25" providerId="AD" clId="Web-{C5C6C853-1008-7169-C006-F0084B0148C8}" dt="2024-08-11T05:28:26.243" v="1079"/>
        <pc:sldMkLst>
          <pc:docMk/>
          <pc:sldMk cId="0" sldId="256"/>
        </pc:sldMkLst>
        <pc:spChg chg="add mod ord">
          <ac:chgData name="Rebecca Diaz-Castrejon" userId="S::rebecca_neimandcollaborative.com#ext#@ncconnect.onmicrosoft.com::2e9df2d5-df92-4e5c-ad51-805d35800e25" providerId="AD" clId="Web-{C5C6C853-1008-7169-C006-F0084B0148C8}" dt="2024-08-11T04:13:14.348" v="342"/>
          <ac:spMkLst>
            <pc:docMk/>
            <pc:sldMk cId="0" sldId="256"/>
            <ac:spMk id="3" creationId="{D8842AF3-0770-5702-4886-922B280EF765}"/>
          </ac:spMkLst>
        </pc:spChg>
        <pc:picChg chg="add del mod">
          <ac:chgData name="Rebecca Diaz-Castrejon" userId="S::rebecca_neimandcollaborative.com#ext#@ncconnect.onmicrosoft.com::2e9df2d5-df92-4e5c-ad51-805d35800e25" providerId="AD" clId="Web-{C5C6C853-1008-7169-C006-F0084B0148C8}" dt="2024-08-11T05:28:25.399" v="1078"/>
          <ac:picMkLst>
            <pc:docMk/>
            <pc:sldMk cId="0" sldId="256"/>
            <ac:picMk id="2" creationId="{E4B0F7BA-EC85-61B9-F34C-014678F1C726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28:26.243" v="1079"/>
          <ac:picMkLst>
            <pc:docMk/>
            <pc:sldMk cId="0" sldId="256"/>
            <ac:picMk id="5" creationId="{91919D8E-249F-B60E-1FEB-AFB9E0134334}"/>
          </ac:picMkLst>
        </pc:picChg>
      </pc:sldChg>
      <pc:sldChg chg="del">
        <pc:chgData name="Rebecca Diaz-Castrejon" userId="S::rebecca_neimandcollaborative.com#ext#@ncconnect.onmicrosoft.com::2e9df2d5-df92-4e5c-ad51-805d35800e25" providerId="AD" clId="Web-{C5C6C853-1008-7169-C006-F0084B0148C8}" dt="2024-08-11T03:20:14.647" v="1"/>
        <pc:sldMkLst>
          <pc:docMk/>
          <pc:sldMk cId="0" sldId="257"/>
        </pc:sldMkLst>
      </pc:sldChg>
      <pc:sldChg chg="modSp del">
        <pc:chgData name="Rebecca Diaz-Castrejon" userId="S::rebecca_neimandcollaborative.com#ext#@ncconnect.onmicrosoft.com::2e9df2d5-df92-4e5c-ad51-805d35800e25" providerId="AD" clId="Web-{C5C6C853-1008-7169-C006-F0084B0148C8}" dt="2024-08-11T03:34:59.410" v="132"/>
        <pc:sldMkLst>
          <pc:docMk/>
          <pc:sldMk cId="0" sldId="258"/>
        </pc:sldMkLst>
        <pc:spChg chg="mod">
          <ac:chgData name="Rebecca Diaz-Castrejon" userId="S::rebecca_neimandcollaborative.com#ext#@ncconnect.onmicrosoft.com::2e9df2d5-df92-4e5c-ad51-805d35800e25" providerId="AD" clId="Web-{C5C6C853-1008-7169-C006-F0084B0148C8}" dt="2024-08-11T03:34:42.801" v="124" actId="20577"/>
          <ac:spMkLst>
            <pc:docMk/>
            <pc:sldMk cId="0" sldId="258"/>
            <ac:spMk id="115" creationId="{00000000-0000-0000-0000-000000000000}"/>
          </ac:spMkLst>
        </pc:spChg>
      </pc:sldChg>
      <pc:sldChg chg="addSp delSp modSp">
        <pc:chgData name="Rebecca Diaz-Castrejon" userId="S::rebecca_neimandcollaborative.com#ext#@ncconnect.onmicrosoft.com::2e9df2d5-df92-4e5c-ad51-805d35800e25" providerId="AD" clId="Web-{C5C6C853-1008-7169-C006-F0084B0148C8}" dt="2024-08-11T04:34:34.539" v="541" actId="14100"/>
        <pc:sldMkLst>
          <pc:docMk/>
          <pc:sldMk cId="0" sldId="259"/>
        </pc:sldMkLst>
        <pc:spChg chg="mod">
          <ac:chgData name="Rebecca Diaz-Castrejon" userId="S::rebecca_neimandcollaborative.com#ext#@ncconnect.onmicrosoft.com::2e9df2d5-df92-4e5c-ad51-805d35800e25" providerId="AD" clId="Web-{C5C6C853-1008-7169-C006-F0084B0148C8}" dt="2024-08-11T04:32:01.272" v="510" actId="20577"/>
          <ac:spMkLst>
            <pc:docMk/>
            <pc:sldMk cId="0" sldId="259"/>
            <ac:spMk id="128" creationId="{00000000-0000-0000-0000-000000000000}"/>
          </ac:spMkLst>
        </pc:spChg>
        <pc:spChg chg="add del mod">
          <ac:chgData name="Rebecca Diaz-Castrejon" userId="S::rebecca_neimandcollaborative.com#ext#@ncconnect.onmicrosoft.com::2e9df2d5-df92-4e5c-ad51-805d35800e25" providerId="AD" clId="Web-{C5C6C853-1008-7169-C006-F0084B0148C8}" dt="2024-08-11T04:32:17.584" v="513" actId="14100"/>
          <ac:spMkLst>
            <pc:docMk/>
            <pc:sldMk cId="0" sldId="259"/>
            <ac:spMk id="130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C5C6C853-1008-7169-C006-F0084B0148C8}" dt="2024-08-11T04:34:34.539" v="541" actId="14100"/>
          <ac:spMkLst>
            <pc:docMk/>
            <pc:sldMk cId="0" sldId="259"/>
            <ac:spMk id="133" creationId="{00000000-0000-0000-0000-000000000000}"/>
          </ac:spMkLst>
        </pc:spChg>
        <pc:grpChg chg="add">
          <ac:chgData name="Rebecca Diaz-Castrejon" userId="S::rebecca_neimandcollaborative.com#ext#@ncconnect.onmicrosoft.com::2e9df2d5-df92-4e5c-ad51-805d35800e25" providerId="AD" clId="Web-{C5C6C853-1008-7169-C006-F0084B0148C8}" dt="2024-08-11T04:15:50.416" v="366"/>
          <ac:grpSpMkLst>
            <pc:docMk/>
            <pc:sldMk cId="0" sldId="259"/>
            <ac:grpSpMk id="5" creationId="{5818E57F-D45B-BD8C-E499-BC97BC53BE13}"/>
          </ac:grpSpMkLst>
        </pc:grp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4:15:45.166" v="365"/>
          <ac:picMkLst>
            <pc:docMk/>
            <pc:sldMk cId="0" sldId="259"/>
            <ac:picMk id="124" creationId="{00000000-0000-0000-0000-000000000000}"/>
          </ac:picMkLst>
        </pc:picChg>
      </pc:sldChg>
      <pc:sldChg chg="del">
        <pc:chgData name="Rebecca Diaz-Castrejon" userId="S::rebecca_neimandcollaborative.com#ext#@ncconnect.onmicrosoft.com::2e9df2d5-df92-4e5c-ad51-805d35800e25" providerId="AD" clId="Web-{C5C6C853-1008-7169-C006-F0084B0148C8}" dt="2024-08-11T04:34:55.476" v="542"/>
        <pc:sldMkLst>
          <pc:docMk/>
          <pc:sldMk cId="0" sldId="260"/>
        </pc:sldMkLst>
      </pc:sldChg>
      <pc:sldChg chg="addSp delSp modSp">
        <pc:chgData name="Rebecca Diaz-Castrejon" userId="S::rebecca_neimandcollaborative.com#ext#@ncconnect.onmicrosoft.com::2e9df2d5-df92-4e5c-ad51-805d35800e25" providerId="AD" clId="Web-{C5C6C853-1008-7169-C006-F0084B0148C8}" dt="2024-08-11T05:28:21.649" v="1077"/>
        <pc:sldMkLst>
          <pc:docMk/>
          <pc:sldMk cId="0" sldId="261"/>
        </pc:sldMkLst>
        <pc:spChg chg="mod">
          <ac:chgData name="Rebecca Diaz-Castrejon" userId="S::rebecca_neimandcollaborative.com#ext#@ncconnect.onmicrosoft.com::2e9df2d5-df92-4e5c-ad51-805d35800e25" providerId="AD" clId="Web-{C5C6C853-1008-7169-C006-F0084B0148C8}" dt="2024-08-11T05:02:17.495" v="752" actId="20577"/>
          <ac:spMkLst>
            <pc:docMk/>
            <pc:sldMk cId="0" sldId="261"/>
            <ac:spMk id="156" creationId="{00000000-0000-0000-0000-000000000000}"/>
          </ac:spMkLst>
        </pc:spChg>
        <pc:spChg chg="mod topLvl">
          <ac:chgData name="Rebecca Diaz-Castrejon" userId="S::rebecca_neimandcollaborative.com#ext#@ncconnect.onmicrosoft.com::2e9df2d5-df92-4e5c-ad51-805d35800e25" providerId="AD" clId="Web-{C5C6C853-1008-7169-C006-F0084B0148C8}" dt="2024-08-11T05:00:40.865" v="744" actId="1076"/>
          <ac:spMkLst>
            <pc:docMk/>
            <pc:sldMk cId="0" sldId="261"/>
            <ac:spMk id="159" creationId="{00000000-0000-0000-0000-000000000000}"/>
          </ac:spMkLst>
        </pc:spChg>
        <pc:grpChg chg="del">
          <ac:chgData name="Rebecca Diaz-Castrejon" userId="S::rebecca_neimandcollaborative.com#ext#@ncconnect.onmicrosoft.com::2e9df2d5-df92-4e5c-ad51-805d35800e25" providerId="AD" clId="Web-{C5C6C853-1008-7169-C006-F0084B0148C8}" dt="2024-08-11T04:35:04.695" v="543"/>
          <ac:grpSpMkLst>
            <pc:docMk/>
            <pc:sldMk cId="0" sldId="261"/>
            <ac:grpSpMk id="158" creationId="{00000000-0000-0000-0000-000000000000}"/>
          </ac:grpSpMkLst>
        </pc:grpChg>
        <pc:grpChg chg="mod">
          <ac:chgData name="Rebecca Diaz-Castrejon" userId="S::rebecca_neimandcollaborative.com#ext#@ncconnect.onmicrosoft.com::2e9df2d5-df92-4e5c-ad51-805d35800e25" providerId="AD" clId="Web-{C5C6C853-1008-7169-C006-F0084B0148C8}" dt="2024-08-11T05:00:46.521" v="745" actId="1076"/>
          <ac:grpSpMkLst>
            <pc:docMk/>
            <pc:sldMk cId="0" sldId="261"/>
            <ac:grpSpMk id="161" creationId="{00000000-0000-0000-0000-000000000000}"/>
          </ac:grpSpMkLst>
        </pc:grpChg>
        <pc:picChg chg="add del">
          <ac:chgData name="Rebecca Diaz-Castrejon" userId="S::rebecca_neimandcollaborative.com#ext#@ncconnect.onmicrosoft.com::2e9df2d5-df92-4e5c-ad51-805d35800e25" providerId="AD" clId="Web-{C5C6C853-1008-7169-C006-F0084B0148C8}" dt="2024-08-11T05:28:21.164" v="1076"/>
          <ac:picMkLst>
            <pc:docMk/>
            <pc:sldMk cId="0" sldId="261"/>
            <ac:picMk id="3" creationId="{35E486EC-9C1C-6385-0524-CF926D89315D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28:21.649" v="1077"/>
          <ac:picMkLst>
            <pc:docMk/>
            <pc:sldMk cId="0" sldId="261"/>
            <ac:picMk id="5" creationId="{12891C8B-623A-615D-F1B5-11CB5723E1B4}"/>
          </ac:picMkLst>
        </pc:pic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4:51:51.261" v="560"/>
          <ac:picMkLst>
            <pc:docMk/>
            <pc:sldMk cId="0" sldId="261"/>
            <ac:picMk id="157" creationId="{00000000-0000-0000-0000-000000000000}"/>
          </ac:picMkLst>
        </pc:picChg>
        <pc:picChg chg="del topLvl">
          <ac:chgData name="Rebecca Diaz-Castrejon" userId="S::rebecca_neimandcollaborative.com#ext#@ncconnect.onmicrosoft.com::2e9df2d5-df92-4e5c-ad51-805d35800e25" providerId="AD" clId="Web-{C5C6C853-1008-7169-C006-F0084B0148C8}" dt="2024-08-11T04:35:06.914" v="544"/>
          <ac:picMkLst>
            <pc:docMk/>
            <pc:sldMk cId="0" sldId="261"/>
            <ac:picMk id="160" creationId="{00000000-0000-0000-0000-000000000000}"/>
          </ac:picMkLst>
        </pc:picChg>
      </pc:sldChg>
      <pc:sldChg chg="addSp delSp modSp">
        <pc:chgData name="Rebecca Diaz-Castrejon" userId="S::rebecca_neimandcollaborative.com#ext#@ncconnect.onmicrosoft.com::2e9df2d5-df92-4e5c-ad51-805d35800e25" providerId="AD" clId="Web-{C5C6C853-1008-7169-C006-F0084B0148C8}" dt="2024-08-11T05:28:18.399" v="1075" actId="1076"/>
        <pc:sldMkLst>
          <pc:docMk/>
          <pc:sldMk cId="0" sldId="262"/>
        </pc:sldMkLst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23:02.264" v="1008" actId="20577"/>
          <ac:spMkLst>
            <pc:docMk/>
            <pc:sldMk cId="0" sldId="262"/>
            <ac:spMk id="2" creationId="{A6E1F407-BB0F-EB61-A1DD-6923594427B2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25:10.408" v="1051" actId="20577"/>
          <ac:spMkLst>
            <pc:docMk/>
            <pc:sldMk cId="0" sldId="262"/>
            <ac:spMk id="3" creationId="{25D809C1-785A-E128-0345-C548D7AD7E2B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23:16.562" v="1010" actId="20577"/>
          <ac:spMkLst>
            <pc:docMk/>
            <pc:sldMk cId="0" sldId="262"/>
            <ac:spMk id="4" creationId="{C2397623-24F5-7226-9C48-283C3164238F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25:02.189" v="1050" actId="20577"/>
          <ac:spMkLst>
            <pc:docMk/>
            <pc:sldMk cId="0" sldId="262"/>
            <ac:spMk id="5" creationId="{A0271442-2D0E-D63D-8A24-5D2D506B122A}"/>
          </ac:spMkLst>
        </pc:spChg>
        <pc:spChg chg="add">
          <ac:chgData name="Rebecca Diaz-Castrejon" userId="S::rebecca_neimandcollaborative.com#ext#@ncconnect.onmicrosoft.com::2e9df2d5-df92-4e5c-ad51-805d35800e25" providerId="AD" clId="Web-{C5C6C853-1008-7169-C006-F0084B0148C8}" dt="2024-08-11T05:14:13.908" v="890"/>
          <ac:spMkLst>
            <pc:docMk/>
            <pc:sldMk cId="0" sldId="262"/>
            <ac:spMk id="10" creationId="{2F1E6EE6-FE02-1F56-E4F4-C6EF4D961FED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14:24.252" v="914" actId="20577"/>
          <ac:spMkLst>
            <pc:docMk/>
            <pc:sldMk cId="0" sldId="262"/>
            <ac:spMk id="11" creationId="{4C349DF6-D5E7-5A75-7FD6-3113C674571E}"/>
          </ac:spMkLst>
        </pc:spChg>
        <pc:spChg chg="add">
          <ac:chgData name="Rebecca Diaz-Castrejon" userId="S::rebecca_neimandcollaborative.com#ext#@ncconnect.onmicrosoft.com::2e9df2d5-df92-4e5c-ad51-805d35800e25" providerId="AD" clId="Web-{C5C6C853-1008-7169-C006-F0084B0148C8}" dt="2024-08-11T05:14:13.908" v="890"/>
          <ac:spMkLst>
            <pc:docMk/>
            <pc:sldMk cId="0" sldId="262"/>
            <ac:spMk id="12" creationId="{8B0A6EC0-76C5-70AE-DC03-6EB03B5EC0AC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14:36.237" v="953" actId="20577"/>
          <ac:spMkLst>
            <pc:docMk/>
            <pc:sldMk cId="0" sldId="262"/>
            <ac:spMk id="13" creationId="{7D6C667A-F81E-78F4-6B13-59BCFA548639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20:51.543" v="1006" actId="1076"/>
          <ac:spMkLst>
            <pc:docMk/>
            <pc:sldMk cId="0" sldId="262"/>
            <ac:spMk id="14" creationId="{22D50208-994E-5148-5EA8-C44D879356B3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20:19.995" v="1001" actId="1076"/>
          <ac:spMkLst>
            <pc:docMk/>
            <pc:sldMk cId="0" sldId="262"/>
            <ac:spMk id="15" creationId="{84BC72C0-2D88-558F-D98C-39630E5F4593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20:49.167" v="1005" actId="1076"/>
          <ac:spMkLst>
            <pc:docMk/>
            <pc:sldMk cId="0" sldId="262"/>
            <ac:spMk id="16" creationId="{3C67681F-F851-8329-DD68-682B6EDBB10D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20:28.573" v="1004" actId="20577"/>
          <ac:spMkLst>
            <pc:docMk/>
            <pc:sldMk cId="0" sldId="262"/>
            <ac:spMk id="17" creationId="{2DBCAE15-3C67-849A-7EBB-90980267533D}"/>
          </ac:spMkLst>
        </pc:spChg>
        <pc:spChg chg="add del mod">
          <ac:chgData name="Rebecca Diaz-Castrejon" userId="S::rebecca_neimandcollaborative.com#ext#@ncconnect.onmicrosoft.com::2e9df2d5-df92-4e5c-ad51-805d35800e25" providerId="AD" clId="Web-{C5C6C853-1008-7169-C006-F0084B0148C8}" dt="2024-08-11T05:17:05.506" v="981"/>
          <ac:spMkLst>
            <pc:docMk/>
            <pc:sldMk cId="0" sldId="262"/>
            <ac:spMk id="18" creationId="{C25DF854-93E4-D046-5ACC-CB471C0B4A14}"/>
          </ac:spMkLst>
        </pc:spChg>
        <pc:spChg chg="add del mod">
          <ac:chgData name="Rebecca Diaz-Castrejon" userId="S::rebecca_neimandcollaborative.com#ext#@ncconnect.onmicrosoft.com::2e9df2d5-df92-4e5c-ad51-805d35800e25" providerId="AD" clId="Web-{C5C6C853-1008-7169-C006-F0084B0148C8}" dt="2024-08-11T05:23:30.812" v="1014"/>
          <ac:spMkLst>
            <pc:docMk/>
            <pc:sldMk cId="0" sldId="262"/>
            <ac:spMk id="19" creationId="{C3AB3492-E982-CE2F-6FD7-5495B93ABDE8}"/>
          </ac:spMkLst>
        </pc:spChg>
        <pc:spChg chg="mod">
          <ac:chgData name="Rebecca Diaz-Castrejon" userId="S::rebecca_neimandcollaborative.com#ext#@ncconnect.onmicrosoft.com::2e9df2d5-df92-4e5c-ad51-805d35800e25" providerId="AD" clId="Web-{C5C6C853-1008-7169-C006-F0084B0148C8}" dt="2024-08-11T05:02:30.105" v="759" actId="20577"/>
          <ac:spMkLst>
            <pc:docMk/>
            <pc:sldMk cId="0" sldId="262"/>
            <ac:spMk id="17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C5C6C853-1008-7169-C006-F0084B0148C8}" dt="2024-08-11T05:04:37.639" v="858" actId="20577"/>
          <ac:spMkLst>
            <pc:docMk/>
            <pc:sldMk cId="0" sldId="262"/>
            <ac:spMk id="180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C5C6C853-1008-7169-C006-F0084B0148C8}" dt="2024-08-11T05:14:11.439" v="888"/>
          <ac:spMkLst>
            <pc:docMk/>
            <pc:sldMk cId="0" sldId="262"/>
            <ac:spMk id="182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C5C6C853-1008-7169-C006-F0084B0148C8}" dt="2024-08-11T05:14:11.439" v="887"/>
          <ac:spMkLst>
            <pc:docMk/>
            <pc:sldMk cId="0" sldId="262"/>
            <ac:spMk id="183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C5C6C853-1008-7169-C006-F0084B0148C8}" dt="2024-08-11T05:14:11.424" v="884"/>
          <ac:spMkLst>
            <pc:docMk/>
            <pc:sldMk cId="0" sldId="262"/>
            <ac:spMk id="186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C5C6C853-1008-7169-C006-F0084B0148C8}" dt="2024-08-11T05:14:11.424" v="879"/>
          <ac:spMkLst>
            <pc:docMk/>
            <pc:sldMk cId="0" sldId="262"/>
            <ac:spMk id="191" creationId="{00000000-0000-0000-0000-000000000000}"/>
          </ac:spMkLst>
        </pc:spChg>
        <pc:spChg chg="del mod">
          <ac:chgData name="Rebecca Diaz-Castrejon" userId="S::rebecca_neimandcollaborative.com#ext#@ncconnect.onmicrosoft.com::2e9df2d5-df92-4e5c-ad51-805d35800e25" providerId="AD" clId="Web-{C5C6C853-1008-7169-C006-F0084B0148C8}" dt="2024-08-11T05:14:11.424" v="877"/>
          <ac:spMkLst>
            <pc:docMk/>
            <pc:sldMk cId="0" sldId="262"/>
            <ac:spMk id="193" creationId="{00000000-0000-0000-0000-000000000000}"/>
          </ac:spMkLst>
        </pc:sp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14:13.908" v="890"/>
          <ac:picMkLst>
            <pc:docMk/>
            <pc:sldMk cId="0" sldId="262"/>
            <ac:picMk id="6" creationId="{95B9907A-0063-234E-66E3-96DEDFB89309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14:13.908" v="890"/>
          <ac:picMkLst>
            <pc:docMk/>
            <pc:sldMk cId="0" sldId="262"/>
            <ac:picMk id="7" creationId="{5A1D012C-BA00-4508-AAC0-8D95D7AF2376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14:13.908" v="890"/>
          <ac:picMkLst>
            <pc:docMk/>
            <pc:sldMk cId="0" sldId="262"/>
            <ac:picMk id="8" creationId="{790B01BE-6B60-9B1A-58A8-5E5FB53E7DF1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14:13.908" v="890"/>
          <ac:picMkLst>
            <pc:docMk/>
            <pc:sldMk cId="0" sldId="262"/>
            <ac:picMk id="9" creationId="{BE12AFCD-F089-2039-507E-7848B3E2C1D6}"/>
          </ac:picMkLst>
        </pc:picChg>
        <pc:picChg chg="add mod">
          <ac:chgData name="Rebecca Diaz-Castrejon" userId="S::rebecca_neimandcollaborative.com#ext#@ncconnect.onmicrosoft.com::2e9df2d5-df92-4e5c-ad51-805d35800e25" providerId="AD" clId="Web-{C5C6C853-1008-7169-C006-F0084B0148C8}" dt="2024-08-11T05:28:18.399" v="1075" actId="1076"/>
          <ac:picMkLst>
            <pc:docMk/>
            <pc:sldMk cId="0" sldId="262"/>
            <ac:picMk id="21" creationId="{AE605C90-1E9B-A3AD-D949-0B60248BB6F6}"/>
          </ac:picMkLst>
        </pc:picChg>
        <pc:picChg chg="del mod">
          <ac:chgData name="Rebecca Diaz-Castrejon" userId="S::rebecca_neimandcollaborative.com#ext#@ncconnect.onmicrosoft.com::2e9df2d5-df92-4e5c-ad51-805d35800e25" providerId="AD" clId="Web-{C5C6C853-1008-7169-C006-F0084B0148C8}" dt="2024-08-11T05:14:11.439" v="889"/>
          <ac:picMkLst>
            <pc:docMk/>
            <pc:sldMk cId="0" sldId="262"/>
            <ac:picMk id="176" creationId="{00000000-0000-0000-0000-000000000000}"/>
          </ac:picMkLst>
        </pc:pic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5:28:11.180" v="1072"/>
          <ac:picMkLst>
            <pc:docMk/>
            <pc:sldMk cId="0" sldId="262"/>
            <ac:picMk id="179" creationId="{00000000-0000-0000-0000-000000000000}"/>
          </ac:picMkLst>
        </pc:pic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5:02:04.635" v="746"/>
          <ac:picMkLst>
            <pc:docMk/>
            <pc:sldMk cId="0" sldId="262"/>
            <ac:picMk id="181" creationId="{00000000-0000-0000-0000-000000000000}"/>
          </ac:picMkLst>
        </pc:picChg>
        <pc:picChg chg="del mod">
          <ac:chgData name="Rebecca Diaz-Castrejon" userId="S::rebecca_neimandcollaborative.com#ext#@ncconnect.onmicrosoft.com::2e9df2d5-df92-4e5c-ad51-805d35800e25" providerId="AD" clId="Web-{C5C6C853-1008-7169-C006-F0084B0148C8}" dt="2024-08-11T05:14:11.424" v="886"/>
          <ac:picMkLst>
            <pc:docMk/>
            <pc:sldMk cId="0" sldId="262"/>
            <ac:picMk id="184" creationId="{00000000-0000-0000-0000-000000000000}"/>
          </ac:picMkLst>
        </pc:picChg>
        <pc:picChg chg="del mod">
          <ac:chgData name="Rebecca Diaz-Castrejon" userId="S::rebecca_neimandcollaborative.com#ext#@ncconnect.onmicrosoft.com::2e9df2d5-df92-4e5c-ad51-805d35800e25" providerId="AD" clId="Web-{C5C6C853-1008-7169-C006-F0084B0148C8}" dt="2024-08-11T05:14:11.424" v="885"/>
          <ac:picMkLst>
            <pc:docMk/>
            <pc:sldMk cId="0" sldId="262"/>
            <ac:picMk id="185" creationId="{00000000-0000-0000-0000-000000000000}"/>
          </ac:picMkLst>
        </pc:picChg>
        <pc:picChg chg="del mod">
          <ac:chgData name="Rebecca Diaz-Castrejon" userId="S::rebecca_neimandcollaborative.com#ext#@ncconnect.onmicrosoft.com::2e9df2d5-df92-4e5c-ad51-805d35800e25" providerId="AD" clId="Web-{C5C6C853-1008-7169-C006-F0084B0148C8}" dt="2024-08-11T05:14:11.424" v="883"/>
          <ac:picMkLst>
            <pc:docMk/>
            <pc:sldMk cId="0" sldId="262"/>
            <ac:picMk id="187" creationId="{00000000-0000-0000-0000-000000000000}"/>
          </ac:picMkLst>
        </pc:picChg>
        <pc:picChg chg="del mod">
          <ac:chgData name="Rebecca Diaz-Castrejon" userId="S::rebecca_neimandcollaborative.com#ext#@ncconnect.onmicrosoft.com::2e9df2d5-df92-4e5c-ad51-805d35800e25" providerId="AD" clId="Web-{C5C6C853-1008-7169-C006-F0084B0148C8}" dt="2024-08-11T05:14:11.424" v="882"/>
          <ac:picMkLst>
            <pc:docMk/>
            <pc:sldMk cId="0" sldId="262"/>
            <ac:picMk id="188" creationId="{00000000-0000-0000-0000-000000000000}"/>
          </ac:picMkLst>
        </pc:picChg>
        <pc:picChg chg="del mod">
          <ac:chgData name="Rebecca Diaz-Castrejon" userId="S::rebecca_neimandcollaborative.com#ext#@ncconnect.onmicrosoft.com::2e9df2d5-df92-4e5c-ad51-805d35800e25" providerId="AD" clId="Web-{C5C6C853-1008-7169-C006-F0084B0148C8}" dt="2024-08-11T05:14:11.424" v="881"/>
          <ac:picMkLst>
            <pc:docMk/>
            <pc:sldMk cId="0" sldId="262"/>
            <ac:picMk id="189" creationId="{00000000-0000-0000-0000-000000000000}"/>
          </ac:picMkLst>
        </pc:picChg>
        <pc:picChg chg="del mod">
          <ac:chgData name="Rebecca Diaz-Castrejon" userId="S::rebecca_neimandcollaborative.com#ext#@ncconnect.onmicrosoft.com::2e9df2d5-df92-4e5c-ad51-805d35800e25" providerId="AD" clId="Web-{C5C6C853-1008-7169-C006-F0084B0148C8}" dt="2024-08-11T05:14:11.424" v="880"/>
          <ac:picMkLst>
            <pc:docMk/>
            <pc:sldMk cId="0" sldId="262"/>
            <ac:picMk id="190" creationId="{00000000-0000-0000-0000-000000000000}"/>
          </ac:picMkLst>
        </pc:picChg>
        <pc:picChg chg="del mod">
          <ac:chgData name="Rebecca Diaz-Castrejon" userId="S::rebecca_neimandcollaborative.com#ext#@ncconnect.onmicrosoft.com::2e9df2d5-df92-4e5c-ad51-805d35800e25" providerId="AD" clId="Web-{C5C6C853-1008-7169-C006-F0084B0148C8}" dt="2024-08-11T05:14:11.424" v="878"/>
          <ac:picMkLst>
            <pc:docMk/>
            <pc:sldMk cId="0" sldId="262"/>
            <ac:picMk id="192" creationId="{00000000-0000-0000-0000-000000000000}"/>
          </ac:picMkLst>
        </pc:picChg>
      </pc:sldChg>
      <pc:sldChg chg="del">
        <pc:chgData name="Rebecca Diaz-Castrejon" userId="S::rebecca_neimandcollaborative.com#ext#@ncconnect.onmicrosoft.com::2e9df2d5-df92-4e5c-ad51-805d35800e25" providerId="AD" clId="Web-{C5C6C853-1008-7169-C006-F0084B0148C8}" dt="2024-08-11T05:27:12.257" v="1052"/>
        <pc:sldMkLst>
          <pc:docMk/>
          <pc:sldMk cId="0" sldId="263"/>
        </pc:sldMkLst>
      </pc:sldChg>
      <pc:sldChg chg="addSp delSp modSp">
        <pc:chgData name="Rebecca Diaz-Castrejon" userId="S::rebecca_neimandcollaborative.com#ext#@ncconnect.onmicrosoft.com::2e9df2d5-df92-4e5c-ad51-805d35800e25" providerId="AD" clId="Web-{C5C6C853-1008-7169-C006-F0084B0148C8}" dt="2024-08-11T06:22:03.692" v="1678" actId="1076"/>
        <pc:sldMkLst>
          <pc:docMk/>
          <pc:sldMk cId="0" sldId="264"/>
        </pc:sldMkLst>
        <pc:spChg chg="mod">
          <ac:chgData name="Rebecca Diaz-Castrejon" userId="S::rebecca_neimandcollaborative.com#ext#@ncconnect.onmicrosoft.com::2e9df2d5-df92-4e5c-ad51-805d35800e25" providerId="AD" clId="Web-{C5C6C853-1008-7169-C006-F0084B0148C8}" dt="2024-08-11T06:17:00.748" v="1611" actId="14100"/>
          <ac:spMkLst>
            <pc:docMk/>
            <pc:sldMk cId="0" sldId="264"/>
            <ac:spMk id="2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C5C6C853-1008-7169-C006-F0084B0148C8}" dt="2024-08-11T05:56:23.693" v="1512" actId="1076"/>
          <ac:spMkLst>
            <pc:docMk/>
            <pc:sldMk cId="0" sldId="264"/>
            <ac:spMk id="228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C5C6C853-1008-7169-C006-F0084B0148C8}" dt="2024-08-11T06:22:03.692" v="1678" actId="1076"/>
          <ac:spMkLst>
            <pc:docMk/>
            <pc:sldMk cId="0" sldId="264"/>
            <ac:spMk id="229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C5C6C853-1008-7169-C006-F0084B0148C8}" dt="2024-08-11T06:16:49.607" v="1610" actId="14100"/>
          <ac:spMkLst>
            <pc:docMk/>
            <pc:sldMk cId="0" sldId="264"/>
            <ac:spMk id="231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C5C6C853-1008-7169-C006-F0084B0148C8}" dt="2024-08-11T06:21:10.410" v="1674" actId="20577"/>
          <ac:spMkLst>
            <pc:docMk/>
            <pc:sldMk cId="0" sldId="264"/>
            <ac:spMk id="232" creationId="{00000000-0000-0000-0000-000000000000}"/>
          </ac:spMkLst>
        </pc:sp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6:13:53.022" v="1565"/>
          <ac:picMkLst>
            <pc:docMk/>
            <pc:sldMk cId="0" sldId="264"/>
            <ac:picMk id="3" creationId="{586830F6-0370-ACC4-4E91-1F95AA09F871}"/>
          </ac:picMkLst>
        </pc:pic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6:13:10.302" v="1559"/>
          <ac:picMkLst>
            <pc:docMk/>
            <pc:sldMk cId="0" sldId="264"/>
            <ac:picMk id="230" creationId="{00000000-0000-0000-0000-000000000000}"/>
          </ac:picMkLst>
        </pc:picChg>
        <pc:cxnChg chg="mod">
          <ac:chgData name="Rebecca Diaz-Castrejon" userId="S::rebecca_neimandcollaborative.com#ext#@ncconnect.onmicrosoft.com::2e9df2d5-df92-4e5c-ad51-805d35800e25" providerId="AD" clId="Web-{C5C6C853-1008-7169-C006-F0084B0148C8}" dt="2024-08-11T06:16:45.356" v="1609" actId="1076"/>
          <ac:cxnSpMkLst>
            <pc:docMk/>
            <pc:sldMk cId="0" sldId="264"/>
            <ac:cxnSpMk id="227" creationId="{00000000-0000-0000-0000-000000000000}"/>
          </ac:cxnSpMkLst>
        </pc:cxnChg>
      </pc:sldChg>
      <pc:sldChg chg="addSp delSp modSp">
        <pc:chgData name="Rebecca Diaz-Castrejon" userId="S::rebecca_neimandcollaborative.com#ext#@ncconnect.onmicrosoft.com::2e9df2d5-df92-4e5c-ad51-805d35800e25" providerId="AD" clId="Web-{C5C6C853-1008-7169-C006-F0084B0148C8}" dt="2024-08-11T06:23:12.913" v="1693"/>
        <pc:sldMkLst>
          <pc:docMk/>
          <pc:sldMk cId="0" sldId="265"/>
        </pc:sldMkLst>
        <pc:spChg chg="mod">
          <ac:chgData name="Rebecca Diaz-Castrejon" userId="S::rebecca_neimandcollaborative.com#ext#@ncconnect.onmicrosoft.com::2e9df2d5-df92-4e5c-ad51-805d35800e25" providerId="AD" clId="Web-{C5C6C853-1008-7169-C006-F0084B0148C8}" dt="2024-08-11T06:22:27.271" v="1691" actId="14100"/>
          <ac:spMkLst>
            <pc:docMk/>
            <pc:sldMk cId="0" sldId="265"/>
            <ac:spMk id="237" creationId="{00000000-0000-0000-0000-000000000000}"/>
          </ac:spMkLst>
        </pc:spChg>
        <pc:grpChg chg="add">
          <ac:chgData name="Rebecca Diaz-Castrejon" userId="S::rebecca_neimandcollaborative.com#ext#@ncconnect.onmicrosoft.com::2e9df2d5-df92-4e5c-ad51-805d35800e25" providerId="AD" clId="Web-{C5C6C853-1008-7169-C006-F0084B0148C8}" dt="2024-08-11T06:23:12.913" v="1693"/>
          <ac:grpSpMkLst>
            <pc:docMk/>
            <pc:sldMk cId="0" sldId="265"/>
            <ac:grpSpMk id="5" creationId="{D9739997-1B65-3720-49B7-1F7CD99DB447}"/>
          </ac:grpSpMkLst>
        </pc:grp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6:23:12.397" v="1692"/>
          <ac:picMkLst>
            <pc:docMk/>
            <pc:sldMk cId="0" sldId="265"/>
            <ac:picMk id="238" creationId="{00000000-0000-0000-0000-000000000000}"/>
          </ac:picMkLst>
        </pc:picChg>
      </pc:sldChg>
      <pc:sldChg chg="modSp">
        <pc:chgData name="Rebecca Diaz-Castrejon" userId="S::rebecca_neimandcollaborative.com#ext#@ncconnect.onmicrosoft.com::2e9df2d5-df92-4e5c-ad51-805d35800e25" providerId="AD" clId="Web-{C5C6C853-1008-7169-C006-F0084B0148C8}" dt="2024-08-11T06:24:45.899" v="1703" actId="20577"/>
        <pc:sldMkLst>
          <pc:docMk/>
          <pc:sldMk cId="0" sldId="266"/>
        </pc:sldMkLst>
        <pc:spChg chg="mod">
          <ac:chgData name="Rebecca Diaz-Castrejon" userId="S::rebecca_neimandcollaborative.com#ext#@ncconnect.onmicrosoft.com::2e9df2d5-df92-4e5c-ad51-805d35800e25" providerId="AD" clId="Web-{C5C6C853-1008-7169-C006-F0084B0148C8}" dt="2024-08-11T06:24:45.899" v="1703" actId="20577"/>
          <ac:spMkLst>
            <pc:docMk/>
            <pc:sldMk cId="0" sldId="266"/>
            <ac:spMk id="249" creationId="{00000000-0000-0000-0000-000000000000}"/>
          </ac:spMkLst>
        </pc:spChg>
      </pc:sldChg>
      <pc:sldChg chg="addSp delSp modSp add">
        <pc:chgData name="Rebecca Diaz-Castrejon" userId="S::rebecca_neimandcollaborative.com#ext#@ncconnect.onmicrosoft.com::2e9df2d5-df92-4e5c-ad51-805d35800e25" providerId="AD" clId="Web-{C5C6C853-1008-7169-C006-F0084B0148C8}" dt="2024-08-11T04:14:47.021" v="355"/>
        <pc:sldMkLst>
          <pc:docMk/>
          <pc:sldMk cId="1886286786" sldId="2147376866"/>
        </pc:sldMkLst>
        <pc:spChg chg="mod">
          <ac:chgData name="Rebecca Diaz-Castrejon" userId="S::rebecca_neimandcollaborative.com#ext#@ncconnect.onmicrosoft.com::2e9df2d5-df92-4e5c-ad51-805d35800e25" providerId="AD" clId="Web-{C5C6C853-1008-7169-C006-F0084B0148C8}" dt="2024-08-11T03:25:56.650" v="95" actId="20577"/>
          <ac:spMkLst>
            <pc:docMk/>
            <pc:sldMk cId="1886286786" sldId="2147376866"/>
            <ac:spMk id="6" creationId="{7AC1AC46-3901-E135-9698-FA5FFB6B8D0A}"/>
          </ac:spMkLst>
        </pc:spChg>
        <pc:spChg chg="mod">
          <ac:chgData name="Rebecca Diaz-Castrejon" userId="S::rebecca_neimandcollaborative.com#ext#@ncconnect.onmicrosoft.com::2e9df2d5-df92-4e5c-ad51-805d35800e25" providerId="AD" clId="Web-{C5C6C853-1008-7169-C006-F0084B0148C8}" dt="2024-08-11T03:22:18.773" v="73" actId="20577"/>
          <ac:spMkLst>
            <pc:docMk/>
            <pc:sldMk cId="1886286786" sldId="2147376866"/>
            <ac:spMk id="7" creationId="{469119DE-834B-E75F-65DC-BAB32BCA70E8}"/>
          </ac:spMkLst>
        </pc:spChg>
        <pc:grpChg chg="add">
          <ac:chgData name="Rebecca Diaz-Castrejon" userId="S::rebecca_neimandcollaborative.com#ext#@ncconnect.onmicrosoft.com::2e9df2d5-df92-4e5c-ad51-805d35800e25" providerId="AD" clId="Web-{C5C6C853-1008-7169-C006-F0084B0148C8}" dt="2024-08-11T04:14:47.021" v="355"/>
          <ac:grpSpMkLst>
            <pc:docMk/>
            <pc:sldMk cId="1886286786" sldId="2147376866"/>
            <ac:grpSpMk id="11" creationId="{7B04E29E-6EE1-B763-BCC3-42104DA90E96}"/>
          </ac:grpSpMkLst>
        </pc:grpChg>
        <pc:picChg chg="add del mod">
          <ac:chgData name="Rebecca Diaz-Castrejon" userId="S::rebecca_neimandcollaborative.com#ext#@ncconnect.onmicrosoft.com::2e9df2d5-df92-4e5c-ad51-805d35800e25" providerId="AD" clId="Web-{C5C6C853-1008-7169-C006-F0084B0148C8}" dt="2024-08-11T04:13:31.629" v="346"/>
          <ac:picMkLst>
            <pc:docMk/>
            <pc:sldMk cId="1886286786" sldId="2147376866"/>
            <ac:picMk id="2" creationId="{BBC69223-6683-1651-A8BB-12DF07D263FD}"/>
          </ac:picMkLst>
        </pc:pic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4:13:27.645" v="344"/>
          <ac:picMkLst>
            <pc:docMk/>
            <pc:sldMk cId="1886286786" sldId="2147376866"/>
            <ac:picMk id="5" creationId="{AE38791A-6025-C10F-C48D-5127A9F9451F}"/>
          </ac:picMkLst>
        </pc:picChg>
        <pc:picChg chg="add del mod">
          <ac:chgData name="Rebecca Diaz-Castrejon" userId="S::rebecca_neimandcollaborative.com#ext#@ncconnect.onmicrosoft.com::2e9df2d5-df92-4e5c-ad51-805d35800e25" providerId="AD" clId="Web-{C5C6C853-1008-7169-C006-F0084B0148C8}" dt="2024-08-11T04:13:56.614" v="348"/>
          <ac:picMkLst>
            <pc:docMk/>
            <pc:sldMk cId="1886286786" sldId="2147376866"/>
            <ac:picMk id="8" creationId="{2161A003-7E14-5E5F-0068-A4CAA45BF3C8}"/>
          </ac:picMkLst>
        </pc:picChg>
        <pc:picChg chg="add mod">
          <ac:chgData name="Rebecca Diaz-Castrejon" userId="S::rebecca_neimandcollaborative.com#ext#@ncconnect.onmicrosoft.com::2e9df2d5-df92-4e5c-ad51-805d35800e25" providerId="AD" clId="Web-{C5C6C853-1008-7169-C006-F0084B0148C8}" dt="2024-08-11T04:14:39.661" v="354" actId="1076"/>
          <ac:picMkLst>
            <pc:docMk/>
            <pc:sldMk cId="1886286786" sldId="2147376866"/>
            <ac:picMk id="9" creationId="{DC6F037D-18F7-279A-13D8-56E6D792EA9E}"/>
          </ac:picMkLst>
        </pc:picChg>
        <pc:picChg chg="add mod">
          <ac:chgData name="Rebecca Diaz-Castrejon" userId="S::rebecca_neimandcollaborative.com#ext#@ncconnect.onmicrosoft.com::2e9df2d5-df92-4e5c-ad51-805d35800e25" providerId="AD" clId="Web-{C5C6C853-1008-7169-C006-F0084B0148C8}" dt="2024-08-11T04:14:23.473" v="351" actId="1076"/>
          <ac:picMkLst>
            <pc:docMk/>
            <pc:sldMk cId="1886286786" sldId="2147376866"/>
            <ac:picMk id="10" creationId="{62D4055C-5C77-ED65-E225-E71244A18E5F}"/>
          </ac:picMkLst>
        </pc:picChg>
      </pc:sldChg>
      <pc:sldChg chg="addSp delSp modSp add modCm">
        <pc:chgData name="Rebecca Diaz-Castrejon" userId="S::rebecca_neimandcollaborative.com#ext#@ncconnect.onmicrosoft.com::2e9df2d5-df92-4e5c-ad51-805d35800e25" providerId="AD" clId="Web-{C5C6C853-1008-7169-C006-F0084B0148C8}" dt="2024-08-11T04:15:34.056" v="364"/>
        <pc:sldMkLst>
          <pc:docMk/>
          <pc:sldMk cId="1282052852" sldId="2147478960"/>
        </pc:sldMkLst>
        <pc:spChg chg="mod">
          <ac:chgData name="Rebecca Diaz-Castrejon" userId="S::rebecca_neimandcollaborative.com#ext#@ncconnect.onmicrosoft.com::2e9df2d5-df92-4e5c-ad51-805d35800e25" providerId="AD" clId="Web-{C5C6C853-1008-7169-C006-F0084B0148C8}" dt="2024-08-11T03:48:28.725" v="293" actId="1076"/>
          <ac:spMkLst>
            <pc:docMk/>
            <pc:sldMk cId="1282052852" sldId="2147478960"/>
            <ac:spMk id="2" creationId="{49379B3E-1EAA-094C-B956-629928AFE987}"/>
          </ac:spMkLst>
        </pc:spChg>
        <pc:spChg chg="mod">
          <ac:chgData name="Rebecca Diaz-Castrejon" userId="S::rebecca_neimandcollaborative.com#ext#@ncconnect.onmicrosoft.com::2e9df2d5-df92-4e5c-ad51-805d35800e25" providerId="AD" clId="Web-{C5C6C853-1008-7169-C006-F0084B0148C8}" dt="2024-08-11T04:11:57.363" v="330" actId="20577"/>
          <ac:spMkLst>
            <pc:docMk/>
            <pc:sldMk cId="1282052852" sldId="2147478960"/>
            <ac:spMk id="25" creationId="{00000000-0000-0000-0000-000000000000}"/>
          </ac:spMkLst>
        </pc:spChg>
        <pc:spChg chg="mod">
          <ac:chgData name="Rebecca Diaz-Castrejon" userId="S::rebecca_neimandcollaborative.com#ext#@ncconnect.onmicrosoft.com::2e9df2d5-df92-4e5c-ad51-805d35800e25" providerId="AD" clId="Web-{C5C6C853-1008-7169-C006-F0084B0148C8}" dt="2024-08-11T04:11:53.910" v="328" actId="20577"/>
          <ac:spMkLst>
            <pc:docMk/>
            <pc:sldMk cId="1282052852" sldId="2147478960"/>
            <ac:spMk id="26" creationId="{00000000-0000-0000-0000-000000000000}"/>
          </ac:spMkLst>
        </pc:spChg>
        <pc:grpChg chg="add">
          <ac:chgData name="Rebecca Diaz-Castrejon" userId="S::rebecca_neimandcollaborative.com#ext#@ncconnect.onmicrosoft.com::2e9df2d5-df92-4e5c-ad51-805d35800e25" providerId="AD" clId="Web-{C5C6C853-1008-7169-C006-F0084B0148C8}" dt="2024-08-11T04:15:34.056" v="364"/>
          <ac:grpSpMkLst>
            <pc:docMk/>
            <pc:sldMk cId="1282052852" sldId="2147478960"/>
            <ac:grpSpMk id="11" creationId="{58507DD5-C01E-6933-B89D-4EBE514E4118}"/>
          </ac:grpSpMkLst>
        </pc:grpChg>
        <pc:picChg chg="add mod">
          <ac:chgData name="Rebecca Diaz-Castrejon" userId="S::rebecca_neimandcollaborative.com#ext#@ncconnect.onmicrosoft.com::2e9df2d5-df92-4e5c-ad51-805d35800e25" providerId="AD" clId="Web-{C5C6C853-1008-7169-C006-F0084B0148C8}" dt="2024-08-11T04:15:23.790" v="362" actId="1076"/>
          <ac:picMkLst>
            <pc:docMk/>
            <pc:sldMk cId="1282052852" sldId="2147478960"/>
            <ac:picMk id="4" creationId="{1A078D52-F5B1-046D-513D-2680D2EC9811}"/>
          </ac:picMkLst>
        </pc:picChg>
        <pc:picChg chg="add mod">
          <ac:chgData name="Rebecca Diaz-Castrejon" userId="S::rebecca_neimandcollaborative.com#ext#@ncconnect.onmicrosoft.com::2e9df2d5-df92-4e5c-ad51-805d35800e25" providerId="AD" clId="Web-{C5C6C853-1008-7169-C006-F0084B0148C8}" dt="2024-08-11T04:15:27.884" v="363" actId="1076"/>
          <ac:picMkLst>
            <pc:docMk/>
            <pc:sldMk cId="1282052852" sldId="2147478960"/>
            <ac:picMk id="6" creationId="{C1EEDA8C-70ED-068E-F071-49CD182889D7}"/>
          </ac:picMkLst>
        </pc:pic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4:14:51.833" v="356"/>
          <ac:picMkLst>
            <pc:docMk/>
            <pc:sldMk cId="1282052852" sldId="2147478960"/>
            <ac:picMk id="7" creationId="{BE0BAE25-5195-1D39-71B5-B0EFDDBC839D}"/>
          </ac:picMkLst>
        </pc:picChg>
        <pc:picChg chg="mod modCrop">
          <ac:chgData name="Rebecca Diaz-Castrejon" userId="S::rebecca_neimandcollaborative.com#ext#@ncconnect.onmicrosoft.com::2e9df2d5-df92-4e5c-ad51-805d35800e25" providerId="AD" clId="Web-{C5C6C853-1008-7169-C006-F0084B0148C8}" dt="2024-08-11T03:48:08.881" v="291"/>
          <ac:picMkLst>
            <pc:docMk/>
            <pc:sldMk cId="1282052852" sldId="2147478960"/>
            <ac:picMk id="8" creationId="{2F21832D-0B7D-F3E1-B7ED-8F10D38E875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Rebecca Diaz-Castrejon" userId="S::rebecca_neimandcollaborative.com#ext#@ncconnect.onmicrosoft.com::2e9df2d5-df92-4e5c-ad51-805d35800e25" providerId="AD" clId="Web-{C5C6C853-1008-7169-C006-F0084B0148C8}" dt="2024-08-11T04:10:02.284" v="321" actId="20577"/>
              <pc2:cmMkLst xmlns:pc2="http://schemas.microsoft.com/office/powerpoint/2019/9/main/command">
                <pc:docMk/>
                <pc:sldMk cId="1282052852" sldId="2147478960"/>
                <pc2:cmMk id="{640F72A3-93FC-48E9-BD65-A12D1ACD8E63}"/>
              </pc2:cmMkLst>
            </pc226:cmChg>
          </p:ext>
        </pc:extLst>
      </pc:sldChg>
      <pc:sldChg chg="addSp delSp modSp add replId">
        <pc:chgData name="Rebecca Diaz-Castrejon" userId="S::rebecca_neimandcollaborative.com#ext#@ncconnect.onmicrosoft.com::2e9df2d5-df92-4e5c-ad51-805d35800e25" providerId="AD" clId="Web-{C5C6C853-1008-7169-C006-F0084B0148C8}" dt="2024-08-11T05:55:57.723" v="1510" actId="1076"/>
        <pc:sldMkLst>
          <pc:docMk/>
          <pc:sldMk cId="4210856244" sldId="2147478961"/>
        </pc:sldMkLst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69"/>
          <ac:spMkLst>
            <pc:docMk/>
            <pc:sldMk cId="4210856244" sldId="2147478961"/>
            <ac:spMk id="2" creationId="{A6E1F407-BB0F-EB61-A1DD-6923594427B2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68"/>
          <ac:spMkLst>
            <pc:docMk/>
            <pc:sldMk cId="4210856244" sldId="2147478961"/>
            <ac:spMk id="3" creationId="{25D809C1-785A-E128-0345-C548D7AD7E2B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67"/>
          <ac:spMkLst>
            <pc:docMk/>
            <pc:sldMk cId="4210856244" sldId="2147478961"/>
            <ac:spMk id="4" creationId="{C2397623-24F5-7226-9C48-283C3164238F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66"/>
          <ac:spMkLst>
            <pc:docMk/>
            <pc:sldMk cId="4210856244" sldId="2147478961"/>
            <ac:spMk id="5" creationId="{A0271442-2D0E-D63D-8A24-5D2D506B122A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61"/>
          <ac:spMkLst>
            <pc:docMk/>
            <pc:sldMk cId="4210856244" sldId="2147478961"/>
            <ac:spMk id="10" creationId="{2F1E6EE6-FE02-1F56-E4F4-C6EF4D961FED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60"/>
          <ac:spMkLst>
            <pc:docMk/>
            <pc:sldMk cId="4210856244" sldId="2147478961"/>
            <ac:spMk id="11" creationId="{4C349DF6-D5E7-5A75-7FD6-3113C674571E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59"/>
          <ac:spMkLst>
            <pc:docMk/>
            <pc:sldMk cId="4210856244" sldId="2147478961"/>
            <ac:spMk id="12" creationId="{8B0A6EC0-76C5-70AE-DC03-6EB03B5EC0AC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58"/>
          <ac:spMkLst>
            <pc:docMk/>
            <pc:sldMk cId="4210856244" sldId="2147478961"/>
            <ac:spMk id="13" creationId="{7D6C667A-F81E-78F4-6B13-59BCFA548639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57"/>
          <ac:spMkLst>
            <pc:docMk/>
            <pc:sldMk cId="4210856244" sldId="2147478961"/>
            <ac:spMk id="14" creationId="{22D50208-994E-5148-5EA8-C44D879356B3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56"/>
          <ac:spMkLst>
            <pc:docMk/>
            <pc:sldMk cId="4210856244" sldId="2147478961"/>
            <ac:spMk id="15" creationId="{84BC72C0-2D88-558F-D98C-39630E5F4593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55"/>
          <ac:spMkLst>
            <pc:docMk/>
            <pc:sldMk cId="4210856244" sldId="2147478961"/>
            <ac:spMk id="16" creationId="{3C67681F-F851-8329-DD68-682B6EDBB10D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73" v="1054"/>
          <ac:spMkLst>
            <pc:docMk/>
            <pc:sldMk cId="4210856244" sldId="2147478961"/>
            <ac:spMk id="17" creationId="{2DBCAE15-3C67-849A-7EBB-90980267533D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55:57.723" v="1510" actId="1076"/>
          <ac:spMkLst>
            <pc:docMk/>
            <pc:sldMk cId="4210856244" sldId="2147478961"/>
            <ac:spMk id="19" creationId="{255A3288-5AA8-3055-8765-96EF049E3C49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45:34.919" v="1254" actId="1076"/>
          <ac:spMkLst>
            <pc:docMk/>
            <pc:sldMk cId="4210856244" sldId="2147478961"/>
            <ac:spMk id="20" creationId="{1D6DE629-1831-A43D-3710-CF29918BCAD0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54:21.780" v="1445" actId="14100"/>
          <ac:spMkLst>
            <pc:docMk/>
            <pc:sldMk cId="4210856244" sldId="2147478961"/>
            <ac:spMk id="21" creationId="{51F11F86-893F-CB9C-892C-B48A73E1BB22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45:34.950" v="1256" actId="1076"/>
          <ac:spMkLst>
            <pc:docMk/>
            <pc:sldMk cId="4210856244" sldId="2147478961"/>
            <ac:spMk id="24" creationId="{8A53AA7F-E2D5-474E-9898-384CE3BC8B38}"/>
          </ac:spMkLst>
        </pc:spChg>
        <pc:spChg chg="add del mod">
          <ac:chgData name="Rebecca Diaz-Castrejon" userId="S::rebecca_neimandcollaborative.com#ext#@ncconnect.onmicrosoft.com::2e9df2d5-df92-4e5c-ad51-805d35800e25" providerId="AD" clId="Web-{C5C6C853-1008-7169-C006-F0084B0148C8}" dt="2024-08-11T05:51:31.052" v="1312" actId="20577"/>
          <ac:spMkLst>
            <pc:docMk/>
            <pc:sldMk cId="4210856244" sldId="2147478961"/>
            <ac:spMk id="29" creationId="{497B080B-5BF5-5026-29B8-577A8C3B4B43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45:23.716" v="1252" actId="1076"/>
          <ac:spMkLst>
            <pc:docMk/>
            <pc:sldMk cId="4210856244" sldId="2147478961"/>
            <ac:spMk id="31" creationId="{65568A9C-7A5B-ACD1-E469-0DDC9BA0E719}"/>
          </ac:spMkLst>
        </pc:spChg>
        <pc:spChg chg="add mod">
          <ac:chgData name="Rebecca Diaz-Castrejon" userId="S::rebecca_neimandcollaborative.com#ext#@ncconnect.onmicrosoft.com::2e9df2d5-df92-4e5c-ad51-805d35800e25" providerId="AD" clId="Web-{C5C6C853-1008-7169-C006-F0084B0148C8}" dt="2024-08-11T05:54:10.264" v="1442" actId="14100"/>
          <ac:spMkLst>
            <pc:docMk/>
            <pc:sldMk cId="4210856244" sldId="2147478961"/>
            <ac:spMk id="32" creationId="{48AAAF1C-15EC-E5C4-AA60-D906947157BE}"/>
          </ac:spMkLst>
        </pc:spChg>
        <pc:spChg chg="add del mod">
          <ac:chgData name="Rebecca Diaz-Castrejon" userId="S::rebecca_neimandcollaborative.com#ext#@ncconnect.onmicrosoft.com::2e9df2d5-df92-4e5c-ad51-805d35800e25" providerId="AD" clId="Web-{C5C6C853-1008-7169-C006-F0084B0148C8}" dt="2024-08-11T05:41:54.368" v="1164"/>
          <ac:spMkLst>
            <pc:docMk/>
            <pc:sldMk cId="4210856244" sldId="2147478961"/>
            <ac:spMk id="35" creationId="{9BF642FA-7AC8-D3A2-7564-4866C75CF0C3}"/>
          </ac:spMkLst>
        </pc:spChg>
        <pc:spChg chg="add del mod">
          <ac:chgData name="Rebecca Diaz-Castrejon" userId="S::rebecca_neimandcollaborative.com#ext#@ncconnect.onmicrosoft.com::2e9df2d5-df92-4e5c-ad51-805d35800e25" providerId="AD" clId="Web-{C5C6C853-1008-7169-C006-F0084B0148C8}" dt="2024-08-11T05:42:05.149" v="1168"/>
          <ac:spMkLst>
            <pc:docMk/>
            <pc:sldMk cId="4210856244" sldId="2147478961"/>
            <ac:spMk id="36" creationId="{840778A4-26E0-B2EE-339B-E4EA38E811D4}"/>
          </ac:spMkLst>
        </pc:spChg>
        <pc:sp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70"/>
          <ac:spMkLst>
            <pc:docMk/>
            <pc:sldMk cId="4210856244" sldId="2147478961"/>
            <ac:spMk id="180" creationId="{00000000-0000-0000-0000-000000000000}"/>
          </ac:spMkLst>
        </pc:sp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65"/>
          <ac:picMkLst>
            <pc:docMk/>
            <pc:sldMk cId="4210856244" sldId="2147478961"/>
            <ac:picMk id="6" creationId="{95B9907A-0063-234E-66E3-96DEDFB89309}"/>
          </ac:picMkLst>
        </pc:pic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64"/>
          <ac:picMkLst>
            <pc:docMk/>
            <pc:sldMk cId="4210856244" sldId="2147478961"/>
            <ac:picMk id="7" creationId="{5A1D012C-BA00-4508-AAC0-8D95D7AF2376}"/>
          </ac:picMkLst>
        </pc:pic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63"/>
          <ac:picMkLst>
            <pc:docMk/>
            <pc:sldMk cId="4210856244" sldId="2147478961"/>
            <ac:picMk id="8" creationId="{790B01BE-6B60-9B1A-58A8-5E5FB53E7DF1}"/>
          </ac:picMkLst>
        </pc:pic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5:27:56.789" v="1062"/>
          <ac:picMkLst>
            <pc:docMk/>
            <pc:sldMk cId="4210856244" sldId="2147478961"/>
            <ac:picMk id="9" creationId="{BE12AFCD-F089-2039-507E-7848B3E2C1D6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27:59.836" v="1071"/>
          <ac:picMkLst>
            <pc:docMk/>
            <pc:sldMk cId="4210856244" sldId="2147478961"/>
            <ac:picMk id="18" creationId="{95B9907A-0063-234E-66E3-96DEDFB89309}"/>
          </ac:picMkLst>
        </pc:picChg>
        <pc:picChg chg="add mod">
          <ac:chgData name="Rebecca Diaz-Castrejon" userId="S::rebecca_neimandcollaborative.com#ext#@ncconnect.onmicrosoft.com::2e9df2d5-df92-4e5c-ad51-805d35800e25" providerId="AD" clId="Web-{C5C6C853-1008-7169-C006-F0084B0148C8}" dt="2024-08-11T05:45:34.935" v="1255" actId="1076"/>
          <ac:picMkLst>
            <pc:docMk/>
            <pc:sldMk cId="4210856244" sldId="2147478961"/>
            <ac:picMk id="22" creationId="{8617AFE8-499A-CE26-32C3-F3DDF22E7647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27:59.836" v="1071"/>
          <ac:picMkLst>
            <pc:docMk/>
            <pc:sldMk cId="4210856244" sldId="2147478961"/>
            <ac:picMk id="23" creationId="{5A1D012C-BA00-4508-AAC0-8D95D7AF2376}"/>
          </ac:picMkLst>
        </pc:picChg>
        <pc:picChg chg="add mod">
          <ac:chgData name="Rebecca Diaz-Castrejon" userId="S::rebecca_neimandcollaborative.com#ext#@ncconnect.onmicrosoft.com::2e9df2d5-df92-4e5c-ad51-805d35800e25" providerId="AD" clId="Web-{C5C6C853-1008-7169-C006-F0084B0148C8}" dt="2024-08-11T05:45:34.966" v="1257" actId="1076"/>
          <ac:picMkLst>
            <pc:docMk/>
            <pc:sldMk cId="4210856244" sldId="2147478961"/>
            <ac:picMk id="25" creationId="{547CFF82-0D8A-F7CF-A215-75A4F9B620FC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27:59.836" v="1071"/>
          <ac:picMkLst>
            <pc:docMk/>
            <pc:sldMk cId="4210856244" sldId="2147478961"/>
            <ac:picMk id="26" creationId="{790B01BE-6B60-9B1A-58A8-5E5FB53E7DF1}"/>
          </ac:picMkLst>
        </pc:picChg>
        <pc:picChg chg="add mod">
          <ac:chgData name="Rebecca Diaz-Castrejon" userId="S::rebecca_neimandcollaborative.com#ext#@ncconnect.onmicrosoft.com::2e9df2d5-df92-4e5c-ad51-805d35800e25" providerId="AD" clId="Web-{C5C6C853-1008-7169-C006-F0084B0148C8}" dt="2024-08-11T05:45:27.685" v="1253" actId="1076"/>
          <ac:picMkLst>
            <pc:docMk/>
            <pc:sldMk cId="4210856244" sldId="2147478961"/>
            <ac:picMk id="27" creationId="{A565225D-4176-8703-1775-0C56CCE0D1AD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27:59.836" v="1071"/>
          <ac:picMkLst>
            <pc:docMk/>
            <pc:sldMk cId="4210856244" sldId="2147478961"/>
            <ac:picMk id="28" creationId="{BE12AFCD-F089-2039-507E-7848B3E2C1D6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27:59.836" v="1071"/>
          <ac:picMkLst>
            <pc:docMk/>
            <pc:sldMk cId="4210856244" sldId="2147478961"/>
            <ac:picMk id="30" creationId="{B27A7C2C-2AF0-C5AB-206A-46386F8B03EB}"/>
          </ac:picMkLst>
        </pc:picChg>
        <pc:picChg chg="add">
          <ac:chgData name="Rebecca Diaz-Castrejon" userId="S::rebecca_neimandcollaborative.com#ext#@ncconnect.onmicrosoft.com::2e9df2d5-df92-4e5c-ad51-805d35800e25" providerId="AD" clId="Web-{C5C6C853-1008-7169-C006-F0084B0148C8}" dt="2024-08-11T05:28:33.884" v="1081"/>
          <ac:picMkLst>
            <pc:docMk/>
            <pc:sldMk cId="4210856244" sldId="2147478961"/>
            <ac:picMk id="34" creationId="{42D98159-33D0-3F26-04FD-3AB9FF6BAB20}"/>
          </ac:picMkLst>
        </pc:picChg>
        <pc:picChg chg="del">
          <ac:chgData name="Rebecca Diaz-Castrejon" userId="S::rebecca_neimandcollaborative.com#ext#@ncconnect.onmicrosoft.com::2e9df2d5-df92-4e5c-ad51-805d35800e25" providerId="AD" clId="Web-{C5C6C853-1008-7169-C006-F0084B0148C8}" dt="2024-08-11T05:28:33.368" v="1080"/>
          <ac:picMkLst>
            <pc:docMk/>
            <pc:sldMk cId="4210856244" sldId="2147478961"/>
            <ac:picMk id="179" creationId="{00000000-0000-0000-0000-000000000000}"/>
          </ac:picMkLst>
        </pc:picChg>
      </pc:sldChg>
    </pc:docChg>
  </pc:docChgLst>
  <pc:docChgLst>
    <pc:chgData name="Urbina, Jeydri" userId="S::jeydri.urbina@dhhs.nc.gov::0267e127-0673-41b1-9ab4-5bcc2ad758c4" providerId="AD" clId="Web-{76D3D7C8-CF3B-3D2D-80F5-22AB431CFFFE}"/>
    <pc:docChg chg="mod">
      <pc:chgData name="Urbina, Jeydri" userId="S::jeydri.urbina@dhhs.nc.gov::0267e127-0673-41b1-9ab4-5bcc2ad758c4" providerId="AD" clId="Web-{76D3D7C8-CF3B-3D2D-80F5-22AB431CFFFE}" dt="2024-08-12T16:30:49.614" v="0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3" name="Google Shape;83;p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1"/>
          </a:p>
        </p:txBody>
      </p:sp>
      <p:sp>
        <p:nvSpPr>
          <p:cNvPr id="84" name="Google Shape;84;p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16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8" name="Google Shape;358;p16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p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9" name="Google Shape;379;p1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1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4" name="Google Shape;394;p19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9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15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B6F90-80EE-40CA-B5E8-3FF7D39E76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56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0" name="Google Shape;120;p5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5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2" name="Google Shape;152;p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p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51906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1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2"/>
          <p:cNvSpPr/>
          <p:nvPr/>
        </p:nvSpPr>
        <p:spPr>
          <a:xfrm>
            <a:off x="0" y="0"/>
            <a:ext cx="12192000" cy="954124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5C73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body" idx="1"/>
          </p:nvPr>
        </p:nvSpPr>
        <p:spPr>
          <a:xfrm>
            <a:off x="420625" y="1284815"/>
            <a:ext cx="113507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title"/>
          </p:nvPr>
        </p:nvSpPr>
        <p:spPr>
          <a:xfrm>
            <a:off x="420624" y="185313"/>
            <a:ext cx="11638026" cy="59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1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6" name="Google Shape;16;p22" descr="NC Department of Health and Human Services"/>
          <p:cNvPicPr preferRelativeResize="0"/>
          <p:nvPr/>
        </p:nvPicPr>
        <p:blipFill rotWithShape="1">
          <a:blip r:embed="rId2">
            <a:alphaModFix/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2"/>
          <p:cNvSpPr txBox="1"/>
          <p:nvPr/>
        </p:nvSpPr>
        <p:spPr>
          <a:xfrm>
            <a:off x="11352368" y="6403922"/>
            <a:ext cx="419008" cy="1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9049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99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-Bullets-Footer">
  <p:cSld name="Header-Bullets-Foot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1"/>
          <p:cNvSpPr/>
          <p:nvPr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200"/>
              <a:buNone/>
              <a:defRPr sz="1200"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body" idx="2"/>
          </p:nvPr>
        </p:nvSpPr>
        <p:spPr>
          <a:xfrm>
            <a:off x="207207" y="0"/>
            <a:ext cx="11777133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750"/>
              </a:spcBef>
              <a:spcAft>
                <a:spcPts val="0"/>
              </a:spcAft>
              <a:buClr>
                <a:srgbClr val="17365D"/>
              </a:buClr>
              <a:buSzPts val="3200"/>
              <a:buNone/>
              <a:defRPr sz="3200" b="0">
                <a:solidFill>
                  <a:srgbClr val="1736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body" idx="3"/>
          </p:nvPr>
        </p:nvSpPr>
        <p:spPr>
          <a:xfrm>
            <a:off x="207434" y="818147"/>
            <a:ext cx="11777133" cy="5420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2800"/>
              <a:buChar char="•"/>
              <a:defRPr sz="2800" b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810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B70"/>
              </a:buClr>
              <a:buSzPts val="2400"/>
              <a:buFont typeface="Courier New"/>
              <a:buChar char="o"/>
              <a:defRPr sz="2400" b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2pPr>
            <a:lvl3pPr marL="1371600" lvl="2" indent="-355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3B70"/>
              </a:buClr>
              <a:buSzPts val="2000"/>
              <a:buFont typeface="Libre Franklin Medium"/>
              <a:buChar char="−"/>
              <a:defRPr sz="2000" b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t Slide - Bullets">
  <p:cSld name="1_Content Slide - Bullet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32"/>
          <p:cNvSpPr txBox="1">
            <a:spLocks noGrp="1"/>
          </p:cNvSpPr>
          <p:nvPr>
            <p:ph type="title"/>
          </p:nvPr>
        </p:nvSpPr>
        <p:spPr>
          <a:xfrm>
            <a:off x="899160" y="624054"/>
            <a:ext cx="10457689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200"/>
              <a:buFont typeface="Arial"/>
              <a:buNone/>
              <a:defRPr sz="3200" b="1" i="0">
                <a:solidFill>
                  <a:srgbClr val="17365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/>
          <p:nvPr/>
        </p:nvSpPr>
        <p:spPr>
          <a:xfrm>
            <a:off x="0" y="3860"/>
            <a:ext cx="12192000" cy="457316"/>
          </a:xfrm>
          <a:prstGeom prst="rect">
            <a:avLst/>
          </a:prstGeom>
          <a:gradFill>
            <a:gsLst>
              <a:gs pos="0">
                <a:srgbClr val="17365D"/>
              </a:gs>
              <a:gs pos="60000">
                <a:srgbClr val="D1E3ED"/>
              </a:gs>
              <a:gs pos="100000">
                <a:srgbClr val="E8F0F5"/>
              </a:gs>
            </a:gsLst>
            <a:lin ang="108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8" name="Google Shape;78;p32"/>
          <p:cNvSpPr txBox="1">
            <a:spLocks noGrp="1"/>
          </p:cNvSpPr>
          <p:nvPr>
            <p:ph type="body" idx="1"/>
          </p:nvPr>
        </p:nvSpPr>
        <p:spPr>
          <a:xfrm>
            <a:off x="838200" y="1447801"/>
            <a:ext cx="10517717" cy="47953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3B70"/>
              </a:buClr>
              <a:buSzPts val="2800"/>
              <a:buChar char="•"/>
              <a:defRPr sz="28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400"/>
              <a:buFont typeface="Libre Franklin Medium"/>
              <a:buChar char="−"/>
              <a:defRPr sz="2400" b="1" i="0"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000"/>
              <a:buChar char="•"/>
              <a:defRPr sz="2000" b="1" i="0"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body" idx="2"/>
          </p:nvPr>
        </p:nvSpPr>
        <p:spPr>
          <a:xfrm>
            <a:off x="696383" y="6243108"/>
            <a:ext cx="10656007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200"/>
              <a:buNone/>
              <a:defRPr sz="1200" b="1" i="0"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80" name="Google Shape;80;p32"/>
          <p:cNvCxnSpPr/>
          <p:nvPr/>
        </p:nvCxnSpPr>
        <p:spPr>
          <a:xfrm>
            <a:off x="0" y="6573308"/>
            <a:ext cx="12192000" cy="0"/>
          </a:xfrm>
          <a:prstGeom prst="straightConnector1">
            <a:avLst/>
          </a:prstGeom>
          <a:noFill/>
          <a:ln w="22225" cap="flat" cmpd="sng">
            <a:solidFill>
              <a:srgbClr val="17365D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B70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23"/>
          <p:cNvSpPr txBox="1"/>
          <p:nvPr/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00" b="1" i="0" u="none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 u="none">
              <a:solidFill>
                <a:srgbClr val="003B7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2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2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9" name="Google Shape;29;p24"/>
          <p:cNvSpPr txBox="1"/>
          <p:nvPr/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1" i="0">
              <a:solidFill>
                <a:srgbClr val="003B7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Bullets">
  <p:cSld name="3_Bullets">
    <p:bg>
      <p:bgPr>
        <a:solidFill>
          <a:srgbClr val="092745"/>
        </a:solid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274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body" idx="1"/>
          </p:nvPr>
        </p:nvSpPr>
        <p:spPr>
          <a:xfrm>
            <a:off x="402867" y="1541881"/>
            <a:ext cx="11418072" cy="3538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400"/>
              <a:buFont typeface="Libre Franklin Medium"/>
              <a:buChar char="−"/>
              <a:defRPr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 sz="2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25"/>
          <p:cNvSpPr txBox="1">
            <a:spLocks noGrp="1"/>
          </p:cNvSpPr>
          <p:nvPr>
            <p:ph type="sldNum" idx="12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title"/>
          </p:nvPr>
        </p:nvSpPr>
        <p:spPr>
          <a:xfrm>
            <a:off x="402867" y="901799"/>
            <a:ext cx="1141807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35" name="Google Shape;35;p25" descr="NC Department of Health and Human Service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28471" y="6207920"/>
            <a:ext cx="1172306" cy="446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 - Black Seal">
  <p:cSld name="1_Title Slide - Black Seal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26" descr="Preschool teacher with student in a school classroom. "/>
          <p:cNvPicPr preferRelativeResize="0"/>
          <p:nvPr/>
        </p:nvPicPr>
        <p:blipFill rotWithShape="1">
          <a:blip r:embed="rId2">
            <a:alphaModFix/>
          </a:blip>
          <a:srcRect l="9212" r="26566"/>
          <a:stretch/>
        </p:blipFill>
        <p:spPr>
          <a:xfrm>
            <a:off x="5573264" y="0"/>
            <a:ext cx="661873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26"/>
          <p:cNvSpPr/>
          <p:nvPr/>
        </p:nvSpPr>
        <p:spPr>
          <a:xfrm>
            <a:off x="0" y="-16626"/>
            <a:ext cx="9088333" cy="6874626"/>
          </a:xfrm>
          <a:custGeom>
            <a:avLst/>
            <a:gdLst/>
            <a:ahLst/>
            <a:cxnLst/>
            <a:rect l="l" t="t" r="r" b="b"/>
            <a:pathLst>
              <a:path w="9088333" h="6874626" extrusionOk="0">
                <a:moveTo>
                  <a:pt x="0" y="16626"/>
                </a:moveTo>
                <a:lnTo>
                  <a:pt x="8439941" y="0"/>
                </a:lnTo>
                <a:lnTo>
                  <a:pt x="9088333" y="6874626"/>
                </a:lnTo>
                <a:lnTo>
                  <a:pt x="0" y="6874626"/>
                </a:lnTo>
                <a:lnTo>
                  <a:pt x="0" y="16626"/>
                </a:lnTo>
                <a:close/>
              </a:path>
            </a:pathLst>
          </a:custGeom>
          <a:solidFill>
            <a:srgbClr val="092745"/>
          </a:solidFill>
          <a:ln w="12700" cap="flat" cmpd="sng">
            <a:solidFill>
              <a:srgbClr val="5C73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body" idx="1"/>
          </p:nvPr>
        </p:nvSpPr>
        <p:spPr>
          <a:xfrm>
            <a:off x="441372" y="2421269"/>
            <a:ext cx="6839584" cy="1628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800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800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228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body" idx="2"/>
          </p:nvPr>
        </p:nvSpPr>
        <p:spPr>
          <a:xfrm>
            <a:off x="441372" y="4087955"/>
            <a:ext cx="6839584" cy="948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body" idx="3"/>
          </p:nvPr>
        </p:nvSpPr>
        <p:spPr>
          <a:xfrm>
            <a:off x="441372" y="5036707"/>
            <a:ext cx="6839585" cy="488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42" name="Google Shape;42;p26"/>
          <p:cNvCxnSpPr/>
          <p:nvPr/>
        </p:nvCxnSpPr>
        <p:spPr>
          <a:xfrm>
            <a:off x="441372" y="1667834"/>
            <a:ext cx="6839584" cy="0"/>
          </a:xfrm>
          <a:prstGeom prst="straightConnector1">
            <a:avLst/>
          </a:prstGeom>
          <a:noFill/>
          <a:ln w="317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3" name="Google Shape;43;p26" descr="NC Department of Health and Human Servic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5329" y="5833005"/>
            <a:ext cx="2044267" cy="778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26" descr="A black background with white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843" y="145418"/>
            <a:ext cx="4310063" cy="143668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" name="Google Shape;45;p26"/>
          <p:cNvCxnSpPr>
            <a:stCxn id="38" idx="1"/>
          </p:cNvCxnSpPr>
          <p:nvPr/>
        </p:nvCxnSpPr>
        <p:spPr>
          <a:xfrm>
            <a:off x="8439941" y="-16626"/>
            <a:ext cx="546600" cy="6874500"/>
          </a:xfrm>
          <a:prstGeom prst="straightConnector1">
            <a:avLst/>
          </a:prstGeom>
          <a:noFill/>
          <a:ln w="190500" cap="flat" cmpd="sng">
            <a:solidFill>
              <a:srgbClr val="1C97D5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ullets">
  <p:cSld name="2_Bulle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7"/>
          <p:cNvSpPr txBox="1">
            <a:spLocks noGrp="1"/>
          </p:cNvSpPr>
          <p:nvPr>
            <p:ph type="body" idx="1"/>
          </p:nvPr>
        </p:nvSpPr>
        <p:spPr>
          <a:xfrm>
            <a:off x="402867" y="1541881"/>
            <a:ext cx="8136575" cy="3538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3B70"/>
              </a:buClr>
              <a:buSzPts val="2800"/>
              <a:buChar char="•"/>
              <a:defRPr sz="28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400"/>
              <a:buFont typeface="Libre Franklin Medium"/>
              <a:buChar char="−"/>
              <a:defRPr sz="24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55600" algn="l">
              <a:lnSpc>
                <a:spcPct val="10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000"/>
              <a:buChar char="•"/>
              <a:defRPr sz="20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lvl="4" indent="-31432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Char char="•"/>
              <a:defRPr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title"/>
          </p:nvPr>
        </p:nvSpPr>
        <p:spPr>
          <a:xfrm>
            <a:off x="402867" y="901799"/>
            <a:ext cx="8136575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37DAE"/>
              </a:buClr>
              <a:buSzPts val="3200"/>
              <a:buFont typeface="Arial"/>
              <a:buNone/>
              <a:defRPr sz="3200" b="1" i="0">
                <a:solidFill>
                  <a:srgbClr val="137DAE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114300" cap="flat" cmpd="sng">
            <a:solidFill>
              <a:srgbClr val="09274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" name="Google Shape;51;p27" descr="NC Department of Health and Human Service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60221" y="6230145"/>
            <a:ext cx="1105978" cy="38938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7"/>
          <p:cNvSpPr/>
          <p:nvPr/>
        </p:nvSpPr>
        <p:spPr>
          <a:xfrm>
            <a:off x="-52808" y="949208"/>
            <a:ext cx="320040" cy="515815"/>
          </a:xfrm>
          <a:prstGeom prst="homePlate">
            <a:avLst>
              <a:gd name="adj" fmla="val 50000"/>
            </a:avLst>
          </a:prstGeom>
          <a:solidFill>
            <a:srgbClr val="137DA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37DA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7"/>
          <p:cNvSpPr>
            <a:spLocks noGrp="1"/>
          </p:cNvSpPr>
          <p:nvPr>
            <p:ph type="pic" idx="2"/>
          </p:nvPr>
        </p:nvSpPr>
        <p:spPr>
          <a:xfrm>
            <a:off x="8675688" y="949325"/>
            <a:ext cx="3392487" cy="57658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8"/>
          <p:cNvSpPr/>
          <p:nvPr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5C732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 txBox="1">
            <a:spLocks noGrp="1"/>
          </p:cNvSpPr>
          <p:nvPr>
            <p:ph type="body" idx="1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28" descr="NC Department of Health and Human Services"/>
          <p:cNvPicPr preferRelativeResize="0"/>
          <p:nvPr/>
        </p:nvPicPr>
        <p:blipFill rotWithShape="1">
          <a:blip r:embed="rId2">
            <a:alphaModFix/>
          </a:blip>
          <a:srcRect b="18537"/>
          <a:stretch/>
        </p:blipFill>
        <p:spPr>
          <a:xfrm>
            <a:off x="420624" y="6229553"/>
            <a:ext cx="1131146" cy="51801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28"/>
          <p:cNvSpPr txBox="1"/>
          <p:nvPr/>
        </p:nvSpPr>
        <p:spPr>
          <a:xfrm>
            <a:off x="11352368" y="6411616"/>
            <a:ext cx="419008" cy="153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19049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999" b="0" i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99" b="0" i="0">
              <a:solidFill>
                <a:srgbClr val="80808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 txBox="1">
            <a:spLocks noGrp="1"/>
          </p:cNvSpPr>
          <p:nvPr>
            <p:ph type="title"/>
          </p:nvPr>
        </p:nvSpPr>
        <p:spPr>
          <a:xfrm>
            <a:off x="402867" y="901799"/>
            <a:ext cx="1141807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29"/>
          <p:cNvSpPr/>
          <p:nvPr/>
        </p:nvSpPr>
        <p:spPr>
          <a:xfrm>
            <a:off x="0" y="-1"/>
            <a:ext cx="12192000" cy="185959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9"/>
          <p:cNvSpPr txBox="1">
            <a:spLocks noGrp="1"/>
          </p:cNvSpPr>
          <p:nvPr>
            <p:ph type="body" idx="1"/>
          </p:nvPr>
        </p:nvSpPr>
        <p:spPr>
          <a:xfrm>
            <a:off x="420625" y="2182563"/>
            <a:ext cx="11350752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sp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1pPr>
            <a:lvl2pPr marL="914400" lvl="1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 sz="1800"/>
            </a:lvl2pPr>
            <a:lvl3pPr marL="1371600" lvl="2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 sz="1800"/>
            </a:lvl3pPr>
            <a:lvl4pPr marL="1828800" lvl="3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" name="Google Shape;63;p29"/>
          <p:cNvSpPr txBox="1">
            <a:spLocks noGrp="1"/>
          </p:cNvSpPr>
          <p:nvPr>
            <p:ph type="title"/>
          </p:nvPr>
        </p:nvSpPr>
        <p:spPr>
          <a:xfrm>
            <a:off x="402867" y="901799"/>
            <a:ext cx="11418072" cy="54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" name="Google Shape;64;p29" descr="Logo for the NC Department of Health and Human Services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14323" y="6168985"/>
            <a:ext cx="1339457" cy="50258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9"/>
          <p:cNvSpPr txBox="1">
            <a:spLocks noGrp="1"/>
          </p:cNvSpPr>
          <p:nvPr>
            <p:ph type="sldNum" idx="12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1" i="0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eader-Footer">
  <p:cSld name="Header-Foot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0"/>
          <p:cNvSpPr/>
          <p:nvPr/>
        </p:nvSpPr>
        <p:spPr>
          <a:xfrm>
            <a:off x="0" y="3860"/>
            <a:ext cx="12192000" cy="548640"/>
          </a:xfrm>
          <a:prstGeom prst="rect">
            <a:avLst/>
          </a:prstGeom>
          <a:solidFill>
            <a:srgbClr val="E9F0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b="1" i="0">
              <a:solidFill>
                <a:srgbClr val="17365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8" name="Google Shape;68;p30"/>
          <p:cNvSpPr txBox="1">
            <a:spLocks noGrp="1"/>
          </p:cNvSpPr>
          <p:nvPr>
            <p:ph type="body" idx="1"/>
          </p:nvPr>
        </p:nvSpPr>
        <p:spPr>
          <a:xfrm>
            <a:off x="207207" y="6243108"/>
            <a:ext cx="11777583" cy="3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B70"/>
              </a:buClr>
              <a:buSzPts val="1200"/>
              <a:buNone/>
              <a:defRPr sz="1200" b="0" i="0">
                <a:latin typeface="Libre Franklin Medium"/>
                <a:ea typeface="Libre Franklin Medium"/>
                <a:cs typeface="Libre Franklin Medium"/>
                <a:sym typeface="Libre Franklin Medium"/>
              </a:defRPr>
            </a:lvl1pPr>
            <a:lvl2pPr marL="914400" lvl="1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30"/>
          <p:cNvSpPr txBox="1">
            <a:spLocks noGrp="1"/>
          </p:cNvSpPr>
          <p:nvPr>
            <p:ph type="title"/>
          </p:nvPr>
        </p:nvSpPr>
        <p:spPr>
          <a:xfrm>
            <a:off x="207208" y="10372"/>
            <a:ext cx="11777584" cy="542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200"/>
              <a:buFont typeface="Libre Franklin"/>
              <a:buNone/>
              <a:defRPr sz="3200" b="0" i="0">
                <a:solidFill>
                  <a:srgbClr val="17365D"/>
                </a:solidFill>
                <a:latin typeface="Libre Franklin"/>
                <a:ea typeface="Libre Franklin"/>
                <a:cs typeface="Libre Franklin"/>
                <a:sym typeface="Libre Frank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CA3DD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3B70"/>
              </a:buClr>
              <a:buSzPts val="2800"/>
              <a:buFont typeface="Arial"/>
              <a:buChar char="•"/>
              <a:defRPr sz="2800" b="1" i="0" u="none" strike="noStrike" cap="none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400"/>
              <a:buFont typeface="Libre Franklin Medium"/>
              <a:buChar char="–"/>
              <a:defRPr sz="2400" b="1" i="0" u="none" strike="noStrike" cap="none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rgbClr val="003B70"/>
              </a:buClr>
              <a:buSzPts val="2000"/>
              <a:buFont typeface="Arial"/>
              <a:buChar char="•"/>
              <a:defRPr sz="2000" b="1" i="0" u="none" strike="noStrike" cap="none">
                <a:solidFill>
                  <a:srgbClr val="003B7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ibre Franklin Medium"/>
                <a:ea typeface="Libre Franklin Medium"/>
                <a:cs typeface="Libre Franklin Medium"/>
                <a:sym typeface="Libre Franklin Medium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hyperlink" Target="https://www.alliancehealthplan.org/" TargetMode="External"/><Relationship Id="rId7" Type="http://schemas.openxmlformats.org/officeDocument/2006/relationships/hyperlink" Target="https://medicaid.ncdhhs.gov/tailored-care-management-e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vayahealth.com/" TargetMode="External"/><Relationship Id="rId5" Type="http://schemas.openxmlformats.org/officeDocument/2006/relationships/hyperlink" Target="https://www.trilliumhealthresources.org/" TargetMode="External"/><Relationship Id="rId4" Type="http://schemas.openxmlformats.org/officeDocument/2006/relationships/hyperlink" Target="https://www.partnersbhm.org/" TargetMode="External"/><Relationship Id="rId9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12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372" y="1345468"/>
            <a:ext cx="11325000" cy="1007400"/>
          </a:xfrm>
          <a:prstGeom prst="rect">
            <a:avLst/>
          </a:prstGeom>
          <a:noFill/>
          <a:ln w="12700" cap="flat" cmpd="sng">
            <a:solidFill>
              <a:srgbClr val="00376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</a:endParaRPr>
          </a:p>
        </p:txBody>
      </p:sp>
      <p:sp>
        <p:nvSpPr>
          <p:cNvPr id="87" name="Google Shape;87;p2"/>
          <p:cNvSpPr txBox="1">
            <a:spLocks noGrp="1"/>
          </p:cNvSpPr>
          <p:nvPr>
            <p:ph type="title"/>
          </p:nvPr>
        </p:nvSpPr>
        <p:spPr>
          <a:xfrm>
            <a:off x="286246" y="208240"/>
            <a:ext cx="11638026" cy="592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algn="ctr"/>
            <a:r>
              <a:rPr lang="en-US" sz="1700"/>
              <a:t>PRESENTACIÓN ESENCIAL DE TAILORED</a:t>
            </a:r>
            <a:r>
              <a:rPr lang="en-US" sz="1700">
                <a:latin typeface="Arial"/>
                <a:ea typeface="Arial"/>
                <a:cs typeface="Arial"/>
                <a:sym typeface="Arial"/>
              </a:rPr>
              <a:t> CARE MANAGEMENT </a:t>
            </a:r>
            <a:r>
              <a:rPr lang="en-US" sz="1700"/>
              <a:t>(GESTIÓN DE CUIDADOS PERSONALIZADOS)</a:t>
            </a:r>
            <a:endParaRPr lang="en-US"/>
          </a:p>
        </p:txBody>
      </p:sp>
      <p:sp>
        <p:nvSpPr>
          <p:cNvPr id="88" name="Google Shape;88;p2"/>
          <p:cNvSpPr txBox="1"/>
          <p:nvPr/>
        </p:nvSpPr>
        <p:spPr>
          <a:xfrm>
            <a:off x="549189" y="1683869"/>
            <a:ext cx="202925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003764"/>
                </a:solidFill>
                <a:latin typeface="Arial Black"/>
                <a:ea typeface="Arial Black"/>
                <a:cs typeface="Arial Black"/>
                <a:sym typeface="Arial Black"/>
              </a:rPr>
              <a:t>AUDIENCIA</a:t>
            </a:r>
            <a:endParaRPr/>
          </a:p>
        </p:txBody>
      </p:sp>
      <p:sp>
        <p:nvSpPr>
          <p:cNvPr id="89" name="Google Shape;89;p2"/>
          <p:cNvSpPr txBox="1"/>
          <p:nvPr/>
        </p:nvSpPr>
        <p:spPr>
          <a:xfrm>
            <a:off x="2380593" y="1414859"/>
            <a:ext cx="9286800" cy="8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1500"/>
              <a:buAutoNum type="arabicPeriod"/>
            </a:pPr>
            <a:r>
              <a:rPr lang="en-US" sz="1500" b="1">
                <a:solidFill>
                  <a:srgbClr val="003764"/>
                </a:solidFill>
              </a:rPr>
              <a:t>Lanzamiento en agosto: </a:t>
            </a:r>
            <a:r>
              <a:rPr lang="en-US" sz="1500">
                <a:solidFill>
                  <a:srgbClr val="003764"/>
                </a:solidFill>
              </a:rPr>
              <a:t>Enfocado en miembros con NC Medicaid Direct y Tailored Plans. </a:t>
            </a:r>
            <a:endParaRPr sz="1500">
              <a:solidFill>
                <a:srgbClr val="003764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1500"/>
              <a:buAutoNum type="arabicPeriod"/>
            </a:pPr>
            <a:r>
              <a:rPr lang="en-US" sz="1500">
                <a:solidFill>
                  <a:srgbClr val="003764"/>
                </a:solidFill>
              </a:rPr>
              <a:t>Cuidadores o beneficiarios que buscan más detalles.​</a:t>
            </a:r>
            <a:endParaRPr sz="1500">
              <a:solidFill>
                <a:srgbClr val="003764"/>
              </a:solidFill>
            </a:endParaRPr>
          </a:p>
          <a:p>
            <a:pPr marL="45720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3764"/>
              </a:buClr>
              <a:buSzPts val="1500"/>
              <a:buAutoNum type="arabicPeriod"/>
            </a:pPr>
            <a:r>
              <a:rPr lang="en-US" sz="1500">
                <a:solidFill>
                  <a:srgbClr val="003764"/>
                </a:solidFill>
              </a:rPr>
              <a:t>Personas interesadas, defensores o navegadores.​</a:t>
            </a:r>
            <a:endParaRPr sz="1500">
              <a:solidFill>
                <a:srgbClr val="003764"/>
              </a:solidFill>
            </a:endParaRPr>
          </a:p>
        </p:txBody>
      </p:sp>
      <p:sp>
        <p:nvSpPr>
          <p:cNvPr id="90" name="Google Shape;90;p2"/>
          <p:cNvSpPr txBox="1"/>
          <p:nvPr/>
        </p:nvSpPr>
        <p:spPr>
          <a:xfrm>
            <a:off x="478118" y="2371080"/>
            <a:ext cx="11235900" cy="39703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182875" rIns="182875" bIns="182875" anchor="t" anchorCtr="0">
            <a:spAutoFit/>
          </a:bodyPr>
          <a:lstStyle/>
          <a:p>
            <a:r>
              <a:rPr lang="en-US" sz="1800" b="1">
                <a:solidFill>
                  <a:srgbClr val="212529"/>
                </a:solidFill>
              </a:rPr>
              <a:t>Esta </a:t>
            </a:r>
            <a:r>
              <a:rPr lang="en-US" sz="1800" b="1" err="1">
                <a:solidFill>
                  <a:srgbClr val="212529"/>
                </a:solidFill>
              </a:rPr>
              <a:t>presentación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comunica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información</a:t>
            </a:r>
            <a:r>
              <a:rPr lang="en-US" sz="1800" b="1">
                <a:solidFill>
                  <a:srgbClr val="212529"/>
                </a:solidFill>
              </a:rPr>
              <a:t> clave, </a:t>
            </a:r>
            <a:r>
              <a:rPr lang="en-US" sz="1800" b="1" err="1">
                <a:solidFill>
                  <a:srgbClr val="212529"/>
                </a:solidFill>
              </a:rPr>
              <a:t>respuestas</a:t>
            </a:r>
            <a:r>
              <a:rPr lang="en-US" sz="1800" b="1">
                <a:solidFill>
                  <a:srgbClr val="212529"/>
                </a:solidFill>
              </a:rPr>
              <a:t> a </a:t>
            </a:r>
            <a:r>
              <a:rPr lang="en-US" sz="1800" b="1" err="1">
                <a:solidFill>
                  <a:srgbClr val="212529"/>
                </a:solidFill>
              </a:rPr>
              <a:t>preguntas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frecuentes</a:t>
            </a:r>
            <a:r>
              <a:rPr lang="en-US" sz="1800" b="1">
                <a:solidFill>
                  <a:srgbClr val="212529"/>
                </a:solidFill>
              </a:rPr>
              <a:t> y </a:t>
            </a:r>
            <a:r>
              <a:rPr lang="en-US" sz="1800" b="1" err="1">
                <a:solidFill>
                  <a:srgbClr val="212529"/>
                </a:solidFill>
              </a:rPr>
              <a:t>servicios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disponibles</a:t>
            </a:r>
            <a:r>
              <a:rPr lang="en-US" sz="1800" b="1">
                <a:solidFill>
                  <a:srgbClr val="212529"/>
                </a:solidFill>
              </a:rPr>
              <a:t> a </a:t>
            </a:r>
            <a:r>
              <a:rPr lang="en-US" sz="1800" b="1" err="1">
                <a:solidFill>
                  <a:srgbClr val="212529"/>
                </a:solidFill>
              </a:rPr>
              <a:t>través</a:t>
            </a:r>
            <a:r>
              <a:rPr lang="en-US" sz="1800" b="1">
                <a:solidFill>
                  <a:srgbClr val="212529"/>
                </a:solidFill>
              </a:rPr>
              <a:t> de Tailored Care Management (</a:t>
            </a:r>
            <a:r>
              <a:rPr lang="en-US" sz="1800" b="1" err="1">
                <a:solidFill>
                  <a:srgbClr val="212529"/>
                </a:solidFill>
              </a:rPr>
              <a:t>Gestión</a:t>
            </a:r>
            <a:r>
              <a:rPr lang="en-US" sz="1800" b="1">
                <a:solidFill>
                  <a:srgbClr val="212529"/>
                </a:solidFill>
              </a:rPr>
              <a:t> de </a:t>
            </a:r>
            <a:r>
              <a:rPr lang="en-US" sz="1800" b="1" err="1">
                <a:solidFill>
                  <a:srgbClr val="212529"/>
                </a:solidFill>
              </a:rPr>
              <a:t>cuidados</a:t>
            </a:r>
            <a:r>
              <a:rPr lang="en-US" sz="1800" b="1">
                <a:solidFill>
                  <a:srgbClr val="212529"/>
                </a:solidFill>
              </a:rPr>
              <a:t> </a:t>
            </a:r>
            <a:r>
              <a:rPr lang="en-US" sz="1800" b="1" err="1">
                <a:solidFill>
                  <a:srgbClr val="212529"/>
                </a:solidFill>
              </a:rPr>
              <a:t>personalizados</a:t>
            </a:r>
            <a:r>
              <a:rPr lang="en-US" sz="1800" b="1">
                <a:solidFill>
                  <a:srgbClr val="212529"/>
                </a:solidFill>
              </a:rPr>
              <a:t>) para </a:t>
            </a:r>
            <a:r>
              <a:rPr lang="en-US" sz="1800" b="1" err="1">
                <a:solidFill>
                  <a:srgbClr val="212529"/>
                </a:solidFill>
              </a:rPr>
              <a:t>ayudar</a:t>
            </a:r>
            <a:r>
              <a:rPr lang="en-US" sz="1800" b="1">
                <a:solidFill>
                  <a:srgbClr val="212529"/>
                </a:solidFill>
              </a:rPr>
              <a:t> a </a:t>
            </a:r>
            <a:r>
              <a:rPr lang="en-US" sz="1800" b="1" err="1">
                <a:solidFill>
                  <a:srgbClr val="212529"/>
                </a:solidFill>
              </a:rPr>
              <a:t>los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habitantes</a:t>
            </a:r>
            <a:r>
              <a:rPr lang="en-US" sz="1800" b="1">
                <a:solidFill>
                  <a:srgbClr val="212529"/>
                </a:solidFill>
              </a:rPr>
              <a:t> de Carolina del Norte que </a:t>
            </a:r>
            <a:r>
              <a:rPr lang="en-US" sz="1800" b="1" err="1">
                <a:solidFill>
                  <a:srgbClr val="212529"/>
                </a:solidFill>
              </a:rPr>
              <a:t>sean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elegibles</a:t>
            </a:r>
            <a:r>
              <a:rPr lang="en-US" sz="1800" b="1">
                <a:solidFill>
                  <a:srgbClr val="212529"/>
                </a:solidFill>
              </a:rPr>
              <a:t> a </a:t>
            </a:r>
            <a:r>
              <a:rPr lang="en-US" sz="1800" b="1" err="1">
                <a:solidFill>
                  <a:srgbClr val="212529"/>
                </a:solidFill>
              </a:rPr>
              <a:t>mejorar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su</a:t>
            </a:r>
            <a:r>
              <a:rPr lang="en-US" sz="1800" b="1">
                <a:solidFill>
                  <a:srgbClr val="212529"/>
                </a:solidFill>
              </a:rPr>
              <a:t> </a:t>
            </a:r>
            <a:r>
              <a:rPr lang="en-US" sz="1800" b="1" err="1">
                <a:solidFill>
                  <a:srgbClr val="212529"/>
                </a:solidFill>
              </a:rPr>
              <a:t>bienestar</a:t>
            </a:r>
            <a:r>
              <a:rPr lang="en-US" sz="1800" b="1">
                <a:solidFill>
                  <a:srgbClr val="212529"/>
                </a:solidFill>
              </a:rPr>
              <a:t>:</a:t>
            </a:r>
            <a:endParaRPr sz="1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</a:pPr>
            <a:r>
              <a:rPr lang="en-US" sz="1800" err="1">
                <a:solidFill>
                  <a:schemeClr val="dk1"/>
                </a:solidFill>
              </a:rPr>
              <a:t>Dirigido</a:t>
            </a:r>
            <a:r>
              <a:rPr lang="en-US" sz="1800">
                <a:solidFill>
                  <a:schemeClr val="dk1"/>
                </a:solidFill>
              </a:rPr>
              <a:t> a personas que </a:t>
            </a:r>
            <a:r>
              <a:rPr lang="en-US" sz="1800" err="1">
                <a:solidFill>
                  <a:schemeClr val="dk1"/>
                </a:solidFill>
              </a:rPr>
              <a:t>desean</a:t>
            </a:r>
            <a:r>
              <a:rPr lang="en-US" sz="1800">
                <a:solidFill>
                  <a:schemeClr val="dk1"/>
                </a:solidFill>
              </a:rPr>
              <a:t> saber </a:t>
            </a:r>
            <a:r>
              <a:rPr lang="en-US" sz="1800" err="1">
                <a:solidFill>
                  <a:schemeClr val="dk1"/>
                </a:solidFill>
              </a:rPr>
              <a:t>más</a:t>
            </a:r>
            <a:r>
              <a:rPr lang="en-US" sz="1800">
                <a:solidFill>
                  <a:schemeClr val="dk1"/>
                </a:solidFill>
              </a:rPr>
              <a:t> o </a:t>
            </a:r>
            <a:r>
              <a:rPr lang="en-US" sz="1800" err="1">
                <a:solidFill>
                  <a:schemeClr val="dk1"/>
                </a:solidFill>
              </a:rPr>
              <a:t>explicar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los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servicios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acerca</a:t>
            </a:r>
            <a:r>
              <a:rPr lang="en-US" sz="1800">
                <a:solidFill>
                  <a:schemeClr val="dk1"/>
                </a:solidFill>
              </a:rPr>
              <a:t> de Tailored Care Management (</a:t>
            </a:r>
            <a:r>
              <a:rPr lang="en-US" sz="1800" err="1">
                <a:solidFill>
                  <a:schemeClr val="dk1"/>
                </a:solidFill>
              </a:rPr>
              <a:t>Gestión</a:t>
            </a:r>
            <a:r>
              <a:rPr lang="en-US" sz="1800">
                <a:solidFill>
                  <a:schemeClr val="dk1"/>
                </a:solidFill>
              </a:rPr>
              <a:t> de </a:t>
            </a:r>
            <a:r>
              <a:rPr lang="en-US" sz="1800" err="1">
                <a:solidFill>
                  <a:schemeClr val="dk1"/>
                </a:solidFill>
              </a:rPr>
              <a:t>cuidados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personalizados</a:t>
            </a:r>
            <a:r>
              <a:rPr lang="en-US" sz="1800">
                <a:solidFill>
                  <a:schemeClr val="dk1"/>
                </a:solidFill>
              </a:rPr>
              <a:t>). </a:t>
            </a:r>
            <a:endParaRPr sz="1800">
              <a:solidFill>
                <a:schemeClr val="dk1"/>
              </a:solidFill>
            </a:endParaRPr>
          </a:p>
          <a:p>
            <a:pPr marL="457200" indent="-342900">
              <a:buClr>
                <a:schemeClr val="dk1"/>
              </a:buClr>
              <a:buSzPts val="1800"/>
              <a:buChar char="o"/>
            </a:pPr>
            <a:r>
              <a:rPr lang="en-US" sz="1800">
                <a:solidFill>
                  <a:schemeClr val="dk1"/>
                </a:solidFill>
              </a:rPr>
              <a:t>No </a:t>
            </a:r>
            <a:r>
              <a:rPr lang="en-US" sz="1800" err="1">
                <a:solidFill>
                  <a:schemeClr val="dk1"/>
                </a:solidFill>
              </a:rPr>
              <a:t>pretende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explicar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cómo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funciona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el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sistema</a:t>
            </a:r>
            <a:r>
              <a:rPr lang="en-US" sz="1800">
                <a:solidFill>
                  <a:schemeClr val="dk1"/>
                </a:solidFill>
              </a:rPr>
              <a:t> o </a:t>
            </a:r>
            <a:r>
              <a:rPr lang="en-US" sz="1800" err="1">
                <a:solidFill>
                  <a:schemeClr val="dk1"/>
                </a:solidFill>
              </a:rPr>
              <a:t>el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programa</a:t>
            </a:r>
            <a:r>
              <a:rPr lang="en-US" sz="1800">
                <a:solidFill>
                  <a:schemeClr val="dk1"/>
                </a:solidFill>
              </a:rPr>
              <a:t>, </a:t>
            </a:r>
            <a:r>
              <a:rPr lang="en-US" sz="1800" err="1">
                <a:solidFill>
                  <a:schemeClr val="dk1"/>
                </a:solidFill>
              </a:rPr>
              <a:t>sino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qué</a:t>
            </a:r>
            <a:r>
              <a:rPr lang="en-US" sz="1800">
                <a:solidFill>
                  <a:schemeClr val="dk1"/>
                </a:solidFill>
              </a:rPr>
              <a:t> es lo que </a:t>
            </a:r>
            <a:r>
              <a:rPr lang="en-US" sz="1800" err="1">
                <a:solidFill>
                  <a:schemeClr val="dk1"/>
                </a:solidFill>
              </a:rPr>
              <a:t>está</a:t>
            </a:r>
            <a:r>
              <a:rPr lang="en-US" sz="1800">
                <a:solidFill>
                  <a:schemeClr val="dk1"/>
                </a:solidFill>
              </a:rPr>
              <a:t> disponible para </a:t>
            </a:r>
            <a:r>
              <a:rPr lang="en-US" sz="1800" err="1">
                <a:solidFill>
                  <a:schemeClr val="dk1"/>
                </a:solidFill>
              </a:rPr>
              <a:t>los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miembros</a:t>
            </a:r>
            <a:r>
              <a:rPr lang="en-US" sz="1800">
                <a:solidFill>
                  <a:schemeClr val="dk1"/>
                </a:solidFill>
              </a:rPr>
              <a:t>.​</a:t>
            </a:r>
            <a:endParaRPr sz="180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</a:pPr>
            <a:r>
              <a:rPr lang="en-US" sz="1800" err="1">
                <a:solidFill>
                  <a:schemeClr val="dk1"/>
                </a:solidFill>
              </a:rPr>
              <a:t>Diseñado</a:t>
            </a:r>
            <a:r>
              <a:rPr lang="en-US" sz="1800">
                <a:solidFill>
                  <a:schemeClr val="dk1"/>
                </a:solidFill>
              </a:rPr>
              <a:t> para personas que no </a:t>
            </a:r>
            <a:r>
              <a:rPr lang="en-US" sz="1800" err="1">
                <a:solidFill>
                  <a:schemeClr val="dk1"/>
                </a:solidFill>
              </a:rPr>
              <a:t>conocen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acrónimos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como</a:t>
            </a:r>
            <a:r>
              <a:rPr lang="en-US" sz="1800">
                <a:solidFill>
                  <a:schemeClr val="dk1"/>
                </a:solidFill>
              </a:rPr>
              <a:t> PCP o LME.​</a:t>
            </a:r>
            <a:endParaRPr sz="1800">
              <a:solidFill>
                <a:schemeClr val="dk1"/>
              </a:solidFill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</a:pPr>
            <a:r>
              <a:rPr lang="en-US" sz="1800">
                <a:solidFill>
                  <a:schemeClr val="dk1"/>
                </a:solidFill>
              </a:rPr>
              <a:t>Nivel de </a:t>
            </a:r>
            <a:r>
              <a:rPr lang="en-US" sz="1800" err="1">
                <a:solidFill>
                  <a:schemeClr val="dk1"/>
                </a:solidFill>
              </a:rPr>
              <a:t>lectura</a:t>
            </a:r>
            <a:r>
              <a:rPr lang="en-US" sz="1800">
                <a:solidFill>
                  <a:schemeClr val="dk1"/>
                </a:solidFill>
              </a:rPr>
              <a:t> de 4º a 6º </a:t>
            </a:r>
            <a:r>
              <a:rPr lang="en-US" sz="1800" err="1">
                <a:solidFill>
                  <a:schemeClr val="dk1"/>
                </a:solidFill>
              </a:rPr>
              <a:t>grado</a:t>
            </a:r>
            <a:r>
              <a:rPr lang="en-US" sz="1800">
                <a:solidFill>
                  <a:schemeClr val="dk1"/>
                </a:solidFill>
              </a:rPr>
              <a:t>.​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​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800" b="1">
                <a:solidFill>
                  <a:srgbClr val="E04415"/>
                </a:solidFill>
              </a:rPr>
              <a:t>Los </a:t>
            </a:r>
            <a:r>
              <a:rPr lang="en-US" sz="1800" b="1" err="1">
                <a:solidFill>
                  <a:srgbClr val="E04415"/>
                </a:solidFill>
              </a:rPr>
              <a:t>presentadores</a:t>
            </a:r>
            <a:r>
              <a:rPr lang="en-US" sz="1800" b="1">
                <a:solidFill>
                  <a:srgbClr val="E04415"/>
                </a:solidFill>
              </a:rPr>
              <a:t> </a:t>
            </a:r>
            <a:r>
              <a:rPr lang="en-US" sz="1800" b="1" err="1">
                <a:solidFill>
                  <a:srgbClr val="E04415"/>
                </a:solidFill>
              </a:rPr>
              <a:t>deben</a:t>
            </a:r>
            <a:r>
              <a:rPr lang="en-US" sz="1800" b="1">
                <a:solidFill>
                  <a:srgbClr val="E04415"/>
                </a:solidFill>
              </a:rPr>
              <a:t>:</a:t>
            </a:r>
            <a:r>
              <a:rPr lang="en-US" sz="1800" b="1">
                <a:solidFill>
                  <a:schemeClr val="dk1"/>
                </a:solidFill>
              </a:rPr>
              <a:t> usar las </a:t>
            </a:r>
            <a:r>
              <a:rPr lang="en-US" sz="1800" b="1" err="1">
                <a:solidFill>
                  <a:schemeClr val="dk1"/>
                </a:solidFill>
              </a:rPr>
              <a:t>diapositivas</a:t>
            </a:r>
            <a:r>
              <a:rPr lang="en-US" sz="1800" b="1">
                <a:solidFill>
                  <a:schemeClr val="dk1"/>
                </a:solidFill>
              </a:rPr>
              <a:t> que </a:t>
            </a:r>
            <a:r>
              <a:rPr lang="en-US" sz="1800" b="1" err="1">
                <a:solidFill>
                  <a:schemeClr val="dk1"/>
                </a:solidFill>
              </a:rPr>
              <a:t>sean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más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relevantes</a:t>
            </a:r>
            <a:r>
              <a:rPr lang="en-US" sz="1800" b="1">
                <a:solidFill>
                  <a:schemeClr val="dk1"/>
                </a:solidFill>
              </a:rPr>
              <a:t> y </a:t>
            </a:r>
            <a:r>
              <a:rPr lang="en-US" sz="1800" b="1" err="1">
                <a:solidFill>
                  <a:schemeClr val="dk1"/>
                </a:solidFill>
              </a:rPr>
              <a:t>adaptar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según</a:t>
            </a:r>
            <a:r>
              <a:rPr lang="en-US" sz="1800" b="1">
                <a:solidFill>
                  <a:schemeClr val="dk1"/>
                </a:solidFill>
              </a:rPr>
              <a:t> la </a:t>
            </a:r>
            <a:r>
              <a:rPr lang="en-US" sz="1800" b="1" err="1">
                <a:solidFill>
                  <a:schemeClr val="dk1"/>
                </a:solidFill>
              </a:rPr>
              <a:t>presentación</a:t>
            </a:r>
            <a:r>
              <a:rPr lang="en-US" sz="1800" b="1">
                <a:solidFill>
                  <a:schemeClr val="dk1"/>
                </a:solidFill>
              </a:rPr>
              <a:t>.</a:t>
            </a:r>
            <a:r>
              <a:rPr lang="en-US" sz="1800">
                <a:solidFill>
                  <a:schemeClr val="dk1"/>
                </a:solidFill>
              </a:rPr>
              <a:t>​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842AF3-0770-5702-4886-922B280EF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43243" y="6164648"/>
            <a:ext cx="1566562" cy="6809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NCDHHS logotipo en español. ">
            <a:extLst>
              <a:ext uri="{FF2B5EF4-FFF2-40B4-BE49-F238E27FC236}">
                <a16:creationId xmlns:a16="http://schemas.microsoft.com/office/drawing/2014/main" id="{91919D8E-249F-B60E-1FEB-AFB9E0134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9" y="6229351"/>
            <a:ext cx="1533525" cy="495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356934" y="3325487"/>
            <a:ext cx="5803782" cy="3610008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028457"/>
            <a:ext cx="12187143" cy="10636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2"/>
          <p:cNvSpPr txBox="1">
            <a:spLocks noGrp="1"/>
          </p:cNvSpPr>
          <p:nvPr>
            <p:ph type="title" idx="4294967295"/>
          </p:nvPr>
        </p:nvSpPr>
        <p:spPr>
          <a:xfrm>
            <a:off x="592775" y="274044"/>
            <a:ext cx="11025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Tailored Care Managers</a:t>
            </a:r>
            <a:r>
              <a:rPr lang="en-US" sz="4000">
                <a:solidFill>
                  <a:schemeClr val="dk2"/>
                </a:solidFill>
              </a:rPr>
              <a:t> </a:t>
            </a:r>
            <a:r>
              <a:rPr lang="en-US" sz="2200">
                <a:solidFill>
                  <a:schemeClr val="dk2"/>
                </a:solidFill>
              </a:rPr>
              <a:t>(</a:t>
            </a:r>
            <a:r>
              <a:rPr lang="en-US" sz="2200" err="1">
                <a:solidFill>
                  <a:schemeClr val="dk2"/>
                </a:solidFill>
              </a:rPr>
              <a:t>Gestores</a:t>
            </a:r>
            <a:r>
              <a:rPr lang="en-US" sz="2200">
                <a:solidFill>
                  <a:schemeClr val="dk2"/>
                </a:solidFill>
              </a:rPr>
              <a:t> de </a:t>
            </a:r>
            <a:r>
              <a:rPr lang="en-US" sz="2200" err="1">
                <a:solidFill>
                  <a:schemeClr val="dk2"/>
                </a:solidFill>
              </a:rPr>
              <a:t>cuidados</a:t>
            </a:r>
            <a:r>
              <a:rPr lang="en-US" sz="2200">
                <a:solidFill>
                  <a:schemeClr val="dk2"/>
                </a:solidFill>
              </a:rPr>
              <a:t> </a:t>
            </a:r>
            <a:r>
              <a:rPr lang="en-US" sz="2200" err="1">
                <a:solidFill>
                  <a:schemeClr val="dk2"/>
                </a:solidFill>
              </a:rPr>
              <a:t>personalizados</a:t>
            </a:r>
            <a:r>
              <a:rPr lang="en-US" sz="2200">
                <a:solidFill>
                  <a:schemeClr val="dk2"/>
                </a:solidFill>
              </a:rPr>
              <a:t>)</a:t>
            </a:r>
            <a:endParaRPr sz="2200">
              <a:solidFill>
                <a:schemeClr val="dk2"/>
              </a:solidFill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576950" y="1132549"/>
            <a:ext cx="11437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Tailored Care Managers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US" sz="160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</a:t>
            </a:r>
            <a:r>
              <a:rPr lang="en-US" sz="1600" err="1">
                <a:solidFill>
                  <a:schemeClr val="lt1"/>
                </a:solidFill>
              </a:rPr>
              <a:t>ores</a:t>
            </a:r>
            <a:r>
              <a:rPr lang="en-US" sz="1600">
                <a:solidFill>
                  <a:schemeClr val="lt1"/>
                </a:solidFill>
              </a:rPr>
              <a:t> de </a:t>
            </a:r>
            <a:r>
              <a:rPr lang="en-US" sz="1600" err="1">
                <a:solidFill>
                  <a:schemeClr val="lt1"/>
                </a:solidFill>
              </a:rPr>
              <a:t>cuidados</a:t>
            </a:r>
            <a:r>
              <a:rPr lang="en-US" sz="1600">
                <a:solidFill>
                  <a:schemeClr val="lt1"/>
                </a:solidFill>
              </a:rPr>
              <a:t> </a:t>
            </a:r>
            <a:r>
              <a:rPr lang="en-US" sz="1600" err="1">
                <a:solidFill>
                  <a:schemeClr val="lt1"/>
                </a:solidFill>
              </a:rPr>
              <a:t>personalizados</a:t>
            </a:r>
            <a:r>
              <a:rPr lang="en-US" sz="1600">
                <a:solidFill>
                  <a:schemeClr val="lt1"/>
                </a:solidFill>
              </a:rPr>
              <a:t>) son </a:t>
            </a:r>
            <a:r>
              <a:rPr lang="en-US" sz="1600" err="1">
                <a:solidFill>
                  <a:schemeClr val="lt1"/>
                </a:solidFill>
              </a:rPr>
              <a:t>expertos</a:t>
            </a:r>
            <a:r>
              <a:rPr lang="en-US" sz="1600">
                <a:solidFill>
                  <a:schemeClr val="lt1"/>
                </a:solidFill>
              </a:rPr>
              <a:t> que </a:t>
            </a:r>
            <a:r>
              <a:rPr lang="en-US" sz="1600" err="1">
                <a:solidFill>
                  <a:schemeClr val="lt1"/>
                </a:solidFill>
              </a:rPr>
              <a:t>conocen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el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sistema</a:t>
            </a:r>
            <a:r>
              <a:rPr lang="en-US" sz="1600">
                <a:solidFill>
                  <a:schemeClr val="lt1"/>
                </a:solidFill>
              </a:rPr>
              <a:t> de </a:t>
            </a:r>
            <a:r>
              <a:rPr lang="en-US" sz="1600" err="1">
                <a:solidFill>
                  <a:schemeClr val="lt1"/>
                </a:solidFill>
              </a:rPr>
              <a:t>salud</a:t>
            </a:r>
            <a:r>
              <a:rPr lang="en-US" sz="1600">
                <a:solidFill>
                  <a:schemeClr val="lt1"/>
                </a:solidFill>
              </a:rPr>
              <a:t> y </a:t>
            </a:r>
            <a:r>
              <a:rPr lang="en-US" sz="1600" err="1">
                <a:solidFill>
                  <a:schemeClr val="lt1"/>
                </a:solidFill>
              </a:rPr>
              <a:t>apoyan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tu</a:t>
            </a:r>
            <a:r>
              <a:rPr lang="en-US" sz="1600">
                <a:solidFill>
                  <a:schemeClr val="lt1"/>
                </a:solidFill>
              </a:rPr>
              <a:t> </a:t>
            </a:r>
            <a:r>
              <a:rPr lang="en-US" sz="1600" err="1">
                <a:solidFill>
                  <a:schemeClr val="lt1"/>
                </a:solidFill>
              </a:rPr>
              <a:t>atención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médica</a:t>
            </a:r>
            <a:r>
              <a:rPr lang="en-US" sz="1600">
                <a:solidFill>
                  <a:schemeClr val="lt1"/>
                </a:solidFill>
              </a:rPr>
              <a:t> y </a:t>
            </a:r>
            <a:r>
              <a:rPr lang="en-US" sz="1600" err="1">
                <a:solidFill>
                  <a:schemeClr val="lt1"/>
                </a:solidFill>
              </a:rPr>
              <a:t>bienestar</a:t>
            </a:r>
            <a:r>
              <a:rPr lang="en-US" sz="1600">
                <a:solidFill>
                  <a:schemeClr val="lt1"/>
                </a:solidFill>
              </a:rPr>
              <a:t>. </a:t>
            </a:r>
            <a:r>
              <a:rPr lang="en-US" sz="1600" err="1">
                <a:solidFill>
                  <a:schemeClr val="lt1"/>
                </a:solidFill>
              </a:rPr>
              <a:t>Colaboran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contigo</a:t>
            </a:r>
            <a:r>
              <a:rPr lang="en-US" sz="1600">
                <a:solidFill>
                  <a:schemeClr val="lt1"/>
                </a:solidFill>
              </a:rPr>
              <a:t> para </a:t>
            </a:r>
            <a:r>
              <a:rPr lang="en-US" sz="1600" err="1">
                <a:solidFill>
                  <a:schemeClr val="lt1"/>
                </a:solidFill>
              </a:rPr>
              <a:t>desarrollar</a:t>
            </a:r>
            <a:r>
              <a:rPr lang="en-US" sz="1600">
                <a:solidFill>
                  <a:schemeClr val="lt1"/>
                </a:solidFill>
              </a:rPr>
              <a:t> un plan de </a:t>
            </a:r>
            <a:r>
              <a:rPr lang="en-US" sz="1600" err="1">
                <a:solidFill>
                  <a:schemeClr val="lt1"/>
                </a:solidFill>
              </a:rPr>
              <a:t>atención</a:t>
            </a:r>
            <a:r>
              <a:rPr lang="en-US" sz="1600">
                <a:solidFill>
                  <a:schemeClr val="lt1"/>
                </a:solidFill>
              </a:rPr>
              <a:t> que </a:t>
            </a:r>
            <a:r>
              <a:rPr lang="en-US" sz="1600" err="1">
                <a:solidFill>
                  <a:schemeClr val="lt1"/>
                </a:solidFill>
              </a:rPr>
              <a:t>te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ayude</a:t>
            </a:r>
            <a:r>
              <a:rPr lang="en-US" sz="1600">
                <a:solidFill>
                  <a:schemeClr val="lt1"/>
                </a:solidFill>
              </a:rPr>
              <a:t> a </a:t>
            </a:r>
            <a:r>
              <a:rPr lang="en-US" sz="1600" err="1">
                <a:solidFill>
                  <a:schemeClr val="lt1"/>
                </a:solidFill>
              </a:rPr>
              <a:t>alcanzar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tus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metas</a:t>
            </a:r>
            <a:r>
              <a:rPr lang="en-US" sz="1600">
                <a:solidFill>
                  <a:schemeClr val="lt1"/>
                </a:solidFill>
              </a:rPr>
              <a:t>. </a:t>
            </a:r>
            <a:r>
              <a:rPr lang="en-US" sz="1600" err="1">
                <a:solidFill>
                  <a:schemeClr val="lt1"/>
                </a:solidFill>
              </a:rPr>
              <a:t>Incluso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pueden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ayudar</a:t>
            </a:r>
            <a:r>
              <a:rPr lang="en-US" sz="1600">
                <a:solidFill>
                  <a:schemeClr val="lt1"/>
                </a:solidFill>
              </a:rPr>
              <a:t> con </a:t>
            </a:r>
            <a:r>
              <a:rPr lang="en-US" sz="1600" err="1">
                <a:solidFill>
                  <a:schemeClr val="lt1"/>
                </a:solidFill>
              </a:rPr>
              <a:t>necesidades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básicas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como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alimentos</a:t>
            </a:r>
            <a:r>
              <a:rPr lang="en-US" sz="1600">
                <a:solidFill>
                  <a:schemeClr val="lt1"/>
                </a:solidFill>
              </a:rPr>
              <a:t> y </a:t>
            </a:r>
            <a:r>
              <a:rPr lang="en-US" sz="1600" err="1">
                <a:solidFill>
                  <a:schemeClr val="lt1"/>
                </a:solidFill>
              </a:rPr>
              <a:t>transporte</a:t>
            </a:r>
            <a:r>
              <a:rPr lang="en-US" sz="1600">
                <a:solidFill>
                  <a:schemeClr val="lt1"/>
                </a:solidFill>
              </a:rPr>
              <a:t>.</a:t>
            </a:r>
            <a:endParaRPr sz="1600" err="1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1317504" y="2377203"/>
            <a:ext cx="453522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accent3"/>
              </a:buClr>
              <a:buSzPts val="2000"/>
            </a:pPr>
            <a:r>
              <a:rPr lang="en-US" sz="2000" b="1">
                <a:solidFill>
                  <a:schemeClr val="accent3"/>
                </a:solidFill>
                <a:latin typeface="Arial Black"/>
              </a:rPr>
              <a:t>CONOCE A</a:t>
            </a:r>
            <a:r>
              <a:rPr lang="en-US" sz="2000" b="1" i="0">
                <a:solidFill>
                  <a:schemeClr val="accent3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chemeClr val="accent3"/>
                </a:solidFill>
                <a:latin typeface="Arial Black"/>
              </a:rPr>
              <a:t>TU</a:t>
            </a:r>
            <a:r>
              <a:rPr lang="en-US" sz="2000" b="1" i="0">
                <a:solidFill>
                  <a:schemeClr val="accent3"/>
                </a:solidFill>
                <a:latin typeface="Arial Black"/>
                <a:ea typeface="Arial"/>
                <a:cs typeface="Arial"/>
                <a:sym typeface="Arial"/>
              </a:rPr>
              <a:t> </a:t>
            </a:r>
            <a:endParaRPr lang="en-US" b="1">
              <a:solidFill>
                <a:schemeClr val="accent3"/>
              </a:solidFill>
              <a:latin typeface="Arial Black"/>
            </a:endParaRPr>
          </a:p>
          <a:p>
            <a:pPr>
              <a:buClr>
                <a:schemeClr val="accent3"/>
              </a:buClr>
              <a:buSzPts val="2000"/>
            </a:pPr>
            <a:r>
              <a:rPr lang="en-US" sz="2000" b="0" i="0">
                <a:solidFill>
                  <a:schemeClr val="accent3"/>
                </a:solidFill>
                <a:latin typeface="Arial Black"/>
                <a:ea typeface="Arial Black"/>
                <a:cs typeface="Arial Black"/>
                <a:sym typeface="Arial Black"/>
              </a:rPr>
              <a:t>TAILORED CARE MANAGER</a:t>
            </a:r>
            <a:endParaRPr lang="en-US" sz="1800" b="1">
              <a:solidFill>
                <a:schemeClr val="accent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buSzPts val="2000"/>
            </a:pPr>
            <a:r>
              <a:rPr lang="en-US" sz="1600">
                <a:solidFill>
                  <a:schemeClr val="accent3"/>
                </a:solidFill>
                <a:ea typeface="Arial Black"/>
                <a:cs typeface="Arial Black"/>
                <a:sym typeface="Arial Black"/>
              </a:rPr>
              <a:t>(GESTOR DE CUIDADOS PERSONALIZADOS)</a:t>
            </a:r>
            <a:endParaRPr sz="1600" i="0">
              <a:solidFill>
                <a:schemeClr val="accent3"/>
              </a:solidFill>
              <a:ea typeface="Arial Black"/>
              <a:cs typeface="Arial Black"/>
            </a:endParaRPr>
          </a:p>
        </p:txBody>
      </p:sp>
      <p:sp>
        <p:nvSpPr>
          <p:cNvPr id="251" name="Google Shape;251;p12"/>
          <p:cNvSpPr txBox="1"/>
          <p:nvPr/>
        </p:nvSpPr>
        <p:spPr>
          <a:xfrm>
            <a:off x="702175" y="3869984"/>
            <a:ext cx="4931700" cy="21236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600">
                <a:solidFill>
                  <a:srgbClr val="212529"/>
                </a:solidFill>
              </a:rPr>
              <a:t>Si </a:t>
            </a:r>
            <a:r>
              <a:rPr lang="en-US" sz="1600" err="1">
                <a:solidFill>
                  <a:srgbClr val="212529"/>
                </a:solidFill>
              </a:rPr>
              <a:t>eres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elegible</a:t>
            </a:r>
            <a:r>
              <a:rPr lang="en-US" sz="1600">
                <a:solidFill>
                  <a:srgbClr val="212529"/>
                </a:solidFill>
              </a:rPr>
              <a:t>, se </a:t>
            </a:r>
            <a:r>
              <a:rPr lang="en-US" sz="1600" err="1">
                <a:solidFill>
                  <a:srgbClr val="212529"/>
                </a:solidFill>
              </a:rPr>
              <a:t>te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brindará</a:t>
            </a:r>
            <a:r>
              <a:rPr lang="en-US" sz="1600">
                <a:solidFill>
                  <a:srgbClr val="212529"/>
                </a:solidFill>
              </a:rPr>
              <a:t> un</a:t>
            </a:r>
            <a:r>
              <a:rPr lang="en-US" sz="16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Tailored Care Manager (Gest</a:t>
            </a:r>
            <a:r>
              <a:rPr lang="en-US" sz="1600">
                <a:solidFill>
                  <a:srgbClr val="212529"/>
                </a:solidFill>
              </a:rPr>
              <a:t>or de </a:t>
            </a:r>
            <a:r>
              <a:rPr lang="en-US" sz="1600" err="1">
                <a:solidFill>
                  <a:srgbClr val="212529"/>
                </a:solidFill>
              </a:rPr>
              <a:t>cuidados</a:t>
            </a:r>
            <a:r>
              <a:rPr lang="en-US" sz="1600">
                <a:solidFill>
                  <a:srgbClr val="212529"/>
                </a:solidFill>
              </a:rPr>
              <a:t> </a:t>
            </a:r>
            <a:r>
              <a:rPr lang="en-US" sz="1600" err="1">
                <a:solidFill>
                  <a:srgbClr val="212529"/>
                </a:solidFill>
              </a:rPr>
              <a:t>personalizados</a:t>
            </a:r>
            <a:r>
              <a:rPr lang="en-US" sz="1600">
                <a:solidFill>
                  <a:srgbClr val="212529"/>
                </a:solidFill>
              </a:rPr>
              <a:t>)</a:t>
            </a:r>
            <a:r>
              <a:rPr lang="en-US" sz="16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basado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en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tus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necesidades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médicas</a:t>
            </a:r>
            <a:r>
              <a:rPr lang="en-US" sz="16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lang="en-US" sz="160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>
              <a:spcBef>
                <a:spcPts val="1200"/>
              </a:spcBef>
            </a:pPr>
            <a:r>
              <a:rPr lang="en-US" sz="1600" b="1">
                <a:solidFill>
                  <a:schemeClr val="accent3"/>
                </a:solidFill>
              </a:rPr>
              <a:t>Llama a </a:t>
            </a:r>
            <a:r>
              <a:rPr lang="en-US" sz="1600" b="1" err="1">
                <a:solidFill>
                  <a:schemeClr val="accent3"/>
                </a:solidFill>
              </a:rPr>
              <a:t>tu</a:t>
            </a:r>
            <a:r>
              <a:rPr lang="en-US" sz="16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Tailored Plan (Plan </a:t>
            </a:r>
            <a:r>
              <a:rPr lang="en-US" sz="1600" b="1" err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personalizado</a:t>
            </a:r>
            <a:r>
              <a:rPr lang="en-US" sz="1600" b="1">
                <a:solidFill>
                  <a:schemeClr val="accent3"/>
                </a:solidFill>
              </a:rPr>
              <a:t>)</a:t>
            </a:r>
            <a:r>
              <a:rPr lang="en-US" sz="16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 o</a:t>
            </a:r>
            <a:r>
              <a:rPr lang="en-US" sz="1600" b="1">
                <a:solidFill>
                  <a:schemeClr val="accent3"/>
                </a:solidFill>
              </a:rPr>
              <a:t> </a:t>
            </a:r>
            <a:r>
              <a:rPr lang="en-US" sz="1600" b="1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rPr>
              <a:t>NC Medicaid Direct </a:t>
            </a:r>
            <a:r>
              <a:rPr lang="en-US" sz="1600">
                <a:solidFill>
                  <a:srgbClr val="212529"/>
                </a:solidFill>
              </a:rPr>
              <a:t>y</a:t>
            </a:r>
            <a:r>
              <a:rPr lang="en-US" sz="16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pregunta</a:t>
            </a:r>
            <a:r>
              <a:rPr lang="en-US" sz="160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600">
                <a:solidFill>
                  <a:srgbClr val="212529"/>
                </a:solidFill>
              </a:rPr>
              <a:t>"¿</a:t>
            </a:r>
            <a:r>
              <a:rPr lang="en-US" sz="1600" err="1">
                <a:solidFill>
                  <a:srgbClr val="212529"/>
                </a:solidFill>
              </a:rPr>
              <a:t>quién</a:t>
            </a:r>
            <a:r>
              <a:rPr lang="en-US" sz="1600">
                <a:solidFill>
                  <a:srgbClr val="212529"/>
                </a:solidFill>
              </a:rPr>
              <a:t> es mi Tailored Care Manager (Gestor de </a:t>
            </a:r>
            <a:r>
              <a:rPr lang="en-US" sz="1600" err="1">
                <a:solidFill>
                  <a:srgbClr val="212529"/>
                </a:solidFill>
              </a:rPr>
              <a:t>cuidados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personalizados</a:t>
            </a:r>
            <a:r>
              <a:rPr lang="en-US" sz="1600">
                <a:solidFill>
                  <a:srgbClr val="212529"/>
                </a:solidFill>
              </a:rPr>
              <a:t>?". </a:t>
            </a:r>
            <a:r>
              <a:rPr lang="en-US" sz="1600" err="1">
                <a:solidFill>
                  <a:srgbClr val="212529"/>
                </a:solidFill>
              </a:rPr>
              <a:t>Ellos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pueden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proporcionarte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su</a:t>
            </a:r>
            <a:r>
              <a:rPr lang="en-US" sz="1600">
                <a:solidFill>
                  <a:srgbClr val="212529"/>
                </a:solidFill>
              </a:rPr>
              <a:t> </a:t>
            </a:r>
            <a:r>
              <a:rPr lang="en-US" sz="1600" err="1">
                <a:solidFill>
                  <a:srgbClr val="212529"/>
                </a:solidFill>
              </a:rPr>
              <a:t>información</a:t>
            </a:r>
            <a:r>
              <a:rPr lang="en-US" sz="1600">
                <a:solidFill>
                  <a:srgbClr val="212529"/>
                </a:solidFill>
              </a:rPr>
              <a:t> de </a:t>
            </a:r>
            <a:r>
              <a:rPr lang="en-US" sz="1600" err="1">
                <a:solidFill>
                  <a:srgbClr val="212529"/>
                </a:solidFill>
              </a:rPr>
              <a:t>contacto</a:t>
            </a:r>
            <a:r>
              <a:rPr lang="en-US" sz="1600">
                <a:solidFill>
                  <a:srgbClr val="212529"/>
                </a:solidFill>
              </a:rPr>
              <a:t>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52" name="Google Shape;252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825" t="50090" r="50358" b="7503"/>
          <a:stretch/>
        </p:blipFill>
        <p:spPr>
          <a:xfrm>
            <a:off x="347524" y="2405318"/>
            <a:ext cx="876483" cy="812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6211146" y="3325487"/>
            <a:ext cx="5803780" cy="3610007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2"/>
          <p:cNvSpPr txBox="1"/>
          <p:nvPr/>
        </p:nvSpPr>
        <p:spPr>
          <a:xfrm>
            <a:off x="6447700" y="3729190"/>
            <a:ext cx="5171100" cy="26417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indent="-279400">
              <a:buClr>
                <a:srgbClr val="212529"/>
              </a:buClr>
              <a:buSzPts val="1700"/>
              <a:buFont typeface="Arial"/>
              <a:buChar char="•"/>
            </a:pPr>
            <a:r>
              <a:rPr lang="en-US" sz="1600" dirty="0" err="1">
                <a:solidFill>
                  <a:srgbClr val="212529"/>
                </a:solidFill>
              </a:rPr>
              <a:t>Puedes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hacer</a:t>
            </a:r>
            <a:r>
              <a:rPr lang="en-US" sz="1600" dirty="0">
                <a:solidFill>
                  <a:srgbClr val="212529"/>
                </a:solidFill>
              </a:rPr>
              <a:t> </a:t>
            </a:r>
            <a:r>
              <a:rPr lang="en-US" sz="1600" dirty="0" err="1">
                <a:solidFill>
                  <a:srgbClr val="212529"/>
                </a:solidFill>
              </a:rPr>
              <a:t>ésto</a:t>
            </a:r>
            <a:r>
              <a:rPr lang="en-US" sz="1600" dirty="0">
                <a:solidFill>
                  <a:srgbClr val="212529"/>
                </a:solidFill>
              </a:rPr>
              <a:t> dos </a:t>
            </a:r>
            <a:r>
              <a:rPr lang="en-US" sz="1600" dirty="0" err="1">
                <a:solidFill>
                  <a:srgbClr val="212529"/>
                </a:solidFill>
              </a:rPr>
              <a:t>veces</a:t>
            </a:r>
            <a:r>
              <a:rPr lang="en-US" sz="1600" dirty="0">
                <a:solidFill>
                  <a:srgbClr val="212529"/>
                </a:solidFill>
              </a:rPr>
              <a:t> al </a:t>
            </a:r>
            <a:r>
              <a:rPr lang="en-US" sz="1600" dirty="0" err="1">
                <a:solidFill>
                  <a:srgbClr val="212529"/>
                </a:solidFill>
              </a:rPr>
              <a:t>año</a:t>
            </a:r>
            <a:r>
              <a:rPr lang="en-US" sz="16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r>
              <a:rPr lang="en-US" sz="1600" dirty="0" err="1">
                <a:solidFill>
                  <a:srgbClr val="212529"/>
                </a:solidFill>
              </a:rPr>
              <a:t>o</a:t>
            </a:r>
            <a:r>
              <a:rPr lang="en-US" sz="1600" dirty="0" err="1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r</a:t>
            </a:r>
            <a:r>
              <a:rPr lang="en-US" sz="16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cualquier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motivo</a:t>
            </a:r>
            <a:r>
              <a:rPr lang="en-US" sz="1600" dirty="0">
                <a:solidFill>
                  <a:srgbClr val="21252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lang="en-US" sz="1600" dirty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285750" indent="-279400">
              <a:spcBef>
                <a:spcPts val="700"/>
              </a:spcBef>
              <a:buClr>
                <a:srgbClr val="212529"/>
              </a:buClr>
              <a:buSzPts val="1700"/>
              <a:buChar char="•"/>
            </a:pPr>
            <a:r>
              <a:rPr lang="en-US" sz="1600" dirty="0">
                <a:solidFill>
                  <a:srgbClr val="212529"/>
                </a:solidFill>
              </a:rPr>
              <a:t>Para </a:t>
            </a:r>
            <a:r>
              <a:rPr lang="en-US" sz="1600" dirty="0" err="1">
                <a:solidFill>
                  <a:srgbClr val="212529"/>
                </a:solidFill>
              </a:rPr>
              <a:t>cambiar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tu</a:t>
            </a:r>
            <a:r>
              <a:rPr lang="en-US" sz="1600" dirty="0">
                <a:solidFill>
                  <a:srgbClr val="212529"/>
                </a:solidFill>
              </a:rPr>
              <a:t> Tailored Care Manager (Gestor de </a:t>
            </a:r>
            <a:r>
              <a:rPr lang="en-US" sz="1600" dirty="0" err="1">
                <a:solidFill>
                  <a:srgbClr val="212529"/>
                </a:solidFill>
              </a:rPr>
              <a:t>cuidados</a:t>
            </a:r>
            <a:r>
              <a:rPr lang="en-US" sz="1600" dirty="0">
                <a:solidFill>
                  <a:srgbClr val="212529"/>
                </a:solidFill>
              </a:rPr>
              <a:t> </a:t>
            </a:r>
            <a:r>
              <a:rPr lang="en-US" sz="1600" dirty="0" err="1">
                <a:solidFill>
                  <a:srgbClr val="212529"/>
                </a:solidFill>
              </a:rPr>
              <a:t>personalizados</a:t>
            </a:r>
            <a:r>
              <a:rPr lang="en-US" sz="1600" dirty="0">
                <a:solidFill>
                  <a:srgbClr val="212529"/>
                </a:solidFill>
              </a:rPr>
              <a:t>) </a:t>
            </a:r>
            <a:r>
              <a:rPr lang="en-US" sz="1600" dirty="0" err="1">
                <a:solidFill>
                  <a:srgbClr val="212529"/>
                </a:solidFill>
              </a:rPr>
              <a:t>más</a:t>
            </a:r>
            <a:r>
              <a:rPr lang="en-US" sz="1600" dirty="0">
                <a:solidFill>
                  <a:srgbClr val="212529"/>
                </a:solidFill>
              </a:rPr>
              <a:t> de 2 </a:t>
            </a:r>
            <a:r>
              <a:rPr lang="en-US" sz="1600" dirty="0" err="1">
                <a:solidFill>
                  <a:srgbClr val="212529"/>
                </a:solidFill>
              </a:rPr>
              <a:t>veces</a:t>
            </a:r>
            <a:r>
              <a:rPr lang="en-US" sz="1600" dirty="0">
                <a:solidFill>
                  <a:srgbClr val="212529"/>
                </a:solidFill>
              </a:rPr>
              <a:t> al </a:t>
            </a:r>
            <a:r>
              <a:rPr lang="en-US" sz="1600" dirty="0" err="1">
                <a:solidFill>
                  <a:srgbClr val="212529"/>
                </a:solidFill>
              </a:rPr>
              <a:t>año</a:t>
            </a:r>
            <a:r>
              <a:rPr lang="en-US" sz="1600" dirty="0">
                <a:solidFill>
                  <a:srgbClr val="212529"/>
                </a:solidFill>
              </a:rPr>
              <a:t>, </a:t>
            </a:r>
            <a:r>
              <a:rPr lang="en-US" sz="1600" dirty="0" err="1">
                <a:solidFill>
                  <a:srgbClr val="212529"/>
                </a:solidFill>
              </a:rPr>
              <a:t>necesitas</a:t>
            </a:r>
            <a:r>
              <a:rPr lang="en-US" sz="1600" dirty="0">
                <a:solidFill>
                  <a:srgbClr val="212529"/>
                </a:solidFill>
              </a:rPr>
              <a:t> un </a:t>
            </a:r>
            <a:r>
              <a:rPr lang="en-US" sz="1600" dirty="0" err="1">
                <a:solidFill>
                  <a:srgbClr val="212529"/>
                </a:solidFill>
              </a:rPr>
              <a:t>motivo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aprobado</a:t>
            </a:r>
            <a:r>
              <a:rPr lang="en-US" sz="1600" dirty="0">
                <a:solidFill>
                  <a:srgbClr val="212529"/>
                </a:solidFill>
              </a:rPr>
              <a:t> (</a:t>
            </a:r>
            <a:r>
              <a:rPr lang="en-US" sz="1600" dirty="0" err="1">
                <a:solidFill>
                  <a:srgbClr val="212529"/>
                </a:solidFill>
              </a:rPr>
              <a:t>por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ejemplo</a:t>
            </a:r>
            <a:r>
              <a:rPr lang="en-US" sz="1600" dirty="0">
                <a:solidFill>
                  <a:srgbClr val="212529"/>
                </a:solidFill>
              </a:rPr>
              <a:t>, </a:t>
            </a:r>
            <a:r>
              <a:rPr lang="en-US" sz="1600" dirty="0" err="1">
                <a:solidFill>
                  <a:srgbClr val="212529"/>
                </a:solidFill>
              </a:rPr>
              <a:t>si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su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proveedor</a:t>
            </a:r>
            <a:r>
              <a:rPr lang="en-US" sz="1600" dirty="0">
                <a:solidFill>
                  <a:srgbClr val="212529"/>
                </a:solidFill>
              </a:rPr>
              <a:t> se </a:t>
            </a:r>
            <a:r>
              <a:rPr lang="en-US" sz="1600" dirty="0" err="1">
                <a:solidFill>
                  <a:srgbClr val="212529"/>
                </a:solidFill>
              </a:rPr>
              <a:t>muda</a:t>
            </a:r>
            <a:r>
              <a:rPr lang="en-US" sz="1600" dirty="0">
                <a:solidFill>
                  <a:srgbClr val="212529"/>
                </a:solidFill>
              </a:rPr>
              <a:t> a </a:t>
            </a:r>
            <a:r>
              <a:rPr lang="en-US" sz="1600" dirty="0" err="1">
                <a:solidFill>
                  <a:srgbClr val="212529"/>
                </a:solidFill>
              </a:rPr>
              <a:t>una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ubicación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diferente</a:t>
            </a:r>
            <a:r>
              <a:rPr lang="en-US" sz="1600" dirty="0">
                <a:solidFill>
                  <a:srgbClr val="212529"/>
                </a:solidFill>
              </a:rPr>
              <a:t>). </a:t>
            </a:r>
          </a:p>
          <a:p>
            <a:pPr>
              <a:spcBef>
                <a:spcPts val="700"/>
              </a:spcBef>
            </a:pPr>
            <a:r>
              <a:rPr lang="en-US" sz="1600" b="1" dirty="0">
                <a:solidFill>
                  <a:schemeClr val="accent3"/>
                </a:solidFill>
              </a:rPr>
              <a:t>Llama a </a:t>
            </a:r>
            <a:r>
              <a:rPr lang="en-US" sz="1600" b="1" dirty="0" err="1">
                <a:solidFill>
                  <a:schemeClr val="accent3"/>
                </a:solidFill>
              </a:rPr>
              <a:t>tu</a:t>
            </a:r>
            <a:r>
              <a:rPr lang="en-US" sz="1600" b="1" dirty="0">
                <a:solidFill>
                  <a:schemeClr val="accent3"/>
                </a:solidFill>
              </a:rPr>
              <a:t> Tailored Plan (Plan </a:t>
            </a:r>
            <a:r>
              <a:rPr lang="en-US" sz="1600" b="1" dirty="0" err="1">
                <a:solidFill>
                  <a:schemeClr val="accent3"/>
                </a:solidFill>
              </a:rPr>
              <a:t>personalizado</a:t>
            </a:r>
            <a:r>
              <a:rPr lang="en-US" sz="1600" b="1" dirty="0">
                <a:solidFill>
                  <a:schemeClr val="accent3"/>
                </a:solidFill>
              </a:rPr>
              <a:t>) o NC Medicaid Direct</a:t>
            </a:r>
            <a:r>
              <a:rPr lang="en-US" sz="1600" dirty="0">
                <a:solidFill>
                  <a:srgbClr val="212529"/>
                </a:solidFill>
              </a:rPr>
              <a:t>. </a:t>
            </a:r>
            <a:r>
              <a:rPr lang="en-US" sz="1600" dirty="0" err="1">
                <a:solidFill>
                  <a:srgbClr val="212529"/>
                </a:solidFill>
              </a:rPr>
              <a:t>Ellos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pueden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ayudarte</a:t>
            </a:r>
            <a:r>
              <a:rPr lang="en-US" sz="1600" dirty="0">
                <a:solidFill>
                  <a:srgbClr val="212529"/>
                </a:solidFill>
              </a:rPr>
              <a:t> a </a:t>
            </a:r>
            <a:r>
              <a:rPr lang="en-US" sz="1600" dirty="0" err="1">
                <a:solidFill>
                  <a:srgbClr val="212529"/>
                </a:solidFill>
              </a:rPr>
              <a:t>encontrar</a:t>
            </a:r>
            <a:r>
              <a:rPr lang="en-US" sz="1600" dirty="0">
                <a:solidFill>
                  <a:srgbClr val="212529"/>
                </a:solidFill>
              </a:rPr>
              <a:t> a un </a:t>
            </a:r>
            <a:r>
              <a:rPr lang="en-US" sz="1600" dirty="0" err="1">
                <a:solidFill>
                  <a:srgbClr val="212529"/>
                </a:solidFill>
              </a:rPr>
              <a:t>experto</a:t>
            </a:r>
            <a:r>
              <a:rPr lang="en-US" sz="1600" dirty="0">
                <a:solidFill>
                  <a:srgbClr val="212529"/>
                </a:solidFill>
              </a:rPr>
              <a:t> </a:t>
            </a:r>
            <a:r>
              <a:rPr lang="en-US" sz="1600" dirty="0" err="1">
                <a:solidFill>
                  <a:srgbClr val="212529"/>
                </a:solidFill>
              </a:rPr>
              <a:t>según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tu</a:t>
            </a:r>
            <a:r>
              <a:rPr lang="en-US" sz="1600" dirty="0">
                <a:solidFill>
                  <a:srgbClr val="212529"/>
                </a:solidFill>
              </a:rPr>
              <a:t> </a:t>
            </a:r>
            <a:r>
              <a:rPr lang="en-US" sz="1600" dirty="0" err="1">
                <a:solidFill>
                  <a:srgbClr val="212529"/>
                </a:solidFill>
              </a:rPr>
              <a:t>edad</a:t>
            </a:r>
            <a:r>
              <a:rPr lang="en-US" sz="1600" dirty="0">
                <a:solidFill>
                  <a:srgbClr val="212529"/>
                </a:solidFill>
              </a:rPr>
              <a:t>, </a:t>
            </a:r>
            <a:r>
              <a:rPr lang="en-US" sz="1600" dirty="0" err="1">
                <a:solidFill>
                  <a:srgbClr val="212529"/>
                </a:solidFill>
              </a:rPr>
              <a:t>ubicación</a:t>
            </a:r>
            <a:r>
              <a:rPr lang="en-US" sz="1600" dirty="0">
                <a:solidFill>
                  <a:srgbClr val="212529"/>
                </a:solidFill>
              </a:rPr>
              <a:t> y </a:t>
            </a:r>
            <a:r>
              <a:rPr lang="en-US" sz="1600" dirty="0" err="1">
                <a:solidFill>
                  <a:srgbClr val="212529"/>
                </a:solidFill>
              </a:rPr>
              <a:t>problemas</a:t>
            </a:r>
            <a:r>
              <a:rPr lang="en-US" sz="1600" dirty="0">
                <a:solidFill>
                  <a:srgbClr val="212529"/>
                </a:solidFill>
              </a:rPr>
              <a:t> de </a:t>
            </a:r>
            <a:r>
              <a:rPr lang="en-US" sz="1600" dirty="0" err="1">
                <a:solidFill>
                  <a:srgbClr val="212529"/>
                </a:solidFill>
              </a:rPr>
              <a:t>salud</a:t>
            </a:r>
            <a:r>
              <a:rPr lang="en-US" sz="1600" dirty="0">
                <a:solidFill>
                  <a:srgbClr val="212529"/>
                </a:solidFill>
              </a:rPr>
              <a:t>.</a:t>
            </a:r>
            <a:endParaRPr sz="16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256" name="Google Shape;256;p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51752" t="50134" r="3235" b="7507"/>
          <a:stretch/>
        </p:blipFill>
        <p:spPr>
          <a:xfrm>
            <a:off x="6092142" y="2405317"/>
            <a:ext cx="860385" cy="8184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50;p12">
            <a:extLst>
              <a:ext uri="{FF2B5EF4-FFF2-40B4-BE49-F238E27FC236}">
                <a16:creationId xmlns:a16="http://schemas.microsoft.com/office/drawing/2014/main" id="{0A6C46ED-9A4B-A051-C455-D86D4F3ED5B7}"/>
              </a:ext>
            </a:extLst>
          </p:cNvPr>
          <p:cNvSpPr txBox="1"/>
          <p:nvPr/>
        </p:nvSpPr>
        <p:spPr>
          <a:xfrm>
            <a:off x="7083990" y="2404662"/>
            <a:ext cx="4535226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buClr>
                <a:schemeClr val="accent3"/>
              </a:buClr>
              <a:buSzPts val="2000"/>
            </a:pPr>
            <a:r>
              <a:rPr lang="en-US" sz="2000" b="1">
                <a:solidFill>
                  <a:schemeClr val="accent3"/>
                </a:solidFill>
                <a:latin typeface="Arial Black"/>
              </a:rPr>
              <a:t>CAMBIA A</a:t>
            </a:r>
            <a:r>
              <a:rPr lang="en-US" sz="2000" b="1" i="0">
                <a:solidFill>
                  <a:schemeClr val="accent3"/>
                </a:solidFill>
                <a:latin typeface="Arial Black"/>
                <a:ea typeface="Arial"/>
                <a:cs typeface="Arial"/>
                <a:sym typeface="Arial"/>
              </a:rPr>
              <a:t> </a:t>
            </a:r>
            <a:r>
              <a:rPr lang="en-US" sz="2000" b="1">
                <a:solidFill>
                  <a:schemeClr val="accent3"/>
                </a:solidFill>
                <a:latin typeface="Arial Black"/>
              </a:rPr>
              <a:t>TU</a:t>
            </a:r>
            <a:r>
              <a:rPr lang="en-US" sz="2000" b="1" i="0">
                <a:solidFill>
                  <a:schemeClr val="accent3"/>
                </a:solidFill>
                <a:latin typeface="Arial Black"/>
                <a:ea typeface="Arial"/>
                <a:cs typeface="Arial"/>
                <a:sym typeface="Arial"/>
              </a:rPr>
              <a:t> </a:t>
            </a:r>
            <a:endParaRPr lang="en-US" b="1">
              <a:solidFill>
                <a:schemeClr val="accent3"/>
              </a:solidFill>
              <a:latin typeface="Arial Black"/>
            </a:endParaRPr>
          </a:p>
          <a:p>
            <a:pPr>
              <a:buClr>
                <a:schemeClr val="accent3"/>
              </a:buClr>
              <a:buSzPts val="2000"/>
            </a:pPr>
            <a:r>
              <a:rPr lang="en-US" sz="2000" b="0" i="0">
                <a:solidFill>
                  <a:schemeClr val="accent3"/>
                </a:solidFill>
                <a:latin typeface="Arial Black"/>
                <a:ea typeface="Arial Black"/>
                <a:cs typeface="Arial Black"/>
                <a:sym typeface="Arial Black"/>
              </a:rPr>
              <a:t>TAILORED CARE MANAGER</a:t>
            </a:r>
            <a:endParaRPr lang="en-US" sz="1800" b="1">
              <a:solidFill>
                <a:schemeClr val="accent3"/>
              </a:solidFill>
              <a:latin typeface="Arial Black"/>
              <a:ea typeface="Arial Black"/>
              <a:cs typeface="Arial Black"/>
              <a:sym typeface="Arial Black"/>
            </a:endParaRPr>
          </a:p>
          <a:p>
            <a:pPr>
              <a:buSzPts val="2000"/>
            </a:pPr>
            <a:r>
              <a:rPr lang="en-US" sz="1600">
                <a:solidFill>
                  <a:schemeClr val="accent3"/>
                </a:solidFill>
                <a:ea typeface="Arial Black"/>
                <a:cs typeface="Arial Black"/>
                <a:sym typeface="Arial Black"/>
              </a:rPr>
              <a:t>(GESTOR DE CUIDADOS PERSONALIZADOS)</a:t>
            </a:r>
            <a:endParaRPr sz="1600" i="0">
              <a:solidFill>
                <a:schemeClr val="accent3"/>
              </a:solidFill>
              <a:ea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247467"/>
            <a:ext cx="12191999" cy="94020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13"/>
          <p:cNvSpPr txBox="1">
            <a:spLocks noGrp="1"/>
          </p:cNvSpPr>
          <p:nvPr>
            <p:ph type="title" idx="4294967295"/>
          </p:nvPr>
        </p:nvSpPr>
        <p:spPr>
          <a:xfrm>
            <a:off x="576764" y="97325"/>
            <a:ext cx="11038488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Clr>
                <a:srgbClr val="002060"/>
              </a:buClr>
              <a:buSzPts val="4000"/>
            </a:pPr>
            <a:r>
              <a:rPr lang="en-US" sz="3400" err="1">
                <a:solidFill>
                  <a:srgbClr val="002060"/>
                </a:solidFill>
              </a:rPr>
              <a:t>Cómo</a:t>
            </a:r>
            <a:r>
              <a:rPr lang="en-US" sz="3400">
                <a:solidFill>
                  <a:srgbClr val="002060"/>
                </a:solidFill>
              </a:rPr>
              <a:t> </a:t>
            </a:r>
            <a:r>
              <a:rPr lang="en-US" sz="3400" err="1">
                <a:solidFill>
                  <a:srgbClr val="002060"/>
                </a:solidFill>
              </a:rPr>
              <a:t>puede</a:t>
            </a:r>
            <a:r>
              <a:rPr lang="en-US" sz="3400">
                <a:solidFill>
                  <a:srgbClr val="002060"/>
                </a:solidFill>
              </a:rPr>
              <a:t> </a:t>
            </a:r>
            <a:r>
              <a:rPr lang="en-US" sz="3400" err="1">
                <a:solidFill>
                  <a:srgbClr val="002060"/>
                </a:solidFill>
              </a:rPr>
              <a:t>ayudarte</a:t>
            </a:r>
            <a:r>
              <a:rPr lang="en-US" sz="3400">
                <a:solidFill>
                  <a:srgbClr val="002060"/>
                </a:solidFill>
              </a:rPr>
              <a:t> </a:t>
            </a:r>
            <a:r>
              <a:rPr lang="en-US" sz="3400" err="1">
                <a:solidFill>
                  <a:srgbClr val="002060"/>
                </a:solidFill>
              </a:rPr>
              <a:t>tu</a:t>
            </a:r>
            <a:r>
              <a:rPr lang="en-US" sz="34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Tailored Care Manager</a:t>
            </a:r>
            <a:br>
              <a:rPr lang="en-US" sz="3400"/>
            </a:br>
            <a:r>
              <a:rPr lang="en-US" sz="3000" b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(Gestor de </a:t>
            </a:r>
            <a:r>
              <a:rPr lang="en-US" sz="3000" b="0" err="1">
                <a:solidFill>
                  <a:srgbClr val="002060"/>
                </a:solidFill>
              </a:rPr>
              <a:t>cuidados</a:t>
            </a:r>
            <a:r>
              <a:rPr lang="en-US" sz="3000" b="0">
                <a:solidFill>
                  <a:srgbClr val="002060"/>
                </a:solidFill>
              </a:rPr>
              <a:t> </a:t>
            </a:r>
            <a:r>
              <a:rPr lang="en-US" sz="3000" b="0" err="1">
                <a:solidFill>
                  <a:srgbClr val="002060"/>
                </a:solidFill>
              </a:rPr>
              <a:t>personalizados</a:t>
            </a:r>
            <a:r>
              <a:rPr lang="en-US" sz="3000" b="0">
                <a:solidFill>
                  <a:srgbClr val="002060"/>
                </a:solidFill>
              </a:rPr>
              <a:t>)</a:t>
            </a:r>
            <a:endParaRPr lang="en-US" sz="3000" b="0"/>
          </a:p>
        </p:txBody>
      </p:sp>
      <p:sp>
        <p:nvSpPr>
          <p:cNvPr id="266" name="Google Shape;266;p13"/>
          <p:cNvSpPr txBox="1"/>
          <p:nvPr/>
        </p:nvSpPr>
        <p:spPr>
          <a:xfrm>
            <a:off x="577015" y="1468562"/>
            <a:ext cx="11531400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Tailored Care Managers (</a:t>
            </a:r>
            <a:r>
              <a:rPr lang="en-US" sz="1600" b="1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1" err="1">
                <a:solidFill>
                  <a:schemeClr val="lt1"/>
                </a:solidFill>
              </a:rPr>
              <a:t>cuidados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personalizados</a:t>
            </a:r>
            <a:r>
              <a:rPr lang="en-US" sz="1600" b="1">
                <a:solidFill>
                  <a:schemeClr val="lt1"/>
                </a:solidFill>
              </a:rPr>
              <a:t>) </a:t>
            </a:r>
            <a:r>
              <a:rPr lang="en-US" sz="1600" b="1" err="1">
                <a:solidFill>
                  <a:schemeClr val="lt1"/>
                </a:solidFill>
              </a:rPr>
              <a:t>pueden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ayudarte</a:t>
            </a:r>
            <a:r>
              <a:rPr lang="en-US" sz="1600" b="1">
                <a:solidFill>
                  <a:schemeClr val="lt1"/>
                </a:solidFill>
              </a:rPr>
              <a:t> a </a:t>
            </a:r>
            <a:r>
              <a:rPr lang="en-US" sz="1600" b="1" err="1">
                <a:solidFill>
                  <a:schemeClr val="lt1"/>
                </a:solidFill>
              </a:rPr>
              <a:t>obtener</a:t>
            </a:r>
            <a:r>
              <a:rPr lang="en-US" sz="1600" b="1">
                <a:solidFill>
                  <a:schemeClr val="lt1"/>
                </a:solidFill>
              </a:rPr>
              <a:t> la </a:t>
            </a:r>
            <a:r>
              <a:rPr lang="en-US" sz="1600" b="1" err="1">
                <a:solidFill>
                  <a:schemeClr val="lt1"/>
                </a:solidFill>
              </a:rPr>
              <a:t>atención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médica</a:t>
            </a:r>
            <a:r>
              <a:rPr lang="en-US" sz="1600" b="1">
                <a:solidFill>
                  <a:schemeClr val="lt1"/>
                </a:solidFill>
              </a:rPr>
              <a:t> que </a:t>
            </a:r>
            <a:r>
              <a:rPr lang="en-US" sz="1600" b="1" err="1">
                <a:solidFill>
                  <a:schemeClr val="lt1"/>
                </a:solidFill>
              </a:rPr>
              <a:t>necesitas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600" err="1">
                <a:solidFill>
                  <a:schemeClr val="lt1"/>
                </a:solidFill>
              </a:rPr>
              <a:t>Te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ayudan</a:t>
            </a:r>
            <a:r>
              <a:rPr lang="en-US" sz="1600">
                <a:solidFill>
                  <a:schemeClr val="lt1"/>
                </a:solidFill>
              </a:rPr>
              <a:t> a </a:t>
            </a:r>
            <a:r>
              <a:rPr lang="en-US" sz="1600" err="1">
                <a:solidFill>
                  <a:schemeClr val="lt1"/>
                </a:solidFill>
              </a:rPr>
              <a:t>manejar</a:t>
            </a:r>
            <a:r>
              <a:rPr lang="en-US" sz="1600">
                <a:solidFill>
                  <a:schemeClr val="lt1"/>
                </a:solidFill>
              </a:rPr>
              <a:t> </a:t>
            </a:r>
            <a:r>
              <a:rPr lang="en-US" sz="1600" err="1">
                <a:solidFill>
                  <a:schemeClr val="lt1"/>
                </a:solidFill>
              </a:rPr>
              <a:t>tu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salud</a:t>
            </a:r>
            <a:r>
              <a:rPr lang="en-US" sz="1600">
                <a:solidFill>
                  <a:schemeClr val="lt1"/>
                </a:solidFill>
              </a:rPr>
              <a:t> y </a:t>
            </a:r>
            <a:r>
              <a:rPr lang="en-US" sz="1600" err="1">
                <a:solidFill>
                  <a:schemeClr val="lt1"/>
                </a:solidFill>
              </a:rPr>
              <a:t>bienestar</a:t>
            </a:r>
            <a:r>
              <a:rPr lang="en-US" sz="1600">
                <a:solidFill>
                  <a:schemeClr val="lt1"/>
                </a:solidFill>
              </a:rPr>
              <a:t>, para que no </a:t>
            </a:r>
            <a:r>
              <a:rPr lang="en-US" sz="1600" err="1">
                <a:solidFill>
                  <a:schemeClr val="lt1"/>
                </a:solidFill>
              </a:rPr>
              <a:t>tengas</a:t>
            </a:r>
            <a:r>
              <a:rPr lang="en-US" sz="1600">
                <a:solidFill>
                  <a:schemeClr val="lt1"/>
                </a:solidFill>
              </a:rPr>
              <a:t> que </a:t>
            </a:r>
            <a:r>
              <a:rPr lang="en-US" sz="1600" err="1">
                <a:solidFill>
                  <a:schemeClr val="lt1"/>
                </a:solidFill>
              </a:rPr>
              <a:t>hacerlo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todo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por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ti</a:t>
            </a:r>
            <a:r>
              <a:rPr lang="en-US" sz="1600">
                <a:solidFill>
                  <a:schemeClr val="lt1"/>
                </a:solidFill>
              </a:rPr>
              <a:t> </a:t>
            </a:r>
            <a:r>
              <a:rPr lang="en-US" sz="1600" err="1">
                <a:solidFill>
                  <a:schemeClr val="lt1"/>
                </a:solidFill>
              </a:rPr>
              <a:t>mismo</a:t>
            </a:r>
            <a:r>
              <a:rPr lang="en-US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>
              <a:solidFill>
                <a:schemeClr val="lt1"/>
              </a:solidFill>
            </a:endParaRPr>
          </a:p>
        </p:txBody>
      </p:sp>
      <p:sp>
        <p:nvSpPr>
          <p:cNvPr id="268" name="Google Shape;268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24790" y="54222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95270" y="5448645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2796565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72" name="Google Shape;27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4120530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4" name="Google Shape;274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8387" y="2766461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88867" y="2792891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6" name="Google Shape;27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68619" y="2792503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78" name="Google Shape;278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818387" y="4090427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88867" y="4116857"/>
            <a:ext cx="610823" cy="6548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3850" tIns="33850" rIns="33850" bIns="33850" anchor="ctr" anchorCtr="0">
            <a:noAutofit/>
          </a:bodyPr>
          <a:lstStyle/>
          <a:p>
            <a:pPr marL="0" marR="0" lvl="0" indent="0" algn="ctr" rtl="0">
              <a:lnSpc>
                <a:spcPct val="156717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0" name="Google Shape;28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68619" y="411646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1" name="Google Shape;281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73074" y="4174603"/>
            <a:ext cx="460851" cy="589889"/>
          </a:xfrm>
          <a:custGeom>
            <a:avLst/>
            <a:gdLst/>
            <a:ahLst/>
            <a:cxnLst/>
            <a:rect l="l" t="t" r="r" b="b"/>
            <a:pathLst>
              <a:path w="691277" h="884834" extrusionOk="0">
                <a:moveTo>
                  <a:pt x="0" y="0"/>
                </a:moveTo>
                <a:lnTo>
                  <a:pt x="691277" y="0"/>
                </a:lnTo>
                <a:lnTo>
                  <a:pt x="691277" y="884834"/>
                </a:lnTo>
                <a:lnTo>
                  <a:pt x="0" y="884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1630224" y="5446410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86" name="Google Shape;28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1949" y="544755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0" name="Google Shape;290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8352" y="4116467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91" name="Google Shape;291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4893400" y="2795846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2" name="Google Shape;29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34313" y="5539738"/>
            <a:ext cx="527530" cy="528191"/>
          </a:xfrm>
          <a:custGeom>
            <a:avLst/>
            <a:gdLst/>
            <a:ahLst/>
            <a:cxnLst/>
            <a:rect l="l" t="t" r="r" b="b"/>
            <a:pathLst>
              <a:path w="791295" h="792286" extrusionOk="0">
                <a:moveTo>
                  <a:pt x="0" y="0"/>
                </a:moveTo>
                <a:lnTo>
                  <a:pt x="791295" y="0"/>
                </a:lnTo>
                <a:lnTo>
                  <a:pt x="791295" y="792285"/>
                </a:lnTo>
                <a:lnTo>
                  <a:pt x="0" y="7922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3" name="Google Shape;29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8875022" y="5448256"/>
            <a:ext cx="0" cy="725740"/>
          </a:xfrm>
          <a:prstGeom prst="straightConnector1">
            <a:avLst/>
          </a:prstGeom>
          <a:noFill/>
          <a:ln w="38100" cap="flat" cmpd="sng">
            <a:solidFill>
              <a:schemeClr val="bg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94" name="Google Shape;294;p13"/>
          <p:cNvSpPr txBox="1"/>
          <p:nvPr/>
        </p:nvSpPr>
        <p:spPr>
          <a:xfrm>
            <a:off x="1869051" y="2888319"/>
            <a:ext cx="1760707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Médicos 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y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>
                <a:solidFill>
                  <a:schemeClr val="dk1"/>
                </a:solidFill>
              </a:rPr>
              <a:t>es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pecialist</a:t>
            </a:r>
            <a:r>
              <a:rPr lang="en-US" sz="2000">
                <a:solidFill>
                  <a:schemeClr val="dk1"/>
                </a:solidFill>
              </a:rPr>
              <a:t>as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 </a:t>
            </a:r>
            <a:endParaRPr/>
          </a:p>
        </p:txBody>
      </p:sp>
      <p:sp>
        <p:nvSpPr>
          <p:cNvPr id="295" name="Google Shape;295;p13"/>
          <p:cNvSpPr txBox="1"/>
          <p:nvPr/>
        </p:nvSpPr>
        <p:spPr>
          <a:xfrm>
            <a:off x="9048747" y="2874969"/>
            <a:ext cx="24009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 err="1"/>
              <a:t>Medicamentos</a:t>
            </a:r>
            <a:r>
              <a:rPr lang="en-US" sz="2000"/>
              <a:t> y </a:t>
            </a:r>
            <a:r>
              <a:rPr lang="en-US" sz="2000" err="1"/>
              <a:t>suministros</a:t>
            </a:r>
            <a:r>
              <a:rPr lang="en-US" sz="2000"/>
              <a:t> </a:t>
            </a:r>
            <a:r>
              <a:rPr lang="en-US" sz="2000" err="1"/>
              <a:t>médicos</a:t>
            </a:r>
            <a:endParaRPr sz="1800" err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13"/>
          <p:cNvSpPr txBox="1"/>
          <p:nvPr/>
        </p:nvSpPr>
        <p:spPr>
          <a:xfrm>
            <a:off x="5129767" y="5351670"/>
            <a:ext cx="2019899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Grupos de apoyo y actividades comunitarias</a:t>
            </a:r>
            <a:endParaRPr sz="20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3"/>
          <p:cNvSpPr txBox="1"/>
          <p:nvPr/>
        </p:nvSpPr>
        <p:spPr>
          <a:xfrm>
            <a:off x="9165205" y="4057981"/>
            <a:ext cx="2400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Admisiones, transferencias y altas hospitalarias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13"/>
          <p:cNvSpPr txBox="1"/>
          <p:nvPr/>
        </p:nvSpPr>
        <p:spPr>
          <a:xfrm>
            <a:off x="1869118" y="4169989"/>
            <a:ext cx="191824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Recursos </a:t>
            </a:r>
            <a:endParaRPr sz="20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de vivienda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13"/>
          <p:cNvSpPr txBox="1"/>
          <p:nvPr/>
        </p:nvSpPr>
        <p:spPr>
          <a:xfrm>
            <a:off x="5129303" y="2879712"/>
            <a:ext cx="20082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err="1"/>
              <a:t>Transportes</a:t>
            </a:r>
            <a:r>
              <a:rPr lang="en-US" sz="2000"/>
              <a:t> </a:t>
            </a:r>
            <a:endParaRPr sz="2000"/>
          </a:p>
          <a:p>
            <a:r>
              <a:rPr lang="en-US" sz="2000"/>
              <a:t>a </a:t>
            </a:r>
            <a:r>
              <a:rPr lang="en-US" sz="2000" err="1"/>
              <a:t>citas</a:t>
            </a:r>
            <a:r>
              <a:rPr lang="en-US" sz="2000"/>
              <a:t> </a:t>
            </a:r>
            <a:r>
              <a:rPr lang="en-US" sz="2000" err="1"/>
              <a:t>médicas</a:t>
            </a:r>
            <a:endParaRPr sz="1800" err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3"/>
          <p:cNvSpPr txBox="1"/>
          <p:nvPr/>
        </p:nvSpPr>
        <p:spPr>
          <a:xfrm>
            <a:off x="5131954" y="4057765"/>
            <a:ext cx="253636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Apoyo con condiciones crónicas como la diabetes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13"/>
          <p:cNvSpPr txBox="1"/>
          <p:nvPr/>
        </p:nvSpPr>
        <p:spPr>
          <a:xfrm>
            <a:off x="9166591" y="5347489"/>
            <a:ext cx="255192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000"/>
              <a:t>Contacto </a:t>
            </a:r>
            <a:r>
              <a:rPr lang="en-US" sz="2000" err="1"/>
              <a:t>directo</a:t>
            </a:r>
            <a:r>
              <a:rPr lang="en-US" sz="2000"/>
              <a:t> para </a:t>
            </a:r>
            <a:r>
              <a:rPr lang="en-US" sz="2000" err="1"/>
              <a:t>todo</a:t>
            </a:r>
            <a:r>
              <a:rPr lang="en-US" sz="2000"/>
              <a:t> lo </a:t>
            </a:r>
            <a:r>
              <a:rPr lang="en-US" sz="2000" err="1"/>
              <a:t>relacionado</a:t>
            </a:r>
            <a:r>
              <a:rPr lang="en-US" sz="2000"/>
              <a:t> con Medicaid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13"/>
          <p:cNvSpPr txBox="1"/>
          <p:nvPr/>
        </p:nvSpPr>
        <p:spPr>
          <a:xfrm>
            <a:off x="1867840" y="5492475"/>
            <a:ext cx="1945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/>
              <a:t>Alimentos y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000"/>
              <a:t>nutrición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902179" y="2870553"/>
            <a:ext cx="579743" cy="498579"/>
          </a:xfrm>
          <a:custGeom>
            <a:avLst/>
            <a:gdLst/>
            <a:ahLst/>
            <a:cxnLst/>
            <a:rect l="l" t="t" r="r" b="b"/>
            <a:pathLst>
              <a:path w="869614" h="747868" extrusionOk="0">
                <a:moveTo>
                  <a:pt x="0" y="0"/>
                </a:moveTo>
                <a:lnTo>
                  <a:pt x="869614" y="0"/>
                </a:lnTo>
                <a:lnTo>
                  <a:pt x="869614" y="747868"/>
                </a:lnTo>
                <a:lnTo>
                  <a:pt x="0" y="74786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2770523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4094488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9992" y="5420367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 extrusionOk="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381AD29-3FE2-9458-17E3-8982F797B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992" y="2770523"/>
            <a:ext cx="751782" cy="784256"/>
            <a:chOff x="579992" y="2770523"/>
            <a:chExt cx="751782" cy="784256"/>
          </a:xfrm>
        </p:grpSpPr>
        <p:grpSp>
          <p:nvGrpSpPr>
            <p:cNvPr id="16" name="Group 15" descr="Icon of a medical folder">
              <a:extLst>
                <a:ext uri="{FF2B5EF4-FFF2-40B4-BE49-F238E27FC236}">
                  <a16:creationId xmlns:a16="http://schemas.microsoft.com/office/drawing/2014/main" id="{A300633A-BB2F-4E8B-88B6-2E765BA0B72A}"/>
                </a:ext>
              </a:extLst>
            </p:cNvPr>
            <p:cNvGrpSpPr/>
            <p:nvPr/>
          </p:nvGrpSpPr>
          <p:grpSpPr>
            <a:xfrm>
              <a:off x="579992" y="2770523"/>
              <a:ext cx="751782" cy="751782"/>
              <a:chOff x="579992" y="2770523"/>
              <a:chExt cx="812800" cy="812800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A63F5840-999E-3BBD-F69F-AACB8609AA70}"/>
                  </a:ext>
                </a:extLst>
              </p:cNvPr>
              <p:cNvSpPr/>
              <p:nvPr/>
            </p:nvSpPr>
            <p:spPr>
              <a:xfrm>
                <a:off x="579992" y="277052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20" name="TextBox 4">
                <a:extLst>
                  <a:ext uri="{FF2B5EF4-FFF2-40B4-BE49-F238E27FC236}">
                    <a16:creationId xmlns:a16="http://schemas.microsoft.com/office/drawing/2014/main" id="{B1673143-46A6-D464-F52F-FBE19B3183E0}"/>
                  </a:ext>
                </a:extLst>
              </p:cNvPr>
              <p:cNvSpPr txBox="1"/>
              <p:nvPr/>
            </p:nvSpPr>
            <p:spPr>
              <a:xfrm>
                <a:off x="656192" y="2799098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B24826D-6C13-629C-7BD6-2CB17D8249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662" r="75920" b="65209"/>
            <a:stretch/>
          </p:blipFill>
          <p:spPr>
            <a:xfrm>
              <a:off x="719983" y="2810475"/>
              <a:ext cx="514121" cy="74430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0B96D17-CF8F-7070-399E-8CFC0BB2F0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t="-662" r="75920" b="65209"/>
            <a:stretch/>
          </p:blipFill>
          <p:spPr>
            <a:xfrm>
              <a:off x="719982" y="2796231"/>
              <a:ext cx="514121" cy="744304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1C405CE-399A-ED59-8837-138A9BF39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12332" y="4094488"/>
            <a:ext cx="1033541" cy="780024"/>
            <a:chOff x="512332" y="4094488"/>
            <a:chExt cx="1033541" cy="780024"/>
          </a:xfrm>
        </p:grpSpPr>
        <p:grpSp>
          <p:nvGrpSpPr>
            <p:cNvPr id="11" name="Group 10" descr="Icon of a hand holding medicine">
              <a:extLst>
                <a:ext uri="{FF2B5EF4-FFF2-40B4-BE49-F238E27FC236}">
                  <a16:creationId xmlns:a16="http://schemas.microsoft.com/office/drawing/2014/main" id="{EFA07756-6B91-20E9-6EBD-B0CB4A9F9114}"/>
                </a:ext>
              </a:extLst>
            </p:cNvPr>
            <p:cNvGrpSpPr/>
            <p:nvPr/>
          </p:nvGrpSpPr>
          <p:grpSpPr>
            <a:xfrm>
              <a:off x="579992" y="4094488"/>
              <a:ext cx="751782" cy="751782"/>
              <a:chOff x="579992" y="4094488"/>
              <a:chExt cx="812800" cy="812800"/>
            </a:xfrm>
          </p:grpSpPr>
          <p:sp>
            <p:nvSpPr>
              <p:cNvPr id="14" name="Freeform 12">
                <a:extLst>
                  <a:ext uri="{FF2B5EF4-FFF2-40B4-BE49-F238E27FC236}">
                    <a16:creationId xmlns:a16="http://schemas.microsoft.com/office/drawing/2014/main" id="{CAA8A215-92C8-7B4D-306C-3FD196ABCA7D}"/>
                  </a:ext>
                </a:extLst>
              </p:cNvPr>
              <p:cNvSpPr/>
              <p:nvPr/>
            </p:nvSpPr>
            <p:spPr>
              <a:xfrm>
                <a:off x="579992" y="4094488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A1771292-C599-1E5B-6F2D-B6A73B9D6DC8}"/>
                  </a:ext>
                </a:extLst>
              </p:cNvPr>
              <p:cNvSpPr txBox="1"/>
              <p:nvPr/>
            </p:nvSpPr>
            <p:spPr>
              <a:xfrm>
                <a:off x="656192" y="4123063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DBA4164-9089-A85A-D6D5-7EFF7AD760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515" t="340" r="26493" b="66149"/>
            <a:stretch/>
          </p:blipFill>
          <p:spPr>
            <a:xfrm rot="-480000">
              <a:off x="512333" y="4235404"/>
              <a:ext cx="1033540" cy="63910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1198B9D-7CE5-2F0C-9B10-B7FF5CAA37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9515" t="340" r="26493" b="66149"/>
            <a:stretch/>
          </p:blipFill>
          <p:spPr>
            <a:xfrm rot="-480000">
              <a:off x="512332" y="4235403"/>
              <a:ext cx="1033540" cy="63910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42534AB-11C0-F797-3007-8BD981B88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9992" y="5314286"/>
            <a:ext cx="790596" cy="857863"/>
            <a:chOff x="579992" y="5314286"/>
            <a:chExt cx="790596" cy="857863"/>
          </a:xfrm>
        </p:grpSpPr>
        <p:grpSp>
          <p:nvGrpSpPr>
            <p:cNvPr id="6" name="Group 5" descr="Icon of a lung">
              <a:extLst>
                <a:ext uri="{FF2B5EF4-FFF2-40B4-BE49-F238E27FC236}">
                  <a16:creationId xmlns:a16="http://schemas.microsoft.com/office/drawing/2014/main" id="{328D7A0F-392A-D02B-C3BF-1D5411CC8141}"/>
                </a:ext>
              </a:extLst>
            </p:cNvPr>
            <p:cNvGrpSpPr/>
            <p:nvPr/>
          </p:nvGrpSpPr>
          <p:grpSpPr>
            <a:xfrm>
              <a:off x="579992" y="5420367"/>
              <a:ext cx="751782" cy="751782"/>
              <a:chOff x="579992" y="5420367"/>
              <a:chExt cx="812800" cy="812800"/>
            </a:xfrm>
          </p:grpSpPr>
          <p:sp>
            <p:nvSpPr>
              <p:cNvPr id="9" name="Freeform 37">
                <a:extLst>
                  <a:ext uri="{FF2B5EF4-FFF2-40B4-BE49-F238E27FC236}">
                    <a16:creationId xmlns:a16="http://schemas.microsoft.com/office/drawing/2014/main" id="{3F0F33AB-D0E3-56CB-ABB8-C580A0F7CBD4}"/>
                  </a:ext>
                </a:extLst>
              </p:cNvPr>
              <p:cNvSpPr/>
              <p:nvPr/>
            </p:nvSpPr>
            <p:spPr>
              <a:xfrm>
                <a:off x="579992" y="542036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E243E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sz="1200"/>
              </a:p>
            </p:txBody>
          </p:sp>
          <p:sp>
            <p:nvSpPr>
              <p:cNvPr id="10" name="TextBox 38">
                <a:extLst>
                  <a:ext uri="{FF2B5EF4-FFF2-40B4-BE49-F238E27FC236}">
                    <a16:creationId xmlns:a16="http://schemas.microsoft.com/office/drawing/2014/main" id="{D1E46A2E-9AED-39DF-9D9E-D369EA366180}"/>
                  </a:ext>
                </a:extLst>
              </p:cNvPr>
              <p:cNvSpPr txBox="1"/>
              <p:nvPr/>
            </p:nvSpPr>
            <p:spPr>
              <a:xfrm>
                <a:off x="656192" y="5448942"/>
                <a:ext cx="660400" cy="70802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6717"/>
                  </a:lnSpc>
                </a:pPr>
                <a:endParaRPr lang="en-US" sz="1200">
                  <a:cs typeface="Arial"/>
                </a:endParaRPr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B77C88-5C4B-31F0-5777-417BDA64F6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44" t="29138" r="67276" b="38236"/>
            <a:stretch/>
          </p:blipFill>
          <p:spPr>
            <a:xfrm>
              <a:off x="607905" y="5328530"/>
              <a:ext cx="762683" cy="75393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F02AA6F-2B04-C4AB-E569-F5060D8EAF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244" t="29138" r="67276" b="38236"/>
            <a:stretch/>
          </p:blipFill>
          <p:spPr>
            <a:xfrm>
              <a:off x="607904" y="5314286"/>
              <a:ext cx="762683" cy="753939"/>
            </a:xfrm>
            <a:prstGeom prst="rect">
              <a:avLst/>
            </a:prstGeom>
          </p:spPr>
        </p:pic>
      </p:grpSp>
      <p:grpSp>
        <p:nvGrpSpPr>
          <p:cNvPr id="21" name="Group 20" descr="Icon of hands holding three people">
            <a:extLst>
              <a:ext uri="{FF2B5EF4-FFF2-40B4-BE49-F238E27FC236}">
                <a16:creationId xmlns:a16="http://schemas.microsoft.com/office/drawing/2014/main" id="{04FF642C-D750-EE77-2268-E105101DF24C}"/>
              </a:ext>
            </a:extLst>
          </p:cNvPr>
          <p:cNvGrpSpPr/>
          <p:nvPr/>
        </p:nvGrpSpPr>
        <p:grpSpPr>
          <a:xfrm>
            <a:off x="3843168" y="2769803"/>
            <a:ext cx="751782" cy="751782"/>
            <a:chOff x="4351168" y="2769803"/>
            <a:chExt cx="812800" cy="812800"/>
          </a:xfrm>
        </p:grpSpPr>
        <p:sp>
          <p:nvSpPr>
            <p:cNvPr id="31" name="Freeform 41">
              <a:extLst>
                <a:ext uri="{FF2B5EF4-FFF2-40B4-BE49-F238E27FC236}">
                  <a16:creationId xmlns:a16="http://schemas.microsoft.com/office/drawing/2014/main" id="{F9057F19-52E7-DB3A-CD21-E67DC32F1E5E}"/>
                </a:ext>
              </a:extLst>
            </p:cNvPr>
            <p:cNvSpPr/>
            <p:nvPr/>
          </p:nvSpPr>
          <p:spPr>
            <a:xfrm>
              <a:off x="4351168" y="2769803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  <p:sp>
          <p:nvSpPr>
            <p:cNvPr id="32" name="TextBox 42">
              <a:extLst>
                <a:ext uri="{FF2B5EF4-FFF2-40B4-BE49-F238E27FC236}">
                  <a16:creationId xmlns:a16="http://schemas.microsoft.com/office/drawing/2014/main" id="{7E92ABE1-40D7-4B93-D2D5-5A56D262DDDD}"/>
                </a:ext>
              </a:extLst>
            </p:cNvPr>
            <p:cNvSpPr txBox="1"/>
            <p:nvPr/>
          </p:nvSpPr>
          <p:spPr>
            <a:xfrm>
              <a:off x="4427368" y="2798378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sp>
        <p:nvSpPr>
          <p:cNvPr id="22" name="Freeform 6">
            <a:extLst>
              <a:ext uri="{FF2B5EF4-FFF2-40B4-BE49-F238E27FC236}">
                <a16:creationId xmlns:a16="http://schemas.microsoft.com/office/drawing/2014/main" id="{D9C89468-65D4-D50B-EB54-B3212D0C0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010917" y="5579155"/>
            <a:ext cx="407731" cy="407731"/>
          </a:xfrm>
          <a:custGeom>
            <a:avLst/>
            <a:gdLst/>
            <a:ahLst/>
            <a:cxnLst/>
            <a:rect l="l" t="t" r="r" b="b"/>
            <a:pathLst>
              <a:path w="611596" h="611596">
                <a:moveTo>
                  <a:pt x="0" y="0"/>
                </a:moveTo>
                <a:lnTo>
                  <a:pt x="611596" y="0"/>
                </a:lnTo>
                <a:lnTo>
                  <a:pt x="611596" y="611597"/>
                </a:lnTo>
                <a:lnTo>
                  <a:pt x="0" y="61159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Freeform 50">
            <a:extLst>
              <a:ext uri="{FF2B5EF4-FFF2-40B4-BE49-F238E27FC236}">
                <a16:creationId xmlns:a16="http://schemas.microsoft.com/office/drawing/2014/main" id="{1F850255-1E3C-B8E3-DBEC-88CFB08C00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959679" y="2906846"/>
            <a:ext cx="516862" cy="499947"/>
          </a:xfrm>
          <a:custGeom>
            <a:avLst/>
            <a:gdLst/>
            <a:ahLst/>
            <a:cxnLst/>
            <a:rect l="l" t="t" r="r" b="b"/>
            <a:pathLst>
              <a:path w="775293" h="749920">
                <a:moveTo>
                  <a:pt x="0" y="0"/>
                </a:moveTo>
                <a:lnTo>
                  <a:pt x="775293" y="0"/>
                </a:lnTo>
                <a:lnTo>
                  <a:pt x="775293" y="749919"/>
                </a:lnTo>
                <a:lnTo>
                  <a:pt x="0" y="74991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4" name="Freeform 17">
            <a:extLst>
              <a:ext uri="{FF2B5EF4-FFF2-40B4-BE49-F238E27FC236}">
                <a16:creationId xmlns:a16="http://schemas.microsoft.com/office/drawing/2014/main" id="{2AE17728-34E2-A0C1-ABEF-7ABED0590E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841718" y="5421515"/>
            <a:ext cx="751782" cy="751782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0E243E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grpSp>
        <p:nvGrpSpPr>
          <p:cNvPr id="26" name="Group 25" descr="Icon of money">
            <a:extLst>
              <a:ext uri="{FF2B5EF4-FFF2-40B4-BE49-F238E27FC236}">
                <a16:creationId xmlns:a16="http://schemas.microsoft.com/office/drawing/2014/main" id="{45AC49B4-07A8-8BC7-5007-DC31DCA5826F}"/>
              </a:ext>
            </a:extLst>
          </p:cNvPr>
          <p:cNvGrpSpPr/>
          <p:nvPr/>
        </p:nvGrpSpPr>
        <p:grpSpPr>
          <a:xfrm>
            <a:off x="3848121" y="4090427"/>
            <a:ext cx="751782" cy="751782"/>
            <a:chOff x="4356121" y="4090427"/>
            <a:chExt cx="812800" cy="812800"/>
          </a:xfrm>
        </p:grpSpPr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1A961222-F804-328F-AD85-5E454186C7A0}"/>
                </a:ext>
              </a:extLst>
            </p:cNvPr>
            <p:cNvSpPr/>
            <p:nvPr/>
          </p:nvSpPr>
          <p:spPr>
            <a:xfrm>
              <a:off x="4356121" y="4090427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200"/>
            </a:p>
          </p:txBody>
        </p:sp>
        <p:sp>
          <p:nvSpPr>
            <p:cNvPr id="30" name="TextBox 22">
              <a:extLst>
                <a:ext uri="{FF2B5EF4-FFF2-40B4-BE49-F238E27FC236}">
                  <a16:creationId xmlns:a16="http://schemas.microsoft.com/office/drawing/2014/main" id="{29CDFD1E-A031-5F5D-35F3-E4A444A42B03}"/>
                </a:ext>
              </a:extLst>
            </p:cNvPr>
            <p:cNvSpPr txBox="1"/>
            <p:nvPr/>
          </p:nvSpPr>
          <p:spPr>
            <a:xfrm>
              <a:off x="4432321" y="4119002"/>
              <a:ext cx="660400" cy="7080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6717"/>
                </a:lnSpc>
              </a:pPr>
              <a:endParaRPr lang="en-US" sz="1200">
                <a:cs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B18DFFE-5593-2A48-3B31-6BF4DFE08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950" t="58224" r="17259" b="12622"/>
          <a:stretch/>
        </p:blipFill>
        <p:spPr>
          <a:xfrm>
            <a:off x="3943787" y="4116708"/>
            <a:ext cx="602294" cy="67905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A8E0B37-0959-2344-AE29-BA1D5DA3E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7070" t="964" r="58946" b="42920"/>
          <a:stretch/>
        </p:blipFill>
        <p:spPr>
          <a:xfrm>
            <a:off x="3877371" y="5577644"/>
            <a:ext cx="719825" cy="50257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6384403" y="3510312"/>
            <a:ext cx="5158590" cy="27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715693" y="3517435"/>
            <a:ext cx="5158590" cy="2713541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6008748"/>
            <a:ext cx="12191999" cy="84352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6384404" y="1121470"/>
            <a:ext cx="5158590" cy="27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5710" r="-149" b="24962"/>
          <a:stretch/>
        </p:blipFill>
        <p:spPr>
          <a:xfrm>
            <a:off x="715694" y="1128592"/>
            <a:ext cx="5158590" cy="2713541"/>
          </a:xfrm>
          <a:prstGeom prst="rect">
            <a:avLst/>
          </a:prstGeom>
          <a:noFill/>
          <a:ln>
            <a:noFill/>
          </a:ln>
        </p:spPr>
      </p:pic>
      <p:sp>
        <p:nvSpPr>
          <p:cNvPr id="333" name="Google Shape;333;p14"/>
          <p:cNvSpPr txBox="1">
            <a:spLocks noGrp="1"/>
          </p:cNvSpPr>
          <p:nvPr>
            <p:ph type="title" idx="4294967295"/>
          </p:nvPr>
        </p:nvSpPr>
        <p:spPr>
          <a:xfrm>
            <a:off x="734306" y="288324"/>
            <a:ext cx="10736037" cy="80021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Tailored Care Managers 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600" b="0" i="0" u="none" strike="noStrike" kern="0" cap="none" spc="0" normalizeH="0" baseline="0" noProof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600" b="0" i="0" u="none" strike="noStrike" kern="0" cap="none" spc="0" normalizeH="0" baseline="0" noProof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r>
              <a:rPr kumimoji="0" lang="en-US" sz="2600" b="0" i="0" u="none" strike="noStrike" kern="0" cap="none" spc="0" normalizeH="0" baseline="0" noProof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personalizados</a:t>
            </a:r>
            <a:r>
              <a:rPr kumimoji="0" lang="en-US" sz="2600" b="0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trabajan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para </a:t>
            </a:r>
            <a:r>
              <a:rPr kumimoji="0" lang="en-US" sz="2600" b="1" i="0" u="none" strike="noStrike" kern="0" cap="none" spc="0" normalizeH="0" baseline="0" noProof="0" err="1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darte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17375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r>
              <a:rPr kumimoji="0" lang="en-US" sz="2600" b="1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ayuda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600" b="1" i="0" u="none" strike="noStrike" kern="0" cap="none" spc="0" normalizeH="0" baseline="0" noProof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personalizada</a:t>
            </a:r>
            <a:r>
              <a:rPr kumimoji="0" lang="en-US" sz="2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:</a:t>
            </a:r>
            <a:endParaRPr kumimoji="0" lang="en-US" sz="2600" b="1" i="0" u="none" strike="noStrike" kern="0" cap="none" spc="0" normalizeH="0" baseline="0" noProof="0">
              <a:ln>
                <a:noFill/>
              </a:ln>
              <a:solidFill>
                <a:srgbClr val="147DA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14"/>
          <p:cNvSpPr txBox="1"/>
          <p:nvPr/>
        </p:nvSpPr>
        <p:spPr>
          <a:xfrm>
            <a:off x="860278" y="1428890"/>
            <a:ext cx="4878176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Para </a:t>
            </a:r>
            <a:r>
              <a:rPr lang="en-US" sz="1500" b="1" err="1">
                <a:solidFill>
                  <a:schemeClr val="dk1"/>
                </a:solidFill>
              </a:rPr>
              <a:t>discapacidades</a:t>
            </a:r>
            <a:r>
              <a:rPr lang="en-US" sz="1500" b="1">
                <a:solidFill>
                  <a:schemeClr val="dk1"/>
                </a:solidFill>
              </a:rPr>
              <a:t> </a:t>
            </a:r>
            <a:r>
              <a:rPr lang="en-US" sz="1500" b="1" err="1">
                <a:solidFill>
                  <a:schemeClr val="dk1"/>
                </a:solidFill>
              </a:rPr>
              <a:t>intelectuales</a:t>
            </a:r>
            <a:r>
              <a:rPr lang="en-US" sz="1500" b="1">
                <a:solidFill>
                  <a:schemeClr val="dk1"/>
                </a:solidFill>
              </a:rPr>
              <a:t>/del </a:t>
            </a:r>
            <a:r>
              <a:rPr lang="en-US" sz="1500" b="1" err="1">
                <a:solidFill>
                  <a:schemeClr val="dk1"/>
                </a:solidFill>
              </a:rPr>
              <a:t>desarrollo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indent="-279400">
              <a:spcBef>
                <a:spcPts val="900"/>
              </a:spcBef>
              <a:buSzPts val="1700"/>
              <a:buFont typeface="Arial"/>
              <a:buChar char="•"/>
            </a:pPr>
            <a:r>
              <a:rPr lang="en-US" sz="1500" err="1"/>
              <a:t>Apoyo</a:t>
            </a:r>
            <a:r>
              <a:rPr lang="en-US" sz="1500"/>
              <a:t> </a:t>
            </a:r>
            <a:r>
              <a:rPr lang="en-US" sz="1500" err="1"/>
              <a:t>desde</a:t>
            </a:r>
            <a:r>
              <a:rPr lang="en-US" sz="1500"/>
              <a:t> la </a:t>
            </a:r>
            <a:r>
              <a:rPr lang="en-US" sz="1500" err="1"/>
              <a:t>comunidad</a:t>
            </a:r>
            <a:r>
              <a:rPr lang="en-US" sz="1500"/>
              <a:t> </a:t>
            </a:r>
            <a:r>
              <a:rPr lang="en-US" sz="1500" err="1"/>
              <a:t>donde</a:t>
            </a:r>
            <a:r>
              <a:rPr lang="en-US" sz="1500"/>
              <a:t> vives  </a:t>
            </a:r>
          </a:p>
          <a:p>
            <a:pPr marL="285750" indent="-279400">
              <a:buSzPts val="1700"/>
              <a:buFont typeface="Arial"/>
              <a:buChar char="•"/>
            </a:pPr>
            <a:r>
              <a:rPr lang="en-US" sz="1500"/>
              <a:t>Ayuda para </a:t>
            </a:r>
            <a:r>
              <a:rPr lang="en-US" sz="1500" err="1"/>
              <a:t>vivir</a:t>
            </a:r>
            <a:r>
              <a:rPr lang="en-US" sz="1500"/>
              <a:t> </a:t>
            </a:r>
            <a:r>
              <a:rPr lang="en-US" sz="1500" err="1"/>
              <a:t>más</a:t>
            </a:r>
            <a:r>
              <a:rPr lang="en-US" sz="1500"/>
              <a:t> </a:t>
            </a:r>
            <a:r>
              <a:rPr lang="en-US" sz="1500" err="1"/>
              <a:t>independiente</a:t>
            </a:r>
            <a:r>
              <a:rPr lang="en-US" sz="1500"/>
              <a:t> </a:t>
            </a:r>
          </a:p>
          <a:p>
            <a:pPr marL="285750" indent="-279400">
              <a:buSzPts val="1700"/>
              <a:buFont typeface="Arial"/>
              <a:buChar char="•"/>
            </a:pPr>
            <a:r>
              <a:rPr lang="en-US" sz="1500"/>
              <a:t>Cuidado de </a:t>
            </a:r>
            <a:r>
              <a:rPr lang="en-US" sz="1500" err="1"/>
              <a:t>relevo</a:t>
            </a:r>
            <a:r>
              <a:rPr lang="en-US" sz="1500"/>
              <a:t> </a:t>
            </a:r>
            <a:endParaRPr sz="1500"/>
          </a:p>
          <a:p>
            <a:pPr marL="285750" indent="-279400">
              <a:buSzPts val="1700"/>
              <a:buFont typeface="Arial"/>
              <a:buChar char="•"/>
            </a:pPr>
            <a:r>
              <a:rPr lang="en-US" sz="1500"/>
              <a:t>Asistencia </a:t>
            </a:r>
            <a:r>
              <a:rPr lang="en-US" sz="1500" err="1"/>
              <a:t>en</a:t>
            </a:r>
            <a:r>
              <a:rPr lang="en-US" sz="1500"/>
              <a:t> la </a:t>
            </a:r>
            <a:r>
              <a:rPr lang="en-US" sz="1500" err="1"/>
              <a:t>escuela</a:t>
            </a:r>
            <a:r>
              <a:rPr lang="en-US" sz="1500"/>
              <a:t> y </a:t>
            </a:r>
            <a:r>
              <a:rPr lang="en-US" sz="1500" err="1"/>
              <a:t>en</a:t>
            </a:r>
            <a:r>
              <a:rPr lang="en-US" sz="1500"/>
              <a:t> </a:t>
            </a:r>
            <a:r>
              <a:rPr lang="en-US" sz="1500" err="1"/>
              <a:t>el</a:t>
            </a:r>
            <a:r>
              <a:rPr lang="en-US" sz="1500"/>
              <a:t> </a:t>
            </a:r>
            <a:r>
              <a:rPr lang="en-US" sz="1500" err="1"/>
              <a:t>trabajo</a:t>
            </a:r>
            <a:r>
              <a:rPr lang="en-US" sz="1500"/>
              <a:t>  </a:t>
            </a:r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-US" sz="1500" err="1"/>
              <a:t>Construye</a:t>
            </a:r>
            <a:r>
              <a:rPr lang="en-US" sz="1500"/>
              <a:t> </a:t>
            </a:r>
            <a:r>
              <a:rPr lang="en-US" sz="1500" err="1"/>
              <a:t>tu</a:t>
            </a:r>
            <a:r>
              <a:rPr lang="en-US" sz="1500"/>
              <a:t> </a:t>
            </a:r>
            <a:r>
              <a:rPr lang="en-US" sz="1500" err="1"/>
              <a:t>equipo</a:t>
            </a:r>
            <a:r>
              <a:rPr lang="en-US" sz="1500"/>
              <a:t> de </a:t>
            </a:r>
            <a:r>
              <a:rPr lang="en-US" sz="1500" err="1"/>
              <a:t>cuidados</a:t>
            </a:r>
            <a:endParaRPr lang="en-US" sz="1500" err="1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Char char="•"/>
            </a:pPr>
            <a:r>
              <a:rPr lang="en-US" sz="1500" err="1"/>
              <a:t>Apoyo</a:t>
            </a:r>
            <a:r>
              <a:rPr lang="en-US" sz="1500"/>
              <a:t> </a:t>
            </a:r>
            <a:r>
              <a:rPr lang="en-US" sz="1500" err="1"/>
              <a:t>en</a:t>
            </a:r>
            <a:r>
              <a:rPr lang="en-US" sz="1500"/>
              <a:t> la </a:t>
            </a:r>
            <a:r>
              <a:rPr lang="en-US" sz="1500" err="1"/>
              <a:t>toma</a:t>
            </a:r>
            <a:r>
              <a:rPr lang="en-US" sz="1500"/>
              <a:t> de </a:t>
            </a:r>
            <a:r>
              <a:rPr lang="en-US" sz="1500" err="1"/>
              <a:t>decisiones</a:t>
            </a:r>
            <a:endParaRPr sz="1500" err="1">
              <a:solidFill>
                <a:srgbClr val="000000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5" name="Google Shape;335;p14"/>
          <p:cNvSpPr txBox="1"/>
          <p:nvPr/>
        </p:nvSpPr>
        <p:spPr>
          <a:xfrm>
            <a:off x="6653388" y="1428891"/>
            <a:ext cx="3943900" cy="1823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Para la </a:t>
            </a:r>
            <a:r>
              <a:rPr lang="en-US" sz="1500" b="1" err="1">
                <a:solidFill>
                  <a:schemeClr val="dk1"/>
                </a:solidFill>
              </a:rPr>
              <a:t>recuperación</a:t>
            </a:r>
            <a:r>
              <a:rPr lang="en-US" sz="1500" b="1">
                <a:solidFill>
                  <a:schemeClr val="dk1"/>
                </a:solidFill>
              </a:rPr>
              <a:t> de </a:t>
            </a:r>
            <a:r>
              <a:rPr lang="en-US" sz="1500" b="1" err="1">
                <a:solidFill>
                  <a:schemeClr val="dk1"/>
                </a:solidFill>
              </a:rPr>
              <a:t>adicciones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endParaRPr lang="en-US"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P</a:t>
            </a:r>
            <a:r>
              <a:rPr lang="en-US" sz="15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rogramas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5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tratamiento</a:t>
            </a:r>
            <a:endParaRPr sz="1500" err="1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Grupos</a:t>
            </a:r>
            <a:r>
              <a:rPr lang="en-US" sz="1500">
                <a:solidFill>
                  <a:schemeClr val="dk1"/>
                </a:solidFill>
              </a:rPr>
              <a:t> de </a:t>
            </a:r>
            <a:r>
              <a:rPr lang="en-US" sz="1500" err="1">
                <a:solidFill>
                  <a:schemeClr val="dk1"/>
                </a:solidFill>
              </a:rPr>
              <a:t>apoyo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Apoyo</a:t>
            </a:r>
            <a:r>
              <a:rPr lang="en-US" sz="1500">
                <a:solidFill>
                  <a:schemeClr val="dk1"/>
                </a:solidFill>
              </a:rPr>
              <a:t> para </a:t>
            </a:r>
            <a:r>
              <a:rPr lang="en-US" sz="1500" err="1">
                <a:solidFill>
                  <a:schemeClr val="dk1"/>
                </a:solidFill>
              </a:rPr>
              <a:t>una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vida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sobria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Tera</a:t>
            </a:r>
            <a:r>
              <a:rPr lang="en-US" sz="1500" err="1">
                <a:solidFill>
                  <a:schemeClr val="dk1"/>
                </a:solidFill>
              </a:rPr>
              <a:t>peutas</a:t>
            </a:r>
            <a:endParaRPr sz="1500" err="1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</a:rPr>
              <a:t>Ayuda </a:t>
            </a:r>
            <a:r>
              <a:rPr lang="en-US" sz="1500" err="1">
                <a:solidFill>
                  <a:schemeClr val="dk1"/>
                </a:solidFill>
              </a:rPr>
              <a:t>después</a:t>
            </a:r>
            <a:r>
              <a:rPr lang="en-US" sz="1500">
                <a:solidFill>
                  <a:schemeClr val="dk1"/>
                </a:solidFill>
              </a:rPr>
              <a:t> del </a:t>
            </a:r>
            <a:r>
              <a:rPr lang="en-US" sz="1500" err="1">
                <a:solidFill>
                  <a:schemeClr val="dk1"/>
                </a:solidFill>
              </a:rPr>
              <a:t>tratamiento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Asesoría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laboral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36" name="Google Shape;336;p14"/>
          <p:cNvSpPr txBox="1"/>
          <p:nvPr/>
        </p:nvSpPr>
        <p:spPr>
          <a:xfrm>
            <a:off x="867913" y="3813364"/>
            <a:ext cx="4774582" cy="20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Para </a:t>
            </a:r>
            <a:r>
              <a:rPr lang="en-US" sz="1500" b="1" err="1">
                <a:solidFill>
                  <a:schemeClr val="dk1"/>
                </a:solidFill>
              </a:rPr>
              <a:t>lesiones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1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cerebrales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b="1" err="1">
                <a:solidFill>
                  <a:schemeClr val="dk1"/>
                </a:solidFill>
              </a:rPr>
              <a:t>traumáticas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Especialista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en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lesiones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cerebrales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Programas</a:t>
            </a:r>
            <a:r>
              <a:rPr lang="en-US" sz="1500">
                <a:solidFill>
                  <a:schemeClr val="dk1"/>
                </a:solidFill>
              </a:rPr>
              <a:t> de </a:t>
            </a:r>
            <a:r>
              <a:rPr lang="en-US" sz="1500" err="1">
                <a:solidFill>
                  <a:schemeClr val="dk1"/>
                </a:solidFill>
              </a:rPr>
              <a:t>rehabilitación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50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Grupos</a:t>
            </a:r>
            <a:r>
              <a:rPr lang="en-US" sz="1500">
                <a:solidFill>
                  <a:schemeClr val="dk1"/>
                </a:solidFill>
              </a:rPr>
              <a:t> de </a:t>
            </a:r>
            <a:r>
              <a:rPr lang="en-US" sz="1500" err="1">
                <a:solidFill>
                  <a:schemeClr val="dk1"/>
                </a:solidFill>
              </a:rPr>
              <a:t>apoyo</a:t>
            </a:r>
            <a:r>
              <a:rPr lang="en-US" sz="1500">
                <a:solidFill>
                  <a:schemeClr val="dk1"/>
                </a:solidFill>
              </a:rPr>
              <a:t> para </a:t>
            </a:r>
            <a:r>
              <a:rPr lang="en-US" sz="1500" err="1">
                <a:solidFill>
                  <a:schemeClr val="dk1"/>
                </a:solidFill>
              </a:rPr>
              <a:t>lesiones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cerebrales</a:t>
            </a:r>
            <a:r>
              <a:rPr lang="en-US" sz="1500">
                <a:solidFill>
                  <a:schemeClr val="dk1"/>
                </a:solidFill>
              </a:rPr>
              <a:t> 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</a:rPr>
              <a:t>Ayuda para </a:t>
            </a:r>
            <a:r>
              <a:rPr lang="en-US" sz="1500" err="1">
                <a:solidFill>
                  <a:schemeClr val="dk1"/>
                </a:solidFill>
              </a:rPr>
              <a:t>vivir</a:t>
            </a:r>
            <a:r>
              <a:rPr lang="en-US" sz="1500">
                <a:solidFill>
                  <a:schemeClr val="dk1"/>
                </a:solidFill>
              </a:rPr>
              <a:t> </a:t>
            </a:r>
            <a:r>
              <a:rPr lang="en-US" sz="1500" err="1">
                <a:solidFill>
                  <a:schemeClr val="dk1"/>
                </a:solidFill>
              </a:rPr>
              <a:t>más</a:t>
            </a:r>
            <a:r>
              <a:rPr lang="en-US" sz="1500">
                <a:solidFill>
                  <a:schemeClr val="dk1"/>
                </a:solidFill>
              </a:rPr>
              <a:t> </a:t>
            </a:r>
            <a:r>
              <a:rPr lang="en-US" sz="1500" err="1">
                <a:solidFill>
                  <a:schemeClr val="dk1"/>
                </a:solidFill>
              </a:rPr>
              <a:t>independiente</a:t>
            </a:r>
            <a:r>
              <a:rPr lang="en-US" sz="1500">
                <a:solidFill>
                  <a:schemeClr val="dk1"/>
                </a:solidFill>
              </a:rPr>
              <a:t> </a:t>
            </a: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Apoyo</a:t>
            </a:r>
            <a:r>
              <a:rPr lang="en-US" sz="1500">
                <a:solidFill>
                  <a:schemeClr val="dk1"/>
                </a:solidFill>
              </a:rPr>
              <a:t> escolar 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</a:rPr>
              <a:t>Asesoria </a:t>
            </a:r>
            <a:r>
              <a:rPr lang="en-US" sz="1500" err="1">
                <a:solidFill>
                  <a:schemeClr val="dk1"/>
                </a:solidFill>
              </a:rPr>
              <a:t>laboral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7" name="Google Shape;337;p14"/>
          <p:cNvSpPr txBox="1"/>
          <p:nvPr/>
        </p:nvSpPr>
        <p:spPr>
          <a:xfrm>
            <a:off x="6576603" y="3851088"/>
            <a:ext cx="4731346" cy="2054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>
                <a:solidFill>
                  <a:schemeClr val="dk1"/>
                </a:solidFill>
              </a:rPr>
              <a:t>Para </a:t>
            </a:r>
            <a:r>
              <a:rPr lang="en-US" sz="1500" b="1" err="1">
                <a:solidFill>
                  <a:schemeClr val="dk1"/>
                </a:solidFill>
              </a:rPr>
              <a:t>una</a:t>
            </a:r>
            <a:r>
              <a:rPr lang="en-US" sz="1500" b="1">
                <a:solidFill>
                  <a:schemeClr val="dk1"/>
                </a:solidFill>
              </a:rPr>
              <a:t> </a:t>
            </a:r>
            <a:r>
              <a:rPr lang="en-US" sz="1500" b="1" err="1">
                <a:solidFill>
                  <a:schemeClr val="dk1"/>
                </a:solidFill>
              </a:rPr>
              <a:t>mejor</a:t>
            </a:r>
            <a:r>
              <a:rPr lang="en-US" sz="1500" b="1">
                <a:solidFill>
                  <a:schemeClr val="dk1"/>
                </a:solidFill>
              </a:rPr>
              <a:t> </a:t>
            </a:r>
            <a:r>
              <a:rPr lang="en-US" sz="1500" b="1" err="1">
                <a:solidFill>
                  <a:schemeClr val="dk1"/>
                </a:solidFill>
              </a:rPr>
              <a:t>salud</a:t>
            </a:r>
            <a:r>
              <a:rPr lang="en-US" sz="1500" b="1">
                <a:solidFill>
                  <a:schemeClr val="dk1"/>
                </a:solidFill>
              </a:rPr>
              <a:t> mental</a:t>
            </a:r>
            <a:r>
              <a:rPr lang="en-US" sz="15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lang="en-US"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285750" algn="l" rtl="0"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Grupos</a:t>
            </a:r>
            <a:r>
              <a:rPr lang="en-US" sz="1500">
                <a:solidFill>
                  <a:schemeClr val="dk1"/>
                </a:solidFill>
              </a:rPr>
              <a:t> de </a:t>
            </a:r>
            <a:r>
              <a:rPr lang="en-US" sz="1500" err="1">
                <a:solidFill>
                  <a:schemeClr val="dk1"/>
                </a:solidFill>
              </a:rPr>
              <a:t>apoyo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Tera</a:t>
            </a:r>
            <a:r>
              <a:rPr lang="en-US" sz="1500" err="1">
                <a:solidFill>
                  <a:schemeClr val="dk1"/>
                </a:solidFill>
              </a:rPr>
              <a:t>peutas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>
                <a:solidFill>
                  <a:schemeClr val="dk1"/>
                </a:solidFill>
              </a:rPr>
              <a:t>y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psiquiatras</a:t>
            </a:r>
            <a:r>
              <a:rPr lang="en-US" sz="15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500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Medicamentos</a:t>
            </a:r>
            <a:r>
              <a:rPr lang="en-US" sz="1500">
                <a:solidFill>
                  <a:schemeClr val="dk1"/>
                </a:solidFill>
              </a:rPr>
              <a:t> con </a:t>
            </a:r>
            <a:r>
              <a:rPr lang="en-US" sz="1500" err="1">
                <a:solidFill>
                  <a:schemeClr val="dk1"/>
                </a:solidFill>
              </a:rPr>
              <a:t>receta</a:t>
            </a:r>
            <a:endParaRPr sz="1500" err="1">
              <a:solidFill>
                <a:schemeClr val="dk1"/>
              </a:solidFill>
            </a:endParaRPr>
          </a:p>
          <a:p>
            <a:pPr marL="285750" indent="-285750"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>
                <a:solidFill>
                  <a:schemeClr val="dk1"/>
                </a:solidFill>
              </a:rPr>
              <a:t>Ayuda </a:t>
            </a:r>
            <a:r>
              <a:rPr lang="en-US" sz="1500" err="1">
                <a:solidFill>
                  <a:schemeClr val="dk1"/>
                </a:solidFill>
              </a:rPr>
              <a:t>durante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momentos</a:t>
            </a:r>
            <a:r>
              <a:rPr lang="en-US" sz="1500">
                <a:solidFill>
                  <a:schemeClr val="dk1"/>
                </a:solidFill>
              </a:rPr>
              <a:t> de crisis</a:t>
            </a:r>
            <a:endParaRPr sz="1500">
              <a:solidFill>
                <a:schemeClr val="dk1"/>
              </a:solidFill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500" err="1">
                <a:solidFill>
                  <a:schemeClr val="dk1"/>
                </a:solidFill>
              </a:rPr>
              <a:t>Asesoría</a:t>
            </a:r>
            <a:r>
              <a:rPr lang="en-US" sz="1500">
                <a:solidFill>
                  <a:schemeClr val="dk1"/>
                </a:solidFill>
              </a:rPr>
              <a:t> </a:t>
            </a:r>
            <a:r>
              <a:rPr lang="en-US" sz="1500" err="1">
                <a:solidFill>
                  <a:schemeClr val="dk1"/>
                </a:solidFill>
              </a:rPr>
              <a:t>laboral</a:t>
            </a:r>
            <a:endParaRPr sz="1500" err="1">
              <a:solidFill>
                <a:schemeClr val="dk1"/>
              </a:solidFill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38" name="Google Shape;338;p14"/>
          <p:cNvSpPr txBox="1"/>
          <p:nvPr/>
        </p:nvSpPr>
        <p:spPr>
          <a:xfrm>
            <a:off x="613931" y="6127824"/>
            <a:ext cx="10836347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Tailored Care Managers (</a:t>
            </a:r>
            <a:r>
              <a:rPr lang="en-US" sz="1600" b="1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600" b="1" err="1">
                <a:solidFill>
                  <a:schemeClr val="lt1"/>
                </a:solidFill>
              </a:rPr>
              <a:t>cuidados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personalizados</a:t>
            </a:r>
            <a:r>
              <a:rPr lang="en-US" sz="1600" b="1">
                <a:solidFill>
                  <a:schemeClr val="lt1"/>
                </a:solidFill>
              </a:rPr>
              <a:t>)</a:t>
            </a:r>
            <a:r>
              <a:rPr lang="en-US" sz="1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también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pueden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ayudar</a:t>
            </a:r>
            <a:r>
              <a:rPr lang="en-US" sz="1600" b="1">
                <a:solidFill>
                  <a:schemeClr val="lt1"/>
                </a:solidFill>
              </a:rPr>
              <a:t> a </a:t>
            </a:r>
            <a:r>
              <a:rPr lang="en-US" sz="1600" b="1" err="1">
                <a:solidFill>
                  <a:schemeClr val="lt1"/>
                </a:solidFill>
              </a:rPr>
              <a:t>manejar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condiciones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médicas</a:t>
            </a:r>
            <a:r>
              <a:rPr lang="en-US" sz="1600" b="1">
                <a:solidFill>
                  <a:schemeClr val="lt1"/>
                </a:solidFill>
              </a:rPr>
              <a:t> </a:t>
            </a:r>
            <a:r>
              <a:rPr lang="en-US" sz="1600" b="1" err="1">
                <a:solidFill>
                  <a:schemeClr val="lt1"/>
                </a:solidFill>
              </a:rPr>
              <a:t>crónicas</a:t>
            </a:r>
            <a:r>
              <a:rPr lang="en-US" sz="1600" b="1">
                <a:solidFill>
                  <a:schemeClr val="lt1"/>
                </a:solidFill>
              </a:rPr>
              <a:t>, </a:t>
            </a:r>
            <a:r>
              <a:rPr lang="en-US" sz="1600" b="1" err="1">
                <a:solidFill>
                  <a:schemeClr val="lt1"/>
                </a:solidFill>
              </a:rPr>
              <a:t>como</a:t>
            </a:r>
            <a:r>
              <a:rPr lang="en-US" sz="1600" b="1">
                <a:solidFill>
                  <a:schemeClr val="lt1"/>
                </a:solidFill>
              </a:rPr>
              <a:t> la diabetes o la </a:t>
            </a:r>
            <a:r>
              <a:rPr lang="en-US" sz="1600" b="1" err="1">
                <a:solidFill>
                  <a:schemeClr val="lt1"/>
                </a:solidFill>
              </a:rPr>
              <a:t>hipertensión</a:t>
            </a:r>
            <a:r>
              <a:rPr lang="en-US" sz="1600" b="1">
                <a:solidFill>
                  <a:schemeClr val="lt1"/>
                </a:solidFill>
              </a:rPr>
              <a:t>. </a:t>
            </a:r>
            <a:endParaRPr lang="en-US" sz="1600" b="1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9761" y="213556"/>
            <a:ext cx="7169215" cy="2828962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Google Shape;344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16942"/>
            <a:ext cx="4516903" cy="687494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5" name="Google Shape;345;p15"/>
          <p:cNvSpPr txBox="1"/>
          <p:nvPr/>
        </p:nvSpPr>
        <p:spPr>
          <a:xfrm>
            <a:off x="5073347" y="457225"/>
            <a:ext cx="6425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3764"/>
                </a:solidFill>
              </a:rPr>
              <a:t>Llama a tu plan de salud</a:t>
            </a:r>
            <a:r>
              <a:rPr lang="en-US" sz="28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 Medicaid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15"/>
          <p:cNvSpPr txBox="1"/>
          <p:nvPr/>
        </p:nvSpPr>
        <p:spPr>
          <a:xfrm>
            <a:off x="5077702" y="1168190"/>
            <a:ext cx="6420555" cy="1615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Arial"/>
              <a:buChar char="•"/>
            </a:pPr>
            <a:r>
              <a:rPr lang="en-US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Alliance Health</a:t>
            </a:r>
            <a:r>
              <a:rPr lang="en-US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1-800-510-9132, TTY: 711 </a:t>
            </a:r>
            <a:r>
              <a:rPr lang="en-US" sz="1700">
                <a:solidFill>
                  <a:schemeClr val="dk1"/>
                </a:solidFill>
              </a:rPr>
              <a:t>o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1-800-735-2962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800"/>
              </a:spcBef>
              <a:buClr>
                <a:schemeClr val="dk2"/>
              </a:buClr>
              <a:buSzPts val="1700"/>
              <a:buFont typeface="Arial"/>
              <a:buChar char="•"/>
            </a:pPr>
            <a:r>
              <a:rPr lang="en-US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Partners Health Management</a:t>
            </a:r>
            <a:r>
              <a:rPr lang="en-US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1-888-235-4673, </a:t>
            </a:r>
            <a:r>
              <a:rPr lang="en-US" sz="1700">
                <a:solidFill>
                  <a:schemeClr val="dk1"/>
                </a:solidFill>
              </a:rPr>
              <a:t>TTY </a:t>
            </a:r>
            <a:r>
              <a:rPr lang="en-US" sz="1700" err="1">
                <a:solidFill>
                  <a:schemeClr val="dk1"/>
                </a:solidFill>
              </a:rPr>
              <a:t>en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inglés</a:t>
            </a:r>
            <a:r>
              <a:rPr lang="en-US" sz="1700">
                <a:solidFill>
                  <a:schemeClr val="dk1"/>
                </a:solidFill>
              </a:rPr>
              <a:t>: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1-800-735-2962, TTY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en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español</a:t>
            </a:r>
            <a:r>
              <a:rPr lang="en-US" sz="1700">
                <a:solidFill>
                  <a:schemeClr val="dk1"/>
                </a:solidFill>
              </a:rPr>
              <a:t>: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1-888-825-6570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1700"/>
              <a:buFont typeface="Arial"/>
              <a:buChar char="•"/>
            </a:pPr>
            <a:r>
              <a:rPr lang="en-US" sz="17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Trillium Health Resources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1-877-685-2415, TTY: 711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indent="-285750">
              <a:spcBef>
                <a:spcPts val="800"/>
              </a:spcBef>
              <a:buClr>
                <a:srgbClr val="1F497D"/>
              </a:buClr>
              <a:buSzPts val="1700"/>
              <a:buFont typeface="Arial"/>
              <a:buChar char="•"/>
            </a:pPr>
            <a:r>
              <a:rPr lang="en-US" sz="1700" u="sng">
                <a:solidFill>
                  <a:schemeClr val="dk1"/>
                </a:solidFill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Vaya Health (</a:t>
            </a:r>
            <a:r>
              <a:rPr lang="en-US" sz="17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 </a:t>
            </a:r>
            <a:r>
              <a:rPr lang="en-US" sz="1700" u="sng">
                <a:solidFill>
                  <a:schemeClr val="dk1"/>
                </a:solidFill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Vaya Total Care</a:t>
            </a:r>
            <a:r>
              <a:rPr lang="en-US" sz="1700" u="sng">
                <a:solidFill>
                  <a:schemeClr val="dk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</a:t>
            </a:r>
            <a:r>
              <a:rPr lang="en-US" sz="1700">
                <a:solidFill>
                  <a:schemeClr val="dk1"/>
                </a:solidFill>
              </a:rPr>
              <a:t>,</a:t>
            </a:r>
            <a:r>
              <a:rPr lang="en-US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1-800-962-9003, TTY: 711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15"/>
          <p:cNvSpPr txBox="1">
            <a:spLocks noGrp="1"/>
          </p:cNvSpPr>
          <p:nvPr>
            <p:ph type="title" idx="4294967295"/>
          </p:nvPr>
        </p:nvSpPr>
        <p:spPr>
          <a:xfrm>
            <a:off x="446498" y="857597"/>
            <a:ext cx="3883500" cy="430887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Obtén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4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Tailored Care Management</a:t>
            </a:r>
            <a:endParaRPr lang="en-US" sz="4000" b="0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Gestión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4000" b="0" i="0" u="none" strike="noStrike" kern="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0" err="1">
                <a:solidFill>
                  <a:srgbClr val="FFFFFF"/>
                </a:solidFill>
              </a:rPr>
              <a:t>personalizados</a:t>
            </a: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hoy</a:t>
            </a:r>
            <a:endParaRPr lang="en-US" sz="4000" b="1" i="0" u="none" strike="noStrike" kern="0" cap="none" spc="0" normalizeH="0" baseline="0" noProof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Arial"/>
              <a:ea typeface="Arial"/>
              <a:cs typeface="Arial"/>
            </a:endParaRPr>
          </a:p>
        </p:txBody>
      </p:sp>
      <p:sp>
        <p:nvSpPr>
          <p:cNvPr id="348" name="Google Shape;348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49760" y="3270465"/>
            <a:ext cx="7169215" cy="108711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5"/>
          <p:cNvSpPr txBox="1"/>
          <p:nvPr/>
        </p:nvSpPr>
        <p:spPr>
          <a:xfrm>
            <a:off x="5073351" y="3427037"/>
            <a:ext cx="6840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3764"/>
                </a:solidFill>
              </a:rPr>
              <a:t>¿No </a:t>
            </a:r>
            <a:r>
              <a:rPr lang="en-US" sz="2800" b="1" err="1">
                <a:solidFill>
                  <a:srgbClr val="003764"/>
                </a:solidFill>
              </a:rPr>
              <a:t>estás</a:t>
            </a:r>
            <a:r>
              <a:rPr lang="en-US" sz="2800" b="1">
                <a:solidFill>
                  <a:srgbClr val="003764"/>
                </a:solidFill>
              </a:rPr>
              <a:t> </a:t>
            </a:r>
            <a:r>
              <a:rPr lang="en-US" sz="2800" b="1" err="1">
                <a:solidFill>
                  <a:srgbClr val="003764"/>
                </a:solidFill>
              </a:rPr>
              <a:t>seguro</a:t>
            </a:r>
            <a:r>
              <a:rPr lang="en-US" sz="2800" b="1">
                <a:solidFill>
                  <a:srgbClr val="003764"/>
                </a:solidFill>
              </a:rPr>
              <a:t>(a) </a:t>
            </a:r>
            <a:r>
              <a:rPr lang="en-US" sz="2800" b="1" err="1">
                <a:solidFill>
                  <a:srgbClr val="003764"/>
                </a:solidFill>
              </a:rPr>
              <a:t>qué</a:t>
            </a:r>
            <a:r>
              <a:rPr lang="en-US" sz="2800" b="1">
                <a:solidFill>
                  <a:srgbClr val="003764"/>
                </a:solidFill>
              </a:rPr>
              <a:t> plan </a:t>
            </a:r>
            <a:r>
              <a:rPr lang="en-US" sz="2800" b="1" err="1">
                <a:solidFill>
                  <a:srgbClr val="003764"/>
                </a:solidFill>
              </a:rPr>
              <a:t>tienes</a:t>
            </a:r>
            <a:r>
              <a:rPr lang="en-US" sz="2800" b="1">
                <a:solidFill>
                  <a:srgbClr val="003764"/>
                </a:solidFill>
              </a:rPr>
              <a:t>?</a:t>
            </a:r>
            <a:r>
              <a:rPr lang="en-US" sz="28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15"/>
          <p:cNvSpPr txBox="1"/>
          <p:nvPr/>
        </p:nvSpPr>
        <p:spPr>
          <a:xfrm>
            <a:off x="5016876" y="3894416"/>
            <a:ext cx="6608506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700" err="1">
                <a:solidFill>
                  <a:schemeClr val="tx1">
                    <a:lumMod val="95000"/>
                    <a:lumOff val="5000"/>
                  </a:schemeClr>
                </a:solidFill>
              </a:rPr>
              <a:t>Encuentra</a:t>
            </a:r>
            <a:r>
              <a:rPr lang="en-US" sz="17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err="1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700">
                <a:solidFill>
                  <a:schemeClr val="tx1">
                    <a:lumMod val="95000"/>
                    <a:lumOff val="5000"/>
                  </a:schemeClr>
                </a:solidFill>
              </a:rPr>
              <a:t> plan de Medicaid </a:t>
            </a:r>
            <a:r>
              <a:rPr lang="en-US" sz="1700" err="1">
                <a:solidFill>
                  <a:schemeClr val="tx1">
                    <a:lumMod val="95000"/>
                    <a:lumOff val="5000"/>
                  </a:schemeClr>
                </a:solidFill>
              </a:rPr>
              <a:t>llamando</a:t>
            </a:r>
            <a:r>
              <a:rPr lang="en-US" sz="1700">
                <a:solidFill>
                  <a:schemeClr val="tx1">
                    <a:lumMod val="95000"/>
                    <a:lumOff val="5000"/>
                  </a:schemeClr>
                </a:solidFill>
              </a:rPr>
              <a:t> al: 1-833-870-5500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 lang="en-US" sz="17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351" name="Google Shape;351;p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755904" y="4575067"/>
            <a:ext cx="7169215" cy="1661051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5"/>
          <p:cNvSpPr txBox="1"/>
          <p:nvPr/>
        </p:nvSpPr>
        <p:spPr>
          <a:xfrm>
            <a:off x="5078522" y="4850133"/>
            <a:ext cx="6855535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27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Visita </a:t>
            </a:r>
            <a:r>
              <a:rPr lang="en-US" sz="2700" b="1" err="1">
                <a:solidFill>
                  <a:srgbClr val="003764"/>
                </a:solidFill>
              </a:rPr>
              <a:t>el</a:t>
            </a:r>
            <a:r>
              <a:rPr lang="en-US" sz="2700" b="1">
                <a:solidFill>
                  <a:srgbClr val="003764"/>
                </a:solidFill>
              </a:rPr>
              <a:t> sitio web</a:t>
            </a:r>
            <a:r>
              <a:rPr lang="en-US" sz="27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1">
                <a:solidFill>
                  <a:srgbClr val="003764"/>
                </a:solidFill>
              </a:rPr>
              <a:t>para</a:t>
            </a:r>
            <a:r>
              <a:rPr lang="en-US" sz="27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700" b="1" err="1">
                <a:solidFill>
                  <a:srgbClr val="003764"/>
                </a:solidFill>
              </a:rPr>
              <a:t>más</a:t>
            </a:r>
            <a:r>
              <a:rPr lang="en-US" sz="2700" b="1">
                <a:solidFill>
                  <a:srgbClr val="003764"/>
                </a:solidFill>
              </a:rPr>
              <a:t> </a:t>
            </a:r>
            <a:r>
              <a:rPr lang="en-US" sz="2700" b="1" err="1">
                <a:solidFill>
                  <a:srgbClr val="003764"/>
                </a:solidFill>
              </a:rPr>
              <a:t>información</a:t>
            </a:r>
            <a:r>
              <a:rPr lang="en-US" sz="2700" b="1">
                <a:solidFill>
                  <a:srgbClr val="003764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5"/>
          <p:cNvSpPr txBox="1"/>
          <p:nvPr/>
        </p:nvSpPr>
        <p:spPr>
          <a:xfrm>
            <a:off x="4981800" y="5345078"/>
            <a:ext cx="6608400" cy="615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err="1">
                <a:solidFill>
                  <a:schemeClr val="dk1"/>
                </a:solidFill>
              </a:rPr>
              <a:t>Respuestas</a:t>
            </a:r>
            <a:r>
              <a:rPr lang="en-US" sz="1700">
                <a:solidFill>
                  <a:schemeClr val="dk1"/>
                </a:solidFill>
              </a:rPr>
              <a:t> a </a:t>
            </a:r>
            <a:r>
              <a:rPr lang="en-US" sz="1700" err="1">
                <a:solidFill>
                  <a:schemeClr val="dk1"/>
                </a:solidFill>
              </a:rPr>
              <a:t>preguntas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frecuentes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están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disponibles</a:t>
            </a:r>
            <a:r>
              <a:rPr lang="en-US" sz="1700">
                <a:solidFill>
                  <a:schemeClr val="dk1"/>
                </a:solidFill>
              </a:rPr>
              <a:t> </a:t>
            </a:r>
            <a:r>
              <a:rPr lang="en-US" sz="1700" err="1">
                <a:solidFill>
                  <a:schemeClr val="dk1"/>
                </a:solidFill>
              </a:rPr>
              <a:t>en</a:t>
            </a:r>
            <a:r>
              <a:rPr lang="en-US" sz="1700">
                <a:solidFill>
                  <a:schemeClr val="dk1"/>
                </a:solidFill>
              </a:rPr>
              <a:t>:</a:t>
            </a:r>
            <a:endParaRPr lang="en-US" sz="17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u="sng">
                <a:solidFill>
                  <a:schemeClr val="dk1"/>
                </a:solidFill>
                <a:sym typeface="Arial"/>
                <a:hlinkClick r:id="rId7"/>
              </a:rPr>
              <a:t>Medicaid.nc.gov/</a:t>
            </a:r>
            <a:r>
              <a:rPr lang="en-US" sz="1700" u="sng">
                <a:solidFill>
                  <a:schemeClr val="dk1"/>
                </a:solidFill>
                <a:hlinkClick r:id="rId7"/>
              </a:rPr>
              <a:t>tailored-care-management-es</a:t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NCDHHS logotipo en español. ">
            <a:extLst>
              <a:ext uri="{FF2B5EF4-FFF2-40B4-BE49-F238E27FC236}">
                <a16:creationId xmlns:a16="http://schemas.microsoft.com/office/drawing/2014/main" id="{7E96627B-00FD-A655-3217-8A694C281B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2713" y="6286929"/>
            <a:ext cx="390525" cy="371475"/>
          </a:xfrm>
          <a:prstGeom prst="rect">
            <a:avLst/>
          </a:prstGeom>
        </p:spPr>
      </p:pic>
      <p:pic>
        <p:nvPicPr>
          <p:cNvPr id="7" name="Picture 6" descr="NCDHHS Logotipo en español. ">
            <a:extLst>
              <a:ext uri="{FF2B5EF4-FFF2-40B4-BE49-F238E27FC236}">
                <a16:creationId xmlns:a16="http://schemas.microsoft.com/office/drawing/2014/main" id="{33FF03B8-E424-E63B-28C6-D14A307FE1F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6453" y="6285642"/>
            <a:ext cx="923925" cy="381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9BC96B-B6E5-CCC4-68FA-58D88BA773B7}"/>
              </a:ext>
            </a:extLst>
          </p:cNvPr>
          <p:cNvSpPr txBox="1"/>
          <p:nvPr/>
        </p:nvSpPr>
        <p:spPr>
          <a:xfrm>
            <a:off x="392671" y="5150022"/>
            <a:ext cx="391022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Disponible para </a:t>
            </a:r>
            <a:r>
              <a:rPr lang="en-US" sz="1600" i="1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miembros</a:t>
            </a:r>
            <a:r>
              <a:rPr lang="en-US" sz="16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 con Tailored Plans (Planes </a:t>
            </a:r>
            <a:r>
              <a:rPr lang="en-US" sz="1600" i="1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personalizados</a:t>
            </a:r>
            <a:r>
              <a:rPr lang="en-US" sz="16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) y </a:t>
            </a:r>
            <a:r>
              <a:rPr lang="en-US" sz="1600" i="1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algunas</a:t>
            </a:r>
            <a:r>
              <a:rPr lang="en-US" sz="1600" i="1">
                <a:solidFill>
                  <a:schemeClr val="accent2">
                    <a:lumMod val="20000"/>
                    <a:lumOff val="80000"/>
                  </a:schemeClr>
                </a:solidFill>
              </a:rPr>
              <a:t> personas con NC Medicaid Direct. </a:t>
            </a:r>
            <a:endParaRPr lang="en-US" sz="16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6"/>
          <p:cNvSpPr txBox="1">
            <a:spLocks noGrp="1"/>
          </p:cNvSpPr>
          <p:nvPr>
            <p:ph type="title" idx="4294967295"/>
          </p:nvPr>
        </p:nvSpPr>
        <p:spPr>
          <a:xfrm>
            <a:off x="374894" y="2350147"/>
            <a:ext cx="11446299" cy="2061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6000">
                <a:solidFill>
                  <a:schemeClr val="lt1"/>
                </a:solidFill>
              </a:rPr>
              <a:t>DIAPOSITIVAS </a:t>
            </a:r>
            <a:br>
              <a:rPr lang="en-US" sz="6000">
                <a:solidFill>
                  <a:schemeClr val="lt1"/>
                </a:solidFill>
              </a:rPr>
            </a:br>
            <a:r>
              <a:rPr lang="en-US" sz="6000">
                <a:solidFill>
                  <a:schemeClr val="lt1"/>
                </a:solidFill>
              </a:rPr>
              <a:t>ADICIONALES</a:t>
            </a:r>
          </a:p>
        </p:txBody>
      </p:sp>
      <p:sp>
        <p:nvSpPr>
          <p:cNvPr id="361" name="Google Shape;361;p16"/>
          <p:cNvSpPr txBox="1">
            <a:spLocks noGrp="1"/>
          </p:cNvSpPr>
          <p:nvPr>
            <p:ph type="sldNum" idx="12"/>
          </p:nvPr>
        </p:nvSpPr>
        <p:spPr>
          <a:xfrm>
            <a:off x="11074400" y="6334836"/>
            <a:ext cx="752131" cy="2846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58" t="-330" r="20123" b="-220"/>
          <a:stretch/>
        </p:blipFill>
        <p:spPr>
          <a:xfrm>
            <a:off x="3939169" y="-20716"/>
            <a:ext cx="8253294" cy="68903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8" name="Google Shape;368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7464"/>
            <a:ext cx="6832604" cy="6872383"/>
            <a:chOff x="-17971" y="3867"/>
            <a:chExt cx="6832604" cy="6875982"/>
          </a:xfrm>
        </p:grpSpPr>
        <p:sp>
          <p:nvSpPr>
            <p:cNvPr id="369" name="Google Shape;369;p17"/>
            <p:cNvSpPr/>
            <p:nvPr/>
          </p:nvSpPr>
          <p:spPr>
            <a:xfrm>
              <a:off x="-17971" y="3867"/>
              <a:ext cx="5455985" cy="6875982"/>
            </a:xfrm>
            <a:custGeom>
              <a:avLst/>
              <a:gdLst/>
              <a:ahLst/>
              <a:cxnLst/>
              <a:rect l="l" t="t" r="r" b="b"/>
              <a:pathLst>
                <a:path w="2346595" h="2709333" extrusionOk="0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7"/>
            <p:cNvSpPr/>
            <p:nvPr/>
          </p:nvSpPr>
          <p:spPr>
            <a:xfrm flipH="1">
              <a:off x="2267414" y="12390"/>
              <a:ext cx="4547219" cy="6864194"/>
            </a:xfrm>
            <a:prstGeom prst="parallelogram">
              <a:avLst>
                <a:gd name="adj" fmla="val 25000"/>
              </a:avLst>
            </a:pr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71" name="Google Shape;371;p17" descr="Logo for the North Carolina Department of Health and Human Services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297339"/>
            <a:ext cx="1159669" cy="40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584" t="84775" r="-172" b="9894"/>
          <a:stretch/>
        </p:blipFill>
        <p:spPr>
          <a:xfrm>
            <a:off x="698789" y="2719844"/>
            <a:ext cx="4146002" cy="95467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17"/>
          <p:cNvSpPr txBox="1"/>
          <p:nvPr/>
        </p:nvSpPr>
        <p:spPr>
          <a:xfrm>
            <a:off x="698201" y="2946475"/>
            <a:ext cx="50844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desde</a:t>
            </a:r>
            <a:r>
              <a:rPr lang="en-US" sz="2000">
                <a:solidFill>
                  <a:srgbClr val="FFFFFF"/>
                </a:solidFill>
              </a:rPr>
              <a:t> la </a:t>
            </a:r>
            <a:r>
              <a:rPr lang="en-US" sz="2000" err="1">
                <a:solidFill>
                  <a:srgbClr val="FFFFFF"/>
                </a:solidFill>
              </a:rPr>
              <a:t>comunidad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donde</a:t>
            </a:r>
            <a:r>
              <a:rPr lang="en-US" sz="2000">
                <a:solidFill>
                  <a:srgbClr val="FFFFFF"/>
                </a:solidFill>
              </a:rPr>
              <a:t> vives  </a:t>
            </a:r>
            <a:endParaRPr lang="en-US" sz="2000">
              <a:solidFill>
                <a:srgbClr val="FFFFFF"/>
              </a:solidFill>
              <a:latin typeface="Arial"/>
              <a:ea typeface="Arial"/>
              <a:cs typeface="Arial"/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Ayuda para </a:t>
            </a:r>
            <a:r>
              <a:rPr lang="en-US" sz="2000" err="1">
                <a:solidFill>
                  <a:srgbClr val="FFFFFF"/>
                </a:solidFill>
              </a:rPr>
              <a:t>vivir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más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independiente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Cuidado de </a:t>
            </a:r>
            <a:r>
              <a:rPr lang="en-US" sz="2000" err="1">
                <a:solidFill>
                  <a:srgbClr val="FFFFFF"/>
                </a:solidFill>
              </a:rPr>
              <a:t>relevo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Asistencia </a:t>
            </a:r>
            <a:r>
              <a:rPr lang="en-US" sz="2000" err="1">
                <a:solidFill>
                  <a:srgbClr val="FFFFFF"/>
                </a:solidFill>
              </a:rPr>
              <a:t>en</a:t>
            </a:r>
            <a:r>
              <a:rPr lang="en-US" sz="2000">
                <a:solidFill>
                  <a:srgbClr val="FFFFFF"/>
                </a:solidFill>
              </a:rPr>
              <a:t> la </a:t>
            </a:r>
            <a:r>
              <a:rPr lang="en-US" sz="2000" err="1">
                <a:solidFill>
                  <a:srgbClr val="FFFFFF"/>
                </a:solidFill>
              </a:rPr>
              <a:t>escuela</a:t>
            </a:r>
            <a:r>
              <a:rPr lang="en-US" sz="2000">
                <a:solidFill>
                  <a:srgbClr val="FFFFFF"/>
                </a:solidFill>
              </a:rPr>
              <a:t> y </a:t>
            </a:r>
            <a:r>
              <a:rPr lang="en-US" sz="2000" err="1">
                <a:solidFill>
                  <a:srgbClr val="FFFFFF"/>
                </a:solidFill>
              </a:rPr>
              <a:t>en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el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trabajo</a:t>
            </a:r>
            <a:r>
              <a:rPr lang="en-US" sz="2000">
                <a:solidFill>
                  <a:srgbClr val="FFFFFF"/>
                </a:solidFill>
              </a:rPr>
              <a:t> 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Construye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tu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equipo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cuidados</a:t>
            </a:r>
            <a:endParaRPr lang="en-US" sz="2000">
              <a:solidFill>
                <a:srgbClr val="FFFFFF"/>
              </a:solidFill>
            </a:endParaRP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en</a:t>
            </a:r>
            <a:r>
              <a:rPr lang="en-US" sz="2000">
                <a:solidFill>
                  <a:srgbClr val="FFFFFF"/>
                </a:solidFill>
              </a:rPr>
              <a:t> la </a:t>
            </a:r>
            <a:r>
              <a:rPr lang="en-US" sz="2000" err="1">
                <a:solidFill>
                  <a:srgbClr val="FFFFFF"/>
                </a:solidFill>
              </a:rPr>
              <a:t>toma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decisiones</a:t>
            </a:r>
            <a:endParaRPr sz="2000" err="1"/>
          </a:p>
        </p:txBody>
      </p:sp>
      <p:pic>
        <p:nvPicPr>
          <p:cNvPr id="375" name="Google Shape;375;p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94" t="21417" r="8935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17"/>
          <p:cNvSpPr txBox="1">
            <a:spLocks noGrp="1"/>
          </p:cNvSpPr>
          <p:nvPr>
            <p:ph type="title" idx="4294967295"/>
          </p:nvPr>
        </p:nvSpPr>
        <p:spPr>
          <a:xfrm>
            <a:off x="695700" y="867185"/>
            <a:ext cx="5896621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Clr>
                <a:srgbClr val="F2F2F2"/>
              </a:buClr>
              <a:buSzPts val="2800"/>
            </a:pPr>
            <a:r>
              <a:rPr lang="en-US" sz="22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Tailored Care Managers</a:t>
            </a:r>
            <a:r>
              <a:rPr lang="en-US" sz="2200">
                <a:solidFill>
                  <a:srgbClr val="F2F2F2"/>
                </a:solidFill>
              </a:rPr>
              <a:t> </a:t>
            </a:r>
            <a:br>
              <a:rPr lang="en-US" sz="2200"/>
            </a:br>
            <a:r>
              <a:rPr lang="en-US" sz="2200" b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200" b="0" err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lang="en-US" sz="2200" b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2200" b="0" err="1">
                <a:solidFill>
                  <a:srgbClr val="F2F2F2"/>
                </a:solidFill>
              </a:rPr>
              <a:t>cuidados</a:t>
            </a:r>
            <a:r>
              <a:rPr lang="en-US" sz="2200" b="0">
                <a:solidFill>
                  <a:srgbClr val="F2F2F2"/>
                </a:solidFill>
              </a:rPr>
              <a:t> </a:t>
            </a:r>
            <a:r>
              <a:rPr lang="en-US" sz="2200" b="0" err="1">
                <a:solidFill>
                  <a:srgbClr val="F2F2F2"/>
                </a:solidFill>
              </a:rPr>
              <a:t>personalizados</a:t>
            </a:r>
            <a:r>
              <a:rPr lang="en-US" sz="2200" b="0">
                <a:solidFill>
                  <a:srgbClr val="F2F2F2"/>
                </a:solidFill>
              </a:rPr>
              <a:t>)</a:t>
            </a:r>
            <a:r>
              <a:rPr lang="en-US" sz="2200">
                <a:solidFill>
                  <a:srgbClr val="F2F2F2"/>
                </a:solidFill>
              </a:rPr>
              <a:t> </a:t>
            </a:r>
            <a:br>
              <a:rPr lang="en-US" sz="2200"/>
            </a:br>
            <a:r>
              <a:rPr lang="en-US" sz="2200" err="1">
                <a:solidFill>
                  <a:srgbClr val="F2F2F2"/>
                </a:solidFill>
              </a:rPr>
              <a:t>brindan</a:t>
            </a:r>
            <a:r>
              <a:rPr lang="en-US" sz="2200">
                <a:solidFill>
                  <a:srgbClr val="F2F2F2"/>
                </a:solidFill>
              </a:rPr>
              <a:t> </a:t>
            </a:r>
            <a:r>
              <a:rPr lang="en-US" sz="2200" err="1">
                <a:solidFill>
                  <a:srgbClr val="F2F2F2"/>
                </a:solidFill>
              </a:rPr>
              <a:t>ayuda</a:t>
            </a:r>
            <a:r>
              <a:rPr lang="en-US" sz="2200">
                <a:solidFill>
                  <a:srgbClr val="F2F2F2"/>
                </a:solidFill>
              </a:rPr>
              <a:t> </a:t>
            </a:r>
            <a:r>
              <a:rPr lang="en-US" sz="2200" err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personaliz</a:t>
            </a:r>
            <a:r>
              <a:rPr lang="en-US" sz="2200" err="1">
                <a:solidFill>
                  <a:srgbClr val="F2F2F2"/>
                </a:solidFill>
              </a:rPr>
              <a:t>ada</a:t>
            </a:r>
            <a:br>
              <a:rPr lang="en-US" sz="2200"/>
            </a:br>
            <a:r>
              <a:rPr lang="en-US" sz="2200">
                <a:solidFill>
                  <a:srgbClr val="F2F2F2"/>
                </a:solidFill>
              </a:rPr>
              <a:t>para </a:t>
            </a:r>
            <a:r>
              <a:rPr lang="en-US" sz="220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discapacidades</a:t>
            </a:r>
            <a:r>
              <a:rPr lang="en-US" sz="220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220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intelectuales</a:t>
            </a:r>
            <a:r>
              <a:rPr lang="en-US" sz="2200">
                <a:solidFill>
                  <a:schemeClr val="accent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20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desarrollo</a:t>
            </a:r>
            <a:r>
              <a:rPr lang="en-US" sz="2200">
                <a:solidFill>
                  <a:schemeClr val="accent2">
                    <a:lumMod val="20000"/>
                    <a:lumOff val="8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lang="en-US" sz="220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31" r="17231" b="38"/>
          <a:stretch/>
        </p:blipFill>
        <p:spPr>
          <a:xfrm>
            <a:off x="3727643" y="-2792"/>
            <a:ext cx="8466621" cy="68588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" name="Google Shape;383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-14992"/>
            <a:ext cx="6832604" cy="6894839"/>
            <a:chOff x="-17971" y="-37263"/>
            <a:chExt cx="6832604" cy="6917112"/>
          </a:xfrm>
        </p:grpSpPr>
        <p:sp>
          <p:nvSpPr>
            <p:cNvPr id="384" name="Google Shape;384;p18"/>
            <p:cNvSpPr/>
            <p:nvPr/>
          </p:nvSpPr>
          <p:spPr>
            <a:xfrm>
              <a:off x="-17971" y="-27208"/>
              <a:ext cx="5648033" cy="6907057"/>
            </a:xfrm>
            <a:custGeom>
              <a:avLst/>
              <a:gdLst/>
              <a:ahLst/>
              <a:cxnLst/>
              <a:rect l="l" t="t" r="r" b="b"/>
              <a:pathLst>
                <a:path w="2346595" h="2709333" extrusionOk="0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8"/>
            <p:cNvSpPr/>
            <p:nvPr/>
          </p:nvSpPr>
          <p:spPr>
            <a:xfrm flipH="1">
              <a:off x="2143512" y="-37263"/>
              <a:ext cx="4671121" cy="6913847"/>
            </a:xfrm>
            <a:prstGeom prst="parallelogram">
              <a:avLst>
                <a:gd name="adj" fmla="val 25000"/>
              </a:avLst>
            </a:pr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86" name="Google Shape;386;p18" descr="Logo for the North Carolina Department of Health and Human Services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297339"/>
            <a:ext cx="1159669" cy="40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584" t="84775" r="-172" b="9894"/>
          <a:stretch/>
        </p:blipFill>
        <p:spPr>
          <a:xfrm>
            <a:off x="698789" y="2522100"/>
            <a:ext cx="4146002" cy="9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94" t="21417" r="8935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4;p17">
            <a:extLst>
              <a:ext uri="{FF2B5EF4-FFF2-40B4-BE49-F238E27FC236}">
                <a16:creationId xmlns:a16="http://schemas.microsoft.com/office/drawing/2014/main" id="{CED0A8B4-51E7-233D-3A93-5BE0FA386BF9}"/>
              </a:ext>
            </a:extLst>
          </p:cNvPr>
          <p:cNvSpPr txBox="1"/>
          <p:nvPr/>
        </p:nvSpPr>
        <p:spPr>
          <a:xfrm>
            <a:off x="711930" y="2946475"/>
            <a:ext cx="5276616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Especialista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en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lesiones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cerebrales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Programas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rehabilitación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Grupos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para </a:t>
            </a:r>
            <a:r>
              <a:rPr lang="en-US" sz="2000" err="1">
                <a:solidFill>
                  <a:srgbClr val="FFFFFF"/>
                </a:solidFill>
              </a:rPr>
              <a:t>lesiones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cerebrales</a:t>
            </a:r>
            <a:r>
              <a:rPr lang="en-US" sz="2000">
                <a:solidFill>
                  <a:srgbClr val="FFFFFF"/>
                </a:solidFill>
              </a:rPr>
              <a:t> 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Ayuda para </a:t>
            </a:r>
            <a:r>
              <a:rPr lang="en-US" sz="2000" err="1">
                <a:solidFill>
                  <a:srgbClr val="FFFFFF"/>
                </a:solidFill>
              </a:rPr>
              <a:t>vivir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más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independiente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escolar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Asesoria </a:t>
            </a:r>
            <a:r>
              <a:rPr lang="en-US" sz="2000" err="1">
                <a:solidFill>
                  <a:srgbClr val="FFFFFF"/>
                </a:solidFill>
              </a:rPr>
              <a:t>laboral</a:t>
            </a:r>
            <a:r>
              <a:rPr lang="en-US" sz="2000">
                <a:solidFill>
                  <a:srgbClr val="FFFFFF"/>
                </a:solidFill>
              </a:rPr>
              <a:t> </a:t>
            </a:r>
            <a:endParaRPr/>
          </a:p>
        </p:txBody>
      </p:sp>
      <p:sp>
        <p:nvSpPr>
          <p:cNvPr id="5" name="Google Shape;376;p17">
            <a:extLst>
              <a:ext uri="{FF2B5EF4-FFF2-40B4-BE49-F238E27FC236}">
                <a16:creationId xmlns:a16="http://schemas.microsoft.com/office/drawing/2014/main" id="{A69D5C83-7418-9BE0-BB7C-37CB6C32D36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700" y="963293"/>
            <a:ext cx="5896621" cy="143116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CA3D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>
                <a:srgbClr val="F2F2F2"/>
              </a:buClr>
              <a:buSzPts val="28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Tailored Care Managers 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brindan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ayuda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personalizada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lesiones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cerebrales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traumáticas</a:t>
            </a:r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accent2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372" r="15964" b="192"/>
          <a:stretch/>
        </p:blipFill>
        <p:spPr>
          <a:xfrm>
            <a:off x="3424083" y="5195"/>
            <a:ext cx="8770146" cy="68844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8" name="Google Shape;398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7464"/>
            <a:ext cx="6832604" cy="6872383"/>
            <a:chOff x="-17971" y="3867"/>
            <a:chExt cx="6832604" cy="6875982"/>
          </a:xfrm>
        </p:grpSpPr>
        <p:sp>
          <p:nvSpPr>
            <p:cNvPr id="399" name="Google Shape;399;p19"/>
            <p:cNvSpPr/>
            <p:nvPr/>
          </p:nvSpPr>
          <p:spPr>
            <a:xfrm>
              <a:off x="-17971" y="3867"/>
              <a:ext cx="5679009" cy="6875982"/>
            </a:xfrm>
            <a:custGeom>
              <a:avLst/>
              <a:gdLst/>
              <a:ahLst/>
              <a:cxnLst/>
              <a:rect l="l" t="t" r="r" b="b"/>
              <a:pathLst>
                <a:path w="2346595" h="2709333" extrusionOk="0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9"/>
            <p:cNvSpPr/>
            <p:nvPr/>
          </p:nvSpPr>
          <p:spPr>
            <a:xfrm flipH="1">
              <a:off x="2267414" y="12390"/>
              <a:ext cx="4547219" cy="6864194"/>
            </a:xfrm>
            <a:prstGeom prst="parallelogram">
              <a:avLst>
                <a:gd name="adj" fmla="val 25000"/>
              </a:avLst>
            </a:pr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01" name="Google Shape;401;p19" descr="Logo for the North Carolina Department of Health and Human Services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297339"/>
            <a:ext cx="1159669" cy="40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584" t="84775" r="-172" b="9894"/>
          <a:stretch/>
        </p:blipFill>
        <p:spPr>
          <a:xfrm>
            <a:off x="698789" y="2558971"/>
            <a:ext cx="4146002" cy="9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94" t="21417" r="8935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4;p17">
            <a:extLst>
              <a:ext uri="{FF2B5EF4-FFF2-40B4-BE49-F238E27FC236}">
                <a16:creationId xmlns:a16="http://schemas.microsoft.com/office/drawing/2014/main" id="{AC72681D-0741-6A40-6BED-ECD8E227D68A}"/>
              </a:ext>
            </a:extLst>
          </p:cNvPr>
          <p:cNvSpPr txBox="1"/>
          <p:nvPr/>
        </p:nvSpPr>
        <p:spPr>
          <a:xfrm>
            <a:off x="698201" y="2946475"/>
            <a:ext cx="5084400" cy="2769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Programas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tratamiento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Grupos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para </a:t>
            </a:r>
            <a:r>
              <a:rPr lang="en-US" sz="2000" err="1">
                <a:solidFill>
                  <a:srgbClr val="FFFFFF"/>
                </a:solidFill>
              </a:rPr>
              <a:t>una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vida</a:t>
            </a:r>
            <a:r>
              <a:rPr lang="en-US" sz="2000">
                <a:solidFill>
                  <a:srgbClr val="FFFFFF"/>
                </a:solidFill>
              </a:rPr>
              <a:t> sobria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Terapeutas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Ayuda </a:t>
            </a:r>
            <a:r>
              <a:rPr lang="en-US" sz="2000" err="1">
                <a:solidFill>
                  <a:srgbClr val="FFFFFF"/>
                </a:solidFill>
              </a:rPr>
              <a:t>después</a:t>
            </a:r>
            <a:r>
              <a:rPr lang="en-US" sz="2000">
                <a:solidFill>
                  <a:srgbClr val="FFFFFF"/>
                </a:solidFill>
              </a:rPr>
              <a:t> del </a:t>
            </a:r>
            <a:r>
              <a:rPr lang="en-US" sz="2000" err="1">
                <a:solidFill>
                  <a:srgbClr val="FFFFFF"/>
                </a:solidFill>
              </a:rPr>
              <a:t>tratamiento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Asesoría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laboral</a:t>
            </a:r>
            <a:r>
              <a:rPr lang="en-US" sz="2000">
                <a:solidFill>
                  <a:srgbClr val="FFFFFF"/>
                </a:solidFill>
              </a:rPr>
              <a:t> </a:t>
            </a:r>
            <a:endParaRPr/>
          </a:p>
        </p:txBody>
      </p:sp>
      <p:sp>
        <p:nvSpPr>
          <p:cNvPr id="5" name="Google Shape;376;p17">
            <a:extLst>
              <a:ext uri="{FF2B5EF4-FFF2-40B4-BE49-F238E27FC236}">
                <a16:creationId xmlns:a16="http://schemas.microsoft.com/office/drawing/2014/main" id="{34C38874-694F-DC56-1A38-8D906D20FAC5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700" y="1031942"/>
            <a:ext cx="5896621" cy="13542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CA3D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Tailored Care Managers 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brindan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ayuda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personalizada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para 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la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recuperación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adicciones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2257" t="-380" r="23982" b="605"/>
          <a:stretch/>
        </p:blipFill>
        <p:spPr>
          <a:xfrm flipH="1">
            <a:off x="5327073" y="-61990"/>
            <a:ext cx="6864000" cy="69399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3" name="Google Shape;413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-39772"/>
            <a:ext cx="6832604" cy="6919619"/>
            <a:chOff x="-17971" y="-43394"/>
            <a:chExt cx="6832604" cy="6923243"/>
          </a:xfrm>
        </p:grpSpPr>
        <p:sp>
          <p:nvSpPr>
            <p:cNvPr id="414" name="Google Shape;414;p20"/>
            <p:cNvSpPr/>
            <p:nvPr/>
          </p:nvSpPr>
          <p:spPr>
            <a:xfrm>
              <a:off x="-17971" y="-39521"/>
              <a:ext cx="5660423" cy="6919370"/>
            </a:xfrm>
            <a:custGeom>
              <a:avLst/>
              <a:gdLst/>
              <a:ahLst/>
              <a:cxnLst/>
              <a:rect l="l" t="t" r="r" b="b"/>
              <a:pathLst>
                <a:path w="2346595" h="2709333" extrusionOk="0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 flipH="1">
              <a:off x="2267414" y="-43394"/>
              <a:ext cx="4547219" cy="6919978"/>
            </a:xfrm>
            <a:prstGeom prst="parallelogram">
              <a:avLst>
                <a:gd name="adj" fmla="val 25000"/>
              </a:avLst>
            </a:prstGeom>
            <a:solidFill>
              <a:srgbClr val="0E243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16" name="Google Shape;416;p20" descr="Logo for the North Carolina Department of Health and Human Services. 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2400" y="6297339"/>
            <a:ext cx="1159669" cy="406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-584" t="84775" r="-172" b="9894"/>
          <a:stretch/>
        </p:blipFill>
        <p:spPr>
          <a:xfrm>
            <a:off x="698789" y="2770504"/>
            <a:ext cx="4146002" cy="9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94" t="21417" r="8935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374;p17">
            <a:extLst>
              <a:ext uri="{FF2B5EF4-FFF2-40B4-BE49-F238E27FC236}">
                <a16:creationId xmlns:a16="http://schemas.microsoft.com/office/drawing/2014/main" id="{747235CF-121B-2B51-410F-D73A51D93A0B}"/>
              </a:ext>
            </a:extLst>
          </p:cNvPr>
          <p:cNvSpPr txBox="1"/>
          <p:nvPr/>
        </p:nvSpPr>
        <p:spPr>
          <a:xfrm>
            <a:off x="698201" y="2946475"/>
            <a:ext cx="5084400" cy="230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Grupos</a:t>
            </a:r>
            <a:r>
              <a:rPr lang="en-US" sz="2000">
                <a:solidFill>
                  <a:srgbClr val="FFFFFF"/>
                </a:solidFill>
              </a:rPr>
              <a:t> de </a:t>
            </a:r>
            <a:r>
              <a:rPr lang="en-US" sz="2000" err="1">
                <a:solidFill>
                  <a:srgbClr val="FFFFFF"/>
                </a:solidFill>
              </a:rPr>
              <a:t>apoyo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Terapeutas</a:t>
            </a:r>
            <a:r>
              <a:rPr lang="en-US" sz="2000">
                <a:solidFill>
                  <a:srgbClr val="FFFFFF"/>
                </a:solidFill>
              </a:rPr>
              <a:t> y </a:t>
            </a:r>
            <a:r>
              <a:rPr lang="en-US" sz="2000" err="1">
                <a:solidFill>
                  <a:srgbClr val="FFFFFF"/>
                </a:solidFill>
              </a:rPr>
              <a:t>psiquiatras</a:t>
            </a:r>
            <a:r>
              <a:rPr lang="en-US" sz="2000">
                <a:solidFill>
                  <a:srgbClr val="FFFFFF"/>
                </a:solidFill>
              </a:rPr>
              <a:t> 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Medicamentos</a:t>
            </a:r>
            <a:r>
              <a:rPr lang="en-US" sz="2000">
                <a:solidFill>
                  <a:srgbClr val="FFFFFF"/>
                </a:solidFill>
              </a:rPr>
              <a:t> con </a:t>
            </a:r>
            <a:r>
              <a:rPr lang="en-US" sz="2000" err="1">
                <a:solidFill>
                  <a:srgbClr val="FFFFFF"/>
                </a:solidFill>
              </a:rPr>
              <a:t>receta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>
                <a:solidFill>
                  <a:srgbClr val="FFFFFF"/>
                </a:solidFill>
              </a:rPr>
              <a:t>Ayuda </a:t>
            </a:r>
            <a:r>
              <a:rPr lang="en-US" sz="2000" err="1">
                <a:solidFill>
                  <a:srgbClr val="FFFFFF"/>
                </a:solidFill>
              </a:rPr>
              <a:t>durante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momentos</a:t>
            </a:r>
            <a:r>
              <a:rPr lang="en-US" sz="2000">
                <a:solidFill>
                  <a:srgbClr val="FFFFFF"/>
                </a:solidFill>
              </a:rPr>
              <a:t> de crisis</a:t>
            </a:r>
          </a:p>
          <a:p>
            <a:pPr marL="342900" indent="-342900">
              <a:lnSpc>
                <a:spcPct val="150000"/>
              </a:lnSpc>
              <a:buClr>
                <a:srgbClr val="FFFFFF"/>
              </a:buClr>
              <a:buSzPts val="2200"/>
              <a:buFont typeface="Arial"/>
              <a:buChar char="•"/>
            </a:pPr>
            <a:r>
              <a:rPr lang="en-US" sz="2000" err="1">
                <a:solidFill>
                  <a:srgbClr val="FFFFFF"/>
                </a:solidFill>
              </a:rPr>
              <a:t>Asesoría</a:t>
            </a:r>
            <a:r>
              <a:rPr lang="en-US" sz="2000">
                <a:solidFill>
                  <a:srgbClr val="FFFFFF"/>
                </a:solidFill>
              </a:rPr>
              <a:t> </a:t>
            </a:r>
            <a:r>
              <a:rPr lang="en-US" sz="2000" err="1">
                <a:solidFill>
                  <a:srgbClr val="FFFFFF"/>
                </a:solidFill>
              </a:rPr>
              <a:t>laboral</a:t>
            </a:r>
            <a:endParaRPr sz="2000" err="1">
              <a:solidFill>
                <a:srgbClr val="FFFFFF"/>
              </a:solidFill>
            </a:endParaRPr>
          </a:p>
        </p:txBody>
      </p:sp>
      <p:sp>
        <p:nvSpPr>
          <p:cNvPr id="5" name="Google Shape;376;p17">
            <a:extLst>
              <a:ext uri="{FF2B5EF4-FFF2-40B4-BE49-F238E27FC236}">
                <a16:creationId xmlns:a16="http://schemas.microsoft.com/office/drawing/2014/main" id="{5323E68C-BC90-7521-4D32-A148C0975C2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95700" y="1265347"/>
            <a:ext cx="5896621" cy="135421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3200"/>
              <a:buFont typeface="Arial"/>
              <a:buNone/>
              <a:defRPr sz="3200" b="1" i="0" u="none" strike="noStrike" cap="none">
                <a:solidFill>
                  <a:srgbClr val="7CA3D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800"/>
              <a:buFont typeface="Arial"/>
              <a:buNone/>
              <a:tabLst/>
              <a:defRPr/>
            </a:pP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Tailored Care Managers 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(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Gestores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cuidados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0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personalizados</a:t>
            </a:r>
            <a:r>
              <a:rPr kumimoji="0" lang="en-US" sz="2200" b="0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)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brindan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ayuda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personalizada</a:t>
            </a:r>
            <a:b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7CA3D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</a:b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para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una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mejor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2200" b="1" i="0" u="none" strike="noStrike" kern="0" cap="none" spc="0" normalizeH="0" baseline="0" noProof="0" err="1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salud</a:t>
            </a:r>
            <a:r>
              <a:rPr kumimoji="0" lang="en-US" sz="2200" b="1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mental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BA8645-A071-5408-37EC-8A50919E4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538" y="-29847"/>
            <a:ext cx="9460462" cy="68977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52CE25-F3E1-B0C0-7B1E-F2E806CD9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302" y="-5817"/>
            <a:ext cx="10797134" cy="6858000"/>
          </a:xfrm>
          <a:prstGeom prst="rect">
            <a:avLst/>
          </a:prstGeom>
          <a:gradFill flip="none" rotWithShape="1">
            <a:gsLst>
              <a:gs pos="89000">
                <a:srgbClr val="0070C0">
                  <a:lumMod val="62000"/>
                  <a:alpha val="7000"/>
                </a:srgbClr>
              </a:gs>
              <a:gs pos="49000">
                <a:srgbClr val="17375E">
                  <a:lumMod val="75630"/>
                  <a:alpha val="83578"/>
                </a:srgbClr>
              </a:gs>
              <a:gs pos="27000">
                <a:schemeClr val="accent3">
                  <a:lumMod val="49756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9119DE-834B-E75F-65DC-BAB32BCA70E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43472" y="3584254"/>
            <a:ext cx="8060687" cy="218000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>
                <a:solidFill>
                  <a:srgbClr val="7CA3DD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Tailored Care Management </a:t>
            </a:r>
            <a:endParaRPr kumimoji="0" 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Tx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kumimoji="0" lang="en-US" sz="32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Gestión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de 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cuidados</a:t>
            </a:r>
            <a:r>
              <a:rPr lang="en-US">
                <a:solidFill>
                  <a:schemeClr val="bg1"/>
                </a:solidFill>
                <a:latin typeface="Arial"/>
                <a:cs typeface="Arial"/>
              </a:rPr>
              <a:t> </a:t>
            </a:r>
            <a:r>
              <a:rPr lang="en-US" err="1">
                <a:solidFill>
                  <a:schemeClr val="bg1"/>
                </a:solidFill>
                <a:latin typeface="Arial"/>
                <a:cs typeface="Arial"/>
              </a:rPr>
              <a:t>personalizados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>
              <a:buClr>
                <a:srgbClr val="000000"/>
              </a:buClr>
              <a:buSzTx/>
              <a:defRPr/>
            </a:pP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schemeClr val="accent3">
                    <a:lumMod val="20000"/>
                    <a:lumOff val="80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Descripción</a:t>
            </a:r>
            <a:r>
              <a:rPr lang="en-US" sz="3600" b="0">
                <a:solidFill>
                  <a:schemeClr val="accent3">
                    <a:lumMod val="20000"/>
                    <a:lumOff val="80000"/>
                  </a:schemeClr>
                </a:solidFill>
                <a:latin typeface="Arial"/>
                <a:cs typeface="Arial"/>
              </a:rPr>
              <a:t> general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20000"/>
                  <a:lumOff val="80000"/>
                </a:schemeClr>
              </a:solidFill>
              <a:effectLst/>
              <a:uLnTx/>
              <a:uFillTx/>
              <a:latin typeface="Arial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7AC1AC46-3901-E135-9698-FA5FFB6B8D0A}"/>
              </a:ext>
            </a:extLst>
          </p:cNvPr>
          <p:cNvSpPr txBox="1">
            <a:spLocks/>
          </p:cNvSpPr>
          <p:nvPr/>
        </p:nvSpPr>
        <p:spPr>
          <a:xfrm>
            <a:off x="547397" y="5888691"/>
            <a:ext cx="4670174" cy="488226"/>
          </a:xfrm>
          <a:prstGeom prst="rect">
            <a:avLst/>
          </a:prstGeom>
        </p:spPr>
        <p:txBody>
          <a:bodyPr lIns="91440" tIns="45720" rIns="91440" bIns="45720" anchor="ctr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400" b="1" i="0" kern="1200" baseline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576263" indent="-2333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Franklin Gothic Medium" panose="020B0603020102020204" pitchFamily="34" charset="0"/>
              <a:buChar char="–"/>
              <a:defRPr sz="24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000" b="1" i="0" kern="1200">
                <a:solidFill>
                  <a:srgbClr val="003B7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 err="1">
                <a:solidFill>
                  <a:srgbClr val="DEECFC"/>
                </a:solidFill>
                <a:latin typeface="Arial"/>
                <a:cs typeface="Arial"/>
              </a:rPr>
              <a:t>Última</a:t>
            </a:r>
            <a:r>
              <a:rPr lang="en-US" b="0">
                <a:solidFill>
                  <a:srgbClr val="DEECFC"/>
                </a:solidFill>
                <a:latin typeface="Arial"/>
                <a:cs typeface="Arial"/>
              </a:rPr>
              <a:t> </a:t>
            </a:r>
            <a:r>
              <a:rPr lang="en-US" b="0" err="1">
                <a:solidFill>
                  <a:srgbClr val="DEECFC"/>
                </a:solidFill>
                <a:latin typeface="Arial"/>
                <a:cs typeface="Arial"/>
              </a:rPr>
              <a:t>actualización</a:t>
            </a:r>
            <a:r>
              <a:rPr lang="en-US" b="0">
                <a:solidFill>
                  <a:srgbClr val="DEECFC"/>
                </a:solidFill>
                <a:latin typeface="Arial"/>
                <a:cs typeface="Arial"/>
              </a:rPr>
              <a:t>: 08/15/2024</a:t>
            </a:r>
            <a:endParaRPr lang="en-US" b="0">
              <a:solidFill>
                <a:srgbClr val="DEECFC"/>
              </a:solidFill>
              <a:latin typeface="Arial"/>
            </a:endParaRPr>
          </a:p>
        </p:txBody>
      </p:sp>
      <p:grpSp>
        <p:nvGrpSpPr>
          <p:cNvPr id="11" name="Group 10" descr="NCDHHS Logotipo en español. ">
            <a:extLst>
              <a:ext uri="{FF2B5EF4-FFF2-40B4-BE49-F238E27FC236}">
                <a16:creationId xmlns:a16="http://schemas.microsoft.com/office/drawing/2014/main" id="{7B04E29E-6EE1-B763-BCC3-42104DA90E96}"/>
              </a:ext>
            </a:extLst>
          </p:cNvPr>
          <p:cNvGrpSpPr/>
          <p:nvPr/>
        </p:nvGrpSpPr>
        <p:grpSpPr>
          <a:xfrm>
            <a:off x="703391" y="746468"/>
            <a:ext cx="3450754" cy="990041"/>
            <a:chOff x="703391" y="746468"/>
            <a:chExt cx="3450754" cy="99004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C6F037D-18F7-279A-13D8-56E6D792E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3370" y="755434"/>
              <a:ext cx="2390775" cy="981075"/>
            </a:xfrm>
            <a:prstGeom prst="rect">
              <a:avLst/>
            </a:prstGeom>
          </p:spPr>
        </p:pic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62D4055C-5C77-ED65-E225-E71244A18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91" y="746468"/>
              <a:ext cx="1009650" cy="9715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2867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os mujeres latinas hablando sobre planes de salud en un espacio escolar. ">
            <a:extLst>
              <a:ext uri="{FF2B5EF4-FFF2-40B4-BE49-F238E27FC236}">
                <a16:creationId xmlns:a16="http://schemas.microsoft.com/office/drawing/2014/main" id="{2F21832D-0B7D-F3E1-B7ED-8F10D38E87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30" t="-296" r="-16871" b="-296"/>
          <a:stretch/>
        </p:blipFill>
        <p:spPr>
          <a:xfrm flipH="1">
            <a:off x="2904358" y="4678"/>
            <a:ext cx="9292503" cy="70013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5D686F4-B453-EC28-6F4B-CDA42C7DE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594" y="7464"/>
            <a:ext cx="7052280" cy="6869120"/>
            <a:chOff x="-17971" y="3867"/>
            <a:chExt cx="7052280" cy="6872717"/>
          </a:xfrm>
        </p:grpSpPr>
        <p:sp>
          <p:nvSpPr>
            <p:cNvPr id="3" name="Freeform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17971" y="3867"/>
              <a:ext cx="5654229" cy="6869784"/>
            </a:xfrm>
            <a:custGeom>
              <a:avLst/>
              <a:gdLst/>
              <a:ahLst/>
              <a:cxnLst/>
              <a:rect l="l" t="t" r="r" b="b"/>
              <a:pathLst>
                <a:path w="2346595" h="2709333">
                  <a:moveTo>
                    <a:pt x="0" y="0"/>
                  </a:moveTo>
                  <a:lnTo>
                    <a:pt x="2346595" y="0"/>
                  </a:lnTo>
                  <a:lnTo>
                    <a:pt x="2346595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E243E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" name="Parallelogram 1">
              <a:extLst>
                <a:ext uri="{FF2B5EF4-FFF2-40B4-BE49-F238E27FC236}">
                  <a16:creationId xmlns:a16="http://schemas.microsoft.com/office/drawing/2014/main" id="{49379B3E-1EAA-094C-B956-629928AFE987}"/>
                </a:ext>
              </a:extLst>
            </p:cNvPr>
            <p:cNvSpPr/>
            <p:nvPr/>
          </p:nvSpPr>
          <p:spPr>
            <a:xfrm flipH="1">
              <a:off x="2487090" y="12390"/>
              <a:ext cx="4547219" cy="6864194"/>
            </a:xfrm>
            <a:prstGeom prst="parallelogram">
              <a:avLst/>
            </a:prstGeom>
            <a:solidFill>
              <a:srgbClr val="0E243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783EC1B-3BE9-C5A6-50CB-9B39EC755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263" t="-18868" r="-20526" b="18868"/>
          <a:stretch/>
        </p:blipFill>
        <p:spPr>
          <a:xfrm rot="16200000">
            <a:off x="9878153" y="4566066"/>
            <a:ext cx="2342954" cy="22810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F38760-F65E-4686-908A-7D3D60FB2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585" t="84775" r="-173" b="9894"/>
          <a:stretch/>
        </p:blipFill>
        <p:spPr>
          <a:xfrm>
            <a:off x="698789" y="2077151"/>
            <a:ext cx="4146002" cy="95467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705055" y="2378135"/>
            <a:ext cx="82248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Tailored Care Management (</a:t>
            </a:r>
            <a:r>
              <a:rPr lang="en-US" sz="2000" err="1">
                <a:solidFill>
                  <a:schemeClr val="bg1"/>
                </a:solidFill>
              </a:rPr>
              <a:t>Gestión</a:t>
            </a:r>
            <a:r>
              <a:rPr lang="en-US" sz="2000">
                <a:solidFill>
                  <a:schemeClr val="bg1"/>
                </a:solidFill>
              </a:rPr>
              <a:t> de 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000" err="1">
                <a:solidFill>
                  <a:schemeClr val="bg1"/>
                </a:solidFill>
              </a:rPr>
              <a:t>cuidados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personalizados</a:t>
            </a:r>
            <a:r>
              <a:rPr lang="en-US" sz="2000">
                <a:solidFill>
                  <a:schemeClr val="bg1"/>
                </a:solidFill>
              </a:rPr>
              <a:t>) es un </a:t>
            </a:r>
            <a:r>
              <a:rPr lang="en-US" sz="2000" b="1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servicio</a:t>
            </a:r>
            <a:endParaRPr lang="en-US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000" b="1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gratuito</a:t>
            </a:r>
            <a:r>
              <a:rPr lang="en-US" sz="2000">
                <a:solidFill>
                  <a:schemeClr val="bg1"/>
                </a:solidFill>
              </a:rPr>
              <a:t> de NC Medicaid. </a:t>
            </a:r>
            <a:endParaRPr lang="en-US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Como </a:t>
            </a:r>
            <a:r>
              <a:rPr lang="en-US" sz="2000" err="1">
                <a:solidFill>
                  <a:schemeClr val="bg1"/>
                </a:solidFill>
              </a:rPr>
              <a:t>parte</a:t>
            </a:r>
            <a:r>
              <a:rPr lang="en-US" sz="2000">
                <a:solidFill>
                  <a:schemeClr val="bg1"/>
                </a:solidFill>
              </a:rPr>
              <a:t> del </a:t>
            </a:r>
            <a:r>
              <a:rPr lang="en-US" sz="2000" err="1">
                <a:solidFill>
                  <a:schemeClr val="bg1"/>
                </a:solidFill>
              </a:rPr>
              <a:t>servico</a:t>
            </a:r>
            <a:r>
              <a:rPr lang="en-US" sz="2000">
                <a:solidFill>
                  <a:schemeClr val="bg1"/>
                </a:solidFill>
              </a:rPr>
              <a:t> se </a:t>
            </a:r>
            <a:r>
              <a:rPr lang="en-US" sz="2000" err="1">
                <a:solidFill>
                  <a:schemeClr val="bg1"/>
                </a:solidFill>
              </a:rPr>
              <a:t>te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brinda</a:t>
            </a:r>
            <a:r>
              <a:rPr lang="en-US" sz="2000">
                <a:solidFill>
                  <a:schemeClr val="bg1"/>
                </a:solidFill>
              </a:rPr>
              <a:t> un </a:t>
            </a:r>
            <a:r>
              <a:rPr lang="en-US" sz="2000" err="1">
                <a:solidFill>
                  <a:schemeClr val="bg1"/>
                </a:solidFill>
              </a:rPr>
              <a:t>experto</a:t>
            </a:r>
            <a:r>
              <a:rPr lang="en-US" sz="2000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que </a:t>
            </a:r>
            <a:r>
              <a:rPr lang="en-US" sz="2000" err="1">
                <a:solidFill>
                  <a:schemeClr val="bg1"/>
                </a:solidFill>
              </a:rPr>
              <a:t>conoce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el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sistema</a:t>
            </a:r>
            <a:r>
              <a:rPr lang="en-US" sz="2000">
                <a:solidFill>
                  <a:schemeClr val="bg1"/>
                </a:solidFill>
              </a:rPr>
              <a:t> de </a:t>
            </a:r>
            <a:r>
              <a:rPr lang="en-US" sz="2000" err="1">
                <a:solidFill>
                  <a:schemeClr val="bg1"/>
                </a:solidFill>
              </a:rPr>
              <a:t>salud</a:t>
            </a:r>
            <a:r>
              <a:rPr lang="en-US" sz="2000">
                <a:solidFill>
                  <a:schemeClr val="bg1"/>
                </a:solidFill>
              </a:rPr>
              <a:t>, un </a:t>
            </a:r>
            <a:r>
              <a:rPr lang="en-US" sz="2000" b="1">
                <a:solidFill>
                  <a:schemeClr val="accent2">
                    <a:lumMod val="20000"/>
                    <a:lumOff val="80000"/>
                  </a:schemeClr>
                </a:solidFill>
              </a:rPr>
              <a:t>Tailored Care </a:t>
            </a:r>
            <a:endParaRPr lang="en-US" b="1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r>
              <a:rPr lang="en-US" sz="2000" b="1">
                <a:solidFill>
                  <a:schemeClr val="accent2">
                    <a:lumMod val="20000"/>
                    <a:lumOff val="80000"/>
                  </a:schemeClr>
                </a:solidFill>
              </a:rPr>
              <a:t>Manager</a:t>
            </a:r>
            <a:r>
              <a:rPr lang="en-US" sz="2000">
                <a:solidFill>
                  <a:schemeClr val="bg1"/>
                </a:solidFill>
              </a:rPr>
              <a:t> (Gestor de </a:t>
            </a:r>
            <a:r>
              <a:rPr lang="en-US" sz="2000" err="1">
                <a:solidFill>
                  <a:schemeClr val="bg1"/>
                </a:solidFill>
              </a:rPr>
              <a:t>cuidado</a:t>
            </a:r>
            <a:r>
              <a:rPr lang="en-US" sz="2000">
                <a:solidFill>
                  <a:schemeClr val="bg1"/>
                </a:solidFill>
              </a:rPr>
              <a:t> </a:t>
            </a:r>
            <a:r>
              <a:rPr lang="en-US" sz="2000" err="1">
                <a:solidFill>
                  <a:schemeClr val="bg1"/>
                </a:solidFill>
              </a:rPr>
              <a:t>personalizados</a:t>
            </a:r>
            <a:r>
              <a:rPr lang="en-US" sz="2000">
                <a:solidFill>
                  <a:schemeClr val="bg1"/>
                </a:solidFill>
              </a:rPr>
              <a:t>).</a:t>
            </a:r>
            <a:endParaRPr lang="en-US">
              <a:solidFill>
                <a:schemeClr val="bg1"/>
              </a:solidFill>
            </a:endParaRPr>
          </a:p>
          <a:p>
            <a:endParaRPr lang="en-US" sz="2000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Este </a:t>
            </a:r>
            <a:r>
              <a:rPr lang="en-US" sz="2000" err="1">
                <a:solidFill>
                  <a:schemeClr val="bg1"/>
                </a:solidFill>
              </a:rPr>
              <a:t>servicio</a:t>
            </a:r>
            <a:r>
              <a:rPr lang="en-US" sz="2000">
                <a:solidFill>
                  <a:schemeClr val="bg1"/>
                </a:solidFill>
              </a:rPr>
              <a:t> es para personas que </a:t>
            </a:r>
            <a:r>
              <a:rPr lang="en-US" sz="2000" err="1">
                <a:solidFill>
                  <a:schemeClr val="bg1"/>
                </a:solidFill>
              </a:rPr>
              <a:t>tienen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una</a:t>
            </a:r>
            <a:r>
              <a:rPr lang="en-US" sz="2000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000" err="1">
                <a:solidFill>
                  <a:schemeClr val="bg1"/>
                </a:solidFill>
              </a:rPr>
              <a:t>enfermedad</a:t>
            </a:r>
            <a:r>
              <a:rPr lang="en-US" sz="2000">
                <a:solidFill>
                  <a:schemeClr val="bg1"/>
                </a:solidFill>
              </a:rPr>
              <a:t> mental grave, un </a:t>
            </a:r>
            <a:r>
              <a:rPr lang="en-US" sz="2000" err="1">
                <a:solidFill>
                  <a:schemeClr val="bg1"/>
                </a:solidFill>
              </a:rPr>
              <a:t>trastorno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severo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por</a:t>
            </a:r>
            <a:r>
              <a:rPr lang="en-US" sz="2000">
                <a:solidFill>
                  <a:schemeClr val="bg1"/>
                </a:solidFill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000" err="1">
                <a:solidFill>
                  <a:schemeClr val="bg1"/>
                </a:solidFill>
              </a:rPr>
              <a:t>uso</a:t>
            </a:r>
            <a:r>
              <a:rPr lang="en-US" sz="2000">
                <a:solidFill>
                  <a:schemeClr val="bg1"/>
                </a:solidFill>
              </a:rPr>
              <a:t> de </a:t>
            </a:r>
            <a:r>
              <a:rPr lang="en-US" sz="2000" err="1">
                <a:solidFill>
                  <a:schemeClr val="bg1"/>
                </a:solidFill>
              </a:rPr>
              <a:t>sustancias</a:t>
            </a:r>
            <a:r>
              <a:rPr lang="en-US" sz="2000">
                <a:solidFill>
                  <a:schemeClr val="bg1"/>
                </a:solidFill>
              </a:rPr>
              <a:t>, </a:t>
            </a:r>
            <a:r>
              <a:rPr lang="en-US" sz="2000" err="1">
                <a:solidFill>
                  <a:schemeClr val="bg1"/>
                </a:solidFill>
              </a:rPr>
              <a:t>una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discapacidad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intelectual</a:t>
            </a:r>
            <a:r>
              <a:rPr lang="en-US" sz="2000">
                <a:solidFill>
                  <a:schemeClr val="bg1"/>
                </a:solidFill>
              </a:rPr>
              <a:t> o 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000">
                <a:solidFill>
                  <a:schemeClr val="bg1"/>
                </a:solidFill>
              </a:rPr>
              <a:t>del </a:t>
            </a:r>
            <a:r>
              <a:rPr lang="en-US" sz="2000" err="1">
                <a:solidFill>
                  <a:schemeClr val="bg1"/>
                </a:solidFill>
              </a:rPr>
              <a:t>desarrollo</a:t>
            </a:r>
            <a:r>
              <a:rPr lang="en-US" sz="2000">
                <a:solidFill>
                  <a:schemeClr val="bg1"/>
                </a:solidFill>
              </a:rPr>
              <a:t>, o </a:t>
            </a:r>
            <a:r>
              <a:rPr lang="en-US" sz="2000" err="1">
                <a:solidFill>
                  <a:schemeClr val="bg1"/>
                </a:solidFill>
              </a:rPr>
              <a:t>una</a:t>
            </a:r>
            <a:r>
              <a:rPr lang="en-US" sz="2000">
                <a:solidFill>
                  <a:schemeClr val="bg1"/>
                </a:solidFill>
              </a:rPr>
              <a:t> </a:t>
            </a:r>
            <a:r>
              <a:rPr lang="en-US" sz="2000" err="1">
                <a:solidFill>
                  <a:schemeClr val="bg1"/>
                </a:solidFill>
              </a:rPr>
              <a:t>lesión</a:t>
            </a:r>
            <a:r>
              <a:rPr lang="en-US" sz="2000">
                <a:solidFill>
                  <a:schemeClr val="bg1"/>
                </a:solidFill>
              </a:rPr>
              <a:t> cerebral </a:t>
            </a:r>
            <a:r>
              <a:rPr lang="en-US" sz="2000" err="1">
                <a:solidFill>
                  <a:schemeClr val="bg1"/>
                </a:solidFill>
              </a:rPr>
              <a:t>traumática</a:t>
            </a:r>
            <a:r>
              <a:rPr lang="en-US" sz="2000">
                <a:solidFill>
                  <a:schemeClr val="bg1"/>
                </a:solidFill>
              </a:rPr>
              <a:t>.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351C54-5048-69B1-D219-ABA6A817BA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594" t="21417" r="8936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</p:spPr>
      </p:pic>
      <p:sp>
        <p:nvSpPr>
          <p:cNvPr id="25" name="TextBox 25"/>
          <p:cNvSpPr txBox="1">
            <a:spLocks noGrp="1"/>
          </p:cNvSpPr>
          <p:nvPr>
            <p:ph type="title" idx="4294967295"/>
          </p:nvPr>
        </p:nvSpPr>
        <p:spPr>
          <a:xfrm>
            <a:off x="695699" y="417416"/>
            <a:ext cx="5688805" cy="158504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defRPr/>
            </a:pP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¿</a:t>
            </a:r>
            <a:r>
              <a:rPr lang="en-US" sz="4000" err="1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Qué</a:t>
            </a: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 es Tailored </a:t>
            </a:r>
            <a:br>
              <a:rPr lang="en-US" sz="4000">
                <a:latin typeface="+mn-lt"/>
                <a:ea typeface="+mn-ea"/>
                <a:cs typeface="+mn-cs"/>
              </a:rPr>
            </a:br>
            <a:r>
              <a:rPr lang="en-US" sz="4000">
                <a:solidFill>
                  <a:schemeClr val="bg1">
                    <a:lumMod val="95000"/>
                  </a:schemeClr>
                </a:solidFill>
                <a:latin typeface="+mn-lt"/>
                <a:ea typeface="+mn-ea"/>
                <a:cs typeface="+mn-cs"/>
              </a:rPr>
              <a:t>Care Management?</a:t>
            </a:r>
            <a:endParaRPr lang="en-US" sz="4000" b="0">
              <a:solidFill>
                <a:schemeClr val="bg1">
                  <a:lumMod val="95000"/>
                </a:schemeClr>
              </a:solidFill>
              <a:latin typeface="+mn-lt"/>
              <a:ea typeface="+mn-ea"/>
            </a:endParaRPr>
          </a:p>
          <a:p>
            <a:pPr>
              <a:lnSpc>
                <a:spcPct val="100000"/>
              </a:lnSpc>
              <a:defRPr/>
            </a:pPr>
            <a:r>
              <a:rPr lang="en-US" sz="23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(</a:t>
            </a:r>
            <a:r>
              <a:rPr lang="en-US" sz="2300" err="1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Gestión</a:t>
            </a:r>
            <a:r>
              <a:rPr lang="en-US" sz="23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2300" err="1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cuidados</a:t>
            </a:r>
            <a:r>
              <a:rPr lang="en-US" sz="23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 </a:t>
            </a:r>
            <a:r>
              <a:rPr lang="en-US" sz="2300" err="1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personalizados</a:t>
            </a:r>
            <a:r>
              <a:rPr lang="en-US" sz="230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  <a:ea typeface="+mn-ea"/>
                <a:cs typeface="+mn-cs"/>
              </a:rPr>
              <a:t>)</a:t>
            </a:r>
            <a:endParaRPr lang="en-US" sz="2300" b="0">
              <a:solidFill>
                <a:schemeClr val="accent2">
                  <a:lumMod val="20000"/>
                  <a:lumOff val="80000"/>
                </a:schemeClr>
              </a:solidFill>
              <a:latin typeface="+mn-lt"/>
              <a:ea typeface="+mn-ea"/>
            </a:endParaRPr>
          </a:p>
        </p:txBody>
      </p:sp>
      <p:grpSp>
        <p:nvGrpSpPr>
          <p:cNvPr id="11" name="Group 10" descr="NCDHHS Logotipo en español. ">
            <a:extLst>
              <a:ext uri="{FF2B5EF4-FFF2-40B4-BE49-F238E27FC236}">
                <a16:creationId xmlns:a16="http://schemas.microsoft.com/office/drawing/2014/main" id="{58507DD5-C01E-6933-B89D-4EBE514E4118}"/>
              </a:ext>
            </a:extLst>
          </p:cNvPr>
          <p:cNvGrpSpPr/>
          <p:nvPr/>
        </p:nvGrpSpPr>
        <p:grpSpPr>
          <a:xfrm>
            <a:off x="252713" y="6285642"/>
            <a:ext cx="1327665" cy="381000"/>
            <a:chOff x="252713" y="6285642"/>
            <a:chExt cx="1327665" cy="381000"/>
          </a:xfrm>
        </p:grpSpPr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1A078D52-F5B1-046D-513D-2680D2EC9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713" y="6286929"/>
              <a:ext cx="390525" cy="37147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1EEDA8C-70ED-068E-F071-49CD182889D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453" y="6285642"/>
              <a:ext cx="923925" cy="381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20528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2490" y="4864"/>
            <a:ext cx="12209341" cy="6876608"/>
          </a:xfrm>
          <a:custGeom>
            <a:avLst/>
            <a:gdLst/>
            <a:ahLst/>
            <a:cxnLst/>
            <a:rect l="l" t="t" r="r" b="b"/>
            <a:pathLst>
              <a:path w="2346595" h="2709333" extrusionOk="0">
                <a:moveTo>
                  <a:pt x="0" y="0"/>
                </a:moveTo>
                <a:lnTo>
                  <a:pt x="2346595" y="0"/>
                </a:lnTo>
                <a:lnTo>
                  <a:pt x="2346595" y="2709333"/>
                </a:lnTo>
                <a:lnTo>
                  <a:pt x="0" y="2709333"/>
                </a:lnTo>
                <a:close/>
              </a:path>
            </a:pathLst>
          </a:custGeom>
          <a:solidFill>
            <a:srgbClr val="0E243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5"/>
          <p:cNvSpPr txBox="1">
            <a:spLocks noGrp="1"/>
          </p:cNvSpPr>
          <p:nvPr>
            <p:ph type="title" idx="4294967295"/>
          </p:nvPr>
        </p:nvSpPr>
        <p:spPr>
          <a:xfrm>
            <a:off x="574286" y="686605"/>
            <a:ext cx="4947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4000"/>
              <a:buFont typeface="Arial"/>
              <a:buNone/>
            </a:pPr>
            <a:r>
              <a:rPr lang="en-US" sz="4000">
                <a:solidFill>
                  <a:srgbClr val="F2F2F2"/>
                </a:solidFill>
              </a:rPr>
              <a:t>¿Cómo funciona</a:t>
            </a:r>
            <a:r>
              <a:rPr lang="en-US" sz="40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>
              <a:solidFill>
                <a:srgbClr val="F2F2F2"/>
              </a:solidFill>
            </a:endParaRPr>
          </a:p>
        </p:txBody>
      </p:sp>
      <p:pic>
        <p:nvPicPr>
          <p:cNvPr id="126" name="Google Shape;126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-584" t="84775" r="-172" b="9894"/>
          <a:stretch/>
        </p:blipFill>
        <p:spPr>
          <a:xfrm>
            <a:off x="506741" y="1384395"/>
            <a:ext cx="4146002" cy="95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785" r="53684" b="52259"/>
          <a:stretch/>
        </p:blipFill>
        <p:spPr>
          <a:xfrm>
            <a:off x="519769" y="1894724"/>
            <a:ext cx="926975" cy="92233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 txBox="1"/>
          <p:nvPr/>
        </p:nvSpPr>
        <p:spPr>
          <a:xfrm>
            <a:off x="1637118" y="1752400"/>
            <a:ext cx="9828000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ECFC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DEECFC"/>
                </a:solidFill>
              </a:rPr>
              <a:t>Es </a:t>
            </a:r>
            <a:r>
              <a:rPr lang="en-US" sz="2800" b="1" err="1">
                <a:solidFill>
                  <a:srgbClr val="DEECFC"/>
                </a:solidFill>
              </a:rPr>
              <a:t>parte</a:t>
            </a:r>
            <a:r>
              <a:rPr lang="en-US" sz="2800" b="1">
                <a:solidFill>
                  <a:srgbClr val="DEECFC"/>
                </a:solidFill>
              </a:rPr>
              <a:t> de </a:t>
            </a:r>
            <a:r>
              <a:rPr lang="en-US" sz="2800" b="1" err="1">
                <a:solidFill>
                  <a:srgbClr val="DEECFC"/>
                </a:solidFill>
              </a:rPr>
              <a:t>tus</a:t>
            </a:r>
            <a:r>
              <a:rPr lang="en-US" sz="2800" b="1">
                <a:solidFill>
                  <a:srgbClr val="DEECFC"/>
                </a:solidFill>
              </a:rPr>
              <a:t> </a:t>
            </a:r>
            <a:r>
              <a:rPr lang="en-US" sz="2800" b="1" err="1">
                <a:solidFill>
                  <a:srgbClr val="DEECFC"/>
                </a:solidFill>
              </a:rPr>
              <a:t>beneficios</a:t>
            </a:r>
            <a:r>
              <a:rPr lang="en-US" sz="2800" b="1">
                <a:solidFill>
                  <a:srgbClr val="DEECFC"/>
                </a:solidFill>
              </a:rPr>
              <a:t> de Medicaid</a:t>
            </a:r>
            <a:endParaRPr sz="2800" b="1" i="0">
              <a:solidFill>
                <a:srgbClr val="DEECF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F2F2F2"/>
              </a:buClr>
              <a:buSzPts val="2000"/>
            </a:pP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Tailored Care Management</a:t>
            </a:r>
            <a:r>
              <a:rPr lang="en-US" sz="1900">
                <a:solidFill>
                  <a:srgbClr val="F2F2F2"/>
                </a:solidFill>
              </a:rPr>
              <a:t> (</a:t>
            </a:r>
            <a:r>
              <a:rPr lang="en-US" sz="1900" err="1">
                <a:solidFill>
                  <a:srgbClr val="F2F2F2"/>
                </a:solidFill>
              </a:rPr>
              <a:t>Gestión</a:t>
            </a:r>
            <a:r>
              <a:rPr lang="en-US" sz="1900">
                <a:solidFill>
                  <a:srgbClr val="F2F2F2"/>
                </a:solidFill>
              </a:rPr>
              <a:t> de </a:t>
            </a:r>
            <a:r>
              <a:rPr lang="en-US" sz="1900" err="1">
                <a:solidFill>
                  <a:srgbClr val="F2F2F2"/>
                </a:solidFill>
              </a:rPr>
              <a:t>cuidados</a:t>
            </a:r>
            <a:r>
              <a:rPr lang="en-US" sz="1900">
                <a:solidFill>
                  <a:srgbClr val="F2F2F2"/>
                </a:solidFill>
              </a:rPr>
              <a:t> </a:t>
            </a:r>
            <a:r>
              <a:rPr lang="en-US" sz="1900" err="1">
                <a:solidFill>
                  <a:srgbClr val="F2F2F2"/>
                </a:solidFill>
              </a:rPr>
              <a:t>personalizados</a:t>
            </a:r>
            <a:r>
              <a:rPr lang="en-US" sz="1900">
                <a:solidFill>
                  <a:srgbClr val="F2F2F2"/>
                </a:solidFill>
              </a:rPr>
              <a:t>) es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>
                <a:solidFill>
                  <a:srgbClr val="F2F2F2"/>
                </a:solidFill>
              </a:rPr>
              <a:t>un </a:t>
            </a:r>
            <a:r>
              <a:rPr lang="en-US" sz="1900" err="1">
                <a:solidFill>
                  <a:srgbClr val="F2F2F2"/>
                </a:solidFill>
              </a:rPr>
              <a:t>servicio</a:t>
            </a:r>
            <a:r>
              <a:rPr lang="en-US" sz="1900">
                <a:solidFill>
                  <a:srgbClr val="F2F2F2"/>
                </a:solidFill>
              </a:rPr>
              <a:t> disponible para </a:t>
            </a:r>
            <a:r>
              <a:rPr lang="en-US" sz="1900" err="1">
                <a:solidFill>
                  <a:srgbClr val="F2F2F2"/>
                </a:solidFill>
              </a:rPr>
              <a:t>miembros</a:t>
            </a:r>
            <a:r>
              <a:rPr lang="en-US" sz="1900">
                <a:solidFill>
                  <a:srgbClr val="F2F2F2"/>
                </a:solidFill>
              </a:rPr>
              <a:t> con Tailored Plans (Planes </a:t>
            </a:r>
            <a:r>
              <a:rPr lang="en-US" sz="1900" err="1">
                <a:solidFill>
                  <a:srgbClr val="F2F2F2"/>
                </a:solidFill>
              </a:rPr>
              <a:t>personalizados</a:t>
            </a:r>
            <a:r>
              <a:rPr lang="en-US" sz="1900">
                <a:solidFill>
                  <a:srgbClr val="F2F2F2"/>
                </a:solidFill>
              </a:rPr>
              <a:t>) y </a:t>
            </a:r>
            <a:r>
              <a:rPr lang="en-US" sz="1900" err="1">
                <a:solidFill>
                  <a:srgbClr val="F2F2F2"/>
                </a:solidFill>
              </a:rPr>
              <a:t>algunas</a:t>
            </a:r>
            <a:r>
              <a:rPr lang="en-US" sz="1900">
                <a:solidFill>
                  <a:srgbClr val="F2F2F2"/>
                </a:solidFill>
              </a:rPr>
              <a:t> personas con NC Medicaid Direct.</a:t>
            </a:r>
            <a:endParaRPr lang="en-US" sz="1900" i="0">
              <a:solidFill>
                <a:srgbClr val="F2F2F2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29" name="Google Shape;129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7686" t="-3622" r="6050" b="56522"/>
          <a:stretch/>
        </p:blipFill>
        <p:spPr>
          <a:xfrm>
            <a:off x="505525" y="3339231"/>
            <a:ext cx="925922" cy="925188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5"/>
          <p:cNvSpPr txBox="1"/>
          <p:nvPr/>
        </p:nvSpPr>
        <p:spPr>
          <a:xfrm>
            <a:off x="1640861" y="3310826"/>
            <a:ext cx="9837948" cy="105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ECFC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DEECFC"/>
                </a:solidFill>
              </a:rPr>
              <a:t>Es </a:t>
            </a:r>
            <a:r>
              <a:rPr lang="en-US" sz="2800" b="1" err="1">
                <a:solidFill>
                  <a:srgbClr val="DEECFC"/>
                </a:solidFill>
              </a:rPr>
              <a:t>gratuito</a:t>
            </a:r>
            <a:r>
              <a:rPr lang="en-US" sz="2800" b="1">
                <a:solidFill>
                  <a:srgbClr val="DEECFC"/>
                </a:solidFill>
              </a:rPr>
              <a:t> y </a:t>
            </a:r>
            <a:r>
              <a:rPr lang="en-US" sz="2800" b="1" err="1">
                <a:solidFill>
                  <a:srgbClr val="DEECFC"/>
                </a:solidFill>
              </a:rPr>
              <a:t>opcional</a:t>
            </a:r>
            <a:r>
              <a:rPr lang="en-US" sz="2800" b="1" i="0">
                <a:solidFill>
                  <a:srgbClr val="DEECFC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800" b="1" i="0">
              <a:solidFill>
                <a:srgbClr val="DEECF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F2F2F2"/>
              </a:buClr>
              <a:buSzPts val="2000"/>
            </a:pP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Tailored Care Management (</a:t>
            </a:r>
            <a:r>
              <a:rPr lang="en-US" sz="1900" b="0" i="0" err="1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Gestión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de </a:t>
            </a:r>
            <a:r>
              <a:rPr lang="en-US" sz="1900" err="1">
                <a:solidFill>
                  <a:srgbClr val="F2F2F2"/>
                </a:solidFill>
              </a:rPr>
              <a:t>cuidados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personalizados</a:t>
            </a:r>
            <a:r>
              <a:rPr lang="en-US" sz="1900">
                <a:solidFill>
                  <a:srgbClr val="F2F2F2"/>
                </a:solidFill>
              </a:rPr>
              <a:t>) son </a:t>
            </a:r>
            <a:r>
              <a:rPr lang="en-US" sz="1900" err="1">
                <a:solidFill>
                  <a:srgbClr val="F2F2F2"/>
                </a:solidFill>
              </a:rPr>
              <a:t>servicios</a:t>
            </a:r>
            <a:r>
              <a:rPr lang="en-US" sz="1900">
                <a:solidFill>
                  <a:srgbClr val="F2F2F2"/>
                </a:solidFill>
              </a:rPr>
              <a:t> </a:t>
            </a:r>
            <a:r>
              <a:rPr lang="en-US" sz="1900" err="1">
                <a:solidFill>
                  <a:srgbClr val="F2F2F2"/>
                </a:solidFill>
              </a:rPr>
              <a:t>gratuitos</a:t>
            </a:r>
            <a:r>
              <a:rPr lang="en-US" sz="1900">
                <a:solidFill>
                  <a:srgbClr val="F2F2F2"/>
                </a:solidFill>
              </a:rPr>
              <a:t>. Es </a:t>
            </a:r>
            <a:r>
              <a:rPr lang="en-US" sz="1900" err="1">
                <a:solidFill>
                  <a:srgbClr val="F2F2F2"/>
                </a:solidFill>
              </a:rPr>
              <a:t>tu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decisión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utilizarlos</a:t>
            </a:r>
            <a:r>
              <a:rPr lang="en-US" sz="1900">
                <a:solidFill>
                  <a:srgbClr val="F2F2F2"/>
                </a:solidFill>
              </a:rPr>
              <a:t> y </a:t>
            </a:r>
            <a:r>
              <a:rPr lang="en-US" sz="1900" err="1">
                <a:solidFill>
                  <a:srgbClr val="F2F2F2"/>
                </a:solidFill>
              </a:rPr>
              <a:t>puedes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cancelarlos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en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cualquier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momento</a:t>
            </a:r>
            <a:r>
              <a:rPr lang="en-US" sz="1900">
                <a:solidFill>
                  <a:srgbClr val="F2F2F2"/>
                </a:solidFill>
              </a:rPr>
              <a:t>.</a:t>
            </a:r>
            <a:endParaRPr sz="1900" b="0" i="0">
              <a:solidFill>
                <a:srgbClr val="F2F2F2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1" name="Google Shape;131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311" t="44795" r="53416" b="8202"/>
          <a:stretch/>
        </p:blipFill>
        <p:spPr>
          <a:xfrm>
            <a:off x="519767" y="4755352"/>
            <a:ext cx="926130" cy="923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5"/>
          <p:cNvSpPr txBox="1"/>
          <p:nvPr/>
        </p:nvSpPr>
        <p:spPr>
          <a:xfrm>
            <a:off x="1630523" y="4581732"/>
            <a:ext cx="9715524" cy="1308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ECFC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DEECFC"/>
                </a:solidFill>
              </a:rPr>
              <a:t>Es </a:t>
            </a:r>
            <a:r>
              <a:rPr lang="en-US" sz="2800" b="1" err="1">
                <a:solidFill>
                  <a:srgbClr val="DEECFC"/>
                </a:solidFill>
              </a:rPr>
              <a:t>ayuda</a:t>
            </a:r>
            <a:r>
              <a:rPr lang="en-US" sz="2800" b="1">
                <a:solidFill>
                  <a:srgbClr val="DEECFC"/>
                </a:solidFill>
              </a:rPr>
              <a:t> </a:t>
            </a:r>
            <a:r>
              <a:rPr lang="en-US" sz="2800" b="1" err="1">
                <a:solidFill>
                  <a:srgbClr val="DEECFC"/>
                </a:solidFill>
              </a:rPr>
              <a:t>personalizada</a:t>
            </a:r>
            <a:r>
              <a:rPr lang="en-US" sz="2800" b="1" i="0">
                <a:solidFill>
                  <a:srgbClr val="DEECFC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800" b="1" i="0">
              <a:solidFill>
                <a:srgbClr val="DEECFC"/>
              </a:solidFill>
              <a:latin typeface="Arial"/>
              <a:ea typeface="Arial"/>
              <a:cs typeface="Arial"/>
              <a:sym typeface="Arial"/>
            </a:endParaRPr>
          </a:p>
          <a:p>
            <a:pPr>
              <a:buClr>
                <a:srgbClr val="F2F2F2"/>
              </a:buClr>
              <a:buSzPts val="2000"/>
            </a:pPr>
            <a:r>
              <a:rPr lang="en-US" sz="1900">
                <a:solidFill>
                  <a:srgbClr val="F2F2F2"/>
                </a:solidFill>
              </a:rPr>
              <a:t>Tu 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Tailored Care Manager (Gestor de </a:t>
            </a:r>
            <a:r>
              <a:rPr lang="en-US" sz="1900" err="1">
                <a:solidFill>
                  <a:srgbClr val="F2F2F2"/>
                </a:solidFill>
              </a:rPr>
              <a:t>cuidados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personalizados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US" sz="1900" err="1">
                <a:solidFill>
                  <a:srgbClr val="F2F2F2"/>
                </a:solidFill>
              </a:rPr>
              <a:t>trabaja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contigo</a:t>
            </a:r>
            <a:r>
              <a:rPr lang="en-US" sz="1900">
                <a:solidFill>
                  <a:srgbClr val="F2F2F2"/>
                </a:solidFill>
              </a:rPr>
              <a:t> para </a:t>
            </a:r>
            <a:r>
              <a:rPr lang="en-US" sz="1900" err="1">
                <a:solidFill>
                  <a:srgbClr val="F2F2F2"/>
                </a:solidFill>
              </a:rPr>
              <a:t>ayudarte</a:t>
            </a:r>
            <a:r>
              <a:rPr lang="en-US" sz="1900">
                <a:solidFill>
                  <a:srgbClr val="F2F2F2"/>
                </a:solidFill>
              </a:rPr>
              <a:t> a </a:t>
            </a:r>
            <a:r>
              <a:rPr lang="en-US" sz="1900" err="1">
                <a:solidFill>
                  <a:srgbClr val="F2F2F2"/>
                </a:solidFill>
              </a:rPr>
              <a:t>navegar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por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el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sistema</a:t>
            </a:r>
            <a:r>
              <a:rPr lang="en-US" sz="1900">
                <a:solidFill>
                  <a:srgbClr val="F2F2F2"/>
                </a:solidFill>
              </a:rPr>
              <a:t> de </a:t>
            </a:r>
            <a:r>
              <a:rPr lang="en-US" sz="1900" err="1">
                <a:solidFill>
                  <a:srgbClr val="F2F2F2"/>
                </a:solidFill>
              </a:rPr>
              <a:t>salud</a:t>
            </a:r>
            <a:r>
              <a:rPr lang="en-US" sz="1900">
                <a:solidFill>
                  <a:srgbClr val="F2F2F2"/>
                </a:solidFill>
              </a:rPr>
              <a:t> y </a:t>
            </a:r>
            <a:r>
              <a:rPr lang="en-US" sz="1900" err="1">
                <a:solidFill>
                  <a:srgbClr val="F2F2F2"/>
                </a:solidFill>
              </a:rPr>
              <a:t>manejar</a:t>
            </a:r>
            <a:r>
              <a:rPr lang="en-US" sz="1900">
                <a:solidFill>
                  <a:srgbClr val="F2F2F2"/>
                </a:solidFill>
              </a:rPr>
              <a:t> </a:t>
            </a:r>
            <a:r>
              <a:rPr lang="en-US" sz="1900" err="1">
                <a:solidFill>
                  <a:srgbClr val="F2F2F2"/>
                </a:solidFill>
              </a:rPr>
              <a:t>condiciones</a:t>
            </a:r>
            <a:r>
              <a:rPr lang="en-US" sz="1900">
                <a:solidFill>
                  <a:srgbClr val="F2F2F2"/>
                </a:solidFill>
              </a:rPr>
              <a:t> </a:t>
            </a:r>
            <a:r>
              <a:rPr lang="en-US" sz="1900" err="1">
                <a:solidFill>
                  <a:srgbClr val="F2F2F2"/>
                </a:solidFill>
              </a:rPr>
              <a:t>médicas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difíciles</a:t>
            </a:r>
            <a:r>
              <a:rPr lang="en-US" sz="19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r>
              <a:rPr lang="en-US" sz="1900" err="1">
                <a:solidFill>
                  <a:srgbClr val="F2F2F2"/>
                </a:solidFill>
              </a:rPr>
              <a:t>También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pueden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ayudar</a:t>
            </a:r>
            <a:r>
              <a:rPr lang="en-US" sz="1900">
                <a:solidFill>
                  <a:srgbClr val="F2F2F2"/>
                </a:solidFill>
              </a:rPr>
              <a:t> con </a:t>
            </a:r>
            <a:r>
              <a:rPr lang="en-US" sz="1900" err="1">
                <a:solidFill>
                  <a:srgbClr val="F2F2F2"/>
                </a:solidFill>
              </a:rPr>
              <a:t>necesidades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básicas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como</a:t>
            </a:r>
            <a:r>
              <a:rPr lang="en-US" sz="1900">
                <a:solidFill>
                  <a:srgbClr val="F2F2F2"/>
                </a:solidFill>
              </a:rPr>
              <a:t> </a:t>
            </a:r>
            <a:r>
              <a:rPr lang="en-US" sz="1900" err="1">
                <a:solidFill>
                  <a:srgbClr val="F2F2F2"/>
                </a:solidFill>
              </a:rPr>
              <a:t>alimentos</a:t>
            </a:r>
            <a:r>
              <a:rPr lang="en-US" sz="1900">
                <a:solidFill>
                  <a:srgbClr val="F2F2F2"/>
                </a:solidFill>
              </a:rPr>
              <a:t> y </a:t>
            </a:r>
            <a:r>
              <a:rPr lang="en-US" sz="1900" err="1">
                <a:solidFill>
                  <a:srgbClr val="F2F2F2"/>
                </a:solidFill>
              </a:rPr>
              <a:t>transporte</a:t>
            </a:r>
            <a:r>
              <a:rPr lang="en-US" sz="1900">
                <a:solidFill>
                  <a:srgbClr val="F2F2F2"/>
                </a:solidFill>
              </a:rPr>
              <a:t>.</a:t>
            </a:r>
            <a:endParaRPr sz="1900" b="1" i="0">
              <a:solidFill>
                <a:srgbClr val="7CA3DD"/>
              </a:solidFill>
              <a:latin typeface="Arial"/>
              <a:ea typeface="Arial"/>
              <a:cs typeface="Arial"/>
            </a:endParaRPr>
          </a:p>
        </p:txBody>
      </p:sp>
      <p:pic>
        <p:nvPicPr>
          <p:cNvPr id="134" name="Google Shape;134;p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62594" t="21417" r="8935" b="42255"/>
          <a:stretch/>
        </p:blipFill>
        <p:spPr>
          <a:xfrm rot="5400000">
            <a:off x="148007" y="-141719"/>
            <a:ext cx="1333348" cy="16449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 descr="NCDHHS Logotipo en español. ">
            <a:extLst>
              <a:ext uri="{FF2B5EF4-FFF2-40B4-BE49-F238E27FC236}">
                <a16:creationId xmlns:a16="http://schemas.microsoft.com/office/drawing/2014/main" id="{5818E57F-D45B-BD8C-E499-BC97BC53BE13}"/>
              </a:ext>
            </a:extLst>
          </p:cNvPr>
          <p:cNvGrpSpPr/>
          <p:nvPr/>
        </p:nvGrpSpPr>
        <p:grpSpPr>
          <a:xfrm>
            <a:off x="252713" y="6285642"/>
            <a:ext cx="1327665" cy="381000"/>
            <a:chOff x="252713" y="6285642"/>
            <a:chExt cx="1327665" cy="381000"/>
          </a:xfrm>
        </p:grpSpPr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20B8AE47-E768-FA03-A8B5-6E303B9B43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2713" y="6286929"/>
              <a:ext cx="390525" cy="37147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4009D5A-52D3-A21A-9238-331238DAE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6453" y="6285642"/>
              <a:ext cx="923925" cy="381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806"/>
            <a:ext cx="12191996" cy="1478804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7"/>
          <p:cNvSpPr txBox="1">
            <a:spLocks noGrp="1"/>
          </p:cNvSpPr>
          <p:nvPr>
            <p:ph type="title" idx="4294967295"/>
          </p:nvPr>
        </p:nvSpPr>
        <p:spPr>
          <a:xfrm>
            <a:off x="665260" y="463581"/>
            <a:ext cx="49064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  <a:buSzPts val="4000"/>
            </a:pPr>
            <a:r>
              <a:rPr lang="en-US" sz="4000" err="1">
                <a:solidFill>
                  <a:schemeClr val="lt1"/>
                </a:solidFill>
              </a:rPr>
              <a:t>Elegibilidad</a:t>
            </a:r>
            <a:endParaRPr lang="en-US" err="1">
              <a:solidFill>
                <a:schemeClr val="lt1"/>
              </a:solidFill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567238" y="1716560"/>
            <a:ext cx="11626689" cy="1061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100" err="1">
                <a:solidFill>
                  <a:schemeClr val="dk1"/>
                </a:solidFill>
              </a:rPr>
              <a:t>Miembros</a:t>
            </a:r>
            <a:r>
              <a:rPr lang="en-US" sz="2100">
                <a:solidFill>
                  <a:schemeClr val="dk1"/>
                </a:solidFill>
              </a:rPr>
              <a:t> con un Tailored Plan (Plan </a:t>
            </a:r>
            <a:r>
              <a:rPr lang="en-US" sz="2100" err="1">
                <a:solidFill>
                  <a:schemeClr val="dk1"/>
                </a:solidFill>
              </a:rPr>
              <a:t>personalizado</a:t>
            </a:r>
            <a:r>
              <a:rPr lang="en-US" sz="2100">
                <a:solidFill>
                  <a:schemeClr val="dk1"/>
                </a:solidFill>
              </a:rPr>
              <a:t>) y </a:t>
            </a:r>
            <a:r>
              <a:rPr lang="en-US" sz="2100" err="1">
                <a:solidFill>
                  <a:schemeClr val="dk1"/>
                </a:solidFill>
              </a:rPr>
              <a:t>algunas</a:t>
            </a:r>
            <a:r>
              <a:rPr lang="en-US" sz="2100">
                <a:solidFill>
                  <a:schemeClr val="dk1"/>
                </a:solidFill>
              </a:rPr>
              <a:t> personas con </a:t>
            </a:r>
            <a:r>
              <a:rPr lang="en-US" sz="2100" b="1">
                <a:solidFill>
                  <a:schemeClr val="dk1"/>
                </a:solidFill>
              </a:rPr>
              <a:t>NC Medicaid Direct</a:t>
            </a:r>
            <a:r>
              <a:rPr lang="en-US" sz="2100">
                <a:solidFill>
                  <a:schemeClr val="dk1"/>
                </a:solidFill>
              </a:rPr>
              <a:t> </a:t>
            </a:r>
            <a:r>
              <a:rPr lang="en-US" sz="2100" err="1">
                <a:solidFill>
                  <a:schemeClr val="dk1"/>
                </a:solidFill>
              </a:rPr>
              <a:t>pueden</a:t>
            </a:r>
            <a:r>
              <a:rPr lang="en-US" sz="2100">
                <a:solidFill>
                  <a:schemeClr val="dk1"/>
                </a:solidFill>
              </a:rPr>
              <a:t> </a:t>
            </a:r>
            <a:r>
              <a:rPr lang="en-US" sz="2100" err="1">
                <a:solidFill>
                  <a:schemeClr val="dk1"/>
                </a:solidFill>
              </a:rPr>
              <a:t>calificar</a:t>
            </a:r>
            <a:r>
              <a:rPr lang="en-US" sz="2100">
                <a:solidFill>
                  <a:schemeClr val="dk1"/>
                </a:solidFill>
              </a:rPr>
              <a:t> para Tailored Care Management (</a:t>
            </a:r>
            <a:r>
              <a:rPr lang="en-US" sz="2100" err="1">
                <a:solidFill>
                  <a:schemeClr val="dk1"/>
                </a:solidFill>
              </a:rPr>
              <a:t>Gestión</a:t>
            </a:r>
            <a:r>
              <a:rPr lang="en-US" sz="2100">
                <a:solidFill>
                  <a:schemeClr val="dk1"/>
                </a:solidFill>
              </a:rPr>
              <a:t> de </a:t>
            </a:r>
            <a:r>
              <a:rPr lang="en-US" sz="2100" err="1">
                <a:solidFill>
                  <a:schemeClr val="dk1"/>
                </a:solidFill>
              </a:rPr>
              <a:t>cuidados</a:t>
            </a:r>
            <a:r>
              <a:rPr lang="en-US" sz="2100">
                <a:solidFill>
                  <a:schemeClr val="dk1"/>
                </a:solidFill>
              </a:rPr>
              <a:t> </a:t>
            </a:r>
            <a:r>
              <a:rPr lang="en-US" sz="2100" err="1">
                <a:solidFill>
                  <a:schemeClr val="dk1"/>
                </a:solidFill>
              </a:rPr>
              <a:t>personalizados</a:t>
            </a:r>
            <a:r>
              <a:rPr lang="en-US" sz="2100">
                <a:solidFill>
                  <a:schemeClr val="dk1"/>
                </a:solidFill>
              </a:rPr>
              <a:t>).</a:t>
            </a:r>
          </a:p>
          <a:p>
            <a:r>
              <a:rPr lang="en-US" sz="2100" b="1">
                <a:solidFill>
                  <a:schemeClr val="dk1"/>
                </a:solidFill>
              </a:rPr>
              <a:t>Eso </a:t>
            </a:r>
            <a:r>
              <a:rPr lang="en-US" sz="2100" b="1" err="1">
                <a:solidFill>
                  <a:schemeClr val="dk1"/>
                </a:solidFill>
              </a:rPr>
              <a:t>significa</a:t>
            </a:r>
            <a:r>
              <a:rPr lang="en-US" sz="2100" b="1">
                <a:solidFill>
                  <a:schemeClr val="dk1"/>
                </a:solidFill>
              </a:rPr>
              <a:t> que </a:t>
            </a:r>
            <a:r>
              <a:rPr lang="en-US" sz="2100" b="1" err="1">
                <a:solidFill>
                  <a:schemeClr val="dk1"/>
                </a:solidFill>
              </a:rPr>
              <a:t>tu</a:t>
            </a:r>
            <a:r>
              <a:rPr lang="en-US" sz="2100" b="1">
                <a:solidFill>
                  <a:schemeClr val="dk1"/>
                </a:solidFill>
              </a:rPr>
              <a:t> </a:t>
            </a:r>
            <a:r>
              <a:rPr lang="en-US" sz="2100" b="1" err="1">
                <a:solidFill>
                  <a:schemeClr val="dk1"/>
                </a:solidFill>
              </a:rPr>
              <a:t>tarjeta</a:t>
            </a:r>
            <a:r>
              <a:rPr lang="en-US" sz="2100" b="1">
                <a:solidFill>
                  <a:schemeClr val="dk1"/>
                </a:solidFill>
              </a:rPr>
              <a:t> de </a:t>
            </a:r>
            <a:r>
              <a:rPr lang="en-US" sz="2100" b="1" err="1">
                <a:solidFill>
                  <a:schemeClr val="dk1"/>
                </a:solidFill>
              </a:rPr>
              <a:t>identificación</a:t>
            </a:r>
            <a:r>
              <a:rPr lang="en-US" sz="2100" b="1">
                <a:solidFill>
                  <a:schemeClr val="dk1"/>
                </a:solidFill>
              </a:rPr>
              <a:t> </a:t>
            </a:r>
            <a:r>
              <a:rPr lang="en-US" sz="2100" b="1" err="1">
                <a:solidFill>
                  <a:schemeClr val="dk1"/>
                </a:solidFill>
              </a:rPr>
              <a:t>debe</a:t>
            </a:r>
            <a:r>
              <a:rPr lang="en-US" sz="2100" b="1">
                <a:solidFill>
                  <a:schemeClr val="dk1"/>
                </a:solidFill>
              </a:rPr>
              <a:t> </a:t>
            </a:r>
            <a:r>
              <a:rPr lang="en-US" sz="2100" b="1" err="1">
                <a:solidFill>
                  <a:schemeClr val="dk1"/>
                </a:solidFill>
              </a:rPr>
              <a:t>tener</a:t>
            </a:r>
            <a:r>
              <a:rPr lang="en-US" sz="2100" b="1">
                <a:solidFill>
                  <a:schemeClr val="dk1"/>
                </a:solidFill>
              </a:rPr>
              <a:t> </a:t>
            </a:r>
            <a:r>
              <a:rPr lang="en-US" sz="2100" b="1" err="1">
                <a:solidFill>
                  <a:schemeClr val="dk1"/>
                </a:solidFill>
              </a:rPr>
              <a:t>una</a:t>
            </a:r>
            <a:r>
              <a:rPr lang="en-US" sz="2100" b="1">
                <a:solidFill>
                  <a:schemeClr val="dk1"/>
                </a:solidFill>
              </a:rPr>
              <a:t> de </a:t>
            </a:r>
            <a:r>
              <a:rPr lang="en-US" sz="2100" b="1" err="1">
                <a:solidFill>
                  <a:schemeClr val="dk1"/>
                </a:solidFill>
              </a:rPr>
              <a:t>estas</a:t>
            </a:r>
            <a:r>
              <a:rPr lang="en-US" sz="2100" b="1">
                <a:solidFill>
                  <a:schemeClr val="dk1"/>
                </a:solidFill>
              </a:rPr>
              <a:t> </a:t>
            </a:r>
            <a:r>
              <a:rPr lang="en-US" sz="2100" b="1" err="1">
                <a:solidFill>
                  <a:schemeClr val="dk1"/>
                </a:solidFill>
              </a:rPr>
              <a:t>compañías</a:t>
            </a:r>
            <a:r>
              <a:rPr lang="en-US" sz="2100" b="1">
                <a:solidFill>
                  <a:schemeClr val="dk1"/>
                </a:solidFill>
              </a:rPr>
              <a:t>:</a:t>
            </a:r>
            <a:r>
              <a:rPr lang="en-US" sz="21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lang="en-US" sz="2100" b="1">
              <a:solidFill>
                <a:schemeClr val="dk1"/>
              </a:solidFill>
            </a:endParaRPr>
          </a:p>
        </p:txBody>
      </p:sp>
      <p:grpSp>
        <p:nvGrpSpPr>
          <p:cNvPr id="161" name="Google Shape;161;p7" descr="Logotipos de los nombres de proveedores de servicios de Tailored Care Management. "/>
          <p:cNvGrpSpPr/>
          <p:nvPr/>
        </p:nvGrpSpPr>
        <p:grpSpPr>
          <a:xfrm>
            <a:off x="438040" y="3073145"/>
            <a:ext cx="11456348" cy="2840073"/>
            <a:chOff x="265976" y="3233584"/>
            <a:chExt cx="11456348" cy="2840073"/>
          </a:xfrm>
        </p:grpSpPr>
        <p:pic>
          <p:nvPicPr>
            <p:cNvPr id="162" name="Google Shape;162;p7"/>
            <p:cNvPicPr preferRelativeResize="0"/>
            <p:nvPr/>
          </p:nvPicPr>
          <p:blipFill rotWithShape="1">
            <a:blip r:embed="rId3">
              <a:alphaModFix/>
            </a:blip>
            <a:srcRect l="2297" t="3030" r="53110" b="62823"/>
            <a:stretch/>
          </p:blipFill>
          <p:spPr>
            <a:xfrm>
              <a:off x="8856911" y="3233585"/>
              <a:ext cx="2865413" cy="2840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" name="Google Shape;163;p7"/>
            <p:cNvPicPr preferRelativeResize="0"/>
            <p:nvPr/>
          </p:nvPicPr>
          <p:blipFill rotWithShape="1">
            <a:blip r:embed="rId3">
              <a:alphaModFix/>
            </a:blip>
            <a:srcRect l="2297" t="3030" r="53110" b="62823"/>
            <a:stretch/>
          </p:blipFill>
          <p:spPr>
            <a:xfrm>
              <a:off x="5987121" y="3233585"/>
              <a:ext cx="2865413" cy="2840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4" name="Google Shape;164;p7"/>
            <p:cNvPicPr preferRelativeResize="0"/>
            <p:nvPr/>
          </p:nvPicPr>
          <p:blipFill rotWithShape="1">
            <a:blip r:embed="rId3">
              <a:alphaModFix/>
            </a:blip>
            <a:srcRect l="2297" t="3030" r="53110" b="62823"/>
            <a:stretch/>
          </p:blipFill>
          <p:spPr>
            <a:xfrm>
              <a:off x="3117330" y="3233584"/>
              <a:ext cx="2865413" cy="28400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7"/>
            <p:cNvPicPr preferRelativeResize="0"/>
            <p:nvPr/>
          </p:nvPicPr>
          <p:blipFill rotWithShape="1">
            <a:blip r:embed="rId3">
              <a:alphaModFix/>
            </a:blip>
            <a:srcRect l="2297" t="3030" r="53110" b="62823"/>
            <a:stretch/>
          </p:blipFill>
          <p:spPr>
            <a:xfrm>
              <a:off x="265976" y="3233585"/>
              <a:ext cx="2865413" cy="284007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6" name="Google Shape;166;p7" descr="Logo for Alliance Health"/>
            <p:cNvSpPr/>
            <p:nvPr/>
          </p:nvSpPr>
          <p:spPr>
            <a:xfrm>
              <a:off x="654368" y="3949129"/>
              <a:ext cx="1992295" cy="1408314"/>
            </a:xfrm>
            <a:custGeom>
              <a:avLst/>
              <a:gdLst/>
              <a:ahLst/>
              <a:cxnLst/>
              <a:rect l="l" t="t" r="r" b="b"/>
              <a:pathLst>
                <a:path w="2988442" h="2112471" extrusionOk="0">
                  <a:moveTo>
                    <a:pt x="0" y="0"/>
                  </a:moveTo>
                  <a:lnTo>
                    <a:pt x="2988442" y="0"/>
                  </a:lnTo>
                  <a:lnTo>
                    <a:pt x="2988442" y="2112471"/>
                  </a:lnTo>
                  <a:lnTo>
                    <a:pt x="0" y="2112471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t="-19137" b="-2232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7" descr="Logo for Partners"/>
            <p:cNvSpPr/>
            <p:nvPr/>
          </p:nvSpPr>
          <p:spPr>
            <a:xfrm>
              <a:off x="3420957" y="3564193"/>
              <a:ext cx="2314363" cy="1874424"/>
            </a:xfrm>
            <a:custGeom>
              <a:avLst/>
              <a:gdLst/>
              <a:ahLst/>
              <a:cxnLst/>
              <a:rect l="l" t="t" r="r" b="b"/>
              <a:pathLst>
                <a:path w="3471545" h="2811636" extrusionOk="0">
                  <a:moveTo>
                    <a:pt x="0" y="0"/>
                  </a:moveTo>
                  <a:lnTo>
                    <a:pt x="3471545" y="0"/>
                  </a:lnTo>
                  <a:lnTo>
                    <a:pt x="3471545" y="2811636"/>
                  </a:lnTo>
                  <a:lnTo>
                    <a:pt x="0" y="28116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7" descr="Logo for Trillium Health Resources"/>
            <p:cNvSpPr/>
            <p:nvPr/>
          </p:nvSpPr>
          <p:spPr>
            <a:xfrm>
              <a:off x="6753856" y="4727634"/>
              <a:ext cx="1347546" cy="707263"/>
            </a:xfrm>
            <a:custGeom>
              <a:avLst/>
              <a:gdLst/>
              <a:ahLst/>
              <a:cxnLst/>
              <a:rect l="l" t="t" r="r" b="b"/>
              <a:pathLst>
                <a:path w="2021319" h="1060895" extrusionOk="0">
                  <a:moveTo>
                    <a:pt x="0" y="0"/>
                  </a:moveTo>
                  <a:lnTo>
                    <a:pt x="2021320" y="0"/>
                  </a:lnTo>
                  <a:lnTo>
                    <a:pt x="2021320" y="1060895"/>
                  </a:lnTo>
                  <a:lnTo>
                    <a:pt x="0" y="1060895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l="-58672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7" descr="Icon for Trillium"/>
            <p:cNvSpPr/>
            <p:nvPr/>
          </p:nvSpPr>
          <p:spPr>
            <a:xfrm>
              <a:off x="6934161" y="3780856"/>
              <a:ext cx="970468" cy="873488"/>
            </a:xfrm>
            <a:custGeom>
              <a:avLst/>
              <a:gdLst/>
              <a:ahLst/>
              <a:cxnLst/>
              <a:rect l="l" t="t" r="r" b="b"/>
              <a:pathLst>
                <a:path w="1455702" h="1310232" extrusionOk="0">
                  <a:moveTo>
                    <a:pt x="0" y="0"/>
                  </a:moveTo>
                  <a:lnTo>
                    <a:pt x="1455702" y="0"/>
                  </a:lnTo>
                  <a:lnTo>
                    <a:pt x="1455702" y="1310232"/>
                  </a:lnTo>
                  <a:lnTo>
                    <a:pt x="0" y="1310232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t="-1026" r="-177700" b="-1026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7" descr="Logo for Vaya Health"/>
            <p:cNvSpPr/>
            <p:nvPr/>
          </p:nvSpPr>
          <p:spPr>
            <a:xfrm>
              <a:off x="9194780" y="3960308"/>
              <a:ext cx="2097566" cy="1214380"/>
            </a:xfrm>
            <a:custGeom>
              <a:avLst/>
              <a:gdLst/>
              <a:ahLst/>
              <a:cxnLst/>
              <a:rect l="l" t="t" r="r" b="b"/>
              <a:pathLst>
                <a:path w="3607234" h="1959836" extrusionOk="0">
                  <a:moveTo>
                    <a:pt x="0" y="0"/>
                  </a:moveTo>
                  <a:lnTo>
                    <a:pt x="3607233" y="0"/>
                  </a:lnTo>
                  <a:lnTo>
                    <a:pt x="3607233" y="1959836"/>
                  </a:lnTo>
                  <a:lnTo>
                    <a:pt x="0" y="195983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r="-4125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 descr="NCDHHS logotipo en español. ">
            <a:extLst>
              <a:ext uri="{FF2B5EF4-FFF2-40B4-BE49-F238E27FC236}">
                <a16:creationId xmlns:a16="http://schemas.microsoft.com/office/drawing/2014/main" id="{12891C8B-623A-615D-F1B5-11CB5723E1B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9399" y="6229351"/>
            <a:ext cx="1533525" cy="495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806"/>
            <a:ext cx="12191996" cy="1478804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 txBox="1">
            <a:spLocks noGrp="1"/>
          </p:cNvSpPr>
          <p:nvPr>
            <p:ph type="title" idx="4294967295"/>
          </p:nvPr>
        </p:nvSpPr>
        <p:spPr>
          <a:xfrm>
            <a:off x="679114" y="463581"/>
            <a:ext cx="800292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err="1">
                <a:solidFill>
                  <a:schemeClr val="lt1"/>
                </a:solidFill>
              </a:rPr>
              <a:t>Elegibilidad</a:t>
            </a:r>
            <a:r>
              <a:rPr lang="en-US" sz="4000">
                <a:solidFill>
                  <a:schemeClr val="lt1"/>
                </a:solidFill>
              </a:rPr>
              <a:t> </a:t>
            </a:r>
            <a:r>
              <a:rPr lang="en-US" sz="2400" b="0" i="1">
                <a:solidFill>
                  <a:schemeClr val="lt1"/>
                </a:solidFill>
              </a:rPr>
              <a:t>(</a:t>
            </a:r>
            <a:r>
              <a:rPr lang="en-US" sz="2400" b="0" i="1" err="1">
                <a:solidFill>
                  <a:schemeClr val="lt1"/>
                </a:solidFill>
              </a:rPr>
              <a:t>continuación</a:t>
            </a:r>
            <a:r>
              <a:rPr lang="en-US" sz="2400" b="0" i="1">
                <a:solidFill>
                  <a:schemeClr val="lt1"/>
                </a:solidFill>
              </a:rPr>
              <a:t>)</a:t>
            </a:r>
          </a:p>
        </p:txBody>
      </p:sp>
      <p:sp>
        <p:nvSpPr>
          <p:cNvPr id="180" name="Google Shape;180;p8"/>
          <p:cNvSpPr txBox="1"/>
          <p:nvPr/>
        </p:nvSpPr>
        <p:spPr>
          <a:xfrm>
            <a:off x="692471" y="1759615"/>
            <a:ext cx="112067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200"/>
              <a:t>Personas con NC Medicaid y </a:t>
            </a:r>
            <a:r>
              <a:rPr lang="en-US" sz="2200" err="1"/>
              <a:t>estas</a:t>
            </a:r>
            <a:r>
              <a:rPr lang="en-US" sz="2200"/>
              <a:t> </a:t>
            </a:r>
            <a:r>
              <a:rPr lang="en-US" sz="2200" err="1"/>
              <a:t>condiciones</a:t>
            </a:r>
            <a:r>
              <a:rPr lang="en-US" sz="2200"/>
              <a:t> </a:t>
            </a:r>
            <a:r>
              <a:rPr lang="en-US" sz="2200" err="1"/>
              <a:t>también</a:t>
            </a:r>
            <a:r>
              <a:rPr lang="en-US" sz="2200"/>
              <a:t> </a:t>
            </a:r>
            <a:r>
              <a:rPr lang="en-US" sz="2200" err="1"/>
              <a:t>califican</a:t>
            </a:r>
            <a:r>
              <a:rPr lang="en-US" sz="2200"/>
              <a:t> para </a:t>
            </a:r>
            <a:r>
              <a:rPr lang="en-US" sz="2200" err="1"/>
              <a:t>servicios</a:t>
            </a:r>
            <a:r>
              <a:rPr lang="en-US" sz="2200"/>
              <a:t> de Tailored Care Management (</a:t>
            </a:r>
            <a:r>
              <a:rPr lang="en-US" sz="2200" err="1"/>
              <a:t>Gestión</a:t>
            </a:r>
            <a:r>
              <a:rPr lang="en-US" sz="2200"/>
              <a:t> de </a:t>
            </a:r>
            <a:r>
              <a:rPr lang="en-US" sz="2200" err="1"/>
              <a:t>cuidados</a:t>
            </a:r>
            <a:r>
              <a:rPr lang="en-US" sz="2200"/>
              <a:t> </a:t>
            </a:r>
            <a:r>
              <a:rPr lang="en-US" sz="2200" err="1"/>
              <a:t>personalizados</a:t>
            </a:r>
            <a:r>
              <a:rPr lang="en-US" sz="2200"/>
              <a:t>):</a:t>
            </a: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A6E1F407-BB0F-EB61-A1DD-6923594427B2}"/>
              </a:ext>
            </a:extLst>
          </p:cNvPr>
          <p:cNvSpPr txBox="1"/>
          <p:nvPr/>
        </p:nvSpPr>
        <p:spPr>
          <a:xfrm>
            <a:off x="561278" y="5517376"/>
            <a:ext cx="271842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Como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esquizofrenia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,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trastorno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bipolar y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depresión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.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3" name="TextBox 19">
            <a:extLst>
              <a:ext uri="{FF2B5EF4-FFF2-40B4-BE49-F238E27FC236}">
                <a16:creationId xmlns:a16="http://schemas.microsoft.com/office/drawing/2014/main" id="{25D809C1-785A-E128-0345-C548D7AD7E2B}"/>
              </a:ext>
            </a:extLst>
          </p:cNvPr>
          <p:cNvSpPr txBox="1"/>
          <p:nvPr/>
        </p:nvSpPr>
        <p:spPr>
          <a:xfrm>
            <a:off x="6161668" y="5517375"/>
            <a:ext cx="3009590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Como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síndrome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de Down,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autismo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y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síndrome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de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alcoholismo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fetal.</a:t>
            </a:r>
            <a:endParaRPr lang="en-US">
              <a:ea typeface="+mn-lt"/>
              <a:cs typeface="+mn-lt"/>
            </a:endParaRPr>
          </a:p>
        </p:txBody>
      </p:sp>
      <p:sp>
        <p:nvSpPr>
          <p:cNvPr id="4" name="TextBox 21">
            <a:extLst>
              <a:ext uri="{FF2B5EF4-FFF2-40B4-BE49-F238E27FC236}">
                <a16:creationId xmlns:a16="http://schemas.microsoft.com/office/drawing/2014/main" id="{C2397623-24F5-7226-9C48-283C3164238F}"/>
              </a:ext>
            </a:extLst>
          </p:cNvPr>
          <p:cNvSpPr txBox="1"/>
          <p:nvPr/>
        </p:nvSpPr>
        <p:spPr>
          <a:xfrm>
            <a:off x="3355278" y="5622693"/>
            <a:ext cx="2743200" cy="30777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Como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los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opioides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o la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cocaína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.</a:t>
            </a:r>
            <a:endParaRPr lang="en-US"/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A0271442-2D0E-D63D-8A24-5D2D506B122A}"/>
              </a:ext>
            </a:extLst>
          </p:cNvPr>
          <p:cNvSpPr txBox="1"/>
          <p:nvPr/>
        </p:nvSpPr>
        <p:spPr>
          <a:xfrm>
            <a:off x="9166302" y="5517376"/>
            <a:ext cx="2756929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Como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por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accidentes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 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en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autos,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caídas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y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lesiones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1F497D"/>
                </a:solidFill>
                <a:ea typeface="+mn-lt"/>
                <a:cs typeface="+mn-lt"/>
              </a:rPr>
              <a:t>deportivas</a:t>
            </a:r>
            <a:r>
              <a:rPr lang="en-US" sz="1400">
                <a:solidFill>
                  <a:srgbClr val="1F497D"/>
                </a:solidFill>
                <a:ea typeface="+mn-lt"/>
                <a:cs typeface="+mn-lt"/>
              </a:rPr>
              <a:t>.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B9907A-0063-234E-66E3-96DEDFB89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364298" y="2811317"/>
            <a:ext cx="2871588" cy="28400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1D012C-BA00-4508-AAC0-8D95D7AF2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3215652" y="2816232"/>
            <a:ext cx="2871588" cy="28400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0B01BE-6B60-9B1A-58A8-5E5FB53E7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6081754" y="2811315"/>
            <a:ext cx="2871588" cy="2840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12AFCD-F089-2039-507E-7848B3E2C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9036348" y="2816232"/>
            <a:ext cx="2871588" cy="2840022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2F1E6EE6-FE02-1F56-E4F4-C6EF4D961F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68736" y="3290314"/>
            <a:ext cx="835789" cy="870614"/>
          </a:xfrm>
          <a:custGeom>
            <a:avLst/>
            <a:gdLst/>
            <a:ahLst/>
            <a:cxnLst/>
            <a:rect l="l" t="t" r="r" b="b"/>
            <a:pathLst>
              <a:path w="1253684" h="1305921">
                <a:moveTo>
                  <a:pt x="0" y="0"/>
                </a:moveTo>
                <a:lnTo>
                  <a:pt x="1253684" y="0"/>
                </a:lnTo>
                <a:lnTo>
                  <a:pt x="1253684" y="1305921"/>
                </a:lnTo>
                <a:lnTo>
                  <a:pt x="0" y="13059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1" name="TextBox 27">
            <a:extLst>
              <a:ext uri="{FF2B5EF4-FFF2-40B4-BE49-F238E27FC236}">
                <a16:creationId xmlns:a16="http://schemas.microsoft.com/office/drawing/2014/main" id="{4C349DF6-D5E7-5A75-7FD6-3113C674571E}"/>
              </a:ext>
            </a:extLst>
          </p:cNvPr>
          <p:cNvSpPr txBox="1"/>
          <p:nvPr/>
        </p:nvSpPr>
        <p:spPr>
          <a:xfrm>
            <a:off x="794354" y="4302910"/>
            <a:ext cx="1984553" cy="6183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900" b="1" err="1">
                <a:solidFill>
                  <a:srgbClr val="FFFFFF"/>
                </a:solidFill>
              </a:rPr>
              <a:t>Enfermedades</a:t>
            </a:r>
            <a:r>
              <a:rPr lang="en-US" sz="1900" b="1">
                <a:solidFill>
                  <a:srgbClr val="FFFFFF"/>
                </a:solidFill>
              </a:rPr>
              <a:t> </a:t>
            </a:r>
            <a:r>
              <a:rPr lang="en-US" sz="1900" b="1" err="1">
                <a:solidFill>
                  <a:srgbClr val="FFFFFF"/>
                </a:solidFill>
              </a:rPr>
              <a:t>mentales</a:t>
            </a:r>
            <a:endParaRPr lang="en-US" err="1"/>
          </a:p>
        </p:txBody>
      </p:sp>
      <p:sp>
        <p:nvSpPr>
          <p:cNvPr id="12" name="Freeform 14">
            <a:extLst>
              <a:ext uri="{FF2B5EF4-FFF2-40B4-BE49-F238E27FC236}">
                <a16:creationId xmlns:a16="http://schemas.microsoft.com/office/drawing/2014/main" id="{8B0A6EC0-76C5-70AE-DC03-6EB03B5EC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269950" y="3215934"/>
            <a:ext cx="765052" cy="870614"/>
          </a:xfrm>
          <a:custGeom>
            <a:avLst/>
            <a:gdLst/>
            <a:ahLst/>
            <a:cxnLst/>
            <a:rect l="l" t="t" r="r" b="b"/>
            <a:pathLst>
              <a:path w="1147578" h="1305921">
                <a:moveTo>
                  <a:pt x="0" y="0"/>
                </a:moveTo>
                <a:lnTo>
                  <a:pt x="1147578" y="0"/>
                </a:lnTo>
                <a:lnTo>
                  <a:pt x="1147578" y="1305921"/>
                </a:lnTo>
                <a:lnTo>
                  <a:pt x="0" y="1305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3" name="TextBox 29">
            <a:extLst>
              <a:ext uri="{FF2B5EF4-FFF2-40B4-BE49-F238E27FC236}">
                <a16:creationId xmlns:a16="http://schemas.microsoft.com/office/drawing/2014/main" id="{7D6C667A-F81E-78F4-6B13-59BCFA548639}"/>
              </a:ext>
            </a:extLst>
          </p:cNvPr>
          <p:cNvSpPr txBox="1"/>
          <p:nvPr/>
        </p:nvSpPr>
        <p:spPr>
          <a:xfrm>
            <a:off x="3660199" y="4233285"/>
            <a:ext cx="1984553" cy="87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b="1" err="1">
                <a:solidFill>
                  <a:srgbClr val="FFFFFF"/>
                </a:solidFill>
              </a:rPr>
              <a:t>Adicción</a:t>
            </a:r>
            <a:r>
              <a:rPr lang="en-US" sz="1900" b="1">
                <a:solidFill>
                  <a:srgbClr val="FFFFFF"/>
                </a:solidFill>
              </a:rPr>
              <a:t> a las </a:t>
            </a:r>
            <a:r>
              <a:rPr lang="en-US" sz="1900" b="1" err="1">
                <a:solidFill>
                  <a:srgbClr val="FFFFFF"/>
                </a:solidFill>
              </a:rPr>
              <a:t>drogas</a:t>
            </a:r>
            <a:r>
              <a:rPr lang="en-US" sz="1900" b="1">
                <a:solidFill>
                  <a:srgbClr val="FFFFFF"/>
                </a:solidFill>
              </a:rPr>
              <a:t> y al alcohol</a:t>
            </a:r>
            <a:endParaRPr lang="en-US"/>
          </a:p>
        </p:txBody>
      </p:sp>
      <p:sp>
        <p:nvSpPr>
          <p:cNvPr id="14" name="Freeform 19">
            <a:extLst>
              <a:ext uri="{FF2B5EF4-FFF2-40B4-BE49-F238E27FC236}">
                <a16:creationId xmlns:a16="http://schemas.microsoft.com/office/drawing/2014/main" id="{22D50208-994E-5148-5EA8-C44D87935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151182" y="3187461"/>
            <a:ext cx="732507" cy="887018"/>
          </a:xfrm>
          <a:custGeom>
            <a:avLst/>
            <a:gdLst/>
            <a:ahLst/>
            <a:cxnLst/>
            <a:rect l="l" t="t" r="r" b="b"/>
            <a:pathLst>
              <a:path w="1264678" h="1551752">
                <a:moveTo>
                  <a:pt x="0" y="0"/>
                </a:moveTo>
                <a:lnTo>
                  <a:pt x="1264678" y="0"/>
                </a:lnTo>
                <a:lnTo>
                  <a:pt x="1264678" y="1551752"/>
                </a:lnTo>
                <a:lnTo>
                  <a:pt x="0" y="155175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5" name="TextBox 30">
            <a:extLst>
              <a:ext uri="{FF2B5EF4-FFF2-40B4-BE49-F238E27FC236}">
                <a16:creationId xmlns:a16="http://schemas.microsoft.com/office/drawing/2014/main" id="{84BC72C0-2D88-558F-D98C-39630E5F4593}"/>
              </a:ext>
            </a:extLst>
          </p:cNvPr>
          <p:cNvSpPr txBox="1"/>
          <p:nvPr/>
        </p:nvSpPr>
        <p:spPr>
          <a:xfrm>
            <a:off x="6335692" y="4181925"/>
            <a:ext cx="2368649" cy="87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b="1" err="1">
                <a:solidFill>
                  <a:srgbClr val="FFFFFF"/>
                </a:solidFill>
              </a:rPr>
              <a:t>Discapacidad</a:t>
            </a:r>
            <a:endParaRPr lang="en-US" sz="1900" b="1" err="1">
              <a:solidFill>
                <a:srgbClr val="000000"/>
              </a:solidFill>
            </a:endParaRPr>
          </a:p>
          <a:p>
            <a:pPr algn="ctr"/>
            <a:r>
              <a:rPr lang="en-US" sz="1900" b="1" err="1">
                <a:solidFill>
                  <a:srgbClr val="FFFFFF"/>
                </a:solidFill>
              </a:rPr>
              <a:t>intelectual</a:t>
            </a:r>
            <a:r>
              <a:rPr lang="en-US" sz="1900" b="1">
                <a:solidFill>
                  <a:srgbClr val="FFFFFF"/>
                </a:solidFill>
              </a:rPr>
              <a:t> y del</a:t>
            </a:r>
            <a:endParaRPr lang="en-US" sz="1900" b="1">
              <a:solidFill>
                <a:srgbClr val="000000"/>
              </a:solidFill>
            </a:endParaRPr>
          </a:p>
          <a:p>
            <a:pPr algn="ctr"/>
            <a:r>
              <a:rPr lang="en-US" sz="1900" b="1" err="1">
                <a:solidFill>
                  <a:srgbClr val="FFFFFF"/>
                </a:solidFill>
              </a:rPr>
              <a:t>desarrollo</a:t>
            </a:r>
            <a:r>
              <a:rPr lang="en-US" sz="1900" b="1">
                <a:solidFill>
                  <a:srgbClr val="FFFFFF"/>
                </a:solidFill>
              </a:rPr>
              <a:t> </a:t>
            </a:r>
            <a:endParaRPr lang="en-US" sz="1900" b="1">
              <a:solidFill>
                <a:srgbClr val="000000"/>
              </a:solidFill>
              <a:cs typeface="Arial"/>
            </a:endParaRPr>
          </a:p>
        </p:txBody>
      </p:sp>
      <p:sp>
        <p:nvSpPr>
          <p:cNvPr id="16" name="Freeform 24">
            <a:extLst>
              <a:ext uri="{FF2B5EF4-FFF2-40B4-BE49-F238E27FC236}">
                <a16:creationId xmlns:a16="http://schemas.microsoft.com/office/drawing/2014/main" id="{3C67681F-F851-8329-DD68-682B6EDBB1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103059" y="3278902"/>
            <a:ext cx="725480" cy="839919"/>
          </a:xfrm>
          <a:custGeom>
            <a:avLst/>
            <a:gdLst/>
            <a:ahLst/>
            <a:cxnLst/>
            <a:rect l="l" t="t" r="r" b="b"/>
            <a:pathLst>
              <a:path w="1088220" h="1259878">
                <a:moveTo>
                  <a:pt x="0" y="0"/>
                </a:moveTo>
                <a:lnTo>
                  <a:pt x="1088219" y="0"/>
                </a:lnTo>
                <a:lnTo>
                  <a:pt x="1088219" y="1259878"/>
                </a:lnTo>
                <a:lnTo>
                  <a:pt x="0" y="125987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17" name="TextBox 31">
            <a:extLst>
              <a:ext uri="{FF2B5EF4-FFF2-40B4-BE49-F238E27FC236}">
                <a16:creationId xmlns:a16="http://schemas.microsoft.com/office/drawing/2014/main" id="{2DBCAE15-3C67-849A-7EBB-90980267533D}"/>
              </a:ext>
            </a:extLst>
          </p:cNvPr>
          <p:cNvSpPr txBox="1"/>
          <p:nvPr/>
        </p:nvSpPr>
        <p:spPr>
          <a:xfrm>
            <a:off x="9488318" y="4180950"/>
            <a:ext cx="1984553" cy="8771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b="1" err="1">
                <a:solidFill>
                  <a:srgbClr val="FFFFFF"/>
                </a:solidFill>
              </a:rPr>
              <a:t>Lesiones</a:t>
            </a:r>
            <a:endParaRPr lang="en-US" err="1">
              <a:cs typeface="Arial"/>
            </a:endParaRPr>
          </a:p>
          <a:p>
            <a:pPr algn="ctr"/>
            <a:r>
              <a:rPr lang="en-US" sz="1900" b="1" err="1">
                <a:solidFill>
                  <a:srgbClr val="FFFFFF"/>
                </a:solidFill>
              </a:rPr>
              <a:t>cerebrales</a:t>
            </a:r>
            <a:endParaRPr lang="en-US" err="1">
              <a:solidFill>
                <a:srgbClr val="000000"/>
              </a:solidFill>
              <a:cs typeface="Arial"/>
            </a:endParaRPr>
          </a:p>
          <a:p>
            <a:pPr algn="ctr"/>
            <a:r>
              <a:rPr lang="en-US" sz="1900" b="1" err="1">
                <a:solidFill>
                  <a:srgbClr val="FFFFFF"/>
                </a:solidFill>
                <a:cs typeface="Arial"/>
              </a:rPr>
              <a:t>traumáticas</a:t>
            </a:r>
            <a:endParaRPr lang="en-US" err="1">
              <a:cs typeface="Arial"/>
            </a:endParaRPr>
          </a:p>
        </p:txBody>
      </p:sp>
      <p:pic>
        <p:nvPicPr>
          <p:cNvPr id="21" name="Picture 20" descr="NCDHHS logotipo en español. ">
            <a:extLst>
              <a:ext uri="{FF2B5EF4-FFF2-40B4-BE49-F238E27FC236}">
                <a16:creationId xmlns:a16="http://schemas.microsoft.com/office/drawing/2014/main" id="{AE605C90-1E9B-A3AD-D949-0B60248BB6F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399" y="6229351"/>
            <a:ext cx="1533525" cy="495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806"/>
            <a:ext cx="12191996" cy="1478804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8"/>
          <p:cNvSpPr txBox="1">
            <a:spLocks noGrp="1"/>
          </p:cNvSpPr>
          <p:nvPr>
            <p:ph type="title" idx="4294967295"/>
          </p:nvPr>
        </p:nvSpPr>
        <p:spPr>
          <a:xfrm>
            <a:off x="665260" y="463581"/>
            <a:ext cx="4906432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err="1">
                <a:solidFill>
                  <a:schemeClr val="lt1"/>
                </a:solidFill>
              </a:rPr>
              <a:t>Elegibilidad</a:t>
            </a:r>
            <a:r>
              <a:rPr lang="en-US" sz="4000">
                <a:solidFill>
                  <a:schemeClr val="lt1"/>
                </a:solidFill>
              </a:rPr>
              <a:t> </a:t>
            </a:r>
            <a:r>
              <a:rPr lang="en-US" sz="2200" b="0" i="1">
                <a:solidFill>
                  <a:schemeClr val="lt1"/>
                </a:solidFill>
              </a:rPr>
              <a:t>(</a:t>
            </a:r>
            <a:r>
              <a:rPr lang="en-US" sz="2200" b="0" i="1" err="1">
                <a:solidFill>
                  <a:schemeClr val="lt1"/>
                </a:solidFill>
              </a:rPr>
              <a:t>continuación</a:t>
            </a:r>
            <a:r>
              <a:rPr lang="en-US" sz="2200" b="0" i="1">
                <a:solidFill>
                  <a:schemeClr val="lt1"/>
                </a:solidFill>
              </a:rPr>
              <a:t>)</a:t>
            </a:r>
            <a:endParaRPr lang="en-US" sz="4000" err="1">
              <a:solidFill>
                <a:schemeClr val="lt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5B9907A-0063-234E-66E3-96DEDFB89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352008" y="2675514"/>
            <a:ext cx="2871588" cy="2840022"/>
          </a:xfrm>
          <a:prstGeom prst="rect">
            <a:avLst/>
          </a:prstGeom>
        </p:spPr>
      </p:pic>
      <p:sp>
        <p:nvSpPr>
          <p:cNvPr id="19" name="TextBox 2">
            <a:extLst>
              <a:ext uri="{FF2B5EF4-FFF2-40B4-BE49-F238E27FC236}">
                <a16:creationId xmlns:a16="http://schemas.microsoft.com/office/drawing/2014/main" id="{255A3288-5AA8-3055-8765-96EF049E3C49}"/>
              </a:ext>
            </a:extLst>
          </p:cNvPr>
          <p:cNvSpPr txBox="1"/>
          <p:nvPr/>
        </p:nvSpPr>
        <p:spPr>
          <a:xfrm>
            <a:off x="580366" y="1775252"/>
            <a:ext cx="11318666" cy="76944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Otros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 planes/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programas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 que 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también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califican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 para Tailored Care Management (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Gestión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 de 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cuidados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2200" err="1">
                <a:solidFill>
                  <a:srgbClr val="000000"/>
                </a:solidFill>
                <a:ea typeface="+mn-lt"/>
                <a:cs typeface="+mn-lt"/>
              </a:rPr>
              <a:t>personalizados</a:t>
            </a:r>
            <a:r>
              <a:rPr lang="en-US" sz="2200">
                <a:solidFill>
                  <a:srgbClr val="000000"/>
                </a:solidFill>
                <a:ea typeface="+mn-lt"/>
                <a:cs typeface="+mn-lt"/>
              </a:rPr>
              <a:t>) son:</a:t>
            </a:r>
            <a:endParaRPr lang="en-US" sz="2200">
              <a:cs typeface="Arial"/>
            </a:endParaRPr>
          </a:p>
        </p:txBody>
      </p:sp>
      <p:sp>
        <p:nvSpPr>
          <p:cNvPr id="20" name="TextBox 46">
            <a:extLst>
              <a:ext uri="{FF2B5EF4-FFF2-40B4-BE49-F238E27FC236}">
                <a16:creationId xmlns:a16="http://schemas.microsoft.com/office/drawing/2014/main" id="{1D6DE629-1831-A43D-3710-CF29918BCAD0}"/>
              </a:ext>
            </a:extLst>
          </p:cNvPr>
          <p:cNvSpPr txBox="1"/>
          <p:nvPr/>
        </p:nvSpPr>
        <p:spPr>
          <a:xfrm>
            <a:off x="558657" y="4113655"/>
            <a:ext cx="2455433" cy="58477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Miembros</a:t>
            </a:r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 con doble</a:t>
            </a:r>
            <a:endParaRPr lang="en-US" sz="1600">
              <a:solidFill>
                <a:schemeClr val="bg1"/>
              </a:solidFill>
              <a:ea typeface="+mn-lt"/>
              <a:cs typeface="+mn-lt"/>
            </a:endParaRPr>
          </a:p>
          <a:p>
            <a:pPr algn="ctr"/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elegibilidad</a:t>
            </a:r>
            <a:endParaRPr lang="en-US" sz="1600" err="1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21" name="TextBox 55">
            <a:extLst>
              <a:ext uri="{FF2B5EF4-FFF2-40B4-BE49-F238E27FC236}">
                <a16:creationId xmlns:a16="http://schemas.microsoft.com/office/drawing/2014/main" id="{51F11F86-893F-CB9C-892C-B48A73E1BB22}"/>
              </a:ext>
            </a:extLst>
          </p:cNvPr>
          <p:cNvSpPr txBox="1"/>
          <p:nvPr/>
        </p:nvSpPr>
        <p:spPr>
          <a:xfrm>
            <a:off x="448919" y="5396890"/>
            <a:ext cx="2745713" cy="4924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>
                <a:solidFill>
                  <a:srgbClr val="1F497D"/>
                </a:solidFill>
                <a:ea typeface="+mn-lt"/>
                <a:cs typeface="+mn-lt"/>
              </a:rPr>
              <a:t>Doble </a:t>
            </a:r>
            <a:r>
              <a:rPr lang="en-US" sz="1300" err="1">
                <a:solidFill>
                  <a:srgbClr val="1F497D"/>
                </a:solidFill>
                <a:ea typeface="+mn-lt"/>
                <a:cs typeface="+mn-lt"/>
              </a:rPr>
              <a:t>elegibilidad</a:t>
            </a:r>
            <a:r>
              <a:rPr lang="en-US" sz="1300">
                <a:solidFill>
                  <a:srgbClr val="1F497D"/>
                </a:solidFill>
                <a:ea typeface="+mn-lt"/>
                <a:cs typeface="+mn-lt"/>
              </a:rPr>
              <a:t> </a:t>
            </a:r>
            <a:r>
              <a:rPr lang="en-US" sz="1300" err="1">
                <a:solidFill>
                  <a:srgbClr val="1F497D"/>
                </a:solidFill>
                <a:ea typeface="+mn-lt"/>
                <a:cs typeface="+mn-lt"/>
              </a:rPr>
              <a:t>significa</a:t>
            </a:r>
            <a:r>
              <a:rPr lang="en-US" sz="1300">
                <a:solidFill>
                  <a:srgbClr val="1F497D"/>
                </a:solidFill>
                <a:ea typeface="+mn-lt"/>
                <a:cs typeface="+mn-lt"/>
              </a:rPr>
              <a:t> que </a:t>
            </a:r>
            <a:r>
              <a:rPr lang="en-US" sz="1300" err="1">
                <a:solidFill>
                  <a:srgbClr val="1F497D"/>
                </a:solidFill>
                <a:ea typeface="+mn-lt"/>
                <a:cs typeface="+mn-lt"/>
              </a:rPr>
              <a:t>tienes</a:t>
            </a:r>
            <a:r>
              <a:rPr lang="en-US" sz="1300">
                <a:solidFill>
                  <a:srgbClr val="1F497D"/>
                </a:solidFill>
                <a:ea typeface="+mn-lt"/>
                <a:cs typeface="+mn-lt"/>
              </a:rPr>
              <a:t> Medicare y Medicaid. </a:t>
            </a:r>
            <a:endParaRPr lang="en-US" sz="1300">
              <a:ea typeface="+mn-lt"/>
              <a:cs typeface="+mn-lt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617AFE8-499A-CE26-32C3-F3DDF22E76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404" t="33931" r="83307" b="46834"/>
          <a:stretch/>
        </p:blipFill>
        <p:spPr>
          <a:xfrm>
            <a:off x="1438643" y="2908115"/>
            <a:ext cx="827384" cy="120605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A1D012C-BA00-4508-AAC0-8D95D7AF23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3203362" y="2680429"/>
            <a:ext cx="2871588" cy="2840022"/>
          </a:xfrm>
          <a:prstGeom prst="rect">
            <a:avLst/>
          </a:prstGeom>
        </p:spPr>
      </p:pic>
      <p:sp>
        <p:nvSpPr>
          <p:cNvPr id="24" name="TextBox 58">
            <a:extLst>
              <a:ext uri="{FF2B5EF4-FFF2-40B4-BE49-F238E27FC236}">
                <a16:creationId xmlns:a16="http://schemas.microsoft.com/office/drawing/2014/main" id="{8A53AA7F-E2D5-474E-9898-384CE3BC8B38}"/>
              </a:ext>
            </a:extLst>
          </p:cNvPr>
          <p:cNvSpPr txBox="1"/>
          <p:nvPr/>
        </p:nvSpPr>
        <p:spPr>
          <a:xfrm>
            <a:off x="3411190" y="4058411"/>
            <a:ext cx="2455433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err="1">
                <a:solidFill>
                  <a:srgbClr val="FFFFFF"/>
                </a:solidFill>
                <a:ea typeface="+mn-lt"/>
                <a:cs typeface="+mn-lt"/>
              </a:rPr>
              <a:t>Miembros</a:t>
            </a:r>
            <a:r>
              <a:rPr lang="en-US" sz="1600" b="1">
                <a:solidFill>
                  <a:srgbClr val="FFFFFF"/>
                </a:solidFill>
                <a:ea typeface="+mn-lt"/>
                <a:cs typeface="+mn-lt"/>
              </a:rPr>
              <a:t> con </a:t>
            </a:r>
            <a:endParaRPr lang="en-US" sz="1600">
              <a:cs typeface="Arial"/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  <a:ea typeface="+mn-lt"/>
                <a:cs typeface="+mn-lt"/>
              </a:rPr>
              <a:t>NC Innovations </a:t>
            </a:r>
            <a:endParaRPr lang="en-US" sz="1600">
              <a:cs typeface="Arial"/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  <a:ea typeface="+mn-lt"/>
                <a:cs typeface="+mn-lt"/>
              </a:rPr>
              <a:t>Waiver </a:t>
            </a:r>
            <a:endParaRPr lang="en-US" sz="1600" b="1">
              <a:solidFill>
                <a:srgbClr val="FFFFFF"/>
              </a:solidFill>
              <a:cs typeface="Arial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47CFF82-0D8A-F7CF-A215-75A4F9B62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647" t="43218" r="-4110" b="36491"/>
          <a:stretch/>
        </p:blipFill>
        <p:spPr>
          <a:xfrm>
            <a:off x="4082840" y="2987962"/>
            <a:ext cx="1150518" cy="106314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90B01BE-6B60-9B1A-58A8-5E5FB53E7D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6069464" y="2675512"/>
            <a:ext cx="2871588" cy="284002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565225D-4176-8703-1775-0C56CCE0D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238" t="-551" r="-1064" b="83309"/>
          <a:stretch/>
        </p:blipFill>
        <p:spPr>
          <a:xfrm>
            <a:off x="6794369" y="3037640"/>
            <a:ext cx="1407727" cy="90338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E12AFCD-F089-2039-507E-7848B3E2C1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608" t="67775" r="-2297" b="-1922"/>
          <a:stretch/>
        </p:blipFill>
        <p:spPr>
          <a:xfrm>
            <a:off x="9024058" y="2680429"/>
            <a:ext cx="2871588" cy="2840022"/>
          </a:xfrm>
          <a:prstGeom prst="rect">
            <a:avLst/>
          </a:prstGeom>
        </p:spPr>
      </p:pic>
      <p:sp>
        <p:nvSpPr>
          <p:cNvPr id="29" name="TextBox 66">
            <a:extLst>
              <a:ext uri="{FF2B5EF4-FFF2-40B4-BE49-F238E27FC236}">
                <a16:creationId xmlns:a16="http://schemas.microsoft.com/office/drawing/2014/main" id="{497B080B-5BF5-5026-29B8-577A8C3B4B43}"/>
              </a:ext>
            </a:extLst>
          </p:cNvPr>
          <p:cNvSpPr txBox="1"/>
          <p:nvPr/>
        </p:nvSpPr>
        <p:spPr>
          <a:xfrm>
            <a:off x="9305927" y="4141438"/>
            <a:ext cx="2362507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Miembros</a:t>
            </a:r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en</a:t>
            </a:r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 la </a:t>
            </a:r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lista</a:t>
            </a:r>
            <a:endParaRPr lang="en-US" err="1">
              <a:solidFill>
                <a:schemeClr val="bg1"/>
              </a:solidFill>
            </a:endParaRPr>
          </a:p>
          <a:p>
            <a:pPr algn="ctr"/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de </a:t>
            </a:r>
            <a:r>
              <a:rPr lang="en-US" sz="1600" b="1" err="1">
                <a:solidFill>
                  <a:schemeClr val="bg1"/>
                </a:solidFill>
                <a:ea typeface="+mn-lt"/>
                <a:cs typeface="+mn-lt"/>
              </a:rPr>
              <a:t>espera</a:t>
            </a:r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 </a:t>
            </a:r>
            <a:endParaRPr lang="en-US">
              <a:solidFill>
                <a:schemeClr val="bg1"/>
              </a:solidFill>
            </a:endParaRPr>
          </a:p>
          <a:p>
            <a:pPr algn="ctr"/>
            <a:r>
              <a:rPr lang="en-US" sz="1600" b="1">
                <a:solidFill>
                  <a:schemeClr val="bg1"/>
                </a:solidFill>
                <a:ea typeface="+mn-lt"/>
                <a:cs typeface="+mn-lt"/>
              </a:rPr>
              <a:t>de Medicaid</a:t>
            </a:r>
            <a:endParaRPr lang="en-US" sz="1600">
              <a:solidFill>
                <a:schemeClr val="bg1"/>
              </a:solidFill>
              <a:cs typeface="Arial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27A7C2C-2AF0-C5AB-206A-46386F8B0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46" t="2793" r="35714" b="79593"/>
          <a:stretch/>
        </p:blipFill>
        <p:spPr>
          <a:xfrm>
            <a:off x="9934262" y="3028399"/>
            <a:ext cx="1056627" cy="922897"/>
          </a:xfrm>
          <a:prstGeom prst="rect">
            <a:avLst/>
          </a:prstGeom>
        </p:spPr>
      </p:pic>
      <p:sp>
        <p:nvSpPr>
          <p:cNvPr id="31" name="TextBox 68">
            <a:extLst>
              <a:ext uri="{FF2B5EF4-FFF2-40B4-BE49-F238E27FC236}">
                <a16:creationId xmlns:a16="http://schemas.microsoft.com/office/drawing/2014/main" id="{65568A9C-7A5B-ACD1-E469-0DDC9BA0E719}"/>
              </a:ext>
            </a:extLst>
          </p:cNvPr>
          <p:cNvSpPr txBox="1"/>
          <p:nvPr/>
        </p:nvSpPr>
        <p:spPr>
          <a:xfrm>
            <a:off x="6267769" y="4046499"/>
            <a:ext cx="2455433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b="1" err="1">
                <a:solidFill>
                  <a:srgbClr val="FFFFFF"/>
                </a:solidFill>
                <a:ea typeface="+mn-lt"/>
                <a:cs typeface="+mn-lt"/>
              </a:rPr>
              <a:t>Miembros</a:t>
            </a:r>
            <a:r>
              <a:rPr lang="en-US" sz="1600" b="1">
                <a:solidFill>
                  <a:srgbClr val="FFFFFF"/>
                </a:solidFill>
                <a:ea typeface="+mn-lt"/>
                <a:cs typeface="+mn-lt"/>
              </a:rPr>
              <a:t> con 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sz="1600" b="1">
                <a:solidFill>
                  <a:srgbClr val="FFFFFF"/>
                </a:solidFill>
                <a:ea typeface="+mn-lt"/>
                <a:cs typeface="+mn-lt"/>
              </a:rPr>
              <a:t>TBI Waiver </a:t>
            </a:r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pPr algn="ctr"/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(</a:t>
            </a:r>
            <a:r>
              <a:rPr lang="en-US" sz="1400" err="1">
                <a:solidFill>
                  <a:srgbClr val="FFFFFF"/>
                </a:solidFill>
                <a:ea typeface="+mn-lt"/>
                <a:cs typeface="+mn-lt"/>
              </a:rPr>
              <a:t>Lesiones</a:t>
            </a: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 </a:t>
            </a:r>
            <a:r>
              <a:rPr lang="en-US" sz="1400" err="1">
                <a:solidFill>
                  <a:srgbClr val="FFFFFF"/>
                </a:solidFill>
                <a:ea typeface="+mn-lt"/>
                <a:cs typeface="+mn-lt"/>
              </a:rPr>
              <a:t>cerebrales</a:t>
            </a: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 </a:t>
            </a:r>
            <a:endParaRPr lang="en-US" sz="1400">
              <a:cs typeface="Arial"/>
            </a:endParaRPr>
          </a:p>
          <a:p>
            <a:pPr algn="ctr"/>
            <a:r>
              <a:rPr lang="en-US" sz="1400" err="1">
                <a:solidFill>
                  <a:srgbClr val="FFFFFF"/>
                </a:solidFill>
                <a:ea typeface="+mn-lt"/>
                <a:cs typeface="+mn-lt"/>
              </a:rPr>
              <a:t>traumáticas</a:t>
            </a:r>
            <a:r>
              <a:rPr lang="en-US" sz="1400">
                <a:solidFill>
                  <a:srgbClr val="FFFFFF"/>
                </a:solidFill>
                <a:ea typeface="+mn-lt"/>
                <a:cs typeface="+mn-lt"/>
              </a:rPr>
              <a:t>)</a:t>
            </a:r>
            <a:endParaRPr lang="en-US" sz="1400"/>
          </a:p>
        </p:txBody>
      </p:sp>
      <p:sp>
        <p:nvSpPr>
          <p:cNvPr id="32" name="TextBox 3">
            <a:extLst>
              <a:ext uri="{FF2B5EF4-FFF2-40B4-BE49-F238E27FC236}">
                <a16:creationId xmlns:a16="http://schemas.microsoft.com/office/drawing/2014/main" id="{48AAAF1C-15EC-E5C4-AA60-D906947157BE}"/>
              </a:ext>
            </a:extLst>
          </p:cNvPr>
          <p:cNvSpPr txBox="1"/>
          <p:nvPr/>
        </p:nvSpPr>
        <p:spPr>
          <a:xfrm>
            <a:off x="8980807" y="5394679"/>
            <a:ext cx="3189416" cy="6924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Tener Tailored Care Management (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Gestión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cuidados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personalizados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)</a:t>
            </a:r>
            <a:endParaRPr lang="en-US" sz="1300">
              <a:solidFill>
                <a:schemeClr val="accent3">
                  <a:lumMod val="75000"/>
                </a:schemeClr>
              </a:solidFill>
              <a:cs typeface="Arial"/>
            </a:endParaRPr>
          </a:p>
          <a:p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no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afecta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tu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lugar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en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la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línea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 de </a:t>
            </a:r>
            <a:r>
              <a:rPr lang="en-US" sz="1300" err="1">
                <a:solidFill>
                  <a:schemeClr val="accent3">
                    <a:lumMod val="75000"/>
                  </a:schemeClr>
                </a:solidFill>
              </a:rPr>
              <a:t>espera</a:t>
            </a:r>
            <a:r>
              <a:rPr lang="en-US" sz="1300">
                <a:solidFill>
                  <a:schemeClr val="accent3">
                    <a:lumMod val="75000"/>
                  </a:schemeClr>
                </a:solidFill>
              </a:rPr>
              <a:t>. </a:t>
            </a:r>
            <a:endParaRPr lang="en-US" sz="1300">
              <a:solidFill>
                <a:schemeClr val="accent3">
                  <a:lumMod val="75000"/>
                </a:schemeClr>
              </a:solidFill>
              <a:cs typeface="Arial"/>
            </a:endParaRPr>
          </a:p>
        </p:txBody>
      </p:sp>
      <p:pic>
        <p:nvPicPr>
          <p:cNvPr id="34" name="Picture 33" descr="NCDHHS logotipo en español. ">
            <a:extLst>
              <a:ext uri="{FF2B5EF4-FFF2-40B4-BE49-F238E27FC236}">
                <a16:creationId xmlns:a16="http://schemas.microsoft.com/office/drawing/2014/main" id="{42D98159-33D0-3F26-04FD-3AB9FF6BA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399" y="6229351"/>
            <a:ext cx="1533525" cy="495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10856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05821" y="1903615"/>
            <a:ext cx="5737421" cy="978462"/>
          </a:xfrm>
          <a:prstGeom prst="homePlate">
            <a:avLst>
              <a:gd name="adj" fmla="val 50000"/>
            </a:avLst>
          </a:prstGeom>
          <a:solidFill>
            <a:srgbClr val="147DAF"/>
          </a:solidFill>
          <a:ln w="12700" cap="flat" cmpd="sng">
            <a:solidFill>
              <a:srgbClr val="35421A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" y="-2806"/>
            <a:ext cx="12191996" cy="1478804"/>
          </a:xfrm>
          <a:prstGeom prst="rect">
            <a:avLst/>
          </a:prstGeom>
          <a:solidFill>
            <a:srgbClr val="092745"/>
          </a:solidFill>
          <a:ln w="12700" cap="flat" cmpd="sng">
            <a:solidFill>
              <a:srgbClr val="00206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Google Shape;227;p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rot="10800000" flipH="1">
            <a:off x="6269921" y="2705963"/>
            <a:ext cx="24580" cy="2895629"/>
          </a:xfrm>
          <a:prstGeom prst="straightConnector1">
            <a:avLst/>
          </a:prstGeom>
          <a:noFill/>
          <a:ln w="25400" cap="flat" cmpd="sng">
            <a:solidFill>
              <a:srgbClr val="E0E4E9"/>
            </a:solidFill>
            <a:prstDash val="solid"/>
            <a:miter lim="400000"/>
            <a:headEnd type="none" w="sm" len="sm"/>
            <a:tailEnd type="none" w="sm" len="sm"/>
          </a:ln>
        </p:spPr>
      </p:cxnSp>
      <p:sp>
        <p:nvSpPr>
          <p:cNvPr id="228" name="Google Shape;228;p10"/>
          <p:cNvSpPr txBox="1">
            <a:spLocks noGrp="1"/>
          </p:cNvSpPr>
          <p:nvPr>
            <p:ph type="title" idx="4294967295"/>
          </p:nvPr>
        </p:nvSpPr>
        <p:spPr>
          <a:xfrm>
            <a:off x="564065" y="439374"/>
            <a:ext cx="7333229" cy="6001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Arial"/>
              <a:buNone/>
            </a:pPr>
            <a:r>
              <a:rPr lang="en-US" sz="3900">
                <a:solidFill>
                  <a:schemeClr val="lt1"/>
                </a:solidFill>
              </a:rPr>
              <a:t>¿Quién no</a:t>
            </a:r>
            <a:r>
              <a:rPr lang="en-US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3900">
                <a:solidFill>
                  <a:schemeClr val="lt1"/>
                </a:solidFill>
              </a:rPr>
              <a:t>e</a:t>
            </a:r>
            <a:r>
              <a:rPr lang="en-US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 el</a:t>
            </a:r>
            <a:r>
              <a:rPr lang="en-US" sz="3900">
                <a:solidFill>
                  <a:schemeClr val="lt1"/>
                </a:solidFill>
              </a:rPr>
              <a:t>e</a:t>
            </a:r>
            <a:r>
              <a:rPr lang="en-US" sz="3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gible?</a:t>
            </a:r>
            <a:r>
              <a:rPr lang="en-US" sz="31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3100">
              <a:solidFill>
                <a:schemeClr val="lt1"/>
              </a:solidFill>
            </a:endParaRPr>
          </a:p>
        </p:txBody>
      </p:sp>
      <p:sp>
        <p:nvSpPr>
          <p:cNvPr id="229" name="Google Shape;229;p10"/>
          <p:cNvSpPr txBox="1"/>
          <p:nvPr/>
        </p:nvSpPr>
        <p:spPr>
          <a:xfrm>
            <a:off x="6419573" y="1958535"/>
            <a:ext cx="5772600" cy="877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700">
                <a:solidFill>
                  <a:schemeClr val="lt1"/>
                </a:solidFill>
              </a:rPr>
              <a:t>Las personas con </a:t>
            </a:r>
            <a:r>
              <a:rPr lang="en-US" sz="1700" b="1" err="1">
                <a:solidFill>
                  <a:schemeClr val="lt1"/>
                </a:solidFill>
              </a:rPr>
              <a:t>estos</a:t>
            </a:r>
            <a:r>
              <a:rPr lang="en-US" sz="1700" b="1">
                <a:solidFill>
                  <a:schemeClr val="lt1"/>
                </a:solidFill>
              </a:rPr>
              <a:t> planes</a:t>
            </a:r>
            <a:r>
              <a:rPr lang="en-US" sz="1700">
                <a:solidFill>
                  <a:schemeClr val="lt1"/>
                </a:solidFill>
              </a:rPr>
              <a:t> de </a:t>
            </a:r>
            <a:r>
              <a:rPr lang="en-US" sz="1700" err="1">
                <a:solidFill>
                  <a:schemeClr val="lt1"/>
                </a:solidFill>
              </a:rPr>
              <a:t>salud</a:t>
            </a:r>
            <a:r>
              <a:rPr lang="en-US" sz="1700">
                <a:solidFill>
                  <a:schemeClr val="lt1"/>
                </a:solidFill>
              </a:rPr>
              <a:t> de </a:t>
            </a:r>
          </a:p>
          <a:p>
            <a:pPr marL="0" marR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lt1"/>
                </a:solidFill>
              </a:rPr>
              <a:t>Medicaid NO son </a:t>
            </a:r>
            <a:r>
              <a:rPr lang="en-US" sz="1700" err="1">
                <a:solidFill>
                  <a:schemeClr val="lt1"/>
                </a:solidFill>
              </a:rPr>
              <a:t>elegibles</a:t>
            </a:r>
            <a:r>
              <a:rPr lang="en-US" sz="1700">
                <a:solidFill>
                  <a:schemeClr val="lt1"/>
                </a:solidFill>
              </a:rPr>
              <a:t> para</a:t>
            </a: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Tailored Care Management (</a:t>
            </a:r>
            <a:r>
              <a:rPr lang="en-US" sz="1700" err="1">
                <a:solidFill>
                  <a:schemeClr val="lt1"/>
                </a:solidFill>
              </a:rPr>
              <a:t>Gestión</a:t>
            </a:r>
            <a:r>
              <a:rPr lang="en-US" sz="1700">
                <a:solidFill>
                  <a:schemeClr val="lt1"/>
                </a:solidFill>
              </a:rPr>
              <a:t> de </a:t>
            </a:r>
            <a:r>
              <a:rPr lang="en-US" sz="1700" err="1">
                <a:solidFill>
                  <a:schemeClr val="lt1"/>
                </a:solidFill>
              </a:rPr>
              <a:t>cuidados</a:t>
            </a:r>
            <a:r>
              <a:rPr lang="en-US" sz="1700">
                <a:solidFill>
                  <a:schemeClr val="lt1"/>
                </a:solidFill>
              </a:rPr>
              <a:t> </a:t>
            </a:r>
            <a:r>
              <a:rPr lang="en-US" sz="1700" err="1">
                <a:solidFill>
                  <a:schemeClr val="lt1"/>
                </a:solidFill>
              </a:rPr>
              <a:t>personalizados</a:t>
            </a:r>
            <a:r>
              <a:rPr lang="en-US" sz="1700">
                <a:solidFill>
                  <a:schemeClr val="lt1"/>
                </a:solidFill>
              </a:rPr>
              <a:t>)</a:t>
            </a:r>
            <a:r>
              <a:rPr lang="en-US" sz="17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: </a:t>
            </a:r>
            <a:endParaRPr sz="1700">
              <a:solidFill>
                <a:schemeClr val="lt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1" name="Google Shape;231;p10"/>
          <p:cNvSpPr txBox="1"/>
          <p:nvPr/>
        </p:nvSpPr>
        <p:spPr>
          <a:xfrm>
            <a:off x="560775" y="1910600"/>
            <a:ext cx="5558400" cy="3970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1800" err="1">
                <a:solidFill>
                  <a:schemeClr val="dk1"/>
                </a:solidFill>
              </a:rPr>
              <a:t>Algunos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servicios</a:t>
            </a:r>
            <a:r>
              <a:rPr lang="en-US" sz="1800">
                <a:solidFill>
                  <a:schemeClr val="dk1"/>
                </a:solidFill>
              </a:rPr>
              <a:t> son </a:t>
            </a:r>
            <a:r>
              <a:rPr lang="en-US" sz="1800" err="1">
                <a:solidFill>
                  <a:schemeClr val="dk1"/>
                </a:solidFill>
              </a:rPr>
              <a:t>similares</a:t>
            </a:r>
            <a:r>
              <a:rPr lang="en-US" sz="1800">
                <a:solidFill>
                  <a:schemeClr val="dk1"/>
                </a:solidFill>
              </a:rPr>
              <a:t> a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1800">
                <a:solidFill>
                  <a:schemeClr val="dk1"/>
                </a:solidFill>
              </a:rPr>
              <a:t>Tailored Care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Management (</a:t>
            </a:r>
            <a:r>
              <a:rPr lang="en-US" sz="1800" err="1">
                <a:solidFill>
                  <a:schemeClr val="dk1"/>
                </a:solidFill>
              </a:rPr>
              <a:t>Gestión</a:t>
            </a:r>
            <a:r>
              <a:rPr lang="en-US" sz="1800">
                <a:solidFill>
                  <a:schemeClr val="dk1"/>
                </a:solidFill>
              </a:rPr>
              <a:t> de </a:t>
            </a:r>
            <a:r>
              <a:rPr lang="en-US" sz="1800" err="1">
                <a:solidFill>
                  <a:schemeClr val="dk1"/>
                </a:solidFill>
              </a:rPr>
              <a:t>cuidados</a:t>
            </a:r>
            <a:r>
              <a:rPr lang="en-US" sz="1800">
                <a:solidFill>
                  <a:schemeClr val="dk1"/>
                </a:solidFill>
              </a:rPr>
              <a:t> </a:t>
            </a:r>
            <a:r>
              <a:rPr lang="en-US" sz="1800" err="1">
                <a:solidFill>
                  <a:schemeClr val="dk1"/>
                </a:solidFill>
              </a:rPr>
              <a:t>personalizados</a:t>
            </a:r>
            <a:r>
              <a:rPr lang="en-US" sz="1800">
                <a:solidFill>
                  <a:schemeClr val="dk1"/>
                </a:solidFill>
              </a:rPr>
              <a:t>)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en-US" sz="1800">
                <a:solidFill>
                  <a:schemeClr val="dk1"/>
                </a:solidFill>
              </a:rPr>
              <a:t>Si </a:t>
            </a:r>
            <a:r>
              <a:rPr lang="en-US" sz="1800" err="1">
                <a:solidFill>
                  <a:schemeClr val="dk1"/>
                </a:solidFill>
              </a:rPr>
              <a:t>ya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recibes</a:t>
            </a:r>
            <a:r>
              <a:rPr lang="en-US" sz="1800">
                <a:solidFill>
                  <a:schemeClr val="dk1"/>
                </a:solidFill>
              </a:rPr>
              <a:t> un </a:t>
            </a:r>
            <a:r>
              <a:rPr lang="en-US" sz="1800" err="1">
                <a:solidFill>
                  <a:schemeClr val="dk1"/>
                </a:solidFill>
              </a:rPr>
              <a:t>servicio</a:t>
            </a:r>
            <a:r>
              <a:rPr lang="en-US" sz="1800">
                <a:solidFill>
                  <a:schemeClr val="dk1"/>
                </a:solidFill>
              </a:rPr>
              <a:t> similar, es </a:t>
            </a:r>
            <a:r>
              <a:rPr lang="en-US" sz="1800" err="1">
                <a:solidFill>
                  <a:schemeClr val="dk1"/>
                </a:solidFill>
              </a:rPr>
              <a:t>posible</a:t>
            </a:r>
            <a:r>
              <a:rPr lang="en-US" sz="1800">
                <a:solidFill>
                  <a:schemeClr val="dk1"/>
                </a:solidFill>
              </a:rPr>
              <a:t> que no </a:t>
            </a:r>
            <a:r>
              <a:rPr lang="en-US" sz="1800" err="1">
                <a:solidFill>
                  <a:schemeClr val="dk1"/>
                </a:solidFill>
              </a:rPr>
              <a:t>puedas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recibir</a:t>
            </a:r>
            <a:r>
              <a:rPr lang="en-US" sz="1800">
                <a:solidFill>
                  <a:schemeClr val="dk1"/>
                </a:solidFill>
              </a:rPr>
              <a:t> </a:t>
            </a:r>
            <a:r>
              <a:rPr lang="en-US" sz="1800" err="1">
                <a:solidFill>
                  <a:schemeClr val="dk1"/>
                </a:solidFill>
              </a:rPr>
              <a:t>estos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servicios</a:t>
            </a:r>
            <a:r>
              <a:rPr lang="en-US" sz="1800">
                <a:solidFill>
                  <a:schemeClr val="dk1"/>
                </a:solidFill>
              </a:rPr>
              <a:t> al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mismo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tiempo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 </a:t>
            </a:r>
            <a:endParaRPr lang="en-US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</a:rPr>
              <a:t>Tu plan de </a:t>
            </a:r>
            <a:r>
              <a:rPr lang="en-US" sz="1800" err="1">
                <a:solidFill>
                  <a:schemeClr val="dk1"/>
                </a:solidFill>
              </a:rPr>
              <a:t>salud</a:t>
            </a:r>
            <a:r>
              <a:rPr lang="en-US" sz="1800">
                <a:solidFill>
                  <a:schemeClr val="dk1"/>
                </a:solidFill>
              </a:rPr>
              <a:t> de Medicaid </a:t>
            </a:r>
            <a:r>
              <a:rPr lang="en-US" sz="1800" err="1">
                <a:solidFill>
                  <a:schemeClr val="dk1"/>
                </a:solidFill>
              </a:rPr>
              <a:t>puede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decirte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si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estás</a:t>
            </a:r>
            <a:r>
              <a:rPr lang="en-US" sz="1800">
                <a:solidFill>
                  <a:schemeClr val="dk1"/>
                </a:solidFill>
              </a:rPr>
              <a:t> recibiendo </a:t>
            </a:r>
            <a:r>
              <a:rPr lang="en-US" sz="1800" err="1">
                <a:solidFill>
                  <a:schemeClr val="dk1"/>
                </a:solidFill>
              </a:rPr>
              <a:t>servicios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similares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80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  <a:p>
            <a:r>
              <a:rPr lang="en-US" sz="1800" b="1">
                <a:solidFill>
                  <a:schemeClr val="dk1"/>
                </a:solidFill>
              </a:rPr>
              <a:t>Llama a </a:t>
            </a:r>
            <a:r>
              <a:rPr lang="en-US" sz="1800" b="1" err="1">
                <a:solidFill>
                  <a:schemeClr val="dk1"/>
                </a:solidFill>
              </a:rPr>
              <a:t>tu</a:t>
            </a:r>
            <a:r>
              <a:rPr lang="en-US" sz="1800" b="1">
                <a:solidFill>
                  <a:schemeClr val="dk1"/>
                </a:solidFill>
              </a:rPr>
              <a:t> plan de </a:t>
            </a:r>
            <a:r>
              <a:rPr lang="en-US" sz="1800" b="1" err="1">
                <a:solidFill>
                  <a:schemeClr val="dk1"/>
                </a:solidFill>
              </a:rPr>
              <a:t>salud</a:t>
            </a:r>
            <a:r>
              <a:rPr lang="en-US" sz="1800" b="1">
                <a:solidFill>
                  <a:schemeClr val="dk1"/>
                </a:solidFill>
              </a:rPr>
              <a:t> de Medicaid y </a:t>
            </a:r>
            <a:r>
              <a:rPr lang="en-US" sz="1800" b="1" err="1">
                <a:solidFill>
                  <a:schemeClr val="dk1"/>
                </a:solidFill>
              </a:rPr>
              <a:t>pregunta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si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eres</a:t>
            </a:r>
            <a:r>
              <a:rPr lang="en-US" sz="1800" b="1">
                <a:solidFill>
                  <a:schemeClr val="dk1"/>
                </a:solidFill>
              </a:rPr>
              <a:t> </a:t>
            </a:r>
            <a:r>
              <a:rPr lang="en-US" sz="1800" b="1" err="1">
                <a:solidFill>
                  <a:schemeClr val="dk1"/>
                </a:solidFill>
              </a:rPr>
              <a:t>elegible</a:t>
            </a:r>
            <a:r>
              <a:rPr lang="en-US" sz="1800" b="1">
                <a:solidFill>
                  <a:schemeClr val="dk1"/>
                </a:solidFill>
              </a:rPr>
              <a:t> para </a:t>
            </a:r>
            <a:r>
              <a:rPr lang="en-US" sz="1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Tailored Care Management (</a:t>
            </a:r>
            <a:r>
              <a:rPr lang="en-US" sz="1800" b="1" err="1">
                <a:solidFill>
                  <a:schemeClr val="dk1"/>
                </a:solidFill>
              </a:rPr>
              <a:t>Gestión</a:t>
            </a:r>
            <a:r>
              <a:rPr lang="en-US" sz="1800" b="1">
                <a:solidFill>
                  <a:schemeClr val="dk1"/>
                </a:solidFill>
              </a:rPr>
              <a:t> de </a:t>
            </a:r>
            <a:r>
              <a:rPr lang="en-US" sz="1800" b="1" err="1">
                <a:solidFill>
                  <a:schemeClr val="dk1"/>
                </a:solidFill>
              </a:rPr>
              <a:t>cuidados</a:t>
            </a:r>
            <a:r>
              <a:rPr lang="en-US" sz="1800" b="1">
                <a:solidFill>
                  <a:schemeClr val="dk1"/>
                </a:solidFill>
              </a:rPr>
              <a:t> </a:t>
            </a:r>
            <a:r>
              <a:rPr lang="en-US" sz="1800" b="1" err="1">
                <a:solidFill>
                  <a:schemeClr val="dk1"/>
                </a:solidFill>
              </a:rPr>
              <a:t>personalizados</a:t>
            </a:r>
            <a:r>
              <a:rPr lang="en-US" sz="1800" b="1">
                <a:solidFill>
                  <a:schemeClr val="dk1"/>
                </a:solidFill>
              </a:rPr>
              <a:t>). </a:t>
            </a:r>
            <a:r>
              <a:rPr lang="en-US" sz="1800">
                <a:solidFill>
                  <a:schemeClr val="dk1"/>
                </a:solidFill>
              </a:rPr>
              <a:t>Son </a:t>
            </a:r>
            <a:r>
              <a:rPr lang="en-US" sz="1800" err="1">
                <a:solidFill>
                  <a:schemeClr val="dk1"/>
                </a:solidFill>
              </a:rPr>
              <a:t>servicios</a:t>
            </a:r>
            <a:r>
              <a:rPr lang="en-US" sz="1800">
                <a:solidFill>
                  <a:schemeClr val="dk1"/>
                </a:solidFill>
              </a:rPr>
              <a:t> </a:t>
            </a:r>
            <a:r>
              <a:rPr lang="en-US" sz="1800" err="1">
                <a:solidFill>
                  <a:schemeClr val="dk1"/>
                </a:solidFill>
              </a:rPr>
              <a:t>disponibles</a:t>
            </a:r>
            <a:r>
              <a:rPr lang="en-US" sz="1800">
                <a:solidFill>
                  <a:schemeClr val="dk1"/>
                </a:solidFill>
              </a:rPr>
              <a:t> para </a:t>
            </a:r>
            <a:r>
              <a:rPr lang="en-US" sz="1800" err="1">
                <a:solidFill>
                  <a:schemeClr val="dk1"/>
                </a:solidFill>
              </a:rPr>
              <a:t>miembros</a:t>
            </a:r>
            <a:r>
              <a:rPr lang="en-US" sz="1800">
                <a:solidFill>
                  <a:schemeClr val="dk1"/>
                </a:solidFill>
              </a:rPr>
              <a:t> con Tailored Plans (Planes </a:t>
            </a:r>
            <a:r>
              <a:rPr lang="en-US" sz="1800" err="1">
                <a:solidFill>
                  <a:schemeClr val="dk1"/>
                </a:solidFill>
              </a:rPr>
              <a:t>personalizados</a:t>
            </a:r>
            <a:r>
              <a:rPr lang="en-US" sz="1800">
                <a:solidFill>
                  <a:schemeClr val="dk1"/>
                </a:solidFill>
              </a:rPr>
              <a:t>) y </a:t>
            </a:r>
            <a:r>
              <a:rPr lang="en-US" sz="1800" err="1">
                <a:solidFill>
                  <a:schemeClr val="dk1"/>
                </a:solidFill>
              </a:rPr>
              <a:t>algunas</a:t>
            </a:r>
            <a:r>
              <a:rPr lang="en-US" sz="1800">
                <a:solidFill>
                  <a:schemeClr val="dk1"/>
                </a:solidFill>
              </a:rPr>
              <a:t> personas con NC Medicaid Direct. </a:t>
            </a:r>
            <a:endParaRPr lang="en-US" sz="1800">
              <a:solidFill>
                <a:schemeClr val="dk1"/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232" name="Google Shape;232;p10"/>
          <p:cNvSpPr txBox="1"/>
          <p:nvPr/>
        </p:nvSpPr>
        <p:spPr>
          <a:xfrm>
            <a:off x="6493114" y="3025671"/>
            <a:ext cx="5343000" cy="2585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indent="-342900">
              <a:buClr>
                <a:srgbClr val="137DAE"/>
              </a:buClr>
              <a:buSzPts val="2000"/>
              <a:buFont typeface="Arial"/>
              <a:buChar char="•"/>
            </a:pPr>
            <a:r>
              <a:rPr lang="en-US" sz="1800" b="1">
                <a:solidFill>
                  <a:srgbClr val="137DAE"/>
                </a:solidFill>
                <a:latin typeface="Arial"/>
                <a:ea typeface="Arial"/>
                <a:cs typeface="Arial"/>
                <a:sym typeface="Arial"/>
              </a:rPr>
              <a:t>Planes</a:t>
            </a:r>
            <a:r>
              <a:rPr lang="en-US" sz="1800" b="1">
                <a:solidFill>
                  <a:srgbClr val="137DAE"/>
                </a:solidFill>
              </a:rPr>
              <a:t> </a:t>
            </a:r>
            <a:r>
              <a:rPr lang="en-US" sz="1800" b="1" err="1">
                <a:solidFill>
                  <a:srgbClr val="137DAE"/>
                </a:solidFill>
              </a:rPr>
              <a:t>estándar</a:t>
            </a:r>
            <a:r>
              <a:rPr lang="en-US" sz="1800" b="1">
                <a:solidFill>
                  <a:srgbClr val="137DAE"/>
                </a:solidFill>
              </a:rPr>
              <a:t> (</a:t>
            </a:r>
            <a:r>
              <a:rPr lang="en-US" sz="1800" b="1">
                <a:solidFill>
                  <a:srgbClr val="137DAE"/>
                </a:solidFill>
                <a:latin typeface="Arial"/>
                <a:ea typeface="Arial"/>
                <a:cs typeface="Arial"/>
                <a:sym typeface="Arial"/>
              </a:rPr>
              <a:t>Standard</a:t>
            </a:r>
            <a:r>
              <a:rPr lang="en-US" sz="1800" b="1">
                <a:solidFill>
                  <a:srgbClr val="137DAE"/>
                </a:solidFill>
              </a:rPr>
              <a:t> Plans):</a:t>
            </a:r>
            <a:endParaRPr sz="1800">
              <a:solidFill>
                <a:srgbClr val="137DAE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AmeriHealth Caritas  </a:t>
            </a:r>
            <a:endParaRPr sz="1800"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Carolina Complete Health </a:t>
            </a:r>
            <a:endParaRPr sz="1800"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Healthy Blue </a:t>
            </a:r>
            <a:endParaRPr sz="1800"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UnitedHealthcare Community Plan  </a:t>
            </a:r>
            <a:endParaRPr sz="1800">
              <a:solidFill>
                <a:schemeClr val="dk1"/>
              </a:solidFill>
            </a:endParaRPr>
          </a:p>
          <a:p>
            <a:pPr marL="742950" marR="0" lvl="1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WellCare  </a:t>
            </a:r>
            <a:endParaRPr sz="1800">
              <a:solidFill>
                <a:schemeClr val="dk1"/>
              </a:solidFill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pPr marL="342900" indent="-342900">
              <a:buClr>
                <a:srgbClr val="137DAE"/>
              </a:buClr>
              <a:buSzPts val="2000"/>
              <a:buFont typeface="Arial"/>
              <a:buChar char="•"/>
            </a:pPr>
            <a:r>
              <a:rPr lang="en-US" sz="1800" b="1" err="1">
                <a:solidFill>
                  <a:srgbClr val="137DAE"/>
                </a:solidFill>
              </a:rPr>
              <a:t>Opción</a:t>
            </a:r>
            <a:r>
              <a:rPr lang="en-US" sz="1800" b="1">
                <a:solidFill>
                  <a:srgbClr val="137DAE"/>
                </a:solidFill>
              </a:rPr>
              <a:t> Tribal Eastern</a:t>
            </a:r>
            <a:r>
              <a:rPr lang="en-US" sz="1800" b="1">
                <a:solidFill>
                  <a:srgbClr val="137DAE"/>
                </a:solidFill>
                <a:latin typeface="Arial"/>
                <a:ea typeface="Arial"/>
                <a:cs typeface="Arial"/>
                <a:sym typeface="Arial"/>
              </a:rPr>
              <a:t> Band of Cherokee Indians (EBCI)  </a:t>
            </a:r>
            <a:endParaRPr sz="1800"/>
          </a:p>
        </p:txBody>
      </p:sp>
      <p:pic>
        <p:nvPicPr>
          <p:cNvPr id="3" name="Picture 2" descr="NCDHHS logotipo en español. ">
            <a:extLst>
              <a:ext uri="{FF2B5EF4-FFF2-40B4-BE49-F238E27FC236}">
                <a16:creationId xmlns:a16="http://schemas.microsoft.com/office/drawing/2014/main" id="{586830F6-0370-ACC4-4E91-1F95AA09F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9" y="6229351"/>
            <a:ext cx="1533525" cy="4953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5F"/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1"/>
          <p:cNvSpPr txBox="1">
            <a:spLocks noGrp="1"/>
          </p:cNvSpPr>
          <p:nvPr>
            <p:ph type="title" idx="4294967295"/>
          </p:nvPr>
        </p:nvSpPr>
        <p:spPr>
          <a:xfrm>
            <a:off x="726150" y="2178875"/>
            <a:ext cx="9598500" cy="33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>
              <a:buClr>
                <a:schemeClr val="lt1"/>
              </a:buClr>
              <a:buSzPts val="7200"/>
            </a:pPr>
            <a:r>
              <a:rPr lang="en-US" sz="7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Tailored Care</a:t>
            </a:r>
            <a:br>
              <a:rPr lang="en-US" sz="7200" b="0" i="0" u="none" strike="noStrike" cap="none">
                <a:latin typeface="Arial"/>
                <a:ea typeface="Arial"/>
                <a:cs typeface="Arial"/>
              </a:rPr>
            </a:br>
            <a:r>
              <a:rPr lang="en-US" sz="7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Management </a:t>
            </a:r>
            <a:br>
              <a:rPr lang="en-US" sz="7200" b="0">
                <a:solidFill>
                  <a:schemeClr val="lt1"/>
                </a:solidFill>
              </a:rPr>
            </a:br>
            <a:r>
              <a:rPr lang="en-US" sz="4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4000" b="0" err="1">
                <a:solidFill>
                  <a:schemeClr val="lt1"/>
                </a:solidFill>
              </a:rPr>
              <a:t>Gestión</a:t>
            </a:r>
            <a:r>
              <a:rPr lang="en-US" sz="4000" b="0">
                <a:solidFill>
                  <a:schemeClr val="lt1"/>
                </a:solidFill>
              </a:rPr>
              <a:t> de </a:t>
            </a:r>
            <a:r>
              <a:rPr lang="en-US" sz="4000" b="0" err="1">
                <a:solidFill>
                  <a:schemeClr val="lt1"/>
                </a:solidFill>
              </a:rPr>
              <a:t>cuidados</a:t>
            </a:r>
            <a:r>
              <a:rPr lang="en-US" sz="4000" b="0">
                <a:solidFill>
                  <a:schemeClr val="lt1"/>
                </a:solidFill>
              </a:rPr>
              <a:t> </a:t>
            </a:r>
            <a:r>
              <a:rPr lang="en-US" sz="4000" b="0" err="1">
                <a:solidFill>
                  <a:schemeClr val="lt1"/>
                </a:solidFill>
              </a:rPr>
              <a:t>personalizados</a:t>
            </a:r>
            <a:r>
              <a:rPr lang="en-US" sz="4000" b="0">
                <a:solidFill>
                  <a:schemeClr val="lt1"/>
                </a:solidFill>
              </a:rPr>
              <a:t>)</a:t>
            </a:r>
            <a:endParaRPr sz="40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CA3DD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5D8F1"/>
              </a:buClr>
              <a:buSzPts val="4400"/>
              <a:buFont typeface="Arial"/>
              <a:buNone/>
            </a:pPr>
            <a:r>
              <a:rPr lang="en-US" sz="4400" b="1" i="0" u="none" strike="noStrike" cap="none" err="1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Servic</a:t>
            </a:r>
            <a:r>
              <a:rPr lang="en-US" sz="4400" err="1">
                <a:solidFill>
                  <a:srgbClr val="C5D8F1"/>
                </a:solidFill>
              </a:rPr>
              <a:t>io</a:t>
            </a:r>
            <a:r>
              <a:rPr lang="en-US" sz="4400" b="1" i="0" u="none" strike="noStrike" cap="none" err="1">
                <a:solidFill>
                  <a:srgbClr val="C5D8F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 sz="4400" b="1" i="0" u="none" strike="noStrike" cap="none" err="1">
              <a:solidFill>
                <a:srgbClr val="C5D8F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9" name="Google Shape;239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0262" t="-18868" r="-20525" b="18867"/>
          <a:stretch/>
        </p:blipFill>
        <p:spPr>
          <a:xfrm rot="-5400000">
            <a:off x="9878153" y="4566066"/>
            <a:ext cx="2342954" cy="2281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2594" t="21417" r="8935" b="42255"/>
          <a:stretch/>
        </p:blipFill>
        <p:spPr>
          <a:xfrm rot="5400000">
            <a:off x="154152" y="-154010"/>
            <a:ext cx="1333348" cy="16449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 descr="NCDHHS Logotipo en español. ">
            <a:extLst>
              <a:ext uri="{FF2B5EF4-FFF2-40B4-BE49-F238E27FC236}">
                <a16:creationId xmlns:a16="http://schemas.microsoft.com/office/drawing/2014/main" id="{D9739997-1B65-3720-49B7-1F7CD99DB447}"/>
              </a:ext>
            </a:extLst>
          </p:cNvPr>
          <p:cNvGrpSpPr/>
          <p:nvPr/>
        </p:nvGrpSpPr>
        <p:grpSpPr>
          <a:xfrm>
            <a:off x="703391" y="746468"/>
            <a:ext cx="3450754" cy="990041"/>
            <a:chOff x="703391" y="746468"/>
            <a:chExt cx="3450754" cy="99004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DFDDB89-CAF2-D9FC-F230-9D2C81BF2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3370" y="755434"/>
              <a:ext cx="2390775" cy="981075"/>
            </a:xfrm>
            <a:prstGeom prst="rect">
              <a:avLst/>
            </a:prstGeom>
          </p:spPr>
        </p:pic>
        <p:pic>
          <p:nvPicPr>
            <p:cNvPr id="4" name="Picture 3" descr="Text&#10;&#10;Description automatically generated">
              <a:extLst>
                <a:ext uri="{FF2B5EF4-FFF2-40B4-BE49-F238E27FC236}">
                  <a16:creationId xmlns:a16="http://schemas.microsoft.com/office/drawing/2014/main" id="{8C6FA5D8-D349-37D3-4F7C-AF9E57A2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391" y="746468"/>
              <a:ext cx="1009650" cy="9715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6_Office Theme">
  <a:themeElements>
    <a:clrScheme name="NC Brand PPT 04.23.15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7F9E3F"/>
      </a:accent1>
      <a:accent2>
        <a:srgbClr val="52849C"/>
      </a:accent2>
      <a:accent3>
        <a:srgbClr val="1F497D"/>
      </a:accent3>
      <a:accent4>
        <a:srgbClr val="71C9C5"/>
      </a:accent4>
      <a:accent5>
        <a:srgbClr val="6D2E75"/>
      </a:accent5>
      <a:accent6>
        <a:srgbClr val="F6D888"/>
      </a:accent6>
      <a:hlink>
        <a:srgbClr val="52849C"/>
      </a:hlink>
      <a:folHlink>
        <a:srgbClr val="52849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b9caf8-ae5b-44cf-ac25-105a843376d7">
      <Terms xmlns="http://schemas.microsoft.com/office/infopath/2007/PartnerControls"/>
    </lcf76f155ced4ddcb4097134ff3c332f>
    <TaxCatchAll xmlns="fc913f6e-4680-41b5-a740-4749326fbbd9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27D5B4D75C6349BA7C8A04754834A3" ma:contentTypeVersion="14" ma:contentTypeDescription="Create a new document." ma:contentTypeScope="" ma:versionID="c0a9b77369d8dfb04e229636675e7904">
  <xsd:schema xmlns:xsd="http://www.w3.org/2001/XMLSchema" xmlns:xs="http://www.w3.org/2001/XMLSchema" xmlns:p="http://schemas.microsoft.com/office/2006/metadata/properties" xmlns:ns2="fc913f6e-4680-41b5-a740-4749326fbbd9" xmlns:ns3="84b9caf8-ae5b-44cf-ac25-105a843376d7" targetNamespace="http://schemas.microsoft.com/office/2006/metadata/properties" ma:root="true" ma:fieldsID="cd9fc0ffe8be937586e54483784ad3ee" ns2:_="" ns3:_="">
    <xsd:import namespace="fc913f6e-4680-41b5-a740-4749326fbbd9"/>
    <xsd:import namespace="84b9caf8-ae5b-44cf-ac25-105a843376d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ObjectDetectorVersions" minOccurs="0"/>
                <xsd:element ref="ns3:MediaServiceDateTake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13f6e-4680-41b5-a740-4749326fb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a27ccb00-3c0a-449b-b6e0-888d0fcac137}" ma:internalName="TaxCatchAll" ma:showField="CatchAllData" ma:web="fc913f6e-4680-41b5-a740-4749326fb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b9caf8-ae5b-44cf-ac25-105a843376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da2157d8-ccc1-4fc8-a2a4-3f8f6553454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BF8AE74-F634-4E85-85FB-B8185914749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60B85F-0782-4C52-A622-17B1C8CEB98E}">
  <ds:schemaRefs>
    <ds:schemaRef ds:uri="84b9caf8-ae5b-44cf-ac25-105a843376d7"/>
    <ds:schemaRef ds:uri="fc913f6e-4680-41b5-a740-4749326fbbd9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F92F4922-2A68-493A-AF9A-05F94AE70741}">
  <ds:schemaRefs>
    <ds:schemaRef ds:uri="84b9caf8-ae5b-44cf-ac25-105a843376d7"/>
    <ds:schemaRef ds:uri="fc913f6e-4680-41b5-a740-4749326fbbd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18</Slides>
  <Notes>18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6_Office Theme</vt:lpstr>
      <vt:lpstr>PRESENTACIÓN ESENCIAL DE TAILORED CARE MANAGEMENT (GESTIÓN DE CUIDADOS PERSONALIZADOS)</vt:lpstr>
      <vt:lpstr>Tailored Care Management  (Gestión de cuidados personalizados)  Descripción general</vt:lpstr>
      <vt:lpstr>¿Qué es Tailored  Care Management? (Gestión de cuidados personalizados)</vt:lpstr>
      <vt:lpstr>¿Cómo funciona?</vt:lpstr>
      <vt:lpstr>Elegibilidad</vt:lpstr>
      <vt:lpstr>Elegibilidad (continuación)</vt:lpstr>
      <vt:lpstr>Elegibilidad (continuación)</vt:lpstr>
      <vt:lpstr>¿Quién no es elegible? </vt:lpstr>
      <vt:lpstr>Tailored Care Management  (Gestión de cuidados personalizados)  Servicios</vt:lpstr>
      <vt:lpstr>Tailored Care Managers (Gestores de cuidados personalizados)</vt:lpstr>
      <vt:lpstr>Cómo puede ayudarte tu Tailored Care Manager (Gestor de cuidados personalizados)</vt:lpstr>
      <vt:lpstr>Tailored Care Managers (Gestores de cuidados personalizados) trabajan para darte ayuda personalizada:</vt:lpstr>
      <vt:lpstr>Obtén  Tailored Care Management (Gestión de cuidados personalizados) hoy</vt:lpstr>
      <vt:lpstr>DIAPOSITIVAS  ADICIONALES</vt:lpstr>
      <vt:lpstr>Tailored Care Managers  (Gestores de cuidados personalizados)  brindan ayuda personalizada para discapacidades intelectuales/desarrollo </vt:lpstr>
      <vt:lpstr>Tailored Care Managers  (Gestores de cuidados personalizados)  brindan ayuda personalizada para lesiones cerebrales traumáticas</vt:lpstr>
      <vt:lpstr>Tailored Care Managers  (Gestores de cuidados personalizados)  brindan ayuda personalizada para la recuperación de adicciones</vt:lpstr>
      <vt:lpstr>Tailored Care Managers  (Gestores de cuidados personalizados)  brindan ayuda personalizada para una mejor salud mental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TAILORED CARE MANAGEMENT ESSENTIALS PRESENTATION</dc:title>
  <dc:creator>Batton, Kathleen</dc:creator>
  <cp:revision>5</cp:revision>
  <dcterms:created xsi:type="dcterms:W3CDTF">2020-05-12T11:47:08Z</dcterms:created>
  <dcterms:modified xsi:type="dcterms:W3CDTF">2024-08-15T14:30:44Z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0x0101002D27D5B4D75C6349BA7C8A04754834A3</vt:lpwstr>
  </property>
  <property fmtid="{D5CDD505-2E9C-101B-9397-08002B2CF9AE}" pid="3" name="MediaServiceImageTags">
    <vt:lpwstr/>
  </property>
  <property fmtid="{D5CDD505-2E9C-101B-9397-08002B2CF9AE}" pid="4" name="MSIP_Label_e571fd88-560f-4084-9cb7-508affb0fddd_Enabled">
    <vt:lpwstr>true</vt:lpwstr>
  </property>
  <property fmtid="{D5CDD505-2E9C-101B-9397-08002B2CF9AE}" pid="5" name="MSIP_Label_e571fd88-560f-4084-9cb7-508affb0fddd_SetDate">
    <vt:lpwstr>2023-08-02T18:31:22Z</vt:lpwstr>
  </property>
  <property fmtid="{D5CDD505-2E9C-101B-9397-08002B2CF9AE}" pid="6" name="MSIP_Label_e571fd88-560f-4084-9cb7-508affb0fddd_Method">
    <vt:lpwstr>Standard</vt:lpwstr>
  </property>
  <property fmtid="{D5CDD505-2E9C-101B-9397-08002B2CF9AE}" pid="7" name="MSIP_Label_e571fd88-560f-4084-9cb7-508affb0fddd_Name">
    <vt:lpwstr>Public 🌐</vt:lpwstr>
  </property>
  <property fmtid="{D5CDD505-2E9C-101B-9397-08002B2CF9AE}" pid="8" name="MSIP_Label_e571fd88-560f-4084-9cb7-508affb0fddd_SiteId">
    <vt:lpwstr>bfdc8655-8252-40a1-bcb6-80c2945e198e</vt:lpwstr>
  </property>
  <property fmtid="{D5CDD505-2E9C-101B-9397-08002B2CF9AE}" pid="9" name="MSIP_Label_e571fd88-560f-4084-9cb7-508affb0fddd_ActionId">
    <vt:lpwstr>b8eda55d-bb67-4478-9016-5cab0ffd11d4</vt:lpwstr>
  </property>
  <property fmtid="{D5CDD505-2E9C-101B-9397-08002B2CF9AE}" pid="10" name="MSIP_Label_e571fd88-560f-4084-9cb7-508affb0fddd_ContentBits">
    <vt:lpwstr>0</vt:lpwstr>
  </property>
</Properties>
</file>