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modernComment_7FFFEDC4_182336E4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4"/>
  </p:sldMasterIdLst>
  <p:notesMasterIdLst>
    <p:notesMasterId r:id="rId21"/>
  </p:notesMasterIdLst>
  <p:sldIdLst>
    <p:sldId id="2147376879" r:id="rId5"/>
    <p:sldId id="2147376866" r:id="rId6"/>
    <p:sldId id="257" r:id="rId7"/>
    <p:sldId id="2147478929" r:id="rId8"/>
    <p:sldId id="2147478923" r:id="rId9"/>
    <p:sldId id="2147478947" r:id="rId10"/>
    <p:sldId id="2147478942" r:id="rId11"/>
    <p:sldId id="2147478937" r:id="rId12"/>
    <p:sldId id="2147478979" r:id="rId13"/>
    <p:sldId id="2147478933" r:id="rId14"/>
    <p:sldId id="2147478953" r:id="rId15"/>
    <p:sldId id="2147478949" r:id="rId16"/>
    <p:sldId id="2147478950" r:id="rId17"/>
    <p:sldId id="2147478956" r:id="rId18"/>
    <p:sldId id="2147478945" r:id="rId19"/>
    <p:sldId id="2147478980" r:id="rId2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0850E02-58B2-ED05-4C81-E2B0C266FC58}" name="dina.manco" initials="di" userId="S::dina.manco_gmail.com#ext#@ncconnect.onmicrosoft.com::a6393582-625f-459a-9d67-3a4b3549c77d" providerId="AD"/>
  <p188:author id="{B39B4E03-5674-E5BC-F72E-3C0856683A65}" name="Marnay Meyer" initials="" userId="S::marnay@neimandcollaborative.com::a449fada-48bd-49e2-8bc2-deb5e8b1231b" providerId="AD"/>
  <p188:author id="{BF19D704-2318-08E5-9E55-A1D600AD0907}" name="Leighs, Michael" initials="ML" userId="S::Michael.Leighs@dhhs.nc.gov::f71eca8c-cf8e-4d37-b6bc-32fc734c58e8" providerId="AD"/>
  <p188:author id="{8FD02E15-1A61-D6C6-80E4-B8A0D90A9C9C}" name="Jennifer Guzman" initials="JG" userId="S::jennifer_neimandcollaborative.com#ext#@ncconnect.onmicrosoft.com::d1fd53fc-b710-4950-b285-3211e5dc037a" providerId="AD"/>
  <p188:author id="{125A4E15-4A1B-325F-705D-D9432ED1EE78}" name="Karolyn Cooper" initials="KC" userId="S::karolyn@neimandcollaborative.com::401cfc8b-27cf-472e-9d7c-8f9707baf2e2" providerId="AD"/>
  <p188:author id="{054F7A29-B4C7-E4F1-19BC-2E674CFA69CF}" name="Visconti, Katherine" initials="VK" userId="S::katherine.visconti@dhhs.nc.gov::191776c4-5fa7-4444-b9e9-b7deeae93e0a" providerId="AD"/>
  <p188:author id="{EB9B062A-89CE-B16B-A3EE-8D49F6E4109E}" name="Connor, Melissa" initials="CM" userId="S::Melissa.Connor_ACN@dhhs.nc.gov::73231f98-1458-4153-87f9-a30c4d410029" providerId="AD"/>
  <p188:author id="{49ACDC2B-2ADB-F63E-6F1F-CDDE851D42A7}" name="Yarbrough, Ginger" initials="YG" userId="S::ginger.yarbrough@dhhs.nc.gov::5eadee57-f39e-44e8-9b5e-c4592cafa7cd" providerId="AD"/>
  <p188:author id="{2576673B-DAD2-1A71-04E7-4536DDF2B135}" name="Gregosky, Sarah A" initials="GA" userId="S::sarah.gregosky@dhhs.nc.gov::f6d4c92e-ae14-47fa-b358-240be48f0414" providerId="AD"/>
  <p188:author id="{8E87B13C-677B-4A43-9E2D-3A7FC880A4AF}" name="Fulcher, Eva D" initials="FD" userId="S::eva.fulcher@dhhs.nc.gov::c04010b9-2700-4e2d-8731-a5ac5d2fc5f7" providerId="AD"/>
  <p188:author id="{2EA6E340-9C1F-DF07-1303-B690BA9A130F}" name="Connor, Melissa" initials="CM" userId="S::melissa.connor_acn@dhhs.nc.gov::73231f98-1458-4153-87f9-a30c4d410029" providerId="AD"/>
  <p188:author id="{5711A34C-125A-7614-33DC-0040A6884DA7}" name="Bush, Melanie E" initials="BME" userId="S::melanie.bush@dhhs.nc.gov::b47a0c96-d1fe-41f5-a768-549375b87e12" providerId="AD"/>
  <p188:author id="{B9E2ED4E-EFE0-529D-D9D8-9D864BE50767}" name="Pitsor, Jack" initials="PJ" userId="S::jack.pitsor@dhhs.nc.gov::f9574aa9-ad15-4853-ba01-1f696fa53ce2" providerId="AD"/>
  <p188:author id="{75904651-EFD0-C54A-F6D6-3243C5292586}" name="christina.ngo.bui" initials="ch" userId="S::christina.ngo.bui_gmail.com#ext#@ncconnect.onmicrosoft.com::626deb5c-6642-45a9-ad52-0dde63f202a9" providerId="AD"/>
  <p188:author id="{1DF5A753-7585-EA00-A723-BE9001C41BC2}" name="Marjorie Bitar" initials="MB" userId="S::mbitar@oakhillstrategies.com::8d464820-42f2-41e4-9fb4-9533939f9f3d" providerId="AD"/>
  <p188:author id="{41EC9D5A-B6C7-AFDD-9D6C-FE307F0FF754}" name="Rich Neimand" initials="RN" userId="S::rich@neimandcollaborative.com::dfdd3ec1-39e6-4bc1-9f80-6b19f4f86232" providerId="AD"/>
  <p188:author id="{E910325E-C84D-F17E-B7D2-A3A9A73C981A}" name="Litman, David A" initials="LA" userId="S::david.litman@dhhs.nc.gov::70c19621-aaef-4174-bb81-8c52156ae890" providerId="AD"/>
  <p188:author id="{42157A5E-D5D0-CDF1-3C4C-A6259207EA13}" name="Palmer, LaQuana R" initials="PR" userId="S::laquana.palmer@dhhs.nc.gov::96a514b4-af87-4b3d-aed0-61f433e69ad7" providerId="AD"/>
  <p188:author id="{C59D1760-D7C2-B213-362E-915648D9A379}" name="Goodwin, Jamon" initials="GJ" userId="S::Jamon.Goodwin_ACN@dhhs.nc.gov::e06b250f-2633-4328-9b60-ef2f1671faae" providerId="AD"/>
  <p188:author id="{6A5D6268-5026-66A2-2DB6-0105A4972217}" name="Tilson, Betsey" initials="ET" userId="S::Betsey.Tilson@dhhs.nc.gov::8c402ae9-30a0-4935-b252-53cd876f4c5d" providerId="AD"/>
  <p188:author id="{8FF2DA68-5738-7B94-3447-4BE9B78D8B08}" name="Hawkes, Deanna" initials="DH" userId="S::Deanna.Hawkes@dhhs.nc.gov::3c064f46-76ae-4643-b912-e931f4826ded" providerId="AD"/>
  <p188:author id="{E0ED0569-04C9-85D4-2A6B-F50F8780ABF6}" name="Luques, Melanie E" initials="LME" userId="S::melanie.e.luques_acn@dhhs.nc.gov::53d5e593-e4ce-405d-8d36-9116300605d5" providerId="AD"/>
  <p188:author id="{8E5BF16A-93EF-B162-E832-0CB9230AF4C2}" name="DuVernois, Candice" initials="DC" userId="S::candice.duvernois@dhhs.nc.gov::b5b1b1ff-2465-49b6-b098-2a5e9338b636" providerId="AD"/>
  <p188:author id="{5252E66B-1491-8800-BD7B-FC8029AD0110}" name="Sarah Hutchinson" initials="SH" userId="S::sarah_neimandcollaborative.com#ext#@ncconnect.onmicrosoft.com::b58dcbc7-0afa-4a1c-baed-53722a993875" providerId="AD"/>
  <p188:author id="{8A8B986C-A37C-94F0-D276-6C091C59BC45}" name="Picone, Lauren" initials="PL" userId="S::lauren.picone_acn@dhhs.nc.gov::9336c1a6-3e29-4fa3-8a95-df2126f656b8" providerId="AD"/>
  <p188:author id="{A773F86D-1234-EA6F-8A5E-D9D1D16DBC53}" name="Rich Neimand" initials="RN" userId="S::rich_neimandcollaborative.com#ext#@ncconnect.onmicrosoft.com::4c78c524-9a9e-44a4-949b-7d17dc8fc02b" providerId="AD"/>
  <p188:author id="{CA691870-B7D0-F097-26B2-0535DFA7790C}" name="Lauren Picone" initials="LP" userId="Lauren Picone" providerId="None"/>
  <p188:author id="{F5B3E972-FFB6-1626-9A19-AD0363A4462B}" name="Rousseau, Charles" initials="RC" userId="S::charles.rousseau@dhhs.nc.gov::13bd7c30-138a-415a-bc09-628c5e8205d6" providerId="AD"/>
  <p188:author id="{AB97C878-528F-1380-73B1-AD1354A0A545}" name="Ally Agoglia" initials="AA" userId="S::ally@neimandcollaborative.com::38f20525-43a2-4857-8137-46f11494975f" providerId="AD"/>
  <p188:author id="{6425EC7C-9BBB-405F-5FF8-88C9E548F2C5}" name="Lerche, Julia K" initials="LK" userId="S::julia.lerche@dhhs.nc.gov::3937bbab-5606-4ec6-8f19-d68752357e06" providerId="AD"/>
  <p188:author id="{1DF03189-AE37-0062-386D-80F883826DE4}" name="Batton, Kathleen" initials="BK" userId="S::kathleen.batton@dhhs.nc.gov::4ef56f2e-b55a-4668-b86f-e44055726add" providerId="AD"/>
  <p188:author id="{94C98290-AA59-DE86-F200-D2B56693EB80}" name="Sarah Hutchinson" initials="SH" userId="S::sarah@neimandcollaborative.com::a3a884bd-4415-41e9-9023-0c70583e82b6" providerId="AD"/>
  <p188:author id="{C86B2F96-DA17-D1BB-F69F-B2F12393F201}" name="Tracy Zimmerman" initials="TZ" userId="S::tracy@neimandcollaborative.com::d9847f8c-56a4-4136-9a53-5158504a243c" providerId="AD"/>
  <p188:author id="{EDB2EB9A-5D32-C351-0155-3246A3BC9CB9}" name="Hawkes, Deanna" initials="HD" userId="S::deanna.hawkes@dhhs.nc.gov::3c064f46-76ae-4643-b912-e931f4826ded" providerId="AD"/>
  <p188:author id="{FC57019D-BDD1-8F68-EB0E-0CB394BA3EAA}" name="Kappler, Jonathan" initials="KJ" userId="S::jonathan.kappler@dhhs.nc.gov::6a264f18-eaf3-42a6-9b17-68c22dad2cb9" providerId="AD"/>
  <p188:author id="{A1DB6EA2-B846-C48F-8CA0-2842760A8EEA}" name="Tracy Zimmerman" initials="TZ" userId="S::tracy_neimandcollaborative.com#ext#@ncconnect.onmicrosoft.com::e14eb1b0-097a-42cb-a01c-68a044f93d43" providerId="AD"/>
  <p188:author id="{476A06A4-8744-CFC0-EED5-F27D7E9146C3}" name="Yazmin Garcia Rico" initials="YG" userId="3e4c789c693c0317" providerId="Windows Live"/>
  <p188:author id="{227CCAAE-5C99-2A83-74C4-D0FA4AE17C77}" name="Leighs, Michael" initials="LM" userId="S::michael.leighs@dhhs.nc.gov::f71eca8c-cf8e-4d37-b6bc-32fc734c58e8" providerId="AD"/>
  <p188:author id="{FCA333B0-E60C-92AB-1BAC-77F3A43D691C}" name="Meade, Jennifer" initials="MJ" userId="S::jennifer.meade@dhhs.nc.gov::c9a86a1e-3e10-4e85-a83e-9af8a67cd6a8" providerId="AD"/>
  <p188:author id="{AA7C4AB0-A3F8-27A9-8DF1-FAEC84522C72}" name="Bryant, Angela R" initials="BR" userId="S::angela.bryant@dhhs.nc.gov::c23ebb59-67d5-4537-8d1e-752e9bd17cc6" providerId="AD"/>
  <p188:author id="{87C75BB0-4EF4-1E01-44E5-AAABDD8CC5D2}" name="Dowler, Shannon" initials="DS" userId="S::shannon.dowler@dhhs.nc.gov::c4a34d52-3234-4824-9d62-813d74c00d00" providerId="AD"/>
  <p188:author id="{AE37E2B2-9165-1938-7758-2CE8B0371F27}" name="Ally Agoglia" initials="AA" userId="S::ally@ncollaborative.com::38f20525-43a2-4857-8137-46f11494975f" providerId="AD"/>
  <p188:author id="{09A2A9C0-C878-1188-1BA6-E63366A25D12}" name="Guy, Dan" initials="GD" userId="S::dan.guy@dhhs.nc.gov::296e1cde-e7cb-4eb7-872a-2c7272bce1df" providerId="AD"/>
  <p188:author id="{A671A9C2-7416-2CAA-4D0E-8DD88848ECFE}" name="Rebecca Diaz-Castrejon" initials="RD" userId="S::rebecca_neimandcollaborative.com#ext#@ncconnect.onmicrosoft.com::2e9df2d5-df92-4e5c-ad51-805d35800e25" providerId="AD"/>
  <p188:author id="{50D876C3-874B-8D40-7D91-56F0ED0023F1}" name="Batton, Kathleen" initials="KB" userId="Batton, Kathleen" providerId="None"/>
  <p188:author id="{E03694C3-3F16-99FC-1B44-6B73EFC11B8D}" name="Jim Webb" initials="JW" userId="S::jim_jimwebb.com#ext#@ncconnect.onmicrosoft.com::ab6200f0-fa0e-49e3-97e0-b779493993a9" providerId="AD"/>
  <p188:author id="{BA398AC7-22D6-57C1-629A-0BD6DD0BD88D}" name="Crosbie, Kelly M" initials="CM" userId="S::kelly.crosbie@dhhs.nc.gov::2bd84adc-f031-4e18-9c12-8d5d4075eccd" providerId="AD"/>
  <p188:author id="{6F4DF7C8-4F20-44B6-6DE1-E9BFEBEA88CB}" name="Sandoe, Emma" initials="SE" userId="S::emma.sandoe@dhhs.nc.gov::361a3d7a-108a-4ed4-af87-158378b2850f" providerId="AD"/>
  <p188:author id="{EB409CC9-E087-827B-A986-F15E7AFCCCCB}" name="Rebecca Diaz-Castrejon" initials="" userId="S::rebecca@neimandcollaborative.com::46fa1fe1-95d7-4004-a706-4591cb0ed6ad" providerId="AD"/>
  <p188:author id="{A7C4A1CC-5A36-DDA9-E34F-02050E59EF02}" name="Karolyn Cooper" initials="KC" userId="S::karolyn_neimandcollaborative.com#ext#@ncconnect.onmicrosoft.com::b70167df-ed86-4457-992e-b51083545616" providerId="AD"/>
  <p188:author id="{840AA3CE-57B4-E49A-8859-959129F15D56}" name="Christina Michalski" initials="CM" userId="S::christina.m_neimandcollaborative.com#ext#@ncconnect.onmicrosoft.com::7becc522-8366-4e5f-ad0f-4c2036317cea" providerId="AD"/>
  <p188:author id="{77C24FCF-4087-3BAE-38DC-CF4B8721AA64}" name="Schoenberger, Julia A" initials="SJA" userId="S::Julia.Schoenberger@dhhs.nc.gov::a1ce939b-500a-4390-ab82-c42d6f5a9ef0" providerId="AD"/>
  <p188:author id="{4858CFD2-45E5-0683-7F9F-3DAFC64829A9}" name="Abrams, Jennifer" initials="AJ" userId="S::jennifer.abrams@dhhs.nc.gov::dd4883cb-f506-4f68-8fb2-30c43cbee34b" providerId="AD"/>
  <p188:author id="{378260D4-A8DD-C176-3736-6CCA868C6469}" name="Pitsor, Jack" initials="PJ" userId="S::Jack.Pitsor@dhhs.nc.gov::f9574aa9-ad15-4853-ba01-1f696fa53ce2" providerId="AD"/>
  <p188:author id="{FF4FB1D5-FCE2-8E81-398A-1B34F5012F1E}" name="Santiago-Cordero, Victor" initials="SCV" userId="S::victor.santiago.cordero_acn@dhhs.nc.gov::f9f60be6-6552-496d-92a1-eaedaa0bb5d1" providerId="AD"/>
  <p188:author id="{3F53ACDB-CD10-8FA9-0489-C1C40A1D5821}" name="Farrington, Debra C" initials="FC" userId="S::debra.farrington@dhhs.nc.gov::c2704491-bf8c-4ad7-b1b4-d19b99b169f1" providerId="AD"/>
  <p188:author id="{A12E31DE-BD61-70EB-8D75-EAC898E5FFCB}" name="Gregosky, Sarah A" initials="SG" userId="S::Sarah.Gregosky@dhhs.nc.gov::f6d4c92e-ae14-47fa-b358-240be48f0414" providerId="AD"/>
  <p188:author id="{5DF3D7E2-2E11-E7C7-D9B1-CAF2D14241A8}" name="Ludlam, Jay" initials="LJ" userId="S::jay.ludlam@dhhs.nc.gov::6c1fc5a2-b90b-4bfa-b0c8-82f1a808e666" providerId="AD"/>
  <p188:author id="{A651A0E7-0DE8-67CF-4DF8-4C388E0FEDC9}" name="Kamin, Mandi L" initials="KML" userId="S::Mandi.Kamin_ACN@dhhs.nc.gov::4040c0ef-1b84-4dc1-afad-50ff96d40e99" providerId="AD"/>
  <p188:author id="{145E46E9-ACD9-3485-6276-09C43741653F}" name="Burns, Victoria" initials="BV" userId="S::victoria.burns@dhhs.nc.gov::e12873be-dae0-4238-99f2-b206d8eaf839" providerId="AD"/>
  <p188:author id="{B07E8DEA-E683-EF32-AAD3-B57E323383AF}" name="Catherine Solomon" initials="CS" userId="S::catherine_neimandcollaborative.com#ext#@ncconnect.onmicrosoft.com::c5dfa7ba-2579-48fd-848c-c927139e83cc" providerId="AD"/>
  <p188:author id="{2D0BBEEA-4F59-0BD1-0882-CC7BF30CEEBF}" name="Batton, Kathleen" initials="BK" userId="S::Kathleen.Batton@dhhs.nc.gov::4ef56f2e-b55a-4668-b86f-e44055726add" providerId="AD"/>
  <p188:author id="{9839EBEC-E742-B522-4C61-CC069B63CEF4}" name="Dubay, Kristen" initials="KD" userId="S::kristen.dubay@dhhs.nc.gov::8e8c63b0-303b-4363-93c7-e6b1dff98525" providerId="AD"/>
  <p188:author id="{3418B2F3-35D0-10B8-10D1-628AA39D4046}" name="Jim Webb" initials="" userId="S::jim@jimwebb.com::659a3323-62c7-4c0f-bc34-ed14bb7b7f37" providerId="AD"/>
  <p188:author id="{E4E1CFF3-3AB2-B6AC-033E-230CFCC232E2}" name="Gilbert, Rachel" initials="GR" userId="S::rachel.gilbert_acn@dhhs.nc.gov::106e9db0-ae36-4106-9a14-bae1118bbe0d" providerId="AD"/>
  <p188:author id="{E5F031F8-63AA-0AEB-C4AC-08A5E3AC229B}" name="Connor, Melissa" initials="CM" userId="S::melissa.connor@accenturefederal.com::1c6040ce-85fd-4c00-81b0-36e9a5346959" providerId="AD"/>
  <p188:author id="{F00750F8-7DFE-AA58-212F-4C2E7F8C4A7A}" name="Huffaker, LaDonna R" initials="HR" userId="S::ladonna.huffaker@dhhs.nc.gov::2bef8858-3892-4648-89a8-bff8bb6a72e4" providerId="AD"/>
  <p188:author id="{ABCE5CFC-0C17-6950-807E-18533D6C5EE1}" name="Manly, Regina" initials="MR" userId="S::regina.manly@dhhs.nc.gov::044df17c-186f-44f9-9b99-6a376ee9132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 L Jackson" initials="MLJ" lastIdx="33" clrIdx="0">
    <p:extLst>
      <p:ext uri="{19B8F6BF-5375-455C-9EA6-DF929625EA0E}">
        <p15:presenceInfo xmlns:p15="http://schemas.microsoft.com/office/powerpoint/2012/main" userId="Michael L Jackson" providerId="None"/>
      </p:ext>
    </p:extLst>
  </p:cmAuthor>
  <p:cmAuthor id="2" name="Pasley, Kelsey K." initials="PKK" lastIdx="5" clrIdx="1">
    <p:extLst>
      <p:ext uri="{19B8F6BF-5375-455C-9EA6-DF929625EA0E}">
        <p15:presenceInfo xmlns:p15="http://schemas.microsoft.com/office/powerpoint/2012/main" userId="S::kelsey.k.pasley@accenture.com::e2286ac3-7078-4dfa-92fe-4cda40aed934" providerId="AD"/>
      </p:ext>
    </p:extLst>
  </p:cmAuthor>
  <p:cmAuthor id="3" name="Marimar Barreto" initials="MB" lastIdx="8" clrIdx="2">
    <p:extLst>
      <p:ext uri="{19B8F6BF-5375-455C-9EA6-DF929625EA0E}">
        <p15:presenceInfo xmlns:p15="http://schemas.microsoft.com/office/powerpoint/2012/main" userId="Marimar Barreto" providerId="None"/>
      </p:ext>
    </p:extLst>
  </p:cmAuthor>
  <p:cmAuthor id="4" name="Barreto, Marimar" initials="BM" lastIdx="2" clrIdx="3">
    <p:extLst>
      <p:ext uri="{19B8F6BF-5375-455C-9EA6-DF929625EA0E}">
        <p15:presenceInfo xmlns:p15="http://schemas.microsoft.com/office/powerpoint/2012/main" userId="Barreto, Marimar" providerId="None"/>
      </p:ext>
    </p:extLst>
  </p:cmAuthor>
  <p:cmAuthor id="5" name="Connor, Melissa" initials="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75E"/>
    <a:srgbClr val="147DAF"/>
    <a:srgbClr val="092745"/>
    <a:srgbClr val="002D5F"/>
    <a:srgbClr val="137DAE"/>
    <a:srgbClr val="E87F07"/>
    <a:srgbClr val="EDEDEB"/>
    <a:srgbClr val="003764"/>
    <a:srgbClr val="0E243E"/>
    <a:srgbClr val="1C97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769403-E51A-689F-1105-2AB06C8E46DD}" v="204" dt="2025-06-03T20:11:38.1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na.ngo.bui" userId="S::christina.ngo.bui_gmail.com#ext#@ncconnect.onmicrosoft.com::626deb5c-6642-45a9-ad52-0dde63f202a9" providerId="AD" clId="Web-{4F9273D2-3632-4330-F395-BFC054799EEB}"/>
    <pc:docChg chg="modSld">
      <pc:chgData name="christina.ngo.bui" userId="S::christina.ngo.bui_gmail.com#ext#@ncconnect.onmicrosoft.com::626deb5c-6642-45a9-ad52-0dde63f202a9" providerId="AD" clId="Web-{4F9273D2-3632-4330-F395-BFC054799EEB}" dt="2025-04-17T19:25:34.045" v="160" actId="20577"/>
      <pc:docMkLst>
        <pc:docMk/>
      </pc:docMkLst>
      <pc:sldChg chg="modSp">
        <pc:chgData name="christina.ngo.bui" userId="S::christina.ngo.bui_gmail.com#ext#@ncconnect.onmicrosoft.com::626deb5c-6642-45a9-ad52-0dde63f202a9" providerId="AD" clId="Web-{4F9273D2-3632-4330-F395-BFC054799EEB}" dt="2025-04-17T18:24:10.031" v="44" actId="20577"/>
        <pc:sldMkLst>
          <pc:docMk/>
          <pc:sldMk cId="0" sldId="257"/>
        </pc:sldMkLst>
        <pc:spChg chg="mod">
          <ac:chgData name="christina.ngo.bui" userId="S::christina.ngo.bui_gmail.com#ext#@ncconnect.onmicrosoft.com::626deb5c-6642-45a9-ad52-0dde63f202a9" providerId="AD" clId="Web-{4F9273D2-3632-4330-F395-BFC054799EEB}" dt="2025-04-17T18:24:10.031" v="44" actId="20577"/>
          <ac:spMkLst>
            <pc:docMk/>
            <pc:sldMk cId="0" sldId="257"/>
            <ac:spMk id="26" creationId="{00000000-0000-0000-0000-000000000000}"/>
          </ac:spMkLst>
        </pc:spChg>
      </pc:sldChg>
      <pc:sldChg chg="mod modShow">
        <pc:chgData name="christina.ngo.bui" userId="S::christina.ngo.bui_gmail.com#ext#@ncconnect.onmicrosoft.com::626deb5c-6642-45a9-ad52-0dde63f202a9" providerId="AD" clId="Web-{4F9273D2-3632-4330-F395-BFC054799EEB}" dt="2025-04-17T18:51:25.559" v="87"/>
        <pc:sldMkLst>
          <pc:docMk/>
          <pc:sldMk cId="1858875103" sldId="2147376844"/>
        </pc:sldMkLst>
      </pc:sldChg>
      <pc:sldChg chg="modSp">
        <pc:chgData name="christina.ngo.bui" userId="S::christina.ngo.bui_gmail.com#ext#@ncconnect.onmicrosoft.com::626deb5c-6642-45a9-ad52-0dde63f202a9" providerId="AD" clId="Web-{4F9273D2-3632-4330-F395-BFC054799EEB}" dt="2025-04-17T19:17:46.229" v="146" actId="20577"/>
        <pc:sldMkLst>
          <pc:docMk/>
          <pc:sldMk cId="967207967" sldId="2147376879"/>
        </pc:sldMkLst>
        <pc:spChg chg="mod">
          <ac:chgData name="christina.ngo.bui" userId="S::christina.ngo.bui_gmail.com#ext#@ncconnect.onmicrosoft.com::626deb5c-6642-45a9-ad52-0dde63f202a9" providerId="AD" clId="Web-{4F9273D2-3632-4330-F395-BFC054799EEB}" dt="2025-04-17T19:16:51.057" v="123" actId="20577"/>
          <ac:spMkLst>
            <pc:docMk/>
            <pc:sldMk cId="967207967" sldId="2147376879"/>
            <ac:spMk id="2" creationId="{81C2CF07-59D9-AC3B-BA7B-B66000348317}"/>
          </ac:spMkLst>
        </pc:spChg>
        <pc:spChg chg="mod">
          <ac:chgData name="christina.ngo.bui" userId="S::christina.ngo.bui_gmail.com#ext#@ncconnect.onmicrosoft.com::626deb5c-6642-45a9-ad52-0dde63f202a9" providerId="AD" clId="Web-{4F9273D2-3632-4330-F395-BFC054799EEB}" dt="2025-04-17T19:17:46.229" v="146" actId="20577"/>
          <ac:spMkLst>
            <pc:docMk/>
            <pc:sldMk cId="967207967" sldId="2147376879"/>
            <ac:spMk id="8" creationId="{7E1CDF66-1C51-2103-5BDC-3E4A20AFA9B1}"/>
          </ac:spMkLst>
        </pc:spChg>
      </pc:sldChg>
      <pc:sldChg chg="mod modShow">
        <pc:chgData name="christina.ngo.bui" userId="S::christina.ngo.bui_gmail.com#ext#@ncconnect.onmicrosoft.com::626deb5c-6642-45a9-ad52-0dde63f202a9" providerId="AD" clId="Web-{4F9273D2-3632-4330-F395-BFC054799EEB}" dt="2025-04-17T18:18:17.054" v="39"/>
        <pc:sldMkLst>
          <pc:docMk/>
          <pc:sldMk cId="3838879139" sldId="2147478871"/>
        </pc:sldMkLst>
      </pc:sldChg>
      <pc:sldChg chg="mod modShow">
        <pc:chgData name="christina.ngo.bui" userId="S::christina.ngo.bui_gmail.com#ext#@ncconnect.onmicrosoft.com::626deb5c-6642-45a9-ad52-0dde63f202a9" providerId="AD" clId="Web-{4F9273D2-3632-4330-F395-BFC054799EEB}" dt="2025-04-17T18:51:16.856" v="82"/>
        <pc:sldMkLst>
          <pc:docMk/>
          <pc:sldMk cId="2141003304" sldId="2147478884"/>
        </pc:sldMkLst>
      </pc:sldChg>
      <pc:sldChg chg="mod modShow">
        <pc:chgData name="christina.ngo.bui" userId="S::christina.ngo.bui_gmail.com#ext#@ncconnect.onmicrosoft.com::626deb5c-6642-45a9-ad52-0dde63f202a9" providerId="AD" clId="Web-{4F9273D2-3632-4330-F395-BFC054799EEB}" dt="2025-04-17T18:51:17.090" v="83"/>
        <pc:sldMkLst>
          <pc:docMk/>
          <pc:sldMk cId="939944174" sldId="2147478885"/>
        </pc:sldMkLst>
      </pc:sldChg>
      <pc:sldChg chg="mod modShow">
        <pc:chgData name="christina.ngo.bui" userId="S::christina.ngo.bui_gmail.com#ext#@ncconnect.onmicrosoft.com::626deb5c-6642-45a9-ad52-0dde63f202a9" providerId="AD" clId="Web-{4F9273D2-3632-4330-F395-BFC054799EEB}" dt="2025-04-17T18:51:18.169" v="84"/>
        <pc:sldMkLst>
          <pc:docMk/>
          <pc:sldMk cId="1410294647" sldId="2147478886"/>
        </pc:sldMkLst>
      </pc:sldChg>
      <pc:sldChg chg="mod modShow">
        <pc:chgData name="christina.ngo.bui" userId="S::christina.ngo.bui_gmail.com#ext#@ncconnect.onmicrosoft.com::626deb5c-6642-45a9-ad52-0dde63f202a9" providerId="AD" clId="Web-{4F9273D2-3632-4330-F395-BFC054799EEB}" dt="2025-04-17T18:51:21.919" v="86"/>
        <pc:sldMkLst>
          <pc:docMk/>
          <pc:sldMk cId="4172441890" sldId="2147478915"/>
        </pc:sldMkLst>
      </pc:sldChg>
      <pc:sldChg chg="mod modShow">
        <pc:chgData name="christina.ngo.bui" userId="S::christina.ngo.bui_gmail.com#ext#@ncconnect.onmicrosoft.com::626deb5c-6642-45a9-ad52-0dde63f202a9" providerId="AD" clId="Web-{4F9273D2-3632-4330-F395-BFC054799EEB}" dt="2025-04-17T18:14:52.456" v="12"/>
        <pc:sldMkLst>
          <pc:docMk/>
          <pc:sldMk cId="1137231823" sldId="2147478919"/>
        </pc:sldMkLst>
      </pc:sldChg>
      <pc:sldChg chg="modSp">
        <pc:chgData name="christina.ngo.bui" userId="S::christina.ngo.bui_gmail.com#ext#@ncconnect.onmicrosoft.com::626deb5c-6642-45a9-ad52-0dde63f202a9" providerId="AD" clId="Web-{4F9273D2-3632-4330-F395-BFC054799EEB}" dt="2025-04-17T18:17:08.162" v="32" actId="20577"/>
        <pc:sldMkLst>
          <pc:docMk/>
          <pc:sldMk cId="0" sldId="2147478923"/>
        </pc:sldMkLst>
        <pc:spChg chg="mod">
          <ac:chgData name="christina.ngo.bui" userId="S::christina.ngo.bui_gmail.com#ext#@ncconnect.onmicrosoft.com::626deb5c-6642-45a9-ad52-0dde63f202a9" providerId="AD" clId="Web-{4F9273D2-3632-4330-F395-BFC054799EEB}" dt="2025-04-17T18:17:08.162" v="32" actId="20577"/>
          <ac:spMkLst>
            <pc:docMk/>
            <pc:sldMk cId="0" sldId="2147478923"/>
            <ac:spMk id="25" creationId="{00000000-0000-0000-0000-000000000000}"/>
          </ac:spMkLst>
        </pc:spChg>
      </pc:sldChg>
      <pc:sldChg chg="mod modShow">
        <pc:chgData name="christina.ngo.bui" userId="S::christina.ngo.bui_gmail.com#ext#@ncconnect.onmicrosoft.com::626deb5c-6642-45a9-ad52-0dde63f202a9" providerId="AD" clId="Web-{4F9273D2-3632-4330-F395-BFC054799EEB}" dt="2025-04-17T18:24:32.531" v="45"/>
        <pc:sldMkLst>
          <pc:docMk/>
          <pc:sldMk cId="3915141931" sldId="2147478926"/>
        </pc:sldMkLst>
      </pc:sldChg>
      <pc:sldChg chg="modSp">
        <pc:chgData name="christina.ngo.bui" userId="S::christina.ngo.bui_gmail.com#ext#@ncconnect.onmicrosoft.com::626deb5c-6642-45a9-ad52-0dde63f202a9" providerId="AD" clId="Web-{4F9273D2-3632-4330-F395-BFC054799EEB}" dt="2025-04-17T19:13:27.930" v="121" actId="1076"/>
        <pc:sldMkLst>
          <pc:docMk/>
          <pc:sldMk cId="0" sldId="2147478929"/>
        </pc:sldMkLst>
        <pc:spChg chg="mod">
          <ac:chgData name="christina.ngo.bui" userId="S::christina.ngo.bui_gmail.com#ext#@ncconnect.onmicrosoft.com::626deb5c-6642-45a9-ad52-0dde63f202a9" providerId="AD" clId="Web-{4F9273D2-3632-4330-F395-BFC054799EEB}" dt="2025-04-17T19:13:27.930" v="121" actId="1076"/>
          <ac:spMkLst>
            <pc:docMk/>
            <pc:sldMk cId="0" sldId="2147478929"/>
            <ac:spMk id="12" creationId="{00000000-0000-0000-0000-000000000000}"/>
          </ac:spMkLst>
        </pc:spChg>
      </pc:sldChg>
      <pc:sldChg chg="mod modShow">
        <pc:chgData name="christina.ngo.bui" userId="S::christina.ngo.bui_gmail.com#ext#@ncconnect.onmicrosoft.com::626deb5c-6642-45a9-ad52-0dde63f202a9" providerId="AD" clId="Web-{4F9273D2-3632-4330-F395-BFC054799EEB}" dt="2025-04-17T18:51:09.903" v="80"/>
        <pc:sldMkLst>
          <pc:docMk/>
          <pc:sldMk cId="2526152422" sldId="2147478930"/>
        </pc:sldMkLst>
      </pc:sldChg>
      <pc:sldChg chg="mod modShow">
        <pc:chgData name="christina.ngo.bui" userId="S::christina.ngo.bui_gmail.com#ext#@ncconnect.onmicrosoft.com::626deb5c-6642-45a9-ad52-0dde63f202a9" providerId="AD" clId="Web-{4F9273D2-3632-4330-F395-BFC054799EEB}" dt="2025-04-17T18:24:36.328" v="46"/>
        <pc:sldMkLst>
          <pc:docMk/>
          <pc:sldMk cId="2786167085" sldId="2147478936"/>
        </pc:sldMkLst>
      </pc:sldChg>
      <pc:sldChg chg="modSp">
        <pc:chgData name="christina.ngo.bui" userId="S::christina.ngo.bui_gmail.com#ext#@ncconnect.onmicrosoft.com::626deb5c-6642-45a9-ad52-0dde63f202a9" providerId="AD" clId="Web-{4F9273D2-3632-4330-F395-BFC054799EEB}" dt="2025-04-17T19:25:34.045" v="160" actId="20577"/>
        <pc:sldMkLst>
          <pc:docMk/>
          <pc:sldMk cId="2231854475" sldId="2147478942"/>
        </pc:sldMkLst>
        <pc:spChg chg="mod">
          <ac:chgData name="christina.ngo.bui" userId="S::christina.ngo.bui_gmail.com#ext#@ncconnect.onmicrosoft.com::626deb5c-6642-45a9-ad52-0dde63f202a9" providerId="AD" clId="Web-{4F9273D2-3632-4330-F395-BFC054799EEB}" dt="2025-04-17T18:25:47.252" v="73" actId="20577"/>
          <ac:spMkLst>
            <pc:docMk/>
            <pc:sldMk cId="2231854475" sldId="2147478942"/>
            <ac:spMk id="4" creationId="{6BFC308A-8871-BD8B-DA14-E0D3E6C09681}"/>
          </ac:spMkLst>
        </pc:spChg>
        <pc:spChg chg="mod">
          <ac:chgData name="christina.ngo.bui" userId="S::christina.ngo.bui_gmail.com#ext#@ncconnect.onmicrosoft.com::626deb5c-6642-45a9-ad52-0dde63f202a9" providerId="AD" clId="Web-{4F9273D2-3632-4330-F395-BFC054799EEB}" dt="2025-04-17T19:25:34.045" v="160" actId="20577"/>
          <ac:spMkLst>
            <pc:docMk/>
            <pc:sldMk cId="2231854475" sldId="2147478942"/>
            <ac:spMk id="5" creationId="{A39994E9-088E-3BCC-3BCD-5EB317B75446}"/>
          </ac:spMkLst>
        </pc:spChg>
        <pc:spChg chg="mod">
          <ac:chgData name="christina.ngo.bui" userId="S::christina.ngo.bui_gmail.com#ext#@ncconnect.onmicrosoft.com::626deb5c-6642-45a9-ad52-0dde63f202a9" providerId="AD" clId="Web-{4F9273D2-3632-4330-F395-BFC054799EEB}" dt="2025-04-17T18:25:26.142" v="51"/>
          <ac:spMkLst>
            <pc:docMk/>
            <pc:sldMk cId="2231854475" sldId="2147478942"/>
            <ac:spMk id="18" creationId="{7B16719D-17FB-B9E7-816A-4A4B71C31394}"/>
          </ac:spMkLst>
        </pc:spChg>
      </pc:sldChg>
      <pc:sldChg chg="mod modShow">
        <pc:chgData name="christina.ngo.bui" userId="S::christina.ngo.bui_gmail.com#ext#@ncconnect.onmicrosoft.com::626deb5c-6642-45a9-ad52-0dde63f202a9" providerId="AD" clId="Web-{4F9273D2-3632-4330-F395-BFC054799EEB}" dt="2025-04-17T18:24:58.500" v="47"/>
        <pc:sldMkLst>
          <pc:docMk/>
          <pc:sldMk cId="2391752560" sldId="2147478943"/>
        </pc:sldMkLst>
      </pc:sldChg>
      <pc:sldChg chg="modSp">
        <pc:chgData name="christina.ngo.bui" userId="S::christina.ngo.bui_gmail.com#ext#@ncconnect.onmicrosoft.com::626deb5c-6642-45a9-ad52-0dde63f202a9" providerId="AD" clId="Web-{4F9273D2-3632-4330-F395-BFC054799EEB}" dt="2025-04-17T18:17:39.959" v="38" actId="20577"/>
        <pc:sldMkLst>
          <pc:docMk/>
          <pc:sldMk cId="2293370532" sldId="2147478947"/>
        </pc:sldMkLst>
        <pc:spChg chg="mod">
          <ac:chgData name="christina.ngo.bui" userId="S::christina.ngo.bui_gmail.com#ext#@ncconnect.onmicrosoft.com::626deb5c-6642-45a9-ad52-0dde63f202a9" providerId="AD" clId="Web-{4F9273D2-3632-4330-F395-BFC054799EEB}" dt="2025-04-17T18:17:39.959" v="38" actId="20577"/>
          <ac:spMkLst>
            <pc:docMk/>
            <pc:sldMk cId="2293370532" sldId="2147478947"/>
            <ac:spMk id="5" creationId="{7ADFE81A-7CB7-AFC1-769A-D03287F2DF28}"/>
          </ac:spMkLst>
        </pc:spChg>
      </pc:sldChg>
      <pc:sldChg chg="mod modShow">
        <pc:chgData name="christina.ngo.bui" userId="S::christina.ngo.bui_gmail.com#ext#@ncconnect.onmicrosoft.com::626deb5c-6642-45a9-ad52-0dde63f202a9" providerId="AD" clId="Web-{4F9273D2-3632-4330-F395-BFC054799EEB}" dt="2025-04-17T18:51:16.637" v="81"/>
        <pc:sldMkLst>
          <pc:docMk/>
          <pc:sldMk cId="1895314786" sldId="2147478951"/>
        </pc:sldMkLst>
      </pc:sldChg>
      <pc:sldChg chg="modSp mod modShow">
        <pc:chgData name="christina.ngo.bui" userId="S::christina.ngo.bui_gmail.com#ext#@ncconnect.onmicrosoft.com::626deb5c-6642-45a9-ad52-0dde63f202a9" providerId="AD" clId="Web-{4F9273D2-3632-4330-F395-BFC054799EEB}" dt="2025-04-17T19:18:23.792" v="159" actId="20577"/>
        <pc:sldMkLst>
          <pc:docMk/>
          <pc:sldMk cId="3605026460" sldId="2147478954"/>
        </pc:sldMkLst>
        <pc:spChg chg="mod">
          <ac:chgData name="christina.ngo.bui" userId="S::christina.ngo.bui_gmail.com#ext#@ncconnect.onmicrosoft.com::626deb5c-6642-45a9-ad52-0dde63f202a9" providerId="AD" clId="Web-{4F9273D2-3632-4330-F395-BFC054799EEB}" dt="2025-04-17T19:18:00.760" v="148" actId="20577"/>
          <ac:spMkLst>
            <pc:docMk/>
            <pc:sldMk cId="3605026460" sldId="2147478954"/>
            <ac:spMk id="12" creationId="{00000000-0000-0000-0000-000000000000}"/>
          </ac:spMkLst>
        </pc:spChg>
        <pc:spChg chg="mod">
          <ac:chgData name="christina.ngo.bui" userId="S::christina.ngo.bui_gmail.com#ext#@ncconnect.onmicrosoft.com::626deb5c-6642-45a9-ad52-0dde63f202a9" providerId="AD" clId="Web-{4F9273D2-3632-4330-F395-BFC054799EEB}" dt="2025-04-17T19:18:06.588" v="150" actId="20577"/>
          <ac:spMkLst>
            <pc:docMk/>
            <pc:sldMk cId="3605026460" sldId="2147478954"/>
            <ac:spMk id="14" creationId="{00000000-0000-0000-0000-000000000000}"/>
          </ac:spMkLst>
        </pc:spChg>
        <pc:spChg chg="mod">
          <ac:chgData name="christina.ngo.bui" userId="S::christina.ngo.bui_gmail.com#ext#@ncconnect.onmicrosoft.com::626deb5c-6642-45a9-ad52-0dde63f202a9" providerId="AD" clId="Web-{4F9273D2-3632-4330-F395-BFC054799EEB}" dt="2025-04-17T19:18:23.792" v="159" actId="20577"/>
          <ac:spMkLst>
            <pc:docMk/>
            <pc:sldMk cId="3605026460" sldId="2147478954"/>
            <ac:spMk id="16" creationId="{00000000-0000-0000-0000-000000000000}"/>
          </ac:spMkLst>
        </pc:spChg>
      </pc:sldChg>
      <pc:sldChg chg="modSp mod modShow">
        <pc:chgData name="christina.ngo.bui" userId="S::christina.ngo.bui_gmail.com#ext#@ncconnect.onmicrosoft.com::626deb5c-6642-45a9-ad52-0dde63f202a9" providerId="AD" clId="Web-{4F9273D2-3632-4330-F395-BFC054799EEB}" dt="2025-04-17T19:06:10.145" v="101"/>
        <pc:sldMkLst>
          <pc:docMk/>
          <pc:sldMk cId="299508755" sldId="2147478955"/>
        </pc:sldMkLst>
        <pc:spChg chg="mod">
          <ac:chgData name="christina.ngo.bui" userId="S::christina.ngo.bui_gmail.com#ext#@ncconnect.onmicrosoft.com::626deb5c-6642-45a9-ad52-0dde63f202a9" providerId="AD" clId="Web-{4F9273D2-3632-4330-F395-BFC054799EEB}" dt="2025-04-17T18:14:41.299" v="11"/>
          <ac:spMkLst>
            <pc:docMk/>
            <pc:sldMk cId="299508755" sldId="2147478955"/>
            <ac:spMk id="13" creationId="{00000000-0000-0000-0000-000000000000}"/>
          </ac:spMkLst>
        </pc:spChg>
        <pc:spChg chg="mod">
          <ac:chgData name="christina.ngo.bui" userId="S::christina.ngo.bui_gmail.com#ext#@ncconnect.onmicrosoft.com::626deb5c-6642-45a9-ad52-0dde63f202a9" providerId="AD" clId="Web-{4F9273D2-3632-4330-F395-BFC054799EEB}" dt="2025-04-17T19:06:07.207" v="100" actId="20577"/>
          <ac:spMkLst>
            <pc:docMk/>
            <pc:sldMk cId="299508755" sldId="2147478955"/>
            <ac:spMk id="16" creationId="{00000000-0000-0000-0000-000000000000}"/>
          </ac:spMkLst>
        </pc:spChg>
      </pc:sldChg>
      <pc:sldChg chg="mod modShow">
        <pc:chgData name="christina.ngo.bui" userId="S::christina.ngo.bui_gmail.com#ext#@ncconnect.onmicrosoft.com::626deb5c-6642-45a9-ad52-0dde63f202a9" providerId="AD" clId="Web-{4F9273D2-3632-4330-F395-BFC054799EEB}" dt="2025-04-17T18:51:20.434" v="85"/>
        <pc:sldMkLst>
          <pc:docMk/>
          <pc:sldMk cId="56806530" sldId="2147478957"/>
        </pc:sldMkLst>
      </pc:sldChg>
    </pc:docChg>
  </pc:docChgLst>
  <pc:docChgLst>
    <pc:chgData name="Rebecca Diaz-Castrejon" userId="S::rebecca_neimandcollaborative.com#ext#@ncconnect.onmicrosoft.com::2e9df2d5-df92-4e5c-ad51-805d35800e25" providerId="AD" clId="Web-{FCF29732-5DD0-C365-79AB-03B3A76BF140}"/>
    <pc:docChg chg="modSld">
      <pc:chgData name="Rebecca Diaz-Castrejon" userId="S::rebecca_neimandcollaborative.com#ext#@ncconnect.onmicrosoft.com::2e9df2d5-df92-4e5c-ad51-805d35800e25" providerId="AD" clId="Web-{FCF29732-5DD0-C365-79AB-03B3A76BF140}" dt="2024-06-06T19:16:06.140" v="48"/>
      <pc:docMkLst>
        <pc:docMk/>
      </pc:docMkLst>
      <pc:sldChg chg="addSp">
        <pc:chgData name="Rebecca Diaz-Castrejon" userId="S::rebecca_neimandcollaborative.com#ext#@ncconnect.onmicrosoft.com::2e9df2d5-df92-4e5c-ad51-805d35800e25" providerId="AD" clId="Web-{FCF29732-5DD0-C365-79AB-03B3A76BF140}" dt="2024-06-06T19:16:06.140" v="48"/>
        <pc:sldMkLst>
          <pc:docMk/>
          <pc:sldMk cId="0" sldId="2147478924"/>
        </pc:sldMkLst>
        <pc:spChg chg="add">
          <ac:chgData name="Rebecca Diaz-Castrejon" userId="S::rebecca_neimandcollaborative.com#ext#@ncconnect.onmicrosoft.com::2e9df2d5-df92-4e5c-ad51-805d35800e25" providerId="AD" clId="Web-{FCF29732-5DD0-C365-79AB-03B3A76BF140}" dt="2024-06-06T19:16:06.140" v="48"/>
          <ac:spMkLst>
            <pc:docMk/>
            <pc:sldMk cId="0" sldId="2147478924"/>
            <ac:spMk id="7" creationId="{F89BAA83-4D1D-3505-D078-197283C5705E}"/>
          </ac:spMkLst>
        </pc:spChg>
      </pc:sldChg>
      <pc:sldChg chg="modSp modCm">
        <pc:chgData name="Rebecca Diaz-Castrejon" userId="S::rebecca_neimandcollaborative.com#ext#@ncconnect.onmicrosoft.com::2e9df2d5-df92-4e5c-ad51-805d35800e25" providerId="AD" clId="Web-{FCF29732-5DD0-C365-79AB-03B3A76BF140}" dt="2024-06-06T19:15:12.170" v="47" actId="20577"/>
        <pc:sldMkLst>
          <pc:docMk/>
          <pc:sldMk cId="2786167085" sldId="2147478936"/>
        </pc:sldMkLst>
        <pc:spChg chg="mod">
          <ac:chgData name="Rebecca Diaz-Castrejon" userId="S::rebecca_neimandcollaborative.com#ext#@ncconnect.onmicrosoft.com::2e9df2d5-df92-4e5c-ad51-805d35800e25" providerId="AD" clId="Web-{FCF29732-5DD0-C365-79AB-03B3A76BF140}" dt="2024-06-06T19:15:12.170" v="47" actId="20577"/>
          <ac:spMkLst>
            <pc:docMk/>
            <pc:sldMk cId="2786167085" sldId="2147478936"/>
            <ac:spMk id="7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FCF29732-5DD0-C365-79AB-03B3A76BF140}" dt="2024-06-06T19:14:48.545" v="45" actId="20577"/>
              <pc2:cmMkLst xmlns:pc2="http://schemas.microsoft.com/office/powerpoint/2019/9/main/command">
                <pc:docMk/>
                <pc:sldMk cId="2786167085" sldId="2147478936"/>
                <pc2:cmMk id="{4460E51E-DEFE-4B67-B004-7F7C3750FE3F}"/>
              </pc2:cmMkLst>
            </pc226:cmChg>
            <pc226:cmChg xmlns:pc226="http://schemas.microsoft.com/office/powerpoint/2022/06/main/command" chg="">
              <pc226:chgData name="Rebecca Diaz-Castrejon" userId="S::rebecca_neimandcollaborative.com#ext#@ncconnect.onmicrosoft.com::2e9df2d5-df92-4e5c-ad51-805d35800e25" providerId="AD" clId="Web-{FCF29732-5DD0-C365-79AB-03B3A76BF140}" dt="2024-06-06T19:15:10.076" v="46"/>
              <pc2:cmMkLst xmlns:pc2="http://schemas.microsoft.com/office/powerpoint/2019/9/main/command">
                <pc:docMk/>
                <pc:sldMk cId="2786167085" sldId="2147478936"/>
                <pc2:cmMk id="{3F080F58-3A35-47A8-A4AB-F170B91CA6D3}"/>
              </pc2:cmMkLst>
              <pc226:cmRplyChg chg="add">
                <pc226:chgData name="Rebecca Diaz-Castrejon" userId="S::rebecca_neimandcollaborative.com#ext#@ncconnect.onmicrosoft.com::2e9df2d5-df92-4e5c-ad51-805d35800e25" providerId="AD" clId="Web-{FCF29732-5DD0-C365-79AB-03B3A76BF140}" dt="2024-06-06T19:15:10.076" v="46"/>
                <pc2:cmRplyMkLst xmlns:pc2="http://schemas.microsoft.com/office/powerpoint/2019/9/main/command">
                  <pc:docMk/>
                  <pc:sldMk cId="2786167085" sldId="2147478936"/>
                  <pc2:cmMk id="{3F080F58-3A35-47A8-A4AB-F170B91CA6D3}"/>
                  <pc2:cmRplyMk id="{759C3BE3-0481-4EA5-BD01-495CEDD9A68B}"/>
                </pc2:cmRplyMkLst>
              </pc226:cmRplyChg>
            </pc226:cmChg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FCF29732-5DD0-C365-79AB-03B3A76BF140}" dt="2024-06-06T19:14:48.545" v="45" actId="20577"/>
              <pc2:cmMkLst xmlns:pc2="http://schemas.microsoft.com/office/powerpoint/2019/9/main/command">
                <pc:docMk/>
                <pc:sldMk cId="2786167085" sldId="2147478936"/>
                <pc2:cmMk id="{3C40D3CA-BCC2-42FC-A33D-AD2C17B194C1}"/>
              </pc2:cmMkLst>
            </pc226:cmChg>
          </p:ext>
        </pc:extLst>
      </pc:sldChg>
      <pc:sldChg chg="addSp modSp addCm modCm">
        <pc:chgData name="Rebecca Diaz-Castrejon" userId="S::rebecca_neimandcollaborative.com#ext#@ncconnect.onmicrosoft.com::2e9df2d5-df92-4e5c-ad51-805d35800e25" providerId="AD" clId="Web-{FCF29732-5DD0-C365-79AB-03B3A76BF140}" dt="2024-06-06T19:12:19.792" v="10"/>
        <pc:sldMkLst>
          <pc:docMk/>
          <pc:sldMk cId="3536237577" sldId="2147478940"/>
        </pc:sldMkLst>
        <pc:picChg chg="add mod ord">
          <ac:chgData name="Rebecca Diaz-Castrejon" userId="S::rebecca_neimandcollaborative.com#ext#@ncconnect.onmicrosoft.com::2e9df2d5-df92-4e5c-ad51-805d35800e25" providerId="AD" clId="Web-{FCF29732-5DD0-C365-79AB-03B3A76BF140}" dt="2024-06-06T19:12:03.667" v="9"/>
          <ac:picMkLst>
            <pc:docMk/>
            <pc:sldMk cId="3536237577" sldId="2147478940"/>
            <ac:picMk id="3" creationId="{C77B053A-0FCA-32F8-EAE2-84CACB69FCF3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ebecca Diaz-Castrejon" userId="S::rebecca_neimandcollaborative.com#ext#@ncconnect.onmicrosoft.com::2e9df2d5-df92-4e5c-ad51-805d35800e25" providerId="AD" clId="Web-{FCF29732-5DD0-C365-79AB-03B3A76BF140}" dt="2024-06-06T19:12:19.792" v="10"/>
              <pc2:cmMkLst xmlns:pc2="http://schemas.microsoft.com/office/powerpoint/2019/9/main/command">
                <pc:docMk/>
                <pc:sldMk cId="3536237577" sldId="2147478940"/>
                <pc2:cmMk id="{74321641-69ED-40F8-AF1A-F8CFBB12DDD9}"/>
              </pc2:cmMkLst>
            </pc226:cmChg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FCF29732-5DD0-C365-79AB-03B3A76BF140}" dt="2024-06-06T19:06:52.818" v="0"/>
              <pc2:cmMkLst xmlns:pc2="http://schemas.microsoft.com/office/powerpoint/2019/9/main/command">
                <pc:docMk/>
                <pc:sldMk cId="3536237577" sldId="2147478940"/>
                <pc2:cmMk id="{F8251898-2CCF-4958-8C39-344A38108FB5}"/>
              </pc2:cmMkLst>
            </pc226:cmChg>
          </p:ext>
        </pc:extLst>
      </pc:sldChg>
    </pc:docChg>
  </pc:docChgLst>
  <pc:docChgLst>
    <pc:chgData name="Rebecca Diaz-Castrejon" userId="S::rebecca_neimandcollaborative.com#ext#@ncconnect.onmicrosoft.com::2e9df2d5-df92-4e5c-ad51-805d35800e25" providerId="AD" clId="Web-{A8CC1038-66C5-8553-5387-2EAC6641F761}"/>
    <pc:docChg chg="modSld">
      <pc:chgData name="Rebecca Diaz-Castrejon" userId="S::rebecca_neimandcollaborative.com#ext#@ncconnect.onmicrosoft.com::2e9df2d5-df92-4e5c-ad51-805d35800e25" providerId="AD" clId="Web-{A8CC1038-66C5-8553-5387-2EAC6641F761}" dt="2024-07-10T17:14:50.122" v="119" actId="20577"/>
      <pc:docMkLst>
        <pc:docMk/>
      </pc:docMkLst>
      <pc:sldChg chg="modSp">
        <pc:chgData name="Rebecca Diaz-Castrejon" userId="S::rebecca_neimandcollaborative.com#ext#@ncconnect.onmicrosoft.com::2e9df2d5-df92-4e5c-ad51-805d35800e25" providerId="AD" clId="Web-{A8CC1038-66C5-8553-5387-2EAC6641F761}" dt="2024-07-10T17:14:50.122" v="119" actId="20577"/>
        <pc:sldMkLst>
          <pc:docMk/>
          <pc:sldMk cId="1886286786" sldId="2147376866"/>
        </pc:sldMkLst>
        <pc:spChg chg="mod">
          <ac:chgData name="Rebecca Diaz-Castrejon" userId="S::rebecca_neimandcollaborative.com#ext#@ncconnect.onmicrosoft.com::2e9df2d5-df92-4e5c-ad51-805d35800e25" providerId="AD" clId="Web-{A8CC1038-66C5-8553-5387-2EAC6641F761}" dt="2024-07-10T17:14:50.122" v="119" actId="20577"/>
          <ac:spMkLst>
            <pc:docMk/>
            <pc:sldMk cId="1886286786" sldId="2147376866"/>
            <ac:spMk id="6" creationId="{7AC1AC46-3901-E135-9698-FA5FFB6B8D0A}"/>
          </ac:spMkLst>
        </pc:spChg>
      </pc:sldChg>
      <pc:sldChg chg="addSp modSp">
        <pc:chgData name="Rebecca Diaz-Castrejon" userId="S::rebecca_neimandcollaborative.com#ext#@ncconnect.onmicrosoft.com::2e9df2d5-df92-4e5c-ad51-805d35800e25" providerId="AD" clId="Web-{A8CC1038-66C5-8553-5387-2EAC6641F761}" dt="2024-07-10T17:07:37.332" v="114" actId="1076"/>
        <pc:sldMkLst>
          <pc:docMk/>
          <pc:sldMk cId="2786167085" sldId="2147478936"/>
        </pc:sldMkLst>
        <pc:spChg chg="add mod">
          <ac:chgData name="Rebecca Diaz-Castrejon" userId="S::rebecca_neimandcollaborative.com#ext#@ncconnect.onmicrosoft.com::2e9df2d5-df92-4e5c-ad51-805d35800e25" providerId="AD" clId="Web-{A8CC1038-66C5-8553-5387-2EAC6641F761}" dt="2024-07-10T17:07:37.269" v="112" actId="1076"/>
          <ac:spMkLst>
            <pc:docMk/>
            <pc:sldMk cId="2786167085" sldId="2147478936"/>
            <ac:spMk id="3" creationId="{A628B2ED-9A54-CA43-AB70-BBDC327136CA}"/>
          </ac:spMkLst>
        </pc:spChg>
        <pc:spChg chg="add mod">
          <ac:chgData name="Rebecca Diaz-Castrejon" userId="S::rebecca_neimandcollaborative.com#ext#@ncconnect.onmicrosoft.com::2e9df2d5-df92-4e5c-ad51-805d35800e25" providerId="AD" clId="Web-{A8CC1038-66C5-8553-5387-2EAC6641F761}" dt="2024-07-10T17:07:37.285" v="113" actId="1076"/>
          <ac:spMkLst>
            <pc:docMk/>
            <pc:sldMk cId="2786167085" sldId="2147478936"/>
            <ac:spMk id="4" creationId="{8DEFD14A-CB1F-3256-301F-E76B475F5EBA}"/>
          </ac:spMkLst>
        </pc:spChg>
        <pc:spChg chg="mod">
          <ac:chgData name="Rebecca Diaz-Castrejon" userId="S::rebecca_neimandcollaborative.com#ext#@ncconnect.onmicrosoft.com::2e9df2d5-df92-4e5c-ad51-805d35800e25" providerId="AD" clId="Web-{A8CC1038-66C5-8553-5387-2EAC6641F761}" dt="2024-07-10T16:40:10.539" v="53" actId="1076"/>
          <ac:spMkLst>
            <pc:docMk/>
            <pc:sldMk cId="2786167085" sldId="2147478936"/>
            <ac:spMk id="5" creationId="{D8A20F91-FC69-50B1-66A7-A4F410E60B3A}"/>
          </ac:spMkLst>
        </pc:spChg>
        <pc:spChg chg="mod">
          <ac:chgData name="Rebecca Diaz-Castrejon" userId="S::rebecca_neimandcollaborative.com#ext#@ncconnect.onmicrosoft.com::2e9df2d5-df92-4e5c-ad51-805d35800e25" providerId="AD" clId="Web-{A8CC1038-66C5-8553-5387-2EAC6641F761}" dt="2024-07-10T17:07:37.051" v="104" actId="1076"/>
          <ac:spMkLst>
            <pc:docMk/>
            <pc:sldMk cId="2786167085" sldId="2147478936"/>
            <ac:spMk id="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A8CC1038-66C5-8553-5387-2EAC6641F761}" dt="2024-07-10T17:07:37.082" v="105" actId="1076"/>
          <ac:spMkLst>
            <pc:docMk/>
            <pc:sldMk cId="2786167085" sldId="2147478936"/>
            <ac:spMk id="7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A8CC1038-66C5-8553-5387-2EAC6641F761}" dt="2024-07-10T17:07:37.144" v="108" actId="1076"/>
          <ac:spMkLst>
            <pc:docMk/>
            <pc:sldMk cId="2786167085" sldId="2147478936"/>
            <ac:spMk id="8" creationId="{00000000-0000-0000-0000-000000000000}"/>
          </ac:spMkLst>
        </pc:spChg>
        <pc:spChg chg="add mod">
          <ac:chgData name="Rebecca Diaz-Castrejon" userId="S::rebecca_neimandcollaborative.com#ext#@ncconnect.onmicrosoft.com::2e9df2d5-df92-4e5c-ad51-805d35800e25" providerId="AD" clId="Web-{A8CC1038-66C5-8553-5387-2EAC6641F761}" dt="2024-07-10T17:07:37.332" v="114" actId="1076"/>
          <ac:spMkLst>
            <pc:docMk/>
            <pc:sldMk cId="2786167085" sldId="2147478936"/>
            <ac:spMk id="9" creationId="{C1D26F1F-B7A0-33B8-563C-EC5FE925DACA}"/>
          </ac:spMkLst>
        </pc:spChg>
        <pc:spChg chg="mod">
          <ac:chgData name="Rebecca Diaz-Castrejon" userId="S::rebecca_neimandcollaborative.com#ext#@ncconnect.onmicrosoft.com::2e9df2d5-df92-4e5c-ad51-805d35800e25" providerId="AD" clId="Web-{A8CC1038-66C5-8553-5387-2EAC6641F761}" dt="2024-07-10T17:07:37.238" v="111" actId="1076"/>
          <ac:spMkLst>
            <pc:docMk/>
            <pc:sldMk cId="2786167085" sldId="2147478936"/>
            <ac:spMk id="1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A8CC1038-66C5-8553-5387-2EAC6641F761}" dt="2024-07-10T17:07:37.176" v="109" actId="1076"/>
          <ac:spMkLst>
            <pc:docMk/>
            <pc:sldMk cId="2786167085" sldId="2147478936"/>
            <ac:spMk id="11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A8CC1038-66C5-8553-5387-2EAC6641F761}" dt="2024-07-10T17:07:37.191" v="110" actId="1076"/>
          <ac:spMkLst>
            <pc:docMk/>
            <pc:sldMk cId="2786167085" sldId="2147478936"/>
            <ac:spMk id="1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A8CC1038-66C5-8553-5387-2EAC6641F761}" dt="2024-07-10T17:07:37.097" v="106" actId="1076"/>
          <ac:spMkLst>
            <pc:docMk/>
            <pc:sldMk cId="2786167085" sldId="2147478936"/>
            <ac:spMk id="13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A8CC1038-66C5-8553-5387-2EAC6641F761}" dt="2024-07-10T17:07:37.129" v="107" actId="1076"/>
          <ac:spMkLst>
            <pc:docMk/>
            <pc:sldMk cId="2786167085" sldId="2147478936"/>
            <ac:spMk id="14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A8CC1038-66C5-8553-5387-2EAC6641F761}" dt="2024-07-10T16:40:10.554" v="54" actId="1076"/>
          <ac:spMkLst>
            <pc:docMk/>
            <pc:sldMk cId="2786167085" sldId="2147478936"/>
            <ac:spMk id="15" creationId="{8A54DFCB-A36B-E5F0-2E1E-484825D15082}"/>
          </ac:spMkLst>
        </pc:spChg>
      </pc:sldChg>
    </pc:docChg>
  </pc:docChgLst>
  <pc:docChgLst>
    <pc:chgData name="Rebecca Diaz-Castrejon" userId="S::rebecca_neimandcollaborative.com#ext#@ncconnect.onmicrosoft.com::2e9df2d5-df92-4e5c-ad51-805d35800e25" providerId="AD" clId="Web-{3152541B-4F23-D988-2717-7CFCB4F28783}"/>
    <pc:docChg chg="modSld">
      <pc:chgData name="Rebecca Diaz-Castrejon" userId="S::rebecca_neimandcollaborative.com#ext#@ncconnect.onmicrosoft.com::2e9df2d5-df92-4e5c-ad51-805d35800e25" providerId="AD" clId="Web-{3152541B-4F23-D988-2717-7CFCB4F28783}" dt="2024-06-10T19:20:24.761" v="143"/>
      <pc:docMkLst>
        <pc:docMk/>
      </pc:docMkLst>
      <pc:sldChg chg="modSp">
        <pc:chgData name="Rebecca Diaz-Castrejon" userId="S::rebecca_neimandcollaborative.com#ext#@ncconnect.onmicrosoft.com::2e9df2d5-df92-4e5c-ad51-805d35800e25" providerId="AD" clId="Web-{3152541B-4F23-D988-2717-7CFCB4F28783}" dt="2024-06-10T19:20:24.761" v="143"/>
        <pc:sldMkLst>
          <pc:docMk/>
          <pc:sldMk cId="0" sldId="256"/>
        </pc:sldMkLst>
        <pc:spChg chg="mod">
          <ac:chgData name="Rebecca Diaz-Castrejon" userId="S::rebecca_neimandcollaborative.com#ext#@ncconnect.onmicrosoft.com::2e9df2d5-df92-4e5c-ad51-805d35800e25" providerId="AD" clId="Web-{3152541B-4F23-D988-2717-7CFCB4F28783}" dt="2024-06-10T06:44:09.567" v="2" actId="20577"/>
          <ac:spMkLst>
            <pc:docMk/>
            <pc:sldMk cId="0" sldId="256"/>
            <ac:spMk id="17" creationId="{00000000-0000-0000-0000-000000000000}"/>
          </ac:spMkLst>
        </pc:spChg>
        <pc:picChg chg="ord">
          <ac:chgData name="Rebecca Diaz-Castrejon" userId="S::rebecca_neimandcollaborative.com#ext#@ncconnect.onmicrosoft.com::2e9df2d5-df92-4e5c-ad51-805d35800e25" providerId="AD" clId="Web-{3152541B-4F23-D988-2717-7CFCB4F28783}" dt="2024-06-10T19:20:24.761" v="143"/>
          <ac:picMkLst>
            <pc:docMk/>
            <pc:sldMk cId="0" sldId="256"/>
            <ac:picMk id="4" creationId="{C020C392-AD4E-AB29-5279-5A16C27E1788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3152541B-4F23-D988-2717-7CFCB4F28783}" dt="2024-06-10T06:24:04.721" v="1" actId="20577"/>
        <pc:sldMkLst>
          <pc:docMk/>
          <pc:sldMk cId="1886286786" sldId="2147376866"/>
        </pc:sldMkLst>
        <pc:spChg chg="mod">
          <ac:chgData name="Rebecca Diaz-Castrejon" userId="S::rebecca_neimandcollaborative.com#ext#@ncconnect.onmicrosoft.com::2e9df2d5-df92-4e5c-ad51-805d35800e25" providerId="AD" clId="Web-{3152541B-4F23-D988-2717-7CFCB4F28783}" dt="2024-06-10T06:24:04.721" v="1" actId="20577"/>
          <ac:spMkLst>
            <pc:docMk/>
            <pc:sldMk cId="1886286786" sldId="2147376866"/>
            <ac:spMk id="6" creationId="{7AC1AC46-3901-E135-9698-FA5FFB6B8D0A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3152541B-4F23-D988-2717-7CFCB4F28783}" dt="2024-06-10T16:56:16.408" v="27" actId="20577"/>
        <pc:sldMkLst>
          <pc:docMk/>
          <pc:sldMk cId="3838879139" sldId="2147478871"/>
        </pc:sldMkLst>
        <pc:spChg chg="mod">
          <ac:chgData name="Rebecca Diaz-Castrejon" userId="S::rebecca_neimandcollaborative.com#ext#@ncconnect.onmicrosoft.com::2e9df2d5-df92-4e5c-ad51-805d35800e25" providerId="AD" clId="Web-{3152541B-4F23-D988-2717-7CFCB4F28783}" dt="2024-06-10T16:56:16.408" v="27" actId="20577"/>
          <ac:spMkLst>
            <pc:docMk/>
            <pc:sldMk cId="3838879139" sldId="2147478871"/>
            <ac:spMk id="17" creationId="{1871A19D-0494-3AA4-46BB-74F38864F77B}"/>
          </ac:spMkLst>
        </pc:spChg>
        <pc:spChg chg="mod">
          <ac:chgData name="Rebecca Diaz-Castrejon" userId="S::rebecca_neimandcollaborative.com#ext#@ncconnect.onmicrosoft.com::2e9df2d5-df92-4e5c-ad51-805d35800e25" providerId="AD" clId="Web-{3152541B-4F23-D988-2717-7CFCB4F28783}" dt="2024-06-10T16:47:39.027" v="21" actId="20577"/>
          <ac:spMkLst>
            <pc:docMk/>
            <pc:sldMk cId="3838879139" sldId="2147478871"/>
            <ac:spMk id="5799" creationId="{113DE143-25D8-3B66-3688-3CB5E9D26B80}"/>
          </ac:spMkLst>
        </pc:spChg>
        <pc:graphicFrameChg chg="modGraphic">
          <ac:chgData name="Rebecca Diaz-Castrejon" userId="S::rebecca_neimandcollaborative.com#ext#@ncconnect.onmicrosoft.com::2e9df2d5-df92-4e5c-ad51-805d35800e25" providerId="AD" clId="Web-{3152541B-4F23-D988-2717-7CFCB4F28783}" dt="2024-06-10T16:46:06.605" v="12" actId="20577"/>
          <ac:graphicFrameMkLst>
            <pc:docMk/>
            <pc:sldMk cId="3838879139" sldId="2147478871"/>
            <ac:graphicFrameMk id="61" creationId="{65D79E62-9557-5B78-D7EA-7B142151F084}"/>
          </ac:graphicFrameMkLst>
        </pc:graphicFrameChg>
      </pc:sldChg>
      <pc:sldChg chg="modSp modCm">
        <pc:chgData name="Rebecca Diaz-Castrejon" userId="S::rebecca_neimandcollaborative.com#ext#@ncconnect.onmicrosoft.com::2e9df2d5-df92-4e5c-ad51-805d35800e25" providerId="AD" clId="Web-{3152541B-4F23-D988-2717-7CFCB4F28783}" dt="2024-06-10T18:05:45.917" v="36" actId="20577"/>
        <pc:sldMkLst>
          <pc:docMk/>
          <pc:sldMk cId="0" sldId="2147478929"/>
        </pc:sldMkLst>
        <pc:spChg chg="mod">
          <ac:chgData name="Rebecca Diaz-Castrejon" userId="S::rebecca_neimandcollaborative.com#ext#@ncconnect.onmicrosoft.com::2e9df2d5-df92-4e5c-ad51-805d35800e25" providerId="AD" clId="Web-{3152541B-4F23-D988-2717-7CFCB4F28783}" dt="2024-06-10T18:05:45.917" v="36" actId="20577"/>
          <ac:spMkLst>
            <pc:docMk/>
            <pc:sldMk cId="0" sldId="2147478929"/>
            <ac:spMk id="12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3152541B-4F23-D988-2717-7CFCB4F28783}" dt="2024-06-10T18:05:43.589" v="35" actId="20577"/>
              <pc2:cmMkLst xmlns:pc2="http://schemas.microsoft.com/office/powerpoint/2019/9/main/command">
                <pc:docMk/>
                <pc:sldMk cId="0" sldId="2147478929"/>
                <pc2:cmMk id="{4ED4DEDE-3352-4751-8CA8-089EC3A57592}"/>
              </pc2:cmMkLst>
            </pc226:cmChg>
          </p:ext>
        </pc:extLst>
      </pc:sldChg>
      <pc:sldChg chg="modSp">
        <pc:chgData name="Rebecca Diaz-Castrejon" userId="S::rebecca_neimandcollaborative.com#ext#@ncconnect.onmicrosoft.com::2e9df2d5-df92-4e5c-ad51-805d35800e25" providerId="AD" clId="Web-{3152541B-4F23-D988-2717-7CFCB4F28783}" dt="2024-06-10T19:20:23.980" v="142" actId="20577"/>
        <pc:sldMkLst>
          <pc:docMk/>
          <pc:sldMk cId="3536237577" sldId="2147478940"/>
        </pc:sldMkLst>
        <pc:spChg chg="mod">
          <ac:chgData name="Rebecca Diaz-Castrejon" userId="S::rebecca_neimandcollaborative.com#ext#@ncconnect.onmicrosoft.com::2e9df2d5-df92-4e5c-ad51-805d35800e25" providerId="AD" clId="Web-{3152541B-4F23-D988-2717-7CFCB4F28783}" dt="2024-06-10T19:20:23.980" v="142" actId="20577"/>
          <ac:spMkLst>
            <pc:docMk/>
            <pc:sldMk cId="3536237577" sldId="2147478940"/>
            <ac:spMk id="23" creationId="{ADF81D6B-61A2-4DA2-7273-55BC53AF1FC0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3152541B-4F23-D988-2717-7CFCB4F28783}" dt="2024-06-10T17:45:42.452" v="28"/>
        <pc:sldMkLst>
          <pc:docMk/>
          <pc:sldMk cId="2231854475" sldId="2147478942"/>
        </pc:sldMkLst>
        <pc:spChg chg="mod">
          <ac:chgData name="Rebecca Diaz-Castrejon" userId="S::rebecca_neimandcollaborative.com#ext#@ncconnect.onmicrosoft.com::2e9df2d5-df92-4e5c-ad51-805d35800e25" providerId="AD" clId="Web-{3152541B-4F23-D988-2717-7CFCB4F28783}" dt="2024-06-10T17:45:42.452" v="28"/>
          <ac:spMkLst>
            <pc:docMk/>
            <pc:sldMk cId="2231854475" sldId="2147478942"/>
            <ac:spMk id="19" creationId="{D40BFC9D-A106-48D7-4680-18C6F5B75016}"/>
          </ac:spMkLst>
        </pc:spChg>
      </pc:sldChg>
    </pc:docChg>
  </pc:docChgLst>
  <pc:docChgLst>
    <pc:chgData name="Jeydri Urbina" userId="S::jeydri_ncollaborative.com#ext#@ncconnect.onmicrosoft.com::416532f6-31fa-4146-bc2a-7cd479d60f1f" providerId="AD" clId="Web-{2E0BB676-11FC-34A5-2F66-1E3870EBF192}"/>
    <pc:docChg chg="modSld">
      <pc:chgData name="Jeydri Urbina" userId="S::jeydri_ncollaborative.com#ext#@ncconnect.onmicrosoft.com::416532f6-31fa-4146-bc2a-7cd479d60f1f" providerId="AD" clId="Web-{2E0BB676-11FC-34A5-2F66-1E3870EBF192}" dt="2025-05-16T17:21:05.735" v="17" actId="20577"/>
      <pc:docMkLst>
        <pc:docMk/>
      </pc:docMkLst>
      <pc:sldChg chg="modSp">
        <pc:chgData name="Jeydri Urbina" userId="S::jeydri_ncollaborative.com#ext#@ncconnect.onmicrosoft.com::416532f6-31fa-4146-bc2a-7cd479d60f1f" providerId="AD" clId="Web-{2E0BB676-11FC-34A5-2F66-1E3870EBF192}" dt="2025-05-16T17:21:05.735" v="17" actId="20577"/>
        <pc:sldMkLst>
          <pc:docMk/>
          <pc:sldMk cId="404960996" sldId="2147478980"/>
        </pc:sldMkLst>
        <pc:spChg chg="mod">
          <ac:chgData name="Jeydri Urbina" userId="S::jeydri_ncollaborative.com#ext#@ncconnect.onmicrosoft.com::416532f6-31fa-4146-bc2a-7cd479d60f1f" providerId="AD" clId="Web-{2E0BB676-11FC-34A5-2F66-1E3870EBF192}" dt="2025-05-16T17:21:05.735" v="17" actId="20577"/>
          <ac:spMkLst>
            <pc:docMk/>
            <pc:sldMk cId="404960996" sldId="2147478980"/>
            <ac:spMk id="14" creationId="{F5D2D1B1-115A-9462-5EBF-864513D6ED17}"/>
          </ac:spMkLst>
        </pc:spChg>
      </pc:sldChg>
    </pc:docChg>
  </pc:docChgLst>
  <pc:docChgLst>
    <pc:chgData name="christina.ngo.bui" userId="S::christina.ngo.bui_gmail.com#ext#@ncconnect.onmicrosoft.com::626deb5c-6642-45a9-ad52-0dde63f202a9" providerId="AD" clId="Web-{7B8F7C11-3BD5-E0DC-3341-51A5EDE46743}"/>
    <pc:docChg chg="modSld">
      <pc:chgData name="christina.ngo.bui" userId="S::christina.ngo.bui_gmail.com#ext#@ncconnect.onmicrosoft.com::626deb5c-6642-45a9-ad52-0dde63f202a9" providerId="AD" clId="Web-{7B8F7C11-3BD5-E0DC-3341-51A5EDE46743}" dt="2024-07-25T18:46:06.617" v="10" actId="20577"/>
      <pc:docMkLst>
        <pc:docMk/>
      </pc:docMkLst>
      <pc:sldChg chg="modSp">
        <pc:chgData name="christina.ngo.bui" userId="S::christina.ngo.bui_gmail.com#ext#@ncconnect.onmicrosoft.com::626deb5c-6642-45a9-ad52-0dde63f202a9" providerId="AD" clId="Web-{7B8F7C11-3BD5-E0DC-3341-51A5EDE46743}" dt="2024-07-25T18:46:06.617" v="10" actId="20577"/>
        <pc:sldMkLst>
          <pc:docMk/>
          <pc:sldMk cId="939944174" sldId="2147478885"/>
        </pc:sldMkLst>
        <pc:spChg chg="mod">
          <ac:chgData name="christina.ngo.bui" userId="S::christina.ngo.bui_gmail.com#ext#@ncconnect.onmicrosoft.com::626deb5c-6642-45a9-ad52-0dde63f202a9" providerId="AD" clId="Web-{7B8F7C11-3BD5-E0DC-3341-51A5EDE46743}" dt="2024-07-25T18:46:06.617" v="10" actId="20577"/>
          <ac:spMkLst>
            <pc:docMk/>
            <pc:sldMk cId="939944174" sldId="2147478885"/>
            <ac:spMk id="6" creationId="{79E22681-A1BE-1179-D3F3-BFFDACDC9C86}"/>
          </ac:spMkLst>
        </pc:spChg>
      </pc:sldChg>
    </pc:docChg>
  </pc:docChgLst>
  <pc:docChgLst>
    <pc:chgData name="Rebecca Diaz-Castrejon" userId="S::rebecca_neimandcollaborative.com#ext#@ncconnect.onmicrosoft.com::2e9df2d5-df92-4e5c-ad51-805d35800e25" providerId="AD" clId="Web-{0F8AFB19-B955-9975-790F-AFD1F73B9713}"/>
    <pc:docChg chg="modSld">
      <pc:chgData name="Rebecca Diaz-Castrejon" userId="S::rebecca_neimandcollaborative.com#ext#@ncconnect.onmicrosoft.com::2e9df2d5-df92-4e5c-ad51-805d35800e25" providerId="AD" clId="Web-{0F8AFB19-B955-9975-790F-AFD1F73B9713}" dt="2024-06-07T01:21:58.556" v="95" actId="20577"/>
      <pc:docMkLst>
        <pc:docMk/>
      </pc:docMkLst>
      <pc:sldChg chg="addSp modSp">
        <pc:chgData name="Rebecca Diaz-Castrejon" userId="S::rebecca_neimandcollaborative.com#ext#@ncconnect.onmicrosoft.com::2e9df2d5-df92-4e5c-ad51-805d35800e25" providerId="AD" clId="Web-{0F8AFB19-B955-9975-790F-AFD1F73B9713}" dt="2024-06-07T01:21:58.556" v="95" actId="20577"/>
        <pc:sldMkLst>
          <pc:docMk/>
          <pc:sldMk cId="0" sldId="257"/>
        </pc:sldMkLst>
        <pc:spChg chg="add mod">
          <ac:chgData name="Rebecca Diaz-Castrejon" userId="S::rebecca_neimandcollaborative.com#ext#@ncconnect.onmicrosoft.com::2e9df2d5-df92-4e5c-ad51-805d35800e25" providerId="AD" clId="Web-{0F8AFB19-B955-9975-790F-AFD1F73B9713}" dt="2024-06-07T01:21:26.399" v="85" actId="1076"/>
          <ac:spMkLst>
            <pc:docMk/>
            <pc:sldMk cId="0" sldId="257"/>
            <ac:spMk id="4" creationId="{DE3095AB-840F-A165-4BE1-289A063FD36E}"/>
          </ac:spMkLst>
        </pc:spChg>
        <pc:spChg chg="add mod">
          <ac:chgData name="Rebecca Diaz-Castrejon" userId="S::rebecca_neimandcollaborative.com#ext#@ncconnect.onmicrosoft.com::2e9df2d5-df92-4e5c-ad51-805d35800e25" providerId="AD" clId="Web-{0F8AFB19-B955-9975-790F-AFD1F73B9713}" dt="2024-06-07T01:21:58.556" v="95" actId="20577"/>
          <ac:spMkLst>
            <pc:docMk/>
            <pc:sldMk cId="0" sldId="257"/>
            <ac:spMk id="10" creationId="{A5C195D1-61A8-1D89-605A-F164D0BF6966}"/>
          </ac:spMkLst>
        </pc:spChg>
        <pc:spChg chg="mod">
          <ac:chgData name="Rebecca Diaz-Castrejon" userId="S::rebecca_neimandcollaborative.com#ext#@ncconnect.onmicrosoft.com::2e9df2d5-df92-4e5c-ad51-805d35800e25" providerId="AD" clId="Web-{0F8AFB19-B955-9975-790F-AFD1F73B9713}" dt="2024-06-07T01:20:59.274" v="77" actId="1076"/>
          <ac:spMkLst>
            <pc:docMk/>
            <pc:sldMk cId="0" sldId="257"/>
            <ac:spMk id="28" creationId="{00000000-0000-0000-0000-000000000000}"/>
          </ac:spMkLst>
        </pc:spChg>
        <pc:grpChg chg="mod">
          <ac:chgData name="Rebecca Diaz-Castrejon" userId="S::rebecca_neimandcollaborative.com#ext#@ncconnect.onmicrosoft.com::2e9df2d5-df92-4e5c-ad51-805d35800e25" providerId="AD" clId="Web-{0F8AFB19-B955-9975-790F-AFD1F73B9713}" dt="2024-06-07T01:20:59.258" v="76" actId="1076"/>
          <ac:grpSpMkLst>
            <pc:docMk/>
            <pc:sldMk cId="0" sldId="257"/>
            <ac:grpSpMk id="42" creationId="{82BC8870-002B-6DB2-CE72-CB7F1361D382}"/>
          </ac:grpSpMkLst>
        </pc:grpChg>
        <pc:grpChg chg="mod">
          <ac:chgData name="Rebecca Diaz-Castrejon" userId="S::rebecca_neimandcollaborative.com#ext#@ncconnect.onmicrosoft.com::2e9df2d5-df92-4e5c-ad51-805d35800e25" providerId="AD" clId="Web-{0F8AFB19-B955-9975-790F-AFD1F73B9713}" dt="2024-06-07T01:20:59.305" v="78" actId="1076"/>
          <ac:grpSpMkLst>
            <pc:docMk/>
            <pc:sldMk cId="0" sldId="257"/>
            <ac:grpSpMk id="43" creationId="{845BD40E-AD66-6F0C-D5B0-B50743AD5D81}"/>
          </ac:grpSpMkLst>
        </pc:grpChg>
        <pc:grpChg chg="mod">
          <ac:chgData name="Rebecca Diaz-Castrejon" userId="S::rebecca_neimandcollaborative.com#ext#@ncconnect.onmicrosoft.com::2e9df2d5-df92-4e5c-ad51-805d35800e25" providerId="AD" clId="Web-{0F8AFB19-B955-9975-790F-AFD1F73B9713}" dt="2024-06-07T01:20:59.321" v="79" actId="1076"/>
          <ac:grpSpMkLst>
            <pc:docMk/>
            <pc:sldMk cId="0" sldId="257"/>
            <ac:grpSpMk id="44" creationId="{5DCD35CC-D066-BC2C-B0EF-31FD66D099DF}"/>
          </ac:grpSpMkLst>
        </pc:grpChg>
        <pc:grpChg chg="mod">
          <ac:chgData name="Rebecca Diaz-Castrejon" userId="S::rebecca_neimandcollaborative.com#ext#@ncconnect.onmicrosoft.com::2e9df2d5-df92-4e5c-ad51-805d35800e25" providerId="AD" clId="Web-{0F8AFB19-B955-9975-790F-AFD1F73B9713}" dt="2024-06-07T01:20:59.352" v="80" actId="1076"/>
          <ac:grpSpMkLst>
            <pc:docMk/>
            <pc:sldMk cId="0" sldId="257"/>
            <ac:grpSpMk id="45" creationId="{BA7B3D45-BCEB-752C-581D-AD8858EC7080}"/>
          </ac:grpSpMkLst>
        </pc:grpChg>
      </pc:sldChg>
      <pc:sldChg chg="modSp">
        <pc:chgData name="Rebecca Diaz-Castrejon" userId="S::rebecca_neimandcollaborative.com#ext#@ncconnect.onmicrosoft.com::2e9df2d5-df92-4e5c-ad51-805d35800e25" providerId="AD" clId="Web-{0F8AFB19-B955-9975-790F-AFD1F73B9713}" dt="2024-06-07T01:20:05.914" v="75" actId="1076"/>
        <pc:sldMkLst>
          <pc:docMk/>
          <pc:sldMk cId="3915141931" sldId="2147478926"/>
        </pc:sldMkLst>
        <pc:spChg chg="mod">
          <ac:chgData name="Rebecca Diaz-Castrejon" userId="S::rebecca_neimandcollaborative.com#ext#@ncconnect.onmicrosoft.com::2e9df2d5-df92-4e5c-ad51-805d35800e25" providerId="AD" clId="Web-{0F8AFB19-B955-9975-790F-AFD1F73B9713}" dt="2024-06-07T01:20:05.882" v="73" actId="1076"/>
          <ac:spMkLst>
            <pc:docMk/>
            <pc:sldMk cId="3915141931" sldId="2147478926"/>
            <ac:spMk id="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F8AFB19-B955-9975-790F-AFD1F73B9713}" dt="2024-06-07T01:19:59.992" v="70" actId="1076"/>
          <ac:spMkLst>
            <pc:docMk/>
            <pc:sldMk cId="3915141931" sldId="2147478926"/>
            <ac:spMk id="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F8AFB19-B955-9975-790F-AFD1F73B9713}" dt="2024-06-07T01:20:05.898" v="74" actId="1076"/>
          <ac:spMkLst>
            <pc:docMk/>
            <pc:sldMk cId="3915141931" sldId="2147478926"/>
            <ac:spMk id="11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F8AFB19-B955-9975-790F-AFD1F73B9713}" dt="2024-06-07T01:20:05.914" v="75" actId="1076"/>
          <ac:spMkLst>
            <pc:docMk/>
            <pc:sldMk cId="3915141931" sldId="2147478926"/>
            <ac:spMk id="1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F8AFB19-B955-9975-790F-AFD1F73B9713}" dt="2024-06-07T01:20:00.007" v="71" actId="1076"/>
          <ac:spMkLst>
            <pc:docMk/>
            <pc:sldMk cId="3915141931" sldId="2147478926"/>
            <ac:spMk id="13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F8AFB19-B955-9975-790F-AFD1F73B9713}" dt="2024-06-07T01:20:00.023" v="72" actId="1076"/>
          <ac:spMkLst>
            <pc:docMk/>
            <pc:sldMk cId="3915141931" sldId="2147478926"/>
            <ac:spMk id="14" creationId="{00000000-0000-0000-0000-000000000000}"/>
          </ac:spMkLst>
        </pc:spChg>
      </pc:sldChg>
      <pc:sldChg chg="addSp delSp modSp modCm">
        <pc:chgData name="Rebecca Diaz-Castrejon" userId="S::rebecca_neimandcollaborative.com#ext#@ncconnect.onmicrosoft.com::2e9df2d5-df92-4e5c-ad51-805d35800e25" providerId="AD" clId="Web-{0F8AFB19-B955-9975-790F-AFD1F73B9713}" dt="2024-06-07T01:18:44.990" v="69" actId="1076"/>
        <pc:sldMkLst>
          <pc:docMk/>
          <pc:sldMk cId="2786167085" sldId="2147478936"/>
        </pc:sldMkLst>
        <pc:spChg chg="add mod">
          <ac:chgData name="Rebecca Diaz-Castrejon" userId="S::rebecca_neimandcollaborative.com#ext#@ncconnect.onmicrosoft.com::2e9df2d5-df92-4e5c-ad51-805d35800e25" providerId="AD" clId="Web-{0F8AFB19-B955-9975-790F-AFD1F73B9713}" dt="2024-06-07T01:16:50.301" v="36" actId="14100"/>
          <ac:spMkLst>
            <pc:docMk/>
            <pc:sldMk cId="2786167085" sldId="2147478936"/>
            <ac:spMk id="5" creationId="{D8A20F91-FC69-50B1-66A7-A4F410E60B3A}"/>
          </ac:spMkLst>
        </pc:spChg>
        <pc:spChg chg="mod">
          <ac:chgData name="Rebecca Diaz-Castrejon" userId="S::rebecca_neimandcollaborative.com#ext#@ncconnect.onmicrosoft.com::2e9df2d5-df92-4e5c-ad51-805d35800e25" providerId="AD" clId="Web-{0F8AFB19-B955-9975-790F-AFD1F73B9713}" dt="2024-06-07T01:16:34.785" v="25" actId="1076"/>
          <ac:spMkLst>
            <pc:docMk/>
            <pc:sldMk cId="2786167085" sldId="2147478936"/>
            <ac:spMk id="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F8AFB19-B955-9975-790F-AFD1F73B9713}" dt="2024-06-07T01:16:34.800" v="26" actId="1076"/>
          <ac:spMkLst>
            <pc:docMk/>
            <pc:sldMk cId="2786167085" sldId="2147478936"/>
            <ac:spMk id="7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F8AFB19-B955-9975-790F-AFD1F73B9713}" dt="2024-06-07T01:16:34.816" v="27" actId="1076"/>
          <ac:spMkLst>
            <pc:docMk/>
            <pc:sldMk cId="2786167085" sldId="2147478936"/>
            <ac:spMk id="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F8AFB19-B955-9975-790F-AFD1F73B9713}" dt="2024-06-07T01:16:34.832" v="28" actId="1076"/>
          <ac:spMkLst>
            <pc:docMk/>
            <pc:sldMk cId="2786167085" sldId="2147478936"/>
            <ac:spMk id="1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F8AFB19-B955-9975-790F-AFD1F73B9713}" dt="2024-06-07T01:16:34.863" v="31" actId="1076"/>
          <ac:spMkLst>
            <pc:docMk/>
            <pc:sldMk cId="2786167085" sldId="2147478936"/>
            <ac:spMk id="11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F8AFB19-B955-9975-790F-AFD1F73B9713}" dt="2024-06-07T01:16:34.863" v="32" actId="1076"/>
          <ac:spMkLst>
            <pc:docMk/>
            <pc:sldMk cId="2786167085" sldId="2147478936"/>
            <ac:spMk id="1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F8AFB19-B955-9975-790F-AFD1F73B9713}" dt="2024-06-07T01:16:34.847" v="29" actId="1076"/>
          <ac:spMkLst>
            <pc:docMk/>
            <pc:sldMk cId="2786167085" sldId="2147478936"/>
            <ac:spMk id="13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F8AFB19-B955-9975-790F-AFD1F73B9713}" dt="2024-06-07T01:16:34.847" v="30" actId="1076"/>
          <ac:spMkLst>
            <pc:docMk/>
            <pc:sldMk cId="2786167085" sldId="2147478936"/>
            <ac:spMk id="14" creationId="{00000000-0000-0000-0000-000000000000}"/>
          </ac:spMkLst>
        </pc:spChg>
        <pc:spChg chg="add mod">
          <ac:chgData name="Rebecca Diaz-Castrejon" userId="S::rebecca_neimandcollaborative.com#ext#@ncconnect.onmicrosoft.com::2e9df2d5-df92-4e5c-ad51-805d35800e25" providerId="AD" clId="Web-{0F8AFB19-B955-9975-790F-AFD1F73B9713}" dt="2024-06-07T01:18:44.990" v="69" actId="1076"/>
          <ac:spMkLst>
            <pc:docMk/>
            <pc:sldMk cId="2786167085" sldId="2147478936"/>
            <ac:spMk id="15" creationId="{8A54DFCB-A36B-E5F0-2E1E-484825D15082}"/>
          </ac:spMkLst>
        </pc:spChg>
        <pc:picChg chg="del">
          <ac:chgData name="Rebecca Diaz-Castrejon" userId="S::rebecca_neimandcollaborative.com#ext#@ncconnect.onmicrosoft.com::2e9df2d5-df92-4e5c-ad51-805d35800e25" providerId="AD" clId="Web-{0F8AFB19-B955-9975-790F-AFD1F73B9713}" dt="2024-06-07T01:16:46.191" v="35"/>
          <ac:picMkLst>
            <pc:docMk/>
            <pc:sldMk cId="2786167085" sldId="2147478936"/>
            <ac:picMk id="4" creationId="{150B56FC-59B0-EDB4-D2DC-FB4001F073F4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0F8AFB19-B955-9975-790F-AFD1F73B9713}" dt="2024-06-07T01:15:49.253" v="8" actId="20577"/>
              <pc2:cmMkLst xmlns:pc2="http://schemas.microsoft.com/office/powerpoint/2019/9/main/command">
                <pc:docMk/>
                <pc:sldMk cId="2786167085" sldId="2147478936"/>
                <pc2:cmMk id="{4460E51E-DEFE-4B67-B004-7F7C3750FE3F}"/>
              </pc2:cmMkLst>
            </pc226:cmChg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0F8AFB19-B955-9975-790F-AFD1F73B9713}" dt="2024-06-07T01:15:49.253" v="8" actId="20577"/>
              <pc2:cmMkLst xmlns:pc2="http://schemas.microsoft.com/office/powerpoint/2019/9/main/command">
                <pc:docMk/>
                <pc:sldMk cId="2786167085" sldId="2147478936"/>
                <pc2:cmMk id="{3C40D3CA-BCC2-42FC-A33D-AD2C17B194C1}"/>
              </pc2:cmMkLst>
            </pc226:cmChg>
          </p:ext>
        </pc:extLst>
      </pc:sldChg>
    </pc:docChg>
  </pc:docChgLst>
  <pc:docChgLst>
    <pc:chgData name="Rebecca Diaz-Castrejon" userId="S::rebecca_neimandcollaborative.com#ext#@ncconnect.onmicrosoft.com::2e9df2d5-df92-4e5c-ad51-805d35800e25" providerId="AD" clId="Web-{2C3F6F8A-6F16-4C32-7F35-96A4B0ECFAD4}"/>
    <pc:docChg chg="addSld modSld">
      <pc:chgData name="Rebecca Diaz-Castrejon" userId="S::rebecca_neimandcollaborative.com#ext#@ncconnect.onmicrosoft.com::2e9df2d5-df92-4e5c-ad51-805d35800e25" providerId="AD" clId="Web-{2C3F6F8A-6F16-4C32-7F35-96A4B0ECFAD4}" dt="2024-06-07T01:09:28.133" v="764" actId="20577"/>
      <pc:docMkLst>
        <pc:docMk/>
      </pc:docMkLst>
      <pc:sldChg chg="addSp delSp modSp">
        <pc:chgData name="Rebecca Diaz-Castrejon" userId="S::rebecca_neimandcollaborative.com#ext#@ncconnect.onmicrosoft.com::2e9df2d5-df92-4e5c-ad51-805d35800e25" providerId="AD" clId="Web-{2C3F6F8A-6F16-4C32-7F35-96A4B0ECFAD4}" dt="2024-06-06T23:51:51.083" v="181" actId="20577"/>
        <pc:sldMkLst>
          <pc:docMk/>
          <pc:sldMk cId="1858875103" sldId="2147376844"/>
        </pc:sldMkLst>
        <pc:spChg chg="mod">
          <ac:chgData name="Rebecca Diaz-Castrejon" userId="S::rebecca_neimandcollaborative.com#ext#@ncconnect.onmicrosoft.com::2e9df2d5-df92-4e5c-ad51-805d35800e25" providerId="AD" clId="Web-{2C3F6F8A-6F16-4C32-7F35-96A4B0ECFAD4}" dt="2024-06-06T23:39:12.012" v="42" actId="20577"/>
          <ac:spMkLst>
            <pc:docMk/>
            <pc:sldMk cId="1858875103" sldId="2147376844"/>
            <ac:spMk id="2" creationId="{9E334EAC-7F36-066A-9499-66CC5C345837}"/>
          </ac:spMkLst>
        </pc:spChg>
        <pc:spChg chg="add mod">
          <ac:chgData name="Rebecca Diaz-Castrejon" userId="S::rebecca_neimandcollaborative.com#ext#@ncconnect.onmicrosoft.com::2e9df2d5-df92-4e5c-ad51-805d35800e25" providerId="AD" clId="Web-{2C3F6F8A-6F16-4C32-7F35-96A4B0ECFAD4}" dt="2024-06-06T23:51:51.083" v="181" actId="20577"/>
          <ac:spMkLst>
            <pc:docMk/>
            <pc:sldMk cId="1858875103" sldId="2147376844"/>
            <ac:spMk id="3" creationId="{E71D07B9-895B-3731-D8B1-7163C48B03F3}"/>
          </ac:spMkLst>
        </pc:spChg>
        <pc:spChg chg="add del mod">
          <ac:chgData name="Rebecca Diaz-Castrejon" userId="S::rebecca_neimandcollaborative.com#ext#@ncconnect.onmicrosoft.com::2e9df2d5-df92-4e5c-ad51-805d35800e25" providerId="AD" clId="Web-{2C3F6F8A-6F16-4C32-7F35-96A4B0ECFAD4}" dt="2024-06-06T23:44:29.047" v="50"/>
          <ac:spMkLst>
            <pc:docMk/>
            <pc:sldMk cId="1858875103" sldId="2147376844"/>
            <ac:spMk id="6" creationId="{C43DA844-B5CD-7406-7BFD-0EEB47824499}"/>
          </ac:spMkLst>
        </pc:spChg>
        <pc:spChg chg="add mod ord">
          <ac:chgData name="Rebecca Diaz-Castrejon" userId="S::rebecca_neimandcollaborative.com#ext#@ncconnect.onmicrosoft.com::2e9df2d5-df92-4e5c-ad51-805d35800e25" providerId="AD" clId="Web-{2C3F6F8A-6F16-4C32-7F35-96A4B0ECFAD4}" dt="2024-06-06T23:45:39.095" v="62" actId="1076"/>
          <ac:spMkLst>
            <pc:docMk/>
            <pc:sldMk cId="1858875103" sldId="2147376844"/>
            <ac:spMk id="8" creationId="{1ABD3AD9-599A-457B-55FF-9C63B9968467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2C3F6F8A-6F16-4C32-7F35-96A4B0ECFAD4}" dt="2024-06-06T23:37:22.261" v="6" actId="14100"/>
        <pc:sldMkLst>
          <pc:docMk/>
          <pc:sldMk cId="3838879139" sldId="2147478871"/>
        </pc:sldMkLst>
        <pc:graphicFrameChg chg="mod">
          <ac:chgData name="Rebecca Diaz-Castrejon" userId="S::rebecca_neimandcollaborative.com#ext#@ncconnect.onmicrosoft.com::2e9df2d5-df92-4e5c-ad51-805d35800e25" providerId="AD" clId="Web-{2C3F6F8A-6F16-4C32-7F35-96A4B0ECFAD4}" dt="2024-06-06T23:37:22.261" v="6" actId="14100"/>
          <ac:graphicFrameMkLst>
            <pc:docMk/>
            <pc:sldMk cId="3838879139" sldId="2147478871"/>
            <ac:graphicFrameMk id="61" creationId="{65D79E62-9557-5B78-D7EA-7B142151F084}"/>
          </ac:graphicFrameMkLst>
        </pc:graphicFrameChg>
      </pc:sldChg>
      <pc:sldChg chg="modSp modCm">
        <pc:chgData name="Rebecca Diaz-Castrejon" userId="S::rebecca_neimandcollaborative.com#ext#@ncconnect.onmicrosoft.com::2e9df2d5-df92-4e5c-ad51-805d35800e25" providerId="AD" clId="Web-{2C3F6F8A-6F16-4C32-7F35-96A4B0ECFAD4}" dt="2024-06-06T23:52:34.489" v="183"/>
        <pc:sldMkLst>
          <pc:docMk/>
          <pc:sldMk cId="4248070286" sldId="2147478881"/>
        </pc:sldMkLst>
        <pc:spChg chg="mod">
          <ac:chgData name="Rebecca Diaz-Castrejon" userId="S::rebecca_neimandcollaborative.com#ext#@ncconnect.onmicrosoft.com::2e9df2d5-df92-4e5c-ad51-805d35800e25" providerId="AD" clId="Web-{2C3F6F8A-6F16-4C32-7F35-96A4B0ECFAD4}" dt="2024-06-06T23:38:18.215" v="7" actId="20577"/>
          <ac:spMkLst>
            <pc:docMk/>
            <pc:sldMk cId="4248070286" sldId="2147478881"/>
            <ac:spMk id="3" creationId="{D95B5070-5685-515B-EB3B-BF883F4EF96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2C3F6F8A-6F16-4C32-7F35-96A4B0ECFAD4}" dt="2024-06-06T23:52:34.489" v="183"/>
              <pc2:cmMkLst xmlns:pc2="http://schemas.microsoft.com/office/powerpoint/2019/9/main/command">
                <pc:docMk/>
                <pc:sldMk cId="4248070286" sldId="2147478881"/>
                <pc2:cmMk id="{B4DA7023-EA5A-496D-8C6E-2A8BC48FF0CF}"/>
              </pc2:cmMkLst>
              <pc226:cmRplyChg chg="add">
                <pc226:chgData name="Rebecca Diaz-Castrejon" userId="S::rebecca_neimandcollaborative.com#ext#@ncconnect.onmicrosoft.com::2e9df2d5-df92-4e5c-ad51-805d35800e25" providerId="AD" clId="Web-{2C3F6F8A-6F16-4C32-7F35-96A4B0ECFAD4}" dt="2024-06-06T23:52:31.192" v="182"/>
                <pc2:cmRplyMkLst xmlns:pc2="http://schemas.microsoft.com/office/powerpoint/2019/9/main/command">
                  <pc:docMk/>
                  <pc:sldMk cId="4248070286" sldId="2147478881"/>
                  <pc2:cmMk id="{B4DA7023-EA5A-496D-8C6E-2A8BC48FF0CF}"/>
                  <pc2:cmRplyMk id="{8E60A8A8-3DF4-4E4E-A1DA-AB518F92F1F4}"/>
                </pc2:cmRplyMkLst>
              </pc226:cmRplyChg>
            </pc226:cmChg>
          </p:ext>
        </pc:extLst>
      </pc:sldChg>
      <pc:sldChg chg="modSp modCm">
        <pc:chgData name="Rebecca Diaz-Castrejon" userId="S::rebecca_neimandcollaborative.com#ext#@ncconnect.onmicrosoft.com::2e9df2d5-df92-4e5c-ad51-805d35800e25" providerId="AD" clId="Web-{2C3F6F8A-6F16-4C32-7F35-96A4B0ECFAD4}" dt="2024-06-07T01:09:28.133" v="764" actId="20577"/>
        <pc:sldMkLst>
          <pc:docMk/>
          <pc:sldMk cId="3915141931" sldId="2147478926"/>
        </pc:sldMkLst>
        <pc:spChg chg="mod">
          <ac:chgData name="Rebecca Diaz-Castrejon" userId="S::rebecca_neimandcollaborative.com#ext#@ncconnect.onmicrosoft.com::2e9df2d5-df92-4e5c-ad51-805d35800e25" providerId="AD" clId="Web-{2C3F6F8A-6F16-4C32-7F35-96A4B0ECFAD4}" dt="2024-06-07T01:09:23.445" v="763" actId="20577"/>
          <ac:spMkLst>
            <pc:docMk/>
            <pc:sldMk cId="3915141931" sldId="2147478926"/>
            <ac:spMk id="1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2C3F6F8A-6F16-4C32-7F35-96A4B0ECFAD4}" dt="2024-06-07T01:09:28.133" v="764" actId="20577"/>
          <ac:spMkLst>
            <pc:docMk/>
            <pc:sldMk cId="3915141931" sldId="2147478926"/>
            <ac:spMk id="19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2C3F6F8A-6F16-4C32-7F35-96A4B0ECFAD4}" dt="2024-06-06T23:35:08.448" v="3"/>
              <pc2:cmMkLst xmlns:pc2="http://schemas.microsoft.com/office/powerpoint/2019/9/main/command">
                <pc:docMk/>
                <pc:sldMk cId="3915141931" sldId="2147478926"/>
                <pc2:cmMk id="{67038A2D-1482-443D-B82E-9E31A2793592}"/>
              </pc2:cmMkLst>
            </pc226:cmChg>
          </p:ext>
        </pc:extLst>
      </pc:sldChg>
      <pc:sldChg chg="modSp modCm">
        <pc:chgData name="Rebecca Diaz-Castrejon" userId="S::rebecca_neimandcollaborative.com#ext#@ncconnect.onmicrosoft.com::2e9df2d5-df92-4e5c-ad51-805d35800e25" providerId="AD" clId="Web-{2C3F6F8A-6F16-4C32-7F35-96A4B0ECFAD4}" dt="2024-06-07T00:48:24.382" v="704" actId="20577"/>
        <pc:sldMkLst>
          <pc:docMk/>
          <pc:sldMk cId="0" sldId="2147478928"/>
        </pc:sldMkLst>
        <pc:spChg chg="mod">
          <ac:chgData name="Rebecca Diaz-Castrejon" userId="S::rebecca_neimandcollaborative.com#ext#@ncconnect.onmicrosoft.com::2e9df2d5-df92-4e5c-ad51-805d35800e25" providerId="AD" clId="Web-{2C3F6F8A-6F16-4C32-7F35-96A4B0ECFAD4}" dt="2024-06-07T00:48:24.382" v="704" actId="20577"/>
          <ac:spMkLst>
            <pc:docMk/>
            <pc:sldMk cId="0" sldId="2147478928"/>
            <ac:spMk id="55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2C3F6F8A-6F16-4C32-7F35-96A4B0ECFAD4}" dt="2024-06-07T00:48:22.304" v="702" actId="20577"/>
              <pc2:cmMkLst xmlns:pc2="http://schemas.microsoft.com/office/powerpoint/2019/9/main/command">
                <pc:docMk/>
                <pc:sldMk cId="0" sldId="2147478928"/>
                <pc2:cmMk id="{0B3B427D-608B-482E-986F-9EABCBFA04C8}"/>
              </pc2:cmMkLst>
              <pc226:cmRplyChg chg="add">
                <pc226:chgData name="Rebecca Diaz-Castrejon" userId="S::rebecca_neimandcollaborative.com#ext#@ncconnect.onmicrosoft.com::2e9df2d5-df92-4e5c-ad51-805d35800e25" providerId="AD" clId="Web-{2C3F6F8A-6F16-4C32-7F35-96A4B0ECFAD4}" dt="2024-06-07T00:48:03.648" v="694"/>
                <pc2:cmRplyMkLst xmlns:pc2="http://schemas.microsoft.com/office/powerpoint/2019/9/main/command">
                  <pc:docMk/>
                  <pc:sldMk cId="0" sldId="2147478928"/>
                  <pc2:cmMk id="{0B3B427D-608B-482E-986F-9EABCBFA04C8}"/>
                  <pc2:cmRplyMk id="{60F7B4B7-AC9C-4E6C-80D2-7B11D63D2E52}"/>
                </pc2:cmRplyMkLst>
              </pc226:cmRplyChg>
            </pc226:cmChg>
          </p:ext>
        </pc:extLst>
      </pc:sldChg>
      <pc:sldChg chg="modCm">
        <pc:chgData name="Rebecca Diaz-Castrejon" userId="S::rebecca_neimandcollaborative.com#ext#@ncconnect.onmicrosoft.com::2e9df2d5-df92-4e5c-ad51-805d35800e25" providerId="AD" clId="Web-{2C3F6F8A-6F16-4C32-7F35-96A4B0ECFAD4}" dt="2024-06-07T00:49:14.727" v="705"/>
        <pc:sldMkLst>
          <pc:docMk/>
          <pc:sldMk cId="0" sldId="214747892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Rebecca Diaz-Castrejon" userId="S::rebecca_neimandcollaborative.com#ext#@ncconnect.onmicrosoft.com::2e9df2d5-df92-4e5c-ad51-805d35800e25" providerId="AD" clId="Web-{2C3F6F8A-6F16-4C32-7F35-96A4B0ECFAD4}" dt="2024-06-07T00:49:14.727" v="705"/>
              <pc2:cmMkLst xmlns:pc2="http://schemas.microsoft.com/office/powerpoint/2019/9/main/command">
                <pc:docMk/>
                <pc:sldMk cId="0" sldId="2147478929"/>
                <pc2:cmMk id="{4ED4DEDE-3352-4751-8CA8-089EC3A57592}"/>
              </pc2:cmMkLst>
              <pc226:cmRplyChg chg="add">
                <pc226:chgData name="Rebecca Diaz-Castrejon" userId="S::rebecca_neimandcollaborative.com#ext#@ncconnect.onmicrosoft.com::2e9df2d5-df92-4e5c-ad51-805d35800e25" providerId="AD" clId="Web-{2C3F6F8A-6F16-4C32-7F35-96A4B0ECFAD4}" dt="2024-06-07T00:49:14.727" v="705"/>
                <pc2:cmRplyMkLst xmlns:pc2="http://schemas.microsoft.com/office/powerpoint/2019/9/main/command">
                  <pc:docMk/>
                  <pc:sldMk cId="0" sldId="2147478929"/>
                  <pc2:cmMk id="{4ED4DEDE-3352-4751-8CA8-089EC3A57592}"/>
                  <pc2:cmRplyMk id="{8E18F0C3-F153-4AB4-9F88-BA5BBF0F47DC}"/>
                </pc2:cmRplyMkLst>
              </pc226:cmRplyChg>
            </pc226:cmChg>
          </p:ext>
        </pc:extLst>
      </pc:sldChg>
      <pc:sldChg chg="modCm">
        <pc:chgData name="Rebecca Diaz-Castrejon" userId="S::rebecca_neimandcollaborative.com#ext#@ncconnect.onmicrosoft.com::2e9df2d5-df92-4e5c-ad51-805d35800e25" providerId="AD" clId="Web-{2C3F6F8A-6F16-4C32-7F35-96A4B0ECFAD4}" dt="2024-06-07T01:08:56.632" v="762"/>
        <pc:sldMkLst>
          <pc:docMk/>
          <pc:sldMk cId="2786167085" sldId="214747893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2C3F6F8A-6F16-4C32-7F35-96A4B0ECFAD4}" dt="2024-06-07T01:08:56.632" v="762"/>
              <pc2:cmMkLst xmlns:pc2="http://schemas.microsoft.com/office/powerpoint/2019/9/main/command">
                <pc:docMk/>
                <pc:sldMk cId="2786167085" sldId="2147478936"/>
                <pc2:cmMk id="{3F080F58-3A35-47A8-A4AB-F170B91CA6D3}"/>
              </pc2:cmMkLst>
              <pc226:cmRplyChg chg="mod modRxn">
                <pc226:chgData name="Rebecca Diaz-Castrejon" userId="S::rebecca_neimandcollaborative.com#ext#@ncconnect.onmicrosoft.com::2e9df2d5-df92-4e5c-ad51-805d35800e25" providerId="AD" clId="Web-{2C3F6F8A-6F16-4C32-7F35-96A4B0ECFAD4}" dt="2024-06-06T23:36:16.761" v="4"/>
                <pc2:cmRplyMkLst xmlns:pc2="http://schemas.microsoft.com/office/powerpoint/2019/9/main/command">
                  <pc:docMk/>
                  <pc:sldMk cId="2786167085" sldId="2147478936"/>
                  <pc2:cmMk id="{3F080F58-3A35-47A8-A4AB-F170B91CA6D3}"/>
                  <pc2:cmRplyMk id="{1C7DF8CE-349B-407D-8491-8E926ED2354D}"/>
                </pc2:cmRplyMkLst>
              </pc226:cmRplyChg>
            </pc226:cmChg>
          </p:ext>
        </pc:extLst>
      </pc:sldChg>
      <pc:sldChg chg="addSp delSp modSp modCm">
        <pc:chgData name="Rebecca Diaz-Castrejon" userId="S::rebecca_neimandcollaborative.com#ext#@ncconnect.onmicrosoft.com::2e9df2d5-df92-4e5c-ad51-805d35800e25" providerId="AD" clId="Web-{2C3F6F8A-6F16-4C32-7F35-96A4B0ECFAD4}" dt="2024-06-07T00:46:39.897" v="693" actId="1076"/>
        <pc:sldMkLst>
          <pc:docMk/>
          <pc:sldMk cId="1062497065" sldId="2147478938"/>
        </pc:sldMkLst>
        <pc:spChg chg="mod ord">
          <ac:chgData name="Rebecca Diaz-Castrejon" userId="S::rebecca_neimandcollaborative.com#ext#@ncconnect.onmicrosoft.com::2e9df2d5-df92-4e5c-ad51-805d35800e25" providerId="AD" clId="Web-{2C3F6F8A-6F16-4C32-7F35-96A4B0ECFAD4}" dt="2024-06-07T00:46:39.897" v="693" actId="1076"/>
          <ac:spMkLst>
            <pc:docMk/>
            <pc:sldMk cId="1062497065" sldId="2147478938"/>
            <ac:spMk id="5" creationId="{00000000-0000-0000-0000-000000000000}"/>
          </ac:spMkLst>
        </pc:spChg>
        <pc:spChg chg="add">
          <ac:chgData name="Rebecca Diaz-Castrejon" userId="S::rebecca_neimandcollaborative.com#ext#@ncconnect.onmicrosoft.com::2e9df2d5-df92-4e5c-ad51-805d35800e25" providerId="AD" clId="Web-{2C3F6F8A-6F16-4C32-7F35-96A4B0ECFAD4}" dt="2024-06-07T00:17:26.895" v="367"/>
          <ac:spMkLst>
            <pc:docMk/>
            <pc:sldMk cId="1062497065" sldId="2147478938"/>
            <ac:spMk id="10" creationId="{E7E70EFC-FC2C-7DD4-6CED-89B3B8C96F54}"/>
          </ac:spMkLst>
        </pc:spChg>
        <pc:spChg chg="add mod">
          <ac:chgData name="Rebecca Diaz-Castrejon" userId="S::rebecca_neimandcollaborative.com#ext#@ncconnect.onmicrosoft.com::2e9df2d5-df92-4e5c-ad51-805d35800e25" providerId="AD" clId="Web-{2C3F6F8A-6F16-4C32-7F35-96A4B0ECFAD4}" dt="2024-06-07T00:18:28.224" v="375" actId="20577"/>
          <ac:spMkLst>
            <pc:docMk/>
            <pc:sldMk cId="1062497065" sldId="2147478938"/>
            <ac:spMk id="12" creationId="{CDAD7440-3526-6218-D1EC-2FB006B1669D}"/>
          </ac:spMkLst>
        </pc:spChg>
        <pc:spChg chg="add ord">
          <ac:chgData name="Rebecca Diaz-Castrejon" userId="S::rebecca_neimandcollaborative.com#ext#@ncconnect.onmicrosoft.com::2e9df2d5-df92-4e5c-ad51-805d35800e25" providerId="AD" clId="Web-{2C3F6F8A-6F16-4C32-7F35-96A4B0ECFAD4}" dt="2024-06-07T00:25:51.947" v="478"/>
          <ac:spMkLst>
            <pc:docMk/>
            <pc:sldMk cId="1062497065" sldId="2147478938"/>
            <ac:spMk id="14" creationId="{D8BD38F4-4854-DF27-9155-DA18702FF7F1}"/>
          </ac:spMkLst>
        </pc:spChg>
        <pc:spChg chg="mod">
          <ac:chgData name="Rebecca Diaz-Castrejon" userId="S::rebecca_neimandcollaborative.com#ext#@ncconnect.onmicrosoft.com::2e9df2d5-df92-4e5c-ad51-805d35800e25" providerId="AD" clId="Web-{2C3F6F8A-6F16-4C32-7F35-96A4B0ECFAD4}" dt="2024-06-07T00:46:35.272" v="692" actId="1076"/>
          <ac:spMkLst>
            <pc:docMk/>
            <pc:sldMk cId="1062497065" sldId="2147478938"/>
            <ac:spMk id="18" creationId="{22D01C29-80F3-2345-2BFB-253089776385}"/>
          </ac:spMkLst>
        </pc:spChg>
        <pc:spChg chg="add del mod topLvl">
          <ac:chgData name="Rebecca Diaz-Castrejon" userId="S::rebecca_neimandcollaborative.com#ext#@ncconnect.onmicrosoft.com::2e9df2d5-df92-4e5c-ad51-805d35800e25" providerId="AD" clId="Web-{2C3F6F8A-6F16-4C32-7F35-96A4B0ECFAD4}" dt="2024-06-07T00:25:30.509" v="472"/>
          <ac:spMkLst>
            <pc:docMk/>
            <pc:sldMk cId="1062497065" sldId="2147478938"/>
            <ac:spMk id="22" creationId="{4D3CC3AE-CBF8-2296-AB4B-E946641BF48C}"/>
          </ac:spMkLst>
        </pc:spChg>
        <pc:spChg chg="add del mod topLvl">
          <ac:chgData name="Rebecca Diaz-Castrejon" userId="S::rebecca_neimandcollaborative.com#ext#@ncconnect.onmicrosoft.com::2e9df2d5-df92-4e5c-ad51-805d35800e25" providerId="AD" clId="Web-{2C3F6F8A-6F16-4C32-7F35-96A4B0ECFAD4}" dt="2024-06-07T00:25:30.509" v="471"/>
          <ac:spMkLst>
            <pc:docMk/>
            <pc:sldMk cId="1062497065" sldId="2147478938"/>
            <ac:spMk id="24" creationId="{6C72B349-E6BB-D453-88BE-2A4FED0B1062}"/>
          </ac:spMkLst>
        </pc:spChg>
        <pc:spChg chg="add del mod topLvl">
          <ac:chgData name="Rebecca Diaz-Castrejon" userId="S::rebecca_neimandcollaborative.com#ext#@ncconnect.onmicrosoft.com::2e9df2d5-df92-4e5c-ad51-805d35800e25" providerId="AD" clId="Web-{2C3F6F8A-6F16-4C32-7F35-96A4B0ECFAD4}" dt="2024-06-07T00:25:30.509" v="469"/>
          <ac:spMkLst>
            <pc:docMk/>
            <pc:sldMk cId="1062497065" sldId="2147478938"/>
            <ac:spMk id="30" creationId="{20A92EBD-A497-A28E-1333-EB24DF90BCAE}"/>
          </ac:spMkLst>
        </pc:spChg>
        <pc:grpChg chg="add">
          <ac:chgData name="Rebecca Diaz-Castrejon" userId="S::rebecca_neimandcollaborative.com#ext#@ncconnect.onmicrosoft.com::2e9df2d5-df92-4e5c-ad51-805d35800e25" providerId="AD" clId="Web-{2C3F6F8A-6F16-4C32-7F35-96A4B0ECFAD4}" dt="2024-06-07T00:23:37.758" v="449"/>
          <ac:grpSpMkLst>
            <pc:docMk/>
            <pc:sldMk cId="1062497065" sldId="2147478938"/>
            <ac:grpSpMk id="19" creationId="{AEDFD9B3-9E6F-5A17-6EE5-E12411A83637}"/>
          </ac:grpSpMkLst>
        </pc:grpChg>
        <pc:grpChg chg="add mod ord">
          <ac:chgData name="Rebecca Diaz-Castrejon" userId="S::rebecca_neimandcollaborative.com#ext#@ncconnect.onmicrosoft.com::2e9df2d5-df92-4e5c-ad51-805d35800e25" providerId="AD" clId="Web-{2C3F6F8A-6F16-4C32-7F35-96A4B0ECFAD4}" dt="2024-06-07T00:25:58.791" v="479"/>
          <ac:grpSpMkLst>
            <pc:docMk/>
            <pc:sldMk cId="1062497065" sldId="2147478938"/>
            <ac:grpSpMk id="20" creationId="{47A6F4A4-CE07-682E-D541-BE3BEE588EC7}"/>
          </ac:grpSpMkLst>
        </pc:grpChg>
        <pc:grpChg chg="add del mod topLvl">
          <ac:chgData name="Rebecca Diaz-Castrejon" userId="S::rebecca_neimandcollaborative.com#ext#@ncconnect.onmicrosoft.com::2e9df2d5-df92-4e5c-ad51-805d35800e25" providerId="AD" clId="Web-{2C3F6F8A-6F16-4C32-7F35-96A4B0ECFAD4}" dt="2024-06-07T00:25:30.509" v="470"/>
          <ac:grpSpMkLst>
            <pc:docMk/>
            <pc:sldMk cId="1062497065" sldId="2147478938"/>
            <ac:grpSpMk id="28" creationId="{81E9A2E3-5362-E06B-A060-863F62357E52}"/>
          </ac:grpSpMkLst>
        </pc:grpChg>
        <pc:grpChg chg="add del">
          <ac:chgData name="Rebecca Diaz-Castrejon" userId="S::rebecca_neimandcollaborative.com#ext#@ncconnect.onmicrosoft.com::2e9df2d5-df92-4e5c-ad51-805d35800e25" providerId="AD" clId="Web-{2C3F6F8A-6F16-4C32-7F35-96A4B0ECFAD4}" dt="2024-06-07T00:25:28.181" v="464"/>
          <ac:grpSpMkLst>
            <pc:docMk/>
            <pc:sldMk cId="1062497065" sldId="2147478938"/>
            <ac:grpSpMk id="31" creationId="{1CC150EA-C3AB-7E37-CD36-BF20D3FDA4DC}"/>
          </ac:grpSpMkLst>
        </pc:gr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2C3F6F8A-6F16-4C32-7F35-96A4B0ECFAD4}" dt="2024-06-07T00:19:57.709" v="387" actId="20577"/>
              <pc2:cmMkLst xmlns:pc2="http://schemas.microsoft.com/office/powerpoint/2019/9/main/command">
                <pc:docMk/>
                <pc:sldMk cId="1062497065" sldId="2147478938"/>
                <pc2:cmMk id="{B0B89C17-CCDC-4EDC-8CA1-BADAD163ECD1}"/>
              </pc2:cmMkLst>
            </pc226:cmChg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2C3F6F8A-6F16-4C32-7F35-96A4B0ECFAD4}" dt="2024-06-07T00:19:57.709" v="387" actId="20577"/>
              <pc2:cmMkLst xmlns:pc2="http://schemas.microsoft.com/office/powerpoint/2019/9/main/command">
                <pc:docMk/>
                <pc:sldMk cId="1062497065" sldId="2147478938"/>
                <pc2:cmMk id="{AAFF045D-12D0-4BF7-BCCF-71283DB20285}"/>
              </pc2:cmMkLst>
            </pc226:cmChg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2C3F6F8A-6F16-4C32-7F35-96A4B0ECFAD4}" dt="2024-06-07T00:45:56.240" v="685" actId="20577"/>
              <pc2:cmMkLst xmlns:pc2="http://schemas.microsoft.com/office/powerpoint/2019/9/main/command">
                <pc:docMk/>
                <pc:sldMk cId="1062497065" sldId="2147478938"/>
                <pc2:cmMk id="{6EA60DAF-8677-42EE-9FC5-6CDF708B4477}"/>
              </pc2:cmMkLst>
            </pc226:cmChg>
          </p:ext>
        </pc:extLst>
      </pc:sldChg>
      <pc:sldChg chg="addSp delSp modSp modCm">
        <pc:chgData name="Rebecca Diaz-Castrejon" userId="S::rebecca_neimandcollaborative.com#ext#@ncconnect.onmicrosoft.com::2e9df2d5-df92-4e5c-ad51-805d35800e25" providerId="AD" clId="Web-{2C3F6F8A-6F16-4C32-7F35-96A4B0ECFAD4}" dt="2024-06-07T00:54:35.558" v="716" actId="1076"/>
        <pc:sldMkLst>
          <pc:docMk/>
          <pc:sldMk cId="2401745229" sldId="2147478939"/>
        </pc:sldMkLst>
        <pc:spChg chg="del">
          <ac:chgData name="Rebecca Diaz-Castrejon" userId="S::rebecca_neimandcollaborative.com#ext#@ncconnect.onmicrosoft.com::2e9df2d5-df92-4e5c-ad51-805d35800e25" providerId="AD" clId="Web-{2C3F6F8A-6F16-4C32-7F35-96A4B0ECFAD4}" dt="2024-06-07T00:40:41.284" v="632"/>
          <ac:spMkLst>
            <pc:docMk/>
            <pc:sldMk cId="2401745229" sldId="2147478939"/>
            <ac:spMk id="5" creationId="{00000000-0000-0000-0000-000000000000}"/>
          </ac:spMkLst>
        </pc:spChg>
        <pc:spChg chg="add">
          <ac:chgData name="Rebecca Diaz-Castrejon" userId="S::rebecca_neimandcollaborative.com#ext#@ncconnect.onmicrosoft.com::2e9df2d5-df92-4e5c-ad51-805d35800e25" providerId="AD" clId="Web-{2C3F6F8A-6F16-4C32-7F35-96A4B0ECFAD4}" dt="2024-06-07T00:40:49.315" v="633"/>
          <ac:spMkLst>
            <pc:docMk/>
            <pc:sldMk cId="2401745229" sldId="2147478939"/>
            <ac:spMk id="7" creationId="{5ED76ED3-78A1-29ED-3E2F-4345DA8FCCF4}"/>
          </ac:spMkLst>
        </pc:spChg>
        <pc:spChg chg="mod">
          <ac:chgData name="Rebecca Diaz-Castrejon" userId="S::rebecca_neimandcollaborative.com#ext#@ncconnect.onmicrosoft.com::2e9df2d5-df92-4e5c-ad51-805d35800e25" providerId="AD" clId="Web-{2C3F6F8A-6F16-4C32-7F35-96A4B0ECFAD4}" dt="2024-06-07T00:40:17.284" v="623" actId="1076"/>
          <ac:spMkLst>
            <pc:docMk/>
            <pc:sldMk cId="2401745229" sldId="2147478939"/>
            <ac:spMk id="12" creationId="{5227153E-33D3-13E8-57AD-832B22809EFE}"/>
          </ac:spMkLst>
        </pc:spChg>
        <pc:spChg chg="mod">
          <ac:chgData name="Rebecca Diaz-Castrejon" userId="S::rebecca_neimandcollaborative.com#ext#@ncconnect.onmicrosoft.com::2e9df2d5-df92-4e5c-ad51-805d35800e25" providerId="AD" clId="Web-{2C3F6F8A-6F16-4C32-7F35-96A4B0ECFAD4}" dt="2024-06-07T00:40:37.628" v="631" actId="1076"/>
          <ac:spMkLst>
            <pc:docMk/>
            <pc:sldMk cId="2401745229" sldId="2147478939"/>
            <ac:spMk id="14" creationId="{FB4E49EB-D90A-E3DE-6F26-FE16C06DCAE1}"/>
          </ac:spMkLst>
        </pc:spChg>
        <pc:spChg chg="mod">
          <ac:chgData name="Rebecca Diaz-Castrejon" userId="S::rebecca_neimandcollaborative.com#ext#@ncconnect.onmicrosoft.com::2e9df2d5-df92-4e5c-ad51-805d35800e25" providerId="AD" clId="Web-{2C3F6F8A-6F16-4C32-7F35-96A4B0ECFAD4}" dt="2024-06-07T00:44:06.599" v="669" actId="1076"/>
          <ac:spMkLst>
            <pc:docMk/>
            <pc:sldMk cId="2401745229" sldId="2147478939"/>
            <ac:spMk id="18" creationId="{22D01C29-80F3-2345-2BFB-253089776385}"/>
          </ac:spMkLst>
        </pc:spChg>
        <pc:spChg chg="mod">
          <ac:chgData name="Rebecca Diaz-Castrejon" userId="S::rebecca_neimandcollaborative.com#ext#@ncconnect.onmicrosoft.com::2e9df2d5-df92-4e5c-ad51-805d35800e25" providerId="AD" clId="Web-{2C3F6F8A-6F16-4C32-7F35-96A4B0ECFAD4}" dt="2024-06-07T00:54:35.558" v="716" actId="1076"/>
          <ac:spMkLst>
            <pc:docMk/>
            <pc:sldMk cId="2401745229" sldId="2147478939"/>
            <ac:spMk id="19" creationId="{22C78F17-2004-7DD5-C166-CB4E54F280ED}"/>
          </ac:spMkLst>
        </pc:spChg>
        <pc:spChg chg="mod">
          <ac:chgData name="Rebecca Diaz-Castrejon" userId="S::rebecca_neimandcollaborative.com#ext#@ncconnect.onmicrosoft.com::2e9df2d5-df92-4e5c-ad51-805d35800e25" providerId="AD" clId="Web-{2C3F6F8A-6F16-4C32-7F35-96A4B0ECFAD4}" dt="2024-06-07T00:40:30.753" v="628" actId="1076"/>
          <ac:spMkLst>
            <pc:docMk/>
            <pc:sldMk cId="2401745229" sldId="2147478939"/>
            <ac:spMk id="27" creationId="{5227153E-33D3-13E8-57AD-832B22809EFE}"/>
          </ac:spMkLst>
        </pc:spChg>
        <pc:spChg chg="mod">
          <ac:chgData name="Rebecca Diaz-Castrejon" userId="S::rebecca_neimandcollaborative.com#ext#@ncconnect.onmicrosoft.com::2e9df2d5-df92-4e5c-ad51-805d35800e25" providerId="AD" clId="Web-{2C3F6F8A-6F16-4C32-7F35-96A4B0ECFAD4}" dt="2024-06-07T00:40:30.753" v="629" actId="1076"/>
          <ac:spMkLst>
            <pc:docMk/>
            <pc:sldMk cId="2401745229" sldId="2147478939"/>
            <ac:spMk id="28" creationId="{FB4E49EB-D90A-E3DE-6F26-FE16C06DCAE1}"/>
          </ac:spMkLst>
        </pc:spChg>
        <pc:spChg chg="del">
          <ac:chgData name="Rebecca Diaz-Castrejon" userId="S::rebecca_neimandcollaborative.com#ext#@ncconnect.onmicrosoft.com::2e9df2d5-df92-4e5c-ad51-805d35800e25" providerId="AD" clId="Web-{2C3F6F8A-6F16-4C32-7F35-96A4B0ECFAD4}" dt="2024-06-07T00:40:10.690" v="622"/>
          <ac:spMkLst>
            <pc:docMk/>
            <pc:sldMk cId="2401745229" sldId="2147478939"/>
            <ac:spMk id="32" creationId="{50E56434-5A40-EFB4-DB20-7C9E2F057580}"/>
          </ac:spMkLst>
        </pc:spChg>
        <pc:spChg chg="del">
          <ac:chgData name="Rebecca Diaz-Castrejon" userId="S::rebecca_neimandcollaborative.com#ext#@ncconnect.onmicrosoft.com::2e9df2d5-df92-4e5c-ad51-805d35800e25" providerId="AD" clId="Web-{2C3F6F8A-6F16-4C32-7F35-96A4B0ECFAD4}" dt="2024-06-07T00:40:10.690" v="621"/>
          <ac:spMkLst>
            <pc:docMk/>
            <pc:sldMk cId="2401745229" sldId="2147478939"/>
            <ac:spMk id="33" creationId="{382F008B-3932-70AC-3B70-64BCB171E044}"/>
          </ac:spMkLst>
        </pc:spChg>
        <pc:spChg chg="del">
          <ac:chgData name="Rebecca Diaz-Castrejon" userId="S::rebecca_neimandcollaborative.com#ext#@ncconnect.onmicrosoft.com::2e9df2d5-df92-4e5c-ad51-805d35800e25" providerId="AD" clId="Web-{2C3F6F8A-6F16-4C32-7F35-96A4B0ECFAD4}" dt="2024-06-07T00:40:10.690" v="619"/>
          <ac:spMkLst>
            <pc:docMk/>
            <pc:sldMk cId="2401745229" sldId="2147478939"/>
            <ac:spMk id="37" creationId="{589AAB86-36AC-E257-74A6-0DCE6303FE46}"/>
          </ac:spMkLst>
        </pc:spChg>
        <pc:grpChg chg="mod">
          <ac:chgData name="Rebecca Diaz-Castrejon" userId="S::rebecca_neimandcollaborative.com#ext#@ncconnect.onmicrosoft.com::2e9df2d5-df92-4e5c-ad51-805d35800e25" providerId="AD" clId="Web-{2C3F6F8A-6F16-4C32-7F35-96A4B0ECFAD4}" dt="2024-06-07T00:40:17.299" v="624" actId="1076"/>
          <ac:grpSpMkLst>
            <pc:docMk/>
            <pc:sldMk cId="2401745229" sldId="2147478939"/>
            <ac:grpSpMk id="20" creationId="{AEC3468A-B69D-F211-3D60-65DFA54ECBBC}"/>
          </ac:grpSpMkLst>
        </pc:grpChg>
        <pc:grpChg chg="mod">
          <ac:chgData name="Rebecca Diaz-Castrejon" userId="S::rebecca_neimandcollaborative.com#ext#@ncconnect.onmicrosoft.com::2e9df2d5-df92-4e5c-ad51-805d35800e25" providerId="AD" clId="Web-{2C3F6F8A-6F16-4C32-7F35-96A4B0ECFAD4}" dt="2024-06-07T00:40:30.768" v="630" actId="1076"/>
          <ac:grpSpMkLst>
            <pc:docMk/>
            <pc:sldMk cId="2401745229" sldId="2147478939"/>
            <ac:grpSpMk id="29" creationId="{AEC3468A-B69D-F211-3D60-65DFA54ECBBC}"/>
          </ac:grpSpMkLst>
        </pc:grpChg>
        <pc:grpChg chg="del">
          <ac:chgData name="Rebecca Diaz-Castrejon" userId="S::rebecca_neimandcollaborative.com#ext#@ncconnect.onmicrosoft.com::2e9df2d5-df92-4e5c-ad51-805d35800e25" providerId="AD" clId="Web-{2C3F6F8A-6F16-4C32-7F35-96A4B0ECFAD4}" dt="2024-06-07T00:40:10.690" v="620"/>
          <ac:grpSpMkLst>
            <pc:docMk/>
            <pc:sldMk cId="2401745229" sldId="2147478939"/>
            <ac:grpSpMk id="34" creationId="{445AF90F-87E2-6B4D-1648-5DD594F840D8}"/>
          </ac:grpSpMkLst>
        </pc:gr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2C3F6F8A-6F16-4C32-7F35-96A4B0ECFAD4}" dt="2024-06-07T00:51:52.728" v="714" actId="20577"/>
              <pc2:cmMkLst xmlns:pc2="http://schemas.microsoft.com/office/powerpoint/2019/9/main/command">
                <pc:docMk/>
                <pc:sldMk cId="2401745229" sldId="2147478939"/>
                <pc2:cmMk id="{F3426787-7D0F-4184-80EA-E723F4327B88}"/>
              </pc2:cmMkLst>
            </pc226:cmChg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2C3F6F8A-6F16-4C32-7F35-96A4B0ECFAD4}" dt="2024-06-07T00:51:52.728" v="714" actId="20577"/>
              <pc2:cmMkLst xmlns:pc2="http://schemas.microsoft.com/office/powerpoint/2019/9/main/command">
                <pc:docMk/>
                <pc:sldMk cId="2401745229" sldId="2147478939"/>
                <pc2:cmMk id="{02B65C8C-3EE8-43E7-9A52-8C0B93FB6BB2}"/>
              </pc2:cmMkLst>
            </pc226:cmChg>
          </p:ext>
        </pc:extLst>
      </pc:sldChg>
      <pc:sldChg chg="addSp delSp modSp modCm">
        <pc:chgData name="Rebecca Diaz-Castrejon" userId="S::rebecca_neimandcollaborative.com#ext#@ncconnect.onmicrosoft.com::2e9df2d5-df92-4e5c-ad51-805d35800e25" providerId="AD" clId="Web-{2C3F6F8A-6F16-4C32-7F35-96A4B0ECFAD4}" dt="2024-06-07T00:22:19.038" v="431" actId="1076"/>
        <pc:sldMkLst>
          <pc:docMk/>
          <pc:sldMk cId="3536237577" sldId="2147478940"/>
        </pc:sldMkLst>
        <pc:spChg chg="mod">
          <ac:chgData name="Rebecca Diaz-Castrejon" userId="S::rebecca_neimandcollaborative.com#ext#@ncconnect.onmicrosoft.com::2e9df2d5-df92-4e5c-ad51-805d35800e25" providerId="AD" clId="Web-{2C3F6F8A-6F16-4C32-7F35-96A4B0ECFAD4}" dt="2024-06-07T00:14:53.097" v="339" actId="14100"/>
          <ac:spMkLst>
            <pc:docMk/>
            <pc:sldMk cId="3536237577" sldId="2147478940"/>
            <ac:spMk id="5" creationId="{00000000-0000-0000-0000-000000000000}"/>
          </ac:spMkLst>
        </pc:spChg>
        <pc:spChg chg="del mod topLvl">
          <ac:chgData name="Rebecca Diaz-Castrejon" userId="S::rebecca_neimandcollaborative.com#ext#@ncconnect.onmicrosoft.com::2e9df2d5-df92-4e5c-ad51-805d35800e25" providerId="AD" clId="Web-{2C3F6F8A-6F16-4C32-7F35-96A4B0ECFAD4}" dt="2024-06-07T00:21:29.163" v="424"/>
          <ac:spMkLst>
            <pc:docMk/>
            <pc:sldMk cId="3536237577" sldId="2147478940"/>
            <ac:spMk id="7" creationId="{71226848-23F4-2F79-D4ED-FDC896C04093}"/>
          </ac:spMkLst>
        </pc:spChg>
        <pc:spChg chg="mod topLvl">
          <ac:chgData name="Rebecca Diaz-Castrejon" userId="S::rebecca_neimandcollaborative.com#ext#@ncconnect.onmicrosoft.com::2e9df2d5-df92-4e5c-ad51-805d35800e25" providerId="AD" clId="Web-{2C3F6F8A-6F16-4C32-7F35-96A4B0ECFAD4}" dt="2024-06-07T00:21:24.710" v="422" actId="14100"/>
          <ac:spMkLst>
            <pc:docMk/>
            <pc:sldMk cId="3536237577" sldId="2147478940"/>
            <ac:spMk id="11" creationId="{0D848FC8-26B6-CE86-0C4C-53EF621BBC12}"/>
          </ac:spMkLst>
        </pc:spChg>
        <pc:spChg chg="add mod">
          <ac:chgData name="Rebecca Diaz-Castrejon" userId="S::rebecca_neimandcollaborative.com#ext#@ncconnect.onmicrosoft.com::2e9df2d5-df92-4e5c-ad51-805d35800e25" providerId="AD" clId="Web-{2C3F6F8A-6F16-4C32-7F35-96A4B0ECFAD4}" dt="2024-06-07T00:22:02.585" v="427" actId="1076"/>
          <ac:spMkLst>
            <pc:docMk/>
            <pc:sldMk cId="3536237577" sldId="2147478940"/>
            <ac:spMk id="12" creationId="{D792BC86-1CB5-147C-E9B8-750435C1AE4D}"/>
          </ac:spMkLst>
        </pc:spChg>
        <pc:spChg chg="mod">
          <ac:chgData name="Rebecca Diaz-Castrejon" userId="S::rebecca_neimandcollaborative.com#ext#@ncconnect.onmicrosoft.com::2e9df2d5-df92-4e5c-ad51-805d35800e25" providerId="AD" clId="Web-{2C3F6F8A-6F16-4C32-7F35-96A4B0ECFAD4}" dt="2024-06-07T00:14:45.800" v="338" actId="14100"/>
          <ac:spMkLst>
            <pc:docMk/>
            <pc:sldMk cId="3536237577" sldId="2147478940"/>
            <ac:spMk id="18" creationId="{22D01C29-80F3-2345-2BFB-253089776385}"/>
          </ac:spMkLst>
        </pc:spChg>
        <pc:spChg chg="mod">
          <ac:chgData name="Rebecca Diaz-Castrejon" userId="S::rebecca_neimandcollaborative.com#ext#@ncconnect.onmicrosoft.com::2e9df2d5-df92-4e5c-ad51-805d35800e25" providerId="AD" clId="Web-{2C3F6F8A-6F16-4C32-7F35-96A4B0ECFAD4}" dt="2024-06-07T00:15:32.378" v="355" actId="20577"/>
          <ac:spMkLst>
            <pc:docMk/>
            <pc:sldMk cId="3536237577" sldId="2147478940"/>
            <ac:spMk id="23" creationId="{ADF81D6B-61A2-4DA2-7273-55BC53AF1FC0}"/>
          </ac:spMkLst>
        </pc:spChg>
        <pc:spChg chg="del">
          <ac:chgData name="Rebecca Diaz-Castrejon" userId="S::rebecca_neimandcollaborative.com#ext#@ncconnect.onmicrosoft.com::2e9df2d5-df92-4e5c-ad51-805d35800e25" providerId="AD" clId="Web-{2C3F6F8A-6F16-4C32-7F35-96A4B0ECFAD4}" dt="2024-06-07T00:08:32.890" v="274"/>
          <ac:spMkLst>
            <pc:docMk/>
            <pc:sldMk cId="3536237577" sldId="2147478940"/>
            <ac:spMk id="25" creationId="{5C663257-A0F7-8615-8079-53F369061690}"/>
          </ac:spMkLst>
        </pc:spChg>
        <pc:spChg chg="del">
          <ac:chgData name="Rebecca Diaz-Castrejon" userId="S::rebecca_neimandcollaborative.com#ext#@ncconnect.onmicrosoft.com::2e9df2d5-df92-4e5c-ad51-805d35800e25" providerId="AD" clId="Web-{2C3F6F8A-6F16-4C32-7F35-96A4B0ECFAD4}" dt="2024-06-07T00:08:32.890" v="273"/>
          <ac:spMkLst>
            <pc:docMk/>
            <pc:sldMk cId="3536237577" sldId="2147478940"/>
            <ac:spMk id="38" creationId="{7C8DBE81-440E-D6DA-55CF-9808495497F5}"/>
          </ac:spMkLst>
        </pc:spChg>
        <pc:spChg chg="del">
          <ac:chgData name="Rebecca Diaz-Castrejon" userId="S::rebecca_neimandcollaborative.com#ext#@ncconnect.onmicrosoft.com::2e9df2d5-df92-4e5c-ad51-805d35800e25" providerId="AD" clId="Web-{2C3F6F8A-6F16-4C32-7F35-96A4B0ECFAD4}" dt="2024-06-07T00:08:29.843" v="271"/>
          <ac:spMkLst>
            <pc:docMk/>
            <pc:sldMk cId="3536237577" sldId="2147478940"/>
            <ac:spMk id="43" creationId="{1EF8A68E-DB43-D854-FC24-68B1CEC1F038}"/>
          </ac:spMkLst>
        </pc:spChg>
        <pc:grpChg chg="add del mod">
          <ac:chgData name="Rebecca Diaz-Castrejon" userId="S::rebecca_neimandcollaborative.com#ext#@ncconnect.onmicrosoft.com::2e9df2d5-df92-4e5c-ad51-805d35800e25" providerId="AD" clId="Web-{2C3F6F8A-6F16-4C32-7F35-96A4B0ECFAD4}" dt="2024-06-07T00:13:49.783" v="328"/>
          <ac:grpSpMkLst>
            <pc:docMk/>
            <pc:sldMk cId="3536237577" sldId="2147478940"/>
            <ac:grpSpMk id="4" creationId="{DF9AECEC-D5F0-1FA2-5E46-FED7FE806AC9}"/>
          </ac:grpSpMkLst>
        </pc:grpChg>
        <pc:grpChg chg="add mod">
          <ac:chgData name="Rebecca Diaz-Castrejon" userId="S::rebecca_neimandcollaborative.com#ext#@ncconnect.onmicrosoft.com::2e9df2d5-df92-4e5c-ad51-805d35800e25" providerId="AD" clId="Web-{2C3F6F8A-6F16-4C32-7F35-96A4B0ECFAD4}" dt="2024-06-07T00:22:02.585" v="428" actId="1076"/>
          <ac:grpSpMkLst>
            <pc:docMk/>
            <pc:sldMk cId="3536237577" sldId="2147478940"/>
            <ac:grpSpMk id="16" creationId="{11C75CA9-423E-F4BB-3A31-CDD89CB22EC7}"/>
          </ac:grpSpMkLst>
        </pc:grpChg>
        <pc:grpChg chg="add mod ord">
          <ac:chgData name="Rebecca Diaz-Castrejon" userId="S::rebecca_neimandcollaborative.com#ext#@ncconnect.onmicrosoft.com::2e9df2d5-df92-4e5c-ad51-805d35800e25" providerId="AD" clId="Web-{2C3F6F8A-6F16-4C32-7F35-96A4B0ECFAD4}" dt="2024-06-07T00:22:19.038" v="431" actId="1076"/>
          <ac:grpSpMkLst>
            <pc:docMk/>
            <pc:sldMk cId="3536237577" sldId="2147478940"/>
            <ac:grpSpMk id="19" creationId="{0528C56E-49E6-E0F4-9D31-E4CB2B69C656}"/>
          </ac:grpSpMkLst>
        </pc:grpChg>
        <pc:grpChg chg="del mod topLvl">
          <ac:chgData name="Rebecca Diaz-Castrejon" userId="S::rebecca_neimandcollaborative.com#ext#@ncconnect.onmicrosoft.com::2e9df2d5-df92-4e5c-ad51-805d35800e25" providerId="AD" clId="Web-{2C3F6F8A-6F16-4C32-7F35-96A4B0ECFAD4}" dt="2024-06-07T00:21:29.163" v="423"/>
          <ac:grpSpMkLst>
            <pc:docMk/>
            <pc:sldMk cId="3536237577" sldId="2147478940"/>
            <ac:grpSpMk id="22" creationId="{5684C6A6-1F1F-168F-4D5B-8C30FD458194}"/>
          </ac:grpSpMkLst>
        </pc:grpChg>
        <pc:grpChg chg="del">
          <ac:chgData name="Rebecca Diaz-Castrejon" userId="S::rebecca_neimandcollaborative.com#ext#@ncconnect.onmicrosoft.com::2e9df2d5-df92-4e5c-ad51-805d35800e25" providerId="AD" clId="Web-{2C3F6F8A-6F16-4C32-7F35-96A4B0ECFAD4}" dt="2024-06-07T00:08:32.890" v="272"/>
          <ac:grpSpMkLst>
            <pc:docMk/>
            <pc:sldMk cId="3536237577" sldId="2147478940"/>
            <ac:grpSpMk id="42" creationId="{A7F26040-18D7-A152-7B9C-CD557DD77844}"/>
          </ac:grpSpMkLst>
        </pc:gr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2C3F6F8A-6F16-4C32-7F35-96A4B0ECFAD4}" dt="2024-06-06T23:46:55.455" v="73"/>
              <pc2:cmMkLst xmlns:pc2="http://schemas.microsoft.com/office/powerpoint/2019/9/main/command">
                <pc:docMk/>
                <pc:sldMk cId="3536237577" sldId="2147478940"/>
                <pc2:cmMk id="{74321641-69ED-40F8-AF1A-F8CFBB12DDD9}"/>
              </pc2:cmMkLst>
            </pc226:cmChg>
          </p:ext>
        </pc:extLst>
      </pc:sldChg>
      <pc:sldChg chg="modSp modCm">
        <pc:chgData name="Rebecca Diaz-Castrejon" userId="S::rebecca_neimandcollaborative.com#ext#@ncconnect.onmicrosoft.com::2e9df2d5-df92-4e5c-ad51-805d35800e25" providerId="AD" clId="Web-{2C3F6F8A-6F16-4C32-7F35-96A4B0ECFAD4}" dt="2024-06-07T01:03:27.110" v="761" actId="20577"/>
        <pc:sldMkLst>
          <pc:docMk/>
          <pc:sldMk cId="2391752560" sldId="2147478943"/>
        </pc:sldMkLst>
        <pc:spChg chg="mod">
          <ac:chgData name="Rebecca Diaz-Castrejon" userId="S::rebecca_neimandcollaborative.com#ext#@ncconnect.onmicrosoft.com::2e9df2d5-df92-4e5c-ad51-805d35800e25" providerId="AD" clId="Web-{2C3F6F8A-6F16-4C32-7F35-96A4B0ECFAD4}" dt="2024-06-07T01:03:27.110" v="761" actId="20577"/>
          <ac:spMkLst>
            <pc:docMk/>
            <pc:sldMk cId="2391752560" sldId="2147478943"/>
            <ac:spMk id="7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2C3F6F8A-6F16-4C32-7F35-96A4B0ECFAD4}" dt="2024-06-07T01:00:02.358" v="760" actId="20577"/>
              <pc2:cmMkLst xmlns:pc2="http://schemas.microsoft.com/office/powerpoint/2019/9/main/command">
                <pc:docMk/>
                <pc:sldMk cId="2391752560" sldId="2147478943"/>
                <pc2:cmMk id="{ABA37642-7C0A-416C-861C-C49BFC7DB8A6}"/>
              </pc2:cmMkLst>
              <pc226:cmRplyChg chg="add">
                <pc226:chgData name="Rebecca Diaz-Castrejon" userId="S::rebecca_neimandcollaborative.com#ext#@ncconnect.onmicrosoft.com::2e9df2d5-df92-4e5c-ad51-805d35800e25" providerId="AD" clId="Web-{2C3F6F8A-6F16-4C32-7F35-96A4B0ECFAD4}" dt="2024-06-07T00:56:15.871" v="723"/>
                <pc2:cmRplyMkLst xmlns:pc2="http://schemas.microsoft.com/office/powerpoint/2019/9/main/command">
                  <pc:docMk/>
                  <pc:sldMk cId="2391752560" sldId="2147478943"/>
                  <pc2:cmMk id="{ABA37642-7C0A-416C-861C-C49BFC7DB8A6}"/>
                  <pc2:cmRplyMk id="{795BD3EE-CCFC-4316-AC09-0B6FB3EADC08}"/>
                </pc2:cmRplyMkLst>
              </pc226:cmRplyChg>
            </pc226:cmChg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2C3F6F8A-6F16-4C32-7F35-96A4B0ECFAD4}" dt="2024-06-07T01:00:02.358" v="760" actId="20577"/>
              <pc2:cmMkLst xmlns:pc2="http://schemas.microsoft.com/office/powerpoint/2019/9/main/command">
                <pc:docMk/>
                <pc:sldMk cId="2391752560" sldId="2147478943"/>
                <pc2:cmMk id="{5FC4B5FC-567A-45D7-97A9-4714185764E7}"/>
              </pc2:cmMkLst>
              <pc226:cmRplyChg chg="add">
                <pc226:chgData name="Rebecca Diaz-Castrejon" userId="S::rebecca_neimandcollaborative.com#ext#@ncconnect.onmicrosoft.com::2e9df2d5-df92-4e5c-ad51-805d35800e25" providerId="AD" clId="Web-{2C3F6F8A-6F16-4C32-7F35-96A4B0ECFAD4}" dt="2024-06-07T00:58:23.311" v="742"/>
                <pc2:cmRplyMkLst xmlns:pc2="http://schemas.microsoft.com/office/powerpoint/2019/9/main/command">
                  <pc:docMk/>
                  <pc:sldMk cId="2391752560" sldId="2147478943"/>
                  <pc2:cmMk id="{5FC4B5FC-567A-45D7-97A9-4714185764E7}"/>
                  <pc2:cmRplyMk id="{D13A8681-F947-4493-A4FB-C1E6507B4799}"/>
                </pc2:cmRplyMkLst>
              </pc226:cmRplyChg>
            </pc226:cmChg>
          </p:ext>
        </pc:extLst>
      </pc:sldChg>
      <pc:sldChg chg="modSp">
        <pc:chgData name="Rebecca Diaz-Castrejon" userId="S::rebecca_neimandcollaborative.com#ext#@ncconnect.onmicrosoft.com::2e9df2d5-df92-4e5c-ad51-805d35800e25" providerId="AD" clId="Web-{2C3F6F8A-6F16-4C32-7F35-96A4B0ECFAD4}" dt="2024-06-06T23:34:39.853" v="2"/>
        <pc:sldMkLst>
          <pc:docMk/>
          <pc:sldMk cId="3983646097" sldId="2147478944"/>
        </pc:sldMkLst>
        <pc:graphicFrameChg chg="mod modGraphic">
          <ac:chgData name="Rebecca Diaz-Castrejon" userId="S::rebecca_neimandcollaborative.com#ext#@ncconnect.onmicrosoft.com::2e9df2d5-df92-4e5c-ad51-805d35800e25" providerId="AD" clId="Web-{2C3F6F8A-6F16-4C32-7F35-96A4B0ECFAD4}" dt="2024-06-06T23:34:39.853" v="2"/>
          <ac:graphicFrameMkLst>
            <pc:docMk/>
            <pc:sldMk cId="3983646097" sldId="2147478944"/>
            <ac:graphicFrameMk id="5" creationId="{3D66B686-3594-0FD5-A4C4-DF1FF45A76EB}"/>
          </ac:graphicFrameMkLst>
        </pc:graphicFrameChg>
      </pc:sldChg>
      <pc:sldChg chg="addSp delSp modSp add replId">
        <pc:chgData name="Rebecca Diaz-Castrejon" userId="S::rebecca_neimandcollaborative.com#ext#@ncconnect.onmicrosoft.com::2e9df2d5-df92-4e5c-ad51-805d35800e25" providerId="AD" clId="Web-{2C3F6F8A-6F16-4C32-7F35-96A4B0ECFAD4}" dt="2024-06-07T00:20:49.850" v="417" actId="20577"/>
        <pc:sldMkLst>
          <pc:docMk/>
          <pc:sldMk cId="636725924" sldId="2147478945"/>
        </pc:sldMkLst>
        <pc:spChg chg="mod">
          <ac:chgData name="Rebecca Diaz-Castrejon" userId="S::rebecca_neimandcollaborative.com#ext#@ncconnect.onmicrosoft.com::2e9df2d5-df92-4e5c-ad51-805d35800e25" providerId="AD" clId="Web-{2C3F6F8A-6F16-4C32-7F35-96A4B0ECFAD4}" dt="2024-06-06T23:47:45.002" v="104"/>
          <ac:spMkLst>
            <pc:docMk/>
            <pc:sldMk cId="636725924" sldId="2147478945"/>
            <ac:spMk id="2" creationId="{00000000-0000-0000-0000-000000000000}"/>
          </ac:spMkLst>
        </pc:spChg>
        <pc:spChg chg="del">
          <ac:chgData name="Rebecca Diaz-Castrejon" userId="S::rebecca_neimandcollaborative.com#ext#@ncconnect.onmicrosoft.com::2e9df2d5-df92-4e5c-ad51-805d35800e25" providerId="AD" clId="Web-{2C3F6F8A-6F16-4C32-7F35-96A4B0ECFAD4}" dt="2024-06-06T23:49:05.737" v="140"/>
          <ac:spMkLst>
            <pc:docMk/>
            <pc:sldMk cId="636725924" sldId="2147478945"/>
            <ac:spMk id="5" creationId="{00000000-0000-0000-0000-000000000000}"/>
          </ac:spMkLst>
        </pc:spChg>
        <pc:spChg chg="del">
          <ac:chgData name="Rebecca Diaz-Castrejon" userId="S::rebecca_neimandcollaborative.com#ext#@ncconnect.onmicrosoft.com::2e9df2d5-df92-4e5c-ad51-805d35800e25" providerId="AD" clId="Web-{2C3F6F8A-6F16-4C32-7F35-96A4B0ECFAD4}" dt="2024-06-06T23:49:05.737" v="138"/>
          <ac:spMkLst>
            <pc:docMk/>
            <pc:sldMk cId="636725924" sldId="2147478945"/>
            <ac:spMk id="7" creationId="{71226848-23F4-2F79-D4ED-FDC896C04093}"/>
          </ac:spMkLst>
        </pc:spChg>
        <pc:spChg chg="mod">
          <ac:chgData name="Rebecca Diaz-Castrejon" userId="S::rebecca_neimandcollaborative.com#ext#@ncconnect.onmicrosoft.com::2e9df2d5-df92-4e5c-ad51-805d35800e25" providerId="AD" clId="Web-{2C3F6F8A-6F16-4C32-7F35-96A4B0ECFAD4}" dt="2024-06-06T23:47:42.346" v="103" actId="20577"/>
          <ac:spMkLst>
            <pc:docMk/>
            <pc:sldMk cId="636725924" sldId="2147478945"/>
            <ac:spMk id="8" creationId="{00000000-0000-0000-0000-000000000000}"/>
          </ac:spMkLst>
        </pc:spChg>
        <pc:spChg chg="add mod">
          <ac:chgData name="Rebecca Diaz-Castrejon" userId="S::rebecca_neimandcollaborative.com#ext#@ncconnect.onmicrosoft.com::2e9df2d5-df92-4e5c-ad51-805d35800e25" providerId="AD" clId="Web-{2C3F6F8A-6F16-4C32-7F35-96A4B0ECFAD4}" dt="2024-06-06T23:48:46.706" v="134" actId="20577"/>
          <ac:spMkLst>
            <pc:docMk/>
            <pc:sldMk cId="636725924" sldId="2147478945"/>
            <ac:spMk id="10" creationId="{D9FC44EA-FD03-30C5-4CA2-08EF48D3DA11}"/>
          </ac:spMkLst>
        </pc:spChg>
        <pc:spChg chg="del">
          <ac:chgData name="Rebecca Diaz-Castrejon" userId="S::rebecca_neimandcollaborative.com#ext#@ncconnect.onmicrosoft.com::2e9df2d5-df92-4e5c-ad51-805d35800e25" providerId="AD" clId="Web-{2C3F6F8A-6F16-4C32-7F35-96A4B0ECFAD4}" dt="2024-06-06T23:49:05.737" v="137"/>
          <ac:spMkLst>
            <pc:docMk/>
            <pc:sldMk cId="636725924" sldId="2147478945"/>
            <ac:spMk id="11" creationId="{0D848FC8-26B6-CE86-0C4C-53EF621BBC12}"/>
          </ac:spMkLst>
        </pc:spChg>
        <pc:spChg chg="add del">
          <ac:chgData name="Rebecca Diaz-Castrejon" userId="S::rebecca_neimandcollaborative.com#ext#@ncconnect.onmicrosoft.com::2e9df2d5-df92-4e5c-ad51-805d35800e25" providerId="AD" clId="Web-{2C3F6F8A-6F16-4C32-7F35-96A4B0ECFAD4}" dt="2024-06-06T23:48:02.815" v="112"/>
          <ac:spMkLst>
            <pc:docMk/>
            <pc:sldMk cId="636725924" sldId="2147478945"/>
            <ac:spMk id="13" creationId="{42548BE6-0DB7-EC89-AF1A-2A7C033926D1}"/>
          </ac:spMkLst>
        </pc:spChg>
        <pc:spChg chg="add mod">
          <ac:chgData name="Rebecca Diaz-Castrejon" userId="S::rebecca_neimandcollaborative.com#ext#@ncconnect.onmicrosoft.com::2e9df2d5-df92-4e5c-ad51-805d35800e25" providerId="AD" clId="Web-{2C3F6F8A-6F16-4C32-7F35-96A4B0ECFAD4}" dt="2024-06-06T23:54:31.834" v="220" actId="1076"/>
          <ac:spMkLst>
            <pc:docMk/>
            <pc:sldMk cId="636725924" sldId="2147478945"/>
            <ac:spMk id="15" creationId="{B3D6CF9B-C79A-97C0-80AB-87306D9D230C}"/>
          </ac:spMkLst>
        </pc:spChg>
        <pc:spChg chg="del">
          <ac:chgData name="Rebecca Diaz-Castrejon" userId="S::rebecca_neimandcollaborative.com#ext#@ncconnect.onmicrosoft.com::2e9df2d5-df92-4e5c-ad51-805d35800e25" providerId="AD" clId="Web-{2C3F6F8A-6F16-4C32-7F35-96A4B0ECFAD4}" dt="2024-06-06T23:49:05.737" v="139"/>
          <ac:spMkLst>
            <pc:docMk/>
            <pc:sldMk cId="636725924" sldId="2147478945"/>
            <ac:spMk id="18" creationId="{22D01C29-80F3-2345-2BFB-253089776385}"/>
          </ac:spMkLst>
        </pc:spChg>
        <pc:spChg chg="add mod">
          <ac:chgData name="Rebecca Diaz-Castrejon" userId="S::rebecca_neimandcollaborative.com#ext#@ncconnect.onmicrosoft.com::2e9df2d5-df92-4e5c-ad51-805d35800e25" providerId="AD" clId="Web-{2C3F6F8A-6F16-4C32-7F35-96A4B0ECFAD4}" dt="2024-06-07T00:08:18.671" v="270" actId="1076"/>
          <ac:spMkLst>
            <pc:docMk/>
            <pc:sldMk cId="636725924" sldId="2147478945"/>
            <ac:spMk id="19" creationId="{19514E29-3756-BA0C-FA69-1F73A5760E81}"/>
          </ac:spMkLst>
        </pc:spChg>
        <pc:spChg chg="del">
          <ac:chgData name="Rebecca Diaz-Castrejon" userId="S::rebecca_neimandcollaborative.com#ext#@ncconnect.onmicrosoft.com::2e9df2d5-df92-4e5c-ad51-805d35800e25" providerId="AD" clId="Web-{2C3F6F8A-6F16-4C32-7F35-96A4B0ECFAD4}" dt="2024-06-06T23:49:05.737" v="135"/>
          <ac:spMkLst>
            <pc:docMk/>
            <pc:sldMk cId="636725924" sldId="2147478945"/>
            <ac:spMk id="23" creationId="{ADF81D6B-61A2-4DA2-7273-55BC53AF1FC0}"/>
          </ac:spMkLst>
        </pc:spChg>
        <pc:spChg chg="mod">
          <ac:chgData name="Rebecca Diaz-Castrejon" userId="S::rebecca_neimandcollaborative.com#ext#@ncconnect.onmicrosoft.com::2e9df2d5-df92-4e5c-ad51-805d35800e25" providerId="AD" clId="Web-{2C3F6F8A-6F16-4C32-7F35-96A4B0ECFAD4}" dt="2024-06-06T23:49:18.581" v="141" actId="1076"/>
          <ac:spMkLst>
            <pc:docMk/>
            <pc:sldMk cId="636725924" sldId="2147478945"/>
            <ac:spMk id="25" creationId="{5C663257-A0F7-8615-8079-53F369061690}"/>
          </ac:spMkLst>
        </pc:spChg>
        <pc:spChg chg="mod">
          <ac:chgData name="Rebecca Diaz-Castrejon" userId="S::rebecca_neimandcollaborative.com#ext#@ncconnect.onmicrosoft.com::2e9df2d5-df92-4e5c-ad51-805d35800e25" providerId="AD" clId="Web-{2C3F6F8A-6F16-4C32-7F35-96A4B0ECFAD4}" dt="2024-06-07T00:20:49.850" v="417" actId="20577"/>
          <ac:spMkLst>
            <pc:docMk/>
            <pc:sldMk cId="636725924" sldId="2147478945"/>
            <ac:spMk id="38" creationId="{7C8DBE81-440E-D6DA-55CF-9808495497F5}"/>
          </ac:spMkLst>
        </pc:spChg>
        <pc:spChg chg="mod">
          <ac:chgData name="Rebecca Diaz-Castrejon" userId="S::rebecca_neimandcollaborative.com#ext#@ncconnect.onmicrosoft.com::2e9df2d5-df92-4e5c-ad51-805d35800e25" providerId="AD" clId="Web-{2C3F6F8A-6F16-4C32-7F35-96A4B0ECFAD4}" dt="2024-06-07T00:16:04.285" v="359" actId="20577"/>
          <ac:spMkLst>
            <pc:docMk/>
            <pc:sldMk cId="636725924" sldId="2147478945"/>
            <ac:spMk id="43" creationId="{1EF8A68E-DB43-D854-FC24-68B1CEC1F038}"/>
          </ac:spMkLst>
        </pc:spChg>
        <pc:grpChg chg="del">
          <ac:chgData name="Rebecca Diaz-Castrejon" userId="S::rebecca_neimandcollaborative.com#ext#@ncconnect.onmicrosoft.com::2e9df2d5-df92-4e5c-ad51-805d35800e25" providerId="AD" clId="Web-{2C3F6F8A-6F16-4C32-7F35-96A4B0ECFAD4}" dt="2024-06-06T23:49:05.737" v="136"/>
          <ac:grpSpMkLst>
            <pc:docMk/>
            <pc:sldMk cId="636725924" sldId="2147478945"/>
            <ac:grpSpMk id="22" creationId="{5684C6A6-1F1F-168F-4D5B-8C30FD458194}"/>
          </ac:grpSpMkLst>
        </pc:grpChg>
        <pc:grpChg chg="mod">
          <ac:chgData name="Rebecca Diaz-Castrejon" userId="S::rebecca_neimandcollaborative.com#ext#@ncconnect.onmicrosoft.com::2e9df2d5-df92-4e5c-ad51-805d35800e25" providerId="AD" clId="Web-{2C3F6F8A-6F16-4C32-7F35-96A4B0ECFAD4}" dt="2024-06-06T23:49:31.175" v="146" actId="1076"/>
          <ac:grpSpMkLst>
            <pc:docMk/>
            <pc:sldMk cId="636725924" sldId="2147478945"/>
            <ac:grpSpMk id="42" creationId="{A7F26040-18D7-A152-7B9C-CD557DD77844}"/>
          </ac:grpSpMkLst>
        </pc:grpChg>
      </pc:sldChg>
      <pc:sldChg chg="addSp delSp modSp add replId">
        <pc:chgData name="Rebecca Diaz-Castrejon" userId="S::rebecca_neimandcollaborative.com#ext#@ncconnect.onmicrosoft.com::2e9df2d5-df92-4e5c-ad51-805d35800e25" providerId="AD" clId="Web-{2C3F6F8A-6F16-4C32-7F35-96A4B0ECFAD4}" dt="2024-06-07T00:43:29.098" v="666" actId="1076"/>
        <pc:sldMkLst>
          <pc:docMk/>
          <pc:sldMk cId="4132649152" sldId="2147478946"/>
        </pc:sldMkLst>
        <pc:spChg chg="mod">
          <ac:chgData name="Rebecca Diaz-Castrejon" userId="S::rebecca_neimandcollaborative.com#ext#@ncconnect.onmicrosoft.com::2e9df2d5-df92-4e5c-ad51-805d35800e25" providerId="AD" clId="Web-{2C3F6F8A-6F16-4C32-7F35-96A4B0ECFAD4}" dt="2024-06-07T00:43:29.020" v="662" actId="1076"/>
          <ac:spMkLst>
            <pc:docMk/>
            <pc:sldMk cId="4132649152" sldId="2147478946"/>
            <ac:spMk id="5" creationId="{00000000-0000-0000-0000-000000000000}"/>
          </ac:spMkLst>
        </pc:spChg>
        <pc:spChg chg="del">
          <ac:chgData name="Rebecca Diaz-Castrejon" userId="S::rebecca_neimandcollaborative.com#ext#@ncconnect.onmicrosoft.com::2e9df2d5-df92-4e5c-ad51-805d35800e25" providerId="AD" clId="Web-{2C3F6F8A-6F16-4C32-7F35-96A4B0ECFAD4}" dt="2024-06-07T00:29:17.121" v="530"/>
          <ac:spMkLst>
            <pc:docMk/>
            <pc:sldMk cId="4132649152" sldId="2147478946"/>
            <ac:spMk id="6" creationId="{47FBB60F-7235-9B0E-3638-90995B0248BE}"/>
          </ac:spMkLst>
        </pc:spChg>
        <pc:spChg chg="add mod">
          <ac:chgData name="Rebecca Diaz-Castrejon" userId="S::rebecca_neimandcollaborative.com#ext#@ncconnect.onmicrosoft.com::2e9df2d5-df92-4e5c-ad51-805d35800e25" providerId="AD" clId="Web-{2C3F6F8A-6F16-4C32-7F35-96A4B0ECFAD4}" dt="2024-06-07T00:29:39.246" v="537"/>
          <ac:spMkLst>
            <pc:docMk/>
            <pc:sldMk cId="4132649152" sldId="2147478946"/>
            <ac:spMk id="7" creationId="{6C4E351D-7BC4-D3A3-504E-D44D6B363624}"/>
          </ac:spMkLst>
        </pc:spChg>
        <pc:spChg chg="add mod">
          <ac:chgData name="Rebecca Diaz-Castrejon" userId="S::rebecca_neimandcollaborative.com#ext#@ncconnect.onmicrosoft.com::2e9df2d5-df92-4e5c-ad51-805d35800e25" providerId="AD" clId="Web-{2C3F6F8A-6F16-4C32-7F35-96A4B0ECFAD4}" dt="2024-06-07T00:29:39.262" v="538"/>
          <ac:spMkLst>
            <pc:docMk/>
            <pc:sldMk cId="4132649152" sldId="2147478946"/>
            <ac:spMk id="10" creationId="{8276CF20-98BD-0895-693C-2B8114A7BA41}"/>
          </ac:spMkLst>
        </pc:spChg>
        <pc:spChg chg="del">
          <ac:chgData name="Rebecca Diaz-Castrejon" userId="S::rebecca_neimandcollaborative.com#ext#@ncconnect.onmicrosoft.com::2e9df2d5-df92-4e5c-ad51-805d35800e25" providerId="AD" clId="Web-{2C3F6F8A-6F16-4C32-7F35-96A4B0ECFAD4}" dt="2024-06-07T00:30:03.871" v="546"/>
          <ac:spMkLst>
            <pc:docMk/>
            <pc:sldMk cId="4132649152" sldId="2147478946"/>
            <ac:spMk id="12" creationId="{5227153E-33D3-13E8-57AD-832B22809EFE}"/>
          </ac:spMkLst>
        </pc:spChg>
        <pc:spChg chg="del">
          <ac:chgData name="Rebecca Diaz-Castrejon" userId="S::rebecca_neimandcollaborative.com#ext#@ncconnect.onmicrosoft.com::2e9df2d5-df92-4e5c-ad51-805d35800e25" providerId="AD" clId="Web-{2C3F6F8A-6F16-4C32-7F35-96A4B0ECFAD4}" dt="2024-06-07T00:30:03.871" v="545"/>
          <ac:spMkLst>
            <pc:docMk/>
            <pc:sldMk cId="4132649152" sldId="2147478946"/>
            <ac:spMk id="14" creationId="{FB4E49EB-D90A-E3DE-6F26-FE16C06DCAE1}"/>
          </ac:spMkLst>
        </pc:spChg>
        <pc:spChg chg="del">
          <ac:chgData name="Rebecca Diaz-Castrejon" userId="S::rebecca_neimandcollaborative.com#ext#@ncconnect.onmicrosoft.com::2e9df2d5-df92-4e5c-ad51-805d35800e25" providerId="AD" clId="Web-{2C3F6F8A-6F16-4C32-7F35-96A4B0ECFAD4}" dt="2024-06-07T00:30:03.871" v="547"/>
          <ac:spMkLst>
            <pc:docMk/>
            <pc:sldMk cId="4132649152" sldId="2147478946"/>
            <ac:spMk id="18" creationId="{22D01C29-80F3-2345-2BFB-253089776385}"/>
          </ac:spMkLst>
        </pc:spChg>
        <pc:spChg chg="del">
          <ac:chgData name="Rebecca Diaz-Castrejon" userId="S::rebecca_neimandcollaborative.com#ext#@ncconnect.onmicrosoft.com::2e9df2d5-df92-4e5c-ad51-805d35800e25" providerId="AD" clId="Web-{2C3F6F8A-6F16-4C32-7F35-96A4B0ECFAD4}" dt="2024-06-07T00:30:03.871" v="543"/>
          <ac:spMkLst>
            <pc:docMk/>
            <pc:sldMk cId="4132649152" sldId="2147478946"/>
            <ac:spMk id="19" creationId="{22C78F17-2004-7DD5-C166-CB4E54F280ED}"/>
          </ac:spMkLst>
        </pc:spChg>
        <pc:spChg chg="del">
          <ac:chgData name="Rebecca Diaz-Castrejon" userId="S::rebecca_neimandcollaborative.com#ext#@ncconnect.onmicrosoft.com::2e9df2d5-df92-4e5c-ad51-805d35800e25" providerId="AD" clId="Web-{2C3F6F8A-6F16-4C32-7F35-96A4B0ECFAD4}" dt="2024-06-07T00:30:03.871" v="542"/>
          <ac:spMkLst>
            <pc:docMk/>
            <pc:sldMk cId="4132649152" sldId="2147478946"/>
            <ac:spMk id="27" creationId="{5227153E-33D3-13E8-57AD-832B22809EFE}"/>
          </ac:spMkLst>
        </pc:spChg>
        <pc:spChg chg="del">
          <ac:chgData name="Rebecca Diaz-Castrejon" userId="S::rebecca_neimandcollaborative.com#ext#@ncconnect.onmicrosoft.com::2e9df2d5-df92-4e5c-ad51-805d35800e25" providerId="AD" clId="Web-{2C3F6F8A-6F16-4C32-7F35-96A4B0ECFAD4}" dt="2024-06-07T00:30:03.871" v="541"/>
          <ac:spMkLst>
            <pc:docMk/>
            <pc:sldMk cId="4132649152" sldId="2147478946"/>
            <ac:spMk id="28" creationId="{FB4E49EB-D90A-E3DE-6F26-FE16C06DCAE1}"/>
          </ac:spMkLst>
        </pc:spChg>
        <pc:spChg chg="mod">
          <ac:chgData name="Rebecca Diaz-Castrejon" userId="S::rebecca_neimandcollaborative.com#ext#@ncconnect.onmicrosoft.com::2e9df2d5-df92-4e5c-ad51-805d35800e25" providerId="AD" clId="Web-{2C3F6F8A-6F16-4C32-7F35-96A4B0ECFAD4}" dt="2024-06-07T00:43:29.036" v="663" actId="1076"/>
          <ac:spMkLst>
            <pc:docMk/>
            <pc:sldMk cId="4132649152" sldId="2147478946"/>
            <ac:spMk id="32" creationId="{50E56434-5A40-EFB4-DB20-7C9E2F057580}"/>
          </ac:spMkLst>
        </pc:spChg>
        <pc:spChg chg="mod">
          <ac:chgData name="Rebecca Diaz-Castrejon" userId="S::rebecca_neimandcollaborative.com#ext#@ncconnect.onmicrosoft.com::2e9df2d5-df92-4e5c-ad51-805d35800e25" providerId="AD" clId="Web-{2C3F6F8A-6F16-4C32-7F35-96A4B0ECFAD4}" dt="2024-06-07T00:43:29.051" v="664" actId="1076"/>
          <ac:spMkLst>
            <pc:docMk/>
            <pc:sldMk cId="4132649152" sldId="2147478946"/>
            <ac:spMk id="33" creationId="{382F008B-3932-70AC-3B70-64BCB171E044}"/>
          </ac:spMkLst>
        </pc:spChg>
        <pc:spChg chg="mod">
          <ac:chgData name="Rebecca Diaz-Castrejon" userId="S::rebecca_neimandcollaborative.com#ext#@ncconnect.onmicrosoft.com::2e9df2d5-df92-4e5c-ad51-805d35800e25" providerId="AD" clId="Web-{2C3F6F8A-6F16-4C32-7F35-96A4B0ECFAD4}" dt="2024-06-07T00:43:29.098" v="666" actId="1076"/>
          <ac:spMkLst>
            <pc:docMk/>
            <pc:sldMk cId="4132649152" sldId="2147478946"/>
            <ac:spMk id="37" creationId="{589AAB86-36AC-E257-74A6-0DCE6303FE46}"/>
          </ac:spMkLst>
        </pc:spChg>
        <pc:grpChg chg="del">
          <ac:chgData name="Rebecca Diaz-Castrejon" userId="S::rebecca_neimandcollaborative.com#ext#@ncconnect.onmicrosoft.com::2e9df2d5-df92-4e5c-ad51-805d35800e25" providerId="AD" clId="Web-{2C3F6F8A-6F16-4C32-7F35-96A4B0ECFAD4}" dt="2024-06-07T00:30:03.871" v="544"/>
          <ac:grpSpMkLst>
            <pc:docMk/>
            <pc:sldMk cId="4132649152" sldId="2147478946"/>
            <ac:grpSpMk id="20" creationId="{AEC3468A-B69D-F211-3D60-65DFA54ECBBC}"/>
          </ac:grpSpMkLst>
        </pc:grpChg>
        <pc:grpChg chg="del">
          <ac:chgData name="Rebecca Diaz-Castrejon" userId="S::rebecca_neimandcollaborative.com#ext#@ncconnect.onmicrosoft.com::2e9df2d5-df92-4e5c-ad51-805d35800e25" providerId="AD" clId="Web-{2C3F6F8A-6F16-4C32-7F35-96A4B0ECFAD4}" dt="2024-06-07T00:30:03.871" v="540"/>
          <ac:grpSpMkLst>
            <pc:docMk/>
            <pc:sldMk cId="4132649152" sldId="2147478946"/>
            <ac:grpSpMk id="29" creationId="{AEC3468A-B69D-F211-3D60-65DFA54ECBBC}"/>
          </ac:grpSpMkLst>
        </pc:grpChg>
        <pc:grpChg chg="mod">
          <ac:chgData name="Rebecca Diaz-Castrejon" userId="S::rebecca_neimandcollaborative.com#ext#@ncconnect.onmicrosoft.com::2e9df2d5-df92-4e5c-ad51-805d35800e25" providerId="AD" clId="Web-{2C3F6F8A-6F16-4C32-7F35-96A4B0ECFAD4}" dt="2024-06-07T00:43:29.067" v="665" actId="1076"/>
          <ac:grpSpMkLst>
            <pc:docMk/>
            <pc:sldMk cId="4132649152" sldId="2147478946"/>
            <ac:grpSpMk id="34" creationId="{445AF90F-87E2-6B4D-1648-5DD594F840D8}"/>
          </ac:grpSpMkLst>
        </pc:grpChg>
        <pc:picChg chg="add mod">
          <ac:chgData name="Rebecca Diaz-Castrejon" userId="S::rebecca_neimandcollaborative.com#ext#@ncconnect.onmicrosoft.com::2e9df2d5-df92-4e5c-ad51-805d35800e25" providerId="AD" clId="Web-{2C3F6F8A-6F16-4C32-7F35-96A4B0ECFAD4}" dt="2024-06-07T00:29:39.340" v="539"/>
          <ac:picMkLst>
            <pc:docMk/>
            <pc:sldMk cId="4132649152" sldId="2147478946"/>
            <ac:picMk id="13" creationId="{5BC37E6F-C6A2-C9E5-F6EE-F19743384124}"/>
          </ac:picMkLst>
        </pc:picChg>
        <pc:picChg chg="del">
          <ac:chgData name="Rebecca Diaz-Castrejon" userId="S::rebecca_neimandcollaborative.com#ext#@ncconnect.onmicrosoft.com::2e9df2d5-df92-4e5c-ad51-805d35800e25" providerId="AD" clId="Web-{2C3F6F8A-6F16-4C32-7F35-96A4B0ECFAD4}" dt="2024-06-07T00:29:17.121" v="529"/>
          <ac:picMkLst>
            <pc:docMk/>
            <pc:sldMk cId="4132649152" sldId="2147478946"/>
            <ac:picMk id="21" creationId="{F110C6C3-F557-E6FF-9CD5-D0865D30899C}"/>
          </ac:picMkLst>
        </pc:picChg>
      </pc:sldChg>
    </pc:docChg>
  </pc:docChgLst>
  <pc:docChgLst>
    <pc:chgData name="Rebecca Diaz-Castrejon" userId="S::rebecca_neimandcollaborative.com#ext#@ncconnect.onmicrosoft.com::2e9df2d5-df92-4e5c-ad51-805d35800e25" providerId="AD" clId="Web-{81448346-BECB-A0E1-5FB3-F2C9A9D15625}"/>
    <pc:docChg chg="modSld">
      <pc:chgData name="Rebecca Diaz-Castrejon" userId="S::rebecca_neimandcollaborative.com#ext#@ncconnect.onmicrosoft.com::2e9df2d5-df92-4e5c-ad51-805d35800e25" providerId="AD" clId="Web-{81448346-BECB-A0E1-5FB3-F2C9A9D15625}" dt="2024-06-06T19:39:30.502" v="40"/>
      <pc:docMkLst>
        <pc:docMk/>
      </pc:docMkLst>
      <pc:sldChg chg="modSp modCm">
        <pc:chgData name="Rebecca Diaz-Castrejon" userId="S::rebecca_neimandcollaborative.com#ext#@ncconnect.onmicrosoft.com::2e9df2d5-df92-4e5c-ad51-805d35800e25" providerId="AD" clId="Web-{81448346-BECB-A0E1-5FB3-F2C9A9D15625}" dt="2024-06-06T19:39:30.502" v="40"/>
        <pc:sldMkLst>
          <pc:docMk/>
          <pc:sldMk cId="0" sldId="256"/>
        </pc:sldMkLst>
        <pc:spChg chg="mod">
          <ac:chgData name="Rebecca Diaz-Castrejon" userId="S::rebecca_neimandcollaborative.com#ext#@ncconnect.onmicrosoft.com::2e9df2d5-df92-4e5c-ad51-805d35800e25" providerId="AD" clId="Web-{81448346-BECB-A0E1-5FB3-F2C9A9D15625}" dt="2024-06-06T19:39:20.001" v="38" actId="20577"/>
          <ac:spMkLst>
            <pc:docMk/>
            <pc:sldMk cId="0" sldId="256"/>
            <ac:spMk id="17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81448346-BECB-A0E1-5FB3-F2C9A9D15625}" dt="2024-06-06T19:39:20.001" v="38" actId="20577"/>
              <pc2:cmMkLst xmlns:pc2="http://schemas.microsoft.com/office/powerpoint/2019/9/main/command">
                <pc:docMk/>
                <pc:sldMk cId="0" sldId="256"/>
                <pc2:cmMk id="{A6D27468-979B-477D-94B7-B206D49A39F0}"/>
              </pc2:cmMkLst>
            </pc226:cmChg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81448346-BECB-A0E1-5FB3-F2C9A9D15625}" dt="2024-06-06T19:39:30.502" v="40"/>
              <pc2:cmMkLst xmlns:pc2="http://schemas.microsoft.com/office/powerpoint/2019/9/main/command">
                <pc:docMk/>
                <pc:sldMk cId="0" sldId="256"/>
                <pc2:cmMk id="{D3B58C7D-9229-43C5-B789-208012FFDBDB}"/>
              </pc2:cmMkLst>
              <pc226:cmRplyChg chg="add">
                <pc226:chgData name="Rebecca Diaz-Castrejon" userId="S::rebecca_neimandcollaborative.com#ext#@ncconnect.onmicrosoft.com::2e9df2d5-df92-4e5c-ad51-805d35800e25" providerId="AD" clId="Web-{81448346-BECB-A0E1-5FB3-F2C9A9D15625}" dt="2024-06-06T19:39:28.252" v="39"/>
                <pc2:cmRplyMkLst xmlns:pc2="http://schemas.microsoft.com/office/powerpoint/2019/9/main/command">
                  <pc:docMk/>
                  <pc:sldMk cId="0" sldId="256"/>
                  <pc2:cmMk id="{D3B58C7D-9229-43C5-B789-208012FFDBDB}"/>
                  <pc2:cmRplyMk id="{2E7A82E5-6DF1-4919-9748-BAB89A22CD6B}"/>
                </pc2:cmRplyMkLst>
              </pc226:cmRplyChg>
            </pc226:cmChg>
          </p:ext>
        </pc:extLst>
      </pc:sldChg>
      <pc:sldChg chg="modSp modCm">
        <pc:chgData name="Rebecca Diaz-Castrejon" userId="S::rebecca_neimandcollaborative.com#ext#@ncconnect.onmicrosoft.com::2e9df2d5-df92-4e5c-ad51-805d35800e25" providerId="AD" clId="Web-{81448346-BECB-A0E1-5FB3-F2C9A9D15625}" dt="2024-06-06T19:39:05.626" v="30"/>
        <pc:sldMkLst>
          <pc:docMk/>
          <pc:sldMk cId="0" sldId="2147478920"/>
        </pc:sldMkLst>
        <pc:spChg chg="mod">
          <ac:chgData name="Rebecca Diaz-Castrejon" userId="S::rebecca_neimandcollaborative.com#ext#@ncconnect.onmicrosoft.com::2e9df2d5-df92-4e5c-ad51-805d35800e25" providerId="AD" clId="Web-{81448346-BECB-A0E1-5FB3-F2C9A9D15625}" dt="2024-06-06T19:38:28.907" v="28" actId="20577"/>
          <ac:spMkLst>
            <pc:docMk/>
            <pc:sldMk cId="0" sldId="2147478920"/>
            <ac:spMk id="16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81448346-BECB-A0E1-5FB3-F2C9A9D15625}" dt="2024-06-06T19:39:05.626" v="30"/>
              <pc2:cmMkLst xmlns:pc2="http://schemas.microsoft.com/office/powerpoint/2019/9/main/command">
                <pc:docMk/>
                <pc:sldMk cId="0" sldId="2147478920"/>
                <pc2:cmMk id="{253F202E-09BD-44CD-BADC-DDF5A121179C}"/>
              </pc2:cmMkLst>
              <pc226:cmRplyChg chg="add">
                <pc226:chgData name="Rebecca Diaz-Castrejon" userId="S::rebecca_neimandcollaborative.com#ext#@ncconnect.onmicrosoft.com::2e9df2d5-df92-4e5c-ad51-805d35800e25" providerId="AD" clId="Web-{81448346-BECB-A0E1-5FB3-F2C9A9D15625}" dt="2024-06-06T19:39:02.954" v="29"/>
                <pc2:cmRplyMkLst xmlns:pc2="http://schemas.microsoft.com/office/powerpoint/2019/9/main/command">
                  <pc:docMk/>
                  <pc:sldMk cId="0" sldId="2147478920"/>
                  <pc2:cmMk id="{253F202E-09BD-44CD-BADC-DDF5A121179C}"/>
                  <pc2:cmRplyMk id="{159AA96D-4DE9-4BE9-8AEA-231C18A0D4AE}"/>
                </pc2:cmRplyMkLst>
              </pc226:cmRplyChg>
            </pc226:cmChg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81448346-BECB-A0E1-5FB3-F2C9A9D15625}" dt="2024-06-06T19:38:24.563" v="25" actId="20577"/>
              <pc2:cmMkLst xmlns:pc2="http://schemas.microsoft.com/office/powerpoint/2019/9/main/command">
                <pc:docMk/>
                <pc:sldMk cId="0" sldId="2147478920"/>
                <pc2:cmMk id="{974F62D0-C6FD-415E-BFDC-38AECF254524}"/>
              </pc2:cmMkLst>
            </pc226:cmChg>
          </p:ext>
        </pc:extLst>
      </pc:sldChg>
      <pc:sldChg chg="modCm">
        <pc:chgData name="Rebecca Diaz-Castrejon" userId="S::rebecca_neimandcollaborative.com#ext#@ncconnect.onmicrosoft.com::2e9df2d5-df92-4e5c-ad51-805d35800e25" providerId="AD" clId="Web-{81448346-BECB-A0E1-5FB3-F2C9A9D15625}" dt="2024-06-06T19:18:59.416" v="0"/>
        <pc:sldMkLst>
          <pc:docMk/>
          <pc:sldMk cId="0" sldId="214747892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81448346-BECB-A0E1-5FB3-F2C9A9D15625}" dt="2024-06-06T19:18:59.416" v="0"/>
              <pc2:cmMkLst xmlns:pc2="http://schemas.microsoft.com/office/powerpoint/2019/9/main/command">
                <pc:docMk/>
                <pc:sldMk cId="0" sldId="2147478923"/>
                <pc2:cmMk id="{3F934CF0-4F55-48DF-87EE-302CE75EE7A9}"/>
              </pc2:cmMkLst>
            </pc226:cmChg>
          </p:ext>
        </pc:extLst>
      </pc:sldChg>
      <pc:sldChg chg="addSp delSp modSp modCm">
        <pc:chgData name="Rebecca Diaz-Castrejon" userId="S::rebecca_neimandcollaborative.com#ext#@ncconnect.onmicrosoft.com::2e9df2d5-df92-4e5c-ad51-805d35800e25" providerId="AD" clId="Web-{81448346-BECB-A0E1-5FB3-F2C9A9D15625}" dt="2024-06-06T19:35:54.373" v="21" actId="1076"/>
        <pc:sldMkLst>
          <pc:docMk/>
          <pc:sldMk cId="0" sldId="2147478924"/>
        </pc:sldMkLst>
        <pc:spChg chg="mod">
          <ac:chgData name="Rebecca Diaz-Castrejon" userId="S::rebecca_neimandcollaborative.com#ext#@ncconnect.onmicrosoft.com::2e9df2d5-df92-4e5c-ad51-805d35800e25" providerId="AD" clId="Web-{81448346-BECB-A0E1-5FB3-F2C9A9D15625}" dt="2024-06-06T19:35:00.356" v="13" actId="14100"/>
          <ac:spMkLst>
            <pc:docMk/>
            <pc:sldMk cId="0" sldId="2147478924"/>
            <ac:spMk id="5" creationId="{00000000-0000-0000-0000-000000000000}"/>
          </ac:spMkLst>
        </pc:spChg>
        <pc:spChg chg="del">
          <ac:chgData name="Rebecca Diaz-Castrejon" userId="S::rebecca_neimandcollaborative.com#ext#@ncconnect.onmicrosoft.com::2e9df2d5-df92-4e5c-ad51-805d35800e25" providerId="AD" clId="Web-{81448346-BECB-A0E1-5FB3-F2C9A9D15625}" dt="2024-06-06T19:33:35.948" v="3"/>
          <ac:spMkLst>
            <pc:docMk/>
            <pc:sldMk cId="0" sldId="2147478924"/>
            <ac:spMk id="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81448346-BECB-A0E1-5FB3-F2C9A9D15625}" dt="2024-06-06T19:35:18.638" v="15" actId="14100"/>
          <ac:spMkLst>
            <pc:docMk/>
            <pc:sldMk cId="0" sldId="2147478924"/>
            <ac:spMk id="10" creationId="{00000000-0000-0000-0000-000000000000}"/>
          </ac:spMkLst>
        </pc:spChg>
        <pc:grpChg chg="mod">
          <ac:chgData name="Rebecca Diaz-Castrejon" userId="S::rebecca_neimandcollaborative.com#ext#@ncconnect.onmicrosoft.com::2e9df2d5-df92-4e5c-ad51-805d35800e25" providerId="AD" clId="Web-{81448346-BECB-A0E1-5FB3-F2C9A9D15625}" dt="2024-06-06T19:35:09.028" v="14" actId="14100"/>
          <ac:grpSpMkLst>
            <pc:docMk/>
            <pc:sldMk cId="0" sldId="2147478924"/>
            <ac:grpSpMk id="2" creationId="{00000000-0000-0000-0000-000000000000}"/>
          </ac:grpSpMkLst>
        </pc:grpChg>
        <pc:picChg chg="add del mod">
          <ac:chgData name="Rebecca Diaz-Castrejon" userId="S::rebecca_neimandcollaborative.com#ext#@ncconnect.onmicrosoft.com::2e9df2d5-df92-4e5c-ad51-805d35800e25" providerId="AD" clId="Web-{81448346-BECB-A0E1-5FB3-F2C9A9D15625}" dt="2024-06-06T19:33:51.605" v="6"/>
          <ac:picMkLst>
            <pc:docMk/>
            <pc:sldMk cId="0" sldId="2147478924"/>
            <ac:picMk id="16" creationId="{E128112E-9576-EB71-1C7F-C7B9FD58DF85}"/>
          </ac:picMkLst>
        </pc:picChg>
        <pc:picChg chg="add mod modCrop">
          <ac:chgData name="Rebecca Diaz-Castrejon" userId="S::rebecca_neimandcollaborative.com#ext#@ncconnect.onmicrosoft.com::2e9df2d5-df92-4e5c-ad51-805d35800e25" providerId="AD" clId="Web-{81448346-BECB-A0E1-5FB3-F2C9A9D15625}" dt="2024-06-06T19:35:54.373" v="21" actId="1076"/>
          <ac:picMkLst>
            <pc:docMk/>
            <pc:sldMk cId="0" sldId="2147478924"/>
            <ac:picMk id="17" creationId="{D78DA54D-988B-28A5-610A-276F59C51F41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81448346-BECB-A0E1-5FB3-F2C9A9D15625}" dt="2024-06-06T19:33:32.729" v="2"/>
              <pc2:cmMkLst xmlns:pc2="http://schemas.microsoft.com/office/powerpoint/2019/9/main/command">
                <pc:docMk/>
                <pc:sldMk cId="0" sldId="2147478924"/>
                <pc2:cmMk id="{A4555C4F-C7A2-4A16-A6EF-EB8A26EE19E2}"/>
              </pc2:cmMkLst>
              <pc226:cmRplyChg chg="add">
                <pc226:chgData name="Rebecca Diaz-Castrejon" userId="S::rebecca_neimandcollaborative.com#ext#@ncconnect.onmicrosoft.com::2e9df2d5-df92-4e5c-ad51-805d35800e25" providerId="AD" clId="Web-{81448346-BECB-A0E1-5FB3-F2C9A9D15625}" dt="2024-06-06T19:33:30.448" v="1"/>
                <pc2:cmRplyMkLst xmlns:pc2="http://schemas.microsoft.com/office/powerpoint/2019/9/main/command">
                  <pc:docMk/>
                  <pc:sldMk cId="0" sldId="2147478924"/>
                  <pc2:cmMk id="{A4555C4F-C7A2-4A16-A6EF-EB8A26EE19E2}"/>
                  <pc2:cmRplyMk id="{BAAFA596-C466-4F87-AAEA-3236BBE2ED1E}"/>
                </pc2:cmRplyMkLst>
              </pc226:cmRplyChg>
            </pc226:cmChg>
          </p:ext>
        </pc:extLst>
      </pc:sldChg>
    </pc:docChg>
  </pc:docChgLst>
  <pc:docChgLst>
    <pc:chgData name="Rebecca Diaz-Castrejon" userId="S::rebecca_neimandcollaborative.com#ext#@ncconnect.onmicrosoft.com::2e9df2d5-df92-4e5c-ad51-805d35800e25" providerId="AD" clId="Web-{9712810B-4510-CDA6-C210-ADA24D15D74A}"/>
    <pc:docChg chg="modSld">
      <pc:chgData name="Rebecca Diaz-Castrejon" userId="S::rebecca_neimandcollaborative.com#ext#@ncconnect.onmicrosoft.com::2e9df2d5-df92-4e5c-ad51-805d35800e25" providerId="AD" clId="Web-{9712810B-4510-CDA6-C210-ADA24D15D74A}" dt="2024-06-07T15:21:40.476" v="34"/>
      <pc:docMkLst>
        <pc:docMk/>
      </pc:docMkLst>
      <pc:sldChg chg="modSp modCm">
        <pc:chgData name="Rebecca Diaz-Castrejon" userId="S::rebecca_neimandcollaborative.com#ext#@ncconnect.onmicrosoft.com::2e9df2d5-df92-4e5c-ad51-805d35800e25" providerId="AD" clId="Web-{9712810B-4510-CDA6-C210-ADA24D15D74A}" dt="2024-06-07T15:21:40.476" v="34"/>
        <pc:sldMkLst>
          <pc:docMk/>
          <pc:sldMk cId="0" sldId="2147478929"/>
        </pc:sldMkLst>
        <pc:spChg chg="mod">
          <ac:chgData name="Rebecca Diaz-Castrejon" userId="S::rebecca_neimandcollaborative.com#ext#@ncconnect.onmicrosoft.com::2e9df2d5-df92-4e5c-ad51-805d35800e25" providerId="AD" clId="Web-{9712810B-4510-CDA6-C210-ADA24D15D74A}" dt="2024-06-07T15:11:53.518" v="26" actId="1076"/>
          <ac:spMkLst>
            <pc:docMk/>
            <pc:sldMk cId="0" sldId="2147478929"/>
            <ac:spMk id="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9712810B-4510-CDA6-C210-ADA24D15D74A}" dt="2024-06-07T15:11:53.518" v="27" actId="1076"/>
          <ac:spMkLst>
            <pc:docMk/>
            <pc:sldMk cId="0" sldId="2147478929"/>
            <ac:spMk id="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9712810B-4510-CDA6-C210-ADA24D15D74A}" dt="2024-06-07T15:11:56.940" v="28" actId="1076"/>
          <ac:spMkLst>
            <pc:docMk/>
            <pc:sldMk cId="0" sldId="2147478929"/>
            <ac:spMk id="9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9712810B-4510-CDA6-C210-ADA24D15D74A}" dt="2024-06-07T15:11:56.955" v="29" actId="1076"/>
          <ac:spMkLst>
            <pc:docMk/>
            <pc:sldMk cId="0" sldId="2147478929"/>
            <ac:spMk id="1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9712810B-4510-CDA6-C210-ADA24D15D74A}" dt="2024-06-07T15:12:06.112" v="30" actId="20577"/>
          <ac:spMkLst>
            <pc:docMk/>
            <pc:sldMk cId="0" sldId="2147478929"/>
            <ac:spMk id="12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9712810B-4510-CDA6-C210-ADA24D15D74A}" dt="2024-06-07T15:21:40.476" v="34"/>
              <pc2:cmMkLst xmlns:pc2="http://schemas.microsoft.com/office/powerpoint/2019/9/main/command">
                <pc:docMk/>
                <pc:sldMk cId="0" sldId="2147478929"/>
                <pc2:cmMk id="{4ED4DEDE-3352-4751-8CA8-089EC3A57592}"/>
              </pc2:cmMkLst>
              <pc226:cmRplyChg chg="add">
                <pc226:chgData name="Rebecca Diaz-Castrejon" userId="S::rebecca_neimandcollaborative.com#ext#@ncconnect.onmicrosoft.com::2e9df2d5-df92-4e5c-ad51-805d35800e25" providerId="AD" clId="Web-{9712810B-4510-CDA6-C210-ADA24D15D74A}" dt="2024-06-07T15:20:50.007" v="31"/>
                <pc2:cmRplyMkLst xmlns:pc2="http://schemas.microsoft.com/office/powerpoint/2019/9/main/command">
                  <pc:docMk/>
                  <pc:sldMk cId="0" sldId="2147478929"/>
                  <pc2:cmMk id="{4ED4DEDE-3352-4751-8CA8-089EC3A57592}"/>
                  <pc2:cmRplyMk id="{790AB923-292B-48C3-95FF-2C13247C453D}"/>
                </pc2:cmRplyMkLst>
              </pc226:cmRplyChg>
              <pc226:cmRplyChg chg="add mod">
                <pc226:chgData name="Rebecca Diaz-Castrejon" userId="S::rebecca_neimandcollaborative.com#ext#@ncconnect.onmicrosoft.com::2e9df2d5-df92-4e5c-ad51-805d35800e25" providerId="AD" clId="Web-{9712810B-4510-CDA6-C210-ADA24D15D74A}" dt="2024-06-07T15:21:37.929" v="33"/>
                <pc2:cmRplyMkLst xmlns:pc2="http://schemas.microsoft.com/office/powerpoint/2019/9/main/command">
                  <pc:docMk/>
                  <pc:sldMk cId="0" sldId="2147478929"/>
                  <pc2:cmMk id="{4ED4DEDE-3352-4751-8CA8-089EC3A57592}"/>
                  <pc2:cmRplyMk id="{36A08CF0-1738-48E3-A6D4-E644AE6B4794}"/>
                </pc2:cmRplyMkLst>
              </pc226:cmRplyChg>
            </pc226:cmChg>
          </p:ext>
        </pc:extLst>
      </pc:sldChg>
    </pc:docChg>
  </pc:docChgLst>
  <pc:docChgLst>
    <pc:chgData name="Rebecca Diaz-Castrejon" userId="S::rebecca_neimandcollaborative.com#ext#@ncconnect.onmicrosoft.com::2e9df2d5-df92-4e5c-ad51-805d35800e25" providerId="AD" clId="Web-{2581F207-C67A-3CB6-3E54-6A92BCC03948}"/>
    <pc:docChg chg="modSld">
      <pc:chgData name="Rebecca Diaz-Castrejon" userId="S::rebecca_neimandcollaborative.com#ext#@ncconnect.onmicrosoft.com::2e9df2d5-df92-4e5c-ad51-805d35800e25" providerId="AD" clId="Web-{2581F207-C67A-3CB6-3E54-6A92BCC03948}" dt="2024-06-06T14:51:05.440" v="31"/>
      <pc:docMkLst>
        <pc:docMk/>
      </pc:docMkLst>
      <pc:sldChg chg="modSp">
        <pc:chgData name="Rebecca Diaz-Castrejon" userId="S::rebecca_neimandcollaborative.com#ext#@ncconnect.onmicrosoft.com::2e9df2d5-df92-4e5c-ad51-805d35800e25" providerId="AD" clId="Web-{2581F207-C67A-3CB6-3E54-6A92BCC03948}" dt="2024-06-06T14:51:05.440" v="31"/>
        <pc:sldMkLst>
          <pc:docMk/>
          <pc:sldMk cId="3983646097" sldId="2147478944"/>
        </pc:sldMkLst>
        <pc:graphicFrameChg chg="mod modGraphic">
          <ac:chgData name="Rebecca Diaz-Castrejon" userId="S::rebecca_neimandcollaborative.com#ext#@ncconnect.onmicrosoft.com::2e9df2d5-df92-4e5c-ad51-805d35800e25" providerId="AD" clId="Web-{2581F207-C67A-3CB6-3E54-6A92BCC03948}" dt="2024-06-06T14:51:05.440" v="31"/>
          <ac:graphicFrameMkLst>
            <pc:docMk/>
            <pc:sldMk cId="3983646097" sldId="2147478944"/>
            <ac:graphicFrameMk id="5" creationId="{3D66B686-3594-0FD5-A4C4-DF1FF45A76EB}"/>
          </ac:graphicFrameMkLst>
        </pc:graphicFrameChg>
      </pc:sldChg>
    </pc:docChg>
  </pc:docChgLst>
  <pc:docChgLst>
    <pc:chgData name="Bush, Melanie E" userId="S::melanie.bush@dhhs.nc.gov::b47a0c96-d1fe-41f5-a768-549375b87e12" providerId="AD" clId="Web-{0868082D-C361-9A2F-4F06-2775DCAC2F8F}"/>
    <pc:docChg chg="modSld">
      <pc:chgData name="Bush, Melanie E" userId="S::melanie.bush@dhhs.nc.gov::b47a0c96-d1fe-41f5-a768-549375b87e12" providerId="AD" clId="Web-{0868082D-C361-9A2F-4F06-2775DCAC2F8F}" dt="2024-06-06T19:56:15.753" v="42"/>
      <pc:docMkLst>
        <pc:docMk/>
      </pc:docMkLst>
      <pc:sldChg chg="modSp modCm">
        <pc:chgData name="Bush, Melanie E" userId="S::melanie.bush@dhhs.nc.gov::b47a0c96-d1fe-41f5-a768-549375b87e12" providerId="AD" clId="Web-{0868082D-C361-9A2F-4F06-2775DCAC2F8F}" dt="2024-06-06T19:56:15.753" v="42"/>
        <pc:sldMkLst>
          <pc:docMk/>
          <pc:sldMk cId="2786167085" sldId="2147478936"/>
        </pc:sldMkLst>
        <pc:spChg chg="mod">
          <ac:chgData name="Bush, Melanie E" userId="S::melanie.bush@dhhs.nc.gov::b47a0c96-d1fe-41f5-a768-549375b87e12" providerId="AD" clId="Web-{0868082D-C361-9A2F-4F06-2775DCAC2F8F}" dt="2024-06-06T19:55:49.456" v="41" actId="20577"/>
          <ac:spMkLst>
            <pc:docMk/>
            <pc:sldMk cId="2786167085" sldId="2147478936"/>
            <ac:spMk id="7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ush, Melanie E" userId="S::melanie.bush@dhhs.nc.gov::b47a0c96-d1fe-41f5-a768-549375b87e12" providerId="AD" clId="Web-{0868082D-C361-9A2F-4F06-2775DCAC2F8F}" dt="2024-06-06T19:55:49.456" v="41" actId="20577"/>
              <pc2:cmMkLst xmlns:pc2="http://schemas.microsoft.com/office/powerpoint/2019/9/main/command">
                <pc:docMk/>
                <pc:sldMk cId="2786167085" sldId="2147478936"/>
                <pc2:cmMk id="{4460E51E-DEFE-4B67-B004-7F7C3750FE3F}"/>
              </pc2:cmMkLst>
            </pc226:cmChg>
            <pc226:cmChg xmlns:pc226="http://schemas.microsoft.com/office/powerpoint/2022/06/main/command" chg="">
              <pc226:chgData name="Bush, Melanie E" userId="S::melanie.bush@dhhs.nc.gov::b47a0c96-d1fe-41f5-a768-549375b87e12" providerId="AD" clId="Web-{0868082D-C361-9A2F-4F06-2775DCAC2F8F}" dt="2024-06-06T19:56:15.753" v="42"/>
              <pc2:cmMkLst xmlns:pc2="http://schemas.microsoft.com/office/powerpoint/2019/9/main/command">
                <pc:docMk/>
                <pc:sldMk cId="2786167085" sldId="2147478936"/>
                <pc2:cmMk id="{3F080F58-3A35-47A8-A4AB-F170B91CA6D3}"/>
              </pc2:cmMkLst>
              <pc226:cmRplyChg chg="add">
                <pc226:chgData name="Bush, Melanie E" userId="S::melanie.bush@dhhs.nc.gov::b47a0c96-d1fe-41f5-a768-549375b87e12" providerId="AD" clId="Web-{0868082D-C361-9A2F-4F06-2775DCAC2F8F}" dt="2024-06-06T19:56:15.753" v="42"/>
                <pc2:cmRplyMkLst xmlns:pc2="http://schemas.microsoft.com/office/powerpoint/2019/9/main/command">
                  <pc:docMk/>
                  <pc:sldMk cId="2786167085" sldId="2147478936"/>
                  <pc2:cmMk id="{3F080F58-3A35-47A8-A4AB-F170B91CA6D3}"/>
                  <pc2:cmRplyMk id="{1C7DF8CE-349B-407D-8491-8E926ED2354D}"/>
                </pc2:cmRplyMkLst>
              </pc226:cmRplyChg>
            </pc226:cmChg>
            <pc226:cmChg xmlns:pc226="http://schemas.microsoft.com/office/powerpoint/2022/06/main/command" chg="mod">
              <pc226:chgData name="Bush, Melanie E" userId="S::melanie.bush@dhhs.nc.gov::b47a0c96-d1fe-41f5-a768-549375b87e12" providerId="AD" clId="Web-{0868082D-C361-9A2F-4F06-2775DCAC2F8F}" dt="2024-06-06T19:55:49.456" v="41" actId="20577"/>
              <pc2:cmMkLst xmlns:pc2="http://schemas.microsoft.com/office/powerpoint/2019/9/main/command">
                <pc:docMk/>
                <pc:sldMk cId="2786167085" sldId="2147478936"/>
                <pc2:cmMk id="{3C40D3CA-BCC2-42FC-A33D-AD2C17B194C1}"/>
              </pc2:cmMkLst>
            </pc226:cmChg>
          </p:ext>
        </pc:extLst>
      </pc:sldChg>
    </pc:docChg>
  </pc:docChgLst>
  <pc:docChgLst>
    <pc:chgData name="Bush, Melanie E" userId="b47a0c96-d1fe-41f5-a768-549375b87e12" providerId="ADAL" clId="{7895D85D-31EF-4BE8-884B-4853122BE487}"/>
    <pc:docChg chg="undo custSel modSld">
      <pc:chgData name="Bush, Melanie E" userId="b47a0c96-d1fe-41f5-a768-549375b87e12" providerId="ADAL" clId="{7895D85D-31EF-4BE8-884B-4853122BE487}" dt="2024-06-06T18:44:27.601" v="170" actId="20577"/>
      <pc:docMkLst>
        <pc:docMk/>
      </pc:docMkLst>
      <pc:sldChg chg="modSp mod addCm modCm">
        <pc:chgData name="Bush, Melanie E" userId="b47a0c96-d1fe-41f5-a768-549375b87e12" providerId="ADAL" clId="{7895D85D-31EF-4BE8-884B-4853122BE487}" dt="2024-06-06T16:54:23.924" v="36" actId="20577"/>
        <pc:sldMkLst>
          <pc:docMk/>
          <pc:sldMk cId="0" sldId="256"/>
        </pc:sldMkLst>
        <pc:spChg chg="mod">
          <ac:chgData name="Bush, Melanie E" userId="b47a0c96-d1fe-41f5-a768-549375b87e12" providerId="ADAL" clId="{7895D85D-31EF-4BE8-884B-4853122BE487}" dt="2024-06-06T16:54:23.924" v="36" actId="20577"/>
          <ac:spMkLst>
            <pc:docMk/>
            <pc:sldMk cId="0" sldId="256"/>
            <ac:spMk id="12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ush, Melanie E" userId="b47a0c96-d1fe-41f5-a768-549375b87e12" providerId="ADAL" clId="{7895D85D-31EF-4BE8-884B-4853122BE487}" dt="2024-06-06T16:53:16.461" v="11" actId="20577"/>
              <pc2:cmMkLst xmlns:pc2="http://schemas.microsoft.com/office/powerpoint/2019/9/main/command">
                <pc:docMk/>
                <pc:sldMk cId="0" sldId="256"/>
                <pc2:cmMk id="{A6D27468-979B-477D-94B7-B206D49A39F0}"/>
              </pc2:cmMkLst>
            </pc226:cmChg>
            <pc226:cmChg xmlns:pc226="http://schemas.microsoft.com/office/powerpoint/2022/06/main/command" chg="mod">
              <pc226:chgData name="Bush, Melanie E" userId="b47a0c96-d1fe-41f5-a768-549375b87e12" providerId="ADAL" clId="{7895D85D-31EF-4BE8-884B-4853122BE487}" dt="2024-06-06T16:53:16.461" v="11" actId="20577"/>
              <pc2:cmMkLst xmlns:pc2="http://schemas.microsoft.com/office/powerpoint/2019/9/main/command">
                <pc:docMk/>
                <pc:sldMk cId="0" sldId="256"/>
                <pc2:cmMk id="{89873176-EAE9-414E-A3D8-1B0B6C20F02C}"/>
              </pc2:cmMkLst>
            </pc226:cmChg>
            <pc226:cmChg xmlns:pc226="http://schemas.microsoft.com/office/powerpoint/2022/06/main/command" chg="add">
              <pc226:chgData name="Bush, Melanie E" userId="b47a0c96-d1fe-41f5-a768-549375b87e12" providerId="ADAL" clId="{7895D85D-31EF-4BE8-884B-4853122BE487}" dt="2024-06-06T16:54:05.661" v="25"/>
              <pc2:cmMkLst xmlns:pc2="http://schemas.microsoft.com/office/powerpoint/2019/9/main/command">
                <pc:docMk/>
                <pc:sldMk cId="0" sldId="256"/>
                <pc2:cmMk id="{D3B58C7D-9229-43C5-B789-208012FFDBDB}"/>
              </pc2:cmMkLst>
            </pc226:cmChg>
            <pc226:cmChg xmlns:pc226="http://schemas.microsoft.com/office/powerpoint/2022/06/main/command" chg="mod">
              <pc226:chgData name="Bush, Melanie E" userId="b47a0c96-d1fe-41f5-a768-549375b87e12" providerId="ADAL" clId="{7895D85D-31EF-4BE8-884B-4853122BE487}" dt="2024-06-06T16:53:16.461" v="11" actId="20577"/>
              <pc2:cmMkLst xmlns:pc2="http://schemas.microsoft.com/office/powerpoint/2019/9/main/command">
                <pc:docMk/>
                <pc:sldMk cId="0" sldId="256"/>
                <pc2:cmMk id="{2EC0817E-CD49-4A9B-96D2-294A49A89121}"/>
              </pc2:cmMkLst>
            </pc226:cmChg>
          </p:ext>
        </pc:extLst>
      </pc:sldChg>
      <pc:sldChg chg="modSp mod addCm delCm">
        <pc:chgData name="Bush, Melanie E" userId="b47a0c96-d1fe-41f5-a768-549375b87e12" providerId="ADAL" clId="{7895D85D-31EF-4BE8-884B-4853122BE487}" dt="2024-06-06T18:43:40.029" v="141"/>
        <pc:sldMkLst>
          <pc:docMk/>
          <pc:sldMk cId="4248070286" sldId="2147478881"/>
        </pc:sldMkLst>
        <pc:spChg chg="mod">
          <ac:chgData name="Bush, Melanie E" userId="b47a0c96-d1fe-41f5-a768-549375b87e12" providerId="ADAL" clId="{7895D85D-31EF-4BE8-884B-4853122BE487}" dt="2024-06-06T18:42:45.856" v="135" actId="1076"/>
          <ac:spMkLst>
            <pc:docMk/>
            <pc:sldMk cId="4248070286" sldId="2147478881"/>
            <ac:spMk id="14" creationId="{D94D4E71-291C-27E6-CAA3-C55B6413A1B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Bush, Melanie E" userId="b47a0c96-d1fe-41f5-a768-549375b87e12" providerId="ADAL" clId="{7895D85D-31EF-4BE8-884B-4853122BE487}" dt="2024-06-06T18:43:40.029" v="141"/>
              <pc2:cmMkLst xmlns:pc2="http://schemas.microsoft.com/office/powerpoint/2019/9/main/command">
                <pc:docMk/>
                <pc:sldMk cId="4248070286" sldId="2147478881"/>
                <pc2:cmMk id="{B64ACA03-1597-462A-B1CE-29F5E1F53D7F}"/>
              </pc2:cmMkLst>
            </pc226:cmChg>
            <pc226:cmChg xmlns:pc226="http://schemas.microsoft.com/office/powerpoint/2022/06/main/command" chg="add del">
              <pc226:chgData name="Bush, Melanie E" userId="b47a0c96-d1fe-41f5-a768-549375b87e12" providerId="ADAL" clId="{7895D85D-31EF-4BE8-884B-4853122BE487}" dt="2024-06-06T18:43:37.450" v="140"/>
              <pc2:cmMkLst xmlns:pc2="http://schemas.microsoft.com/office/powerpoint/2019/9/main/command">
                <pc:docMk/>
                <pc:sldMk cId="4248070286" sldId="2147478881"/>
                <pc2:cmMk id="{30386B29-2441-4657-910D-B5CC6CA6A081}"/>
              </pc2:cmMkLst>
            </pc226:cmChg>
            <pc226:cmChg xmlns:pc226="http://schemas.microsoft.com/office/powerpoint/2022/06/main/command" chg="add del">
              <pc226:chgData name="Bush, Melanie E" userId="b47a0c96-d1fe-41f5-a768-549375b87e12" providerId="ADAL" clId="{7895D85D-31EF-4BE8-884B-4853122BE487}" dt="2024-06-06T18:43:35.596" v="139"/>
              <pc2:cmMkLst xmlns:pc2="http://schemas.microsoft.com/office/powerpoint/2019/9/main/command">
                <pc:docMk/>
                <pc:sldMk cId="4248070286" sldId="2147478881"/>
                <pc2:cmMk id="{7B212976-F1B8-4362-B57F-DB7313CAF45D}"/>
              </pc2:cmMkLst>
            </pc226:cmChg>
            <pc226:cmChg xmlns:pc226="http://schemas.microsoft.com/office/powerpoint/2022/06/main/command" chg="add del">
              <pc226:chgData name="Bush, Melanie E" userId="b47a0c96-d1fe-41f5-a768-549375b87e12" providerId="ADAL" clId="{7895D85D-31EF-4BE8-884B-4853122BE487}" dt="2024-06-06T18:43:33.686" v="138"/>
              <pc2:cmMkLst xmlns:pc2="http://schemas.microsoft.com/office/powerpoint/2019/9/main/command">
                <pc:docMk/>
                <pc:sldMk cId="4248070286" sldId="2147478881"/>
                <pc2:cmMk id="{D4BAA3D6-71AD-4325-B882-AF38AEED8C3D}"/>
              </pc2:cmMkLst>
            </pc226:cmChg>
          </p:ext>
        </pc:extLst>
      </pc:sldChg>
      <pc:sldChg chg="addCm modCm">
        <pc:chgData name="Bush, Melanie E" userId="b47a0c96-d1fe-41f5-a768-549375b87e12" providerId="ADAL" clId="{7895D85D-31EF-4BE8-884B-4853122BE487}" dt="2024-06-06T16:58:02.487" v="38"/>
        <pc:sldMkLst>
          <pc:docMk/>
          <pc:sldMk cId="0" sldId="214747892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Bush, Melanie E" userId="b47a0c96-d1fe-41f5-a768-549375b87e12" providerId="ADAL" clId="{7895D85D-31EF-4BE8-884B-4853122BE487}" dt="2024-06-06T16:58:02.487" v="38"/>
              <pc2:cmMkLst xmlns:pc2="http://schemas.microsoft.com/office/powerpoint/2019/9/main/command">
                <pc:docMk/>
                <pc:sldMk cId="0" sldId="2147478920"/>
                <pc2:cmMk id="{253F202E-09BD-44CD-BADC-DDF5A121179C}"/>
              </pc2:cmMkLst>
            </pc226:cmChg>
          </p:ext>
        </pc:extLst>
      </pc:sldChg>
      <pc:sldChg chg="addCm">
        <pc:chgData name="Bush, Melanie E" userId="b47a0c96-d1fe-41f5-a768-549375b87e12" providerId="ADAL" clId="{7895D85D-31EF-4BE8-884B-4853122BE487}" dt="2024-06-06T16:58:43.902" v="39"/>
        <pc:sldMkLst>
          <pc:docMk/>
          <pc:sldMk cId="0" sldId="214747892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Bush, Melanie E" userId="b47a0c96-d1fe-41f5-a768-549375b87e12" providerId="ADAL" clId="{7895D85D-31EF-4BE8-884B-4853122BE487}" dt="2024-06-06T16:58:43.902" v="39"/>
              <pc2:cmMkLst xmlns:pc2="http://schemas.microsoft.com/office/powerpoint/2019/9/main/command">
                <pc:docMk/>
                <pc:sldMk cId="0" sldId="2147478923"/>
                <pc2:cmMk id="{3F934CF0-4F55-48DF-87EE-302CE75EE7A9}"/>
              </pc2:cmMkLst>
            </pc226:cmChg>
          </p:ext>
        </pc:extLst>
      </pc:sldChg>
      <pc:sldChg chg="modSp mod addCm">
        <pc:chgData name="Bush, Melanie E" userId="b47a0c96-d1fe-41f5-a768-549375b87e12" providerId="ADAL" clId="{7895D85D-31EF-4BE8-884B-4853122BE487}" dt="2024-06-06T16:59:42.853" v="41" actId="20577"/>
        <pc:sldMkLst>
          <pc:docMk/>
          <pc:sldMk cId="3915141931" sldId="2147478926"/>
        </pc:sldMkLst>
        <pc:spChg chg="mod">
          <ac:chgData name="Bush, Melanie E" userId="b47a0c96-d1fe-41f5-a768-549375b87e12" providerId="ADAL" clId="{7895D85D-31EF-4BE8-884B-4853122BE487}" dt="2024-06-06T16:59:42.853" v="41" actId="20577"/>
          <ac:spMkLst>
            <pc:docMk/>
            <pc:sldMk cId="3915141931" sldId="2147478926"/>
            <ac:spMk id="20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Bush, Melanie E" userId="b47a0c96-d1fe-41f5-a768-549375b87e12" providerId="ADAL" clId="{7895D85D-31EF-4BE8-884B-4853122BE487}" dt="2024-06-06T16:59:32.749" v="40"/>
              <pc2:cmMkLst xmlns:pc2="http://schemas.microsoft.com/office/powerpoint/2019/9/main/command">
                <pc:docMk/>
                <pc:sldMk cId="3915141931" sldId="2147478926"/>
                <pc2:cmMk id="{67038A2D-1482-443D-B82E-9E31A2793592}"/>
              </pc2:cmMkLst>
            </pc226:cmChg>
          </p:ext>
        </pc:extLst>
      </pc:sldChg>
      <pc:sldChg chg="modSp mod addCm modCm">
        <pc:chgData name="Bush, Melanie E" userId="b47a0c96-d1fe-41f5-a768-549375b87e12" providerId="ADAL" clId="{7895D85D-31EF-4BE8-884B-4853122BE487}" dt="2024-06-06T18:40:19.763" v="123"/>
        <pc:sldMkLst>
          <pc:docMk/>
          <pc:sldMk cId="0" sldId="2147478928"/>
        </pc:sldMkLst>
        <pc:spChg chg="mod">
          <ac:chgData name="Bush, Melanie E" userId="b47a0c96-d1fe-41f5-a768-549375b87e12" providerId="ADAL" clId="{7895D85D-31EF-4BE8-884B-4853122BE487}" dt="2024-06-06T18:37:39.254" v="122" actId="20577"/>
          <ac:spMkLst>
            <pc:docMk/>
            <pc:sldMk cId="0" sldId="2147478928"/>
            <ac:spMk id="53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ush, Melanie E" userId="b47a0c96-d1fe-41f5-a768-549375b87e12" providerId="ADAL" clId="{7895D85D-31EF-4BE8-884B-4853122BE487}" dt="2024-06-06T18:37:39.254" v="122" actId="20577"/>
              <pc2:cmMkLst xmlns:pc2="http://schemas.microsoft.com/office/powerpoint/2019/9/main/command">
                <pc:docMk/>
                <pc:sldMk cId="0" sldId="2147478928"/>
                <pc2:cmMk id="{1A980368-5F07-49D3-8E69-162B35F09828}"/>
              </pc2:cmMkLst>
            </pc226:cmChg>
            <pc226:cmChg xmlns:pc226="http://schemas.microsoft.com/office/powerpoint/2022/06/main/command" chg="add">
              <pc226:chgData name="Bush, Melanie E" userId="b47a0c96-d1fe-41f5-a768-549375b87e12" providerId="ADAL" clId="{7895D85D-31EF-4BE8-884B-4853122BE487}" dt="2024-06-06T18:40:19.763" v="123"/>
              <pc2:cmMkLst xmlns:pc2="http://schemas.microsoft.com/office/powerpoint/2019/9/main/command">
                <pc:docMk/>
                <pc:sldMk cId="0" sldId="2147478928"/>
                <pc2:cmMk id="{0B3B427D-608B-482E-986F-9EABCBFA04C8}"/>
              </pc2:cmMkLst>
            </pc226:cmChg>
            <pc226:cmChg xmlns:pc226="http://schemas.microsoft.com/office/powerpoint/2022/06/main/command" chg="mod">
              <pc226:chgData name="Bush, Melanie E" userId="b47a0c96-d1fe-41f5-a768-549375b87e12" providerId="ADAL" clId="{7895D85D-31EF-4BE8-884B-4853122BE487}" dt="2024-06-06T18:37:39.254" v="122" actId="20577"/>
              <pc2:cmMkLst xmlns:pc2="http://schemas.microsoft.com/office/powerpoint/2019/9/main/command">
                <pc:docMk/>
                <pc:sldMk cId="0" sldId="2147478928"/>
                <pc2:cmMk id="{9F4BD4CC-9E4A-445F-B046-D2B9AC8AADA5}"/>
              </pc2:cmMkLst>
            </pc226:cmChg>
            <pc226:cmChg xmlns:pc226="http://schemas.microsoft.com/office/powerpoint/2022/06/main/command" chg="mod">
              <pc226:chgData name="Bush, Melanie E" userId="b47a0c96-d1fe-41f5-a768-549375b87e12" providerId="ADAL" clId="{7895D85D-31EF-4BE8-884B-4853122BE487}" dt="2024-06-06T18:37:39.254" v="122" actId="20577"/>
              <pc2:cmMkLst xmlns:pc2="http://schemas.microsoft.com/office/powerpoint/2019/9/main/command">
                <pc:docMk/>
                <pc:sldMk cId="0" sldId="2147478928"/>
                <pc2:cmMk id="{966C99D5-313D-47EB-884C-45052E5C277B}"/>
              </pc2:cmMkLst>
            </pc226:cmChg>
          </p:ext>
        </pc:extLst>
      </pc:sldChg>
      <pc:sldChg chg="modSp mod addCm">
        <pc:chgData name="Bush, Melanie E" userId="b47a0c96-d1fe-41f5-a768-549375b87e12" providerId="ADAL" clId="{7895D85D-31EF-4BE8-884B-4853122BE487}" dt="2024-06-06T18:37:30.494" v="121"/>
        <pc:sldMkLst>
          <pc:docMk/>
          <pc:sldMk cId="0" sldId="2147478929"/>
        </pc:sldMkLst>
        <pc:spChg chg="mod">
          <ac:chgData name="Bush, Melanie E" userId="b47a0c96-d1fe-41f5-a768-549375b87e12" providerId="ADAL" clId="{7895D85D-31EF-4BE8-884B-4853122BE487}" dt="2024-06-06T18:37:09.680" v="120" actId="20577"/>
          <ac:spMkLst>
            <pc:docMk/>
            <pc:sldMk cId="0" sldId="2147478929"/>
            <ac:spMk id="12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Bush, Melanie E" userId="b47a0c96-d1fe-41f5-a768-549375b87e12" providerId="ADAL" clId="{7895D85D-31EF-4BE8-884B-4853122BE487}" dt="2024-06-06T18:37:30.494" v="121"/>
              <pc2:cmMkLst xmlns:pc2="http://schemas.microsoft.com/office/powerpoint/2019/9/main/command">
                <pc:docMk/>
                <pc:sldMk cId="0" sldId="2147478929"/>
                <pc2:cmMk id="{4ED4DEDE-3352-4751-8CA8-089EC3A57592}"/>
              </pc2:cmMkLst>
            </pc226:cmChg>
          </p:ext>
        </pc:extLst>
      </pc:sldChg>
      <pc:sldChg chg="modSp mod addCm modCm">
        <pc:chgData name="Bush, Melanie E" userId="b47a0c96-d1fe-41f5-a768-549375b87e12" providerId="ADAL" clId="{7895D85D-31EF-4BE8-884B-4853122BE487}" dt="2024-06-06T17:57:32.905" v="117"/>
        <pc:sldMkLst>
          <pc:docMk/>
          <pc:sldMk cId="2786167085" sldId="2147478936"/>
        </pc:sldMkLst>
        <pc:spChg chg="mod">
          <ac:chgData name="Bush, Melanie E" userId="b47a0c96-d1fe-41f5-a768-549375b87e12" providerId="ADAL" clId="{7895D85D-31EF-4BE8-884B-4853122BE487}" dt="2024-06-06T17:03:38.043" v="115" actId="20577"/>
          <ac:spMkLst>
            <pc:docMk/>
            <pc:sldMk cId="2786167085" sldId="2147478936"/>
            <ac:spMk id="7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ush, Melanie E" userId="b47a0c96-d1fe-41f5-a768-549375b87e12" providerId="ADAL" clId="{7895D85D-31EF-4BE8-884B-4853122BE487}" dt="2024-06-06T17:03:38.043" v="115" actId="20577"/>
              <pc2:cmMkLst xmlns:pc2="http://schemas.microsoft.com/office/powerpoint/2019/9/main/command">
                <pc:docMk/>
                <pc:sldMk cId="2786167085" sldId="2147478936"/>
                <pc2:cmMk id="{4460E51E-DEFE-4B67-B004-7F7C3750FE3F}"/>
              </pc2:cmMkLst>
            </pc226:cmChg>
            <pc226:cmChg xmlns:pc226="http://schemas.microsoft.com/office/powerpoint/2022/06/main/command" chg="add mod">
              <pc226:chgData name="Bush, Melanie E" userId="b47a0c96-d1fe-41f5-a768-549375b87e12" providerId="ADAL" clId="{7895D85D-31EF-4BE8-884B-4853122BE487}" dt="2024-06-06T17:57:32.905" v="117"/>
              <pc2:cmMkLst xmlns:pc2="http://schemas.microsoft.com/office/powerpoint/2019/9/main/command">
                <pc:docMk/>
                <pc:sldMk cId="2786167085" sldId="2147478936"/>
                <pc2:cmMk id="{3F080F58-3A35-47A8-A4AB-F170B91CA6D3}"/>
              </pc2:cmMkLst>
            </pc226:cmChg>
            <pc226:cmChg xmlns:pc226="http://schemas.microsoft.com/office/powerpoint/2022/06/main/command" chg="mod">
              <pc226:chgData name="Bush, Melanie E" userId="b47a0c96-d1fe-41f5-a768-549375b87e12" providerId="ADAL" clId="{7895D85D-31EF-4BE8-884B-4853122BE487}" dt="2024-06-06T17:03:38.043" v="115" actId="20577"/>
              <pc2:cmMkLst xmlns:pc2="http://schemas.microsoft.com/office/powerpoint/2019/9/main/command">
                <pc:docMk/>
                <pc:sldMk cId="2786167085" sldId="2147478936"/>
                <pc2:cmMk id="{3C40D3CA-BCC2-42FC-A33D-AD2C17B194C1}"/>
              </pc2:cmMkLst>
            </pc226:cmChg>
          </p:ext>
        </pc:extLst>
      </pc:sldChg>
      <pc:sldChg chg="modSp mod modCm">
        <pc:chgData name="Bush, Melanie E" userId="b47a0c96-d1fe-41f5-a768-549375b87e12" providerId="ADAL" clId="{7895D85D-31EF-4BE8-884B-4853122BE487}" dt="2024-06-06T18:40:51.892" v="124" actId="20577"/>
        <pc:sldMkLst>
          <pc:docMk/>
          <pc:sldMk cId="2401745229" sldId="2147478939"/>
        </pc:sldMkLst>
        <pc:spChg chg="mod">
          <ac:chgData name="Bush, Melanie E" userId="b47a0c96-d1fe-41f5-a768-549375b87e12" providerId="ADAL" clId="{7895D85D-31EF-4BE8-884B-4853122BE487}" dt="2024-06-06T18:40:51.892" v="124" actId="20577"/>
          <ac:spMkLst>
            <pc:docMk/>
            <pc:sldMk cId="2401745229" sldId="2147478939"/>
            <ac:spMk id="18" creationId="{22D01C29-80F3-2345-2BFB-25308977638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ush, Melanie E" userId="b47a0c96-d1fe-41f5-a768-549375b87e12" providerId="ADAL" clId="{7895D85D-31EF-4BE8-884B-4853122BE487}" dt="2024-06-06T18:40:51.892" v="124" actId="20577"/>
              <pc2:cmMkLst xmlns:pc2="http://schemas.microsoft.com/office/powerpoint/2019/9/main/command">
                <pc:docMk/>
                <pc:sldMk cId="2401745229" sldId="2147478939"/>
                <pc2:cmMk id="{F3426787-7D0F-4184-80EA-E723F4327B88}"/>
              </pc2:cmMkLst>
            </pc226:cmChg>
            <pc226:cmChg xmlns:pc226="http://schemas.microsoft.com/office/powerpoint/2022/06/main/command" chg="mod">
              <pc226:chgData name="Bush, Melanie E" userId="b47a0c96-d1fe-41f5-a768-549375b87e12" providerId="ADAL" clId="{7895D85D-31EF-4BE8-884B-4853122BE487}" dt="2024-06-06T18:40:51.892" v="124" actId="20577"/>
              <pc2:cmMkLst xmlns:pc2="http://schemas.microsoft.com/office/powerpoint/2019/9/main/command">
                <pc:docMk/>
                <pc:sldMk cId="2401745229" sldId="2147478939"/>
                <pc2:cmMk id="{02B65C8C-3EE8-43E7-9A52-8C0B93FB6BB2}"/>
              </pc2:cmMkLst>
            </pc226:cmChg>
            <pc226:cmChg xmlns:pc226="http://schemas.microsoft.com/office/powerpoint/2022/06/main/command" chg="mod">
              <pc226:chgData name="Bush, Melanie E" userId="b47a0c96-d1fe-41f5-a768-549375b87e12" providerId="ADAL" clId="{7895D85D-31EF-4BE8-884B-4853122BE487}" dt="2024-06-06T18:40:51.892" v="124" actId="20577"/>
              <pc2:cmMkLst xmlns:pc2="http://schemas.microsoft.com/office/powerpoint/2019/9/main/command">
                <pc:docMk/>
                <pc:sldMk cId="2401745229" sldId="2147478939"/>
                <pc2:cmMk id="{127858CA-C61F-4EA3-9079-A2B4FD4F0BAE}"/>
              </pc2:cmMkLst>
            </pc226:cmChg>
            <pc226:cmChg xmlns:pc226="http://schemas.microsoft.com/office/powerpoint/2022/06/main/command" chg="mod">
              <pc226:chgData name="Bush, Melanie E" userId="b47a0c96-d1fe-41f5-a768-549375b87e12" providerId="ADAL" clId="{7895D85D-31EF-4BE8-884B-4853122BE487}" dt="2024-06-06T18:40:51.892" v="124" actId="20577"/>
              <pc2:cmMkLst xmlns:pc2="http://schemas.microsoft.com/office/powerpoint/2019/9/main/command">
                <pc:docMk/>
                <pc:sldMk cId="2401745229" sldId="2147478939"/>
                <pc2:cmMk id="{416CDFD6-38D2-496C-AA1D-B15EAE4BC3A3}"/>
              </pc2:cmMkLst>
            </pc226:cmChg>
            <pc226:cmChg xmlns:pc226="http://schemas.microsoft.com/office/powerpoint/2022/06/main/command" chg="mod">
              <pc226:chgData name="Bush, Melanie E" userId="b47a0c96-d1fe-41f5-a768-549375b87e12" providerId="ADAL" clId="{7895D85D-31EF-4BE8-884B-4853122BE487}" dt="2024-06-06T18:40:51.892" v="124" actId="20577"/>
              <pc2:cmMkLst xmlns:pc2="http://schemas.microsoft.com/office/powerpoint/2019/9/main/command">
                <pc:docMk/>
                <pc:sldMk cId="2401745229" sldId="2147478939"/>
                <pc2:cmMk id="{C39C4DE6-0687-40E5-BC2C-8175B9FD6A8F}"/>
              </pc2:cmMkLst>
            </pc226:cmChg>
          </p:ext>
        </pc:extLst>
      </pc:sldChg>
      <pc:sldChg chg="modSp mod modCm">
        <pc:chgData name="Bush, Melanie E" userId="b47a0c96-d1fe-41f5-a768-549375b87e12" providerId="ADAL" clId="{7895D85D-31EF-4BE8-884B-4853122BE487}" dt="2024-06-06T18:41:40.018" v="131" actId="20577"/>
        <pc:sldMkLst>
          <pc:docMk/>
          <pc:sldMk cId="3536237577" sldId="2147478940"/>
        </pc:sldMkLst>
        <pc:spChg chg="mod">
          <ac:chgData name="Bush, Melanie E" userId="b47a0c96-d1fe-41f5-a768-549375b87e12" providerId="ADAL" clId="{7895D85D-31EF-4BE8-884B-4853122BE487}" dt="2024-06-06T18:41:40.018" v="131" actId="20577"/>
          <ac:spMkLst>
            <pc:docMk/>
            <pc:sldMk cId="3536237577" sldId="2147478940"/>
            <ac:spMk id="43" creationId="{1EF8A68E-DB43-D854-FC24-68B1CEC1F03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ush, Melanie E" userId="b47a0c96-d1fe-41f5-a768-549375b87e12" providerId="ADAL" clId="{7895D85D-31EF-4BE8-884B-4853122BE487}" dt="2024-06-06T18:41:40.018" v="131" actId="20577"/>
              <pc2:cmMkLst xmlns:pc2="http://schemas.microsoft.com/office/powerpoint/2019/9/main/command">
                <pc:docMk/>
                <pc:sldMk cId="3536237577" sldId="2147478940"/>
                <pc2:cmMk id="{D167A0DC-013E-47DD-B347-E44DEF06E708}"/>
              </pc2:cmMkLst>
            </pc226:cmChg>
          </p:ext>
        </pc:extLst>
      </pc:sldChg>
      <pc:sldChg chg="addCm">
        <pc:chgData name="Bush, Melanie E" userId="b47a0c96-d1fe-41f5-a768-549375b87e12" providerId="ADAL" clId="{7895D85D-31EF-4BE8-884B-4853122BE487}" dt="2024-06-06T18:36:57.653" v="119"/>
        <pc:sldMkLst>
          <pc:docMk/>
          <pc:sldMk cId="2391752560" sldId="214747894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Bush, Melanie E" userId="b47a0c96-d1fe-41f5-a768-549375b87e12" providerId="ADAL" clId="{7895D85D-31EF-4BE8-884B-4853122BE487}" dt="2024-06-06T18:36:57.653" v="119"/>
              <pc2:cmMkLst xmlns:pc2="http://schemas.microsoft.com/office/powerpoint/2019/9/main/command">
                <pc:docMk/>
                <pc:sldMk cId="2391752560" sldId="2147478943"/>
                <pc2:cmMk id="{ABA37642-7C0A-416C-861C-C49BFC7DB8A6}"/>
              </pc2:cmMkLst>
            </pc226:cmChg>
            <pc226:cmChg xmlns:pc226="http://schemas.microsoft.com/office/powerpoint/2022/06/main/command" chg="add">
              <pc226:chgData name="Bush, Melanie E" userId="b47a0c96-d1fe-41f5-a768-549375b87e12" providerId="ADAL" clId="{7895D85D-31EF-4BE8-884B-4853122BE487}" dt="2024-06-06T18:36:41.849" v="118"/>
              <pc2:cmMkLst xmlns:pc2="http://schemas.microsoft.com/office/powerpoint/2019/9/main/command">
                <pc:docMk/>
                <pc:sldMk cId="2391752560" sldId="2147478943"/>
                <pc2:cmMk id="{5FC4B5FC-567A-45D7-97A9-4714185764E7}"/>
              </pc2:cmMkLst>
            </pc226:cmChg>
          </p:ext>
        </pc:extLst>
      </pc:sldChg>
      <pc:sldChg chg="modSp mod">
        <pc:chgData name="Bush, Melanie E" userId="b47a0c96-d1fe-41f5-a768-549375b87e12" providerId="ADAL" clId="{7895D85D-31EF-4BE8-884B-4853122BE487}" dt="2024-06-06T18:44:27.601" v="170" actId="20577"/>
        <pc:sldMkLst>
          <pc:docMk/>
          <pc:sldMk cId="3983646097" sldId="2147478944"/>
        </pc:sldMkLst>
        <pc:graphicFrameChg chg="modGraphic">
          <ac:chgData name="Bush, Melanie E" userId="b47a0c96-d1fe-41f5-a768-549375b87e12" providerId="ADAL" clId="{7895D85D-31EF-4BE8-884B-4853122BE487}" dt="2024-06-06T18:44:27.601" v="170" actId="20577"/>
          <ac:graphicFrameMkLst>
            <pc:docMk/>
            <pc:sldMk cId="3983646097" sldId="2147478944"/>
            <ac:graphicFrameMk id="5" creationId="{3D66B686-3594-0FD5-A4C4-DF1FF45A76EB}"/>
          </ac:graphicFrameMkLst>
        </pc:graphicFrameChg>
      </pc:sldChg>
    </pc:docChg>
  </pc:docChgLst>
  <pc:docChgLst>
    <pc:chgData name="christina.ngo.bui" userId="S::christina.ngo.bui_gmail.com#ext#@ncconnect.onmicrosoft.com::626deb5c-6642-45a9-ad52-0dde63f202a9" providerId="AD" clId="Web-{CFC04953-E391-E319-4016-2068D0FB6C04}"/>
    <pc:docChg chg="modSld">
      <pc:chgData name="christina.ngo.bui" userId="S::christina.ngo.bui_gmail.com#ext#@ncconnect.onmicrosoft.com::626deb5c-6642-45a9-ad52-0dde63f202a9" providerId="AD" clId="Web-{CFC04953-E391-E319-4016-2068D0FB6C04}" dt="2024-07-25T19:26:31.677" v="29" actId="20577"/>
      <pc:docMkLst>
        <pc:docMk/>
      </pc:docMkLst>
      <pc:sldChg chg="modSp">
        <pc:chgData name="christina.ngo.bui" userId="S::christina.ngo.bui_gmail.com#ext#@ncconnect.onmicrosoft.com::626deb5c-6642-45a9-ad52-0dde63f202a9" providerId="AD" clId="Web-{CFC04953-E391-E319-4016-2068D0FB6C04}" dt="2024-07-25T19:26:31.677" v="29" actId="20577"/>
        <pc:sldMkLst>
          <pc:docMk/>
          <pc:sldMk cId="226602334" sldId="2147478949"/>
        </pc:sldMkLst>
        <pc:spChg chg="mod">
          <ac:chgData name="christina.ngo.bui" userId="S::christina.ngo.bui_gmail.com#ext#@ncconnect.onmicrosoft.com::626deb5c-6642-45a9-ad52-0dde63f202a9" providerId="AD" clId="Web-{CFC04953-E391-E319-4016-2068D0FB6C04}" dt="2024-07-25T19:26:31.677" v="29" actId="20577"/>
          <ac:spMkLst>
            <pc:docMk/>
            <pc:sldMk cId="226602334" sldId="2147478949"/>
            <ac:spMk id="18" creationId="{22D01C29-80F3-2345-2BFB-253089776385}"/>
          </ac:spMkLst>
        </pc:spChg>
      </pc:sldChg>
      <pc:sldChg chg="modSp">
        <pc:chgData name="christina.ngo.bui" userId="S::christina.ngo.bui_gmail.com#ext#@ncconnect.onmicrosoft.com::626deb5c-6642-45a9-ad52-0dde63f202a9" providerId="AD" clId="Web-{CFC04953-E391-E319-4016-2068D0FB6C04}" dt="2024-07-25T19:23:33.191" v="0" actId="20577"/>
        <pc:sldMkLst>
          <pc:docMk/>
          <pc:sldMk cId="3605026460" sldId="2147478954"/>
        </pc:sldMkLst>
        <pc:spChg chg="mod">
          <ac:chgData name="christina.ngo.bui" userId="S::christina.ngo.bui_gmail.com#ext#@ncconnect.onmicrosoft.com::626deb5c-6642-45a9-ad52-0dde63f202a9" providerId="AD" clId="Web-{CFC04953-E391-E319-4016-2068D0FB6C04}" dt="2024-07-25T19:23:33.191" v="0" actId="20577"/>
          <ac:spMkLst>
            <pc:docMk/>
            <pc:sldMk cId="3605026460" sldId="2147478954"/>
            <ac:spMk id="12" creationId="{00000000-0000-0000-0000-000000000000}"/>
          </ac:spMkLst>
        </pc:spChg>
      </pc:sldChg>
    </pc:docChg>
  </pc:docChgLst>
  <pc:docChgLst>
    <pc:chgData name="Rebecca Diaz-Castrejon" userId="S::rebecca_neimandcollaborative.com#ext#@ncconnect.onmicrosoft.com::2e9df2d5-df92-4e5c-ad51-805d35800e25" providerId="AD" clId="Web-{2C700D02-1A22-7EB8-4232-4DC27C0D83ED}"/>
    <pc:docChg chg="modSld">
      <pc:chgData name="Rebecca Diaz-Castrejon" userId="S::rebecca_neimandcollaborative.com#ext#@ncconnect.onmicrosoft.com::2e9df2d5-df92-4e5c-ad51-805d35800e25" providerId="AD" clId="Web-{2C700D02-1A22-7EB8-4232-4DC27C0D83ED}" dt="2024-06-06T16:38:50.647" v="18"/>
      <pc:docMkLst>
        <pc:docMk/>
      </pc:docMkLst>
      <pc:sldChg chg="modSp">
        <pc:chgData name="Rebecca Diaz-Castrejon" userId="S::rebecca_neimandcollaborative.com#ext#@ncconnect.onmicrosoft.com::2e9df2d5-df92-4e5c-ad51-805d35800e25" providerId="AD" clId="Web-{2C700D02-1A22-7EB8-4232-4DC27C0D83ED}" dt="2024-06-06T16:38:50.647" v="18"/>
        <pc:sldMkLst>
          <pc:docMk/>
          <pc:sldMk cId="3983646097" sldId="2147478944"/>
        </pc:sldMkLst>
        <pc:graphicFrameChg chg="mod modGraphic">
          <ac:chgData name="Rebecca Diaz-Castrejon" userId="S::rebecca_neimandcollaborative.com#ext#@ncconnect.onmicrosoft.com::2e9df2d5-df92-4e5c-ad51-805d35800e25" providerId="AD" clId="Web-{2C700D02-1A22-7EB8-4232-4DC27C0D83ED}" dt="2024-06-06T16:38:50.647" v="18"/>
          <ac:graphicFrameMkLst>
            <pc:docMk/>
            <pc:sldMk cId="3983646097" sldId="2147478944"/>
            <ac:graphicFrameMk id="5" creationId="{3D66B686-3594-0FD5-A4C4-DF1FF45A76EB}"/>
          </ac:graphicFrameMkLst>
        </pc:graphicFrameChg>
      </pc:sldChg>
    </pc:docChg>
  </pc:docChgLst>
  <pc:docChgLst>
    <pc:chgData name="christina.ngo.bui" userId="S::christina.ngo.bui_gmail.com#ext#@ncconnect.onmicrosoft.com::626deb5c-6642-45a9-ad52-0dde63f202a9" providerId="AD" clId="Web-{E3B52FA4-EC04-8EA2-69A6-8ED4C17BE607}"/>
    <pc:docChg chg="">
      <pc:chgData name="christina.ngo.bui" userId="S::christina.ngo.bui_gmail.com#ext#@ncconnect.onmicrosoft.com::626deb5c-6642-45a9-ad52-0dde63f202a9" providerId="AD" clId="Web-{E3B52FA4-EC04-8EA2-69A6-8ED4C17BE607}" dt="2024-08-07T17:57:40.010" v="2"/>
      <pc:docMkLst>
        <pc:docMk/>
      </pc:docMkLst>
      <pc:sldChg chg="delCm">
        <pc:chgData name="christina.ngo.bui" userId="S::christina.ngo.bui_gmail.com#ext#@ncconnect.onmicrosoft.com::626deb5c-6642-45a9-ad52-0dde63f202a9" providerId="AD" clId="Web-{E3B52FA4-EC04-8EA2-69A6-8ED4C17BE607}" dt="2024-08-07T17:57:40.010" v="2"/>
        <pc:sldMkLst>
          <pc:docMk/>
          <pc:sldMk cId="1726621376" sldId="214747897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christina.ngo.bui" userId="S::christina.ngo.bui_gmail.com#ext#@ncconnect.onmicrosoft.com::626deb5c-6642-45a9-ad52-0dde63f202a9" providerId="AD" clId="Web-{E3B52FA4-EC04-8EA2-69A6-8ED4C17BE607}" dt="2024-08-07T17:57:40.010" v="2"/>
              <pc2:cmMkLst xmlns:pc2="http://schemas.microsoft.com/office/powerpoint/2019/9/main/command">
                <pc:docMk/>
                <pc:sldMk cId="1726621376" sldId="2147478979"/>
                <pc2:cmMk id="{8F74F42E-A3DD-4DA8-A581-64C1014975F9}"/>
              </pc2:cmMkLst>
            </pc226:cmChg>
            <pc226:cmChg xmlns:pc226="http://schemas.microsoft.com/office/powerpoint/2022/06/main/command" chg="del">
              <pc226:chgData name="christina.ngo.bui" userId="S::christina.ngo.bui_gmail.com#ext#@ncconnect.onmicrosoft.com::626deb5c-6642-45a9-ad52-0dde63f202a9" providerId="AD" clId="Web-{E3B52FA4-EC04-8EA2-69A6-8ED4C17BE607}" dt="2024-08-07T17:57:39.166" v="1"/>
              <pc2:cmMkLst xmlns:pc2="http://schemas.microsoft.com/office/powerpoint/2019/9/main/command">
                <pc:docMk/>
                <pc:sldMk cId="1726621376" sldId="2147478979"/>
                <pc2:cmMk id="{4C72357D-8FAF-4ABA-A83A-0481BE6F5D31}"/>
              </pc2:cmMkLst>
            </pc226:cmChg>
            <pc226:cmChg xmlns:pc226="http://schemas.microsoft.com/office/powerpoint/2022/06/main/command" chg="del">
              <pc226:chgData name="christina.ngo.bui" userId="S::christina.ngo.bui_gmail.com#ext#@ncconnect.onmicrosoft.com::626deb5c-6642-45a9-ad52-0dde63f202a9" providerId="AD" clId="Web-{E3B52FA4-EC04-8EA2-69A6-8ED4C17BE607}" dt="2024-08-07T17:57:32.322" v="0"/>
              <pc2:cmMkLst xmlns:pc2="http://schemas.microsoft.com/office/powerpoint/2019/9/main/command">
                <pc:docMk/>
                <pc:sldMk cId="1726621376" sldId="2147478979"/>
                <pc2:cmMk id="{1232A1EF-912C-4A2E-B2C1-3A5FA299E1B0}"/>
              </pc2:cmMkLst>
            </pc226:cmChg>
          </p:ext>
        </pc:extLst>
      </pc:sldChg>
    </pc:docChg>
  </pc:docChgLst>
  <pc:docChgLst>
    <pc:chgData name="Rebecca Diaz-Castrejon" userId="S::rebecca_neimandcollaborative.com#ext#@ncconnect.onmicrosoft.com::2e9df2d5-df92-4e5c-ad51-805d35800e25" providerId="AD" clId="Web-{0AB55B9C-A4BD-9396-F15E-03D52043B4DC}"/>
    <pc:docChg chg="addSld delSld modSld">
      <pc:chgData name="Rebecca Diaz-Castrejon" userId="S::rebecca_neimandcollaborative.com#ext#@ncconnect.onmicrosoft.com::2e9df2d5-df92-4e5c-ad51-805d35800e25" providerId="AD" clId="Web-{0AB55B9C-A4BD-9396-F15E-03D52043B4DC}" dt="2024-06-11T18:56:45.780" v="124"/>
      <pc:docMkLst>
        <pc:docMk/>
      </pc:docMkLst>
      <pc:sldChg chg="modSp del delCm">
        <pc:chgData name="Rebecca Diaz-Castrejon" userId="S::rebecca_neimandcollaborative.com#ext#@ncconnect.onmicrosoft.com::2e9df2d5-df92-4e5c-ad51-805d35800e25" providerId="AD" clId="Web-{0AB55B9C-A4BD-9396-F15E-03D52043B4DC}" dt="2024-06-11T18:56:04.451" v="118"/>
        <pc:sldMkLst>
          <pc:docMk/>
          <pc:sldMk cId="0" sldId="256"/>
        </pc:sldMkLst>
        <pc:spChg chg="mod">
          <ac:chgData name="Rebecca Diaz-Castrejon" userId="S::rebecca_neimandcollaborative.com#ext#@ncconnect.onmicrosoft.com::2e9df2d5-df92-4e5c-ad51-805d35800e25" providerId="AD" clId="Web-{0AB55B9C-A4BD-9396-F15E-03D52043B4DC}" dt="2024-06-11T18:08:22.549" v="44" actId="20577"/>
          <ac:spMkLst>
            <pc:docMk/>
            <pc:sldMk cId="0" sldId="256"/>
            <ac:spMk id="1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AB55B9C-A4BD-9396-F15E-03D52043B4DC}" dt="2024-06-11T18:08:22.581" v="45" actId="20577"/>
          <ac:spMkLst>
            <pc:docMk/>
            <pc:sldMk cId="0" sldId="256"/>
            <ac:spMk id="17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2:34.528" v="51"/>
              <pc2:cmMkLst xmlns:pc2="http://schemas.microsoft.com/office/powerpoint/2019/9/main/command">
                <pc:docMk/>
                <pc:sldMk cId="0" sldId="256"/>
                <pc2:cmMk id="{A6D27468-979B-477D-94B7-B206D49A39F0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2:33.997" v="48"/>
              <pc2:cmMkLst xmlns:pc2="http://schemas.microsoft.com/office/powerpoint/2019/9/main/command">
                <pc:docMk/>
                <pc:sldMk cId="0" sldId="256"/>
                <pc2:cmMk id="{89873176-EAE9-414E-A3D8-1B0B6C20F02C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2:34.325" v="49"/>
              <pc2:cmMkLst xmlns:pc2="http://schemas.microsoft.com/office/powerpoint/2019/9/main/command">
                <pc:docMk/>
                <pc:sldMk cId="0" sldId="256"/>
                <pc2:cmMk id="{D3B58C7D-9229-43C5-B789-208012FFDBDB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2:34.950" v="52"/>
              <pc2:cmMkLst xmlns:pc2="http://schemas.microsoft.com/office/powerpoint/2019/9/main/command">
                <pc:docMk/>
                <pc:sldMk cId="0" sldId="256"/>
                <pc2:cmMk id="{2EC0817E-CD49-4A9B-96D2-294A49A89121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2:34.403" v="50"/>
              <pc2:cmMkLst xmlns:pc2="http://schemas.microsoft.com/office/powerpoint/2019/9/main/command">
                <pc:docMk/>
                <pc:sldMk cId="0" sldId="256"/>
                <pc2:cmMk id="{8E49B4ED-A86E-4F6F-8F3E-8A54248A6D50}"/>
              </pc2:cmMkLst>
            </pc226:cmChg>
          </p:ext>
        </pc:extLst>
      </pc:sldChg>
      <pc:sldChg chg="modSp">
        <pc:chgData name="Rebecca Diaz-Castrejon" userId="S::rebecca_neimandcollaborative.com#ext#@ncconnect.onmicrosoft.com::2e9df2d5-df92-4e5c-ad51-805d35800e25" providerId="AD" clId="Web-{0AB55B9C-A4BD-9396-F15E-03D52043B4DC}" dt="2024-06-11T17:59:54.155" v="11"/>
        <pc:sldMkLst>
          <pc:docMk/>
          <pc:sldMk cId="0" sldId="257"/>
        </pc:sldMkLst>
        <pc:spChg chg="mod">
          <ac:chgData name="Rebecca Diaz-Castrejon" userId="S::rebecca_neimandcollaborative.com#ext#@ncconnect.onmicrosoft.com::2e9df2d5-df92-4e5c-ad51-805d35800e25" providerId="AD" clId="Web-{0AB55B9C-A4BD-9396-F15E-03D52043B4DC}" dt="2024-06-11T17:59:54.155" v="11"/>
          <ac:spMkLst>
            <pc:docMk/>
            <pc:sldMk cId="0" sldId="257"/>
            <ac:spMk id="4" creationId="{DE3095AB-840F-A165-4BE1-289A063FD36E}"/>
          </ac:spMkLst>
        </pc:spChg>
      </pc:sldChg>
      <pc:sldChg chg="modSp delCm">
        <pc:chgData name="Rebecca Diaz-Castrejon" userId="S::rebecca_neimandcollaborative.com#ext#@ncconnect.onmicrosoft.com::2e9df2d5-df92-4e5c-ad51-805d35800e25" providerId="AD" clId="Web-{0AB55B9C-A4BD-9396-F15E-03D52043B4DC}" dt="2024-06-11T18:37:41.551" v="112" actId="20577"/>
        <pc:sldMkLst>
          <pc:docMk/>
          <pc:sldMk cId="1858875103" sldId="2147376844"/>
        </pc:sldMkLst>
        <pc:spChg chg="mod">
          <ac:chgData name="Rebecca Diaz-Castrejon" userId="S::rebecca_neimandcollaborative.com#ext#@ncconnect.onmicrosoft.com::2e9df2d5-df92-4e5c-ad51-805d35800e25" providerId="AD" clId="Web-{0AB55B9C-A4BD-9396-F15E-03D52043B4DC}" dt="2024-06-11T18:37:41.551" v="112" actId="20577"/>
          <ac:spMkLst>
            <pc:docMk/>
            <pc:sldMk cId="1858875103" sldId="2147376844"/>
            <ac:spMk id="2" creationId="{9E334EAC-7F36-066A-9499-66CC5C345837}"/>
          </ac:spMkLst>
        </pc:spChg>
        <pc:spChg chg="mod">
          <ac:chgData name="Rebecca Diaz-Castrejon" userId="S::rebecca_neimandcollaborative.com#ext#@ncconnect.onmicrosoft.com::2e9df2d5-df92-4e5c-ad51-805d35800e25" providerId="AD" clId="Web-{0AB55B9C-A4BD-9396-F15E-03D52043B4DC}" dt="2024-06-11T18:01:58.265" v="37"/>
          <ac:spMkLst>
            <pc:docMk/>
            <pc:sldMk cId="1858875103" sldId="2147376844"/>
            <ac:spMk id="8" creationId="{1ABD3AD9-599A-457B-55FF-9C63B9968467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7:37.379" v="111"/>
              <pc2:cmMkLst xmlns:pc2="http://schemas.microsoft.com/office/powerpoint/2019/9/main/command">
                <pc:docMk/>
                <pc:sldMk cId="1858875103" sldId="2147376844"/>
                <pc2:cmMk id="{0B08B527-9497-4634-AAF8-EAF117681467}"/>
              </pc2:cmMkLst>
            </pc226:cmChg>
          </p:ext>
        </pc:extLst>
      </pc:sldChg>
      <pc:sldChg chg="modSp">
        <pc:chgData name="Rebecca Diaz-Castrejon" userId="S::rebecca_neimandcollaborative.com#ext#@ncconnect.onmicrosoft.com::2e9df2d5-df92-4e5c-ad51-805d35800e25" providerId="AD" clId="Web-{0AB55B9C-A4BD-9396-F15E-03D52043B4DC}" dt="2024-06-11T18:08:17.643" v="43" actId="20577"/>
        <pc:sldMkLst>
          <pc:docMk/>
          <pc:sldMk cId="967207967" sldId="2147376879"/>
        </pc:sldMkLst>
        <pc:spChg chg="mod">
          <ac:chgData name="Rebecca Diaz-Castrejon" userId="S::rebecca_neimandcollaborative.com#ext#@ncconnect.onmicrosoft.com::2e9df2d5-df92-4e5c-ad51-805d35800e25" providerId="AD" clId="Web-{0AB55B9C-A4BD-9396-F15E-03D52043B4DC}" dt="2024-06-11T18:08:17.643" v="43" actId="20577"/>
          <ac:spMkLst>
            <pc:docMk/>
            <pc:sldMk cId="967207967" sldId="2147376879"/>
            <ac:spMk id="2" creationId="{81C2CF07-59D9-AC3B-BA7B-B66000348317}"/>
          </ac:spMkLst>
        </pc:spChg>
        <pc:spChg chg="mod">
          <ac:chgData name="Rebecca Diaz-Castrejon" userId="S::rebecca_neimandcollaborative.com#ext#@ncconnect.onmicrosoft.com::2e9df2d5-df92-4e5c-ad51-805d35800e25" providerId="AD" clId="Web-{0AB55B9C-A4BD-9396-F15E-03D52043B4DC}" dt="2024-06-11T18:08:13.362" v="41" actId="20577"/>
          <ac:spMkLst>
            <pc:docMk/>
            <pc:sldMk cId="967207967" sldId="2147376879"/>
            <ac:spMk id="8" creationId="{7E1CDF66-1C51-2103-5BDC-3E4A20AFA9B1}"/>
          </ac:spMkLst>
        </pc:spChg>
      </pc:sldChg>
      <pc:sldChg chg="delSp delCm">
        <pc:chgData name="Rebecca Diaz-Castrejon" userId="S::rebecca_neimandcollaborative.com#ext#@ncconnect.onmicrosoft.com::2e9df2d5-df92-4e5c-ad51-805d35800e25" providerId="AD" clId="Web-{0AB55B9C-A4BD-9396-F15E-03D52043B4DC}" dt="2024-06-11T18:33:30.389" v="64"/>
        <pc:sldMkLst>
          <pc:docMk/>
          <pc:sldMk cId="3838879139" sldId="2147478871"/>
        </pc:sldMkLst>
        <pc:spChg chg="del">
          <ac:chgData name="Rebecca Diaz-Castrejon" userId="S::rebecca_neimandcollaborative.com#ext#@ncconnect.onmicrosoft.com::2e9df2d5-df92-4e5c-ad51-805d35800e25" providerId="AD" clId="Web-{0AB55B9C-A4BD-9396-F15E-03D52043B4DC}" dt="2024-06-11T18:33:28.998" v="63"/>
          <ac:spMkLst>
            <pc:docMk/>
            <pc:sldMk cId="3838879139" sldId="2147478871"/>
            <ac:spMk id="31" creationId="{9C5910DA-D16A-7E2A-D30E-EFB78C56387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3:30.389" v="64"/>
              <pc2:cmMkLst xmlns:pc2="http://schemas.microsoft.com/office/powerpoint/2019/9/main/command">
                <pc:docMk/>
                <pc:sldMk cId="3838879139" sldId="2147478871"/>
                <pc2:cmMk id="{9524CA45-2A6E-429E-82EA-C8BB4024BC76}"/>
              </pc2:cmMkLst>
            </pc226:cmChg>
          </p:ext>
        </pc:extLst>
      </pc:sldChg>
      <pc:sldChg chg="modSp">
        <pc:chgData name="Rebecca Diaz-Castrejon" userId="S::rebecca_neimandcollaborative.com#ext#@ncconnect.onmicrosoft.com::2e9df2d5-df92-4e5c-ad51-805d35800e25" providerId="AD" clId="Web-{0AB55B9C-A4BD-9396-F15E-03D52043B4DC}" dt="2024-06-11T18:37:04.597" v="102" actId="20577"/>
        <pc:sldMkLst>
          <pc:docMk/>
          <pc:sldMk cId="939944174" sldId="2147478885"/>
        </pc:sldMkLst>
        <pc:spChg chg="mod">
          <ac:chgData name="Rebecca Diaz-Castrejon" userId="S::rebecca_neimandcollaborative.com#ext#@ncconnect.onmicrosoft.com::2e9df2d5-df92-4e5c-ad51-805d35800e25" providerId="AD" clId="Web-{0AB55B9C-A4BD-9396-F15E-03D52043B4DC}" dt="2024-06-11T18:37:04.597" v="102" actId="20577"/>
          <ac:spMkLst>
            <pc:docMk/>
            <pc:sldMk cId="939944174" sldId="2147478885"/>
            <ac:spMk id="6" creationId="{79E22681-A1BE-1179-D3F3-BFFDACDC9C86}"/>
          </ac:spMkLst>
        </pc:spChg>
      </pc:sldChg>
      <pc:sldChg chg="modSp delCm">
        <pc:chgData name="Rebecca Diaz-Castrejon" userId="S::rebecca_neimandcollaborative.com#ext#@ncconnect.onmicrosoft.com::2e9df2d5-df92-4e5c-ad51-805d35800e25" providerId="AD" clId="Web-{0AB55B9C-A4BD-9396-F15E-03D52043B4DC}" dt="2024-06-11T18:37:12.222" v="105"/>
        <pc:sldMkLst>
          <pc:docMk/>
          <pc:sldMk cId="1410294647" sldId="2147478886"/>
        </pc:sldMkLst>
        <pc:spChg chg="mod">
          <ac:chgData name="Rebecca Diaz-Castrejon" userId="S::rebecca_neimandcollaborative.com#ext#@ncconnect.onmicrosoft.com::2e9df2d5-df92-4e5c-ad51-805d35800e25" providerId="AD" clId="Web-{0AB55B9C-A4BD-9396-F15E-03D52043B4DC}" dt="2024-06-11T18:37:09.800" v="103" actId="20577"/>
          <ac:spMkLst>
            <pc:docMk/>
            <pc:sldMk cId="1410294647" sldId="2147478886"/>
            <ac:spMk id="2" creationId="{F6E20B1C-18AE-8A2E-B65C-CBE067EAE162}"/>
          </ac:spMkLst>
        </pc:spChg>
        <pc:spChg chg="mod">
          <ac:chgData name="Rebecca Diaz-Castrejon" userId="S::rebecca_neimandcollaborative.com#ext#@ncconnect.onmicrosoft.com::2e9df2d5-df92-4e5c-ad51-805d35800e25" providerId="AD" clId="Web-{0AB55B9C-A4BD-9396-F15E-03D52043B4DC}" dt="2024-06-11T18:37:09.816" v="104" actId="20577"/>
          <ac:spMkLst>
            <pc:docMk/>
            <pc:sldMk cId="1410294647" sldId="2147478886"/>
            <ac:spMk id="6" creationId="{79E22681-A1BE-1179-D3F3-BFFDACDC9C8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7:12.222" v="105"/>
              <pc2:cmMkLst xmlns:pc2="http://schemas.microsoft.com/office/powerpoint/2019/9/main/command">
                <pc:docMk/>
                <pc:sldMk cId="1410294647" sldId="2147478886"/>
                <pc2:cmMk id="{A0E27462-39BC-445B-A812-6FE1B56A9DE5}"/>
              </pc2:cmMkLst>
            </pc226:cmChg>
          </p:ext>
        </pc:extLst>
      </pc:sldChg>
      <pc:sldChg chg="del delCm">
        <pc:chgData name="Rebecca Diaz-Castrejon" userId="S::rebecca_neimandcollaborative.com#ext#@ncconnect.onmicrosoft.com::2e9df2d5-df92-4e5c-ad51-805d35800e25" providerId="AD" clId="Web-{0AB55B9C-A4BD-9396-F15E-03D52043B4DC}" dt="2024-06-11T18:56:45.780" v="124"/>
        <pc:sldMkLst>
          <pc:docMk/>
          <pc:sldMk cId="2225150093" sldId="214747888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7:21.535" v="106"/>
              <pc2:cmMkLst xmlns:pc2="http://schemas.microsoft.com/office/powerpoint/2019/9/main/command">
                <pc:docMk/>
                <pc:sldMk cId="2225150093" sldId="2147478887"/>
                <pc2:cmMk id="{D0CDC430-5B49-4167-9CDA-4162F448118A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7:21.847" v="107"/>
              <pc2:cmMkLst xmlns:pc2="http://schemas.microsoft.com/office/powerpoint/2019/9/main/command">
                <pc:docMk/>
                <pc:sldMk cId="2225150093" sldId="2147478887"/>
                <pc2:cmMk id="{0AA762B4-89DD-4009-82F8-8D66F0EDEDC4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7:22.363" v="108"/>
              <pc2:cmMkLst xmlns:pc2="http://schemas.microsoft.com/office/powerpoint/2019/9/main/command">
                <pc:docMk/>
                <pc:sldMk cId="2225150093" sldId="2147478887"/>
                <pc2:cmMk id="{A7F0B6E0-B4E7-4EB1-BBB4-144F7FAD2904}"/>
              </pc2:cmMkLst>
            </pc226:cmChg>
          </p:ext>
        </pc:extLst>
      </pc:sldChg>
      <pc:sldChg chg="delCm">
        <pc:chgData name="Rebecca Diaz-Castrejon" userId="S::rebecca_neimandcollaborative.com#ext#@ncconnect.onmicrosoft.com::2e9df2d5-df92-4e5c-ad51-805d35800e25" providerId="AD" clId="Web-{0AB55B9C-A4BD-9396-F15E-03D52043B4DC}" dt="2024-06-11T18:37:29.613" v="110"/>
        <pc:sldMkLst>
          <pc:docMk/>
          <pc:sldMk cId="4172441890" sldId="214747891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7:29.613" v="110"/>
              <pc2:cmMkLst xmlns:pc2="http://schemas.microsoft.com/office/powerpoint/2019/9/main/command">
                <pc:docMk/>
                <pc:sldMk cId="4172441890" sldId="2147478915"/>
                <pc2:cmMk id="{D0EC818C-292D-334F-9BA1-024F745C000D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7:28.113" v="109"/>
              <pc2:cmMkLst xmlns:pc2="http://schemas.microsoft.com/office/powerpoint/2019/9/main/command">
                <pc:docMk/>
                <pc:sldMk cId="4172441890" sldId="2147478915"/>
                <pc2:cmMk id="{3D4FABDB-178F-401D-9F26-2C968A7252BC}"/>
              </pc2:cmMkLst>
            </pc226:cmChg>
          </p:ext>
        </pc:extLst>
      </pc:sldChg>
      <pc:sldChg chg="del delCm">
        <pc:chgData name="Rebecca Diaz-Castrejon" userId="S::rebecca_neimandcollaborative.com#ext#@ncconnect.onmicrosoft.com::2e9df2d5-df92-4e5c-ad51-805d35800e25" providerId="AD" clId="Web-{0AB55B9C-A4BD-9396-F15E-03D52043B4DC}" dt="2024-06-11T18:56:12.123" v="120"/>
        <pc:sldMkLst>
          <pc:docMk/>
          <pc:sldMk cId="0" sldId="214747892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2:42.497" v="54"/>
              <pc2:cmMkLst xmlns:pc2="http://schemas.microsoft.com/office/powerpoint/2019/9/main/command">
                <pc:docMk/>
                <pc:sldMk cId="0" sldId="2147478920"/>
                <pc2:cmMk id="{253F202E-09BD-44CD-BADC-DDF5A121179C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2:49.435" v="56"/>
              <pc2:cmMkLst xmlns:pc2="http://schemas.microsoft.com/office/powerpoint/2019/9/main/command">
                <pc:docMk/>
                <pc:sldMk cId="0" sldId="2147478920"/>
                <pc2:cmMk id="{8AB64B4D-B76D-4E37-B3C8-35B187B9E8D9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2:41.778" v="53"/>
              <pc2:cmMkLst xmlns:pc2="http://schemas.microsoft.com/office/powerpoint/2019/9/main/command">
                <pc:docMk/>
                <pc:sldMk cId="0" sldId="2147478920"/>
                <pc2:cmMk id="{FE1D4FBD-4873-455E-9D08-8300E39B0107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2:49.294" v="55"/>
              <pc2:cmMkLst xmlns:pc2="http://schemas.microsoft.com/office/powerpoint/2019/9/main/command">
                <pc:docMk/>
                <pc:sldMk cId="0" sldId="2147478920"/>
                <pc2:cmMk id="{974F62D0-C6FD-415E-BFDC-38AECF254524}"/>
              </pc2:cmMkLst>
            </pc226:cmChg>
          </p:ext>
        </pc:extLst>
      </pc:sldChg>
      <pc:sldChg chg="modSp delCm">
        <pc:chgData name="Rebecca Diaz-Castrejon" userId="S::rebecca_neimandcollaborative.com#ext#@ncconnect.onmicrosoft.com::2e9df2d5-df92-4e5c-ad51-805d35800e25" providerId="AD" clId="Web-{0AB55B9C-A4BD-9396-F15E-03D52043B4DC}" dt="2024-06-11T18:32:59.075" v="57"/>
        <pc:sldMkLst>
          <pc:docMk/>
          <pc:sldMk cId="0" sldId="2147478923"/>
        </pc:sldMkLst>
        <pc:spChg chg="mod">
          <ac:chgData name="Rebecca Diaz-Castrejon" userId="S::rebecca_neimandcollaborative.com#ext#@ncconnect.onmicrosoft.com::2e9df2d5-df92-4e5c-ad51-805d35800e25" providerId="AD" clId="Web-{0AB55B9C-A4BD-9396-F15E-03D52043B4DC}" dt="2024-06-11T18:09:01.706" v="47" actId="20577"/>
          <ac:spMkLst>
            <pc:docMk/>
            <pc:sldMk cId="0" sldId="2147478923"/>
            <ac:spMk id="23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2:59.075" v="57"/>
              <pc2:cmMkLst xmlns:pc2="http://schemas.microsoft.com/office/powerpoint/2019/9/main/command">
                <pc:docMk/>
                <pc:sldMk cId="0" sldId="2147478923"/>
                <pc2:cmMk id="{3F934CF0-4F55-48DF-87EE-302CE75EE7A9}"/>
              </pc2:cmMkLst>
            </pc226:cmChg>
          </p:ext>
        </pc:extLst>
      </pc:sldChg>
      <pc:sldChg chg="modSp delCm">
        <pc:chgData name="Rebecca Diaz-Castrejon" userId="S::rebecca_neimandcollaborative.com#ext#@ncconnect.onmicrosoft.com::2e9df2d5-df92-4e5c-ad51-805d35800e25" providerId="AD" clId="Web-{0AB55B9C-A4BD-9396-F15E-03D52043B4DC}" dt="2024-06-11T18:33:24.889" v="62" actId="20577"/>
        <pc:sldMkLst>
          <pc:docMk/>
          <pc:sldMk cId="3915141931" sldId="2147478926"/>
        </pc:sldMkLst>
        <pc:spChg chg="mod">
          <ac:chgData name="Rebecca Diaz-Castrejon" userId="S::rebecca_neimandcollaborative.com#ext#@ncconnect.onmicrosoft.com::2e9df2d5-df92-4e5c-ad51-805d35800e25" providerId="AD" clId="Web-{0AB55B9C-A4BD-9396-F15E-03D52043B4DC}" dt="2024-06-11T18:33:19.967" v="61" actId="20577"/>
          <ac:spMkLst>
            <pc:docMk/>
            <pc:sldMk cId="3915141931" sldId="2147478926"/>
            <ac:spMk id="1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0AB55B9C-A4BD-9396-F15E-03D52043B4DC}" dt="2024-06-11T18:33:24.889" v="62" actId="20577"/>
          <ac:spMkLst>
            <pc:docMk/>
            <pc:sldMk cId="3915141931" sldId="2147478926"/>
            <ac:spMk id="19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3:14.841" v="60"/>
              <pc2:cmMkLst xmlns:pc2="http://schemas.microsoft.com/office/powerpoint/2019/9/main/command">
                <pc:docMk/>
                <pc:sldMk cId="3915141931" sldId="2147478926"/>
                <pc2:cmMk id="{67038A2D-1482-443D-B82E-9E31A2793592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3:14.763" v="59"/>
              <pc2:cmMkLst xmlns:pc2="http://schemas.microsoft.com/office/powerpoint/2019/9/main/command">
                <pc:docMk/>
                <pc:sldMk cId="3915141931" sldId="2147478926"/>
                <pc2:cmMk id="{A6F655A0-789B-439B-B066-573B4EB8673C}"/>
              </pc2:cmMkLst>
            </pc226:cmChg>
          </p:ext>
        </pc:extLst>
      </pc:sldChg>
      <pc:sldChg chg="modSp del delCm">
        <pc:chgData name="Rebecca Diaz-Castrejon" userId="S::rebecca_neimandcollaborative.com#ext#@ncconnect.onmicrosoft.com::2e9df2d5-df92-4e5c-ad51-805d35800e25" providerId="AD" clId="Web-{0AB55B9C-A4BD-9396-F15E-03D52043B4DC}" dt="2024-06-11T18:55:48.341" v="114"/>
        <pc:sldMkLst>
          <pc:docMk/>
          <pc:sldMk cId="0" sldId="2147478928"/>
        </pc:sldMkLst>
        <pc:grpChg chg="mod">
          <ac:chgData name="Rebecca Diaz-Castrejon" userId="S::rebecca_neimandcollaborative.com#ext#@ncconnect.onmicrosoft.com::2e9df2d5-df92-4e5c-ad51-805d35800e25" providerId="AD" clId="Web-{0AB55B9C-A4BD-9396-F15E-03D52043B4DC}" dt="2024-06-11T18:01:03.687" v="26"/>
          <ac:grpSpMkLst>
            <pc:docMk/>
            <pc:sldMk cId="0" sldId="2147478928"/>
            <ac:grpSpMk id="66" creationId="{49811BAB-3547-35B1-A4ED-91359BBEE5DF}"/>
          </ac:grpSpMkLst>
        </pc:gr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5:34.767" v="81"/>
              <pc2:cmMkLst xmlns:pc2="http://schemas.microsoft.com/office/powerpoint/2019/9/main/command">
                <pc:docMk/>
                <pc:sldMk cId="0" sldId="2147478928"/>
                <pc2:cmMk id="{8757814A-4006-40E6-B1DB-39FE78A7928C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5:40.501" v="83"/>
              <pc2:cmMkLst xmlns:pc2="http://schemas.microsoft.com/office/powerpoint/2019/9/main/command">
                <pc:docMk/>
                <pc:sldMk cId="0" sldId="2147478928"/>
                <pc2:cmMk id="{1A980368-5F07-49D3-8E69-162B35F09828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5:47.173" v="84"/>
              <pc2:cmMkLst xmlns:pc2="http://schemas.microsoft.com/office/powerpoint/2019/9/main/command">
                <pc:docMk/>
                <pc:sldMk cId="0" sldId="2147478928"/>
                <pc2:cmMk id="{0B3B427D-608B-482E-986F-9EABCBFA04C8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5:33.157" v="80"/>
              <pc2:cmMkLst xmlns:pc2="http://schemas.microsoft.com/office/powerpoint/2019/9/main/command">
                <pc:docMk/>
                <pc:sldMk cId="0" sldId="2147478928"/>
                <pc2:cmMk id="{9F4BD4CC-9E4A-445F-B046-D2B9AC8AADA5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5:35.767" v="82"/>
              <pc2:cmMkLst xmlns:pc2="http://schemas.microsoft.com/office/powerpoint/2019/9/main/command">
                <pc:docMk/>
                <pc:sldMk cId="0" sldId="2147478928"/>
                <pc2:cmMk id="{966C99D5-313D-47EB-884C-45052E5C277B}"/>
              </pc2:cmMkLst>
            </pc226:cmChg>
          </p:ext>
        </pc:extLst>
      </pc:sldChg>
      <pc:sldChg chg="modSp delCm">
        <pc:chgData name="Rebecca Diaz-Castrejon" userId="S::rebecca_neimandcollaborative.com#ext#@ncconnect.onmicrosoft.com::2e9df2d5-df92-4e5c-ad51-805d35800e25" providerId="AD" clId="Web-{0AB55B9C-A4BD-9396-F15E-03D52043B4DC}" dt="2024-06-11T18:35:25.204" v="79" actId="20577"/>
        <pc:sldMkLst>
          <pc:docMk/>
          <pc:sldMk cId="0" sldId="2147478929"/>
        </pc:sldMkLst>
        <pc:spChg chg="mod">
          <ac:chgData name="Rebecca Diaz-Castrejon" userId="S::rebecca_neimandcollaborative.com#ext#@ncconnect.onmicrosoft.com::2e9df2d5-df92-4e5c-ad51-805d35800e25" providerId="AD" clId="Web-{0AB55B9C-A4BD-9396-F15E-03D52043B4DC}" dt="2024-06-11T18:35:25.204" v="79" actId="20577"/>
          <ac:spMkLst>
            <pc:docMk/>
            <pc:sldMk cId="0" sldId="2147478929"/>
            <ac:spMk id="12" creationId="{00000000-0000-0000-0000-000000000000}"/>
          </ac:spMkLst>
        </pc:spChg>
        <pc:picChg chg="mod">
          <ac:chgData name="Rebecca Diaz-Castrejon" userId="S::rebecca_neimandcollaborative.com#ext#@ncconnect.onmicrosoft.com::2e9df2d5-df92-4e5c-ad51-805d35800e25" providerId="AD" clId="Web-{0AB55B9C-A4BD-9396-F15E-03D52043B4DC}" dt="2024-06-11T18:00:09.343" v="12"/>
          <ac:picMkLst>
            <pc:docMk/>
            <pc:sldMk cId="0" sldId="2147478929"/>
            <ac:picMk id="3" creationId="{00000000-0000-0000-0000-000000000000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5:15.735" v="77"/>
              <pc2:cmMkLst xmlns:pc2="http://schemas.microsoft.com/office/powerpoint/2019/9/main/command">
                <pc:docMk/>
                <pc:sldMk cId="0" sldId="2147478929"/>
                <pc2:cmMk id="{4ED4DEDE-3352-4751-8CA8-089EC3A57592}"/>
              </pc2:cmMkLst>
            </pc226:cmChg>
          </p:ext>
        </pc:extLst>
      </pc:sldChg>
      <pc:sldChg chg="modSp delCm">
        <pc:chgData name="Rebecca Diaz-Castrejon" userId="S::rebecca_neimandcollaborative.com#ext#@ncconnect.onmicrosoft.com::2e9df2d5-df92-4e5c-ad51-805d35800e25" providerId="AD" clId="Web-{0AB55B9C-A4BD-9396-F15E-03D52043B4DC}" dt="2024-06-11T18:33:45.077" v="68"/>
        <pc:sldMkLst>
          <pc:docMk/>
          <pc:sldMk cId="2786167085" sldId="2147478936"/>
        </pc:sldMkLst>
        <pc:spChg chg="mod">
          <ac:chgData name="Rebecca Diaz-Castrejon" userId="S::rebecca_neimandcollaborative.com#ext#@ncconnect.onmicrosoft.com::2e9df2d5-df92-4e5c-ad51-805d35800e25" providerId="AD" clId="Web-{0AB55B9C-A4BD-9396-F15E-03D52043B4DC}" dt="2024-06-11T17:59:21.514" v="8"/>
          <ac:spMkLst>
            <pc:docMk/>
            <pc:sldMk cId="2786167085" sldId="2147478936"/>
            <ac:spMk id="5" creationId="{D8A20F91-FC69-50B1-66A7-A4F410E60B3A}"/>
          </ac:spMkLst>
        </pc:spChg>
        <pc:spChg chg="mod">
          <ac:chgData name="Rebecca Diaz-Castrejon" userId="S::rebecca_neimandcollaborative.com#ext#@ncconnect.onmicrosoft.com::2e9df2d5-df92-4e5c-ad51-805d35800e25" providerId="AD" clId="Web-{0AB55B9C-A4BD-9396-F15E-03D52043B4DC}" dt="2024-06-11T18:33:39.092" v="65" actId="20577"/>
          <ac:spMkLst>
            <pc:docMk/>
            <pc:sldMk cId="2786167085" sldId="2147478936"/>
            <ac:spMk id="7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3:40.639" v="66"/>
              <pc2:cmMkLst xmlns:pc2="http://schemas.microsoft.com/office/powerpoint/2019/9/main/command">
                <pc:docMk/>
                <pc:sldMk cId="2786167085" sldId="2147478936"/>
                <pc2:cmMk id="{4460E51E-DEFE-4B67-B004-7F7C3750FE3F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3:43.139" v="67"/>
              <pc2:cmMkLst xmlns:pc2="http://schemas.microsoft.com/office/powerpoint/2019/9/main/command">
                <pc:docMk/>
                <pc:sldMk cId="2786167085" sldId="2147478936"/>
                <pc2:cmMk id="{3F080F58-3A35-47A8-A4AB-F170B91CA6D3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3:45.077" v="68"/>
              <pc2:cmMkLst xmlns:pc2="http://schemas.microsoft.com/office/powerpoint/2019/9/main/command">
                <pc:docMk/>
                <pc:sldMk cId="2786167085" sldId="2147478936"/>
                <pc2:cmMk id="{3C40D3CA-BCC2-42FC-A33D-AD2C17B194C1}"/>
              </pc2:cmMkLst>
            </pc226:cmChg>
          </p:ext>
        </pc:extLst>
      </pc:sldChg>
      <pc:sldChg chg="modSp">
        <pc:chgData name="Rebecca Diaz-Castrejon" userId="S::rebecca_neimandcollaborative.com#ext#@ncconnect.onmicrosoft.com::2e9df2d5-df92-4e5c-ad51-805d35800e25" providerId="AD" clId="Web-{0AB55B9C-A4BD-9396-F15E-03D52043B4DC}" dt="2024-06-11T18:00:47.468" v="24"/>
        <pc:sldMkLst>
          <pc:docMk/>
          <pc:sldMk cId="2649561426" sldId="2147478937"/>
        </pc:sldMkLst>
        <pc:picChg chg="mod">
          <ac:chgData name="Rebecca Diaz-Castrejon" userId="S::rebecca_neimandcollaborative.com#ext#@ncconnect.onmicrosoft.com::2e9df2d5-df92-4e5c-ad51-805d35800e25" providerId="AD" clId="Web-{0AB55B9C-A4BD-9396-F15E-03D52043B4DC}" dt="2024-06-11T18:00:47.468" v="24"/>
          <ac:picMkLst>
            <pc:docMk/>
            <pc:sldMk cId="2649561426" sldId="2147478937"/>
            <ac:picMk id="4" creationId="{7ECB7429-646D-2757-DF2D-B334AA27C291}"/>
          </ac:picMkLst>
        </pc:picChg>
      </pc:sldChg>
      <pc:sldChg chg="delSp del delCm">
        <pc:chgData name="Rebecca Diaz-Castrejon" userId="S::rebecca_neimandcollaborative.com#ext#@ncconnect.onmicrosoft.com::2e9df2d5-df92-4e5c-ad51-805d35800e25" providerId="AD" clId="Web-{0AB55B9C-A4BD-9396-F15E-03D52043B4DC}" dt="2024-06-11T18:55:54.951" v="116"/>
        <pc:sldMkLst>
          <pc:docMk/>
          <pc:sldMk cId="2401745229" sldId="2147478939"/>
        </pc:sldMkLst>
        <pc:spChg chg="del">
          <ac:chgData name="Rebecca Diaz-Castrejon" userId="S::rebecca_neimandcollaborative.com#ext#@ncconnect.onmicrosoft.com::2e9df2d5-df92-4e5c-ad51-805d35800e25" providerId="AD" clId="Web-{0AB55B9C-A4BD-9396-F15E-03D52043B4DC}" dt="2024-06-11T18:35:56.376" v="85"/>
          <ac:spMkLst>
            <pc:docMk/>
            <pc:sldMk cId="2401745229" sldId="2147478939"/>
            <ac:spMk id="4" creationId="{BA403549-A648-4FC8-82D0-9876E9419E7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6:03.158" v="90"/>
              <pc2:cmMkLst xmlns:pc2="http://schemas.microsoft.com/office/powerpoint/2019/9/main/command">
                <pc:docMk/>
                <pc:sldMk cId="2401745229" sldId="2147478939"/>
                <pc2:cmMk id="{F3426787-7D0F-4184-80EA-E723F4327B88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6:02.595" v="89"/>
              <pc2:cmMkLst xmlns:pc2="http://schemas.microsoft.com/office/powerpoint/2019/9/main/command">
                <pc:docMk/>
                <pc:sldMk cId="2401745229" sldId="2147478939"/>
                <pc2:cmMk id="{02B65C8C-3EE8-43E7-9A52-8C0B93FB6BB2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6:00.830" v="87"/>
              <pc2:cmMkLst xmlns:pc2="http://schemas.microsoft.com/office/powerpoint/2019/9/main/command">
                <pc:docMk/>
                <pc:sldMk cId="2401745229" sldId="2147478939"/>
                <pc2:cmMk id="{127858CA-C61F-4EA3-9079-A2B4FD4F0BAE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6:00.377" v="86"/>
              <pc2:cmMkLst xmlns:pc2="http://schemas.microsoft.com/office/powerpoint/2019/9/main/command">
                <pc:docMk/>
                <pc:sldMk cId="2401745229" sldId="2147478939"/>
                <pc2:cmMk id="{416CDFD6-38D2-496C-AA1D-B15EAE4BC3A3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6:02.252" v="88"/>
              <pc2:cmMkLst xmlns:pc2="http://schemas.microsoft.com/office/powerpoint/2019/9/main/command">
                <pc:docMk/>
                <pc:sldMk cId="2401745229" sldId="2147478939"/>
                <pc2:cmMk id="{C39C4DE6-0687-40E5-BC2C-8175B9FD6A8F}"/>
              </pc2:cmMkLst>
            </pc226:cmChg>
          </p:ext>
        </pc:extLst>
      </pc:sldChg>
      <pc:sldChg chg="delSp modSp del delCm">
        <pc:chgData name="Rebecca Diaz-Castrejon" userId="S::rebecca_neimandcollaborative.com#ext#@ncconnect.onmicrosoft.com::2e9df2d5-df92-4e5c-ad51-805d35800e25" providerId="AD" clId="Web-{0AB55B9C-A4BD-9396-F15E-03D52043B4DC}" dt="2024-06-11T18:56:34.858" v="122"/>
        <pc:sldMkLst>
          <pc:docMk/>
          <pc:sldMk cId="3536237577" sldId="2147478940"/>
        </pc:sldMkLst>
        <pc:spChg chg="del">
          <ac:chgData name="Rebecca Diaz-Castrejon" userId="S::rebecca_neimandcollaborative.com#ext#@ncconnect.onmicrosoft.com::2e9df2d5-df92-4e5c-ad51-805d35800e25" providerId="AD" clId="Web-{0AB55B9C-A4BD-9396-F15E-03D52043B4DC}" dt="2024-06-11T18:36:18.346" v="93"/>
          <ac:spMkLst>
            <pc:docMk/>
            <pc:sldMk cId="3536237577" sldId="2147478940"/>
            <ac:spMk id="6" creationId="{FED377F5-7D2A-022E-1B23-5EF5EEE0C45B}"/>
          </ac:spMkLst>
        </pc:spChg>
        <pc:grpChg chg="mod">
          <ac:chgData name="Rebecca Diaz-Castrejon" userId="S::rebecca_neimandcollaborative.com#ext#@ncconnect.onmicrosoft.com::2e9df2d5-df92-4e5c-ad51-805d35800e25" providerId="AD" clId="Web-{0AB55B9C-A4BD-9396-F15E-03D52043B4DC}" dt="2024-06-11T18:01:47.968" v="36"/>
          <ac:grpSpMkLst>
            <pc:docMk/>
            <pc:sldMk cId="3536237577" sldId="2147478940"/>
            <ac:grpSpMk id="19" creationId="{0528C56E-49E6-E0F4-9D31-E4CB2B69C656}"/>
          </ac:grpSpMkLst>
        </pc:grpChg>
        <pc:picChg chg="mod">
          <ac:chgData name="Rebecca Diaz-Castrejon" userId="S::rebecca_neimandcollaborative.com#ext#@ncconnect.onmicrosoft.com::2e9df2d5-df92-4e5c-ad51-805d35800e25" providerId="AD" clId="Web-{0AB55B9C-A4BD-9396-F15E-03D52043B4DC}" dt="2024-06-11T18:01:38.875" v="35"/>
          <ac:picMkLst>
            <pc:docMk/>
            <pc:sldMk cId="3536237577" sldId="2147478940"/>
            <ac:picMk id="3" creationId="{C77B053A-0FCA-32F8-EAE2-84CACB69FCF3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6:21.627" v="96"/>
              <pc2:cmMkLst xmlns:pc2="http://schemas.microsoft.com/office/powerpoint/2019/9/main/command">
                <pc:docMk/>
                <pc:sldMk cId="3536237577" sldId="2147478940"/>
                <pc2:cmMk id="{74321641-69ED-40F8-AF1A-F8CFBB12DDD9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6:20.518" v="94"/>
              <pc2:cmMkLst xmlns:pc2="http://schemas.microsoft.com/office/powerpoint/2019/9/main/command">
                <pc:docMk/>
                <pc:sldMk cId="3536237577" sldId="2147478940"/>
                <pc2:cmMk id="{7874E542-8994-45A6-BDFA-DBCD4C4D4F67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6:25.221" v="97"/>
              <pc2:cmMkLst xmlns:pc2="http://schemas.microsoft.com/office/powerpoint/2019/9/main/command">
                <pc:docMk/>
                <pc:sldMk cId="3536237577" sldId="2147478940"/>
                <pc2:cmMk id="{F8251898-2CCF-4958-8C39-344A38108FB5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6:26.205" v="98"/>
              <pc2:cmMkLst xmlns:pc2="http://schemas.microsoft.com/office/powerpoint/2019/9/main/command">
                <pc:docMk/>
                <pc:sldMk cId="3536237577" sldId="2147478940"/>
                <pc2:cmMk id="{68C7BAC5-A4B5-4EAE-B082-6E50D950785F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6:21.127" v="95"/>
              <pc2:cmMkLst xmlns:pc2="http://schemas.microsoft.com/office/powerpoint/2019/9/main/command">
                <pc:docMk/>
                <pc:sldMk cId="3536237577" sldId="2147478940"/>
                <pc2:cmMk id="{D167A0DC-013E-47DD-B347-E44DEF06E708}"/>
              </pc2:cmMkLst>
            </pc226:cmChg>
          </p:ext>
        </pc:extLst>
      </pc:sldChg>
      <pc:sldChg chg="delSp modSp delCm">
        <pc:chgData name="Rebecca Diaz-Castrejon" userId="S::rebecca_neimandcollaborative.com#ext#@ncconnect.onmicrosoft.com::2e9df2d5-df92-4e5c-ad51-805d35800e25" providerId="AD" clId="Web-{0AB55B9C-A4BD-9396-F15E-03D52043B4DC}" dt="2024-06-11T18:33:55.217" v="70"/>
        <pc:sldMkLst>
          <pc:docMk/>
          <pc:sldMk cId="2231854475" sldId="2147478942"/>
        </pc:sldMkLst>
        <pc:spChg chg="del">
          <ac:chgData name="Rebecca Diaz-Castrejon" userId="S::rebecca_neimandcollaborative.com#ext#@ncconnect.onmicrosoft.com::2e9df2d5-df92-4e5c-ad51-805d35800e25" providerId="AD" clId="Web-{0AB55B9C-A4BD-9396-F15E-03D52043B4DC}" dt="2024-06-11T18:33:47.733" v="69"/>
          <ac:spMkLst>
            <pc:docMk/>
            <pc:sldMk cId="2231854475" sldId="2147478942"/>
            <ac:spMk id="8" creationId="{730A2283-CCF7-52A3-0A93-00E614D98E67}"/>
          </ac:spMkLst>
        </pc:spChg>
        <pc:grpChg chg="mod">
          <ac:chgData name="Rebecca Diaz-Castrejon" userId="S::rebecca_neimandcollaborative.com#ext#@ncconnect.onmicrosoft.com::2e9df2d5-df92-4e5c-ad51-805d35800e25" providerId="AD" clId="Web-{0AB55B9C-A4BD-9396-F15E-03D52043B4DC}" dt="2024-06-11T17:59:40.061" v="10"/>
          <ac:grpSpMkLst>
            <pc:docMk/>
            <pc:sldMk cId="2231854475" sldId="2147478942"/>
            <ac:grpSpMk id="2" creationId="{D69FBA27-8CD7-8E0B-B752-AB93903B4E93}"/>
          </ac:grpSpMkLst>
        </pc:gr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3:55.217" v="70"/>
              <pc2:cmMkLst xmlns:pc2="http://schemas.microsoft.com/office/powerpoint/2019/9/main/command">
                <pc:docMk/>
                <pc:sldMk cId="2231854475" sldId="2147478942"/>
                <pc2:cmMk id="{E1E6100C-5ADD-4CAB-8EBD-1AEAC0062BB9}"/>
              </pc2:cmMkLst>
            </pc226:cmChg>
          </p:ext>
        </pc:extLst>
      </pc:sldChg>
      <pc:sldChg chg="delSp modSp delCm">
        <pc:chgData name="Rebecca Diaz-Castrejon" userId="S::rebecca_neimandcollaborative.com#ext#@ncconnect.onmicrosoft.com::2e9df2d5-df92-4e5c-ad51-805d35800e25" providerId="AD" clId="Web-{0AB55B9C-A4BD-9396-F15E-03D52043B4DC}" dt="2024-06-11T18:34:38.218" v="76"/>
        <pc:sldMkLst>
          <pc:docMk/>
          <pc:sldMk cId="2391752560" sldId="2147478943"/>
        </pc:sldMkLst>
        <pc:spChg chg="del">
          <ac:chgData name="Rebecca Diaz-Castrejon" userId="S::rebecca_neimandcollaborative.com#ext#@ncconnect.onmicrosoft.com::2e9df2d5-df92-4e5c-ad51-805d35800e25" providerId="AD" clId="Web-{0AB55B9C-A4BD-9396-F15E-03D52043B4DC}" dt="2024-06-11T18:34:02.514" v="71"/>
          <ac:spMkLst>
            <pc:docMk/>
            <pc:sldMk cId="2391752560" sldId="2147478943"/>
            <ac:spMk id="2" creationId="{9C5910DA-D16A-7E2A-D30E-EFB78C563871}"/>
          </ac:spMkLst>
        </pc:spChg>
        <pc:picChg chg="mod modCrop">
          <ac:chgData name="Rebecca Diaz-Castrejon" userId="S::rebecca_neimandcollaborative.com#ext#@ncconnect.onmicrosoft.com::2e9df2d5-df92-4e5c-ad51-805d35800e25" providerId="AD" clId="Web-{0AB55B9C-A4BD-9396-F15E-03D52043B4DC}" dt="2024-06-11T18:34:29.937" v="74" actId="1076"/>
          <ac:picMkLst>
            <pc:docMk/>
            <pc:sldMk cId="2391752560" sldId="2147478943"/>
            <ac:picMk id="21" creationId="{CCD98793-C353-D262-ACB9-B981B6615F0F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4:38.218" v="76"/>
              <pc2:cmMkLst xmlns:pc2="http://schemas.microsoft.com/office/powerpoint/2019/9/main/command">
                <pc:docMk/>
                <pc:sldMk cId="2391752560" sldId="2147478943"/>
                <pc2:cmMk id="{ABA37642-7C0A-416C-861C-C49BFC7DB8A6}"/>
              </pc2:cmMkLst>
            </pc226:cmChg>
            <pc226:cmChg xmlns:pc226="http://schemas.microsoft.com/office/powerpoint/2022/06/main/command" chg="del">
              <pc226:chgData name="Rebecca Diaz-Castrejon" userId="S::rebecca_neimandcollaborative.com#ext#@ncconnect.onmicrosoft.com::2e9df2d5-df92-4e5c-ad51-805d35800e25" providerId="AD" clId="Web-{0AB55B9C-A4BD-9396-F15E-03D52043B4DC}" dt="2024-06-11T18:34:37.625" v="75"/>
              <pc2:cmMkLst xmlns:pc2="http://schemas.microsoft.com/office/powerpoint/2019/9/main/command">
                <pc:docMk/>
                <pc:sldMk cId="2391752560" sldId="2147478943"/>
                <pc2:cmMk id="{5FC4B5FC-567A-45D7-97A9-4714185764E7}"/>
              </pc2:cmMkLst>
            </pc226:cmChg>
          </p:ext>
        </pc:extLst>
      </pc:sldChg>
      <pc:sldChg chg="del">
        <pc:chgData name="Rebecca Diaz-Castrejon" userId="S::rebecca_neimandcollaborative.com#ext#@ncconnect.onmicrosoft.com::2e9df2d5-df92-4e5c-ad51-805d35800e25" providerId="AD" clId="Web-{0AB55B9C-A4BD-9396-F15E-03D52043B4DC}" dt="2024-06-11T17:57:17.982" v="0"/>
        <pc:sldMkLst>
          <pc:docMk/>
          <pc:sldMk cId="3983646097" sldId="2147478944"/>
        </pc:sldMkLst>
      </pc:sldChg>
      <pc:sldChg chg="delSp modSp">
        <pc:chgData name="Rebecca Diaz-Castrejon" userId="S::rebecca_neimandcollaborative.com#ext#@ncconnect.onmicrosoft.com::2e9df2d5-df92-4e5c-ad51-805d35800e25" providerId="AD" clId="Web-{0AB55B9C-A4BD-9396-F15E-03D52043B4DC}" dt="2024-06-11T18:36:31.487" v="99"/>
        <pc:sldMkLst>
          <pc:docMk/>
          <pc:sldMk cId="636725924" sldId="2147478945"/>
        </pc:sldMkLst>
        <pc:spChg chg="del">
          <ac:chgData name="Rebecca Diaz-Castrejon" userId="S::rebecca_neimandcollaborative.com#ext#@ncconnect.onmicrosoft.com::2e9df2d5-df92-4e5c-ad51-805d35800e25" providerId="AD" clId="Web-{0AB55B9C-A4BD-9396-F15E-03D52043B4DC}" dt="2024-06-11T18:36:31.487" v="99"/>
          <ac:spMkLst>
            <pc:docMk/>
            <pc:sldMk cId="636725924" sldId="2147478945"/>
            <ac:spMk id="6" creationId="{FED377F5-7D2A-022E-1B23-5EF5EEE0C45B}"/>
          </ac:spMkLst>
        </pc:spChg>
        <pc:spChg chg="mod">
          <ac:chgData name="Rebecca Diaz-Castrejon" userId="S::rebecca_neimandcollaborative.com#ext#@ncconnect.onmicrosoft.com::2e9df2d5-df92-4e5c-ad51-805d35800e25" providerId="AD" clId="Web-{0AB55B9C-A4BD-9396-F15E-03D52043B4DC}" dt="2024-06-11T18:02:00.875" v="38"/>
          <ac:spMkLst>
            <pc:docMk/>
            <pc:sldMk cId="636725924" sldId="2147478945"/>
            <ac:spMk id="15" creationId="{B3D6CF9B-C79A-97C0-80AB-87306D9D230C}"/>
          </ac:spMkLst>
        </pc:spChg>
        <pc:picChg chg="mod">
          <ac:chgData name="Rebecca Diaz-Castrejon" userId="S::rebecca_neimandcollaborative.com#ext#@ncconnect.onmicrosoft.com::2e9df2d5-df92-4e5c-ad51-805d35800e25" providerId="AD" clId="Web-{0AB55B9C-A4BD-9396-F15E-03D52043B4DC}" dt="2024-06-11T18:02:06.078" v="39"/>
          <ac:picMkLst>
            <pc:docMk/>
            <pc:sldMk cId="636725924" sldId="2147478945"/>
            <ac:picMk id="3" creationId="{C77B053A-0FCA-32F8-EAE2-84CACB69FCF3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0AB55B9C-A4BD-9396-F15E-03D52043B4DC}" dt="2024-06-11T18:33:10.576" v="58" actId="20577"/>
        <pc:sldMkLst>
          <pc:docMk/>
          <pc:sldMk cId="2293370532" sldId="2147478947"/>
        </pc:sldMkLst>
        <pc:spChg chg="mod">
          <ac:chgData name="Rebecca Diaz-Castrejon" userId="S::rebecca_neimandcollaborative.com#ext#@ncconnect.onmicrosoft.com::2e9df2d5-df92-4e5c-ad51-805d35800e25" providerId="AD" clId="Web-{0AB55B9C-A4BD-9396-F15E-03D52043B4DC}" dt="2024-06-11T18:02:25.250" v="40"/>
          <ac:spMkLst>
            <pc:docMk/>
            <pc:sldMk cId="2293370532" sldId="2147478947"/>
            <ac:spMk id="4" creationId="{18F5837F-AF2C-92C5-4690-266192A93958}"/>
          </ac:spMkLst>
        </pc:spChg>
        <pc:spChg chg="mod">
          <ac:chgData name="Rebecca Diaz-Castrejon" userId="S::rebecca_neimandcollaborative.com#ext#@ncconnect.onmicrosoft.com::2e9df2d5-df92-4e5c-ad51-805d35800e25" providerId="AD" clId="Web-{0AB55B9C-A4BD-9396-F15E-03D52043B4DC}" dt="2024-06-11T18:33:10.576" v="58" actId="20577"/>
          <ac:spMkLst>
            <pc:docMk/>
            <pc:sldMk cId="2293370532" sldId="2147478947"/>
            <ac:spMk id="5" creationId="{7ADFE81A-7CB7-AFC1-769A-D03287F2DF28}"/>
          </ac:spMkLst>
        </pc:spChg>
        <pc:spChg chg="mod">
          <ac:chgData name="Rebecca Diaz-Castrejon" userId="S::rebecca_neimandcollaborative.com#ext#@ncconnect.onmicrosoft.com::2e9df2d5-df92-4e5c-ad51-805d35800e25" providerId="AD" clId="Web-{0AB55B9C-A4BD-9396-F15E-03D52043B4DC}" dt="2024-06-11T17:59:13.545" v="7"/>
          <ac:spMkLst>
            <pc:docMk/>
            <pc:sldMk cId="2293370532" sldId="2147478947"/>
            <ac:spMk id="19" creationId="{10DFE2D9-2D67-B382-2BC7-4432311D9447}"/>
          </ac:spMkLst>
        </pc:spChg>
        <pc:picChg chg="mod">
          <ac:chgData name="Rebecca Diaz-Castrejon" userId="S::rebecca_neimandcollaborative.com#ext#@ncconnect.onmicrosoft.com::2e9df2d5-df92-4e5c-ad51-805d35800e25" providerId="AD" clId="Web-{0AB55B9C-A4BD-9396-F15E-03D52043B4DC}" dt="2024-06-11T17:58:43.858" v="6"/>
          <ac:picMkLst>
            <pc:docMk/>
            <pc:sldMk cId="2293370532" sldId="2147478947"/>
            <ac:picMk id="20" creationId="{635FC011-12A0-9F3A-95FD-0E6A4FD223FA}"/>
          </ac:picMkLst>
        </pc:picChg>
      </pc:sldChg>
      <pc:sldChg chg="delSp">
        <pc:chgData name="Rebecca Diaz-Castrejon" userId="S::rebecca_neimandcollaborative.com#ext#@ncconnect.onmicrosoft.com::2e9df2d5-df92-4e5c-ad51-805d35800e25" providerId="AD" clId="Web-{0AB55B9C-A4BD-9396-F15E-03D52043B4DC}" dt="2024-06-11T18:36:09.002" v="91"/>
        <pc:sldMkLst>
          <pc:docMk/>
          <pc:sldMk cId="226602334" sldId="2147478949"/>
        </pc:sldMkLst>
        <pc:spChg chg="del">
          <ac:chgData name="Rebecca Diaz-Castrejon" userId="S::rebecca_neimandcollaborative.com#ext#@ncconnect.onmicrosoft.com::2e9df2d5-df92-4e5c-ad51-805d35800e25" providerId="AD" clId="Web-{0AB55B9C-A4BD-9396-F15E-03D52043B4DC}" dt="2024-06-11T18:36:09.002" v="91"/>
          <ac:spMkLst>
            <pc:docMk/>
            <pc:sldMk cId="226602334" sldId="2147478949"/>
            <ac:spMk id="4" creationId="{BA403549-A648-4FC8-82D0-9876E9419E7A}"/>
          </ac:spMkLst>
        </pc:spChg>
      </pc:sldChg>
      <pc:sldChg chg="delSp modSp">
        <pc:chgData name="Rebecca Diaz-Castrejon" userId="S::rebecca_neimandcollaborative.com#ext#@ncconnect.onmicrosoft.com::2e9df2d5-df92-4e5c-ad51-805d35800e25" providerId="AD" clId="Web-{0AB55B9C-A4BD-9396-F15E-03D52043B4DC}" dt="2024-06-11T18:36:15.627" v="92"/>
        <pc:sldMkLst>
          <pc:docMk/>
          <pc:sldMk cId="4000978392" sldId="2147478950"/>
        </pc:sldMkLst>
        <pc:spChg chg="mod">
          <ac:chgData name="Rebecca Diaz-Castrejon" userId="S::rebecca_neimandcollaborative.com#ext#@ncconnect.onmicrosoft.com::2e9df2d5-df92-4e5c-ad51-805d35800e25" providerId="AD" clId="Web-{0AB55B9C-A4BD-9396-F15E-03D52043B4DC}" dt="2024-06-11T18:01:09.718" v="27"/>
          <ac:spMkLst>
            <pc:docMk/>
            <pc:sldMk cId="4000978392" sldId="2147478950"/>
            <ac:spMk id="3" creationId="{7A853641-7863-F066-64FC-23BC49C544C2}"/>
          </ac:spMkLst>
        </pc:spChg>
        <pc:spChg chg="del">
          <ac:chgData name="Rebecca Diaz-Castrejon" userId="S::rebecca_neimandcollaborative.com#ext#@ncconnect.onmicrosoft.com::2e9df2d5-df92-4e5c-ad51-805d35800e25" providerId="AD" clId="Web-{0AB55B9C-A4BD-9396-F15E-03D52043B4DC}" dt="2024-06-11T18:36:15.627" v="92"/>
          <ac:spMkLst>
            <pc:docMk/>
            <pc:sldMk cId="4000978392" sldId="2147478950"/>
            <ac:spMk id="4" creationId="{BA403549-A648-4FC8-82D0-9876E9419E7A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0AB55B9C-A4BD-9396-F15E-03D52043B4DC}" dt="2024-06-11T18:36:59.081" v="101" actId="20577"/>
        <pc:sldMkLst>
          <pc:docMk/>
          <pc:sldMk cId="1895314786" sldId="2147478951"/>
        </pc:sldMkLst>
        <pc:spChg chg="mod">
          <ac:chgData name="Rebecca Diaz-Castrejon" userId="S::rebecca_neimandcollaborative.com#ext#@ncconnect.onmicrosoft.com::2e9df2d5-df92-4e5c-ad51-805d35800e25" providerId="AD" clId="Web-{0AB55B9C-A4BD-9396-F15E-03D52043B4DC}" dt="2024-06-11T18:36:59.081" v="101" actId="20577"/>
          <ac:spMkLst>
            <pc:docMk/>
            <pc:sldMk cId="1895314786" sldId="2147478951"/>
            <ac:spMk id="15" creationId="{70B8B9A4-69D2-9A80-CD63-6CA12F5DD519}"/>
          </ac:spMkLst>
        </pc:spChg>
      </pc:sldChg>
      <pc:sldChg chg="add replId">
        <pc:chgData name="Rebecca Diaz-Castrejon" userId="S::rebecca_neimandcollaborative.com#ext#@ncconnect.onmicrosoft.com::2e9df2d5-df92-4e5c-ad51-805d35800e25" providerId="AD" clId="Web-{0AB55B9C-A4BD-9396-F15E-03D52043B4DC}" dt="2024-06-11T18:55:44.576" v="113"/>
        <pc:sldMkLst>
          <pc:docMk/>
          <pc:sldMk cId="3137744759" sldId="2147478952"/>
        </pc:sldMkLst>
      </pc:sldChg>
      <pc:sldChg chg="add replId">
        <pc:chgData name="Rebecca Diaz-Castrejon" userId="S::rebecca_neimandcollaborative.com#ext#@ncconnect.onmicrosoft.com::2e9df2d5-df92-4e5c-ad51-805d35800e25" providerId="AD" clId="Web-{0AB55B9C-A4BD-9396-F15E-03D52043B4DC}" dt="2024-06-11T18:55:51.998" v="115"/>
        <pc:sldMkLst>
          <pc:docMk/>
          <pc:sldMk cId="840785751" sldId="2147478953"/>
        </pc:sldMkLst>
      </pc:sldChg>
      <pc:sldChg chg="add replId">
        <pc:chgData name="Rebecca Diaz-Castrejon" userId="S::rebecca_neimandcollaborative.com#ext#@ncconnect.onmicrosoft.com::2e9df2d5-df92-4e5c-ad51-805d35800e25" providerId="AD" clId="Web-{0AB55B9C-A4BD-9396-F15E-03D52043B4DC}" dt="2024-06-11T18:56:02.264" v="117"/>
        <pc:sldMkLst>
          <pc:docMk/>
          <pc:sldMk cId="3605026460" sldId="2147478954"/>
        </pc:sldMkLst>
      </pc:sldChg>
      <pc:sldChg chg="add replId">
        <pc:chgData name="Rebecca Diaz-Castrejon" userId="S::rebecca_neimandcollaborative.com#ext#@ncconnect.onmicrosoft.com::2e9df2d5-df92-4e5c-ad51-805d35800e25" providerId="AD" clId="Web-{0AB55B9C-A4BD-9396-F15E-03D52043B4DC}" dt="2024-06-11T18:56:07.576" v="119"/>
        <pc:sldMkLst>
          <pc:docMk/>
          <pc:sldMk cId="299508755" sldId="2147478955"/>
        </pc:sldMkLst>
      </pc:sldChg>
      <pc:sldChg chg="add replId">
        <pc:chgData name="Rebecca Diaz-Castrejon" userId="S::rebecca_neimandcollaborative.com#ext#@ncconnect.onmicrosoft.com::2e9df2d5-df92-4e5c-ad51-805d35800e25" providerId="AD" clId="Web-{0AB55B9C-A4BD-9396-F15E-03D52043B4DC}" dt="2024-06-11T18:56:32.577" v="121"/>
        <pc:sldMkLst>
          <pc:docMk/>
          <pc:sldMk cId="2172255031" sldId="2147478956"/>
        </pc:sldMkLst>
      </pc:sldChg>
      <pc:sldChg chg="add replId">
        <pc:chgData name="Rebecca Diaz-Castrejon" userId="S::rebecca_neimandcollaborative.com#ext#@ncconnect.onmicrosoft.com::2e9df2d5-df92-4e5c-ad51-805d35800e25" providerId="AD" clId="Web-{0AB55B9C-A4BD-9396-F15E-03D52043B4DC}" dt="2024-06-11T18:56:42.968" v="123"/>
        <pc:sldMkLst>
          <pc:docMk/>
          <pc:sldMk cId="56806530" sldId="2147478957"/>
        </pc:sldMkLst>
      </pc:sldChg>
    </pc:docChg>
  </pc:docChgLst>
  <pc:docChgLst>
    <pc:chgData name="Bush, Melanie E" userId="S::melanie.bush@dhhs.nc.gov::b47a0c96-d1fe-41f5-a768-549375b87e12" providerId="AD" clId="Web-{96EF0B7E-119E-6011-3F6A-4277F1C90830}"/>
    <pc:docChg chg="modSld">
      <pc:chgData name="Bush, Melanie E" userId="S::melanie.bush@dhhs.nc.gov::b47a0c96-d1fe-41f5-a768-549375b87e12" providerId="AD" clId="Web-{96EF0B7E-119E-6011-3F6A-4277F1C90830}" dt="2024-06-07T12:22:41.660" v="0" actId="20577"/>
      <pc:docMkLst>
        <pc:docMk/>
      </pc:docMkLst>
      <pc:sldChg chg="modSp modCm">
        <pc:chgData name="Bush, Melanie E" userId="S::melanie.bush@dhhs.nc.gov::b47a0c96-d1fe-41f5-a768-549375b87e12" providerId="AD" clId="Web-{96EF0B7E-119E-6011-3F6A-4277F1C90830}" dt="2024-06-07T12:22:41.660" v="0" actId="20577"/>
        <pc:sldMkLst>
          <pc:docMk/>
          <pc:sldMk cId="2391752560" sldId="2147478943"/>
        </pc:sldMkLst>
        <pc:spChg chg="mod">
          <ac:chgData name="Bush, Melanie E" userId="S::melanie.bush@dhhs.nc.gov::b47a0c96-d1fe-41f5-a768-549375b87e12" providerId="AD" clId="Web-{96EF0B7E-119E-6011-3F6A-4277F1C90830}" dt="2024-06-07T12:22:41.660" v="0" actId="20577"/>
          <ac:spMkLst>
            <pc:docMk/>
            <pc:sldMk cId="2391752560" sldId="2147478943"/>
            <ac:spMk id="7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ush, Melanie E" userId="S::melanie.bush@dhhs.nc.gov::b47a0c96-d1fe-41f5-a768-549375b87e12" providerId="AD" clId="Web-{96EF0B7E-119E-6011-3F6A-4277F1C90830}" dt="2024-06-07T12:22:41.660" v="0" actId="20577"/>
              <pc2:cmMkLst xmlns:pc2="http://schemas.microsoft.com/office/powerpoint/2019/9/main/command">
                <pc:docMk/>
                <pc:sldMk cId="2391752560" sldId="2147478943"/>
                <pc2:cmMk id="{ABA37642-7C0A-416C-861C-C49BFC7DB8A6}"/>
              </pc2:cmMkLst>
            </pc226:cmChg>
            <pc226:cmChg xmlns:pc226="http://schemas.microsoft.com/office/powerpoint/2022/06/main/command" chg="mod">
              <pc226:chgData name="Bush, Melanie E" userId="S::melanie.bush@dhhs.nc.gov::b47a0c96-d1fe-41f5-a768-549375b87e12" providerId="AD" clId="Web-{96EF0B7E-119E-6011-3F6A-4277F1C90830}" dt="2024-06-07T12:22:41.660" v="0" actId="20577"/>
              <pc2:cmMkLst xmlns:pc2="http://schemas.microsoft.com/office/powerpoint/2019/9/main/command">
                <pc:docMk/>
                <pc:sldMk cId="2391752560" sldId="2147478943"/>
                <pc2:cmMk id="{5FC4B5FC-567A-45D7-97A9-4714185764E7}"/>
              </pc2:cmMkLst>
            </pc226:cmChg>
          </p:ext>
        </pc:extLst>
      </pc:sldChg>
    </pc:docChg>
  </pc:docChgLst>
  <pc:docChgLst>
    <pc:chgData name="christina.ngo.bui" userId="S::christina.ngo.bui_gmail.com#ext#@ncconnect.onmicrosoft.com::626deb5c-6642-45a9-ad52-0dde63f202a9" providerId="AD" clId="Web-{DC222ABF-4443-F450-23B7-586B70ABF21B}"/>
    <pc:docChg chg="addSld delSld">
      <pc:chgData name="christina.ngo.bui" userId="S::christina.ngo.bui_gmail.com#ext#@ncconnect.onmicrosoft.com::626deb5c-6642-45a9-ad52-0dde63f202a9" providerId="AD" clId="Web-{DC222ABF-4443-F450-23B7-586B70ABF21B}" dt="2024-08-07T17:56:45.401" v="1"/>
      <pc:docMkLst>
        <pc:docMk/>
      </pc:docMkLst>
      <pc:sldChg chg="del">
        <pc:chgData name="christina.ngo.bui" userId="S::christina.ngo.bui_gmail.com#ext#@ncconnect.onmicrosoft.com::626deb5c-6642-45a9-ad52-0dde63f202a9" providerId="AD" clId="Web-{DC222ABF-4443-F450-23B7-586B70ABF21B}" dt="2024-08-07T17:56:45.401" v="1"/>
        <pc:sldMkLst>
          <pc:docMk/>
          <pc:sldMk cId="3137744759" sldId="2147478952"/>
        </pc:sldMkLst>
      </pc:sldChg>
      <pc:sldChg chg="add">
        <pc:chgData name="christina.ngo.bui" userId="S::christina.ngo.bui_gmail.com#ext#@ncconnect.onmicrosoft.com::626deb5c-6642-45a9-ad52-0dde63f202a9" providerId="AD" clId="Web-{DC222ABF-4443-F450-23B7-586B70ABF21B}" dt="2024-08-07T17:56:22.511" v="0"/>
        <pc:sldMkLst>
          <pc:docMk/>
          <pc:sldMk cId="1726621376" sldId="2147478979"/>
        </pc:sldMkLst>
      </pc:sldChg>
    </pc:docChg>
  </pc:docChgLst>
  <pc:docChgLst>
    <pc:chgData name="Marnay Meyer" userId="a449fada-48bd-49e2-8bc2-deb5e8b1231b" providerId="ADAL" clId="{3F19A12C-73E3-8748-93F2-07EE8A38F7AE}"/>
    <pc:docChg chg="undo custSel addSld delSld modSld">
      <pc:chgData name="Marnay Meyer" userId="a449fada-48bd-49e2-8bc2-deb5e8b1231b" providerId="ADAL" clId="{3F19A12C-73E3-8748-93F2-07EE8A38F7AE}" dt="2024-06-11T01:02:37.113" v="367" actId="13244"/>
      <pc:docMkLst>
        <pc:docMk/>
      </pc:docMkLst>
      <pc:sldChg chg="modSp mod">
        <pc:chgData name="Marnay Meyer" userId="a449fada-48bd-49e2-8bc2-deb5e8b1231b" providerId="ADAL" clId="{3F19A12C-73E3-8748-93F2-07EE8A38F7AE}" dt="2024-06-10T20:50:19.595" v="18" actId="13244"/>
        <pc:sldMkLst>
          <pc:docMk/>
          <pc:sldMk cId="0" sldId="256"/>
        </pc:sldMkLst>
        <pc:spChg chg="mod">
          <ac:chgData name="Marnay Meyer" userId="a449fada-48bd-49e2-8bc2-deb5e8b1231b" providerId="ADAL" clId="{3F19A12C-73E3-8748-93F2-07EE8A38F7AE}" dt="2024-06-10T20:29:41.649" v="2" actId="33935"/>
          <ac:spMkLst>
            <pc:docMk/>
            <pc:sldMk cId="0" sldId="256"/>
            <ac:spMk id="2" creationId="{00000000-0000-0000-0000-000000000000}"/>
          </ac:spMkLst>
        </pc:spChg>
        <pc:spChg chg="mod">
          <ac:chgData name="Marnay Meyer" userId="a449fada-48bd-49e2-8bc2-deb5e8b1231b" providerId="ADAL" clId="{3F19A12C-73E3-8748-93F2-07EE8A38F7AE}" dt="2024-06-10T20:29:41.649" v="2" actId="33935"/>
          <ac:spMkLst>
            <pc:docMk/>
            <pc:sldMk cId="0" sldId="256"/>
            <ac:spMk id="3" creationId="{00000000-0000-0000-0000-000000000000}"/>
          </ac:spMkLst>
        </pc:spChg>
        <pc:spChg chg="mod ord">
          <ac:chgData name="Marnay Meyer" userId="a449fada-48bd-49e2-8bc2-deb5e8b1231b" providerId="ADAL" clId="{3F19A12C-73E3-8748-93F2-07EE8A38F7AE}" dt="2024-06-10T20:49:46.427" v="14" actId="13244"/>
          <ac:spMkLst>
            <pc:docMk/>
            <pc:sldMk cId="0" sldId="256"/>
            <ac:spMk id="5" creationId="{00000000-0000-0000-0000-000000000000}"/>
          </ac:spMkLst>
        </pc:spChg>
        <pc:spChg chg="mod">
          <ac:chgData name="Marnay Meyer" userId="a449fada-48bd-49e2-8bc2-deb5e8b1231b" providerId="ADAL" clId="{3F19A12C-73E3-8748-93F2-07EE8A38F7AE}" dt="2024-06-10T20:29:41.649" v="2" actId="33935"/>
          <ac:spMkLst>
            <pc:docMk/>
            <pc:sldMk cId="0" sldId="256"/>
            <ac:spMk id="8" creationId="{00000000-0000-0000-0000-000000000000}"/>
          </ac:spMkLst>
        </pc:spChg>
        <pc:spChg chg="mod">
          <ac:chgData name="Marnay Meyer" userId="a449fada-48bd-49e2-8bc2-deb5e8b1231b" providerId="ADAL" clId="{3F19A12C-73E3-8748-93F2-07EE8A38F7AE}" dt="2024-06-10T20:29:41.649" v="2" actId="33935"/>
          <ac:spMkLst>
            <pc:docMk/>
            <pc:sldMk cId="0" sldId="256"/>
            <ac:spMk id="10" creationId="{00000000-0000-0000-0000-000000000000}"/>
          </ac:spMkLst>
        </pc:spChg>
        <pc:spChg chg="mod ord">
          <ac:chgData name="Marnay Meyer" userId="a449fada-48bd-49e2-8bc2-deb5e8b1231b" providerId="ADAL" clId="{3F19A12C-73E3-8748-93F2-07EE8A38F7AE}" dt="2024-06-10T20:49:40.836" v="12" actId="13244"/>
          <ac:spMkLst>
            <pc:docMk/>
            <pc:sldMk cId="0" sldId="256"/>
            <ac:spMk id="11" creationId="{00000000-0000-0000-0000-000000000000}"/>
          </ac:spMkLst>
        </pc:spChg>
        <pc:spChg chg="mod">
          <ac:chgData name="Marnay Meyer" userId="a449fada-48bd-49e2-8bc2-deb5e8b1231b" providerId="ADAL" clId="{3F19A12C-73E3-8748-93F2-07EE8A38F7AE}" dt="2024-06-10T20:29:41.649" v="2" actId="33935"/>
          <ac:spMkLst>
            <pc:docMk/>
            <pc:sldMk cId="0" sldId="256"/>
            <ac:spMk id="12" creationId="{00000000-0000-0000-0000-000000000000}"/>
          </ac:spMkLst>
        </pc:spChg>
        <pc:spChg chg="mod ord">
          <ac:chgData name="Marnay Meyer" userId="a449fada-48bd-49e2-8bc2-deb5e8b1231b" providerId="ADAL" clId="{3F19A12C-73E3-8748-93F2-07EE8A38F7AE}" dt="2024-06-10T20:49:56.463" v="15" actId="13244"/>
          <ac:spMkLst>
            <pc:docMk/>
            <pc:sldMk cId="0" sldId="256"/>
            <ac:spMk id="13" creationId="{00000000-0000-0000-0000-000000000000}"/>
          </ac:spMkLst>
        </pc:spChg>
        <pc:spChg chg="mod">
          <ac:chgData name="Marnay Meyer" userId="a449fada-48bd-49e2-8bc2-deb5e8b1231b" providerId="ADAL" clId="{3F19A12C-73E3-8748-93F2-07EE8A38F7AE}" dt="2024-06-10T20:29:41.649" v="2" actId="33935"/>
          <ac:spMkLst>
            <pc:docMk/>
            <pc:sldMk cId="0" sldId="256"/>
            <ac:spMk id="14" creationId="{00000000-0000-0000-0000-000000000000}"/>
          </ac:spMkLst>
        </pc:spChg>
        <pc:spChg chg="mod">
          <ac:chgData name="Marnay Meyer" userId="a449fada-48bd-49e2-8bc2-deb5e8b1231b" providerId="ADAL" clId="{3F19A12C-73E3-8748-93F2-07EE8A38F7AE}" dt="2024-06-10T20:29:41.649" v="2" actId="33935"/>
          <ac:spMkLst>
            <pc:docMk/>
            <pc:sldMk cId="0" sldId="256"/>
            <ac:spMk id="15" creationId="{00000000-0000-0000-0000-000000000000}"/>
          </ac:spMkLst>
        </pc:spChg>
        <pc:spChg chg="mod ord">
          <ac:chgData name="Marnay Meyer" userId="a449fada-48bd-49e2-8bc2-deb5e8b1231b" providerId="ADAL" clId="{3F19A12C-73E3-8748-93F2-07EE8A38F7AE}" dt="2024-06-10T20:49:44.065" v="13" actId="13244"/>
          <ac:spMkLst>
            <pc:docMk/>
            <pc:sldMk cId="0" sldId="256"/>
            <ac:spMk id="16" creationId="{00000000-0000-0000-0000-000000000000}"/>
          </ac:spMkLst>
        </pc:spChg>
        <pc:spChg chg="mod ord">
          <ac:chgData name="Marnay Meyer" userId="a449fada-48bd-49e2-8bc2-deb5e8b1231b" providerId="ADAL" clId="{3F19A12C-73E3-8748-93F2-07EE8A38F7AE}" dt="2024-06-10T20:50:02.048" v="16" actId="13244"/>
          <ac:spMkLst>
            <pc:docMk/>
            <pc:sldMk cId="0" sldId="256"/>
            <ac:spMk id="17" creationId="{00000000-0000-0000-0000-000000000000}"/>
          </ac:spMkLst>
        </pc:spChg>
        <pc:spChg chg="mod">
          <ac:chgData name="Marnay Meyer" userId="a449fada-48bd-49e2-8bc2-deb5e8b1231b" providerId="ADAL" clId="{3F19A12C-73E3-8748-93F2-07EE8A38F7AE}" dt="2024-06-10T20:29:41.649" v="2" actId="33935"/>
          <ac:spMkLst>
            <pc:docMk/>
            <pc:sldMk cId="0" sldId="256"/>
            <ac:spMk id="18" creationId="{00000000-0000-0000-0000-000000000000}"/>
          </ac:spMkLst>
        </pc:spChg>
        <pc:spChg chg="mod ord">
          <ac:chgData name="Marnay Meyer" userId="a449fada-48bd-49e2-8bc2-deb5e8b1231b" providerId="ADAL" clId="{3F19A12C-73E3-8748-93F2-07EE8A38F7AE}" dt="2024-06-10T20:50:14.240" v="17" actId="13244"/>
          <ac:spMkLst>
            <pc:docMk/>
            <pc:sldMk cId="0" sldId="256"/>
            <ac:spMk id="34" creationId="{49F0AD7A-C270-3132-A79D-1F68B57970D5}"/>
          </ac:spMkLst>
        </pc:spChg>
        <pc:grpChg chg="mod">
          <ac:chgData name="Marnay Meyer" userId="a449fada-48bd-49e2-8bc2-deb5e8b1231b" providerId="ADAL" clId="{3F19A12C-73E3-8748-93F2-07EE8A38F7AE}" dt="2024-06-10T20:29:41.649" v="2" actId="33935"/>
          <ac:grpSpMkLst>
            <pc:docMk/>
            <pc:sldMk cId="0" sldId="256"/>
            <ac:grpSpMk id="1" creationId="{00000000-0000-0000-0000-000000000000}"/>
          </ac:grpSpMkLst>
        </pc:grpChg>
        <pc:picChg chg="mod ord">
          <ac:chgData name="Marnay Meyer" userId="a449fada-48bd-49e2-8bc2-deb5e8b1231b" providerId="ADAL" clId="{3F19A12C-73E3-8748-93F2-07EE8A38F7AE}" dt="2024-06-10T20:50:19.595" v="18" actId="13244"/>
          <ac:picMkLst>
            <pc:docMk/>
            <pc:sldMk cId="0" sldId="256"/>
            <ac:picMk id="4" creationId="{C020C392-AD4E-AB29-5279-5A16C27E1788}"/>
          </ac:picMkLst>
        </pc:picChg>
      </pc:sldChg>
      <pc:sldChg chg="delSp modSp mod">
        <pc:chgData name="Marnay Meyer" userId="a449fada-48bd-49e2-8bc2-deb5e8b1231b" providerId="ADAL" clId="{3F19A12C-73E3-8748-93F2-07EE8A38F7AE}" dt="2024-06-11T01:02:37.113" v="367" actId="13244"/>
        <pc:sldMkLst>
          <pc:docMk/>
          <pc:sldMk cId="1858875103" sldId="2147376844"/>
        </pc:sldMkLst>
        <pc:spChg chg="ord">
          <ac:chgData name="Marnay Meyer" userId="a449fada-48bd-49e2-8bc2-deb5e8b1231b" providerId="ADAL" clId="{3F19A12C-73E3-8748-93F2-07EE8A38F7AE}" dt="2024-06-11T01:02:37.113" v="367" actId="13244"/>
          <ac:spMkLst>
            <pc:docMk/>
            <pc:sldMk cId="1858875103" sldId="2147376844"/>
            <ac:spMk id="3" creationId="{E71D07B9-895B-3731-D8B1-7163C48B03F3}"/>
          </ac:spMkLst>
        </pc:spChg>
        <pc:spChg chg="del">
          <ac:chgData name="Marnay Meyer" userId="a449fada-48bd-49e2-8bc2-deb5e8b1231b" providerId="ADAL" clId="{3F19A12C-73E3-8748-93F2-07EE8A38F7AE}" dt="2024-06-11T01:02:18.998" v="363" actId="478"/>
          <ac:spMkLst>
            <pc:docMk/>
            <pc:sldMk cId="1858875103" sldId="2147376844"/>
            <ac:spMk id="4" creationId="{89185E0B-751A-C7E4-1D00-B7C017AC70CB}"/>
          </ac:spMkLst>
        </pc:spChg>
        <pc:spChg chg="ord">
          <ac:chgData name="Marnay Meyer" userId="a449fada-48bd-49e2-8bc2-deb5e8b1231b" providerId="ADAL" clId="{3F19A12C-73E3-8748-93F2-07EE8A38F7AE}" dt="2024-06-11T01:02:23.467" v="364" actId="13244"/>
          <ac:spMkLst>
            <pc:docMk/>
            <pc:sldMk cId="1858875103" sldId="2147376844"/>
            <ac:spMk id="5" creationId="{ED80E914-46F9-38DB-BBD3-7D8A326D9F2F}"/>
          </ac:spMkLst>
        </pc:spChg>
        <pc:spChg chg="ord">
          <ac:chgData name="Marnay Meyer" userId="a449fada-48bd-49e2-8bc2-deb5e8b1231b" providerId="ADAL" clId="{3F19A12C-73E3-8748-93F2-07EE8A38F7AE}" dt="2024-06-11T01:02:28.156" v="365" actId="13244"/>
          <ac:spMkLst>
            <pc:docMk/>
            <pc:sldMk cId="1858875103" sldId="2147376844"/>
            <ac:spMk id="8" creationId="{1ABD3AD9-599A-457B-55FF-9C63B9968467}"/>
          </ac:spMkLst>
        </pc:spChg>
      </pc:sldChg>
      <pc:sldChg chg="modSp mod">
        <pc:chgData name="Marnay Meyer" userId="a449fada-48bd-49e2-8bc2-deb5e8b1231b" providerId="ADAL" clId="{3F19A12C-73E3-8748-93F2-07EE8A38F7AE}" dt="2024-06-10T20:49:31.215" v="11" actId="13244"/>
        <pc:sldMkLst>
          <pc:docMk/>
          <pc:sldMk cId="1886286786" sldId="2147376866"/>
        </pc:sldMkLst>
        <pc:spChg chg="ord">
          <ac:chgData name="Marnay Meyer" userId="a449fada-48bd-49e2-8bc2-deb5e8b1231b" providerId="ADAL" clId="{3F19A12C-73E3-8748-93F2-07EE8A38F7AE}" dt="2024-06-10T20:49:31.215" v="11" actId="13244"/>
          <ac:spMkLst>
            <pc:docMk/>
            <pc:sldMk cId="1886286786" sldId="2147376866"/>
            <ac:spMk id="6" creationId="{7AC1AC46-3901-E135-9698-FA5FFB6B8D0A}"/>
          </ac:spMkLst>
        </pc:spChg>
      </pc:sldChg>
      <pc:sldChg chg="modSp mod">
        <pc:chgData name="Marnay Meyer" userId="a449fada-48bd-49e2-8bc2-deb5e8b1231b" providerId="ADAL" clId="{3F19A12C-73E3-8748-93F2-07EE8A38F7AE}" dt="2024-06-10T20:49:04.667" v="10" actId="13244"/>
        <pc:sldMkLst>
          <pc:docMk/>
          <pc:sldMk cId="967207967" sldId="2147376879"/>
        </pc:sldMkLst>
        <pc:spChg chg="ord">
          <ac:chgData name="Marnay Meyer" userId="a449fada-48bd-49e2-8bc2-deb5e8b1231b" providerId="ADAL" clId="{3F19A12C-73E3-8748-93F2-07EE8A38F7AE}" dt="2024-06-10T20:49:04.667" v="10" actId="13244"/>
          <ac:spMkLst>
            <pc:docMk/>
            <pc:sldMk cId="967207967" sldId="2147376879"/>
            <ac:spMk id="2" creationId="{81C2CF07-59D9-AC3B-BA7B-B66000348317}"/>
          </ac:spMkLst>
        </pc:spChg>
        <pc:spChg chg="ord">
          <ac:chgData name="Marnay Meyer" userId="a449fada-48bd-49e2-8bc2-deb5e8b1231b" providerId="ADAL" clId="{3F19A12C-73E3-8748-93F2-07EE8A38F7AE}" dt="2024-06-10T20:48:58.510" v="9" actId="13244"/>
          <ac:spMkLst>
            <pc:docMk/>
            <pc:sldMk cId="967207967" sldId="2147376879"/>
            <ac:spMk id="6" creationId="{9C92BFFB-9DC7-7901-5A8F-48DB22985639}"/>
          </ac:spMkLst>
        </pc:spChg>
      </pc:sldChg>
      <pc:sldChg chg="addSp delSp modSp mod">
        <pc:chgData name="Marnay Meyer" userId="a449fada-48bd-49e2-8bc2-deb5e8b1231b" providerId="ADAL" clId="{3F19A12C-73E3-8748-93F2-07EE8A38F7AE}" dt="2024-06-11T00:16:29.205" v="106" actId="13244"/>
        <pc:sldMkLst>
          <pc:docMk/>
          <pc:sldMk cId="3838879139" sldId="2147478871"/>
        </pc:sldMkLst>
        <pc:spChg chg="del">
          <ac:chgData name="Marnay Meyer" userId="a449fada-48bd-49e2-8bc2-deb5e8b1231b" providerId="ADAL" clId="{3F19A12C-73E3-8748-93F2-07EE8A38F7AE}" dt="2024-06-11T00:16:01.847" v="99" actId="478"/>
          <ac:spMkLst>
            <pc:docMk/>
            <pc:sldMk cId="3838879139" sldId="2147478871"/>
            <ac:spMk id="5" creationId="{DAFF5792-BA26-B069-A073-EB85B6C9838E}"/>
          </ac:spMkLst>
        </pc:spChg>
        <pc:spChg chg="add del">
          <ac:chgData name="Marnay Meyer" userId="a449fada-48bd-49e2-8bc2-deb5e8b1231b" providerId="ADAL" clId="{3F19A12C-73E3-8748-93F2-07EE8A38F7AE}" dt="2024-06-11T00:16:05.372" v="101" actId="478"/>
          <ac:spMkLst>
            <pc:docMk/>
            <pc:sldMk cId="3838879139" sldId="2147478871"/>
            <ac:spMk id="9" creationId="{FF7AAAA0-8424-46BB-1272-7C2C993A7EB9}"/>
          </ac:spMkLst>
        </pc:spChg>
        <pc:spChg chg="ord">
          <ac:chgData name="Marnay Meyer" userId="a449fada-48bd-49e2-8bc2-deb5e8b1231b" providerId="ADAL" clId="{3F19A12C-73E3-8748-93F2-07EE8A38F7AE}" dt="2024-06-11T00:16:21.239" v="105" actId="13244"/>
          <ac:spMkLst>
            <pc:docMk/>
            <pc:sldMk cId="3838879139" sldId="2147478871"/>
            <ac:spMk id="17" creationId="{1871A19D-0494-3AA4-46BB-74F38864F77B}"/>
          </ac:spMkLst>
        </pc:spChg>
        <pc:spChg chg="ord">
          <ac:chgData name="Marnay Meyer" userId="a449fada-48bd-49e2-8bc2-deb5e8b1231b" providerId="ADAL" clId="{3F19A12C-73E3-8748-93F2-07EE8A38F7AE}" dt="2024-06-11T00:16:29.205" v="106" actId="13244"/>
          <ac:spMkLst>
            <pc:docMk/>
            <pc:sldMk cId="3838879139" sldId="2147478871"/>
            <ac:spMk id="31" creationId="{9C5910DA-D16A-7E2A-D30E-EFB78C563871}"/>
          </ac:spMkLst>
        </pc:spChg>
        <pc:graphicFrameChg chg="mod">
          <ac:chgData name="Marnay Meyer" userId="a449fada-48bd-49e2-8bc2-deb5e8b1231b" providerId="ADAL" clId="{3F19A12C-73E3-8748-93F2-07EE8A38F7AE}" dt="2024-06-11T00:16:07.332" v="102" actId="13244"/>
          <ac:graphicFrameMkLst>
            <pc:docMk/>
            <pc:sldMk cId="3838879139" sldId="2147478871"/>
            <ac:graphicFrameMk id="61" creationId="{65D79E62-9557-5B78-D7EA-7B142151F084}"/>
          </ac:graphicFrameMkLst>
        </pc:graphicFrameChg>
        <pc:picChg chg="ord">
          <ac:chgData name="Marnay Meyer" userId="a449fada-48bd-49e2-8bc2-deb5e8b1231b" providerId="ADAL" clId="{3F19A12C-73E3-8748-93F2-07EE8A38F7AE}" dt="2024-06-11T00:16:14.677" v="103" actId="13244"/>
          <ac:picMkLst>
            <pc:docMk/>
            <pc:sldMk cId="3838879139" sldId="2147478871"/>
            <ac:picMk id="32" creationId="{FBB256FE-6186-8CDC-CD90-A1C8D939E312}"/>
          </ac:picMkLst>
        </pc:picChg>
      </pc:sldChg>
      <pc:sldChg chg="delSp modSp del mod">
        <pc:chgData name="Marnay Meyer" userId="a449fada-48bd-49e2-8bc2-deb5e8b1231b" providerId="ADAL" clId="{3F19A12C-73E3-8748-93F2-07EE8A38F7AE}" dt="2024-06-11T00:50:27.677" v="333" actId="2696"/>
        <pc:sldMkLst>
          <pc:docMk/>
          <pc:sldMk cId="4248070286" sldId="2147478881"/>
        </pc:sldMkLst>
        <pc:spChg chg="ord">
          <ac:chgData name="Marnay Meyer" userId="a449fada-48bd-49e2-8bc2-deb5e8b1231b" providerId="ADAL" clId="{3F19A12C-73E3-8748-93F2-07EE8A38F7AE}" dt="2024-06-11T00:44:44.022" v="283" actId="13244"/>
          <ac:spMkLst>
            <pc:docMk/>
            <pc:sldMk cId="4248070286" sldId="2147478881"/>
            <ac:spMk id="21" creationId="{62AB6A96-A5BB-0467-564C-27B2A74D95DB}"/>
          </ac:spMkLst>
        </pc:spChg>
        <pc:spChg chg="ord">
          <ac:chgData name="Marnay Meyer" userId="a449fada-48bd-49e2-8bc2-deb5e8b1231b" providerId="ADAL" clId="{3F19A12C-73E3-8748-93F2-07EE8A38F7AE}" dt="2024-06-11T00:44:53.630" v="285" actId="13244"/>
          <ac:spMkLst>
            <pc:docMk/>
            <pc:sldMk cId="4248070286" sldId="2147478881"/>
            <ac:spMk id="23" creationId="{593130E3-9923-7734-6235-609D17D01A60}"/>
          </ac:spMkLst>
        </pc:spChg>
        <pc:spChg chg="ord">
          <ac:chgData name="Marnay Meyer" userId="a449fada-48bd-49e2-8bc2-deb5e8b1231b" providerId="ADAL" clId="{3F19A12C-73E3-8748-93F2-07EE8A38F7AE}" dt="2024-06-11T00:44:59.222" v="286" actId="13244"/>
          <ac:spMkLst>
            <pc:docMk/>
            <pc:sldMk cId="4248070286" sldId="2147478881"/>
            <ac:spMk id="24" creationId="{9DEAB870-35DC-7805-5F29-F61AAB567624}"/>
          </ac:spMkLst>
        </pc:spChg>
        <pc:spChg chg="ord">
          <ac:chgData name="Marnay Meyer" userId="a449fada-48bd-49e2-8bc2-deb5e8b1231b" providerId="ADAL" clId="{3F19A12C-73E3-8748-93F2-07EE8A38F7AE}" dt="2024-06-11T00:45:39.377" v="292" actId="13244"/>
          <ac:spMkLst>
            <pc:docMk/>
            <pc:sldMk cId="4248070286" sldId="2147478881"/>
            <ac:spMk id="29" creationId="{B78216ED-CD11-6AE6-F72A-443DEF93DF06}"/>
          </ac:spMkLst>
        </pc:spChg>
        <pc:spChg chg="ord">
          <ac:chgData name="Marnay Meyer" userId="a449fada-48bd-49e2-8bc2-deb5e8b1231b" providerId="ADAL" clId="{3F19A12C-73E3-8748-93F2-07EE8A38F7AE}" dt="2024-06-11T00:45:52.662" v="294" actId="13244"/>
          <ac:spMkLst>
            <pc:docMk/>
            <pc:sldMk cId="4248070286" sldId="2147478881"/>
            <ac:spMk id="30" creationId="{8CA9BC49-BBC1-F1B7-E8FF-DF3E47741831}"/>
          </ac:spMkLst>
        </pc:spChg>
        <pc:picChg chg="ord">
          <ac:chgData name="Marnay Meyer" userId="a449fada-48bd-49e2-8bc2-deb5e8b1231b" providerId="ADAL" clId="{3F19A12C-73E3-8748-93F2-07EE8A38F7AE}" dt="2024-06-11T00:45:17.394" v="288" actId="13244"/>
          <ac:picMkLst>
            <pc:docMk/>
            <pc:sldMk cId="4248070286" sldId="2147478881"/>
            <ac:picMk id="8" creationId="{A65B1BB3-7550-C401-3F28-8AAF29290DE2}"/>
          </ac:picMkLst>
        </pc:picChg>
        <pc:picChg chg="ord">
          <ac:chgData name="Marnay Meyer" userId="a449fada-48bd-49e2-8bc2-deb5e8b1231b" providerId="ADAL" clId="{3F19A12C-73E3-8748-93F2-07EE8A38F7AE}" dt="2024-06-11T00:44:49.487" v="284" actId="13244"/>
          <ac:picMkLst>
            <pc:docMk/>
            <pc:sldMk cId="4248070286" sldId="2147478881"/>
            <ac:picMk id="22" creationId="{0E1ABA2D-903E-92A4-F6DD-636D5D4F2515}"/>
          </ac:picMkLst>
        </pc:picChg>
        <pc:picChg chg="del ord">
          <ac:chgData name="Marnay Meyer" userId="a449fada-48bd-49e2-8bc2-deb5e8b1231b" providerId="ADAL" clId="{3F19A12C-73E3-8748-93F2-07EE8A38F7AE}" dt="2024-06-11T00:45:24.803" v="290" actId="478"/>
          <ac:picMkLst>
            <pc:docMk/>
            <pc:sldMk cId="4248070286" sldId="2147478881"/>
            <ac:picMk id="26" creationId="{272E731F-12B4-379C-FE50-573B56E1E27A}"/>
          </ac:picMkLst>
        </pc:picChg>
        <pc:picChg chg="ord">
          <ac:chgData name="Marnay Meyer" userId="a449fada-48bd-49e2-8bc2-deb5e8b1231b" providerId="ADAL" clId="{3F19A12C-73E3-8748-93F2-07EE8A38F7AE}" dt="2024-06-11T00:45:47.337" v="293" actId="13244"/>
          <ac:picMkLst>
            <pc:docMk/>
            <pc:sldMk cId="4248070286" sldId="2147478881"/>
            <ac:picMk id="31" creationId="{651F90B6-FCC1-4EED-4C44-C782083D8308}"/>
          </ac:picMkLst>
        </pc:picChg>
      </pc:sldChg>
      <pc:sldChg chg="addSp delSp modSp mod modClrScheme chgLayout">
        <pc:chgData name="Marnay Meyer" userId="a449fada-48bd-49e2-8bc2-deb5e8b1231b" providerId="ADAL" clId="{3F19A12C-73E3-8748-93F2-07EE8A38F7AE}" dt="2024-06-11T00:57:22.843" v="350" actId="13244"/>
        <pc:sldMkLst>
          <pc:docMk/>
          <pc:sldMk cId="2141003304" sldId="2147478884"/>
        </pc:sldMkLst>
        <pc:spChg chg="mod ord">
          <ac:chgData name="Marnay Meyer" userId="a449fada-48bd-49e2-8bc2-deb5e8b1231b" providerId="ADAL" clId="{3F19A12C-73E3-8748-93F2-07EE8A38F7AE}" dt="2024-06-11T00:50:19.720" v="329"/>
          <ac:spMkLst>
            <pc:docMk/>
            <pc:sldMk cId="2141003304" sldId="2147478884"/>
            <ac:spMk id="2" creationId="{F6E20B1C-18AE-8A2E-B65C-CBE067EAE162}"/>
          </ac:spMkLst>
        </pc:spChg>
        <pc:spChg chg="mod ord">
          <ac:chgData name="Marnay Meyer" userId="a449fada-48bd-49e2-8bc2-deb5e8b1231b" providerId="ADAL" clId="{3F19A12C-73E3-8748-93F2-07EE8A38F7AE}" dt="2024-06-11T00:50:21.568" v="332"/>
          <ac:spMkLst>
            <pc:docMk/>
            <pc:sldMk cId="2141003304" sldId="2147478884"/>
            <ac:spMk id="3" creationId="{ADE05FA3-88C6-B8B6-23F5-0AC8A9A1316F}"/>
          </ac:spMkLst>
        </pc:spChg>
        <pc:spChg chg="del ord">
          <ac:chgData name="Marnay Meyer" userId="a449fada-48bd-49e2-8bc2-deb5e8b1231b" providerId="ADAL" clId="{3F19A12C-73E3-8748-93F2-07EE8A38F7AE}" dt="2024-06-11T00:48:07.220" v="302" actId="478"/>
          <ac:spMkLst>
            <pc:docMk/>
            <pc:sldMk cId="2141003304" sldId="2147478884"/>
            <ac:spMk id="5" creationId="{C5E30386-01BA-2C77-E4A6-019EA04050F7}"/>
          </ac:spMkLst>
        </pc:spChg>
        <pc:spChg chg="mod ord">
          <ac:chgData name="Marnay Meyer" userId="a449fada-48bd-49e2-8bc2-deb5e8b1231b" providerId="ADAL" clId="{3F19A12C-73E3-8748-93F2-07EE8A38F7AE}" dt="2024-06-11T00:50:13.577" v="325"/>
          <ac:spMkLst>
            <pc:docMk/>
            <pc:sldMk cId="2141003304" sldId="2147478884"/>
            <ac:spMk id="6" creationId="{3067921D-1DC9-50AE-6ECA-675F9DE59552}"/>
          </ac:spMkLst>
        </pc:spChg>
        <pc:spChg chg="add del mod ord">
          <ac:chgData name="Marnay Meyer" userId="a449fada-48bd-49e2-8bc2-deb5e8b1231b" providerId="ADAL" clId="{3F19A12C-73E3-8748-93F2-07EE8A38F7AE}" dt="2024-06-11T00:57:22.843" v="350" actId="13244"/>
          <ac:spMkLst>
            <pc:docMk/>
            <pc:sldMk cId="2141003304" sldId="2147478884"/>
            <ac:spMk id="8" creationId="{05C1A93B-4602-1E56-2B46-100D44E16B3D}"/>
          </ac:spMkLst>
        </pc:spChg>
        <pc:spChg chg="add del mod">
          <ac:chgData name="Marnay Meyer" userId="a449fada-48bd-49e2-8bc2-deb5e8b1231b" providerId="ADAL" clId="{3F19A12C-73E3-8748-93F2-07EE8A38F7AE}" dt="2024-06-11T00:57:14.848" v="349" actId="478"/>
          <ac:spMkLst>
            <pc:docMk/>
            <pc:sldMk cId="2141003304" sldId="2147478884"/>
            <ac:spMk id="10" creationId="{FFF0B6C0-C04B-BA92-246F-F3518F497057}"/>
          </ac:spMkLst>
        </pc:spChg>
        <pc:picChg chg="add del ord">
          <ac:chgData name="Marnay Meyer" userId="a449fada-48bd-49e2-8bc2-deb5e8b1231b" providerId="ADAL" clId="{3F19A12C-73E3-8748-93F2-07EE8A38F7AE}" dt="2024-06-11T00:50:12.131" v="321" actId="478"/>
          <ac:picMkLst>
            <pc:docMk/>
            <pc:sldMk cId="2141003304" sldId="2147478884"/>
            <ac:picMk id="4" creationId="{62B0A7CA-E8D4-3444-96A3-6E94FAE72EC4}"/>
          </ac:picMkLst>
        </pc:picChg>
        <pc:picChg chg="add mod">
          <ac:chgData name="Marnay Meyer" userId="a449fada-48bd-49e2-8bc2-deb5e8b1231b" providerId="ADAL" clId="{3F19A12C-73E3-8748-93F2-07EE8A38F7AE}" dt="2024-06-11T00:49:50.362" v="320"/>
          <ac:picMkLst>
            <pc:docMk/>
            <pc:sldMk cId="2141003304" sldId="2147478884"/>
            <ac:picMk id="7" creationId="{27FEA985-196D-3634-71D6-9B3F350A86D4}"/>
          </ac:picMkLst>
        </pc:picChg>
        <pc:picChg chg="add del">
          <ac:chgData name="Marnay Meyer" userId="a449fada-48bd-49e2-8bc2-deb5e8b1231b" providerId="ADAL" clId="{3F19A12C-73E3-8748-93F2-07EE8A38F7AE}" dt="2024-06-11T00:48:09.293" v="303" actId="478"/>
          <ac:picMkLst>
            <pc:docMk/>
            <pc:sldMk cId="2141003304" sldId="2147478884"/>
            <ac:picMk id="9" creationId="{8B2544FD-95FC-5AA5-DC69-7B4454834462}"/>
          </ac:picMkLst>
        </pc:picChg>
        <pc:picChg chg="add del mod">
          <ac:chgData name="Marnay Meyer" userId="a449fada-48bd-49e2-8bc2-deb5e8b1231b" providerId="ADAL" clId="{3F19A12C-73E3-8748-93F2-07EE8A38F7AE}" dt="2024-06-11T00:57:14.848" v="349" actId="478"/>
          <ac:picMkLst>
            <pc:docMk/>
            <pc:sldMk cId="2141003304" sldId="2147478884"/>
            <ac:picMk id="11" creationId="{273F691B-FD8D-D9D3-4E5D-67BA469B5827}"/>
          </ac:picMkLst>
        </pc:picChg>
      </pc:sldChg>
      <pc:sldChg chg="modSp mod">
        <pc:chgData name="Marnay Meyer" userId="a449fada-48bd-49e2-8bc2-deb5e8b1231b" providerId="ADAL" clId="{3F19A12C-73E3-8748-93F2-07EE8A38F7AE}" dt="2024-06-11T00:57:43.689" v="353" actId="13244"/>
        <pc:sldMkLst>
          <pc:docMk/>
          <pc:sldMk cId="939944174" sldId="2147478885"/>
        </pc:sldMkLst>
        <pc:spChg chg="ord">
          <ac:chgData name="Marnay Meyer" userId="a449fada-48bd-49e2-8bc2-deb5e8b1231b" providerId="ADAL" clId="{3F19A12C-73E3-8748-93F2-07EE8A38F7AE}" dt="2024-06-11T00:57:34.426" v="351" actId="13244"/>
          <ac:spMkLst>
            <pc:docMk/>
            <pc:sldMk cId="939944174" sldId="2147478885"/>
            <ac:spMk id="3" creationId="{ADE05FA3-88C6-B8B6-23F5-0AC8A9A1316F}"/>
          </ac:spMkLst>
        </pc:spChg>
        <pc:spChg chg="ord">
          <ac:chgData name="Marnay Meyer" userId="a449fada-48bd-49e2-8bc2-deb5e8b1231b" providerId="ADAL" clId="{3F19A12C-73E3-8748-93F2-07EE8A38F7AE}" dt="2024-06-11T00:57:43.689" v="353" actId="13244"/>
          <ac:spMkLst>
            <pc:docMk/>
            <pc:sldMk cId="939944174" sldId="2147478885"/>
            <ac:spMk id="5" creationId="{7D666731-0682-3EBD-C609-E5C7AC059A01}"/>
          </ac:spMkLst>
        </pc:spChg>
        <pc:picChg chg="ord">
          <ac:chgData name="Marnay Meyer" userId="a449fada-48bd-49e2-8bc2-deb5e8b1231b" providerId="ADAL" clId="{3F19A12C-73E3-8748-93F2-07EE8A38F7AE}" dt="2024-06-11T00:57:37.252" v="352" actId="13244"/>
          <ac:picMkLst>
            <pc:docMk/>
            <pc:sldMk cId="939944174" sldId="2147478885"/>
            <ac:picMk id="7" creationId="{431E1FD1-B92D-3B19-F7FD-D5147A3FB5E4}"/>
          </ac:picMkLst>
        </pc:picChg>
      </pc:sldChg>
      <pc:sldChg chg="modSp mod">
        <pc:chgData name="Marnay Meyer" userId="a449fada-48bd-49e2-8bc2-deb5e8b1231b" providerId="ADAL" clId="{3F19A12C-73E3-8748-93F2-07EE8A38F7AE}" dt="2024-06-11T00:58:02.298" v="356" actId="13244"/>
        <pc:sldMkLst>
          <pc:docMk/>
          <pc:sldMk cId="1410294647" sldId="2147478886"/>
        </pc:sldMkLst>
        <pc:spChg chg="ord">
          <ac:chgData name="Marnay Meyer" userId="a449fada-48bd-49e2-8bc2-deb5e8b1231b" providerId="ADAL" clId="{3F19A12C-73E3-8748-93F2-07EE8A38F7AE}" dt="2024-06-11T00:57:50.075" v="354" actId="13244"/>
          <ac:spMkLst>
            <pc:docMk/>
            <pc:sldMk cId="1410294647" sldId="2147478886"/>
            <ac:spMk id="3" creationId="{ADE05FA3-88C6-B8B6-23F5-0AC8A9A1316F}"/>
          </ac:spMkLst>
        </pc:spChg>
        <pc:spChg chg="ord">
          <ac:chgData name="Marnay Meyer" userId="a449fada-48bd-49e2-8bc2-deb5e8b1231b" providerId="ADAL" clId="{3F19A12C-73E3-8748-93F2-07EE8A38F7AE}" dt="2024-06-11T00:58:02.298" v="356" actId="13244"/>
          <ac:spMkLst>
            <pc:docMk/>
            <pc:sldMk cId="1410294647" sldId="2147478886"/>
            <ac:spMk id="5" creationId="{9B634BE3-D634-4649-ED77-728C566935C3}"/>
          </ac:spMkLst>
        </pc:spChg>
        <pc:picChg chg="ord">
          <ac:chgData name="Marnay Meyer" userId="a449fada-48bd-49e2-8bc2-deb5e8b1231b" providerId="ADAL" clId="{3F19A12C-73E3-8748-93F2-07EE8A38F7AE}" dt="2024-06-11T00:57:53.140" v="355" actId="13244"/>
          <ac:picMkLst>
            <pc:docMk/>
            <pc:sldMk cId="1410294647" sldId="2147478886"/>
            <ac:picMk id="4" creationId="{622958C3-2008-31D2-F378-6B05C5E2760F}"/>
          </ac:picMkLst>
        </pc:picChg>
      </pc:sldChg>
      <pc:sldChg chg="modSp mod">
        <pc:chgData name="Marnay Meyer" userId="a449fada-48bd-49e2-8bc2-deb5e8b1231b" providerId="ADAL" clId="{3F19A12C-73E3-8748-93F2-07EE8A38F7AE}" dt="2024-06-11T01:01:46.567" v="359" actId="13244"/>
        <pc:sldMkLst>
          <pc:docMk/>
          <pc:sldMk cId="2225150093" sldId="2147478887"/>
        </pc:sldMkLst>
        <pc:spChg chg="ord">
          <ac:chgData name="Marnay Meyer" userId="a449fada-48bd-49e2-8bc2-deb5e8b1231b" providerId="ADAL" clId="{3F19A12C-73E3-8748-93F2-07EE8A38F7AE}" dt="2024-06-11T01:01:43.406" v="358" actId="13244"/>
          <ac:spMkLst>
            <pc:docMk/>
            <pc:sldMk cId="2225150093" sldId="2147478887"/>
            <ac:spMk id="3" creationId="{ADE05FA3-88C6-B8B6-23F5-0AC8A9A1316F}"/>
          </ac:spMkLst>
        </pc:spChg>
        <pc:spChg chg="ord">
          <ac:chgData name="Marnay Meyer" userId="a449fada-48bd-49e2-8bc2-deb5e8b1231b" providerId="ADAL" clId="{3F19A12C-73E3-8748-93F2-07EE8A38F7AE}" dt="2024-06-11T00:58:14.257" v="357" actId="13244"/>
          <ac:spMkLst>
            <pc:docMk/>
            <pc:sldMk cId="2225150093" sldId="2147478887"/>
            <ac:spMk id="5" creationId="{224B3B8C-88F1-0833-9390-FA118CEF48B7}"/>
          </ac:spMkLst>
        </pc:spChg>
        <pc:picChg chg="ord">
          <ac:chgData name="Marnay Meyer" userId="a449fada-48bd-49e2-8bc2-deb5e8b1231b" providerId="ADAL" clId="{3F19A12C-73E3-8748-93F2-07EE8A38F7AE}" dt="2024-06-11T01:01:46.567" v="359" actId="13244"/>
          <ac:picMkLst>
            <pc:docMk/>
            <pc:sldMk cId="2225150093" sldId="2147478887"/>
            <ac:picMk id="4" creationId="{80943A07-BCC8-295D-2841-AD48232032B6}"/>
          </ac:picMkLst>
        </pc:picChg>
      </pc:sldChg>
      <pc:sldChg chg="modSp mod">
        <pc:chgData name="Marnay Meyer" userId="a449fada-48bd-49e2-8bc2-deb5e8b1231b" providerId="ADAL" clId="{3F19A12C-73E3-8748-93F2-07EE8A38F7AE}" dt="2024-06-11T01:02:04.306" v="362" actId="13244"/>
        <pc:sldMkLst>
          <pc:docMk/>
          <pc:sldMk cId="4172441890" sldId="2147478915"/>
        </pc:sldMkLst>
        <pc:spChg chg="ord">
          <ac:chgData name="Marnay Meyer" userId="a449fada-48bd-49e2-8bc2-deb5e8b1231b" providerId="ADAL" clId="{3F19A12C-73E3-8748-93F2-07EE8A38F7AE}" dt="2024-06-11T01:01:56.508" v="360" actId="13244"/>
          <ac:spMkLst>
            <pc:docMk/>
            <pc:sldMk cId="4172441890" sldId="2147478915"/>
            <ac:spMk id="3" creationId="{ADE05FA3-88C6-B8B6-23F5-0AC8A9A1316F}"/>
          </ac:spMkLst>
        </pc:spChg>
        <pc:spChg chg="ord">
          <ac:chgData name="Marnay Meyer" userId="a449fada-48bd-49e2-8bc2-deb5e8b1231b" providerId="ADAL" clId="{3F19A12C-73E3-8748-93F2-07EE8A38F7AE}" dt="2024-06-11T01:02:04.306" v="362" actId="13244"/>
          <ac:spMkLst>
            <pc:docMk/>
            <pc:sldMk cId="4172441890" sldId="2147478915"/>
            <ac:spMk id="5" creationId="{812FC02B-8356-604D-A5A2-A48B54B2B133}"/>
          </ac:spMkLst>
        </pc:spChg>
        <pc:picChg chg="ord">
          <ac:chgData name="Marnay Meyer" userId="a449fada-48bd-49e2-8bc2-deb5e8b1231b" providerId="ADAL" clId="{3F19A12C-73E3-8748-93F2-07EE8A38F7AE}" dt="2024-06-11T01:02:00.093" v="361" actId="13244"/>
          <ac:picMkLst>
            <pc:docMk/>
            <pc:sldMk cId="4172441890" sldId="2147478915"/>
            <ac:picMk id="4" creationId="{6D8E410F-9A42-E9DD-2C2A-BBE28DA3D931}"/>
          </ac:picMkLst>
        </pc:picChg>
      </pc:sldChg>
      <pc:sldChg chg="modSp">
        <pc:chgData name="Marnay Meyer" userId="a449fada-48bd-49e2-8bc2-deb5e8b1231b" providerId="ADAL" clId="{3F19A12C-73E3-8748-93F2-07EE8A38F7AE}" dt="2024-06-10T20:35:06.961" v="8" actId="13244"/>
        <pc:sldMkLst>
          <pc:docMk/>
          <pc:sldMk cId="1137231823" sldId="2147478919"/>
        </pc:sldMkLst>
        <pc:spChg chg="mod">
          <ac:chgData name="Marnay Meyer" userId="a449fada-48bd-49e2-8bc2-deb5e8b1231b" providerId="ADAL" clId="{3F19A12C-73E3-8748-93F2-07EE8A38F7AE}" dt="2024-06-10T20:35:06.961" v="8" actId="13244"/>
          <ac:spMkLst>
            <pc:docMk/>
            <pc:sldMk cId="1137231823" sldId="2147478919"/>
            <ac:spMk id="3" creationId="{FC0C3C2D-3C2C-B95F-90D1-EAE59E59E520}"/>
          </ac:spMkLst>
        </pc:spChg>
        <pc:picChg chg="mod">
          <ac:chgData name="Marnay Meyer" userId="a449fada-48bd-49e2-8bc2-deb5e8b1231b" providerId="ADAL" clId="{3F19A12C-73E3-8748-93F2-07EE8A38F7AE}" dt="2024-06-10T20:34:55.732" v="5" actId="13244"/>
          <ac:picMkLst>
            <pc:docMk/>
            <pc:sldMk cId="1137231823" sldId="2147478919"/>
            <ac:picMk id="7" creationId="{35660BA3-E757-0250-3991-30C4C5D9954D}"/>
          </ac:picMkLst>
        </pc:picChg>
      </pc:sldChg>
      <pc:sldChg chg="modSp mod">
        <pc:chgData name="Marnay Meyer" userId="a449fada-48bd-49e2-8bc2-deb5e8b1231b" providerId="ADAL" clId="{3F19A12C-73E3-8748-93F2-07EE8A38F7AE}" dt="2024-06-10T20:50:59.063" v="23" actId="13244"/>
        <pc:sldMkLst>
          <pc:docMk/>
          <pc:sldMk cId="0" sldId="2147478920"/>
        </pc:sldMkLst>
        <pc:spChg chg="ord">
          <ac:chgData name="Marnay Meyer" userId="a449fada-48bd-49e2-8bc2-deb5e8b1231b" providerId="ADAL" clId="{3F19A12C-73E3-8748-93F2-07EE8A38F7AE}" dt="2024-06-10T20:50:44.979" v="20" actId="13244"/>
          <ac:spMkLst>
            <pc:docMk/>
            <pc:sldMk cId="0" sldId="2147478920"/>
            <ac:spMk id="2" creationId="{FA634B59-9F72-C9A5-E509-30E167C4090B}"/>
          </ac:spMkLst>
        </pc:spChg>
        <pc:spChg chg="ord">
          <ac:chgData name="Marnay Meyer" userId="a449fada-48bd-49e2-8bc2-deb5e8b1231b" providerId="ADAL" clId="{3F19A12C-73E3-8748-93F2-07EE8A38F7AE}" dt="2024-06-10T20:50:55.672" v="22" actId="13244"/>
          <ac:spMkLst>
            <pc:docMk/>
            <pc:sldMk cId="0" sldId="2147478920"/>
            <ac:spMk id="3" creationId="{EEAEA0C3-996A-68E5-DC91-770253B96584}"/>
          </ac:spMkLst>
        </pc:spChg>
        <pc:spChg chg="ord">
          <ac:chgData name="Marnay Meyer" userId="a449fada-48bd-49e2-8bc2-deb5e8b1231b" providerId="ADAL" clId="{3F19A12C-73E3-8748-93F2-07EE8A38F7AE}" dt="2024-06-10T20:50:50.858" v="21" actId="13244"/>
          <ac:spMkLst>
            <pc:docMk/>
            <pc:sldMk cId="0" sldId="2147478920"/>
            <ac:spMk id="10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0T20:50:41.744" v="19" actId="13244"/>
          <ac:spMkLst>
            <pc:docMk/>
            <pc:sldMk cId="0" sldId="2147478920"/>
            <ac:spMk id="14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0T20:50:59.063" v="23" actId="13244"/>
          <ac:spMkLst>
            <pc:docMk/>
            <pc:sldMk cId="0" sldId="2147478920"/>
            <ac:spMk id="17" creationId="{00000000-0000-0000-0000-000000000000}"/>
          </ac:spMkLst>
        </pc:spChg>
      </pc:sldChg>
      <pc:sldChg chg="modSp mod">
        <pc:chgData name="Marnay Meyer" userId="a449fada-48bd-49e2-8bc2-deb5e8b1231b" providerId="ADAL" clId="{3F19A12C-73E3-8748-93F2-07EE8A38F7AE}" dt="2024-06-10T21:05:14.183" v="30" actId="13244"/>
        <pc:sldMkLst>
          <pc:docMk/>
          <pc:sldMk cId="0" sldId="2147478923"/>
        </pc:sldMkLst>
        <pc:spChg chg="ord">
          <ac:chgData name="Marnay Meyer" userId="a449fada-48bd-49e2-8bc2-deb5e8b1231b" providerId="ADAL" clId="{3F19A12C-73E3-8748-93F2-07EE8A38F7AE}" dt="2024-06-10T21:05:05.983" v="29" actId="13244"/>
          <ac:spMkLst>
            <pc:docMk/>
            <pc:sldMk cId="0" sldId="2147478923"/>
            <ac:spMk id="6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0T21:04:24.673" v="27" actId="13244"/>
          <ac:spMkLst>
            <pc:docMk/>
            <pc:sldMk cId="0" sldId="2147478923"/>
            <ac:spMk id="10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0T21:05:14.183" v="30" actId="13244"/>
          <ac:spMkLst>
            <pc:docMk/>
            <pc:sldMk cId="0" sldId="2147478923"/>
            <ac:spMk id="15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0T21:04:09.964" v="26" actId="13244"/>
          <ac:spMkLst>
            <pc:docMk/>
            <pc:sldMk cId="0" sldId="2147478923"/>
            <ac:spMk id="20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0T21:04:24.673" v="27" actId="13244"/>
          <ac:spMkLst>
            <pc:docMk/>
            <pc:sldMk cId="0" sldId="2147478923"/>
            <ac:spMk id="21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0T21:04:32.602" v="28" actId="13244"/>
          <ac:spMkLst>
            <pc:docMk/>
            <pc:sldMk cId="0" sldId="2147478923"/>
            <ac:spMk id="22" creationId="{00000000-0000-0000-0000-000000000000}"/>
          </ac:spMkLst>
        </pc:spChg>
      </pc:sldChg>
      <pc:sldChg chg="addSp delSp modSp del mod">
        <pc:chgData name="Marnay Meyer" userId="a449fada-48bd-49e2-8bc2-deb5e8b1231b" providerId="ADAL" clId="{3F19A12C-73E3-8748-93F2-07EE8A38F7AE}" dt="2024-06-10T21:09:30.730" v="79" actId="2696"/>
        <pc:sldMkLst>
          <pc:docMk/>
          <pc:sldMk cId="0" sldId="2147478924"/>
        </pc:sldMkLst>
        <pc:spChg chg="add del mod topLvl">
          <ac:chgData name="Marnay Meyer" userId="a449fada-48bd-49e2-8bc2-deb5e8b1231b" providerId="ADAL" clId="{3F19A12C-73E3-8748-93F2-07EE8A38F7AE}" dt="2024-06-10T21:07:10.104" v="58" actId="478"/>
          <ac:spMkLst>
            <pc:docMk/>
            <pc:sldMk cId="0" sldId="2147478924"/>
            <ac:spMk id="3" creationId="{00000000-0000-0000-0000-000000000000}"/>
          </ac:spMkLst>
        </pc:spChg>
        <pc:spChg chg="add del mod topLvl">
          <ac:chgData name="Marnay Meyer" userId="a449fada-48bd-49e2-8bc2-deb5e8b1231b" providerId="ADAL" clId="{3F19A12C-73E3-8748-93F2-07EE8A38F7AE}" dt="2024-06-10T21:07:10.104" v="58" actId="478"/>
          <ac:spMkLst>
            <pc:docMk/>
            <pc:sldMk cId="0" sldId="2147478924"/>
            <ac:spMk id="4" creationId="{00000000-0000-0000-0000-000000000000}"/>
          </ac:spMkLst>
        </pc:spChg>
        <pc:spChg chg="add del">
          <ac:chgData name="Marnay Meyer" userId="a449fada-48bd-49e2-8bc2-deb5e8b1231b" providerId="ADAL" clId="{3F19A12C-73E3-8748-93F2-07EE8A38F7AE}" dt="2024-06-10T21:06:24.315" v="46" actId="478"/>
          <ac:spMkLst>
            <pc:docMk/>
            <pc:sldMk cId="0" sldId="2147478924"/>
            <ac:spMk id="5" creationId="{00000000-0000-0000-0000-000000000000}"/>
          </ac:spMkLst>
        </pc:spChg>
        <pc:spChg chg="del">
          <ac:chgData name="Marnay Meyer" userId="a449fada-48bd-49e2-8bc2-deb5e8b1231b" providerId="ADAL" clId="{3F19A12C-73E3-8748-93F2-07EE8A38F7AE}" dt="2024-06-10T21:06:03.892" v="38" actId="478"/>
          <ac:spMkLst>
            <pc:docMk/>
            <pc:sldMk cId="0" sldId="2147478924"/>
            <ac:spMk id="7" creationId="{F89BAA83-4D1D-3505-D078-197283C5705E}"/>
          </ac:spMkLst>
        </pc:spChg>
        <pc:spChg chg="ord">
          <ac:chgData name="Marnay Meyer" userId="a449fada-48bd-49e2-8bc2-deb5e8b1231b" providerId="ADAL" clId="{3F19A12C-73E3-8748-93F2-07EE8A38F7AE}" dt="2024-06-10T21:08:25.499" v="69" actId="13244"/>
          <ac:spMkLst>
            <pc:docMk/>
            <pc:sldMk cId="0" sldId="2147478924"/>
            <ac:spMk id="8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0T21:05:30.837" v="32" actId="13244"/>
          <ac:spMkLst>
            <pc:docMk/>
            <pc:sldMk cId="0" sldId="2147478924"/>
            <ac:spMk id="9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0T21:05:33.837" v="33" actId="13244"/>
          <ac:spMkLst>
            <pc:docMk/>
            <pc:sldMk cId="0" sldId="2147478924"/>
            <ac:spMk id="10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0T21:08:32.362" v="71" actId="13244"/>
          <ac:spMkLst>
            <pc:docMk/>
            <pc:sldMk cId="0" sldId="2147478924"/>
            <ac:spMk id="11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0T21:08:20.113" v="68" actId="13244"/>
          <ac:spMkLst>
            <pc:docMk/>
            <pc:sldMk cId="0" sldId="2147478924"/>
            <ac:spMk id="12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0T21:05:52.256" v="36" actId="13244"/>
          <ac:spMkLst>
            <pc:docMk/>
            <pc:sldMk cId="0" sldId="2147478924"/>
            <ac:spMk id="13" creationId="{00000000-0000-0000-0000-000000000000}"/>
          </ac:spMkLst>
        </pc:spChg>
        <pc:spChg chg="add del ord">
          <ac:chgData name="Marnay Meyer" userId="a449fada-48bd-49e2-8bc2-deb5e8b1231b" providerId="ADAL" clId="{3F19A12C-73E3-8748-93F2-07EE8A38F7AE}" dt="2024-06-10T21:08:37.353" v="72" actId="13244"/>
          <ac:spMkLst>
            <pc:docMk/>
            <pc:sldMk cId="0" sldId="2147478924"/>
            <ac:spMk id="15" creationId="{00000000-0000-0000-0000-000000000000}"/>
          </ac:spMkLst>
        </pc:spChg>
        <pc:grpChg chg="add del">
          <ac:chgData name="Marnay Meyer" userId="a449fada-48bd-49e2-8bc2-deb5e8b1231b" providerId="ADAL" clId="{3F19A12C-73E3-8748-93F2-07EE8A38F7AE}" dt="2024-06-10T21:07:10.104" v="58" actId="478"/>
          <ac:grpSpMkLst>
            <pc:docMk/>
            <pc:sldMk cId="0" sldId="2147478924"/>
            <ac:grpSpMk id="2" creationId="{00000000-0000-0000-0000-000000000000}"/>
          </ac:grpSpMkLst>
        </pc:grpChg>
        <pc:picChg chg="ord">
          <ac:chgData name="Marnay Meyer" userId="a449fada-48bd-49e2-8bc2-deb5e8b1231b" providerId="ADAL" clId="{3F19A12C-73E3-8748-93F2-07EE8A38F7AE}" dt="2024-06-10T21:06:09.743" v="39" actId="13244"/>
          <ac:picMkLst>
            <pc:docMk/>
            <pc:sldMk cId="0" sldId="2147478924"/>
            <ac:picMk id="14" creationId="{F1EB0B85-C1DD-0A1D-CA81-7A8B43DFC455}"/>
          </ac:picMkLst>
        </pc:picChg>
        <pc:picChg chg="add del ord">
          <ac:chgData name="Marnay Meyer" userId="a449fada-48bd-49e2-8bc2-deb5e8b1231b" providerId="ADAL" clId="{3F19A12C-73E3-8748-93F2-07EE8A38F7AE}" dt="2024-06-10T21:07:57.837" v="65" actId="13244"/>
          <ac:picMkLst>
            <pc:docMk/>
            <pc:sldMk cId="0" sldId="2147478924"/>
            <ac:picMk id="17" creationId="{D78DA54D-988B-28A5-610A-276F59C51F41}"/>
          </ac:picMkLst>
        </pc:picChg>
      </pc:sldChg>
      <pc:sldChg chg="modSp mod">
        <pc:chgData name="Marnay Meyer" userId="a449fada-48bd-49e2-8bc2-deb5e8b1231b" providerId="ADAL" clId="{3F19A12C-73E3-8748-93F2-07EE8A38F7AE}" dt="2024-06-11T00:15:45.723" v="97" actId="13244"/>
        <pc:sldMkLst>
          <pc:docMk/>
          <pc:sldMk cId="3915141931" sldId="2147478926"/>
        </pc:sldMkLst>
        <pc:spChg chg="ord">
          <ac:chgData name="Marnay Meyer" userId="a449fada-48bd-49e2-8bc2-deb5e8b1231b" providerId="ADAL" clId="{3F19A12C-73E3-8748-93F2-07EE8A38F7AE}" dt="2024-06-10T21:10:01.314" v="86" actId="13244"/>
          <ac:spMkLst>
            <pc:docMk/>
            <pc:sldMk cId="3915141931" sldId="2147478926"/>
            <ac:spMk id="3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0T21:09:55.201" v="84" actId="13244"/>
          <ac:spMkLst>
            <pc:docMk/>
            <pc:sldMk cId="3915141931" sldId="2147478926"/>
            <ac:spMk id="4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0T21:10:09.269" v="87" actId="13244"/>
          <ac:spMkLst>
            <pc:docMk/>
            <pc:sldMk cId="3915141931" sldId="2147478926"/>
            <ac:spMk id="5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1T00:15:08.978" v="92" actId="13244"/>
          <ac:spMkLst>
            <pc:docMk/>
            <pc:sldMk cId="3915141931" sldId="2147478926"/>
            <ac:spMk id="7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0T21:09:41.084" v="80" actId="13244"/>
          <ac:spMkLst>
            <pc:docMk/>
            <pc:sldMk cId="3915141931" sldId="2147478926"/>
            <ac:spMk id="8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0T21:09:46.882" v="82" actId="13244"/>
          <ac:spMkLst>
            <pc:docMk/>
            <pc:sldMk cId="3915141931" sldId="2147478926"/>
            <ac:spMk id="9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0T21:09:44.027" v="81" actId="13244"/>
          <ac:spMkLst>
            <pc:docMk/>
            <pc:sldMk cId="3915141931" sldId="2147478926"/>
            <ac:spMk id="10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1T00:14:53.897" v="89" actId="13244"/>
          <ac:spMkLst>
            <pc:docMk/>
            <pc:sldMk cId="3915141931" sldId="2147478926"/>
            <ac:spMk id="11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1T00:14:50.931" v="88" actId="13244"/>
          <ac:spMkLst>
            <pc:docMk/>
            <pc:sldMk cId="3915141931" sldId="2147478926"/>
            <ac:spMk id="12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1T00:15:02.587" v="91" actId="13244"/>
          <ac:spMkLst>
            <pc:docMk/>
            <pc:sldMk cId="3915141931" sldId="2147478926"/>
            <ac:spMk id="13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1T00:14:59.029" v="90" actId="13244"/>
          <ac:spMkLst>
            <pc:docMk/>
            <pc:sldMk cId="3915141931" sldId="2147478926"/>
            <ac:spMk id="14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1T00:15:16.366" v="93" actId="13244"/>
          <ac:spMkLst>
            <pc:docMk/>
            <pc:sldMk cId="3915141931" sldId="2147478926"/>
            <ac:spMk id="17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1T00:15:20.333" v="94" actId="13244"/>
          <ac:spMkLst>
            <pc:docMk/>
            <pc:sldMk cId="3915141931" sldId="2147478926"/>
            <ac:spMk id="18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1T00:15:24.431" v="95" actId="13244"/>
          <ac:spMkLst>
            <pc:docMk/>
            <pc:sldMk cId="3915141931" sldId="2147478926"/>
            <ac:spMk id="20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1T00:15:28.212" v="96" actId="13244"/>
          <ac:spMkLst>
            <pc:docMk/>
            <pc:sldMk cId="3915141931" sldId="2147478926"/>
            <ac:spMk id="22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1T00:15:45.723" v="97" actId="13244"/>
          <ac:spMkLst>
            <pc:docMk/>
            <pc:sldMk cId="3915141931" sldId="2147478926"/>
            <ac:spMk id="23" creationId="{00000000-0000-0000-0000-000000000000}"/>
          </ac:spMkLst>
        </pc:spChg>
      </pc:sldChg>
      <pc:sldChg chg="addSp delSp modSp mod">
        <pc:chgData name="Marnay Meyer" userId="a449fada-48bd-49e2-8bc2-deb5e8b1231b" providerId="ADAL" clId="{3F19A12C-73E3-8748-93F2-07EE8A38F7AE}" dt="2024-06-11T00:20:51.855" v="139" actId="13244"/>
        <pc:sldMkLst>
          <pc:docMk/>
          <pc:sldMk cId="0" sldId="2147478929"/>
        </pc:sldMkLst>
        <pc:spChg chg="ord">
          <ac:chgData name="Marnay Meyer" userId="a449fada-48bd-49e2-8bc2-deb5e8b1231b" providerId="ADAL" clId="{3F19A12C-73E3-8748-93F2-07EE8A38F7AE}" dt="2024-06-11T00:20:12.406" v="135" actId="13244"/>
          <ac:spMkLst>
            <pc:docMk/>
            <pc:sldMk cId="0" sldId="2147478929"/>
            <ac:spMk id="9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1T00:20:12.406" v="135" actId="13244"/>
          <ac:spMkLst>
            <pc:docMk/>
            <pc:sldMk cId="0" sldId="2147478929"/>
            <ac:spMk id="10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1T00:20:16.575" v="136" actId="13244"/>
          <ac:spMkLst>
            <pc:docMk/>
            <pc:sldMk cId="0" sldId="2147478929"/>
            <ac:spMk id="11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1T00:20:27.125" v="138" actId="13244"/>
          <ac:spMkLst>
            <pc:docMk/>
            <pc:sldMk cId="0" sldId="2147478929"/>
            <ac:spMk id="12" creationId="{00000000-0000-0000-0000-000000000000}"/>
          </ac:spMkLst>
        </pc:spChg>
        <pc:grpChg chg="add del">
          <ac:chgData name="Marnay Meyer" userId="a449fada-48bd-49e2-8bc2-deb5e8b1231b" providerId="ADAL" clId="{3F19A12C-73E3-8748-93F2-07EE8A38F7AE}" dt="2024-06-11T00:19:58.790" v="132" actId="478"/>
          <ac:grpSpMkLst>
            <pc:docMk/>
            <pc:sldMk cId="0" sldId="2147478929"/>
            <ac:grpSpMk id="2" creationId="{00000000-0000-0000-0000-000000000000}"/>
          </ac:grpSpMkLst>
        </pc:grpChg>
        <pc:picChg chg="add del ord topLvl">
          <ac:chgData name="Marnay Meyer" userId="a449fada-48bd-49e2-8bc2-deb5e8b1231b" providerId="ADAL" clId="{3F19A12C-73E3-8748-93F2-07EE8A38F7AE}" dt="2024-06-11T00:20:51.855" v="139" actId="13244"/>
          <ac:picMkLst>
            <pc:docMk/>
            <pc:sldMk cId="0" sldId="2147478929"/>
            <ac:picMk id="3" creationId="{00000000-0000-0000-0000-000000000000}"/>
          </ac:picMkLst>
        </pc:picChg>
      </pc:sldChg>
      <pc:sldChg chg="addSp delSp modSp mod">
        <pc:chgData name="Marnay Meyer" userId="a449fada-48bd-49e2-8bc2-deb5e8b1231b" providerId="ADAL" clId="{3F19A12C-73E3-8748-93F2-07EE8A38F7AE}" dt="2024-06-11T00:21:15.723" v="142" actId="478"/>
        <pc:sldMkLst>
          <pc:docMk/>
          <pc:sldMk cId="0" sldId="2147478933"/>
        </pc:sldMkLst>
        <pc:spChg chg="add del mod topLvl">
          <ac:chgData name="Marnay Meyer" userId="a449fada-48bd-49e2-8bc2-deb5e8b1231b" providerId="ADAL" clId="{3F19A12C-73E3-8748-93F2-07EE8A38F7AE}" dt="2024-06-11T00:21:15.723" v="142" actId="478"/>
          <ac:spMkLst>
            <pc:docMk/>
            <pc:sldMk cId="0" sldId="2147478933"/>
            <ac:spMk id="4" creationId="{00000000-0000-0000-0000-000000000000}"/>
          </ac:spMkLst>
        </pc:spChg>
        <pc:spChg chg="mod topLvl">
          <ac:chgData name="Marnay Meyer" userId="a449fada-48bd-49e2-8bc2-deb5e8b1231b" providerId="ADAL" clId="{3F19A12C-73E3-8748-93F2-07EE8A38F7AE}" dt="2024-06-11T00:21:15.723" v="142" actId="478"/>
          <ac:spMkLst>
            <pc:docMk/>
            <pc:sldMk cId="0" sldId="2147478933"/>
            <ac:spMk id="5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1T00:21:05.021" v="140" actId="13244"/>
          <ac:spMkLst>
            <pc:docMk/>
            <pc:sldMk cId="0" sldId="2147478933"/>
            <ac:spMk id="8" creationId="{00000000-0000-0000-0000-000000000000}"/>
          </ac:spMkLst>
        </pc:spChg>
        <pc:grpChg chg="add del">
          <ac:chgData name="Marnay Meyer" userId="a449fada-48bd-49e2-8bc2-deb5e8b1231b" providerId="ADAL" clId="{3F19A12C-73E3-8748-93F2-07EE8A38F7AE}" dt="2024-06-11T00:21:15.723" v="142" actId="478"/>
          <ac:grpSpMkLst>
            <pc:docMk/>
            <pc:sldMk cId="0" sldId="2147478933"/>
            <ac:grpSpMk id="3" creationId="{00000000-0000-0000-0000-000000000000}"/>
          </ac:grpSpMkLst>
        </pc:grpChg>
      </pc:sldChg>
      <pc:sldChg chg="modSp mod">
        <pc:chgData name="Marnay Meyer" userId="a449fada-48bd-49e2-8bc2-deb5e8b1231b" providerId="ADAL" clId="{3F19A12C-73E3-8748-93F2-07EE8A38F7AE}" dt="2024-06-11T00:16:56.107" v="113" actId="13244"/>
        <pc:sldMkLst>
          <pc:docMk/>
          <pc:sldMk cId="2786167085" sldId="2147478936"/>
        </pc:sldMkLst>
        <pc:spChg chg="ord">
          <ac:chgData name="Marnay Meyer" userId="a449fada-48bd-49e2-8bc2-deb5e8b1231b" providerId="ADAL" clId="{3F19A12C-73E3-8748-93F2-07EE8A38F7AE}" dt="2024-06-11T00:16:44.319" v="109" actId="13244"/>
          <ac:spMkLst>
            <pc:docMk/>
            <pc:sldMk cId="2786167085" sldId="2147478936"/>
            <ac:spMk id="2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1T00:16:36.827" v="107" actId="13244"/>
          <ac:spMkLst>
            <pc:docMk/>
            <pc:sldMk cId="2786167085" sldId="2147478936"/>
            <ac:spMk id="6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1T00:16:39.053" v="108" actId="13244"/>
          <ac:spMkLst>
            <pc:docMk/>
            <pc:sldMk cId="2786167085" sldId="2147478936"/>
            <ac:spMk id="7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1T00:16:48.730" v="110" actId="13244"/>
          <ac:spMkLst>
            <pc:docMk/>
            <pc:sldMk cId="2786167085" sldId="2147478936"/>
            <ac:spMk id="11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1T00:16:51.365" v="111" actId="13244"/>
          <ac:spMkLst>
            <pc:docMk/>
            <pc:sldMk cId="2786167085" sldId="2147478936"/>
            <ac:spMk id="12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1T00:16:53.940" v="112" actId="13244"/>
          <ac:spMkLst>
            <pc:docMk/>
            <pc:sldMk cId="2786167085" sldId="2147478936"/>
            <ac:spMk id="13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1T00:16:56.107" v="113" actId="13244"/>
          <ac:spMkLst>
            <pc:docMk/>
            <pc:sldMk cId="2786167085" sldId="2147478936"/>
            <ac:spMk id="14" creationId="{00000000-0000-0000-0000-000000000000}"/>
          </ac:spMkLst>
        </pc:spChg>
      </pc:sldChg>
      <pc:sldChg chg="del">
        <pc:chgData name="Marnay Meyer" userId="a449fada-48bd-49e2-8bc2-deb5e8b1231b" providerId="ADAL" clId="{3F19A12C-73E3-8748-93F2-07EE8A38F7AE}" dt="2024-06-11T00:38:56.885" v="260" actId="2696"/>
        <pc:sldMkLst>
          <pc:docMk/>
          <pc:sldMk cId="1062497065" sldId="2147478938"/>
        </pc:sldMkLst>
      </pc:sldChg>
      <pc:sldChg chg="modSp mod">
        <pc:chgData name="Marnay Meyer" userId="a449fada-48bd-49e2-8bc2-deb5e8b1231b" providerId="ADAL" clId="{3F19A12C-73E3-8748-93F2-07EE8A38F7AE}" dt="2024-06-11T00:23:32.090" v="153" actId="13244"/>
        <pc:sldMkLst>
          <pc:docMk/>
          <pc:sldMk cId="2401745229" sldId="2147478939"/>
        </pc:sldMkLst>
        <pc:spChg chg="ord">
          <ac:chgData name="Marnay Meyer" userId="a449fada-48bd-49e2-8bc2-deb5e8b1231b" providerId="ADAL" clId="{3F19A12C-73E3-8748-93F2-07EE8A38F7AE}" dt="2024-06-11T00:22:08.528" v="147" actId="13244"/>
          <ac:spMkLst>
            <pc:docMk/>
            <pc:sldMk cId="2401745229" sldId="2147478939"/>
            <ac:spMk id="2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1T00:22:17.757" v="148" actId="13244"/>
          <ac:spMkLst>
            <pc:docMk/>
            <pc:sldMk cId="2401745229" sldId="2147478939"/>
            <ac:spMk id="4" creationId="{BA403549-A648-4FC8-82D0-9876E9419E7A}"/>
          </ac:spMkLst>
        </pc:spChg>
        <pc:spChg chg="ord">
          <ac:chgData name="Marnay Meyer" userId="a449fada-48bd-49e2-8bc2-deb5e8b1231b" providerId="ADAL" clId="{3F19A12C-73E3-8748-93F2-07EE8A38F7AE}" dt="2024-06-11T00:23:18.227" v="152" actId="13244"/>
          <ac:spMkLst>
            <pc:docMk/>
            <pc:sldMk cId="2401745229" sldId="2147478939"/>
            <ac:spMk id="6" creationId="{47FBB60F-7235-9B0E-3638-90995B0248BE}"/>
          </ac:spMkLst>
        </pc:spChg>
        <pc:spChg chg="ord">
          <ac:chgData name="Marnay Meyer" userId="a449fada-48bd-49e2-8bc2-deb5e8b1231b" providerId="ADAL" clId="{3F19A12C-73E3-8748-93F2-07EE8A38F7AE}" dt="2024-06-11T00:22:32.094" v="150" actId="13244"/>
          <ac:spMkLst>
            <pc:docMk/>
            <pc:sldMk cId="2401745229" sldId="2147478939"/>
            <ac:spMk id="7" creationId="{5ED76ED3-78A1-29ED-3E2F-4345DA8FCCF4}"/>
          </ac:spMkLst>
        </pc:spChg>
        <pc:spChg chg="ord">
          <ac:chgData name="Marnay Meyer" userId="a449fada-48bd-49e2-8bc2-deb5e8b1231b" providerId="ADAL" clId="{3F19A12C-73E3-8748-93F2-07EE8A38F7AE}" dt="2024-06-11T00:23:32.090" v="153" actId="13244"/>
          <ac:spMkLst>
            <pc:docMk/>
            <pc:sldMk cId="2401745229" sldId="2147478939"/>
            <ac:spMk id="18" creationId="{22D01C29-80F3-2345-2BFB-253089776385}"/>
          </ac:spMkLst>
        </pc:spChg>
        <pc:spChg chg="ord">
          <ac:chgData name="Marnay Meyer" userId="a449fada-48bd-49e2-8bc2-deb5e8b1231b" providerId="ADAL" clId="{3F19A12C-73E3-8748-93F2-07EE8A38F7AE}" dt="2024-06-11T00:23:12.151" v="151" actId="13244"/>
          <ac:spMkLst>
            <pc:docMk/>
            <pc:sldMk cId="2401745229" sldId="2147478939"/>
            <ac:spMk id="27" creationId="{5227153E-33D3-13E8-57AD-832B22809EFE}"/>
          </ac:spMkLst>
        </pc:spChg>
        <pc:spChg chg="ord">
          <ac:chgData name="Marnay Meyer" userId="a449fada-48bd-49e2-8bc2-deb5e8b1231b" providerId="ADAL" clId="{3F19A12C-73E3-8748-93F2-07EE8A38F7AE}" dt="2024-06-11T00:23:12.151" v="151" actId="13244"/>
          <ac:spMkLst>
            <pc:docMk/>
            <pc:sldMk cId="2401745229" sldId="2147478939"/>
            <ac:spMk id="28" creationId="{FB4E49EB-D90A-E3DE-6F26-FE16C06DCAE1}"/>
          </ac:spMkLst>
        </pc:spChg>
        <pc:grpChg chg="ord">
          <ac:chgData name="Marnay Meyer" userId="a449fada-48bd-49e2-8bc2-deb5e8b1231b" providerId="ADAL" clId="{3F19A12C-73E3-8748-93F2-07EE8A38F7AE}" dt="2024-06-11T00:23:12.151" v="151" actId="13244"/>
          <ac:grpSpMkLst>
            <pc:docMk/>
            <pc:sldMk cId="2401745229" sldId="2147478939"/>
            <ac:grpSpMk id="29" creationId="{AEC3468A-B69D-F211-3D60-65DFA54ECBBC}"/>
          </ac:grpSpMkLst>
        </pc:grpChg>
        <pc:picChg chg="ord">
          <ac:chgData name="Marnay Meyer" userId="a449fada-48bd-49e2-8bc2-deb5e8b1231b" providerId="ADAL" clId="{3F19A12C-73E3-8748-93F2-07EE8A38F7AE}" dt="2024-06-11T00:21:30.352" v="143" actId="13244"/>
          <ac:picMkLst>
            <pc:docMk/>
            <pc:sldMk cId="2401745229" sldId="2147478939"/>
            <ac:picMk id="9" creationId="{F10E9E17-5D88-E5DF-A5B8-158687DABE41}"/>
          </ac:picMkLst>
        </pc:picChg>
        <pc:picChg chg="ord">
          <ac:chgData name="Marnay Meyer" userId="a449fada-48bd-49e2-8bc2-deb5e8b1231b" providerId="ADAL" clId="{3F19A12C-73E3-8748-93F2-07EE8A38F7AE}" dt="2024-06-11T00:22:04.276" v="146" actId="13244"/>
          <ac:picMkLst>
            <pc:docMk/>
            <pc:sldMk cId="2401745229" sldId="2147478939"/>
            <ac:picMk id="21" creationId="{F110C6C3-F557-E6FF-9CD5-D0865D30899C}"/>
          </ac:picMkLst>
        </pc:picChg>
      </pc:sldChg>
      <pc:sldChg chg="delSp modSp mod">
        <pc:chgData name="Marnay Meyer" userId="a449fada-48bd-49e2-8bc2-deb5e8b1231b" providerId="ADAL" clId="{3F19A12C-73E3-8748-93F2-07EE8A38F7AE}" dt="2024-06-11T00:39:35.571" v="268" actId="478"/>
        <pc:sldMkLst>
          <pc:docMk/>
          <pc:sldMk cId="3536237577" sldId="2147478940"/>
        </pc:sldMkLst>
        <pc:spChg chg="ord">
          <ac:chgData name="Marnay Meyer" userId="a449fada-48bd-49e2-8bc2-deb5e8b1231b" providerId="ADAL" clId="{3F19A12C-73E3-8748-93F2-07EE8A38F7AE}" dt="2024-06-11T00:39:08.225" v="261" actId="13244"/>
          <ac:spMkLst>
            <pc:docMk/>
            <pc:sldMk cId="3536237577" sldId="2147478940"/>
            <ac:spMk id="2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1T00:39:25.574" v="266" actId="13244"/>
          <ac:spMkLst>
            <pc:docMk/>
            <pc:sldMk cId="3536237577" sldId="2147478940"/>
            <ac:spMk id="5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1T00:39:21.413" v="265" actId="13244"/>
          <ac:spMkLst>
            <pc:docMk/>
            <pc:sldMk cId="3536237577" sldId="2147478940"/>
            <ac:spMk id="6" creationId="{FED377F5-7D2A-022E-1B23-5EF5EEE0C45B}"/>
          </ac:spMkLst>
        </pc:spChg>
        <pc:spChg chg="ord">
          <ac:chgData name="Marnay Meyer" userId="a449fada-48bd-49e2-8bc2-deb5e8b1231b" providerId="ADAL" clId="{3F19A12C-73E3-8748-93F2-07EE8A38F7AE}" dt="2024-06-11T00:39:14.033" v="263" actId="13244"/>
          <ac:spMkLst>
            <pc:docMk/>
            <pc:sldMk cId="3536237577" sldId="2147478940"/>
            <ac:spMk id="8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1T00:39:31.581" v="267" actId="13244"/>
          <ac:spMkLst>
            <pc:docMk/>
            <pc:sldMk cId="3536237577" sldId="2147478940"/>
            <ac:spMk id="18" creationId="{22D01C29-80F3-2345-2BFB-253089776385}"/>
          </ac:spMkLst>
        </pc:spChg>
        <pc:spChg chg="del">
          <ac:chgData name="Marnay Meyer" userId="a449fada-48bd-49e2-8bc2-deb5e8b1231b" providerId="ADAL" clId="{3F19A12C-73E3-8748-93F2-07EE8A38F7AE}" dt="2024-06-11T00:39:35.571" v="268" actId="478"/>
          <ac:spMkLst>
            <pc:docMk/>
            <pc:sldMk cId="3536237577" sldId="2147478940"/>
            <ac:spMk id="44" creationId="{B3E2BF93-45A1-89D9-3465-C5BB081175AC}"/>
          </ac:spMkLst>
        </pc:spChg>
        <pc:picChg chg="ord">
          <ac:chgData name="Marnay Meyer" userId="a449fada-48bd-49e2-8bc2-deb5e8b1231b" providerId="ADAL" clId="{3F19A12C-73E3-8748-93F2-07EE8A38F7AE}" dt="2024-06-11T00:39:21.413" v="265" actId="13244"/>
          <ac:picMkLst>
            <pc:docMk/>
            <pc:sldMk cId="3536237577" sldId="2147478940"/>
            <ac:picMk id="3" creationId="{C77B053A-0FCA-32F8-EAE2-84CACB69FCF3}"/>
          </ac:picMkLst>
        </pc:picChg>
        <pc:picChg chg="ord">
          <ac:chgData name="Marnay Meyer" userId="a449fada-48bd-49e2-8bc2-deb5e8b1231b" providerId="ADAL" clId="{3F19A12C-73E3-8748-93F2-07EE8A38F7AE}" dt="2024-06-11T00:39:16.720" v="264" actId="13244"/>
          <ac:picMkLst>
            <pc:docMk/>
            <pc:sldMk cId="3536237577" sldId="2147478940"/>
            <ac:picMk id="9" creationId="{F10E9E17-5D88-E5DF-A5B8-158687DABE41}"/>
          </ac:picMkLst>
        </pc:picChg>
      </pc:sldChg>
      <pc:sldChg chg="addSp delSp modSp mod">
        <pc:chgData name="Marnay Meyer" userId="a449fada-48bd-49e2-8bc2-deb5e8b1231b" providerId="ADAL" clId="{3F19A12C-73E3-8748-93F2-07EE8A38F7AE}" dt="2024-06-11T00:21:46.848" v="145"/>
        <pc:sldMkLst>
          <pc:docMk/>
          <pc:sldMk cId="2231854475" sldId="2147478942"/>
        </pc:sldMkLst>
        <pc:spChg chg="ord">
          <ac:chgData name="Marnay Meyer" userId="a449fada-48bd-49e2-8bc2-deb5e8b1231b" providerId="ADAL" clId="{3F19A12C-73E3-8748-93F2-07EE8A38F7AE}" dt="2024-06-11T00:18:11.324" v="125" actId="13244"/>
          <ac:spMkLst>
            <pc:docMk/>
            <pc:sldMk cId="2231854475" sldId="2147478942"/>
            <ac:spMk id="5" creationId="{A39994E9-088E-3BCC-3BCD-5EB317B75446}"/>
          </ac:spMkLst>
        </pc:spChg>
        <pc:spChg chg="del">
          <ac:chgData name="Marnay Meyer" userId="a449fada-48bd-49e2-8bc2-deb5e8b1231b" providerId="ADAL" clId="{3F19A12C-73E3-8748-93F2-07EE8A38F7AE}" dt="2024-06-11T00:17:26.343" v="115" actId="478"/>
          <ac:spMkLst>
            <pc:docMk/>
            <pc:sldMk cId="2231854475" sldId="2147478942"/>
            <ac:spMk id="7" creationId="{3DDDB9FE-92E2-D4DB-D24E-19B8C730AE5B}"/>
          </ac:spMkLst>
        </pc:spChg>
        <pc:spChg chg="ord">
          <ac:chgData name="Marnay Meyer" userId="a449fada-48bd-49e2-8bc2-deb5e8b1231b" providerId="ADAL" clId="{3F19A12C-73E3-8748-93F2-07EE8A38F7AE}" dt="2024-06-11T00:18:14.707" v="126" actId="13244"/>
          <ac:spMkLst>
            <pc:docMk/>
            <pc:sldMk cId="2231854475" sldId="2147478942"/>
            <ac:spMk id="8" creationId="{730A2283-CCF7-52A3-0A93-00E614D98E67}"/>
          </ac:spMkLst>
        </pc:spChg>
        <pc:spChg chg="ord">
          <ac:chgData name="Marnay Meyer" userId="a449fada-48bd-49e2-8bc2-deb5e8b1231b" providerId="ADAL" clId="{3F19A12C-73E3-8748-93F2-07EE8A38F7AE}" dt="2024-06-11T00:17:42.697" v="118" actId="13244"/>
          <ac:spMkLst>
            <pc:docMk/>
            <pc:sldMk cId="2231854475" sldId="2147478942"/>
            <ac:spMk id="17" creationId="{2700D3D5-AF45-B38C-6752-7523A8334448}"/>
          </ac:spMkLst>
        </pc:spChg>
        <pc:spChg chg="ord">
          <ac:chgData name="Marnay Meyer" userId="a449fada-48bd-49e2-8bc2-deb5e8b1231b" providerId="ADAL" clId="{3F19A12C-73E3-8748-93F2-07EE8A38F7AE}" dt="2024-06-11T00:17:35.244" v="117" actId="13244"/>
          <ac:spMkLst>
            <pc:docMk/>
            <pc:sldMk cId="2231854475" sldId="2147478942"/>
            <ac:spMk id="18" creationId="{7B16719D-17FB-B9E7-816A-4A4B71C31394}"/>
          </ac:spMkLst>
        </pc:spChg>
        <pc:spChg chg="ord">
          <ac:chgData name="Marnay Meyer" userId="a449fada-48bd-49e2-8bc2-deb5e8b1231b" providerId="ADAL" clId="{3F19A12C-73E3-8748-93F2-07EE8A38F7AE}" dt="2024-06-11T00:17:29.757" v="116" actId="13244"/>
          <ac:spMkLst>
            <pc:docMk/>
            <pc:sldMk cId="2231854475" sldId="2147478942"/>
            <ac:spMk id="19" creationId="{D40BFC9D-A106-48D7-4680-18C6F5B75016}"/>
          </ac:spMkLst>
        </pc:spChg>
        <pc:grpChg chg="ord">
          <ac:chgData name="Marnay Meyer" userId="a449fada-48bd-49e2-8bc2-deb5e8b1231b" providerId="ADAL" clId="{3F19A12C-73E3-8748-93F2-07EE8A38F7AE}" dt="2024-06-11T00:17:49.333" v="120" actId="13244"/>
          <ac:grpSpMkLst>
            <pc:docMk/>
            <pc:sldMk cId="2231854475" sldId="2147478942"/>
            <ac:grpSpMk id="2" creationId="{D69FBA27-8CD7-8E0B-B752-AB93903B4E93}"/>
          </ac:grpSpMkLst>
        </pc:grpChg>
        <pc:picChg chg="add mod">
          <ac:chgData name="Marnay Meyer" userId="a449fada-48bd-49e2-8bc2-deb5e8b1231b" providerId="ADAL" clId="{3F19A12C-73E3-8748-93F2-07EE8A38F7AE}" dt="2024-06-11T00:21:46.848" v="145"/>
          <ac:picMkLst>
            <pc:docMk/>
            <pc:sldMk cId="2231854475" sldId="2147478942"/>
            <ac:picMk id="3" creationId="{A7962890-A451-3AF1-50BF-5641E1DE0E9D}"/>
          </ac:picMkLst>
        </pc:picChg>
        <pc:picChg chg="del ord">
          <ac:chgData name="Marnay Meyer" userId="a449fada-48bd-49e2-8bc2-deb5e8b1231b" providerId="ADAL" clId="{3F19A12C-73E3-8748-93F2-07EE8A38F7AE}" dt="2024-06-11T00:21:46.599" v="144" actId="478"/>
          <ac:picMkLst>
            <pc:docMk/>
            <pc:sldMk cId="2231854475" sldId="2147478942"/>
            <ac:picMk id="6" creationId="{57FB9281-0134-F681-08E1-71791680B43A}"/>
          </ac:picMkLst>
        </pc:picChg>
        <pc:picChg chg="ord">
          <ac:chgData name="Marnay Meyer" userId="a449fada-48bd-49e2-8bc2-deb5e8b1231b" providerId="ADAL" clId="{3F19A12C-73E3-8748-93F2-07EE8A38F7AE}" dt="2024-06-11T00:17:46.208" v="119" actId="13244"/>
          <ac:picMkLst>
            <pc:docMk/>
            <pc:sldMk cId="2231854475" sldId="2147478942"/>
            <ac:picMk id="11" creationId="{F743D5B6-4779-09B0-5B2D-0F5FE0F2D59F}"/>
          </ac:picMkLst>
        </pc:picChg>
      </pc:sldChg>
      <pc:sldChg chg="modSp mod">
        <pc:chgData name="Marnay Meyer" userId="a449fada-48bd-49e2-8bc2-deb5e8b1231b" providerId="ADAL" clId="{3F19A12C-73E3-8748-93F2-07EE8A38F7AE}" dt="2024-06-11T00:19:43.262" v="129" actId="13244"/>
        <pc:sldMkLst>
          <pc:docMk/>
          <pc:sldMk cId="2391752560" sldId="2147478943"/>
        </pc:sldMkLst>
        <pc:spChg chg="ord">
          <ac:chgData name="Marnay Meyer" userId="a449fada-48bd-49e2-8bc2-deb5e8b1231b" providerId="ADAL" clId="{3F19A12C-73E3-8748-93F2-07EE8A38F7AE}" dt="2024-06-11T00:19:30.039" v="128" actId="13244"/>
          <ac:spMkLst>
            <pc:docMk/>
            <pc:sldMk cId="2391752560" sldId="2147478943"/>
            <ac:spMk id="2" creationId="{9C5910DA-D16A-7E2A-D30E-EFB78C563871}"/>
          </ac:spMkLst>
        </pc:spChg>
        <pc:picChg chg="ord">
          <ac:chgData name="Marnay Meyer" userId="a449fada-48bd-49e2-8bc2-deb5e8b1231b" providerId="ADAL" clId="{3F19A12C-73E3-8748-93F2-07EE8A38F7AE}" dt="2024-06-11T00:19:43.262" v="129" actId="13244"/>
          <ac:picMkLst>
            <pc:docMk/>
            <pc:sldMk cId="2391752560" sldId="2147478943"/>
            <ac:picMk id="4" creationId="{150B56FC-59B0-EDB4-D2DC-FB4001F073F4}"/>
          </ac:picMkLst>
        </pc:picChg>
      </pc:sldChg>
      <pc:sldChg chg="modSp mod">
        <pc:chgData name="Marnay Meyer" userId="a449fada-48bd-49e2-8bc2-deb5e8b1231b" providerId="ADAL" clId="{3F19A12C-73E3-8748-93F2-07EE8A38F7AE}" dt="2024-06-10T21:03:23.904" v="24" actId="13244"/>
        <pc:sldMkLst>
          <pc:docMk/>
          <pc:sldMk cId="3983646097" sldId="2147478944"/>
        </pc:sldMkLst>
        <pc:spChg chg="ord">
          <ac:chgData name="Marnay Meyer" userId="a449fada-48bd-49e2-8bc2-deb5e8b1231b" providerId="ADAL" clId="{3F19A12C-73E3-8748-93F2-07EE8A38F7AE}" dt="2024-06-10T21:03:23.904" v="24" actId="13244"/>
          <ac:spMkLst>
            <pc:docMk/>
            <pc:sldMk cId="3983646097" sldId="2147478944"/>
            <ac:spMk id="3" creationId="{866CA51A-00BE-40C8-B3A2-D1FF764526C5}"/>
          </ac:spMkLst>
        </pc:spChg>
      </pc:sldChg>
      <pc:sldChg chg="addSp delSp modSp mod">
        <pc:chgData name="Marnay Meyer" userId="a449fada-48bd-49e2-8bc2-deb5e8b1231b" providerId="ADAL" clId="{3F19A12C-73E3-8748-93F2-07EE8A38F7AE}" dt="2024-06-11T00:44:03.823" v="282" actId="13244"/>
        <pc:sldMkLst>
          <pc:docMk/>
          <pc:sldMk cId="636725924" sldId="2147478945"/>
        </pc:sldMkLst>
        <pc:spChg chg="ord">
          <ac:chgData name="Marnay Meyer" userId="a449fada-48bd-49e2-8bc2-deb5e8b1231b" providerId="ADAL" clId="{3F19A12C-73E3-8748-93F2-07EE8A38F7AE}" dt="2024-06-11T00:42:58.570" v="272" actId="13244"/>
          <ac:spMkLst>
            <pc:docMk/>
            <pc:sldMk cId="636725924" sldId="2147478945"/>
            <ac:spMk id="6" creationId="{FED377F5-7D2A-022E-1B23-5EF5EEE0C45B}"/>
          </ac:spMkLst>
        </pc:spChg>
        <pc:spChg chg="add del ord">
          <ac:chgData name="Marnay Meyer" userId="a449fada-48bd-49e2-8bc2-deb5e8b1231b" providerId="ADAL" clId="{3F19A12C-73E3-8748-93F2-07EE8A38F7AE}" dt="2024-06-11T00:44:03.823" v="282" actId="13244"/>
          <ac:spMkLst>
            <pc:docMk/>
            <pc:sldMk cId="636725924" sldId="2147478945"/>
            <ac:spMk id="10" creationId="{D9FC44EA-FD03-30C5-4CA2-08EF48D3DA11}"/>
          </ac:spMkLst>
        </pc:spChg>
        <pc:spChg chg="del">
          <ac:chgData name="Marnay Meyer" userId="a449fada-48bd-49e2-8bc2-deb5e8b1231b" providerId="ADAL" clId="{3F19A12C-73E3-8748-93F2-07EE8A38F7AE}" dt="2024-06-11T00:42:38.172" v="270" actId="478"/>
          <ac:spMkLst>
            <pc:docMk/>
            <pc:sldMk cId="636725924" sldId="2147478945"/>
            <ac:spMk id="44" creationId="{B3E2BF93-45A1-89D9-3465-C5BB081175AC}"/>
          </ac:spMkLst>
        </pc:spChg>
        <pc:picChg chg="ord">
          <ac:chgData name="Marnay Meyer" userId="a449fada-48bd-49e2-8bc2-deb5e8b1231b" providerId="ADAL" clId="{3F19A12C-73E3-8748-93F2-07EE8A38F7AE}" dt="2024-06-11T00:42:58.570" v="272" actId="13244"/>
          <ac:picMkLst>
            <pc:docMk/>
            <pc:sldMk cId="636725924" sldId="2147478945"/>
            <ac:picMk id="3" creationId="{C77B053A-0FCA-32F8-EAE2-84CACB69FCF3}"/>
          </ac:picMkLst>
        </pc:picChg>
        <pc:picChg chg="ord">
          <ac:chgData name="Marnay Meyer" userId="a449fada-48bd-49e2-8bc2-deb5e8b1231b" providerId="ADAL" clId="{3F19A12C-73E3-8748-93F2-07EE8A38F7AE}" dt="2024-06-11T00:42:30.116" v="269" actId="13244"/>
          <ac:picMkLst>
            <pc:docMk/>
            <pc:sldMk cId="636725924" sldId="2147478945"/>
            <ac:picMk id="9" creationId="{F10E9E17-5D88-E5DF-A5B8-158687DABE41}"/>
          </ac:picMkLst>
        </pc:picChg>
      </pc:sldChg>
      <pc:sldChg chg="addSp delSp modSp del mod">
        <pc:chgData name="Marnay Meyer" userId="a449fada-48bd-49e2-8bc2-deb5e8b1231b" providerId="ADAL" clId="{3F19A12C-73E3-8748-93F2-07EE8A38F7AE}" dt="2024-06-11T00:35:23.017" v="248" actId="2696"/>
        <pc:sldMkLst>
          <pc:docMk/>
          <pc:sldMk cId="4132649152" sldId="2147478946"/>
        </pc:sldMkLst>
        <pc:spChg chg="ord">
          <ac:chgData name="Marnay Meyer" userId="a449fada-48bd-49e2-8bc2-deb5e8b1231b" providerId="ADAL" clId="{3F19A12C-73E3-8748-93F2-07EE8A38F7AE}" dt="2024-06-11T00:30:40.429" v="193" actId="13244"/>
          <ac:spMkLst>
            <pc:docMk/>
            <pc:sldMk cId="4132649152" sldId="2147478946"/>
            <ac:spMk id="4" creationId="{BA403549-A648-4FC8-82D0-9876E9419E7A}"/>
          </ac:spMkLst>
        </pc:spChg>
        <pc:spChg chg="mod ord">
          <ac:chgData name="Marnay Meyer" userId="a449fada-48bd-49e2-8bc2-deb5e8b1231b" providerId="ADAL" clId="{3F19A12C-73E3-8748-93F2-07EE8A38F7AE}" dt="2024-06-11T00:29:05.702" v="187" actId="13244"/>
          <ac:spMkLst>
            <pc:docMk/>
            <pc:sldMk cId="4132649152" sldId="2147478946"/>
            <ac:spMk id="5" creationId="{00000000-0000-0000-0000-000000000000}"/>
          </ac:spMkLst>
        </pc:spChg>
        <pc:spChg chg="ord">
          <ac:chgData name="Marnay Meyer" userId="a449fada-48bd-49e2-8bc2-deb5e8b1231b" providerId="ADAL" clId="{3F19A12C-73E3-8748-93F2-07EE8A38F7AE}" dt="2024-06-11T00:25:55.058" v="162" actId="13244"/>
          <ac:spMkLst>
            <pc:docMk/>
            <pc:sldMk cId="4132649152" sldId="2147478946"/>
            <ac:spMk id="7" creationId="{6C4E351D-7BC4-D3A3-504E-D44D6B363624}"/>
          </ac:spMkLst>
        </pc:spChg>
        <pc:spChg chg="ord">
          <ac:chgData name="Marnay Meyer" userId="a449fada-48bd-49e2-8bc2-deb5e8b1231b" providerId="ADAL" clId="{3F19A12C-73E3-8748-93F2-07EE8A38F7AE}" dt="2024-06-11T00:32:00.557" v="205" actId="13244"/>
          <ac:spMkLst>
            <pc:docMk/>
            <pc:sldMk cId="4132649152" sldId="2147478946"/>
            <ac:spMk id="10" creationId="{8276CF20-98BD-0895-693C-2B8114A7BA41}"/>
          </ac:spMkLst>
        </pc:spChg>
        <pc:spChg chg="mod topLvl">
          <ac:chgData name="Marnay Meyer" userId="a449fada-48bd-49e2-8bc2-deb5e8b1231b" providerId="ADAL" clId="{3F19A12C-73E3-8748-93F2-07EE8A38F7AE}" dt="2024-06-11T00:27:46.277" v="176" actId="338"/>
          <ac:spMkLst>
            <pc:docMk/>
            <pc:sldMk cId="4132649152" sldId="2147478946"/>
            <ac:spMk id="32" creationId="{50E56434-5A40-EFB4-DB20-7C9E2F057580}"/>
          </ac:spMkLst>
        </pc:spChg>
        <pc:spChg chg="mod topLvl">
          <ac:chgData name="Marnay Meyer" userId="a449fada-48bd-49e2-8bc2-deb5e8b1231b" providerId="ADAL" clId="{3F19A12C-73E3-8748-93F2-07EE8A38F7AE}" dt="2024-06-11T00:27:46.277" v="176" actId="338"/>
          <ac:spMkLst>
            <pc:docMk/>
            <pc:sldMk cId="4132649152" sldId="2147478946"/>
            <ac:spMk id="33" creationId="{382F008B-3932-70AC-3B70-64BCB171E044}"/>
          </ac:spMkLst>
        </pc:spChg>
        <pc:spChg chg="mod topLvl">
          <ac:chgData name="Marnay Meyer" userId="a449fada-48bd-49e2-8bc2-deb5e8b1231b" providerId="ADAL" clId="{3F19A12C-73E3-8748-93F2-07EE8A38F7AE}" dt="2024-06-11T00:27:46.277" v="176" actId="338"/>
          <ac:spMkLst>
            <pc:docMk/>
            <pc:sldMk cId="4132649152" sldId="2147478946"/>
            <ac:spMk id="35" creationId="{95B4C0E4-9434-64E7-ADC7-375DA3E3A62F}"/>
          </ac:spMkLst>
        </pc:spChg>
        <pc:spChg chg="mod topLvl">
          <ac:chgData name="Marnay Meyer" userId="a449fada-48bd-49e2-8bc2-deb5e8b1231b" providerId="ADAL" clId="{3F19A12C-73E3-8748-93F2-07EE8A38F7AE}" dt="2024-06-11T00:27:46.277" v="176" actId="338"/>
          <ac:spMkLst>
            <pc:docMk/>
            <pc:sldMk cId="4132649152" sldId="2147478946"/>
            <ac:spMk id="36" creationId="{F7E8A462-CF03-6D57-B5D2-38E87969D021}"/>
          </ac:spMkLst>
        </pc:spChg>
        <pc:spChg chg="ord">
          <ac:chgData name="Marnay Meyer" userId="a449fada-48bd-49e2-8bc2-deb5e8b1231b" providerId="ADAL" clId="{3F19A12C-73E3-8748-93F2-07EE8A38F7AE}" dt="2024-06-11T00:28:43.906" v="184" actId="13244"/>
          <ac:spMkLst>
            <pc:docMk/>
            <pc:sldMk cId="4132649152" sldId="2147478946"/>
            <ac:spMk id="37" creationId="{589AAB86-36AC-E257-74A6-0DCE6303FE46}"/>
          </ac:spMkLst>
        </pc:spChg>
        <pc:grpChg chg="add del mod">
          <ac:chgData name="Marnay Meyer" userId="a449fada-48bd-49e2-8bc2-deb5e8b1231b" providerId="ADAL" clId="{3F19A12C-73E3-8748-93F2-07EE8A38F7AE}" dt="2024-06-11T00:27:25.222" v="172" actId="165"/>
          <ac:grpSpMkLst>
            <pc:docMk/>
            <pc:sldMk cId="4132649152" sldId="2147478946"/>
            <ac:grpSpMk id="3" creationId="{5580F76F-6F64-3013-D0CE-3B92647A6ECA}"/>
          </ac:grpSpMkLst>
        </pc:grpChg>
        <pc:grpChg chg="add mod">
          <ac:chgData name="Marnay Meyer" userId="a449fada-48bd-49e2-8bc2-deb5e8b1231b" providerId="ADAL" clId="{3F19A12C-73E3-8748-93F2-07EE8A38F7AE}" dt="2024-06-11T00:27:31.024" v="174" actId="338"/>
          <ac:grpSpMkLst>
            <pc:docMk/>
            <pc:sldMk cId="4132649152" sldId="2147478946"/>
            <ac:grpSpMk id="6" creationId="{8908052B-822B-BB3E-5B63-D617F8AF3B28}"/>
          </ac:grpSpMkLst>
        </pc:grpChg>
        <pc:grpChg chg="add mod">
          <ac:chgData name="Marnay Meyer" userId="a449fada-48bd-49e2-8bc2-deb5e8b1231b" providerId="ADAL" clId="{3F19A12C-73E3-8748-93F2-07EE8A38F7AE}" dt="2024-06-11T00:27:46.277" v="176" actId="338"/>
          <ac:grpSpMkLst>
            <pc:docMk/>
            <pc:sldMk cId="4132649152" sldId="2147478946"/>
            <ac:grpSpMk id="8" creationId="{F3E984E4-7432-3A7C-2922-059861984509}"/>
          </ac:grpSpMkLst>
        </pc:grpChg>
        <pc:grpChg chg="add mod">
          <ac:chgData name="Marnay Meyer" userId="a449fada-48bd-49e2-8bc2-deb5e8b1231b" providerId="ADAL" clId="{3F19A12C-73E3-8748-93F2-07EE8A38F7AE}" dt="2024-06-11T00:27:46.277" v="176" actId="338"/>
          <ac:grpSpMkLst>
            <pc:docMk/>
            <pc:sldMk cId="4132649152" sldId="2147478946"/>
            <ac:grpSpMk id="11" creationId="{BCFD8EFA-E33E-4014-5F0A-012B1CF8808C}"/>
          </ac:grpSpMkLst>
        </pc:grpChg>
        <pc:grpChg chg="del mod topLvl">
          <ac:chgData name="Marnay Meyer" userId="a449fada-48bd-49e2-8bc2-deb5e8b1231b" providerId="ADAL" clId="{3F19A12C-73E3-8748-93F2-07EE8A38F7AE}" dt="2024-06-11T00:27:35.323" v="175" actId="165"/>
          <ac:grpSpMkLst>
            <pc:docMk/>
            <pc:sldMk cId="4132649152" sldId="2147478946"/>
            <ac:grpSpMk id="34" creationId="{445AF90F-87E2-6B4D-1648-5DD594F840D8}"/>
          </ac:grpSpMkLst>
        </pc:grpChg>
        <pc:picChg chg="ord">
          <ac:chgData name="Marnay Meyer" userId="a449fada-48bd-49e2-8bc2-deb5e8b1231b" providerId="ADAL" clId="{3F19A12C-73E3-8748-93F2-07EE8A38F7AE}" dt="2024-06-11T00:24:09.944" v="154" actId="13244"/>
          <ac:picMkLst>
            <pc:docMk/>
            <pc:sldMk cId="4132649152" sldId="2147478946"/>
            <ac:picMk id="9" creationId="{F10E9E17-5D88-E5DF-A5B8-158687DABE41}"/>
          </ac:picMkLst>
        </pc:picChg>
        <pc:picChg chg="ord">
          <ac:chgData name="Marnay Meyer" userId="a449fada-48bd-49e2-8bc2-deb5e8b1231b" providerId="ADAL" clId="{3F19A12C-73E3-8748-93F2-07EE8A38F7AE}" dt="2024-06-11T00:30:40.429" v="193" actId="13244"/>
          <ac:picMkLst>
            <pc:docMk/>
            <pc:sldMk cId="4132649152" sldId="2147478946"/>
            <ac:picMk id="13" creationId="{5BC37E6F-C6A2-C9E5-F6EE-F19743384124}"/>
          </ac:picMkLst>
        </pc:picChg>
      </pc:sldChg>
      <pc:sldChg chg="addSp delSp modSp add mod">
        <pc:chgData name="Marnay Meyer" userId="a449fada-48bd-49e2-8bc2-deb5e8b1231b" providerId="ADAL" clId="{3F19A12C-73E3-8748-93F2-07EE8A38F7AE}" dt="2024-06-10T21:09:13.153" v="78"/>
        <pc:sldMkLst>
          <pc:docMk/>
          <pc:sldMk cId="2293370532" sldId="2147478947"/>
        </pc:sldMkLst>
        <pc:spChg chg="add mod">
          <ac:chgData name="Marnay Meyer" userId="a449fada-48bd-49e2-8bc2-deb5e8b1231b" providerId="ADAL" clId="{3F19A12C-73E3-8748-93F2-07EE8A38F7AE}" dt="2024-06-10T21:08:48.735" v="75"/>
          <ac:spMkLst>
            <pc:docMk/>
            <pc:sldMk cId="2293370532" sldId="2147478947"/>
            <ac:spMk id="2" creationId="{AD25FC94-294A-7C39-9A7B-DF82FB089E37}"/>
          </ac:spMkLst>
        </pc:spChg>
        <pc:spChg chg="del">
          <ac:chgData name="Marnay Meyer" userId="a449fada-48bd-49e2-8bc2-deb5e8b1231b" providerId="ADAL" clId="{3F19A12C-73E3-8748-93F2-07EE8A38F7AE}" dt="2024-06-10T21:08:44.415" v="74" actId="478"/>
          <ac:spMkLst>
            <pc:docMk/>
            <pc:sldMk cId="2293370532" sldId="2147478947"/>
            <ac:spMk id="3" creationId="{00000000-0000-0000-0000-000000000000}"/>
          </ac:spMkLst>
        </pc:spChg>
        <pc:spChg chg="add mod">
          <ac:chgData name="Marnay Meyer" userId="a449fada-48bd-49e2-8bc2-deb5e8b1231b" providerId="ADAL" clId="{3F19A12C-73E3-8748-93F2-07EE8A38F7AE}" dt="2024-06-10T21:08:48.735" v="75"/>
          <ac:spMkLst>
            <pc:docMk/>
            <pc:sldMk cId="2293370532" sldId="2147478947"/>
            <ac:spMk id="4" creationId="{18F5837F-AF2C-92C5-4690-266192A93958}"/>
          </ac:spMkLst>
        </pc:spChg>
        <pc:spChg chg="add mod">
          <ac:chgData name="Marnay Meyer" userId="a449fada-48bd-49e2-8bc2-deb5e8b1231b" providerId="ADAL" clId="{3F19A12C-73E3-8748-93F2-07EE8A38F7AE}" dt="2024-06-10T21:08:48.735" v="75"/>
          <ac:spMkLst>
            <pc:docMk/>
            <pc:sldMk cId="2293370532" sldId="2147478947"/>
            <ac:spMk id="5" creationId="{7ADFE81A-7CB7-AFC1-769A-D03287F2DF28}"/>
          </ac:spMkLst>
        </pc:spChg>
        <pc:spChg chg="add mod">
          <ac:chgData name="Marnay Meyer" userId="a449fada-48bd-49e2-8bc2-deb5e8b1231b" providerId="ADAL" clId="{3F19A12C-73E3-8748-93F2-07EE8A38F7AE}" dt="2024-06-10T21:09:01.424" v="76"/>
          <ac:spMkLst>
            <pc:docMk/>
            <pc:sldMk cId="2293370532" sldId="2147478947"/>
            <ac:spMk id="6" creationId="{7CED100F-5DC0-4CCA-B8CE-33CC8E990AB4}"/>
          </ac:spMkLst>
        </pc:spChg>
        <pc:spChg chg="add mod">
          <ac:chgData name="Marnay Meyer" userId="a449fada-48bd-49e2-8bc2-deb5e8b1231b" providerId="ADAL" clId="{3F19A12C-73E3-8748-93F2-07EE8A38F7AE}" dt="2024-06-10T21:09:05.812" v="77"/>
          <ac:spMkLst>
            <pc:docMk/>
            <pc:sldMk cId="2293370532" sldId="2147478947"/>
            <ac:spMk id="7" creationId="{2A2F3390-9E24-E204-1A45-1DF535E96D79}"/>
          </ac:spMkLst>
        </pc:spChg>
        <pc:spChg chg="del">
          <ac:chgData name="Marnay Meyer" userId="a449fada-48bd-49e2-8bc2-deb5e8b1231b" providerId="ADAL" clId="{3F19A12C-73E3-8748-93F2-07EE8A38F7AE}" dt="2024-06-10T21:08:44.415" v="74" actId="478"/>
          <ac:spMkLst>
            <pc:docMk/>
            <pc:sldMk cId="2293370532" sldId="2147478947"/>
            <ac:spMk id="8" creationId="{00000000-0000-0000-0000-000000000000}"/>
          </ac:spMkLst>
        </pc:spChg>
        <pc:spChg chg="del">
          <ac:chgData name="Marnay Meyer" userId="a449fada-48bd-49e2-8bc2-deb5e8b1231b" providerId="ADAL" clId="{3F19A12C-73E3-8748-93F2-07EE8A38F7AE}" dt="2024-06-10T21:08:44.415" v="74" actId="478"/>
          <ac:spMkLst>
            <pc:docMk/>
            <pc:sldMk cId="2293370532" sldId="2147478947"/>
            <ac:spMk id="9" creationId="{00000000-0000-0000-0000-000000000000}"/>
          </ac:spMkLst>
        </pc:spChg>
        <pc:spChg chg="del">
          <ac:chgData name="Marnay Meyer" userId="a449fada-48bd-49e2-8bc2-deb5e8b1231b" providerId="ADAL" clId="{3F19A12C-73E3-8748-93F2-07EE8A38F7AE}" dt="2024-06-10T21:08:44.415" v="74" actId="478"/>
          <ac:spMkLst>
            <pc:docMk/>
            <pc:sldMk cId="2293370532" sldId="2147478947"/>
            <ac:spMk id="10" creationId="{00000000-0000-0000-0000-000000000000}"/>
          </ac:spMkLst>
        </pc:spChg>
        <pc:spChg chg="del">
          <ac:chgData name="Marnay Meyer" userId="a449fada-48bd-49e2-8bc2-deb5e8b1231b" providerId="ADAL" clId="{3F19A12C-73E3-8748-93F2-07EE8A38F7AE}" dt="2024-06-10T21:08:44.415" v="74" actId="478"/>
          <ac:spMkLst>
            <pc:docMk/>
            <pc:sldMk cId="2293370532" sldId="2147478947"/>
            <ac:spMk id="11" creationId="{00000000-0000-0000-0000-000000000000}"/>
          </ac:spMkLst>
        </pc:spChg>
        <pc:spChg chg="del">
          <ac:chgData name="Marnay Meyer" userId="a449fada-48bd-49e2-8bc2-deb5e8b1231b" providerId="ADAL" clId="{3F19A12C-73E3-8748-93F2-07EE8A38F7AE}" dt="2024-06-10T21:08:44.415" v="74" actId="478"/>
          <ac:spMkLst>
            <pc:docMk/>
            <pc:sldMk cId="2293370532" sldId="2147478947"/>
            <ac:spMk id="12" creationId="{00000000-0000-0000-0000-000000000000}"/>
          </ac:spMkLst>
        </pc:spChg>
        <pc:spChg chg="del">
          <ac:chgData name="Marnay Meyer" userId="a449fada-48bd-49e2-8bc2-deb5e8b1231b" providerId="ADAL" clId="{3F19A12C-73E3-8748-93F2-07EE8A38F7AE}" dt="2024-06-10T21:08:44.415" v="74" actId="478"/>
          <ac:spMkLst>
            <pc:docMk/>
            <pc:sldMk cId="2293370532" sldId="2147478947"/>
            <ac:spMk id="13" creationId="{00000000-0000-0000-0000-000000000000}"/>
          </ac:spMkLst>
        </pc:spChg>
        <pc:spChg chg="del">
          <ac:chgData name="Marnay Meyer" userId="a449fada-48bd-49e2-8bc2-deb5e8b1231b" providerId="ADAL" clId="{3F19A12C-73E3-8748-93F2-07EE8A38F7AE}" dt="2024-06-10T21:08:44.415" v="74" actId="478"/>
          <ac:spMkLst>
            <pc:docMk/>
            <pc:sldMk cId="2293370532" sldId="2147478947"/>
            <ac:spMk id="15" creationId="{00000000-0000-0000-0000-000000000000}"/>
          </ac:spMkLst>
        </pc:spChg>
        <pc:spChg chg="add mod">
          <ac:chgData name="Marnay Meyer" userId="a449fada-48bd-49e2-8bc2-deb5e8b1231b" providerId="ADAL" clId="{3F19A12C-73E3-8748-93F2-07EE8A38F7AE}" dt="2024-06-10T21:09:05.812" v="77"/>
          <ac:spMkLst>
            <pc:docMk/>
            <pc:sldMk cId="2293370532" sldId="2147478947"/>
            <ac:spMk id="16" creationId="{2B5C15C4-8BBC-01EB-2401-367CB5E2AC9D}"/>
          </ac:spMkLst>
        </pc:spChg>
        <pc:spChg chg="add mod">
          <ac:chgData name="Marnay Meyer" userId="a449fada-48bd-49e2-8bc2-deb5e8b1231b" providerId="ADAL" clId="{3F19A12C-73E3-8748-93F2-07EE8A38F7AE}" dt="2024-06-10T21:09:05.812" v="77"/>
          <ac:spMkLst>
            <pc:docMk/>
            <pc:sldMk cId="2293370532" sldId="2147478947"/>
            <ac:spMk id="18" creationId="{0F396ED7-1E51-BF58-BBB0-FC1A4B2D9132}"/>
          </ac:spMkLst>
        </pc:spChg>
        <pc:spChg chg="add mod">
          <ac:chgData name="Marnay Meyer" userId="a449fada-48bd-49e2-8bc2-deb5e8b1231b" providerId="ADAL" clId="{3F19A12C-73E3-8748-93F2-07EE8A38F7AE}" dt="2024-06-10T21:09:13.153" v="78"/>
          <ac:spMkLst>
            <pc:docMk/>
            <pc:sldMk cId="2293370532" sldId="2147478947"/>
            <ac:spMk id="19" creationId="{10DFE2D9-2D67-B382-2BC7-4432311D9447}"/>
          </ac:spMkLst>
        </pc:spChg>
        <pc:picChg chg="del">
          <ac:chgData name="Marnay Meyer" userId="a449fada-48bd-49e2-8bc2-deb5e8b1231b" providerId="ADAL" clId="{3F19A12C-73E3-8748-93F2-07EE8A38F7AE}" dt="2024-06-10T21:08:44.415" v="74" actId="478"/>
          <ac:picMkLst>
            <pc:docMk/>
            <pc:sldMk cId="2293370532" sldId="2147478947"/>
            <ac:picMk id="14" creationId="{F1EB0B85-C1DD-0A1D-CA81-7A8B43DFC455}"/>
          </ac:picMkLst>
        </pc:picChg>
        <pc:picChg chg="del">
          <ac:chgData name="Marnay Meyer" userId="a449fada-48bd-49e2-8bc2-deb5e8b1231b" providerId="ADAL" clId="{3F19A12C-73E3-8748-93F2-07EE8A38F7AE}" dt="2024-06-10T21:08:44.415" v="74" actId="478"/>
          <ac:picMkLst>
            <pc:docMk/>
            <pc:sldMk cId="2293370532" sldId="2147478947"/>
            <ac:picMk id="17" creationId="{D78DA54D-988B-28A5-610A-276F59C51F41}"/>
          </ac:picMkLst>
        </pc:picChg>
        <pc:picChg chg="add mod">
          <ac:chgData name="Marnay Meyer" userId="a449fada-48bd-49e2-8bc2-deb5e8b1231b" providerId="ADAL" clId="{3F19A12C-73E3-8748-93F2-07EE8A38F7AE}" dt="2024-06-10T21:09:13.153" v="78"/>
          <ac:picMkLst>
            <pc:docMk/>
            <pc:sldMk cId="2293370532" sldId="2147478947"/>
            <ac:picMk id="20" creationId="{635FC011-12A0-9F3A-95FD-0E6A4FD223FA}"/>
          </ac:picMkLst>
        </pc:picChg>
        <pc:picChg chg="add mod">
          <ac:chgData name="Marnay Meyer" userId="a449fada-48bd-49e2-8bc2-deb5e8b1231b" providerId="ADAL" clId="{3F19A12C-73E3-8748-93F2-07EE8A38F7AE}" dt="2024-06-10T21:09:13.153" v="78"/>
          <ac:picMkLst>
            <pc:docMk/>
            <pc:sldMk cId="2293370532" sldId="2147478947"/>
            <ac:picMk id="21" creationId="{5CC905A8-0892-4B6D-8A03-3A6676DF5654}"/>
          </ac:picMkLst>
        </pc:picChg>
      </pc:sldChg>
      <pc:sldChg chg="addSp delSp modSp add del mod">
        <pc:chgData name="Marnay Meyer" userId="a449fada-48bd-49e2-8bc2-deb5e8b1231b" providerId="ADAL" clId="{3F19A12C-73E3-8748-93F2-07EE8A38F7AE}" dt="2024-06-11T00:35:27.777" v="249" actId="2696"/>
        <pc:sldMkLst>
          <pc:docMk/>
          <pc:sldMk cId="342872324" sldId="2147478948"/>
        </pc:sldMkLst>
        <pc:spChg chg="del">
          <ac:chgData name="Marnay Meyer" userId="a449fada-48bd-49e2-8bc2-deb5e8b1231b" providerId="ADAL" clId="{3F19A12C-73E3-8748-93F2-07EE8A38F7AE}" dt="2024-06-11T00:26:20.499" v="164" actId="478"/>
          <ac:spMkLst>
            <pc:docMk/>
            <pc:sldMk cId="342872324" sldId="2147478948"/>
            <ac:spMk id="2" creationId="{00000000-0000-0000-0000-000000000000}"/>
          </ac:spMkLst>
        </pc:spChg>
        <pc:spChg chg="add mod">
          <ac:chgData name="Marnay Meyer" userId="a449fada-48bd-49e2-8bc2-deb5e8b1231b" providerId="ADAL" clId="{3F19A12C-73E3-8748-93F2-07EE8A38F7AE}" dt="2024-06-11T00:26:30.292" v="165"/>
          <ac:spMkLst>
            <pc:docMk/>
            <pc:sldMk cId="342872324" sldId="2147478948"/>
            <ac:spMk id="3" creationId="{97217078-DEF2-D95D-7B5C-012644FCEF24}"/>
          </ac:spMkLst>
        </pc:spChg>
        <pc:spChg chg="del">
          <ac:chgData name="Marnay Meyer" userId="a449fada-48bd-49e2-8bc2-deb5e8b1231b" providerId="ADAL" clId="{3F19A12C-73E3-8748-93F2-07EE8A38F7AE}" dt="2024-06-11T00:26:20.499" v="164" actId="478"/>
          <ac:spMkLst>
            <pc:docMk/>
            <pc:sldMk cId="342872324" sldId="2147478948"/>
            <ac:spMk id="4" creationId="{BA403549-A648-4FC8-82D0-9876E9419E7A}"/>
          </ac:spMkLst>
        </pc:spChg>
        <pc:spChg chg="del">
          <ac:chgData name="Marnay Meyer" userId="a449fada-48bd-49e2-8bc2-deb5e8b1231b" providerId="ADAL" clId="{3F19A12C-73E3-8748-93F2-07EE8A38F7AE}" dt="2024-06-11T00:26:20.499" v="164" actId="478"/>
          <ac:spMkLst>
            <pc:docMk/>
            <pc:sldMk cId="342872324" sldId="2147478948"/>
            <ac:spMk id="5" creationId="{00000000-0000-0000-0000-000000000000}"/>
          </ac:spMkLst>
        </pc:spChg>
        <pc:spChg chg="add mod">
          <ac:chgData name="Marnay Meyer" userId="a449fada-48bd-49e2-8bc2-deb5e8b1231b" providerId="ADAL" clId="{3F19A12C-73E3-8748-93F2-07EE8A38F7AE}" dt="2024-06-11T00:26:30.292" v="165"/>
          <ac:spMkLst>
            <pc:docMk/>
            <pc:sldMk cId="342872324" sldId="2147478948"/>
            <ac:spMk id="6" creationId="{C9DCCA04-249A-CBE3-B9C3-E7622E36FEB2}"/>
          </ac:spMkLst>
        </pc:spChg>
        <pc:spChg chg="del">
          <ac:chgData name="Marnay Meyer" userId="a449fada-48bd-49e2-8bc2-deb5e8b1231b" providerId="ADAL" clId="{3F19A12C-73E3-8748-93F2-07EE8A38F7AE}" dt="2024-06-11T00:26:20.499" v="164" actId="478"/>
          <ac:spMkLst>
            <pc:docMk/>
            <pc:sldMk cId="342872324" sldId="2147478948"/>
            <ac:spMk id="7" creationId="{6C4E351D-7BC4-D3A3-504E-D44D6B363624}"/>
          </ac:spMkLst>
        </pc:spChg>
        <pc:spChg chg="add mod">
          <ac:chgData name="Marnay Meyer" userId="a449fada-48bd-49e2-8bc2-deb5e8b1231b" providerId="ADAL" clId="{3F19A12C-73E3-8748-93F2-07EE8A38F7AE}" dt="2024-06-11T00:26:30.292" v="165"/>
          <ac:spMkLst>
            <pc:docMk/>
            <pc:sldMk cId="342872324" sldId="2147478948"/>
            <ac:spMk id="8" creationId="{DA5487DC-7AC7-5399-53C3-4D993960DA59}"/>
          </ac:spMkLst>
        </pc:spChg>
        <pc:spChg chg="del">
          <ac:chgData name="Marnay Meyer" userId="a449fada-48bd-49e2-8bc2-deb5e8b1231b" providerId="ADAL" clId="{3F19A12C-73E3-8748-93F2-07EE8A38F7AE}" dt="2024-06-11T00:26:20.499" v="164" actId="478"/>
          <ac:spMkLst>
            <pc:docMk/>
            <pc:sldMk cId="342872324" sldId="2147478948"/>
            <ac:spMk id="10" creationId="{8276CF20-98BD-0895-693C-2B8114A7BA41}"/>
          </ac:spMkLst>
        </pc:spChg>
        <pc:spChg chg="add mod">
          <ac:chgData name="Marnay Meyer" userId="a449fada-48bd-49e2-8bc2-deb5e8b1231b" providerId="ADAL" clId="{3F19A12C-73E3-8748-93F2-07EE8A38F7AE}" dt="2024-06-11T00:26:34.686" v="166"/>
          <ac:spMkLst>
            <pc:docMk/>
            <pc:sldMk cId="342872324" sldId="2147478948"/>
            <ac:spMk id="12" creationId="{2C230978-A90D-4102-5CBD-D48CB6450013}"/>
          </ac:spMkLst>
        </pc:spChg>
        <pc:spChg chg="add mod">
          <ac:chgData name="Marnay Meyer" userId="a449fada-48bd-49e2-8bc2-deb5e8b1231b" providerId="ADAL" clId="{3F19A12C-73E3-8748-93F2-07EE8A38F7AE}" dt="2024-06-11T00:26:40.198" v="167"/>
          <ac:spMkLst>
            <pc:docMk/>
            <pc:sldMk cId="342872324" sldId="2147478948"/>
            <ac:spMk id="15" creationId="{DA7B2A9E-99FC-B27E-50B7-1813BAAD0154}"/>
          </ac:spMkLst>
        </pc:spChg>
        <pc:spChg chg="add mod">
          <ac:chgData name="Marnay Meyer" userId="a449fada-48bd-49e2-8bc2-deb5e8b1231b" providerId="ADAL" clId="{3F19A12C-73E3-8748-93F2-07EE8A38F7AE}" dt="2024-06-11T00:26:45.141" v="168"/>
          <ac:spMkLst>
            <pc:docMk/>
            <pc:sldMk cId="342872324" sldId="2147478948"/>
            <ac:spMk id="16" creationId="{F1B67A40-80FC-DE56-9553-B4CEA64BFC1A}"/>
          </ac:spMkLst>
        </pc:spChg>
        <pc:spChg chg="add del mod topLvl">
          <ac:chgData name="Marnay Meyer" userId="a449fada-48bd-49e2-8bc2-deb5e8b1231b" providerId="ADAL" clId="{3F19A12C-73E3-8748-93F2-07EE8A38F7AE}" dt="2024-06-11T00:28:26.039" v="182" actId="478"/>
          <ac:spMkLst>
            <pc:docMk/>
            <pc:sldMk cId="342872324" sldId="2147478948"/>
            <ac:spMk id="17" creationId="{87453097-301B-060E-58BA-372D00464559}"/>
          </ac:spMkLst>
        </pc:spChg>
        <pc:spChg chg="add del mod ord topLvl">
          <ac:chgData name="Marnay Meyer" userId="a449fada-48bd-49e2-8bc2-deb5e8b1231b" providerId="ADAL" clId="{3F19A12C-73E3-8748-93F2-07EE8A38F7AE}" dt="2024-06-11T00:28:25.129" v="181" actId="478"/>
          <ac:spMkLst>
            <pc:docMk/>
            <pc:sldMk cId="342872324" sldId="2147478948"/>
            <ac:spMk id="18" creationId="{AD42C62F-4637-4031-2F39-EFDFC9E9F004}"/>
          </ac:spMkLst>
        </pc:spChg>
        <pc:spChg chg="mod">
          <ac:chgData name="Marnay Meyer" userId="a449fada-48bd-49e2-8bc2-deb5e8b1231b" providerId="ADAL" clId="{3F19A12C-73E3-8748-93F2-07EE8A38F7AE}" dt="2024-06-11T00:28:32.963" v="183"/>
          <ac:spMkLst>
            <pc:docMk/>
            <pc:sldMk cId="342872324" sldId="2147478948"/>
            <ac:spMk id="21" creationId="{A31F1662-567D-7C73-C884-E645F5EA4CDE}"/>
          </ac:spMkLst>
        </pc:spChg>
        <pc:spChg chg="mod">
          <ac:chgData name="Marnay Meyer" userId="a449fada-48bd-49e2-8bc2-deb5e8b1231b" providerId="ADAL" clId="{3F19A12C-73E3-8748-93F2-07EE8A38F7AE}" dt="2024-06-11T00:28:32.963" v="183"/>
          <ac:spMkLst>
            <pc:docMk/>
            <pc:sldMk cId="342872324" sldId="2147478948"/>
            <ac:spMk id="22" creationId="{1135D161-385B-BE22-7E66-758D74963CB2}"/>
          </ac:spMkLst>
        </pc:spChg>
        <pc:spChg chg="add mod">
          <ac:chgData name="Marnay Meyer" userId="a449fada-48bd-49e2-8bc2-deb5e8b1231b" providerId="ADAL" clId="{3F19A12C-73E3-8748-93F2-07EE8A38F7AE}" dt="2024-06-11T00:29:21.848" v="188"/>
          <ac:spMkLst>
            <pc:docMk/>
            <pc:sldMk cId="342872324" sldId="2147478948"/>
            <ac:spMk id="23" creationId="{B963349F-A1AA-4A66-82BD-46D7A5114B5D}"/>
          </ac:spMkLst>
        </pc:spChg>
        <pc:spChg chg="add mod">
          <ac:chgData name="Marnay Meyer" userId="a449fada-48bd-49e2-8bc2-deb5e8b1231b" providerId="ADAL" clId="{3F19A12C-73E3-8748-93F2-07EE8A38F7AE}" dt="2024-06-11T00:29:32.787" v="189"/>
          <ac:spMkLst>
            <pc:docMk/>
            <pc:sldMk cId="342872324" sldId="2147478948"/>
            <ac:spMk id="24" creationId="{6CBBD182-4C8D-0A07-E6A8-BFCE2F2698AF}"/>
          </ac:spMkLst>
        </pc:spChg>
        <pc:spChg chg="del">
          <ac:chgData name="Marnay Meyer" userId="a449fada-48bd-49e2-8bc2-deb5e8b1231b" providerId="ADAL" clId="{3F19A12C-73E3-8748-93F2-07EE8A38F7AE}" dt="2024-06-11T00:26:20.499" v="164" actId="478"/>
          <ac:spMkLst>
            <pc:docMk/>
            <pc:sldMk cId="342872324" sldId="2147478948"/>
            <ac:spMk id="32" creationId="{50E56434-5A40-EFB4-DB20-7C9E2F057580}"/>
          </ac:spMkLst>
        </pc:spChg>
        <pc:spChg chg="del">
          <ac:chgData name="Marnay Meyer" userId="a449fada-48bd-49e2-8bc2-deb5e8b1231b" providerId="ADAL" clId="{3F19A12C-73E3-8748-93F2-07EE8A38F7AE}" dt="2024-06-11T00:26:20.499" v="164" actId="478"/>
          <ac:spMkLst>
            <pc:docMk/>
            <pc:sldMk cId="342872324" sldId="2147478948"/>
            <ac:spMk id="33" creationId="{382F008B-3932-70AC-3B70-64BCB171E044}"/>
          </ac:spMkLst>
        </pc:spChg>
        <pc:spChg chg="del">
          <ac:chgData name="Marnay Meyer" userId="a449fada-48bd-49e2-8bc2-deb5e8b1231b" providerId="ADAL" clId="{3F19A12C-73E3-8748-93F2-07EE8A38F7AE}" dt="2024-06-11T00:26:20.499" v="164" actId="478"/>
          <ac:spMkLst>
            <pc:docMk/>
            <pc:sldMk cId="342872324" sldId="2147478948"/>
            <ac:spMk id="37" creationId="{589AAB86-36AC-E257-74A6-0DCE6303FE46}"/>
          </ac:spMkLst>
        </pc:spChg>
        <pc:grpChg chg="add del mod">
          <ac:chgData name="Marnay Meyer" userId="a449fada-48bd-49e2-8bc2-deb5e8b1231b" providerId="ADAL" clId="{3F19A12C-73E3-8748-93F2-07EE8A38F7AE}" dt="2024-06-11T00:28:25.129" v="181" actId="478"/>
          <ac:grpSpMkLst>
            <pc:docMk/>
            <pc:sldMk cId="342872324" sldId="2147478948"/>
            <ac:grpSpMk id="19" creationId="{097FDDC7-E177-7E32-2BB1-A5F204245428}"/>
          </ac:grpSpMkLst>
        </pc:grpChg>
        <pc:grpChg chg="add mod">
          <ac:chgData name="Marnay Meyer" userId="a449fada-48bd-49e2-8bc2-deb5e8b1231b" providerId="ADAL" clId="{3F19A12C-73E3-8748-93F2-07EE8A38F7AE}" dt="2024-06-11T00:28:32.963" v="183"/>
          <ac:grpSpMkLst>
            <pc:docMk/>
            <pc:sldMk cId="342872324" sldId="2147478948"/>
            <ac:grpSpMk id="20" creationId="{8F96F0C4-5134-8714-6273-7FB8126B94BB}"/>
          </ac:grpSpMkLst>
        </pc:grpChg>
        <pc:grpChg chg="del">
          <ac:chgData name="Marnay Meyer" userId="a449fada-48bd-49e2-8bc2-deb5e8b1231b" providerId="ADAL" clId="{3F19A12C-73E3-8748-93F2-07EE8A38F7AE}" dt="2024-06-11T00:26:20.499" v="164" actId="478"/>
          <ac:grpSpMkLst>
            <pc:docMk/>
            <pc:sldMk cId="342872324" sldId="2147478948"/>
            <ac:grpSpMk id="34" creationId="{445AF90F-87E2-6B4D-1648-5DD594F840D8}"/>
          </ac:grpSpMkLst>
        </pc:grpChg>
        <pc:picChg chg="del">
          <ac:chgData name="Marnay Meyer" userId="a449fada-48bd-49e2-8bc2-deb5e8b1231b" providerId="ADAL" clId="{3F19A12C-73E3-8748-93F2-07EE8A38F7AE}" dt="2024-06-11T00:26:20.499" v="164" actId="478"/>
          <ac:picMkLst>
            <pc:docMk/>
            <pc:sldMk cId="342872324" sldId="2147478948"/>
            <ac:picMk id="9" creationId="{F10E9E17-5D88-E5DF-A5B8-158687DABE41}"/>
          </ac:picMkLst>
        </pc:picChg>
        <pc:picChg chg="add mod">
          <ac:chgData name="Marnay Meyer" userId="a449fada-48bd-49e2-8bc2-deb5e8b1231b" providerId="ADAL" clId="{3F19A12C-73E3-8748-93F2-07EE8A38F7AE}" dt="2024-06-11T00:26:34.686" v="166"/>
          <ac:picMkLst>
            <pc:docMk/>
            <pc:sldMk cId="342872324" sldId="2147478948"/>
            <ac:picMk id="11" creationId="{02A9BFB3-4AA5-BB68-0228-01ADEEFAD2BA}"/>
          </ac:picMkLst>
        </pc:picChg>
        <pc:picChg chg="del">
          <ac:chgData name="Marnay Meyer" userId="a449fada-48bd-49e2-8bc2-deb5e8b1231b" providerId="ADAL" clId="{3F19A12C-73E3-8748-93F2-07EE8A38F7AE}" dt="2024-06-11T00:26:20.499" v="164" actId="478"/>
          <ac:picMkLst>
            <pc:docMk/>
            <pc:sldMk cId="342872324" sldId="2147478948"/>
            <ac:picMk id="13" creationId="{5BC37E6F-C6A2-C9E5-F6EE-F19743384124}"/>
          </ac:picMkLst>
        </pc:picChg>
        <pc:picChg chg="add mod">
          <ac:chgData name="Marnay Meyer" userId="a449fada-48bd-49e2-8bc2-deb5e8b1231b" providerId="ADAL" clId="{3F19A12C-73E3-8748-93F2-07EE8A38F7AE}" dt="2024-06-11T00:26:40.198" v="167"/>
          <ac:picMkLst>
            <pc:docMk/>
            <pc:sldMk cId="342872324" sldId="2147478948"/>
            <ac:picMk id="14" creationId="{BEAE0786-511F-0168-57A8-86A684C6E3B1}"/>
          </ac:picMkLst>
        </pc:picChg>
      </pc:sldChg>
      <pc:sldChg chg="addSp delSp modSp add del mod">
        <pc:chgData name="Marnay Meyer" userId="a449fada-48bd-49e2-8bc2-deb5e8b1231b" providerId="ADAL" clId="{3F19A12C-73E3-8748-93F2-07EE8A38F7AE}" dt="2024-06-11T00:33:26.377" v="225" actId="2696"/>
        <pc:sldMkLst>
          <pc:docMk/>
          <pc:sldMk cId="69208755" sldId="2147478949"/>
        </pc:sldMkLst>
        <pc:spChg chg="add del mod ord">
          <ac:chgData name="Marnay Meyer" userId="a449fada-48bd-49e2-8bc2-deb5e8b1231b" providerId="ADAL" clId="{3F19A12C-73E3-8748-93F2-07EE8A38F7AE}" dt="2024-06-11T00:33:14.751" v="224" actId="13244"/>
          <ac:spMkLst>
            <pc:docMk/>
            <pc:sldMk cId="69208755" sldId="2147478949"/>
            <ac:spMk id="3" creationId="{E83C83D6-6CA7-E4B4-92A6-36CB37BBDFAC}"/>
          </ac:spMkLst>
        </pc:spChg>
        <pc:spChg chg="del mod ord">
          <ac:chgData name="Marnay Meyer" userId="a449fada-48bd-49e2-8bc2-deb5e8b1231b" providerId="ADAL" clId="{3F19A12C-73E3-8748-93F2-07EE8A38F7AE}" dt="2024-06-11T00:32:30.540" v="212" actId="478"/>
          <ac:spMkLst>
            <pc:docMk/>
            <pc:sldMk cId="69208755" sldId="2147478949"/>
            <ac:spMk id="6" creationId="{47FBB60F-7235-9B0E-3638-90995B0248BE}"/>
          </ac:spMkLst>
        </pc:spChg>
        <pc:spChg chg="del">
          <ac:chgData name="Marnay Meyer" userId="a449fada-48bd-49e2-8bc2-deb5e8b1231b" providerId="ADAL" clId="{3F19A12C-73E3-8748-93F2-07EE8A38F7AE}" dt="2024-06-11T00:33:00.919" v="220" actId="478"/>
          <ac:spMkLst>
            <pc:docMk/>
            <pc:sldMk cId="69208755" sldId="2147478949"/>
            <ac:spMk id="12" creationId="{5227153E-33D3-13E8-57AD-832B22809EFE}"/>
          </ac:spMkLst>
        </pc:spChg>
        <pc:spChg chg="del">
          <ac:chgData name="Marnay Meyer" userId="a449fada-48bd-49e2-8bc2-deb5e8b1231b" providerId="ADAL" clId="{3F19A12C-73E3-8748-93F2-07EE8A38F7AE}" dt="2024-06-11T00:33:00.065" v="219" actId="478"/>
          <ac:spMkLst>
            <pc:docMk/>
            <pc:sldMk cId="69208755" sldId="2147478949"/>
            <ac:spMk id="14" creationId="{FB4E49EB-D90A-E3DE-6F26-FE16C06DCAE1}"/>
          </ac:spMkLst>
        </pc:spChg>
        <pc:grpChg chg="del">
          <ac:chgData name="Marnay Meyer" userId="a449fada-48bd-49e2-8bc2-deb5e8b1231b" providerId="ADAL" clId="{3F19A12C-73E3-8748-93F2-07EE8A38F7AE}" dt="2024-06-11T00:33:01.934" v="221" actId="478"/>
          <ac:grpSpMkLst>
            <pc:docMk/>
            <pc:sldMk cId="69208755" sldId="2147478949"/>
            <ac:grpSpMk id="20" creationId="{AEC3468A-B69D-F211-3D60-65DFA54ECBBC}"/>
          </ac:grpSpMkLst>
        </pc:grpChg>
        <pc:picChg chg="ord">
          <ac:chgData name="Marnay Meyer" userId="a449fada-48bd-49e2-8bc2-deb5e8b1231b" providerId="ADAL" clId="{3F19A12C-73E3-8748-93F2-07EE8A38F7AE}" dt="2024-06-11T00:33:14.751" v="224" actId="13244"/>
          <ac:picMkLst>
            <pc:docMk/>
            <pc:sldMk cId="69208755" sldId="2147478949"/>
            <ac:picMk id="21" creationId="{F110C6C3-F557-E6FF-9CD5-D0865D30899C}"/>
          </ac:picMkLst>
        </pc:picChg>
      </pc:sldChg>
      <pc:sldChg chg="delSp modSp add mod">
        <pc:chgData name="Marnay Meyer" userId="a449fada-48bd-49e2-8bc2-deb5e8b1231b" providerId="ADAL" clId="{3F19A12C-73E3-8748-93F2-07EE8A38F7AE}" dt="2024-06-11T00:35:20.114" v="247" actId="14100"/>
        <pc:sldMkLst>
          <pc:docMk/>
          <pc:sldMk cId="226602334" sldId="2147478949"/>
        </pc:sldMkLst>
        <pc:spChg chg="mod">
          <ac:chgData name="Marnay Meyer" userId="a449fada-48bd-49e2-8bc2-deb5e8b1231b" providerId="ADAL" clId="{3F19A12C-73E3-8748-93F2-07EE8A38F7AE}" dt="2024-06-11T00:33:55.516" v="230" actId="1076"/>
          <ac:spMkLst>
            <pc:docMk/>
            <pc:sldMk cId="226602334" sldId="2147478949"/>
            <ac:spMk id="6" creationId="{47FBB60F-7235-9B0E-3638-90995B0248BE}"/>
          </ac:spMkLst>
        </pc:spChg>
        <pc:spChg chg="mod">
          <ac:chgData name="Marnay Meyer" userId="a449fada-48bd-49e2-8bc2-deb5e8b1231b" providerId="ADAL" clId="{3F19A12C-73E3-8748-93F2-07EE8A38F7AE}" dt="2024-06-11T00:35:01.496" v="244" actId="1076"/>
          <ac:spMkLst>
            <pc:docMk/>
            <pc:sldMk cId="226602334" sldId="2147478949"/>
            <ac:spMk id="7" creationId="{5ED76ED3-78A1-29ED-3E2F-4345DA8FCCF4}"/>
          </ac:spMkLst>
        </pc:spChg>
        <pc:spChg chg="del">
          <ac:chgData name="Marnay Meyer" userId="a449fada-48bd-49e2-8bc2-deb5e8b1231b" providerId="ADAL" clId="{3F19A12C-73E3-8748-93F2-07EE8A38F7AE}" dt="2024-06-11T00:34:43.767" v="241" actId="478"/>
          <ac:spMkLst>
            <pc:docMk/>
            <pc:sldMk cId="226602334" sldId="2147478949"/>
            <ac:spMk id="12" creationId="{5227153E-33D3-13E8-57AD-832B22809EFE}"/>
          </ac:spMkLst>
        </pc:spChg>
        <pc:spChg chg="del mod">
          <ac:chgData name="Marnay Meyer" userId="a449fada-48bd-49e2-8bc2-deb5e8b1231b" providerId="ADAL" clId="{3F19A12C-73E3-8748-93F2-07EE8A38F7AE}" dt="2024-06-11T00:34:43.077" v="240" actId="478"/>
          <ac:spMkLst>
            <pc:docMk/>
            <pc:sldMk cId="226602334" sldId="2147478949"/>
            <ac:spMk id="14" creationId="{FB4E49EB-D90A-E3DE-6F26-FE16C06DCAE1}"/>
          </ac:spMkLst>
        </pc:spChg>
        <pc:spChg chg="mod">
          <ac:chgData name="Marnay Meyer" userId="a449fada-48bd-49e2-8bc2-deb5e8b1231b" providerId="ADAL" clId="{3F19A12C-73E3-8748-93F2-07EE8A38F7AE}" dt="2024-06-11T00:35:11.095" v="245" actId="14100"/>
          <ac:spMkLst>
            <pc:docMk/>
            <pc:sldMk cId="226602334" sldId="2147478949"/>
            <ac:spMk id="18" creationId="{22D01C29-80F3-2345-2BFB-253089776385}"/>
          </ac:spMkLst>
        </pc:spChg>
        <pc:spChg chg="del">
          <ac:chgData name="Marnay Meyer" userId="a449fada-48bd-49e2-8bc2-deb5e8b1231b" providerId="ADAL" clId="{3F19A12C-73E3-8748-93F2-07EE8A38F7AE}" dt="2024-06-11T00:34:40.055" v="238" actId="478"/>
          <ac:spMkLst>
            <pc:docMk/>
            <pc:sldMk cId="226602334" sldId="2147478949"/>
            <ac:spMk id="19" creationId="{22C78F17-2004-7DD5-C166-CB4E54F280ED}"/>
          </ac:spMkLst>
        </pc:spChg>
        <pc:spChg chg="mod">
          <ac:chgData name="Marnay Meyer" userId="a449fada-48bd-49e2-8bc2-deb5e8b1231b" providerId="ADAL" clId="{3F19A12C-73E3-8748-93F2-07EE8A38F7AE}" dt="2024-06-11T00:35:20.114" v="247" actId="14100"/>
          <ac:spMkLst>
            <pc:docMk/>
            <pc:sldMk cId="226602334" sldId="2147478949"/>
            <ac:spMk id="27" creationId="{5227153E-33D3-13E8-57AD-832B22809EFE}"/>
          </ac:spMkLst>
        </pc:spChg>
        <pc:spChg chg="mod">
          <ac:chgData name="Marnay Meyer" userId="a449fada-48bd-49e2-8bc2-deb5e8b1231b" providerId="ADAL" clId="{3F19A12C-73E3-8748-93F2-07EE8A38F7AE}" dt="2024-06-11T00:35:01.496" v="244" actId="1076"/>
          <ac:spMkLst>
            <pc:docMk/>
            <pc:sldMk cId="226602334" sldId="2147478949"/>
            <ac:spMk id="28" creationId="{FB4E49EB-D90A-E3DE-6F26-FE16C06DCAE1}"/>
          </ac:spMkLst>
        </pc:spChg>
        <pc:grpChg chg="del">
          <ac:chgData name="Marnay Meyer" userId="a449fada-48bd-49e2-8bc2-deb5e8b1231b" providerId="ADAL" clId="{3F19A12C-73E3-8748-93F2-07EE8A38F7AE}" dt="2024-06-11T00:34:44.909" v="242" actId="478"/>
          <ac:grpSpMkLst>
            <pc:docMk/>
            <pc:sldMk cId="226602334" sldId="2147478949"/>
            <ac:grpSpMk id="20" creationId="{AEC3468A-B69D-F211-3D60-65DFA54ECBBC}"/>
          </ac:grpSpMkLst>
        </pc:grpChg>
        <pc:grpChg chg="mod">
          <ac:chgData name="Marnay Meyer" userId="a449fada-48bd-49e2-8bc2-deb5e8b1231b" providerId="ADAL" clId="{3F19A12C-73E3-8748-93F2-07EE8A38F7AE}" dt="2024-06-11T00:35:17.366" v="246" actId="1076"/>
          <ac:grpSpMkLst>
            <pc:docMk/>
            <pc:sldMk cId="226602334" sldId="2147478949"/>
            <ac:grpSpMk id="29" creationId="{AEC3468A-B69D-F211-3D60-65DFA54ECBBC}"/>
          </ac:grpSpMkLst>
        </pc:grpChg>
      </pc:sldChg>
      <pc:sldChg chg="addSp delSp modSp add del mod">
        <pc:chgData name="Marnay Meyer" userId="a449fada-48bd-49e2-8bc2-deb5e8b1231b" providerId="ADAL" clId="{3F19A12C-73E3-8748-93F2-07EE8A38F7AE}" dt="2024-06-11T00:31:23.722" v="200" actId="2696"/>
        <pc:sldMkLst>
          <pc:docMk/>
          <pc:sldMk cId="3639443056" sldId="2147478949"/>
        </pc:sldMkLst>
        <pc:spChg chg="add mod">
          <ac:chgData name="Marnay Meyer" userId="a449fada-48bd-49e2-8bc2-deb5e8b1231b" providerId="ADAL" clId="{3F19A12C-73E3-8748-93F2-07EE8A38F7AE}" dt="2024-06-11T00:31:01.144" v="197"/>
          <ac:spMkLst>
            <pc:docMk/>
            <pc:sldMk cId="3639443056" sldId="2147478949"/>
            <ac:spMk id="3" creationId="{4AE6A18B-89F7-50C7-23DD-756489D0670D}"/>
          </ac:spMkLst>
        </pc:spChg>
        <pc:spChg chg="add del mod">
          <ac:chgData name="Marnay Meyer" userId="a449fada-48bd-49e2-8bc2-deb5e8b1231b" providerId="ADAL" clId="{3F19A12C-73E3-8748-93F2-07EE8A38F7AE}" dt="2024-06-11T00:31:19.111" v="199" actId="478"/>
          <ac:spMkLst>
            <pc:docMk/>
            <pc:sldMk cId="3639443056" sldId="2147478949"/>
            <ac:spMk id="5" creationId="{2D909994-AFFA-5CAF-3CC0-BE9B20F4FFA7}"/>
          </ac:spMkLst>
        </pc:spChg>
        <pc:spChg chg="del">
          <ac:chgData name="Marnay Meyer" userId="a449fada-48bd-49e2-8bc2-deb5e8b1231b" providerId="ADAL" clId="{3F19A12C-73E3-8748-93F2-07EE8A38F7AE}" dt="2024-06-11T00:31:00.793" v="196" actId="478"/>
          <ac:spMkLst>
            <pc:docMk/>
            <pc:sldMk cId="3639443056" sldId="2147478949"/>
            <ac:spMk id="6" creationId="{47FBB60F-7235-9B0E-3638-90995B0248BE}"/>
          </ac:spMkLst>
        </pc:spChg>
        <pc:spChg chg="mod">
          <ac:chgData name="Marnay Meyer" userId="a449fada-48bd-49e2-8bc2-deb5e8b1231b" providerId="ADAL" clId="{3F19A12C-73E3-8748-93F2-07EE8A38F7AE}" dt="2024-06-11T00:31:10.299" v="198"/>
          <ac:spMkLst>
            <pc:docMk/>
            <pc:sldMk cId="3639443056" sldId="2147478949"/>
            <ac:spMk id="7" creationId="{5ED76ED3-78A1-29ED-3E2F-4345DA8FCCF4}"/>
          </ac:spMkLst>
        </pc:spChg>
      </pc:sldChg>
      <pc:sldChg chg="addSp delSp modSp add mod">
        <pc:chgData name="Marnay Meyer" userId="a449fada-48bd-49e2-8bc2-deb5e8b1231b" providerId="ADAL" clId="{3F19A12C-73E3-8748-93F2-07EE8A38F7AE}" dt="2024-06-11T00:38:51.754" v="259"/>
        <pc:sldMkLst>
          <pc:docMk/>
          <pc:sldMk cId="4000978392" sldId="2147478950"/>
        </pc:sldMkLst>
        <pc:spChg chg="add mod">
          <ac:chgData name="Marnay Meyer" userId="a449fada-48bd-49e2-8bc2-deb5e8b1231b" providerId="ADAL" clId="{3F19A12C-73E3-8748-93F2-07EE8A38F7AE}" dt="2024-06-11T00:38:51.754" v="259"/>
          <ac:spMkLst>
            <pc:docMk/>
            <pc:sldMk cId="4000978392" sldId="2147478950"/>
            <ac:spMk id="3" creationId="{7A853641-7863-F066-64FC-23BC49C544C2}"/>
          </ac:spMkLst>
        </pc:spChg>
        <pc:spChg chg="add mod">
          <ac:chgData name="Marnay Meyer" userId="a449fada-48bd-49e2-8bc2-deb5e8b1231b" providerId="ADAL" clId="{3F19A12C-73E3-8748-93F2-07EE8A38F7AE}" dt="2024-06-11T00:38:51.754" v="259"/>
          <ac:spMkLst>
            <pc:docMk/>
            <pc:sldMk cId="4000978392" sldId="2147478950"/>
            <ac:spMk id="5" creationId="{E4B6E811-FAA2-78CF-11DC-D8733BDACC99}"/>
          </ac:spMkLst>
        </pc:spChg>
        <pc:spChg chg="del">
          <ac:chgData name="Marnay Meyer" userId="a449fada-48bd-49e2-8bc2-deb5e8b1231b" providerId="ADAL" clId="{3F19A12C-73E3-8748-93F2-07EE8A38F7AE}" dt="2024-06-11T00:37:46.906" v="252" actId="478"/>
          <ac:spMkLst>
            <pc:docMk/>
            <pc:sldMk cId="4000978392" sldId="2147478950"/>
            <ac:spMk id="7" creationId="{5ED76ED3-78A1-29ED-3E2F-4345DA8FCCF4}"/>
          </ac:spMkLst>
        </pc:spChg>
        <pc:spChg chg="mod">
          <ac:chgData name="Marnay Meyer" userId="a449fada-48bd-49e2-8bc2-deb5e8b1231b" providerId="ADAL" clId="{3F19A12C-73E3-8748-93F2-07EE8A38F7AE}" dt="2024-06-11T00:38:23.423" v="255" actId="1076"/>
          <ac:spMkLst>
            <pc:docMk/>
            <pc:sldMk cId="4000978392" sldId="2147478950"/>
            <ac:spMk id="18" creationId="{22D01C29-80F3-2345-2BFB-253089776385}"/>
          </ac:spMkLst>
        </pc:spChg>
        <pc:spChg chg="mod">
          <ac:chgData name="Marnay Meyer" userId="a449fada-48bd-49e2-8bc2-deb5e8b1231b" providerId="ADAL" clId="{3F19A12C-73E3-8748-93F2-07EE8A38F7AE}" dt="2024-06-11T00:38:23.423" v="255" actId="1076"/>
          <ac:spMkLst>
            <pc:docMk/>
            <pc:sldMk cId="4000978392" sldId="2147478950"/>
            <ac:spMk id="27" creationId="{5227153E-33D3-13E8-57AD-832B22809EFE}"/>
          </ac:spMkLst>
        </pc:spChg>
        <pc:spChg chg="mod">
          <ac:chgData name="Marnay Meyer" userId="a449fada-48bd-49e2-8bc2-deb5e8b1231b" providerId="ADAL" clId="{3F19A12C-73E3-8748-93F2-07EE8A38F7AE}" dt="2024-06-11T00:38:37.193" v="258"/>
          <ac:spMkLst>
            <pc:docMk/>
            <pc:sldMk cId="4000978392" sldId="2147478950"/>
            <ac:spMk id="28" creationId="{FB4E49EB-D90A-E3DE-6F26-FE16C06DCAE1}"/>
          </ac:spMkLst>
        </pc:spChg>
        <pc:grpChg chg="mod">
          <ac:chgData name="Marnay Meyer" userId="a449fada-48bd-49e2-8bc2-deb5e8b1231b" providerId="ADAL" clId="{3F19A12C-73E3-8748-93F2-07EE8A38F7AE}" dt="2024-06-11T00:38:23.423" v="255" actId="1076"/>
          <ac:grpSpMkLst>
            <pc:docMk/>
            <pc:sldMk cId="4000978392" sldId="2147478950"/>
            <ac:grpSpMk id="29" creationId="{AEC3468A-B69D-F211-3D60-65DFA54ECBBC}"/>
          </ac:grpSpMkLst>
        </pc:grpChg>
      </pc:sldChg>
      <pc:sldChg chg="add">
        <pc:chgData name="Marnay Meyer" userId="a449fada-48bd-49e2-8bc2-deb5e8b1231b" providerId="ADAL" clId="{3F19A12C-73E3-8748-93F2-07EE8A38F7AE}" dt="2024-06-11T00:48:28.442" v="306" actId="2890"/>
        <pc:sldMkLst>
          <pc:docMk/>
          <pc:sldMk cId="1895314786" sldId="2147478951"/>
        </pc:sldMkLst>
      </pc:sldChg>
      <pc:sldChg chg="addSp delSp modSp add del mod modClrScheme chgLayout">
        <pc:chgData name="Marnay Meyer" userId="a449fada-48bd-49e2-8bc2-deb5e8b1231b" providerId="ADAL" clId="{3F19A12C-73E3-8748-93F2-07EE8A38F7AE}" dt="2024-06-11T00:56:53.911" v="347" actId="2696"/>
        <pc:sldMkLst>
          <pc:docMk/>
          <pc:sldMk cId="166325200" sldId="2147478952"/>
        </pc:sldMkLst>
        <pc:spChg chg="add mod">
          <ac:chgData name="Marnay Meyer" userId="a449fada-48bd-49e2-8bc2-deb5e8b1231b" providerId="ADAL" clId="{3F19A12C-73E3-8748-93F2-07EE8A38F7AE}" dt="2024-06-11T00:51:19.770" v="341" actId="207"/>
          <ac:spMkLst>
            <pc:docMk/>
            <pc:sldMk cId="166325200" sldId="2147478952"/>
            <ac:spMk id="2" creationId="{98F57DF8-9D12-0BE8-C53D-785195B50735}"/>
          </ac:spMkLst>
        </pc:spChg>
        <pc:spChg chg="del">
          <ac:chgData name="Marnay Meyer" userId="a449fada-48bd-49e2-8bc2-deb5e8b1231b" providerId="ADAL" clId="{3F19A12C-73E3-8748-93F2-07EE8A38F7AE}" dt="2024-06-11T00:51:01.460" v="337" actId="478"/>
          <ac:spMkLst>
            <pc:docMk/>
            <pc:sldMk cId="166325200" sldId="2147478952"/>
            <ac:spMk id="3" creationId="{D95B5070-5685-515B-EB3B-BF883F4EF966}"/>
          </ac:spMkLst>
        </pc:spChg>
        <pc:spChg chg="add mod">
          <ac:chgData name="Marnay Meyer" userId="a449fada-48bd-49e2-8bc2-deb5e8b1231b" providerId="ADAL" clId="{3F19A12C-73E3-8748-93F2-07EE8A38F7AE}" dt="2024-06-11T00:56:39.179" v="344" actId="113"/>
          <ac:spMkLst>
            <pc:docMk/>
            <pc:sldMk cId="166325200" sldId="2147478952"/>
            <ac:spMk id="6" creationId="{AE09EAB2-09EF-A70B-39B0-B2C7EACDF599}"/>
          </ac:spMkLst>
        </pc:spChg>
        <pc:spChg chg="add mod">
          <ac:chgData name="Marnay Meyer" userId="a449fada-48bd-49e2-8bc2-deb5e8b1231b" providerId="ADAL" clId="{3F19A12C-73E3-8748-93F2-07EE8A38F7AE}" dt="2024-06-11T00:51:02.216" v="338"/>
          <ac:spMkLst>
            <pc:docMk/>
            <pc:sldMk cId="166325200" sldId="2147478952"/>
            <ac:spMk id="7" creationId="{12995AE2-C3BF-4CDA-FD61-46149F0A00A1}"/>
          </ac:spMkLst>
        </pc:spChg>
        <pc:spChg chg="add del mod ord">
          <ac:chgData name="Marnay Meyer" userId="a449fada-48bd-49e2-8bc2-deb5e8b1231b" providerId="ADAL" clId="{3F19A12C-73E3-8748-93F2-07EE8A38F7AE}" dt="2024-06-11T00:51:16.769" v="340" actId="478"/>
          <ac:spMkLst>
            <pc:docMk/>
            <pc:sldMk cId="166325200" sldId="2147478952"/>
            <ac:spMk id="9" creationId="{DCDB6F09-CA9B-D829-7B6D-110D1322E8C4}"/>
          </ac:spMkLst>
        </pc:spChg>
        <pc:spChg chg="add del mod ord">
          <ac:chgData name="Marnay Meyer" userId="a449fada-48bd-49e2-8bc2-deb5e8b1231b" providerId="ADAL" clId="{3F19A12C-73E3-8748-93F2-07EE8A38F7AE}" dt="2024-06-11T00:51:22.298" v="342" actId="478"/>
          <ac:spMkLst>
            <pc:docMk/>
            <pc:sldMk cId="166325200" sldId="2147478952"/>
            <ac:spMk id="10" creationId="{3B3B632B-3F38-C252-3DF8-69255E42BF3B}"/>
          </ac:spMkLst>
        </pc:spChg>
        <pc:spChg chg="add mod">
          <ac:chgData name="Marnay Meyer" userId="a449fada-48bd-49e2-8bc2-deb5e8b1231b" providerId="ADAL" clId="{3F19A12C-73E3-8748-93F2-07EE8A38F7AE}" dt="2024-06-11T00:51:38.791" v="343"/>
          <ac:spMkLst>
            <pc:docMk/>
            <pc:sldMk cId="166325200" sldId="2147478952"/>
            <ac:spMk id="11" creationId="{73368178-03E4-DA44-C66A-87FB4FE5A32D}"/>
          </ac:spMkLst>
        </pc:spChg>
        <pc:spChg chg="del">
          <ac:chgData name="Marnay Meyer" userId="a449fada-48bd-49e2-8bc2-deb5e8b1231b" providerId="ADAL" clId="{3F19A12C-73E3-8748-93F2-07EE8A38F7AE}" dt="2024-06-11T00:51:01.460" v="337" actId="478"/>
          <ac:spMkLst>
            <pc:docMk/>
            <pc:sldMk cId="166325200" sldId="2147478952"/>
            <ac:spMk id="13" creationId="{24E79D75-5B52-C926-4BBF-D1B34F24A4F5}"/>
          </ac:spMkLst>
        </pc:spChg>
        <pc:spChg chg="del">
          <ac:chgData name="Marnay Meyer" userId="a449fada-48bd-49e2-8bc2-deb5e8b1231b" providerId="ADAL" clId="{3F19A12C-73E3-8748-93F2-07EE8A38F7AE}" dt="2024-06-11T00:51:01.460" v="337" actId="478"/>
          <ac:spMkLst>
            <pc:docMk/>
            <pc:sldMk cId="166325200" sldId="2147478952"/>
            <ac:spMk id="14" creationId="{D94D4E71-291C-27E6-CAA3-C55B6413A1B8}"/>
          </ac:spMkLst>
        </pc:spChg>
        <pc:spChg chg="del">
          <ac:chgData name="Marnay Meyer" userId="a449fada-48bd-49e2-8bc2-deb5e8b1231b" providerId="ADAL" clId="{3F19A12C-73E3-8748-93F2-07EE8A38F7AE}" dt="2024-06-11T00:51:01.460" v="337" actId="478"/>
          <ac:spMkLst>
            <pc:docMk/>
            <pc:sldMk cId="166325200" sldId="2147478952"/>
            <ac:spMk id="15" creationId="{70B8B9A4-69D2-9A80-CD63-6CA12F5DD519}"/>
          </ac:spMkLst>
        </pc:spChg>
        <pc:spChg chg="del">
          <ac:chgData name="Marnay Meyer" userId="a449fada-48bd-49e2-8bc2-deb5e8b1231b" providerId="ADAL" clId="{3F19A12C-73E3-8748-93F2-07EE8A38F7AE}" dt="2024-06-11T00:51:01.460" v="337" actId="478"/>
          <ac:spMkLst>
            <pc:docMk/>
            <pc:sldMk cId="166325200" sldId="2147478952"/>
            <ac:spMk id="16" creationId="{E7A8E4DA-6273-2E59-5B21-EA4928439D12}"/>
          </ac:spMkLst>
        </pc:spChg>
        <pc:spChg chg="del">
          <ac:chgData name="Marnay Meyer" userId="a449fada-48bd-49e2-8bc2-deb5e8b1231b" providerId="ADAL" clId="{3F19A12C-73E3-8748-93F2-07EE8A38F7AE}" dt="2024-06-11T00:51:01.460" v="337" actId="478"/>
          <ac:spMkLst>
            <pc:docMk/>
            <pc:sldMk cId="166325200" sldId="2147478952"/>
            <ac:spMk id="17" creationId="{32F7019C-6FC0-E13C-55F6-C1839A52C42C}"/>
          </ac:spMkLst>
        </pc:spChg>
        <pc:spChg chg="del">
          <ac:chgData name="Marnay Meyer" userId="a449fada-48bd-49e2-8bc2-deb5e8b1231b" providerId="ADAL" clId="{3F19A12C-73E3-8748-93F2-07EE8A38F7AE}" dt="2024-06-11T00:51:01.460" v="337" actId="478"/>
          <ac:spMkLst>
            <pc:docMk/>
            <pc:sldMk cId="166325200" sldId="2147478952"/>
            <ac:spMk id="21" creationId="{62AB6A96-A5BB-0467-564C-27B2A74D95DB}"/>
          </ac:spMkLst>
        </pc:spChg>
        <pc:spChg chg="del">
          <ac:chgData name="Marnay Meyer" userId="a449fada-48bd-49e2-8bc2-deb5e8b1231b" providerId="ADAL" clId="{3F19A12C-73E3-8748-93F2-07EE8A38F7AE}" dt="2024-06-11T00:51:01.460" v="337" actId="478"/>
          <ac:spMkLst>
            <pc:docMk/>
            <pc:sldMk cId="166325200" sldId="2147478952"/>
            <ac:spMk id="23" creationId="{593130E3-9923-7734-6235-609D17D01A60}"/>
          </ac:spMkLst>
        </pc:spChg>
        <pc:spChg chg="del">
          <ac:chgData name="Marnay Meyer" userId="a449fada-48bd-49e2-8bc2-deb5e8b1231b" providerId="ADAL" clId="{3F19A12C-73E3-8748-93F2-07EE8A38F7AE}" dt="2024-06-11T00:51:01.460" v="337" actId="478"/>
          <ac:spMkLst>
            <pc:docMk/>
            <pc:sldMk cId="166325200" sldId="2147478952"/>
            <ac:spMk id="24" creationId="{9DEAB870-35DC-7805-5F29-F61AAB567624}"/>
          </ac:spMkLst>
        </pc:spChg>
        <pc:spChg chg="del">
          <ac:chgData name="Marnay Meyer" userId="a449fada-48bd-49e2-8bc2-deb5e8b1231b" providerId="ADAL" clId="{3F19A12C-73E3-8748-93F2-07EE8A38F7AE}" dt="2024-06-11T00:51:01.460" v="337" actId="478"/>
          <ac:spMkLst>
            <pc:docMk/>
            <pc:sldMk cId="166325200" sldId="2147478952"/>
            <ac:spMk id="29" creationId="{B78216ED-CD11-6AE6-F72A-443DEF93DF06}"/>
          </ac:spMkLst>
        </pc:spChg>
        <pc:spChg chg="del">
          <ac:chgData name="Marnay Meyer" userId="a449fada-48bd-49e2-8bc2-deb5e8b1231b" providerId="ADAL" clId="{3F19A12C-73E3-8748-93F2-07EE8A38F7AE}" dt="2024-06-11T00:51:01.460" v="337" actId="478"/>
          <ac:spMkLst>
            <pc:docMk/>
            <pc:sldMk cId="166325200" sldId="2147478952"/>
            <ac:spMk id="30" creationId="{8CA9BC49-BBC1-F1B7-E8FF-DF3E47741831}"/>
          </ac:spMkLst>
        </pc:spChg>
        <pc:picChg chg="add mod">
          <ac:chgData name="Marnay Meyer" userId="a449fada-48bd-49e2-8bc2-deb5e8b1231b" providerId="ADAL" clId="{3F19A12C-73E3-8748-93F2-07EE8A38F7AE}" dt="2024-06-11T00:51:02.216" v="338"/>
          <ac:picMkLst>
            <pc:docMk/>
            <pc:sldMk cId="166325200" sldId="2147478952"/>
            <ac:picMk id="4" creationId="{1051B5A3-5435-CD83-508F-8684C4B4957F}"/>
          </ac:picMkLst>
        </pc:picChg>
        <pc:picChg chg="del">
          <ac:chgData name="Marnay Meyer" userId="a449fada-48bd-49e2-8bc2-deb5e8b1231b" providerId="ADAL" clId="{3F19A12C-73E3-8748-93F2-07EE8A38F7AE}" dt="2024-06-11T00:51:01.460" v="337" actId="478"/>
          <ac:picMkLst>
            <pc:docMk/>
            <pc:sldMk cId="166325200" sldId="2147478952"/>
            <ac:picMk id="8" creationId="{A65B1BB3-7550-C401-3F28-8AAF29290DE2}"/>
          </ac:picMkLst>
        </pc:picChg>
        <pc:picChg chg="del">
          <ac:chgData name="Marnay Meyer" userId="a449fada-48bd-49e2-8bc2-deb5e8b1231b" providerId="ADAL" clId="{3F19A12C-73E3-8748-93F2-07EE8A38F7AE}" dt="2024-06-11T00:51:01.460" v="337" actId="478"/>
          <ac:picMkLst>
            <pc:docMk/>
            <pc:sldMk cId="166325200" sldId="2147478952"/>
            <ac:picMk id="22" creationId="{0E1ABA2D-903E-92A4-F6DD-636D5D4F2515}"/>
          </ac:picMkLst>
        </pc:picChg>
        <pc:picChg chg="del">
          <ac:chgData name="Marnay Meyer" userId="a449fada-48bd-49e2-8bc2-deb5e8b1231b" providerId="ADAL" clId="{3F19A12C-73E3-8748-93F2-07EE8A38F7AE}" dt="2024-06-11T00:51:01.460" v="337" actId="478"/>
          <ac:picMkLst>
            <pc:docMk/>
            <pc:sldMk cId="166325200" sldId="2147478952"/>
            <ac:picMk id="25" creationId="{E7834562-A5F0-B396-1569-A8AE004205CE}"/>
          </ac:picMkLst>
        </pc:picChg>
        <pc:picChg chg="del">
          <ac:chgData name="Marnay Meyer" userId="a449fada-48bd-49e2-8bc2-deb5e8b1231b" providerId="ADAL" clId="{3F19A12C-73E3-8748-93F2-07EE8A38F7AE}" dt="2024-06-11T00:51:01.460" v="337" actId="478"/>
          <ac:picMkLst>
            <pc:docMk/>
            <pc:sldMk cId="166325200" sldId="2147478952"/>
            <ac:picMk id="31" creationId="{651F90B6-FCC1-4EED-4C44-C782083D8308}"/>
          </ac:picMkLst>
        </pc:picChg>
        <pc:picChg chg="del">
          <ac:chgData name="Marnay Meyer" userId="a449fada-48bd-49e2-8bc2-deb5e8b1231b" providerId="ADAL" clId="{3F19A12C-73E3-8748-93F2-07EE8A38F7AE}" dt="2024-06-11T00:51:01.460" v="337" actId="478"/>
          <ac:picMkLst>
            <pc:docMk/>
            <pc:sldMk cId="166325200" sldId="2147478952"/>
            <ac:picMk id="32" creationId="{D3E79C27-53AF-1FF4-6F1A-77E2F7615F89}"/>
          </ac:picMkLst>
        </pc:picChg>
      </pc:sldChg>
      <pc:sldChg chg="add del">
        <pc:chgData name="Marnay Meyer" userId="a449fada-48bd-49e2-8bc2-deb5e8b1231b" providerId="ADAL" clId="{3F19A12C-73E3-8748-93F2-07EE8A38F7AE}" dt="2024-06-11T00:50:44.880" v="335" actId="2890"/>
        <pc:sldMkLst>
          <pc:docMk/>
          <pc:sldMk cId="3155083468" sldId="2147478952"/>
        </pc:sldMkLst>
      </pc:sldChg>
    </pc:docChg>
  </pc:docChgLst>
  <pc:docChgLst>
    <pc:chgData name="Rebecca Diaz-Castrejon" userId="S::rebecca_neimandcollaborative.com#ext#@ncconnect.onmicrosoft.com::2e9df2d5-df92-4e5c-ad51-805d35800e25" providerId="AD" clId="Web-{B7D335FB-96E8-2BF7-3B89-5D34ACCC6AED}"/>
    <pc:docChg chg="modSld">
      <pc:chgData name="Rebecca Diaz-Castrejon" userId="S::rebecca_neimandcollaborative.com#ext#@ncconnect.onmicrosoft.com::2e9df2d5-df92-4e5c-ad51-805d35800e25" providerId="AD" clId="Web-{B7D335FB-96E8-2BF7-3B89-5D34ACCC6AED}" dt="2024-07-25T17:58:30.821" v="14" actId="20577"/>
      <pc:docMkLst>
        <pc:docMk/>
      </pc:docMkLst>
      <pc:sldChg chg="modSp">
        <pc:chgData name="Rebecca Diaz-Castrejon" userId="S::rebecca_neimandcollaborative.com#ext#@ncconnect.onmicrosoft.com::2e9df2d5-df92-4e5c-ad51-805d35800e25" providerId="AD" clId="Web-{B7D335FB-96E8-2BF7-3B89-5D34ACCC6AED}" dt="2024-07-25T17:58:30.821" v="14" actId="20577"/>
        <pc:sldMkLst>
          <pc:docMk/>
          <pc:sldMk cId="1886286786" sldId="2147376866"/>
        </pc:sldMkLst>
        <pc:spChg chg="mod">
          <ac:chgData name="Rebecca Diaz-Castrejon" userId="S::rebecca_neimandcollaborative.com#ext#@ncconnect.onmicrosoft.com::2e9df2d5-df92-4e5c-ad51-805d35800e25" providerId="AD" clId="Web-{B7D335FB-96E8-2BF7-3B89-5D34ACCC6AED}" dt="2024-07-25T17:58:30.821" v="14" actId="20577"/>
          <ac:spMkLst>
            <pc:docMk/>
            <pc:sldMk cId="1886286786" sldId="2147376866"/>
            <ac:spMk id="6" creationId="{7AC1AC46-3901-E135-9698-FA5FFB6B8D0A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B7D335FB-96E8-2BF7-3B89-5D34ACCC6AED}" dt="2024-07-25T16:59:41.074" v="13" actId="20577"/>
        <pc:sldMkLst>
          <pc:docMk/>
          <pc:sldMk cId="226602334" sldId="2147478949"/>
        </pc:sldMkLst>
        <pc:spChg chg="mod">
          <ac:chgData name="Rebecca Diaz-Castrejon" userId="S::rebecca_neimandcollaborative.com#ext#@ncconnect.onmicrosoft.com::2e9df2d5-df92-4e5c-ad51-805d35800e25" providerId="AD" clId="Web-{B7D335FB-96E8-2BF7-3B89-5D34ACCC6AED}" dt="2024-07-25T16:59:41.074" v="13" actId="20577"/>
          <ac:spMkLst>
            <pc:docMk/>
            <pc:sldMk cId="226602334" sldId="2147478949"/>
            <ac:spMk id="18" creationId="{22D01C29-80F3-2345-2BFB-253089776385}"/>
          </ac:spMkLst>
        </pc:spChg>
      </pc:sldChg>
    </pc:docChg>
  </pc:docChgLst>
  <pc:docChgLst>
    <pc:chgData name="Colby DiMento" userId="S::cdimento_oakhillstrategies.com#ext#@ncconnect.onmicrosoft.com::d8606fec-3bbc-47f4-8f72-bcac598a9043" providerId="AD" clId="Web-{3176A397-1F0C-42EA-D87A-19700894EC82}"/>
    <pc:docChg chg="addSld delSld">
      <pc:chgData name="Colby DiMento" userId="S::cdimento_oakhillstrategies.com#ext#@ncconnect.onmicrosoft.com::d8606fec-3bbc-47f4-8f72-bcac598a9043" providerId="AD" clId="Web-{3176A397-1F0C-42EA-D87A-19700894EC82}" dt="2025-05-01T12:41:15.768" v="1"/>
      <pc:docMkLst>
        <pc:docMk/>
      </pc:docMkLst>
      <pc:sldChg chg="new del">
        <pc:chgData name="Colby DiMento" userId="S::cdimento_oakhillstrategies.com#ext#@ncconnect.onmicrosoft.com::d8606fec-3bbc-47f4-8f72-bcac598a9043" providerId="AD" clId="Web-{3176A397-1F0C-42EA-D87A-19700894EC82}" dt="2025-05-01T12:41:15.768" v="1"/>
        <pc:sldMkLst>
          <pc:docMk/>
          <pc:sldMk cId="951137277" sldId="2147478981"/>
        </pc:sldMkLst>
      </pc:sldChg>
    </pc:docChg>
  </pc:docChgLst>
  <pc:docChgLst>
    <pc:chgData name="christina.ngo.bui" userId="S::christina.ngo.bui_gmail.com#ext#@ncconnect.onmicrosoft.com::626deb5c-6642-45a9-ad52-0dde63f202a9" providerId="AD" clId="Web-{1C814EB7-0F88-5893-63E4-012053BE1991}"/>
    <pc:docChg chg="addSld delSld modSld sldOrd">
      <pc:chgData name="christina.ngo.bui" userId="S::christina.ngo.bui_gmail.com#ext#@ncconnect.onmicrosoft.com::626deb5c-6642-45a9-ad52-0dde63f202a9" providerId="AD" clId="Web-{1C814EB7-0F88-5893-63E4-012053BE1991}" dt="2025-04-21T15:10:24.601" v="453"/>
      <pc:docMkLst>
        <pc:docMk/>
      </pc:docMkLst>
      <pc:sldChg chg="modSp">
        <pc:chgData name="christina.ngo.bui" userId="S::christina.ngo.bui_gmail.com#ext#@ncconnect.onmicrosoft.com::626deb5c-6642-45a9-ad52-0dde63f202a9" providerId="AD" clId="Web-{1C814EB7-0F88-5893-63E4-012053BE1991}" dt="2025-04-21T14:44:57.975" v="3" actId="20577"/>
        <pc:sldMkLst>
          <pc:docMk/>
          <pc:sldMk cId="1886286786" sldId="2147376866"/>
        </pc:sldMkLst>
        <pc:spChg chg="mod">
          <ac:chgData name="christina.ngo.bui" userId="S::christina.ngo.bui_gmail.com#ext#@ncconnect.onmicrosoft.com::626deb5c-6642-45a9-ad52-0dde63f202a9" providerId="AD" clId="Web-{1C814EB7-0F88-5893-63E4-012053BE1991}" dt="2025-04-21T14:44:57.975" v="3" actId="20577"/>
          <ac:spMkLst>
            <pc:docMk/>
            <pc:sldMk cId="1886286786" sldId="2147376866"/>
            <ac:spMk id="6" creationId="{7AC1AC46-3901-E135-9698-FA5FFB6B8D0A}"/>
          </ac:spMkLst>
        </pc:spChg>
      </pc:sldChg>
      <pc:sldChg chg="mod modShow">
        <pc:chgData name="christina.ngo.bui" userId="S::christina.ngo.bui_gmail.com#ext#@ncconnect.onmicrosoft.com::626deb5c-6642-45a9-ad52-0dde63f202a9" providerId="AD" clId="Web-{1C814EB7-0F88-5893-63E4-012053BE1991}" dt="2025-04-21T15:05:55.861" v="411"/>
        <pc:sldMkLst>
          <pc:docMk/>
          <pc:sldMk cId="2668841342" sldId="2147478916"/>
        </pc:sldMkLst>
      </pc:sldChg>
      <pc:sldChg chg="modSp ord">
        <pc:chgData name="christina.ngo.bui" userId="S::christina.ngo.bui_gmail.com#ext#@ncconnect.onmicrosoft.com::626deb5c-6642-45a9-ad52-0dde63f202a9" providerId="AD" clId="Web-{1C814EB7-0F88-5893-63E4-012053BE1991}" dt="2025-04-21T14:49:47.106" v="199" actId="1076"/>
        <pc:sldMkLst>
          <pc:docMk/>
          <pc:sldMk cId="0" sldId="2147478929"/>
        </pc:sldMkLst>
        <pc:spChg chg="mod">
          <ac:chgData name="christina.ngo.bui" userId="S::christina.ngo.bui_gmail.com#ext#@ncconnect.onmicrosoft.com::626deb5c-6642-45a9-ad52-0dde63f202a9" providerId="AD" clId="Web-{1C814EB7-0F88-5893-63E4-012053BE1991}" dt="2025-04-21T14:49:35.809" v="194" actId="1076"/>
          <ac:spMkLst>
            <pc:docMk/>
            <pc:sldMk cId="0" sldId="2147478929"/>
            <ac:spMk id="6" creationId="{00000000-0000-0000-0000-000000000000}"/>
          </ac:spMkLst>
        </pc:spChg>
        <pc:spChg chg="mod">
          <ac:chgData name="christina.ngo.bui" userId="S::christina.ngo.bui_gmail.com#ext#@ncconnect.onmicrosoft.com::626deb5c-6642-45a9-ad52-0dde63f202a9" providerId="AD" clId="Web-{1C814EB7-0F88-5893-63E4-012053BE1991}" dt="2025-04-21T14:49:47.106" v="199" actId="1076"/>
          <ac:spMkLst>
            <pc:docMk/>
            <pc:sldMk cId="0" sldId="2147478929"/>
            <ac:spMk id="12" creationId="{00000000-0000-0000-0000-000000000000}"/>
          </ac:spMkLst>
        </pc:spChg>
      </pc:sldChg>
      <pc:sldChg chg="delSp modSp add del modCm">
        <pc:chgData name="christina.ngo.bui" userId="S::christina.ngo.bui_gmail.com#ext#@ncconnect.onmicrosoft.com::626deb5c-6642-45a9-ad52-0dde63f202a9" providerId="AD" clId="Web-{1C814EB7-0F88-5893-63E4-012053BE1991}" dt="2025-04-21T15:06:32.237" v="413"/>
        <pc:sldMkLst>
          <pc:docMk/>
          <pc:sldMk cId="0" sldId="2147478931"/>
        </pc:sldMkLst>
        <pc:spChg chg="mod">
          <ac:chgData name="christina.ngo.bui" userId="S::christina.ngo.bui_gmail.com#ext#@ncconnect.onmicrosoft.com::626deb5c-6642-45a9-ad52-0dde63f202a9" providerId="AD" clId="Web-{1C814EB7-0F88-5893-63E4-012053BE1991}" dt="2025-04-21T14:55:19.472" v="217" actId="14100"/>
          <ac:spMkLst>
            <pc:docMk/>
            <pc:sldMk cId="0" sldId="2147478931"/>
            <ac:spMk id="2" creationId="{00000000-0000-0000-0000-000000000000}"/>
          </ac:spMkLst>
        </pc:spChg>
        <pc:spChg chg="mod">
          <ac:chgData name="christina.ngo.bui" userId="S::christina.ngo.bui_gmail.com#ext#@ncconnect.onmicrosoft.com::626deb5c-6642-45a9-ad52-0dde63f202a9" providerId="AD" clId="Web-{1C814EB7-0F88-5893-63E4-012053BE1991}" dt="2025-04-21T14:55:08.785" v="216" actId="20577"/>
          <ac:spMkLst>
            <pc:docMk/>
            <pc:sldMk cId="0" sldId="2147478931"/>
            <ac:spMk id="15" creationId="{00000000-0000-0000-0000-000000000000}"/>
          </ac:spMkLst>
        </pc:spChg>
        <pc:grpChg chg="del">
          <ac:chgData name="christina.ngo.bui" userId="S::christina.ngo.bui_gmail.com#ext#@ncconnect.onmicrosoft.com::626deb5c-6642-45a9-ad52-0dde63f202a9" providerId="AD" clId="Web-{1C814EB7-0F88-5893-63E4-012053BE1991}" dt="2025-04-21T15:06:29.549" v="412"/>
          <ac:grpSpMkLst>
            <pc:docMk/>
            <pc:sldMk cId="0" sldId="2147478931"/>
            <ac:grpSpMk id="9" creationId="{5E46E3D9-61E3-299E-BDED-AC9BDA8B30FE}"/>
          </ac:grpSpMkLst>
        </pc:gr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christina.ngo.bui" userId="S::christina.ngo.bui_gmail.com#ext#@ncconnect.onmicrosoft.com::626deb5c-6642-45a9-ad52-0dde63f202a9" providerId="AD" clId="Web-{1C814EB7-0F88-5893-63E4-012053BE1991}" dt="2025-04-21T14:55:02.722" v="214" actId="20577"/>
              <pc2:cmMkLst xmlns:pc2="http://schemas.microsoft.com/office/powerpoint/2019/9/main/command">
                <pc:docMk/>
                <pc:sldMk cId="0" sldId="2147478931"/>
                <pc2:cmMk id="{4C6481AD-C16A-BB46-B768-4063700625F2}"/>
              </pc2:cmMkLst>
            </pc226:cmChg>
          </p:ext>
        </pc:extLst>
      </pc:sldChg>
      <pc:sldChg chg="modSp">
        <pc:chgData name="christina.ngo.bui" userId="S::christina.ngo.bui_gmail.com#ext#@ncconnect.onmicrosoft.com::626deb5c-6642-45a9-ad52-0dde63f202a9" providerId="AD" clId="Web-{1C814EB7-0F88-5893-63E4-012053BE1991}" dt="2025-04-21T14:48:24.776" v="118" actId="20577"/>
        <pc:sldMkLst>
          <pc:docMk/>
          <pc:sldMk cId="2231854475" sldId="2147478942"/>
        </pc:sldMkLst>
        <pc:spChg chg="mod">
          <ac:chgData name="christina.ngo.bui" userId="S::christina.ngo.bui_gmail.com#ext#@ncconnect.onmicrosoft.com::626deb5c-6642-45a9-ad52-0dde63f202a9" providerId="AD" clId="Web-{1C814EB7-0F88-5893-63E4-012053BE1991}" dt="2025-04-21T14:48:24.776" v="118" actId="20577"/>
          <ac:spMkLst>
            <pc:docMk/>
            <pc:sldMk cId="2231854475" sldId="2147478942"/>
            <ac:spMk id="4" creationId="{6BFC308A-8871-BD8B-DA14-E0D3E6C09681}"/>
          </ac:spMkLst>
        </pc:spChg>
      </pc:sldChg>
      <pc:sldChg chg="modSp">
        <pc:chgData name="christina.ngo.bui" userId="S::christina.ngo.bui_gmail.com#ext#@ncconnect.onmicrosoft.com::626deb5c-6642-45a9-ad52-0dde63f202a9" providerId="AD" clId="Web-{1C814EB7-0F88-5893-63E4-012053BE1991}" dt="2025-04-21T14:50:41.748" v="201" actId="20577"/>
        <pc:sldMkLst>
          <pc:docMk/>
          <pc:sldMk cId="2293370532" sldId="2147478947"/>
        </pc:sldMkLst>
        <pc:spChg chg="mod">
          <ac:chgData name="christina.ngo.bui" userId="S::christina.ngo.bui_gmail.com#ext#@ncconnect.onmicrosoft.com::626deb5c-6642-45a9-ad52-0dde63f202a9" providerId="AD" clId="Web-{1C814EB7-0F88-5893-63E4-012053BE1991}" dt="2025-04-21T14:50:41.748" v="201" actId="20577"/>
          <ac:spMkLst>
            <pc:docMk/>
            <pc:sldMk cId="2293370532" sldId="2147478947"/>
            <ac:spMk id="5" creationId="{7ADFE81A-7CB7-AFC1-769A-D03287F2DF28}"/>
          </ac:spMkLst>
        </pc:spChg>
      </pc:sldChg>
      <pc:sldChg chg="addSp delSp modSp add mod replId modShow">
        <pc:chgData name="christina.ngo.bui" userId="S::christina.ngo.bui_gmail.com#ext#@ncconnect.onmicrosoft.com::626deb5c-6642-45a9-ad52-0dde63f202a9" providerId="AD" clId="Web-{1C814EB7-0F88-5893-63E4-012053BE1991}" dt="2025-04-21T15:10:24.601" v="453"/>
        <pc:sldMkLst>
          <pc:docMk/>
          <pc:sldMk cId="404960996" sldId="2147478980"/>
        </pc:sldMkLst>
        <pc:spChg chg="del">
          <ac:chgData name="christina.ngo.bui" userId="S::christina.ngo.bui_gmail.com#ext#@ncconnect.onmicrosoft.com::626deb5c-6642-45a9-ad52-0dde63f202a9" providerId="AD" clId="Web-{1C814EB7-0F88-5893-63E4-012053BE1991}" dt="2025-04-21T14:56:28.161" v="229"/>
          <ac:spMkLst>
            <pc:docMk/>
            <pc:sldMk cId="404960996" sldId="2147478980"/>
            <ac:spMk id="2" creationId="{89B8278C-854A-4CE7-117F-A1E472E0BC45}"/>
          </ac:spMkLst>
        </pc:spChg>
        <pc:spChg chg="del">
          <ac:chgData name="christina.ngo.bui" userId="S::christina.ngo.bui_gmail.com#ext#@ncconnect.onmicrosoft.com::626deb5c-6642-45a9-ad52-0dde63f202a9" providerId="AD" clId="Web-{1C814EB7-0F88-5893-63E4-012053BE1991}" dt="2025-04-21T14:56:30.708" v="230"/>
          <ac:spMkLst>
            <pc:docMk/>
            <pc:sldMk cId="404960996" sldId="2147478980"/>
            <ac:spMk id="3" creationId="{21F85276-8C56-A57B-9FC8-259463E74D2A}"/>
          </ac:spMkLst>
        </pc:spChg>
        <pc:spChg chg="del">
          <ac:chgData name="christina.ngo.bui" userId="S::christina.ngo.bui_gmail.com#ext#@ncconnect.onmicrosoft.com::626deb5c-6642-45a9-ad52-0dde63f202a9" providerId="AD" clId="Web-{1C814EB7-0F88-5893-63E4-012053BE1991}" dt="2025-04-21T14:56:26.474" v="228"/>
          <ac:spMkLst>
            <pc:docMk/>
            <pc:sldMk cId="404960996" sldId="2147478980"/>
            <ac:spMk id="5" creationId="{48B67611-C097-DDBC-7251-B45ACBCF73A6}"/>
          </ac:spMkLst>
        </pc:spChg>
        <pc:spChg chg="add mod">
          <ac:chgData name="christina.ngo.bui" userId="S::christina.ngo.bui_gmail.com#ext#@ncconnect.onmicrosoft.com::626deb5c-6642-45a9-ad52-0dde63f202a9" providerId="AD" clId="Web-{1C814EB7-0F88-5893-63E4-012053BE1991}" dt="2025-04-21T14:57:16.944" v="238" actId="14100"/>
          <ac:spMkLst>
            <pc:docMk/>
            <pc:sldMk cId="404960996" sldId="2147478980"/>
            <ac:spMk id="6" creationId="{AB593A72-D277-76F7-46DC-1D0F5EE5F6A7}"/>
          </ac:spMkLst>
        </pc:spChg>
        <pc:spChg chg="del">
          <ac:chgData name="christina.ngo.bui" userId="S::christina.ngo.bui_gmail.com#ext#@ncconnect.onmicrosoft.com::626deb5c-6642-45a9-ad52-0dde63f202a9" providerId="AD" clId="Web-{1C814EB7-0F88-5893-63E4-012053BE1991}" dt="2025-04-21T14:56:30.990" v="231"/>
          <ac:spMkLst>
            <pc:docMk/>
            <pc:sldMk cId="404960996" sldId="2147478980"/>
            <ac:spMk id="8" creationId="{0890C012-32C0-60D6-3B29-4FEB12D65B6C}"/>
          </ac:spMkLst>
        </pc:spChg>
        <pc:spChg chg="add mod">
          <ac:chgData name="christina.ngo.bui" userId="S::christina.ngo.bui_gmail.com#ext#@ncconnect.onmicrosoft.com::626deb5c-6642-45a9-ad52-0dde63f202a9" providerId="AD" clId="Web-{1C814EB7-0F88-5893-63E4-012053BE1991}" dt="2025-04-21T15:10:08.538" v="450"/>
          <ac:spMkLst>
            <pc:docMk/>
            <pc:sldMk cId="404960996" sldId="2147478980"/>
            <ac:spMk id="11" creationId="{71D9F352-AC95-488A-F702-1A6BE9691B2C}"/>
          </ac:spMkLst>
        </pc:spChg>
        <pc:spChg chg="mod">
          <ac:chgData name="christina.ngo.bui" userId="S::christina.ngo.bui_gmail.com#ext#@ncconnect.onmicrosoft.com::626deb5c-6642-45a9-ad52-0dde63f202a9" providerId="AD" clId="Web-{1C814EB7-0F88-5893-63E4-012053BE1991}" dt="2025-04-21T15:10:20.866" v="452"/>
          <ac:spMkLst>
            <pc:docMk/>
            <pc:sldMk cId="404960996" sldId="2147478980"/>
            <ac:spMk id="13" creationId="{2A31C1B0-C476-D191-8925-DBC947C98DDF}"/>
          </ac:spMkLst>
        </pc:spChg>
        <pc:spChg chg="mod">
          <ac:chgData name="christina.ngo.bui" userId="S::christina.ngo.bui_gmail.com#ext#@ncconnect.onmicrosoft.com::626deb5c-6642-45a9-ad52-0dde63f202a9" providerId="AD" clId="Web-{1C814EB7-0F88-5893-63E4-012053BE1991}" dt="2025-04-21T15:07:34.144" v="444" actId="20577"/>
          <ac:spMkLst>
            <pc:docMk/>
            <pc:sldMk cId="404960996" sldId="2147478980"/>
            <ac:spMk id="14" creationId="{F5D2D1B1-115A-9462-5EBF-864513D6ED17}"/>
          </ac:spMkLst>
        </pc:spChg>
        <pc:spChg chg="mod">
          <ac:chgData name="christina.ngo.bui" userId="S::christina.ngo.bui_gmail.com#ext#@ncconnect.onmicrosoft.com::626deb5c-6642-45a9-ad52-0dde63f202a9" providerId="AD" clId="Web-{1C814EB7-0F88-5893-63E4-012053BE1991}" dt="2025-04-21T15:10:24.601" v="453"/>
          <ac:spMkLst>
            <pc:docMk/>
            <pc:sldMk cId="404960996" sldId="2147478980"/>
            <ac:spMk id="19" creationId="{6FF9F573-AF12-A27B-FAA2-5DC197F1FBF7}"/>
          </ac:spMkLst>
        </pc:spChg>
        <pc:spChg chg="mod">
          <ac:chgData name="christina.ngo.bui" userId="S::christina.ngo.bui_gmail.com#ext#@ncconnect.onmicrosoft.com::626deb5c-6642-45a9-ad52-0dde63f202a9" providerId="AD" clId="Web-{1C814EB7-0F88-5893-63E4-012053BE1991}" dt="2025-04-21T14:58:02.413" v="245" actId="20577"/>
          <ac:spMkLst>
            <pc:docMk/>
            <pc:sldMk cId="404960996" sldId="2147478980"/>
            <ac:spMk id="20" creationId="{EE53E212-1A24-6A61-B06A-C9EEC6403661}"/>
          </ac:spMkLst>
        </pc:spChg>
        <pc:spChg chg="add mod">
          <ac:chgData name="christina.ngo.bui" userId="S::christina.ngo.bui_gmail.com#ext#@ncconnect.onmicrosoft.com::626deb5c-6642-45a9-ad52-0dde63f202a9" providerId="AD" clId="Web-{1C814EB7-0F88-5893-63E4-012053BE1991}" dt="2025-04-21T15:10:12.804" v="451"/>
          <ac:spMkLst>
            <pc:docMk/>
            <pc:sldMk cId="404960996" sldId="2147478980"/>
            <ac:spMk id="23" creationId="{38D28ABB-B36D-FC36-DE87-A7796E8CD5BE}"/>
          </ac:spMkLst>
        </pc:spChg>
        <pc:grpChg chg="add">
          <ac:chgData name="christina.ngo.bui" userId="S::christina.ngo.bui_gmail.com#ext#@ncconnect.onmicrosoft.com::626deb5c-6642-45a9-ad52-0dde63f202a9" providerId="AD" clId="Web-{1C814EB7-0F88-5893-63E4-012053BE1991}" dt="2025-04-21T14:56:59.537" v="235"/>
          <ac:grpSpMkLst>
            <pc:docMk/>
            <pc:sldMk cId="404960996" sldId="2147478980"/>
            <ac:grpSpMk id="16" creationId="{6B94A8B9-A187-AE23-DC7C-956984776D6F}"/>
          </ac:grpSpMkLst>
        </pc:grpChg>
        <pc:grpChg chg="add del">
          <ac:chgData name="christina.ngo.bui" userId="S::christina.ngo.bui_gmail.com#ext#@ncconnect.onmicrosoft.com::626deb5c-6642-45a9-ad52-0dde63f202a9" providerId="AD" clId="Web-{1C814EB7-0F88-5893-63E4-012053BE1991}" dt="2025-04-21T14:57:26.881" v="240"/>
          <ac:grpSpMkLst>
            <pc:docMk/>
            <pc:sldMk cId="404960996" sldId="2147478980"/>
            <ac:grpSpMk id="22" creationId="{EAA18854-C599-F7DD-6EA1-4A1E0EEB26B7}"/>
          </ac:grpSpMkLst>
        </pc:grpChg>
        <pc:picChg chg="del">
          <ac:chgData name="christina.ngo.bui" userId="S::christina.ngo.bui_gmail.com#ext#@ncconnect.onmicrosoft.com::626deb5c-6642-45a9-ad52-0dde63f202a9" providerId="AD" clId="Web-{1C814EB7-0F88-5893-63E4-012053BE1991}" dt="2025-04-21T14:57:32.288" v="241"/>
          <ac:picMkLst>
            <pc:docMk/>
            <pc:sldMk cId="404960996" sldId="2147478980"/>
            <ac:picMk id="21" creationId="{CC6E5976-8B59-3B14-C9C1-23D9E8524CF9}"/>
          </ac:picMkLst>
        </pc:picChg>
        <pc:picChg chg="add mod">
          <ac:chgData name="christina.ngo.bui" userId="S::christina.ngo.bui_gmail.com#ext#@ncconnect.onmicrosoft.com::626deb5c-6642-45a9-ad52-0dde63f202a9" providerId="AD" clId="Web-{1C814EB7-0F88-5893-63E4-012053BE1991}" dt="2025-04-21T15:05:41.095" v="410" actId="1076"/>
          <ac:picMkLst>
            <pc:docMk/>
            <pc:sldMk cId="404960996" sldId="2147478980"/>
            <ac:picMk id="24" creationId="{3F9F7B88-A691-F01B-B408-B5EA288EC670}"/>
          </ac:picMkLst>
        </pc:picChg>
      </pc:sldChg>
      <pc:sldChg chg="delSp new del mod setBg">
        <pc:chgData name="christina.ngo.bui" userId="S::christina.ngo.bui_gmail.com#ext#@ncconnect.onmicrosoft.com::626deb5c-6642-45a9-ad52-0dde63f202a9" providerId="AD" clId="Web-{1C814EB7-0F88-5893-63E4-012053BE1991}" dt="2025-04-21T14:55:55.223" v="222"/>
        <pc:sldMkLst>
          <pc:docMk/>
          <pc:sldMk cId="2540398183" sldId="2147478980"/>
        </pc:sldMkLst>
        <pc:spChg chg="del">
          <ac:chgData name="christina.ngo.bui" userId="S::christina.ngo.bui_gmail.com#ext#@ncconnect.onmicrosoft.com::626deb5c-6642-45a9-ad52-0dde63f202a9" providerId="AD" clId="Web-{1C814EB7-0F88-5893-63E4-012053BE1991}" dt="2025-04-21T14:55:39.785" v="220"/>
          <ac:spMkLst>
            <pc:docMk/>
            <pc:sldMk cId="2540398183" sldId="2147478980"/>
            <ac:spMk id="2" creationId="{05B2FE7E-1FC7-57E8-01DE-5C95C445260E}"/>
          </ac:spMkLst>
        </pc:spChg>
        <pc:spChg chg="del">
          <ac:chgData name="christina.ngo.bui" userId="S::christina.ngo.bui_gmail.com#ext#@ncconnect.onmicrosoft.com::626deb5c-6642-45a9-ad52-0dde63f202a9" providerId="AD" clId="Web-{1C814EB7-0F88-5893-63E4-012053BE1991}" dt="2025-04-21T14:55:37.879" v="219"/>
          <ac:spMkLst>
            <pc:docMk/>
            <pc:sldMk cId="2540398183" sldId="2147478980"/>
            <ac:spMk id="4" creationId="{D2E9E3E2-0831-8BF3-7062-FBC7CD5AC989}"/>
          </ac:spMkLst>
        </pc:spChg>
      </pc:sldChg>
      <pc:sldChg chg="addSp delSp new del">
        <pc:chgData name="christina.ngo.bui" userId="S::christina.ngo.bui_gmail.com#ext#@ncconnect.onmicrosoft.com::626deb5c-6642-45a9-ad52-0dde63f202a9" providerId="AD" clId="Web-{1C814EB7-0F88-5893-63E4-012053BE1991}" dt="2025-04-21T14:56:13.302" v="226"/>
        <pc:sldMkLst>
          <pc:docMk/>
          <pc:sldMk cId="2688632038" sldId="2147478980"/>
        </pc:sldMkLst>
        <pc:spChg chg="add del">
          <ac:chgData name="christina.ngo.bui" userId="S::christina.ngo.bui_gmail.com#ext#@ncconnect.onmicrosoft.com::626deb5c-6642-45a9-ad52-0dde63f202a9" providerId="AD" clId="Web-{1C814EB7-0F88-5893-63E4-012053BE1991}" dt="2025-04-21T14:56:10.520" v="225"/>
          <ac:spMkLst>
            <pc:docMk/>
            <pc:sldMk cId="2688632038" sldId="2147478980"/>
            <ac:spMk id="4" creationId="{0E1A7909-CD97-B6AD-6687-654CC97BE4A3}"/>
          </ac:spMkLst>
        </pc:spChg>
      </pc:sldChg>
      <pc:sldChg chg="addSp delSp modSp add del replId">
        <pc:chgData name="christina.ngo.bui" userId="S::christina.ngo.bui_gmail.com#ext#@ncconnect.onmicrosoft.com::626deb5c-6642-45a9-ad52-0dde63f202a9" providerId="AD" clId="Web-{1C814EB7-0F88-5893-63E4-012053BE1991}" dt="2025-04-21T15:02:46.701" v="364"/>
        <pc:sldMkLst>
          <pc:docMk/>
          <pc:sldMk cId="3595051742" sldId="2147478981"/>
        </pc:sldMkLst>
        <pc:spChg chg="mod">
          <ac:chgData name="christina.ngo.bui" userId="S::christina.ngo.bui_gmail.com#ext#@ncconnect.onmicrosoft.com::626deb5c-6642-45a9-ad52-0dde63f202a9" providerId="AD" clId="Web-{1C814EB7-0F88-5893-63E4-012053BE1991}" dt="2025-04-21T15:02:38.060" v="359" actId="1076"/>
          <ac:spMkLst>
            <pc:docMk/>
            <pc:sldMk cId="3595051742" sldId="2147478981"/>
            <ac:spMk id="2" creationId="{19C61B4D-CE69-27D2-AF05-4803195FC03B}"/>
          </ac:spMkLst>
        </pc:spChg>
        <pc:spChg chg="add del">
          <ac:chgData name="christina.ngo.bui" userId="S::christina.ngo.bui_gmail.com#ext#@ncconnect.onmicrosoft.com::626deb5c-6642-45a9-ad52-0dde63f202a9" providerId="AD" clId="Web-{1C814EB7-0F88-5893-63E4-012053BE1991}" dt="2025-04-21T15:02:42.075" v="363"/>
          <ac:spMkLst>
            <pc:docMk/>
            <pc:sldMk cId="3595051742" sldId="2147478981"/>
            <ac:spMk id="12" creationId="{E3FD0E82-FFDB-B912-DBA4-A6918EB42A3C}"/>
          </ac:spMkLst>
        </pc:spChg>
        <pc:spChg chg="mod">
          <ac:chgData name="christina.ngo.bui" userId="S::christina.ngo.bui_gmail.com#ext#@ncconnect.onmicrosoft.com::626deb5c-6642-45a9-ad52-0dde63f202a9" providerId="AD" clId="Web-{1C814EB7-0F88-5893-63E4-012053BE1991}" dt="2025-04-21T15:02:39.091" v="360" actId="1076"/>
          <ac:spMkLst>
            <pc:docMk/>
            <pc:sldMk cId="3595051742" sldId="2147478981"/>
            <ac:spMk id="13" creationId="{D264128D-F73D-54BD-D443-C33AC7241157}"/>
          </ac:spMkLst>
        </pc:spChg>
        <pc:grpChg chg="mod">
          <ac:chgData name="christina.ngo.bui" userId="S::christina.ngo.bui_gmail.com#ext#@ncconnect.onmicrosoft.com::626deb5c-6642-45a9-ad52-0dde63f202a9" providerId="AD" clId="Web-{1C814EB7-0F88-5893-63E4-012053BE1991}" dt="2025-04-21T15:02:40.685" v="362" actId="1076"/>
          <ac:grpSpMkLst>
            <pc:docMk/>
            <pc:sldMk cId="3595051742" sldId="2147478981"/>
            <ac:grpSpMk id="9" creationId="{B615C7BD-9B3C-1C96-6204-AAD78E790590}"/>
          </ac:grpSpMkLst>
        </pc:grpChg>
      </pc:sldChg>
    </pc:docChg>
  </pc:docChgLst>
  <pc:docChgLst>
    <pc:chgData name="Jim Webb" userId="659a3323-62c7-4c0f-bc34-ed14bb7b7f37" providerId="ADAL" clId="{F55A4811-4CD5-1048-9FAE-809753D21386}"/>
    <pc:docChg chg="undo custSel modSld">
      <pc:chgData name="Jim Webb" userId="659a3323-62c7-4c0f-bc34-ed14bb7b7f37" providerId="ADAL" clId="{F55A4811-4CD5-1048-9FAE-809753D21386}" dt="2024-06-07T00:09:53.821" v="257" actId="2056"/>
      <pc:docMkLst>
        <pc:docMk/>
      </pc:docMkLst>
      <pc:sldChg chg="modSp mod modCm">
        <pc:chgData name="Jim Webb" userId="659a3323-62c7-4c0f-bc34-ed14bb7b7f37" providerId="ADAL" clId="{F55A4811-4CD5-1048-9FAE-809753D21386}" dt="2024-06-06T21:11:04.244" v="256" actId="20577"/>
        <pc:sldMkLst>
          <pc:docMk/>
          <pc:sldMk cId="3915141931" sldId="2147478926"/>
        </pc:sldMkLst>
        <pc:spChg chg="mod">
          <ac:chgData name="Jim Webb" userId="659a3323-62c7-4c0f-bc34-ed14bb7b7f37" providerId="ADAL" clId="{F55A4811-4CD5-1048-9FAE-809753D21386}" dt="2024-06-06T21:10:32.596" v="231" actId="20577"/>
          <ac:spMkLst>
            <pc:docMk/>
            <pc:sldMk cId="3915141931" sldId="2147478926"/>
            <ac:spMk id="18" creationId="{00000000-0000-0000-0000-000000000000}"/>
          </ac:spMkLst>
        </pc:spChg>
        <pc:spChg chg="mod">
          <ac:chgData name="Jim Webb" userId="659a3323-62c7-4c0f-bc34-ed14bb7b7f37" providerId="ADAL" clId="{F55A4811-4CD5-1048-9FAE-809753D21386}" dt="2024-06-06T21:11:04.244" v="256" actId="20577"/>
          <ac:spMkLst>
            <pc:docMk/>
            <pc:sldMk cId="3915141931" sldId="2147478926"/>
            <ac:spMk id="19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im Webb" userId="659a3323-62c7-4c0f-bc34-ed14bb7b7f37" providerId="ADAL" clId="{F55A4811-4CD5-1048-9FAE-809753D21386}" dt="2024-06-06T21:10:32.596" v="231" actId="20577"/>
              <pc2:cmMkLst xmlns:pc2="http://schemas.microsoft.com/office/powerpoint/2019/9/main/command">
                <pc:docMk/>
                <pc:sldMk cId="3915141931" sldId="2147478926"/>
                <pc2:cmMk id="{67038A2D-1482-443D-B82E-9E31A2793592}"/>
              </pc2:cmMkLst>
              <pc226:cmRplyChg chg="add">
                <pc226:chgData name="Jim Webb" userId="659a3323-62c7-4c0f-bc34-ed14bb7b7f37" providerId="ADAL" clId="{F55A4811-4CD5-1048-9FAE-809753D21386}" dt="2024-06-06T21:08:30.995" v="116"/>
                <pc2:cmRplyMkLst xmlns:pc2="http://schemas.microsoft.com/office/powerpoint/2019/9/main/command">
                  <pc:docMk/>
                  <pc:sldMk cId="3915141931" sldId="2147478926"/>
                  <pc2:cmMk id="{67038A2D-1482-443D-B82E-9E31A2793592}"/>
                  <pc2:cmRplyMk id="{A2077F04-995F-444A-B4E9-CEB35BEB3349}"/>
                </pc2:cmRplyMkLst>
              </pc226:cmRplyChg>
            </pc226:cmChg>
          </p:ext>
        </pc:extLst>
      </pc:sldChg>
      <pc:sldChg chg="modSp mod modCm">
        <pc:chgData name="Jim Webb" userId="659a3323-62c7-4c0f-bc34-ed14bb7b7f37" providerId="ADAL" clId="{F55A4811-4CD5-1048-9FAE-809753D21386}" dt="2024-06-06T15:36:33.807" v="3" actId="20577"/>
        <pc:sldMkLst>
          <pc:docMk/>
          <pc:sldMk cId="2786167085" sldId="2147478936"/>
        </pc:sldMkLst>
        <pc:spChg chg="mod">
          <ac:chgData name="Jim Webb" userId="659a3323-62c7-4c0f-bc34-ed14bb7b7f37" providerId="ADAL" clId="{F55A4811-4CD5-1048-9FAE-809753D21386}" dt="2024-06-06T15:36:33.807" v="3" actId="20577"/>
          <ac:spMkLst>
            <pc:docMk/>
            <pc:sldMk cId="2786167085" sldId="2147478936"/>
            <ac:spMk id="7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im Webb" userId="659a3323-62c7-4c0f-bc34-ed14bb7b7f37" providerId="ADAL" clId="{F55A4811-4CD5-1048-9FAE-809753D21386}" dt="2024-06-06T15:36:33.807" v="3" actId="20577"/>
              <pc2:cmMkLst xmlns:pc2="http://schemas.microsoft.com/office/powerpoint/2019/9/main/command">
                <pc:docMk/>
                <pc:sldMk cId="2786167085" sldId="2147478936"/>
                <pc2:cmMk id="{4460E51E-DEFE-4B67-B004-7F7C3750FE3F}"/>
              </pc2:cmMkLst>
            </pc226:cmChg>
            <pc226:cmChg xmlns:pc226="http://schemas.microsoft.com/office/powerpoint/2022/06/main/command" chg="mod">
              <pc226:chgData name="Jim Webb" userId="659a3323-62c7-4c0f-bc34-ed14bb7b7f37" providerId="ADAL" clId="{F55A4811-4CD5-1048-9FAE-809753D21386}" dt="2024-06-06T15:36:33.807" v="3" actId="20577"/>
              <pc2:cmMkLst xmlns:pc2="http://schemas.microsoft.com/office/powerpoint/2019/9/main/command">
                <pc:docMk/>
                <pc:sldMk cId="2786167085" sldId="2147478936"/>
                <pc2:cmMk id="{3C40D3CA-BCC2-42FC-A33D-AD2C17B194C1}"/>
              </pc2:cmMkLst>
            </pc226:cmChg>
          </p:ext>
        </pc:extLst>
      </pc:sldChg>
      <pc:sldChg chg="modSp mod modCm">
        <pc:chgData name="Jim Webb" userId="659a3323-62c7-4c0f-bc34-ed14bb7b7f37" providerId="ADAL" clId="{F55A4811-4CD5-1048-9FAE-809753D21386}" dt="2024-06-06T15:38:43.568" v="14" actId="20577"/>
        <pc:sldMkLst>
          <pc:docMk/>
          <pc:sldMk cId="2401745229" sldId="2147478939"/>
        </pc:sldMkLst>
        <pc:spChg chg="mod">
          <ac:chgData name="Jim Webb" userId="659a3323-62c7-4c0f-bc34-ed14bb7b7f37" providerId="ADAL" clId="{F55A4811-4CD5-1048-9FAE-809753D21386}" dt="2024-06-06T15:38:43.568" v="14" actId="20577"/>
          <ac:spMkLst>
            <pc:docMk/>
            <pc:sldMk cId="2401745229" sldId="2147478939"/>
            <ac:spMk id="19" creationId="{22C78F17-2004-7DD5-C166-CB4E54F280E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im Webb" userId="659a3323-62c7-4c0f-bc34-ed14bb7b7f37" providerId="ADAL" clId="{F55A4811-4CD5-1048-9FAE-809753D21386}" dt="2024-06-06T15:38:43.568" v="14" actId="20577"/>
              <pc2:cmMkLst xmlns:pc2="http://schemas.microsoft.com/office/powerpoint/2019/9/main/command">
                <pc:docMk/>
                <pc:sldMk cId="2401745229" sldId="2147478939"/>
                <pc2:cmMk id="{F3426787-7D0F-4184-80EA-E723F4327B88}"/>
              </pc2:cmMkLst>
            </pc226:cmChg>
            <pc226:cmChg xmlns:pc226="http://schemas.microsoft.com/office/powerpoint/2022/06/main/command" chg="mod">
              <pc226:chgData name="Jim Webb" userId="659a3323-62c7-4c0f-bc34-ed14bb7b7f37" providerId="ADAL" clId="{F55A4811-4CD5-1048-9FAE-809753D21386}" dt="2024-06-06T15:38:43.568" v="14" actId="20577"/>
              <pc2:cmMkLst xmlns:pc2="http://schemas.microsoft.com/office/powerpoint/2019/9/main/command">
                <pc:docMk/>
                <pc:sldMk cId="2401745229" sldId="2147478939"/>
                <pc2:cmMk id="{02B65C8C-3EE8-43E7-9A52-8C0B93FB6BB2}"/>
              </pc2:cmMkLst>
            </pc226:cmChg>
          </p:ext>
        </pc:extLst>
      </pc:sldChg>
      <pc:sldChg chg="delSp mod modCm">
        <pc:chgData name="Jim Webb" userId="659a3323-62c7-4c0f-bc34-ed14bb7b7f37" providerId="ADAL" clId="{F55A4811-4CD5-1048-9FAE-809753D21386}" dt="2024-06-07T00:09:53.821" v="257" actId="2056"/>
        <pc:sldMkLst>
          <pc:docMk/>
          <pc:sldMk cId="3536237577" sldId="2147478940"/>
        </pc:sldMkLst>
        <pc:picChg chg="del">
          <ac:chgData name="Jim Webb" userId="659a3323-62c7-4c0f-bc34-ed14bb7b7f37" providerId="ADAL" clId="{F55A4811-4CD5-1048-9FAE-809753D21386}" dt="2024-06-06T15:39:43.194" v="15" actId="478"/>
          <ac:picMkLst>
            <pc:docMk/>
            <pc:sldMk cId="3536237577" sldId="2147478940"/>
            <ac:picMk id="3" creationId="{CC52D5F6-2A4A-76EE-2391-78F6901E818C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im Webb" userId="659a3323-62c7-4c0f-bc34-ed14bb7b7f37" providerId="ADAL" clId="{F55A4811-4CD5-1048-9FAE-809753D21386}" dt="2024-06-07T00:09:53.821" v="257" actId="2056"/>
              <pc2:cmMkLst xmlns:pc2="http://schemas.microsoft.com/office/powerpoint/2019/9/main/command">
                <pc:docMk/>
                <pc:sldMk cId="3536237577" sldId="2147478940"/>
                <pc2:cmMk id="{D167A0DC-013E-47DD-B347-E44DEF06E708}"/>
              </pc2:cmMkLst>
            </pc226:cmChg>
          </p:ext>
        </pc:extLst>
      </pc:sldChg>
    </pc:docChg>
  </pc:docChgLst>
  <pc:docChgLst>
    <pc:chgData name="Colby DiMento" userId="S::cdimento_oakhillstrategies.com#ext#@ncconnect.onmicrosoft.com::d8606fec-3bbc-47f4-8f72-bcac598a9043" providerId="AD" clId="Web-{5B769403-E51A-689F-1105-2AB06C8E46DD}"/>
    <pc:docChg chg="delSld modSld">
      <pc:chgData name="Colby DiMento" userId="S::cdimento_oakhillstrategies.com#ext#@ncconnect.onmicrosoft.com::d8606fec-3bbc-47f4-8f72-bcac598a9043" providerId="AD" clId="Web-{5B769403-E51A-689F-1105-2AB06C8E46DD}" dt="2025-06-03T20:11:38.105" v="144" actId="1076"/>
      <pc:docMkLst>
        <pc:docMk/>
      </pc:docMkLst>
      <pc:sldChg chg="modSp">
        <pc:chgData name="Colby DiMento" userId="S::cdimento_oakhillstrategies.com#ext#@ncconnect.onmicrosoft.com::d8606fec-3bbc-47f4-8f72-bcac598a9043" providerId="AD" clId="Web-{5B769403-E51A-689F-1105-2AB06C8E46DD}" dt="2025-06-03T19:51:03.963" v="69" actId="1076"/>
        <pc:sldMkLst>
          <pc:docMk/>
          <pc:sldMk cId="0" sldId="257"/>
        </pc:sldMkLst>
        <pc:spChg chg="mod">
          <ac:chgData name="Colby DiMento" userId="S::cdimento_oakhillstrategies.com#ext#@ncconnect.onmicrosoft.com::d8606fec-3bbc-47f4-8f72-bcac598a9043" providerId="AD" clId="Web-{5B769403-E51A-689F-1105-2AB06C8E46DD}" dt="2025-06-03T19:51:03.963" v="69" actId="1076"/>
          <ac:spMkLst>
            <pc:docMk/>
            <pc:sldMk cId="0" sldId="257"/>
            <ac:spMk id="26" creationId="{00000000-0000-0000-0000-000000000000}"/>
          </ac:spMkLst>
        </pc:spChg>
      </pc:sldChg>
      <pc:sldChg chg="del">
        <pc:chgData name="Colby DiMento" userId="S::cdimento_oakhillstrategies.com#ext#@ncconnect.onmicrosoft.com::d8606fec-3bbc-47f4-8f72-bcac598a9043" providerId="AD" clId="Web-{5B769403-E51A-689F-1105-2AB06C8E46DD}" dt="2025-06-03T19:47:51.413" v="8"/>
        <pc:sldMkLst>
          <pc:docMk/>
          <pc:sldMk cId="1858875103" sldId="2147376844"/>
        </pc:sldMkLst>
      </pc:sldChg>
      <pc:sldChg chg="modSp">
        <pc:chgData name="Colby DiMento" userId="S::cdimento_oakhillstrategies.com#ext#@ncconnect.onmicrosoft.com::d8606fec-3bbc-47f4-8f72-bcac598a9043" providerId="AD" clId="Web-{5B769403-E51A-689F-1105-2AB06C8E46DD}" dt="2025-06-03T19:48:42.586" v="22" actId="20577"/>
        <pc:sldMkLst>
          <pc:docMk/>
          <pc:sldMk cId="1886286786" sldId="2147376866"/>
        </pc:sldMkLst>
        <pc:spChg chg="mod">
          <ac:chgData name="Colby DiMento" userId="S::cdimento_oakhillstrategies.com#ext#@ncconnect.onmicrosoft.com::d8606fec-3bbc-47f4-8f72-bcac598a9043" providerId="AD" clId="Web-{5B769403-E51A-689F-1105-2AB06C8E46DD}" dt="2025-06-03T19:48:42.586" v="22" actId="20577"/>
          <ac:spMkLst>
            <pc:docMk/>
            <pc:sldMk cId="1886286786" sldId="2147376866"/>
            <ac:spMk id="6" creationId="{7AC1AC46-3901-E135-9698-FA5FFB6B8D0A}"/>
          </ac:spMkLst>
        </pc:spChg>
      </pc:sldChg>
      <pc:sldChg chg="modSp">
        <pc:chgData name="Colby DiMento" userId="S::cdimento_oakhillstrategies.com#ext#@ncconnect.onmicrosoft.com::d8606fec-3bbc-47f4-8f72-bcac598a9043" providerId="AD" clId="Web-{5B769403-E51A-689F-1105-2AB06C8E46DD}" dt="2025-06-03T20:08:08.445" v="129" actId="20577"/>
        <pc:sldMkLst>
          <pc:docMk/>
          <pc:sldMk cId="967207967" sldId="2147376879"/>
        </pc:sldMkLst>
        <pc:spChg chg="mod">
          <ac:chgData name="Colby DiMento" userId="S::cdimento_oakhillstrategies.com#ext#@ncconnect.onmicrosoft.com::d8606fec-3bbc-47f4-8f72-bcac598a9043" providerId="AD" clId="Web-{5B769403-E51A-689F-1105-2AB06C8E46DD}" dt="2025-06-03T19:50:06.837" v="51" actId="1076"/>
          <ac:spMkLst>
            <pc:docMk/>
            <pc:sldMk cId="967207967" sldId="2147376879"/>
            <ac:spMk id="2" creationId="{81C2CF07-59D9-AC3B-BA7B-B66000348317}"/>
          </ac:spMkLst>
        </pc:spChg>
        <pc:spChg chg="mod">
          <ac:chgData name="Colby DiMento" userId="S::cdimento_oakhillstrategies.com#ext#@ncconnect.onmicrosoft.com::d8606fec-3bbc-47f4-8f72-bcac598a9043" providerId="AD" clId="Web-{5B769403-E51A-689F-1105-2AB06C8E46DD}" dt="2025-06-03T19:50:20.447" v="55" actId="14100"/>
          <ac:spMkLst>
            <pc:docMk/>
            <pc:sldMk cId="967207967" sldId="2147376879"/>
            <ac:spMk id="5" creationId="{FEB0C18C-0107-5FEA-0FE9-24F1C811CCD5}"/>
          </ac:spMkLst>
        </pc:spChg>
        <pc:spChg chg="mod">
          <ac:chgData name="Colby DiMento" userId="S::cdimento_oakhillstrategies.com#ext#@ncconnect.onmicrosoft.com::d8606fec-3bbc-47f4-8f72-bcac598a9043" providerId="AD" clId="Web-{5B769403-E51A-689F-1105-2AB06C8E46DD}" dt="2025-06-03T19:50:15.650" v="54" actId="1076"/>
          <ac:spMkLst>
            <pc:docMk/>
            <pc:sldMk cId="967207967" sldId="2147376879"/>
            <ac:spMk id="6" creationId="{9C92BFFB-9DC7-7901-5A8F-48DB22985639}"/>
          </ac:spMkLst>
        </pc:spChg>
        <pc:spChg chg="mod">
          <ac:chgData name="Colby DiMento" userId="S::cdimento_oakhillstrategies.com#ext#@ncconnect.onmicrosoft.com::d8606fec-3bbc-47f4-8f72-bcac598a9043" providerId="AD" clId="Web-{5B769403-E51A-689F-1105-2AB06C8E46DD}" dt="2025-06-03T20:08:08.445" v="129" actId="20577"/>
          <ac:spMkLst>
            <pc:docMk/>
            <pc:sldMk cId="967207967" sldId="2147376879"/>
            <ac:spMk id="8" creationId="{7E1CDF66-1C51-2103-5BDC-3E4A20AFA9B1}"/>
          </ac:spMkLst>
        </pc:spChg>
      </pc:sldChg>
      <pc:sldChg chg="del">
        <pc:chgData name="Colby DiMento" userId="S::cdimento_oakhillstrategies.com#ext#@ncconnect.onmicrosoft.com::d8606fec-3bbc-47f4-8f72-bcac598a9043" providerId="AD" clId="Web-{5B769403-E51A-689F-1105-2AB06C8E46DD}" dt="2025-06-03T19:47:39.898" v="4"/>
        <pc:sldMkLst>
          <pc:docMk/>
          <pc:sldMk cId="3838879139" sldId="2147478871"/>
        </pc:sldMkLst>
      </pc:sldChg>
      <pc:sldChg chg="del">
        <pc:chgData name="Colby DiMento" userId="S::cdimento_oakhillstrategies.com#ext#@ncconnect.onmicrosoft.com::d8606fec-3bbc-47f4-8f72-bcac598a9043" providerId="AD" clId="Web-{5B769403-E51A-689F-1105-2AB06C8E46DD}" dt="2025-06-03T19:47:56.789" v="10"/>
        <pc:sldMkLst>
          <pc:docMk/>
          <pc:sldMk cId="2141003304" sldId="2147478884"/>
        </pc:sldMkLst>
      </pc:sldChg>
      <pc:sldChg chg="del">
        <pc:chgData name="Colby DiMento" userId="S::cdimento_oakhillstrategies.com#ext#@ncconnect.onmicrosoft.com::d8606fec-3bbc-47f4-8f72-bcac598a9043" providerId="AD" clId="Web-{5B769403-E51A-689F-1105-2AB06C8E46DD}" dt="2025-06-03T19:47:57.632" v="11"/>
        <pc:sldMkLst>
          <pc:docMk/>
          <pc:sldMk cId="939944174" sldId="2147478885"/>
        </pc:sldMkLst>
      </pc:sldChg>
      <pc:sldChg chg="del">
        <pc:chgData name="Colby DiMento" userId="S::cdimento_oakhillstrategies.com#ext#@ncconnect.onmicrosoft.com::d8606fec-3bbc-47f4-8f72-bcac598a9043" providerId="AD" clId="Web-{5B769403-E51A-689F-1105-2AB06C8E46DD}" dt="2025-06-03T19:47:49.523" v="7"/>
        <pc:sldMkLst>
          <pc:docMk/>
          <pc:sldMk cId="1410294647" sldId="2147478886"/>
        </pc:sldMkLst>
      </pc:sldChg>
      <pc:sldChg chg="del">
        <pc:chgData name="Colby DiMento" userId="S::cdimento_oakhillstrategies.com#ext#@ncconnect.onmicrosoft.com::d8606fec-3bbc-47f4-8f72-bcac598a9043" providerId="AD" clId="Web-{5B769403-E51A-689F-1105-2AB06C8E46DD}" dt="2025-06-03T19:47:52.898" v="9"/>
        <pc:sldMkLst>
          <pc:docMk/>
          <pc:sldMk cId="4172441890" sldId="2147478915"/>
        </pc:sldMkLst>
      </pc:sldChg>
      <pc:sldChg chg="del">
        <pc:chgData name="Colby DiMento" userId="S::cdimento_oakhillstrategies.com#ext#@ncconnect.onmicrosoft.com::d8606fec-3bbc-47f4-8f72-bcac598a9043" providerId="AD" clId="Web-{5B769403-E51A-689F-1105-2AB06C8E46DD}" dt="2025-06-03T19:47:59.414" v="13"/>
        <pc:sldMkLst>
          <pc:docMk/>
          <pc:sldMk cId="2668841342" sldId="2147478916"/>
        </pc:sldMkLst>
      </pc:sldChg>
      <pc:sldChg chg="del">
        <pc:chgData name="Colby DiMento" userId="S::cdimento_oakhillstrategies.com#ext#@ncconnect.onmicrosoft.com::d8606fec-3bbc-47f4-8f72-bcac598a9043" providerId="AD" clId="Web-{5B769403-E51A-689F-1105-2AB06C8E46DD}" dt="2025-06-03T19:47:38.898" v="2"/>
        <pc:sldMkLst>
          <pc:docMk/>
          <pc:sldMk cId="1137231823" sldId="2147478919"/>
        </pc:sldMkLst>
      </pc:sldChg>
      <pc:sldChg chg="modSp">
        <pc:chgData name="Colby DiMento" userId="S::cdimento_oakhillstrategies.com#ext#@ncconnect.onmicrosoft.com::d8606fec-3bbc-47f4-8f72-bcac598a9043" providerId="AD" clId="Web-{5B769403-E51A-689F-1105-2AB06C8E46DD}" dt="2025-06-03T19:51:49.604" v="83" actId="1076"/>
        <pc:sldMkLst>
          <pc:docMk/>
          <pc:sldMk cId="0" sldId="2147478923"/>
        </pc:sldMkLst>
        <pc:spChg chg="mod">
          <ac:chgData name="Colby DiMento" userId="S::cdimento_oakhillstrategies.com#ext#@ncconnect.onmicrosoft.com::d8606fec-3bbc-47f4-8f72-bcac598a9043" providerId="AD" clId="Web-{5B769403-E51A-689F-1105-2AB06C8E46DD}" dt="2025-06-03T19:51:49.604" v="83" actId="1076"/>
          <ac:spMkLst>
            <pc:docMk/>
            <pc:sldMk cId="0" sldId="2147478923"/>
            <ac:spMk id="25" creationId="{00000000-0000-0000-0000-000000000000}"/>
          </ac:spMkLst>
        </pc:spChg>
      </pc:sldChg>
      <pc:sldChg chg="del">
        <pc:chgData name="Colby DiMento" userId="S::cdimento_oakhillstrategies.com#ext#@ncconnect.onmicrosoft.com::d8606fec-3bbc-47f4-8f72-bcac598a9043" providerId="AD" clId="Web-{5B769403-E51A-689F-1105-2AB06C8E46DD}" dt="2025-06-03T19:47:39.288" v="3"/>
        <pc:sldMkLst>
          <pc:docMk/>
          <pc:sldMk cId="3915141931" sldId="2147478926"/>
        </pc:sldMkLst>
      </pc:sldChg>
      <pc:sldChg chg="modSp">
        <pc:chgData name="Colby DiMento" userId="S::cdimento_oakhillstrategies.com#ext#@ncconnect.onmicrosoft.com::d8606fec-3bbc-47f4-8f72-bcac598a9043" providerId="AD" clId="Web-{5B769403-E51A-689F-1105-2AB06C8E46DD}" dt="2025-06-03T19:51:33.948" v="76" actId="1076"/>
        <pc:sldMkLst>
          <pc:docMk/>
          <pc:sldMk cId="0" sldId="2147478929"/>
        </pc:sldMkLst>
        <pc:spChg chg="mod">
          <ac:chgData name="Colby DiMento" userId="S::cdimento_oakhillstrategies.com#ext#@ncconnect.onmicrosoft.com::d8606fec-3bbc-47f4-8f72-bcac598a9043" providerId="AD" clId="Web-{5B769403-E51A-689F-1105-2AB06C8E46DD}" dt="2025-06-03T19:51:33.948" v="76" actId="1076"/>
          <ac:spMkLst>
            <pc:docMk/>
            <pc:sldMk cId="0" sldId="2147478929"/>
            <ac:spMk id="12" creationId="{00000000-0000-0000-0000-000000000000}"/>
          </ac:spMkLst>
        </pc:spChg>
      </pc:sldChg>
      <pc:sldChg chg="del">
        <pc:chgData name="Colby DiMento" userId="S::cdimento_oakhillstrategies.com#ext#@ncconnect.onmicrosoft.com::d8606fec-3bbc-47f4-8f72-bcac598a9043" providerId="AD" clId="Web-{5B769403-E51A-689F-1105-2AB06C8E46DD}" dt="2025-06-03T19:48:01.398" v="14"/>
        <pc:sldMkLst>
          <pc:docMk/>
          <pc:sldMk cId="2526152422" sldId="2147478930"/>
        </pc:sldMkLst>
      </pc:sldChg>
      <pc:sldChg chg="modSp">
        <pc:chgData name="Colby DiMento" userId="S::cdimento_oakhillstrategies.com#ext#@ncconnect.onmicrosoft.com::d8606fec-3bbc-47f4-8f72-bcac598a9043" providerId="AD" clId="Web-{5B769403-E51A-689F-1105-2AB06C8E46DD}" dt="2025-06-03T20:11:38.105" v="144" actId="1076"/>
        <pc:sldMkLst>
          <pc:docMk/>
          <pc:sldMk cId="0" sldId="2147478933"/>
        </pc:sldMkLst>
        <pc:spChg chg="mod">
          <ac:chgData name="Colby DiMento" userId="S::cdimento_oakhillstrategies.com#ext#@ncconnect.onmicrosoft.com::d8606fec-3bbc-47f4-8f72-bcac598a9043" providerId="AD" clId="Web-{5B769403-E51A-689F-1105-2AB06C8E46DD}" dt="2025-06-03T20:11:38.105" v="144" actId="1076"/>
          <ac:spMkLst>
            <pc:docMk/>
            <pc:sldMk cId="0" sldId="2147478933"/>
            <ac:spMk id="6" creationId="{00000000-0000-0000-0000-000000000000}"/>
          </ac:spMkLst>
        </pc:spChg>
      </pc:sldChg>
      <pc:sldChg chg="del">
        <pc:chgData name="Colby DiMento" userId="S::cdimento_oakhillstrategies.com#ext#@ncconnect.onmicrosoft.com::d8606fec-3bbc-47f4-8f72-bcac598a9043" providerId="AD" clId="Web-{5B769403-E51A-689F-1105-2AB06C8E46DD}" dt="2025-06-03T19:47:41.070" v="5"/>
        <pc:sldMkLst>
          <pc:docMk/>
          <pc:sldMk cId="2786167085" sldId="2147478936"/>
        </pc:sldMkLst>
      </pc:sldChg>
      <pc:sldChg chg="delSp modSp">
        <pc:chgData name="Colby DiMento" userId="S::cdimento_oakhillstrategies.com#ext#@ncconnect.onmicrosoft.com::d8606fec-3bbc-47f4-8f72-bcac598a9043" providerId="AD" clId="Web-{5B769403-E51A-689F-1105-2AB06C8E46DD}" dt="2025-06-03T20:10:35.807" v="142" actId="1076"/>
        <pc:sldMkLst>
          <pc:docMk/>
          <pc:sldMk cId="2231854475" sldId="2147478942"/>
        </pc:sldMkLst>
        <pc:spChg chg="mod">
          <ac:chgData name="Colby DiMento" userId="S::cdimento_oakhillstrategies.com#ext#@ncconnect.onmicrosoft.com::d8606fec-3bbc-47f4-8f72-bcac598a9043" providerId="AD" clId="Web-{5B769403-E51A-689F-1105-2AB06C8E46DD}" dt="2025-06-03T20:10:02.009" v="135" actId="1076"/>
          <ac:spMkLst>
            <pc:docMk/>
            <pc:sldMk cId="2231854475" sldId="2147478942"/>
            <ac:spMk id="4" creationId="{6BFC308A-8871-BD8B-DA14-E0D3E6C09681}"/>
          </ac:spMkLst>
        </pc:spChg>
        <pc:spChg chg="mod">
          <ac:chgData name="Colby DiMento" userId="S::cdimento_oakhillstrategies.com#ext#@ncconnect.onmicrosoft.com::d8606fec-3bbc-47f4-8f72-bcac598a9043" providerId="AD" clId="Web-{5B769403-E51A-689F-1105-2AB06C8E46DD}" dt="2025-06-03T20:10:35.807" v="142" actId="1076"/>
          <ac:spMkLst>
            <pc:docMk/>
            <pc:sldMk cId="2231854475" sldId="2147478942"/>
            <ac:spMk id="5" creationId="{A39994E9-088E-3BCC-3BCD-5EB317B75446}"/>
          </ac:spMkLst>
        </pc:spChg>
        <pc:spChg chg="mod">
          <ac:chgData name="Colby DiMento" userId="S::cdimento_oakhillstrategies.com#ext#@ncconnect.onmicrosoft.com::d8606fec-3bbc-47f4-8f72-bcac598a9043" providerId="AD" clId="Web-{5B769403-E51A-689F-1105-2AB06C8E46DD}" dt="2025-06-03T20:10:20.432" v="140" actId="1076"/>
          <ac:spMkLst>
            <pc:docMk/>
            <pc:sldMk cId="2231854475" sldId="2147478942"/>
            <ac:spMk id="16" creationId="{4B022396-3260-94A6-DEB3-7A1A3ED5F325}"/>
          </ac:spMkLst>
        </pc:spChg>
        <pc:spChg chg="mod">
          <ac:chgData name="Colby DiMento" userId="S::cdimento_oakhillstrategies.com#ext#@ncconnect.onmicrosoft.com::d8606fec-3bbc-47f4-8f72-bcac598a9043" providerId="AD" clId="Web-{5B769403-E51A-689F-1105-2AB06C8E46DD}" dt="2025-06-03T20:10:20.416" v="139" actId="1076"/>
          <ac:spMkLst>
            <pc:docMk/>
            <pc:sldMk cId="2231854475" sldId="2147478942"/>
            <ac:spMk id="17" creationId="{2700D3D5-AF45-B38C-6752-7523A8334448}"/>
          </ac:spMkLst>
        </pc:spChg>
        <pc:spChg chg="del">
          <ac:chgData name="Colby DiMento" userId="S::cdimento_oakhillstrategies.com#ext#@ncconnect.onmicrosoft.com::d8606fec-3bbc-47f4-8f72-bcac598a9043" providerId="AD" clId="Web-{5B769403-E51A-689F-1105-2AB06C8E46DD}" dt="2025-06-03T19:52:50.058" v="97"/>
          <ac:spMkLst>
            <pc:docMk/>
            <pc:sldMk cId="2231854475" sldId="2147478942"/>
            <ac:spMk id="18" creationId="{7B16719D-17FB-B9E7-816A-4A4B71C31394}"/>
          </ac:spMkLst>
        </pc:spChg>
        <pc:spChg chg="del">
          <ac:chgData name="Colby DiMento" userId="S::cdimento_oakhillstrategies.com#ext#@ncconnect.onmicrosoft.com::d8606fec-3bbc-47f4-8f72-bcac598a9043" providerId="AD" clId="Web-{5B769403-E51A-689F-1105-2AB06C8E46DD}" dt="2025-06-03T20:10:04.197" v="136"/>
          <ac:spMkLst>
            <pc:docMk/>
            <pc:sldMk cId="2231854475" sldId="2147478942"/>
            <ac:spMk id="19" creationId="{D40BFC9D-A106-48D7-4680-18C6F5B75016}"/>
          </ac:spMkLst>
        </pc:spChg>
        <pc:grpChg chg="mod">
          <ac:chgData name="Colby DiMento" userId="S::cdimento_oakhillstrategies.com#ext#@ncconnect.onmicrosoft.com::d8606fec-3bbc-47f4-8f72-bcac598a9043" providerId="AD" clId="Web-{5B769403-E51A-689F-1105-2AB06C8E46DD}" dt="2025-06-03T20:10:20.385" v="137" actId="1076"/>
          <ac:grpSpMkLst>
            <pc:docMk/>
            <pc:sldMk cId="2231854475" sldId="2147478942"/>
            <ac:grpSpMk id="2" creationId="{D69FBA27-8CD7-8E0B-B752-AB93903B4E93}"/>
          </ac:grpSpMkLst>
        </pc:grpChg>
        <pc:picChg chg="mod">
          <ac:chgData name="Colby DiMento" userId="S::cdimento_oakhillstrategies.com#ext#@ncconnect.onmicrosoft.com::d8606fec-3bbc-47f4-8f72-bcac598a9043" providerId="AD" clId="Web-{5B769403-E51A-689F-1105-2AB06C8E46DD}" dt="2025-06-03T20:10:20.400" v="138" actId="1076"/>
          <ac:picMkLst>
            <pc:docMk/>
            <pc:sldMk cId="2231854475" sldId="2147478942"/>
            <ac:picMk id="11" creationId="{F743D5B6-4779-09B0-5B2D-0F5FE0F2D59F}"/>
          </ac:picMkLst>
        </pc:picChg>
      </pc:sldChg>
      <pc:sldChg chg="del">
        <pc:chgData name="Colby DiMento" userId="S::cdimento_oakhillstrategies.com#ext#@ncconnect.onmicrosoft.com::d8606fec-3bbc-47f4-8f72-bcac598a9043" providerId="AD" clId="Web-{5B769403-E51A-689F-1105-2AB06C8E46DD}" dt="2025-06-03T19:47:44.038" v="6"/>
        <pc:sldMkLst>
          <pc:docMk/>
          <pc:sldMk cId="2391752560" sldId="2147478943"/>
        </pc:sldMkLst>
      </pc:sldChg>
      <pc:sldChg chg="modSp">
        <pc:chgData name="Colby DiMento" userId="S::cdimento_oakhillstrategies.com#ext#@ncconnect.onmicrosoft.com::d8606fec-3bbc-47f4-8f72-bcac598a9043" providerId="AD" clId="Web-{5B769403-E51A-689F-1105-2AB06C8E46DD}" dt="2025-06-03T19:52:22.308" v="90" actId="1076"/>
        <pc:sldMkLst>
          <pc:docMk/>
          <pc:sldMk cId="2293370532" sldId="2147478947"/>
        </pc:sldMkLst>
        <pc:spChg chg="mod">
          <ac:chgData name="Colby DiMento" userId="S::cdimento_oakhillstrategies.com#ext#@ncconnect.onmicrosoft.com::d8606fec-3bbc-47f4-8f72-bcac598a9043" providerId="AD" clId="Web-{5B769403-E51A-689F-1105-2AB06C8E46DD}" dt="2025-06-03T19:52:22.308" v="90" actId="1076"/>
          <ac:spMkLst>
            <pc:docMk/>
            <pc:sldMk cId="2293370532" sldId="2147478947"/>
            <ac:spMk id="5" creationId="{7ADFE81A-7CB7-AFC1-769A-D03287F2DF28}"/>
          </ac:spMkLst>
        </pc:spChg>
      </pc:sldChg>
      <pc:sldChg chg="del">
        <pc:chgData name="Colby DiMento" userId="S::cdimento_oakhillstrategies.com#ext#@ncconnect.onmicrosoft.com::d8606fec-3bbc-47f4-8f72-bcac598a9043" providerId="AD" clId="Web-{5B769403-E51A-689F-1105-2AB06C8E46DD}" dt="2025-06-03T19:48:02.414" v="15"/>
        <pc:sldMkLst>
          <pc:docMk/>
          <pc:sldMk cId="1895314786" sldId="2147478951"/>
        </pc:sldMkLst>
      </pc:sldChg>
      <pc:sldChg chg="del">
        <pc:chgData name="Colby DiMento" userId="S::cdimento_oakhillstrategies.com#ext#@ncconnect.onmicrosoft.com::d8606fec-3bbc-47f4-8f72-bcac598a9043" providerId="AD" clId="Web-{5B769403-E51A-689F-1105-2AB06C8E46DD}" dt="2025-06-03T19:47:32.976" v="0"/>
        <pc:sldMkLst>
          <pc:docMk/>
          <pc:sldMk cId="3605026460" sldId="2147478954"/>
        </pc:sldMkLst>
      </pc:sldChg>
      <pc:sldChg chg="del">
        <pc:chgData name="Colby DiMento" userId="S::cdimento_oakhillstrategies.com#ext#@ncconnect.onmicrosoft.com::d8606fec-3bbc-47f4-8f72-bcac598a9043" providerId="AD" clId="Web-{5B769403-E51A-689F-1105-2AB06C8E46DD}" dt="2025-06-03T19:47:38.585" v="1"/>
        <pc:sldMkLst>
          <pc:docMk/>
          <pc:sldMk cId="299508755" sldId="2147478955"/>
        </pc:sldMkLst>
      </pc:sldChg>
      <pc:sldChg chg="del">
        <pc:chgData name="Colby DiMento" userId="S::cdimento_oakhillstrategies.com#ext#@ncconnect.onmicrosoft.com::d8606fec-3bbc-47f4-8f72-bcac598a9043" providerId="AD" clId="Web-{5B769403-E51A-689F-1105-2AB06C8E46DD}" dt="2025-06-03T19:47:58.289" v="12"/>
        <pc:sldMkLst>
          <pc:docMk/>
          <pc:sldMk cId="56806530" sldId="2147478957"/>
        </pc:sldMkLst>
      </pc:sldChg>
      <pc:sldChg chg="modSp">
        <pc:chgData name="Colby DiMento" userId="S::cdimento_oakhillstrategies.com#ext#@ncconnect.onmicrosoft.com::d8606fec-3bbc-47f4-8f72-bcac598a9043" providerId="AD" clId="Web-{5B769403-E51A-689F-1105-2AB06C8E46DD}" dt="2025-06-03T20:11:28.479" v="143" actId="1076"/>
        <pc:sldMkLst>
          <pc:docMk/>
          <pc:sldMk cId="1726621376" sldId="2147478979"/>
        </pc:sldMkLst>
        <pc:spChg chg="mod">
          <ac:chgData name="Colby DiMento" userId="S::cdimento_oakhillstrategies.com#ext#@ncconnect.onmicrosoft.com::d8606fec-3bbc-47f4-8f72-bcac598a9043" providerId="AD" clId="Web-{5B769403-E51A-689F-1105-2AB06C8E46DD}" dt="2025-06-03T19:53:24.137" v="101" actId="1076"/>
          <ac:spMkLst>
            <pc:docMk/>
            <pc:sldMk cId="1726621376" sldId="2147478979"/>
            <ac:spMk id="17" creationId="{00000000-0000-0000-0000-000000000000}"/>
          </ac:spMkLst>
        </pc:spChg>
        <pc:spChg chg="mod">
          <ac:chgData name="Colby DiMento" userId="S::cdimento_oakhillstrategies.com#ext#@ncconnect.onmicrosoft.com::d8606fec-3bbc-47f4-8f72-bcac598a9043" providerId="AD" clId="Web-{5B769403-E51A-689F-1105-2AB06C8E46DD}" dt="2025-06-03T19:53:24.168" v="102" actId="1076"/>
          <ac:spMkLst>
            <pc:docMk/>
            <pc:sldMk cId="1726621376" sldId="2147478979"/>
            <ac:spMk id="19" creationId="{00000000-0000-0000-0000-000000000000}"/>
          </ac:spMkLst>
        </pc:spChg>
        <pc:spChg chg="mod">
          <ac:chgData name="Colby DiMento" userId="S::cdimento_oakhillstrategies.com#ext#@ncconnect.onmicrosoft.com::d8606fec-3bbc-47f4-8f72-bcac598a9043" providerId="AD" clId="Web-{5B769403-E51A-689F-1105-2AB06C8E46DD}" dt="2025-06-03T19:53:24.199" v="104" actId="1076"/>
          <ac:spMkLst>
            <pc:docMk/>
            <pc:sldMk cId="1726621376" sldId="2147478979"/>
            <ac:spMk id="23" creationId="{00000000-0000-0000-0000-000000000000}"/>
          </ac:spMkLst>
        </pc:spChg>
        <pc:spChg chg="mod">
          <ac:chgData name="Colby DiMento" userId="S::cdimento_oakhillstrategies.com#ext#@ncconnect.onmicrosoft.com::d8606fec-3bbc-47f4-8f72-bcac598a9043" providerId="AD" clId="Web-{5B769403-E51A-689F-1105-2AB06C8E46DD}" dt="2025-06-03T19:53:24.215" v="105" actId="1076"/>
          <ac:spMkLst>
            <pc:docMk/>
            <pc:sldMk cId="1726621376" sldId="2147478979"/>
            <ac:spMk id="43" creationId="{00000000-0000-0000-0000-000000000000}"/>
          </ac:spMkLst>
        </pc:spChg>
        <pc:spChg chg="mod">
          <ac:chgData name="Colby DiMento" userId="S::cdimento_oakhillstrategies.com#ext#@ncconnect.onmicrosoft.com::d8606fec-3bbc-47f4-8f72-bcac598a9043" providerId="AD" clId="Web-{5B769403-E51A-689F-1105-2AB06C8E46DD}" dt="2025-06-03T19:53:24.137" v="100" actId="1076"/>
          <ac:spMkLst>
            <pc:docMk/>
            <pc:sldMk cId="1726621376" sldId="2147478979"/>
            <ac:spMk id="50" creationId="{00000000-0000-0000-0000-000000000000}"/>
          </ac:spMkLst>
        </pc:spChg>
        <pc:spChg chg="mod">
          <ac:chgData name="Colby DiMento" userId="S::cdimento_oakhillstrategies.com#ext#@ncconnect.onmicrosoft.com::d8606fec-3bbc-47f4-8f72-bcac598a9043" providerId="AD" clId="Web-{5B769403-E51A-689F-1105-2AB06C8E46DD}" dt="2025-06-03T19:53:24.230" v="106" actId="1076"/>
          <ac:spMkLst>
            <pc:docMk/>
            <pc:sldMk cId="1726621376" sldId="2147478979"/>
            <ac:spMk id="67" creationId="{9F73D7DB-CE2F-24FE-A718-C7022F7F4C76}"/>
          </ac:spMkLst>
        </pc:spChg>
        <pc:spChg chg="mod">
          <ac:chgData name="Colby DiMento" userId="S::cdimento_oakhillstrategies.com#ext#@ncconnect.onmicrosoft.com::d8606fec-3bbc-47f4-8f72-bcac598a9043" providerId="AD" clId="Web-{5B769403-E51A-689F-1105-2AB06C8E46DD}" dt="2025-06-03T19:53:24.246" v="107" actId="1076"/>
          <ac:spMkLst>
            <pc:docMk/>
            <pc:sldMk cId="1726621376" sldId="2147478979"/>
            <ac:spMk id="73" creationId="{968EAE58-FE08-A994-3E06-71ED57C0A4C0}"/>
          </ac:spMkLst>
        </pc:spChg>
        <pc:spChg chg="mod">
          <ac:chgData name="Colby DiMento" userId="S::cdimento_oakhillstrategies.com#ext#@ncconnect.onmicrosoft.com::d8606fec-3bbc-47f4-8f72-bcac598a9043" providerId="AD" clId="Web-{5B769403-E51A-689F-1105-2AB06C8E46DD}" dt="2025-06-03T19:53:24.262" v="108" actId="1076"/>
          <ac:spMkLst>
            <pc:docMk/>
            <pc:sldMk cId="1726621376" sldId="2147478979"/>
            <ac:spMk id="75" creationId="{33C1B9AD-8CE2-A6D7-9365-3A419DFF1280}"/>
          </ac:spMkLst>
        </pc:spChg>
        <pc:spChg chg="mod">
          <ac:chgData name="Colby DiMento" userId="S::cdimento_oakhillstrategies.com#ext#@ncconnect.onmicrosoft.com::d8606fec-3bbc-47f4-8f72-bcac598a9043" providerId="AD" clId="Web-{5B769403-E51A-689F-1105-2AB06C8E46DD}" dt="2025-06-03T20:11:28.479" v="143" actId="1076"/>
          <ac:spMkLst>
            <pc:docMk/>
            <pc:sldMk cId="1726621376" sldId="2147478979"/>
            <ac:spMk id="77" creationId="{2324BE4F-00E7-33F8-891C-B002E99A4BC6}"/>
          </ac:spMkLst>
        </pc:spChg>
        <pc:grpChg chg="mod">
          <ac:chgData name="Colby DiMento" userId="S::cdimento_oakhillstrategies.com#ext#@ncconnect.onmicrosoft.com::d8606fec-3bbc-47f4-8f72-bcac598a9043" providerId="AD" clId="Web-{5B769403-E51A-689F-1105-2AB06C8E46DD}" dt="2025-06-03T19:53:24.184" v="103" actId="1076"/>
          <ac:grpSpMkLst>
            <pc:docMk/>
            <pc:sldMk cId="1726621376" sldId="2147478979"/>
            <ac:grpSpMk id="20" creationId="{00000000-0000-0000-0000-000000000000}"/>
          </ac:grpSpMkLst>
        </pc:grpChg>
        <pc:grpChg chg="mod">
          <ac:chgData name="Colby DiMento" userId="S::cdimento_oakhillstrategies.com#ext#@ncconnect.onmicrosoft.com::d8606fec-3bbc-47f4-8f72-bcac598a9043" providerId="AD" clId="Web-{5B769403-E51A-689F-1105-2AB06C8E46DD}" dt="2025-06-03T19:53:24.121" v="99" actId="1076"/>
          <ac:grpSpMkLst>
            <pc:docMk/>
            <pc:sldMk cId="1726621376" sldId="2147478979"/>
            <ac:grpSpMk id="40" creationId="{00000000-0000-0000-0000-000000000000}"/>
          </ac:grpSpMkLst>
        </pc:grpChg>
        <pc:picChg chg="mod">
          <ac:chgData name="Colby DiMento" userId="S::cdimento_oakhillstrategies.com#ext#@ncconnect.onmicrosoft.com::d8606fec-3bbc-47f4-8f72-bcac598a9043" providerId="AD" clId="Web-{5B769403-E51A-689F-1105-2AB06C8E46DD}" dt="2025-06-03T19:53:24.277" v="109" actId="1076"/>
          <ac:picMkLst>
            <pc:docMk/>
            <pc:sldMk cId="1726621376" sldId="2147478979"/>
            <ac:picMk id="55" creationId="{7B18DFFE-5593-2A48-3B31-6BF4DFE0843C}"/>
          </ac:picMkLst>
        </pc:picChg>
        <pc:picChg chg="mod">
          <ac:chgData name="Colby DiMento" userId="S::cdimento_oakhillstrategies.com#ext#@ncconnect.onmicrosoft.com::d8606fec-3bbc-47f4-8f72-bcac598a9043" providerId="AD" clId="Web-{5B769403-E51A-689F-1105-2AB06C8E46DD}" dt="2025-06-03T19:53:24.293" v="110" actId="1076"/>
          <ac:picMkLst>
            <pc:docMk/>
            <pc:sldMk cId="1726621376" sldId="2147478979"/>
            <ac:picMk id="58" creationId="{DA8E0B37-0959-2344-AE29-BA1D5DA3E672}"/>
          </ac:picMkLst>
        </pc:picChg>
      </pc:sldChg>
      <pc:sldChg chg="addSp delSp modSp">
        <pc:chgData name="Colby DiMento" userId="S::cdimento_oakhillstrategies.com#ext#@ncconnect.onmicrosoft.com::d8606fec-3bbc-47f4-8f72-bcac598a9043" providerId="AD" clId="Web-{5B769403-E51A-689F-1105-2AB06C8E46DD}" dt="2025-06-03T19:54:42.685" v="122" actId="1076"/>
        <pc:sldMkLst>
          <pc:docMk/>
          <pc:sldMk cId="404960996" sldId="2147478980"/>
        </pc:sldMkLst>
        <pc:spChg chg="mod">
          <ac:chgData name="Colby DiMento" userId="S::cdimento_oakhillstrategies.com#ext#@ncconnect.onmicrosoft.com::d8606fec-3bbc-47f4-8f72-bcac598a9043" providerId="AD" clId="Web-{5B769403-E51A-689F-1105-2AB06C8E46DD}" dt="2025-06-03T19:53:48.793" v="113" actId="20577"/>
          <ac:spMkLst>
            <pc:docMk/>
            <pc:sldMk cId="404960996" sldId="2147478980"/>
            <ac:spMk id="11" creationId="{71D9F352-AC95-488A-F702-1A6BE9691B2C}"/>
          </ac:spMkLst>
        </pc:spChg>
        <pc:spChg chg="mod">
          <ac:chgData name="Colby DiMento" userId="S::cdimento_oakhillstrategies.com#ext#@ncconnect.onmicrosoft.com::d8606fec-3bbc-47f4-8f72-bcac598a9043" providerId="AD" clId="Web-{5B769403-E51A-689F-1105-2AB06C8E46DD}" dt="2025-06-03T19:53:54.246" v="114" actId="20577"/>
          <ac:spMkLst>
            <pc:docMk/>
            <pc:sldMk cId="404960996" sldId="2147478980"/>
            <ac:spMk id="13" creationId="{2A31C1B0-C476-D191-8925-DBC947C98DDF}"/>
          </ac:spMkLst>
        </pc:spChg>
        <pc:spChg chg="mod">
          <ac:chgData name="Colby DiMento" userId="S::cdimento_oakhillstrategies.com#ext#@ncconnect.onmicrosoft.com::d8606fec-3bbc-47f4-8f72-bcac598a9043" providerId="AD" clId="Web-{5B769403-E51A-689F-1105-2AB06C8E46DD}" dt="2025-06-03T19:53:59.637" v="115" actId="20577"/>
          <ac:spMkLst>
            <pc:docMk/>
            <pc:sldMk cId="404960996" sldId="2147478980"/>
            <ac:spMk id="19" creationId="{6FF9F573-AF12-A27B-FAA2-5DC197F1FBF7}"/>
          </ac:spMkLst>
        </pc:spChg>
        <pc:spChg chg="mod">
          <ac:chgData name="Colby DiMento" userId="S::cdimento_oakhillstrategies.com#ext#@ncconnect.onmicrosoft.com::d8606fec-3bbc-47f4-8f72-bcac598a9043" providerId="AD" clId="Web-{5B769403-E51A-689F-1105-2AB06C8E46DD}" dt="2025-06-03T19:53:45.199" v="111" actId="20577"/>
          <ac:spMkLst>
            <pc:docMk/>
            <pc:sldMk cId="404960996" sldId="2147478980"/>
            <ac:spMk id="23" creationId="{38D28ABB-B36D-FC36-DE87-A7796E8CD5BE}"/>
          </ac:spMkLst>
        </pc:spChg>
        <pc:picChg chg="add del mod">
          <ac:chgData name="Colby DiMento" userId="S::cdimento_oakhillstrategies.com#ext#@ncconnect.onmicrosoft.com::d8606fec-3bbc-47f4-8f72-bcac598a9043" providerId="AD" clId="Web-{5B769403-E51A-689F-1105-2AB06C8E46DD}" dt="2025-06-03T19:54:34.669" v="120"/>
          <ac:picMkLst>
            <pc:docMk/>
            <pc:sldMk cId="404960996" sldId="2147478980"/>
            <ac:picMk id="3" creationId="{C637CF38-C7DA-3C95-7E19-EC67AA9939E3}"/>
          </ac:picMkLst>
        </pc:picChg>
        <pc:picChg chg="add mod">
          <ac:chgData name="Colby DiMento" userId="S::cdimento_oakhillstrategies.com#ext#@ncconnect.onmicrosoft.com::d8606fec-3bbc-47f4-8f72-bcac598a9043" providerId="AD" clId="Web-{5B769403-E51A-689F-1105-2AB06C8E46DD}" dt="2025-06-03T19:54:42.685" v="122" actId="1076"/>
          <ac:picMkLst>
            <pc:docMk/>
            <pc:sldMk cId="404960996" sldId="2147478980"/>
            <ac:picMk id="5" creationId="{79C895AE-63D5-BD64-CCD9-AEFE285D3F0F}"/>
          </ac:picMkLst>
        </pc:picChg>
      </pc:sldChg>
    </pc:docChg>
  </pc:docChgLst>
  <pc:docChgLst>
    <pc:chgData name="Rebecca Diaz-Castrejon" userId="S::rebecca_neimandcollaborative.com#ext#@ncconnect.onmicrosoft.com::2e9df2d5-df92-4e5c-ad51-805d35800e25" providerId="AD" clId="Web-{0853B5E3-15B2-342D-893B-9589D25A8C54}"/>
    <pc:docChg chg="">
      <pc:chgData name="Rebecca Diaz-Castrejon" userId="S::rebecca_neimandcollaborative.com#ext#@ncconnect.onmicrosoft.com::2e9df2d5-df92-4e5c-ad51-805d35800e25" providerId="AD" clId="Web-{0853B5E3-15B2-342D-893B-9589D25A8C54}" dt="2024-06-06T18:58:02.079" v="0"/>
      <pc:docMkLst>
        <pc:docMk/>
      </pc:docMkLst>
      <pc:sldChg chg="modCm">
        <pc:chgData name="Rebecca Diaz-Castrejon" userId="S::rebecca_neimandcollaborative.com#ext#@ncconnect.onmicrosoft.com::2e9df2d5-df92-4e5c-ad51-805d35800e25" providerId="AD" clId="Web-{0853B5E3-15B2-342D-893B-9589D25A8C54}" dt="2024-06-06T18:58:02.079" v="0"/>
        <pc:sldMkLst>
          <pc:docMk/>
          <pc:sldMk cId="0" sldId="214747892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Rebecca Diaz-Castrejon" userId="S::rebecca_neimandcollaborative.com#ext#@ncconnect.onmicrosoft.com::2e9df2d5-df92-4e5c-ad51-805d35800e25" providerId="AD" clId="Web-{0853B5E3-15B2-342D-893B-9589D25A8C54}" dt="2024-06-06T18:58:02.079" v="0"/>
              <pc2:cmMkLst xmlns:pc2="http://schemas.microsoft.com/office/powerpoint/2019/9/main/command">
                <pc:docMk/>
                <pc:sldMk cId="0" sldId="2147478923"/>
                <pc2:cmMk id="{3F934CF0-4F55-48DF-87EE-302CE75EE7A9}"/>
              </pc2:cmMkLst>
              <pc226:cmRplyChg chg="add">
                <pc226:chgData name="Rebecca Diaz-Castrejon" userId="S::rebecca_neimandcollaborative.com#ext#@ncconnect.onmicrosoft.com::2e9df2d5-df92-4e5c-ad51-805d35800e25" providerId="AD" clId="Web-{0853B5E3-15B2-342D-893B-9589D25A8C54}" dt="2024-06-06T18:58:02.079" v="0"/>
                <pc2:cmRplyMkLst xmlns:pc2="http://schemas.microsoft.com/office/powerpoint/2019/9/main/command">
                  <pc:docMk/>
                  <pc:sldMk cId="0" sldId="2147478923"/>
                  <pc2:cmMk id="{3F934CF0-4F55-48DF-87EE-302CE75EE7A9}"/>
                  <pc2:cmRplyMk id="{BF26CE6F-C19E-4F93-8A8C-6CCA8B26DF09}"/>
                </pc2:cmRplyMkLst>
              </pc226:cmRplyChg>
            </pc226:cmChg>
          </p:ext>
        </pc:extLst>
      </pc:sldChg>
    </pc:docChg>
  </pc:docChgLst>
</pc:chgInfo>
</file>

<file path=ppt/comments/modernComment_7FFFEDC4_182336E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0B1AA25-6A9E-4EFC-9ABA-8032E8A2ACD2}" authorId="{75904651-EFD0-C54A-F6D6-3243C5292586}" created="2025-04-21T15:08:48.771">
    <pc:sldMkLst xmlns:pc="http://schemas.microsoft.com/office/powerpoint/2013/main/command">
      <pc:docMk/>
      <pc:sldMk cId="404960996" sldId="2147478980"/>
    </pc:sldMkLst>
    <p188:txBody>
      <a:bodyPr/>
      <a:lstStyle/>
      <a:p>
        <a:r>
          <a:rPr lang="en-US"/>
          <a:t>NEW SLIDE: Suggest this slide instead of the 'Questions' slide before so we can include contact numbers. </a:t>
        </a:r>
      </a:p>
    </p188:txBody>
  </p188:cm>
  <p188:cm id="{D1BEF51E-6F13-42C0-9493-544B4E80D1E4}" authorId="{75904651-EFD0-C54A-F6D6-3243C5292586}" created="2025-04-21T15:09:03.052">
    <pc:sldMkLst xmlns:pc="http://schemas.microsoft.com/office/powerpoint/2013/main/command">
      <pc:docMk/>
      <pc:sldMk cId="404960996" sldId="2147478980"/>
    </pc:sldMkLst>
    <p188:txBody>
      <a:bodyPr/>
      <a:lstStyle/>
      <a:p>
        <a:r>
          <a:rPr lang="en-US"/>
          <a:t>This slide needs the DHHS logo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CD7C1D6-297B-4706-93AC-A32EB621E9FB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66B6F90-80EE-40CA-B5E8-3FF7D39E7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241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9000"/>
              </a:lnSpc>
              <a:spcBef>
                <a:spcPts val="0"/>
              </a:spcBef>
              <a:spcAft>
                <a:spcPts val="600"/>
              </a:spcAft>
            </a:pPr>
            <a:endParaRPr lang="en-US" sz="1800" b="1" i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2E1E6C64-647B-8A45-A2B3-51785A3DD7D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98980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8FECC-FE8D-149D-621C-FCE0C2536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708FBF-8D27-8408-3C40-DE530CF3C5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E8062A-20B2-5418-324F-7C08E26C02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9000"/>
              </a:lnSpc>
              <a:spcBef>
                <a:spcPts val="0"/>
              </a:spcBef>
              <a:spcAft>
                <a:spcPts val="600"/>
              </a:spcAft>
            </a:pPr>
            <a:endParaRPr lang="en-US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91BDA-499C-0190-95A4-22A6DEBF95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40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15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398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509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01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389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62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085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0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Black 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school teacher with student in a school classroom. ">
            <a:extLst>
              <a:ext uri="{FF2B5EF4-FFF2-40B4-BE49-F238E27FC236}">
                <a16:creationId xmlns:a16="http://schemas.microsoft.com/office/drawing/2014/main" id="{446E3AF3-3344-8918-2FDE-EA21D3D5F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2" r="26566"/>
          <a:stretch/>
        </p:blipFill>
        <p:spPr>
          <a:xfrm>
            <a:off x="5573264" y="0"/>
            <a:ext cx="6618736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F04E360-042E-83DE-6B80-F37621CDA24B}"/>
              </a:ext>
            </a:extLst>
          </p:cNvPr>
          <p:cNvSpPr/>
          <p:nvPr userDrawn="1"/>
        </p:nvSpPr>
        <p:spPr>
          <a:xfrm>
            <a:off x="0" y="-16626"/>
            <a:ext cx="9088333" cy="6874626"/>
          </a:xfrm>
          <a:custGeom>
            <a:avLst/>
            <a:gdLst>
              <a:gd name="connsiteX0" fmla="*/ 0 w 9088333"/>
              <a:gd name="connsiteY0" fmla="*/ 0 h 6858000"/>
              <a:gd name="connsiteX1" fmla="*/ 9088333 w 9088333"/>
              <a:gd name="connsiteY1" fmla="*/ 0 h 6858000"/>
              <a:gd name="connsiteX2" fmla="*/ 9088333 w 9088333"/>
              <a:gd name="connsiteY2" fmla="*/ 6858000 h 6858000"/>
              <a:gd name="connsiteX3" fmla="*/ 0 w 9088333"/>
              <a:gd name="connsiteY3" fmla="*/ 6858000 h 6858000"/>
              <a:gd name="connsiteX4" fmla="*/ 0 w 9088333"/>
              <a:gd name="connsiteY4" fmla="*/ 0 h 6858000"/>
              <a:gd name="connsiteX0" fmla="*/ 0 w 9088333"/>
              <a:gd name="connsiteY0" fmla="*/ 0 h 6858000"/>
              <a:gd name="connsiteX1" fmla="*/ 7159781 w 9088333"/>
              <a:gd name="connsiteY1" fmla="*/ 0 h 6858000"/>
              <a:gd name="connsiteX2" fmla="*/ 9088333 w 9088333"/>
              <a:gd name="connsiteY2" fmla="*/ 6858000 h 6858000"/>
              <a:gd name="connsiteX3" fmla="*/ 0 w 9088333"/>
              <a:gd name="connsiteY3" fmla="*/ 6858000 h 6858000"/>
              <a:gd name="connsiteX4" fmla="*/ 0 w 9088333"/>
              <a:gd name="connsiteY4" fmla="*/ 0 h 6858000"/>
              <a:gd name="connsiteX0" fmla="*/ 0 w 9088333"/>
              <a:gd name="connsiteY0" fmla="*/ 0 h 6858000"/>
              <a:gd name="connsiteX1" fmla="*/ 8439941 w 9088333"/>
              <a:gd name="connsiteY1" fmla="*/ 33250 h 6858000"/>
              <a:gd name="connsiteX2" fmla="*/ 9088333 w 9088333"/>
              <a:gd name="connsiteY2" fmla="*/ 6858000 h 6858000"/>
              <a:gd name="connsiteX3" fmla="*/ 0 w 9088333"/>
              <a:gd name="connsiteY3" fmla="*/ 6858000 h 6858000"/>
              <a:gd name="connsiteX4" fmla="*/ 0 w 9088333"/>
              <a:gd name="connsiteY4" fmla="*/ 0 h 6858000"/>
              <a:gd name="connsiteX0" fmla="*/ 0 w 9088333"/>
              <a:gd name="connsiteY0" fmla="*/ 16626 h 6874626"/>
              <a:gd name="connsiteX1" fmla="*/ 8439941 w 9088333"/>
              <a:gd name="connsiteY1" fmla="*/ 0 h 6874626"/>
              <a:gd name="connsiteX2" fmla="*/ 9088333 w 9088333"/>
              <a:gd name="connsiteY2" fmla="*/ 6874626 h 6874626"/>
              <a:gd name="connsiteX3" fmla="*/ 0 w 9088333"/>
              <a:gd name="connsiteY3" fmla="*/ 6874626 h 6874626"/>
              <a:gd name="connsiteX4" fmla="*/ 0 w 9088333"/>
              <a:gd name="connsiteY4" fmla="*/ 16626 h 6874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88333" h="6874626">
                <a:moveTo>
                  <a:pt x="0" y="16626"/>
                </a:moveTo>
                <a:lnTo>
                  <a:pt x="8439941" y="0"/>
                </a:lnTo>
                <a:lnTo>
                  <a:pt x="9088333" y="6874626"/>
                </a:lnTo>
                <a:lnTo>
                  <a:pt x="0" y="6874626"/>
                </a:lnTo>
                <a:lnTo>
                  <a:pt x="0" y="16626"/>
                </a:lnTo>
                <a:close/>
              </a:path>
            </a:pathLst>
          </a:custGeom>
          <a:solidFill>
            <a:srgbClr val="0927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C616BE9C-4DE5-77B9-EC90-EED692B85A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1372" y="2421269"/>
            <a:ext cx="6839584" cy="1628677"/>
          </a:xfrm>
        </p:spPr>
        <p:txBody>
          <a:bodyPr anchor="t">
            <a:noAutofit/>
          </a:bodyPr>
          <a:lstStyle>
            <a:lvl1pPr marL="0" indent="0">
              <a:buNone/>
              <a:defRPr sz="32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2800">
                <a:latin typeface="Franklin Gothic Demi Cond" panose="020B0706030402020204" pitchFamily="34" charset="0"/>
              </a:defRPr>
            </a:lvl2pPr>
            <a:lvl3pPr marL="685800" indent="0">
              <a:buNone/>
              <a:defRPr sz="2800">
                <a:latin typeface="Franklin Gothic Demi Cond" panose="020B0706030402020204" pitchFamily="34" charset="0"/>
              </a:defRPr>
            </a:lvl3pPr>
            <a:lvl4pPr marL="1028700" indent="0">
              <a:buNone/>
              <a:defRPr sz="2800">
                <a:latin typeface="Franklin Gothic Demi Cond" panose="020B0706030402020204" pitchFamily="34" charset="0"/>
              </a:defRPr>
            </a:lvl4pPr>
            <a:lvl5pPr marL="1371600" indent="0">
              <a:buNone/>
              <a:defRPr sz="2800"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024C4411-AE55-9D82-1851-17BBB7115D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1372" y="4087955"/>
            <a:ext cx="6839584" cy="94875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Presenter Name and Title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573C46C4-4445-BE03-344A-775C366C3E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372" y="5036707"/>
            <a:ext cx="6839585" cy="488226"/>
          </a:xfrm>
        </p:spPr>
        <p:txBody>
          <a:bodyPr anchor="ctr">
            <a:noAutofit/>
          </a:bodyPr>
          <a:lstStyle>
            <a:lvl1pPr marL="0" indent="0">
              <a:buNone/>
              <a:defRPr sz="20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BD30126-8544-9DE8-F39D-DD6F9E65C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41372" y="1667834"/>
            <a:ext cx="6839584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NC Department of Health and Human Services">
            <a:extLst>
              <a:ext uri="{FF2B5EF4-FFF2-40B4-BE49-F238E27FC236}">
                <a16:creationId xmlns:a16="http://schemas.microsoft.com/office/drawing/2014/main" id="{C71F2B87-53F2-E0C1-D12D-87BE9FCC0E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329" y="5833005"/>
            <a:ext cx="2044267" cy="778769"/>
          </a:xfrm>
          <a:prstGeom prst="rect">
            <a:avLst/>
          </a:prstGeom>
        </p:spPr>
      </p:pic>
      <p:pic>
        <p:nvPicPr>
          <p:cNvPr id="11" name="Picture 1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83C857E-2157-6A11-5315-2DC15D498AC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43" y="145418"/>
            <a:ext cx="4310063" cy="143668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3B21674-8190-5FC3-5E29-FF4A4626C261}"/>
              </a:ext>
            </a:extLst>
          </p:cNvPr>
          <p:cNvCxnSpPr>
            <a:cxnSpLocks/>
            <a:stCxn id="15" idx="1"/>
          </p:cNvCxnSpPr>
          <p:nvPr userDrawn="1"/>
        </p:nvCxnSpPr>
        <p:spPr>
          <a:xfrm>
            <a:off x="8439941" y="-16626"/>
            <a:ext cx="546548" cy="6874626"/>
          </a:xfrm>
          <a:prstGeom prst="line">
            <a:avLst/>
          </a:prstGeom>
          <a:ln w="190500">
            <a:solidFill>
              <a:srgbClr val="1C97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9787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9160" y="624054"/>
            <a:ext cx="10457689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12192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i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447801"/>
            <a:ext cx="10517717" cy="47953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1200"/>
              </a:spcBef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>
              <a:lnSpc>
                <a:spcPct val="100000"/>
              </a:lnSpc>
              <a:buFont typeface="Franklin Gothic Medium" panose="020B0603020102020204" pitchFamily="34" charset="0"/>
              <a:buChar char="−"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73138" indent="-228600">
              <a:lnSpc>
                <a:spcPct val="100000"/>
              </a:lnSpc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96383" y="6243108"/>
            <a:ext cx="10656007" cy="33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6573308"/>
            <a:ext cx="12192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107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Slide Number Placeholder 21">
            <a:extLst>
              <a:ext uri="{FF2B5EF4-FFF2-40B4-BE49-F238E27FC236}">
                <a16:creationId xmlns:a16="http://schemas.microsoft.com/office/drawing/2014/main" id="{72A84BF6-3A54-1E83-4E34-5F69A0703E7F}"/>
              </a:ext>
            </a:extLst>
          </p:cNvPr>
          <p:cNvSpPr txBox="1">
            <a:spLocks/>
          </p:cNvSpPr>
          <p:nvPr userDrawn="1"/>
        </p:nvSpPr>
        <p:spPr>
          <a:xfrm>
            <a:off x="11074400" y="6334836"/>
            <a:ext cx="752131" cy="2846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z="1200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553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02867" y="1541881"/>
            <a:ext cx="8136575" cy="3538504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1200"/>
              </a:spcBef>
              <a:defRPr sz="28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>
              <a:lnSpc>
                <a:spcPct val="100000"/>
              </a:lnSpc>
              <a:buFont typeface="Franklin Gothic Medium" panose="020B0603020102020204" pitchFamily="34" charset="0"/>
              <a:buChar char="−"/>
              <a:defRPr sz="24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73138" indent="-228600">
              <a:lnSpc>
                <a:spcPct val="100000"/>
              </a:lnSpc>
              <a:defRPr sz="20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4"/>
          </p:nvPr>
        </p:nvSpPr>
        <p:spPr>
          <a:xfrm>
            <a:off x="11074400" y="6334836"/>
            <a:ext cx="752131" cy="284692"/>
          </a:xfrm>
          <a:prstGeom prst="rect">
            <a:avLst/>
          </a:prstGeom>
        </p:spPr>
        <p:txBody>
          <a:bodyPr/>
          <a:lstStyle>
            <a:lvl1pPr algn="r">
              <a:defRPr sz="9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02867" y="901799"/>
            <a:ext cx="8136575" cy="548640"/>
          </a:xfr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rgbClr val="137DA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0A7D97-F443-3246-77B3-6A2BC74F5D1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14300">
            <a:solidFill>
              <a:srgbClr val="0927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NC Department of Health and Human Services">
            <a:extLst>
              <a:ext uri="{FF2B5EF4-FFF2-40B4-BE49-F238E27FC236}">
                <a16:creationId xmlns:a16="http://schemas.microsoft.com/office/drawing/2014/main" id="{106983F1-326B-C5F4-B000-E6A5393DA7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21" y="6230145"/>
            <a:ext cx="1105978" cy="389383"/>
          </a:xfrm>
          <a:prstGeom prst="rect">
            <a:avLst/>
          </a:prstGeom>
        </p:spPr>
      </p:pic>
      <p:sp>
        <p:nvSpPr>
          <p:cNvPr id="3" name="Pentagon 2">
            <a:extLst>
              <a:ext uri="{FF2B5EF4-FFF2-40B4-BE49-F238E27FC236}">
                <a16:creationId xmlns:a16="http://schemas.microsoft.com/office/drawing/2014/main" id="{C2614EE4-1FD2-C06E-AA16-CAEB4986C95E}"/>
              </a:ext>
            </a:extLst>
          </p:cNvPr>
          <p:cNvSpPr/>
          <p:nvPr userDrawn="1"/>
        </p:nvSpPr>
        <p:spPr>
          <a:xfrm>
            <a:off x="-52808" y="949208"/>
            <a:ext cx="320040" cy="515815"/>
          </a:xfrm>
          <a:prstGeom prst="homePlate">
            <a:avLst/>
          </a:prstGeom>
          <a:solidFill>
            <a:srgbClr val="137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37DAE"/>
              </a:solidFill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1CF2923-8359-6F3D-082E-4BE43B11A9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75688" y="949325"/>
            <a:ext cx="3392487" cy="5765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64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ullets">
    <p:bg>
      <p:bgPr>
        <a:solidFill>
          <a:srgbClr val="0927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0A7D97-F443-3246-77B3-6A2BC74F5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2745"/>
          </a:solidFill>
          <a:ln w="1143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02867" y="1541881"/>
            <a:ext cx="11418072" cy="3538504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1200"/>
              </a:spcBef>
              <a:defRPr sz="28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>
              <a:lnSpc>
                <a:spcPct val="100000"/>
              </a:lnSpc>
              <a:buFont typeface="Franklin Gothic Medium" panose="020B0603020102020204" pitchFamily="34" charset="0"/>
              <a:buChar char="−"/>
              <a:defRPr sz="24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73138" indent="-228600">
              <a:lnSpc>
                <a:spcPct val="100000"/>
              </a:lnSpc>
              <a:defRPr sz="20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4"/>
          </p:nvPr>
        </p:nvSpPr>
        <p:spPr>
          <a:xfrm>
            <a:off x="11074400" y="6334836"/>
            <a:ext cx="752131" cy="284692"/>
          </a:xfrm>
          <a:prstGeom prst="rect">
            <a:avLst/>
          </a:prstGeom>
        </p:spPr>
        <p:txBody>
          <a:bodyPr/>
          <a:lstStyle>
            <a:lvl1pPr algn="r">
              <a:defRPr sz="9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02867" y="901799"/>
            <a:ext cx="11418072" cy="548640"/>
          </a:xfr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pic>
        <p:nvPicPr>
          <p:cNvPr id="14" name="Picture 13" descr="NC Department of Health and Human Services">
            <a:extLst>
              <a:ext uri="{FF2B5EF4-FFF2-40B4-BE49-F238E27FC236}">
                <a16:creationId xmlns:a16="http://schemas.microsoft.com/office/drawing/2014/main" id="{106983F1-326B-C5F4-B000-E6A5393DA7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471" y="6207920"/>
            <a:ext cx="1172306" cy="44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0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CAADAD-5A13-24E9-197B-97911030B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954124"/>
          </a:xfrm>
          <a:prstGeom prst="rect">
            <a:avLst/>
          </a:prstGeom>
          <a:solidFill>
            <a:srgbClr val="0927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94B2A7-3C10-44C6-8E2C-D730D1BEF0B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1284815"/>
            <a:ext cx="11350752" cy="1477328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800"/>
            </a:lvl2pPr>
            <a:lvl3pPr>
              <a:lnSpc>
                <a:spcPct val="100000"/>
              </a:lnSpc>
              <a:spcBef>
                <a:spcPts val="0"/>
              </a:spcBef>
              <a:defRPr sz="1800"/>
            </a:lvl3pPr>
            <a:lvl4pPr>
              <a:lnSpc>
                <a:spcPct val="100000"/>
              </a:lnSpc>
              <a:spcBef>
                <a:spcPts val="0"/>
              </a:spcBef>
              <a:defRPr sz="1800"/>
            </a:lvl4pPr>
            <a:lvl5pPr>
              <a:lnSpc>
                <a:spcPct val="100000"/>
              </a:lnSpc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0624" y="185313"/>
            <a:ext cx="11638026" cy="592562"/>
          </a:xfrm>
        </p:spPr>
        <p:txBody>
          <a:bodyPr lIns="0" rIns="0" anchor="ctr"/>
          <a:lstStyle>
            <a:lvl1pPr>
              <a:defRPr sz="2000" b="1" cap="all" spc="13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NC Department of Health and Human Services">
            <a:extLst>
              <a:ext uri="{FF2B5EF4-FFF2-40B4-BE49-F238E27FC236}">
                <a16:creationId xmlns:a16="http://schemas.microsoft.com/office/drawing/2014/main" id="{63175851-4D12-4852-84F5-C13C561B8F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7"/>
          <a:stretch/>
        </p:blipFill>
        <p:spPr>
          <a:xfrm>
            <a:off x="420624" y="6229553"/>
            <a:ext cx="1131146" cy="518014"/>
          </a:xfrm>
          <a:prstGeom prst="rect">
            <a:avLst/>
          </a:prstGeom>
        </p:spPr>
      </p:pic>
      <p:sp>
        <p:nvSpPr>
          <p:cNvPr id="11" name="Holder 6">
            <a:extLst>
              <a:ext uri="{FF2B5EF4-FFF2-40B4-BE49-F238E27FC236}">
                <a16:creationId xmlns:a16="http://schemas.microsoft.com/office/drawing/2014/main" id="{183789D2-8A26-402D-8A27-DE00690B5BEC}"/>
              </a:ext>
            </a:extLst>
          </p:cNvPr>
          <p:cNvSpPr txBox="1">
            <a:spLocks/>
          </p:cNvSpPr>
          <p:nvPr userDrawn="1"/>
        </p:nvSpPr>
        <p:spPr>
          <a:xfrm>
            <a:off x="11352368" y="6403922"/>
            <a:ext cx="419008" cy="16927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500" b="0" i="0" kern="1200">
                <a:solidFill>
                  <a:srgbClr val="6F7072"/>
                </a:solidFill>
                <a:latin typeface="EYInterstate Light"/>
                <a:ea typeface="+mn-ea"/>
                <a:cs typeface="EYInterstat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49" algn="r"/>
            <a:fld id="{81D60167-4931-47E6-BA6A-407CBD079E47}" type="slidenum">
              <a:rPr lang="en-US" sz="1100" smtClean="0">
                <a:solidFill>
                  <a:schemeClr val="tx1"/>
                </a:solidFill>
                <a:latin typeface="+mn-lt"/>
              </a:rPr>
              <a:pPr marL="19049" algn="r"/>
              <a:t>‹#›</a:t>
            </a:fld>
            <a:endParaRPr lang="en-US" sz="999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49959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CAADAD-5A13-24E9-197B-97911030B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2192000" cy="1859592"/>
          </a:xfrm>
          <a:prstGeom prst="rect">
            <a:avLst/>
          </a:prstGeom>
          <a:solidFill>
            <a:srgbClr val="0927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94B2A7-3C10-44C6-8E2C-D730D1BEF0B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2182563"/>
            <a:ext cx="11350752" cy="1477328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800"/>
            </a:lvl2pPr>
            <a:lvl3pPr>
              <a:lnSpc>
                <a:spcPct val="100000"/>
              </a:lnSpc>
              <a:spcBef>
                <a:spcPts val="0"/>
              </a:spcBef>
              <a:defRPr sz="1800"/>
            </a:lvl3pPr>
            <a:lvl4pPr>
              <a:lnSpc>
                <a:spcPct val="100000"/>
              </a:lnSpc>
              <a:spcBef>
                <a:spcPts val="0"/>
              </a:spcBef>
              <a:defRPr sz="1800"/>
            </a:lvl4pPr>
            <a:lvl5pPr>
              <a:lnSpc>
                <a:spcPct val="100000"/>
              </a:lnSpc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NC Department of Health and Human Services">
            <a:extLst>
              <a:ext uri="{FF2B5EF4-FFF2-40B4-BE49-F238E27FC236}">
                <a16:creationId xmlns:a16="http://schemas.microsoft.com/office/drawing/2014/main" id="{63175851-4D12-4852-84F5-C13C561B8F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7"/>
          <a:stretch/>
        </p:blipFill>
        <p:spPr>
          <a:xfrm>
            <a:off x="420624" y="6229553"/>
            <a:ext cx="1131146" cy="518014"/>
          </a:xfrm>
          <a:prstGeom prst="rect">
            <a:avLst/>
          </a:prstGeom>
        </p:spPr>
      </p:pic>
      <p:sp>
        <p:nvSpPr>
          <p:cNvPr id="11" name="Holder 6">
            <a:extLst>
              <a:ext uri="{FF2B5EF4-FFF2-40B4-BE49-F238E27FC236}">
                <a16:creationId xmlns:a16="http://schemas.microsoft.com/office/drawing/2014/main" id="{183789D2-8A26-402D-8A27-DE00690B5BEC}"/>
              </a:ext>
            </a:extLst>
          </p:cNvPr>
          <p:cNvSpPr txBox="1">
            <a:spLocks/>
          </p:cNvSpPr>
          <p:nvPr userDrawn="1"/>
        </p:nvSpPr>
        <p:spPr>
          <a:xfrm>
            <a:off x="11352368" y="6411616"/>
            <a:ext cx="419008" cy="15388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500" b="0" i="0" kern="1200">
                <a:solidFill>
                  <a:srgbClr val="6F7072"/>
                </a:solidFill>
                <a:latin typeface="EYInterstate Light"/>
                <a:ea typeface="+mn-ea"/>
                <a:cs typeface="EYInterstat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49" algn="r"/>
            <a:fld id="{81D60167-4931-47E6-BA6A-407CBD079E47}" type="slidenum">
              <a:rPr lang="en-US" sz="999" smtClean="0">
                <a:solidFill>
                  <a:srgbClr val="808080"/>
                </a:solidFill>
                <a:latin typeface="+mn-lt"/>
              </a:rPr>
              <a:pPr marL="19049" algn="r"/>
              <a:t>‹#›</a:t>
            </a:fld>
            <a:endParaRPr lang="en-US" sz="999">
              <a:solidFill>
                <a:srgbClr val="808080"/>
              </a:solidFill>
              <a:latin typeface="+mn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630B498-DEE3-1B79-3F9F-B098B3790E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867" y="901799"/>
            <a:ext cx="11418072" cy="548640"/>
          </a:xfr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</p:spTree>
    <p:extLst>
      <p:ext uri="{BB962C8B-B14F-4D97-AF65-F5344CB8AC3E}">
        <p14:creationId xmlns:p14="http://schemas.microsoft.com/office/powerpoint/2010/main" val="3637142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CAADAD-5A13-24E9-197B-97911030B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2192000" cy="1859592"/>
          </a:xfrm>
          <a:prstGeom prst="rect">
            <a:avLst/>
          </a:prstGeom>
          <a:solidFill>
            <a:srgbClr val="003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94B2A7-3C10-44C6-8E2C-D730D1BEF0B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2182563"/>
            <a:ext cx="11350752" cy="1477328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800"/>
            </a:lvl2pPr>
            <a:lvl3pPr>
              <a:lnSpc>
                <a:spcPct val="100000"/>
              </a:lnSpc>
              <a:spcBef>
                <a:spcPts val="0"/>
              </a:spcBef>
              <a:defRPr sz="1800"/>
            </a:lvl3pPr>
            <a:lvl4pPr>
              <a:lnSpc>
                <a:spcPct val="100000"/>
              </a:lnSpc>
              <a:spcBef>
                <a:spcPts val="0"/>
              </a:spcBef>
              <a:defRPr sz="1800"/>
            </a:lvl4pPr>
            <a:lvl5pPr>
              <a:lnSpc>
                <a:spcPct val="100000"/>
              </a:lnSpc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630B498-DEE3-1B79-3F9F-B098B3790E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867" y="901799"/>
            <a:ext cx="11418072" cy="548640"/>
          </a:xfr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pic>
        <p:nvPicPr>
          <p:cNvPr id="5" name="Picture 4" descr="Logo for the NC Department of Health and Human Services">
            <a:extLst>
              <a:ext uri="{FF2B5EF4-FFF2-40B4-BE49-F238E27FC236}">
                <a16:creationId xmlns:a16="http://schemas.microsoft.com/office/drawing/2014/main" id="{C5D61731-78C8-13E4-6738-B64D3140D4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23" y="6168985"/>
            <a:ext cx="1339457" cy="50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21">
            <a:extLst>
              <a:ext uri="{FF2B5EF4-FFF2-40B4-BE49-F238E27FC236}">
                <a16:creationId xmlns:a16="http://schemas.microsoft.com/office/drawing/2014/main" id="{68929273-5E22-6942-22F7-C6A827680BA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74400" y="6334836"/>
            <a:ext cx="752131" cy="284692"/>
          </a:xfrm>
          <a:prstGeom prst="rect">
            <a:avLst/>
          </a:prstGeom>
        </p:spPr>
        <p:txBody>
          <a:bodyPr/>
          <a:lstStyle>
            <a:lvl1pPr algn="r">
              <a:defRPr sz="9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65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B0FC8-303E-2C81-A820-D799EF6229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197365-C8FC-BABC-C9A2-0956502E3F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10A5D-6939-C1E2-2D54-7AE3A8DA1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880AF-AC56-6022-19DD-CCBBE6974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C6A87-14E7-BD98-727B-8BDF04EF2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lide Number Placeholder 21">
            <a:extLst>
              <a:ext uri="{FF2B5EF4-FFF2-40B4-BE49-F238E27FC236}">
                <a16:creationId xmlns:a16="http://schemas.microsoft.com/office/drawing/2014/main" id="{2CC9ED2C-47BC-22E6-06A5-9B7CC54902CD}"/>
              </a:ext>
            </a:extLst>
          </p:cNvPr>
          <p:cNvSpPr txBox="1">
            <a:spLocks/>
          </p:cNvSpPr>
          <p:nvPr userDrawn="1"/>
        </p:nvSpPr>
        <p:spPr>
          <a:xfrm>
            <a:off x="11074400" y="6334836"/>
            <a:ext cx="752131" cy="2846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040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3860"/>
            <a:ext cx="12192000" cy="548640"/>
          </a:xfrm>
          <a:prstGeom prst="rect">
            <a:avLst/>
          </a:prstGeom>
          <a:solidFill>
            <a:srgbClr val="E9F0F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i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07207" y="6243108"/>
            <a:ext cx="11777583" cy="330200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Franklin Gothic Medium Cond" panose="020B0606030402020204" pitchFamily="34" charset="0"/>
                <a:ea typeface="Franklin Gothic Medium Cond" panose="020B06060304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7208" y="10372"/>
            <a:ext cx="11777584" cy="54212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200" b="0" i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Franklin Gothic Demi Cond" panose="020B07060304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max, lower case</a:t>
            </a:r>
          </a:p>
        </p:txBody>
      </p:sp>
    </p:spTree>
    <p:extLst>
      <p:ext uri="{BB962C8B-B14F-4D97-AF65-F5344CB8AC3E}">
        <p14:creationId xmlns:p14="http://schemas.microsoft.com/office/powerpoint/2010/main" val="3898353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Bullets-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3860"/>
            <a:ext cx="12192000" cy="548640"/>
          </a:xfrm>
          <a:prstGeom prst="rect">
            <a:avLst/>
          </a:prstGeom>
          <a:solidFill>
            <a:srgbClr val="E9F0F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i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07207" y="6243108"/>
            <a:ext cx="11777583" cy="330200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Franklin Gothic Medium Cond" panose="020B0606030402020204" pitchFamily="34" charset="0"/>
                <a:ea typeface="Franklin Gothic Medium Cond" panose="020B06060304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B99C3FC-5AF5-4C0E-A082-956E3CCEEE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7207" y="0"/>
            <a:ext cx="11777133" cy="54864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b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en-US"/>
              <a:t>Click to add title; 1 line max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B62FB87-FD5D-4FE2-9A00-F7FD9B079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7434" y="818147"/>
            <a:ext cx="11777133" cy="5420728"/>
          </a:xfrm>
          <a:prstGeom prst="rect">
            <a:avLst/>
          </a:prstGeom>
        </p:spPr>
        <p:txBody>
          <a:bodyPr/>
          <a:lstStyle>
            <a:lvl1pPr marL="288925" indent="-2889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800" b="0">
                <a:latin typeface="Franklin Gothic Medium" panose="020B0603020102020204" pitchFamily="34" charset="0"/>
              </a:defRPr>
            </a:lvl1pPr>
            <a:lvl2pPr marL="854075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2400" b="0">
                <a:latin typeface="Franklin Gothic Medium" panose="020B0603020102020204" pitchFamily="34" charset="0"/>
              </a:defRPr>
            </a:lvl2pPr>
            <a:lvl3pPr marL="1311275" indent="-2762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Franklin Gothic Medium" panose="020B0603020102020204" pitchFamily="34" charset="0"/>
              <a:buChar char="−"/>
              <a:defRPr sz="2000" b="0">
                <a:latin typeface="Franklin Gothic Medium" panose="020B0603020102020204" pitchFamily="34" charset="0"/>
              </a:defRPr>
            </a:lvl3pPr>
          </a:lstStyle>
          <a:p>
            <a:pPr lvl="0"/>
            <a:r>
              <a:rPr lang="en-US"/>
              <a:t>Click to add bullet level 1</a:t>
            </a:r>
          </a:p>
          <a:p>
            <a:pPr lvl="1"/>
            <a:r>
              <a:rPr lang="en-US"/>
              <a:t>Click to add bullet level 2</a:t>
            </a:r>
          </a:p>
          <a:p>
            <a:pPr lvl="2"/>
            <a:r>
              <a:rPr lang="en-US"/>
              <a:t>Click to add bullet level 3</a:t>
            </a:r>
          </a:p>
        </p:txBody>
      </p:sp>
    </p:spTree>
    <p:extLst>
      <p:ext uri="{BB962C8B-B14F-4D97-AF65-F5344CB8AC3E}">
        <p14:creationId xmlns:p14="http://schemas.microsoft.com/office/powerpoint/2010/main" val="1504438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84099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8" r:id="rId2"/>
    <p:sldLayoutId id="2147483763" r:id="rId3"/>
    <p:sldLayoutId id="2147483761" r:id="rId4"/>
    <p:sldLayoutId id="2147483762" r:id="rId5"/>
    <p:sldLayoutId id="2147483770" r:id="rId6"/>
    <p:sldLayoutId id="2147483764" r:id="rId7"/>
    <p:sldLayoutId id="2147483765" r:id="rId8"/>
    <p:sldLayoutId id="2147483766" r:id="rId9"/>
    <p:sldLayoutId id="2147483768" r:id="rId10"/>
    <p:sldLayoutId id="2147483769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7CA3DD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228600" indent="-22860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b="1" i="0" kern="1200">
          <a:solidFill>
            <a:srgbClr val="003B7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576263" indent="-233363" algn="l" defTabSz="685800" rtl="0" eaLnBrk="1" latinLnBrk="0" hangingPunct="1">
        <a:lnSpc>
          <a:spcPct val="90000"/>
        </a:lnSpc>
        <a:spcBef>
          <a:spcPts val="375"/>
        </a:spcBef>
        <a:buFont typeface="Franklin Gothic Medium" panose="020B0603020102020204" pitchFamily="34" charset="0"/>
        <a:buChar char="–"/>
        <a:defRPr sz="2400" b="1" i="0" kern="1200">
          <a:solidFill>
            <a:srgbClr val="003B7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b="1" i="0" kern="1200">
          <a:solidFill>
            <a:srgbClr val="003B7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medicaid.ncdhhs.gov/nemt" TargetMode="Externa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openxmlformats.org/officeDocument/2006/relationships/hyperlink" Target="https://medicaid.ncdhhs.gov/tailored-plans/1915i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ayahealth.com/" TargetMode="External"/><Relationship Id="rId3" Type="http://schemas.microsoft.com/office/2018/10/relationships/comments" Target="../comments/modernComment_7FFFEDC4_182336E4.xml"/><Relationship Id="rId7" Type="http://schemas.openxmlformats.org/officeDocument/2006/relationships/hyperlink" Target="https://www.trilliumhealthresources.org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partnersbhm.org/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s://www.alliancehealthplan.org/" TargetMode="External"/><Relationship Id="rId10" Type="http://schemas.openxmlformats.org/officeDocument/2006/relationships/image" Target="../media/image49.png"/><Relationship Id="rId4" Type="http://schemas.openxmlformats.org/officeDocument/2006/relationships/image" Target="../media/image4.png"/><Relationship Id="rId9" Type="http://schemas.openxmlformats.org/officeDocument/2006/relationships/hyperlink" Target="https://medicaid.ncdhhs.gov/tailored-plan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9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hyperlink" Target="https://medicaid.ncdhhs.gov/tailored-plan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0C53A0-A215-00F9-E23F-77EDEDDE3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759" y="180781"/>
            <a:ext cx="11638026" cy="592562"/>
          </a:xfrm>
        </p:spPr>
        <p:txBody>
          <a:bodyPr>
            <a:noAutofit/>
          </a:bodyPr>
          <a:lstStyle/>
          <a:p>
            <a:r>
              <a:rPr lang="en-US">
                <a:latin typeface="Arial"/>
                <a:cs typeface="Arial"/>
              </a:rPr>
              <a:t>TAILORED PLANS ESSENTIALS PRESENTATION</a:t>
            </a:r>
            <a:endParaRPr lang="en-US">
              <a:latin typeface="Arial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92BFFB-9DC7-7901-5A8F-48DB22985639}"/>
              </a:ext>
            </a:extLst>
          </p:cNvPr>
          <p:cNvSpPr txBox="1"/>
          <p:nvPr/>
        </p:nvSpPr>
        <p:spPr>
          <a:xfrm>
            <a:off x="596814" y="1478384"/>
            <a:ext cx="202925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rgbClr val="003764"/>
                </a:solidFill>
                <a:latin typeface="Arial Black"/>
                <a:cs typeface="Arial"/>
              </a:rPr>
              <a:t>AUDIENCE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C2CF07-59D9-AC3B-BA7B-B66000348317}"/>
              </a:ext>
            </a:extLst>
          </p:cNvPr>
          <p:cNvSpPr txBox="1"/>
          <p:nvPr/>
        </p:nvSpPr>
        <p:spPr>
          <a:xfrm>
            <a:off x="2380593" y="1352249"/>
            <a:ext cx="928692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 dirty="0">
                <a:solidFill>
                  <a:srgbClr val="003764"/>
                </a:solidFill>
                <a:cs typeface="Arial"/>
              </a:rPr>
              <a:t>A</a:t>
            </a:r>
            <a:r>
              <a:rPr lang="en-US" dirty="0">
                <a:solidFill>
                  <a:srgbClr val="003764"/>
                </a:solidFill>
                <a:latin typeface="Arial"/>
                <a:cs typeface="Arial"/>
              </a:rPr>
              <a:t> caregiver or beneficiary looking for greater detail.</a:t>
            </a:r>
            <a:endParaRPr lang="en-US" strike="sngStrike" dirty="0">
              <a:solidFill>
                <a:srgbClr val="FF0000"/>
              </a:solidFill>
              <a:latin typeface="Arial"/>
              <a:cs typeface="Arial"/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003764"/>
                </a:solidFill>
                <a:latin typeface="Arial"/>
                <a:cs typeface="Arial"/>
              </a:rPr>
              <a:t>A stakeholder, advocate, or navigator.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B0C18C-0107-5FEA-0FE9-24F1C811C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247" y="1170101"/>
            <a:ext cx="11182132" cy="1039118"/>
          </a:xfrm>
          <a:prstGeom prst="rect">
            <a:avLst/>
          </a:prstGeom>
          <a:noFill/>
          <a:ln>
            <a:solidFill>
              <a:srgbClr val="0037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1CDF66-1C51-2103-5BDC-3E4A20AFA9B1}"/>
              </a:ext>
            </a:extLst>
          </p:cNvPr>
          <p:cNvSpPr txBox="1"/>
          <p:nvPr/>
        </p:nvSpPr>
        <p:spPr>
          <a:xfrm>
            <a:off x="478118" y="2292595"/>
            <a:ext cx="11235763" cy="2813334"/>
          </a:xfrm>
          <a:prstGeom prst="rect">
            <a:avLst/>
          </a:prstGeom>
          <a:noFill/>
          <a:ln>
            <a:noFill/>
          </a:ln>
        </p:spPr>
        <p:txBody>
          <a:bodyPr wrap="square" lIns="182880" tIns="182880" rIns="182880" bIns="182880" rtlCol="0" anchor="t">
            <a:spAutoFit/>
          </a:bodyPr>
          <a:lstStyle/>
          <a:p>
            <a:pPr>
              <a:lnSpc>
                <a:spcPct val="120101"/>
              </a:lnSpc>
              <a:defRPr/>
            </a:pPr>
            <a:r>
              <a:rPr lang="en-US" b="1" dirty="0">
                <a:solidFill>
                  <a:srgbClr val="212529"/>
                </a:solidFill>
                <a:latin typeface="Arial"/>
                <a:cs typeface="Arial"/>
              </a:rPr>
              <a:t>This presentation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Arial"/>
                <a:cs typeface="Arial"/>
              </a:rPr>
              <a:t>communicates key information</a:t>
            </a:r>
            <a:r>
              <a:rPr lang="en-US" b="1" dirty="0">
                <a:latin typeface="Arial"/>
                <a:cs typeface="Arial"/>
              </a:rPr>
              <a:t> about Tailored Plans.</a:t>
            </a:r>
            <a:r>
              <a:rPr kumimoji="0" lang="en-US" b="1" i="0" u="non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en-US" b="1" dirty="0">
                <a:solidFill>
                  <a:srgbClr val="212529"/>
                </a:solidFill>
                <a:latin typeface="Arial"/>
                <a:cs typeface="Arial"/>
              </a:rPr>
              <a:t>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Arial"/>
                <a:cs typeface="Arial"/>
              </a:rPr>
              <a:t>t is:</a:t>
            </a:r>
            <a:endParaRPr lang="en-US" dirty="0">
              <a:solidFill>
                <a:srgbClr val="000000"/>
              </a:solidFill>
              <a:cs typeface="Arial"/>
            </a:endParaRPr>
          </a:p>
          <a:p>
            <a:pPr marL="285750" indent="-285750">
              <a:lnSpc>
                <a:spcPct val="120101"/>
              </a:lnSpc>
              <a:buFont typeface="Courier New"/>
              <a:buChar char="o"/>
              <a:defRPr/>
            </a:pPr>
            <a:r>
              <a:rPr lang="en-US" dirty="0">
                <a:cs typeface="Arial"/>
              </a:rPr>
              <a:t>Intended for individuals who want to know more about Tailored Plans.</a:t>
            </a:r>
            <a:endParaRPr lang="en-US" strike="sngStrike" dirty="0">
              <a:cs typeface="Arial"/>
            </a:endParaRPr>
          </a:p>
          <a:p>
            <a:pPr marL="285750" indent="-285750">
              <a:lnSpc>
                <a:spcPct val="120101"/>
              </a:lnSpc>
              <a:buFont typeface="Courier New"/>
              <a:buChar char="o"/>
              <a:defRPr/>
            </a:pPr>
            <a:r>
              <a:rPr lang="en-US" dirty="0">
                <a:cs typeface="Arial"/>
              </a:rPr>
              <a:t>Not intended to explain how the system or program works, but rather how it impacts people.</a:t>
            </a:r>
          </a:p>
          <a:p>
            <a:pPr marL="285750" indent="-285750">
              <a:lnSpc>
                <a:spcPct val="120101"/>
              </a:lnSpc>
              <a:buFont typeface="Courier New"/>
              <a:buChar char="o"/>
              <a:defRPr/>
            </a:pPr>
            <a:r>
              <a:rPr lang="en-US" dirty="0">
                <a:cs typeface="Arial"/>
              </a:rPr>
              <a:t>Designed for people who do not know acronyms like PCP or LME.</a:t>
            </a:r>
          </a:p>
          <a:p>
            <a:pPr marL="285750" indent="-285750">
              <a:lnSpc>
                <a:spcPct val="120101"/>
              </a:lnSpc>
              <a:buFont typeface="Courier New"/>
              <a:buChar char="o"/>
              <a:defRPr/>
            </a:pPr>
            <a:r>
              <a:rPr lang="en-US" dirty="0">
                <a:cs typeface="Arial"/>
              </a:rPr>
              <a:t>4</a:t>
            </a:r>
            <a:r>
              <a:rPr lang="en-US" baseline="30000" dirty="0">
                <a:cs typeface="Arial"/>
              </a:rPr>
              <a:t>th </a:t>
            </a:r>
            <a:r>
              <a:rPr lang="en-US" dirty="0">
                <a:cs typeface="Arial"/>
              </a:rPr>
              <a:t>- 6</a:t>
            </a:r>
            <a:r>
              <a:rPr lang="en-US" baseline="30000" dirty="0">
                <a:cs typeface="Arial"/>
              </a:rPr>
              <a:t>th</a:t>
            </a:r>
            <a:r>
              <a:rPr lang="en-US" dirty="0">
                <a:cs typeface="Arial"/>
              </a:rPr>
              <a:t> grade reading level.</a:t>
            </a:r>
          </a:p>
          <a:p>
            <a:pPr>
              <a:lnSpc>
                <a:spcPct val="120100"/>
              </a:lnSpc>
              <a:defRPr/>
            </a:pPr>
            <a:endParaRPr lang="en-US" dirty="0">
              <a:solidFill>
                <a:srgbClr val="000000"/>
              </a:solidFill>
              <a:cs typeface="Arial"/>
            </a:endParaRPr>
          </a:p>
          <a:p>
            <a:pPr marL="285750" indent="-285750">
              <a:lnSpc>
                <a:spcPct val="120100"/>
              </a:lnSpc>
              <a:buFont typeface="Courier New"/>
              <a:buChar char="o"/>
              <a:defRPr/>
            </a:pPr>
            <a:endParaRPr lang="en-US" sz="800">
              <a:cs typeface="Arial"/>
            </a:endParaRPr>
          </a:p>
          <a:p>
            <a:pPr>
              <a:lnSpc>
                <a:spcPct val="120101"/>
              </a:lnSpc>
              <a:defRPr/>
            </a:pPr>
            <a:r>
              <a:rPr lang="en-US" b="1" dirty="0">
                <a:cs typeface="Arial"/>
              </a:rPr>
              <a:t>Presenters should: Use the slides that are most relevant and tailor every presentation.</a:t>
            </a:r>
            <a:endParaRPr lang="en-US" b="1" dirty="0">
              <a:solidFill>
                <a:srgbClr val="FF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7207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-203348"/>
            <a:ext cx="4999829" cy="7061348"/>
            <a:chOff x="0" y="-76200"/>
            <a:chExt cx="2163389" cy="27924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63389" cy="2716232"/>
            </a:xfrm>
            <a:custGeom>
              <a:avLst/>
              <a:gdLst/>
              <a:ahLst/>
              <a:cxnLst/>
              <a:rect l="l" t="t" r="r" b="b"/>
              <a:pathLst>
                <a:path w="2163389" h="2716232">
                  <a:moveTo>
                    <a:pt x="0" y="0"/>
                  </a:moveTo>
                  <a:lnTo>
                    <a:pt x="2163389" y="0"/>
                  </a:lnTo>
                  <a:lnTo>
                    <a:pt x="2163389" y="2716232"/>
                  </a:lnTo>
                  <a:lnTo>
                    <a:pt x="0" y="2716232"/>
                  </a:lnTo>
                  <a:close/>
                </a:path>
              </a:pathLst>
            </a:custGeom>
            <a:solidFill>
              <a:srgbClr val="00376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163389" cy="27924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62824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512666" y="1124047"/>
            <a:ext cx="3801857" cy="521431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0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Services offered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by Tailored </a:t>
            </a:r>
            <a:r>
              <a:rPr lang="en-US" sz="40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Plans</a:t>
            </a:r>
            <a:br>
              <a:rPr lang="en-US" sz="4000">
                <a:latin typeface="+mn-lt"/>
                <a:ea typeface="+mn-ea"/>
                <a:cs typeface="Arial"/>
              </a:rPr>
            </a:br>
            <a:br>
              <a:rPr lang="en-US" sz="4000">
                <a:latin typeface="+mn-lt"/>
                <a:ea typeface="+mn-ea"/>
                <a:cs typeface="+mn-cs"/>
              </a:rPr>
            </a:br>
            <a:r>
              <a:rPr lang="en-US" sz="2800" b="0">
                <a:solidFill>
                  <a:srgbClr val="FFFFFF"/>
                </a:solidFill>
                <a:latin typeface="+mn-lt"/>
                <a:ea typeface="+mn-ea"/>
                <a:cs typeface="Arial"/>
              </a:rPr>
              <a:t>If you opt out of Tailored Plans, these services are not paid for by other NC Medicaid Managed Care health plans.</a:t>
            </a:r>
            <a:endParaRPr lang="en-US">
              <a:ea typeface="+mn-ea"/>
            </a:endParaRPr>
          </a:p>
          <a:p>
            <a:pPr defTabSz="914400">
              <a:lnSpc>
                <a:spcPct val="115419"/>
              </a:lnSpc>
              <a:spcBef>
                <a:spcPts val="0"/>
              </a:spcBef>
              <a:defRPr/>
            </a:pPr>
            <a:endParaRPr lang="en-US" sz="40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+mn-lt"/>
              <a:ea typeface="+mn-ea"/>
              <a:cs typeface="Arial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384685" y="477610"/>
            <a:ext cx="5284588" cy="3941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7251"/>
              </a:lnSpc>
            </a:pPr>
            <a:r>
              <a:rPr lang="en-US" sz="2400" b="1">
                <a:solidFill>
                  <a:srgbClr val="003764"/>
                </a:solidFill>
                <a:ea typeface="+mn-lt"/>
                <a:cs typeface="+mn-lt"/>
              </a:rPr>
              <a:t>Here are some examples:</a:t>
            </a:r>
            <a:endParaRPr lang="en-US" sz="2400"/>
          </a:p>
        </p:txBody>
      </p:sp>
      <p:sp>
        <p:nvSpPr>
          <p:cNvPr id="12" name="TextBox 12"/>
          <p:cNvSpPr txBox="1"/>
          <p:nvPr/>
        </p:nvSpPr>
        <p:spPr>
          <a:xfrm>
            <a:off x="5380876" y="988759"/>
            <a:ext cx="6495205" cy="50213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Wingdings"/>
              <a:buChar char="ü"/>
            </a:pPr>
            <a:r>
              <a:rPr lang="en-US" sz="2000">
                <a:solidFill>
                  <a:srgbClr val="000000"/>
                </a:solidFill>
              </a:rPr>
              <a:t>Child and adolescent day treatment services</a:t>
            </a:r>
            <a:endParaRPr lang="en-US">
              <a:cs typeface="Arial"/>
            </a:endParaRPr>
          </a:p>
          <a:p>
            <a:pPr marL="342900" indent="-342900">
              <a:lnSpc>
                <a:spcPct val="150000"/>
              </a:lnSpc>
              <a:buFont typeface="Wingdings"/>
              <a:buChar char="ü"/>
            </a:pPr>
            <a:r>
              <a:rPr lang="en-US" sz="2000">
                <a:solidFill>
                  <a:srgbClr val="000000"/>
                </a:solidFill>
              </a:rPr>
              <a:t>Intensive in-home services</a:t>
            </a:r>
            <a:endParaRPr lang="en-US" sz="2000">
              <a:solidFill>
                <a:srgbClr val="000000"/>
              </a:solidFill>
              <a:cs typeface="Arial"/>
            </a:endParaRPr>
          </a:p>
          <a:p>
            <a:pPr marL="342900" indent="-342900">
              <a:lnSpc>
                <a:spcPct val="150000"/>
              </a:lnSpc>
              <a:buFont typeface="Wingdings"/>
              <a:buChar char="ü"/>
            </a:pPr>
            <a:r>
              <a:rPr lang="en-US" sz="2000">
                <a:solidFill>
                  <a:srgbClr val="000000"/>
                </a:solidFill>
              </a:rPr>
              <a:t>Multi-systemic therapy services</a:t>
            </a:r>
            <a:endParaRPr lang="en-US" sz="2000">
              <a:solidFill>
                <a:srgbClr val="000000"/>
              </a:solidFill>
              <a:cs typeface="Arial"/>
            </a:endParaRPr>
          </a:p>
          <a:p>
            <a:pPr marL="342900" indent="-342900">
              <a:lnSpc>
                <a:spcPct val="150000"/>
              </a:lnSpc>
              <a:buFont typeface="Wingdings"/>
              <a:buChar char="ü"/>
            </a:pPr>
            <a:r>
              <a:rPr lang="en-US" sz="2000">
                <a:solidFill>
                  <a:srgbClr val="000000"/>
                </a:solidFill>
              </a:rPr>
              <a:t>Psychosocial rehabilitation </a:t>
            </a:r>
            <a:endParaRPr lang="en-US" sz="2000">
              <a:solidFill>
                <a:srgbClr val="000000"/>
              </a:solidFill>
              <a:cs typeface="Arial"/>
            </a:endParaRPr>
          </a:p>
          <a:p>
            <a:pPr marL="342900" indent="-342900">
              <a:lnSpc>
                <a:spcPct val="150000"/>
              </a:lnSpc>
              <a:buFont typeface="Wingdings"/>
              <a:buChar char="ü"/>
            </a:pPr>
            <a:r>
              <a:rPr lang="en-US" sz="2000">
                <a:solidFill>
                  <a:srgbClr val="000000"/>
                </a:solidFill>
              </a:rPr>
              <a:t>Residential treatment facility services </a:t>
            </a:r>
            <a:endParaRPr lang="en-US" sz="2000">
              <a:solidFill>
                <a:srgbClr val="000000"/>
              </a:solidFill>
              <a:cs typeface="Arial"/>
            </a:endParaRPr>
          </a:p>
          <a:p>
            <a:pPr marL="342900" indent="-342900">
              <a:lnSpc>
                <a:spcPct val="150000"/>
              </a:lnSpc>
              <a:buFont typeface="Wingdings"/>
              <a:buChar char="ü"/>
            </a:pPr>
            <a:r>
              <a:rPr lang="en-US" sz="2000">
                <a:solidFill>
                  <a:srgbClr val="000000"/>
                </a:solidFill>
              </a:rPr>
              <a:t>Community living and supports (specific to I/DD &amp; TBI)</a:t>
            </a:r>
            <a:endParaRPr lang="en-US" sz="2000">
              <a:solidFill>
                <a:srgbClr val="000000"/>
              </a:solidFill>
              <a:cs typeface="Arial"/>
            </a:endParaRPr>
          </a:p>
          <a:p>
            <a:pPr marL="342900" indent="-342900">
              <a:lnSpc>
                <a:spcPct val="150000"/>
              </a:lnSpc>
              <a:buFont typeface="Wingdings"/>
              <a:buChar char="ü"/>
            </a:pPr>
            <a:r>
              <a:rPr lang="en-US" sz="2000">
                <a:solidFill>
                  <a:srgbClr val="000000"/>
                </a:solidFill>
              </a:rPr>
              <a:t>Supported employment (available to I/DD, TBI, and behavioral health)</a:t>
            </a:r>
            <a:endParaRPr lang="en-US" sz="2000">
              <a:solidFill>
                <a:srgbClr val="000000"/>
              </a:solidFill>
              <a:cs typeface="Arial"/>
            </a:endParaRPr>
          </a:p>
          <a:p>
            <a:pPr marL="342900" indent="-342900">
              <a:lnSpc>
                <a:spcPct val="150000"/>
              </a:lnSpc>
              <a:buFont typeface="Wingdings"/>
              <a:buChar char="ü"/>
            </a:pPr>
            <a:r>
              <a:rPr lang="en-US" sz="2000">
                <a:solidFill>
                  <a:srgbClr val="000000"/>
                </a:solidFill>
              </a:rPr>
              <a:t>Respite (specific to I/DD, TBI, serious emotional disturbance and severe SUD) </a:t>
            </a:r>
            <a:endParaRPr lang="en-US" sz="2000">
              <a:solidFill>
                <a:srgbClr val="000000"/>
              </a:solidFill>
              <a:cs typeface="Arial"/>
            </a:endParaRPr>
          </a:p>
          <a:p>
            <a:pPr marL="342900" indent="-342900">
              <a:lnSpc>
                <a:spcPct val="150000"/>
              </a:lnSpc>
              <a:buFont typeface="Wingdings"/>
              <a:buChar char="ü"/>
            </a:pPr>
            <a:r>
              <a:rPr lang="en-US" sz="2000">
                <a:solidFill>
                  <a:srgbClr val="000000"/>
                </a:solidFill>
              </a:rPr>
              <a:t>State-funded behavioral health, I/DD, and TBI services</a:t>
            </a:r>
            <a:endParaRPr lang="en-US" sz="2000">
              <a:solidFill>
                <a:srgbClr val="000000"/>
              </a:solidFill>
              <a:cs typeface="Arial"/>
            </a:endParaRPr>
          </a:p>
        </p:txBody>
      </p:sp>
      <p:pic>
        <p:nvPicPr>
          <p:cNvPr id="7" name="Picture 6" descr="Logo for the North Carolina Department of Health and Human Services. ">
            <a:extLst>
              <a:ext uri="{FF2B5EF4-FFF2-40B4-BE49-F238E27FC236}">
                <a16:creationId xmlns:a16="http://schemas.microsoft.com/office/drawing/2014/main" id="{8F9B91C8-923B-E5E7-F99E-795578D28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297339"/>
            <a:ext cx="1159669" cy="40694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816" y="-3854"/>
            <a:ext cx="4558417" cy="6861854"/>
          </a:xfrm>
          <a:prstGeom prst="rect">
            <a:avLst/>
          </a:prstGeom>
          <a:solidFill>
            <a:srgbClr val="003764"/>
          </a:solidFill>
        </p:spPr>
        <p:txBody>
          <a:bodyPr lIns="91440" tIns="45720" rIns="91440" bIns="45720" anchor="t"/>
          <a:lstStyle/>
          <a:p>
            <a:endParaRPr lang="en-US" i="1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47FBB60F-7235-9B0E-3638-90995B0248B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95659" y="3326949"/>
            <a:ext cx="4303568" cy="307776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4000" b="1" i="0" u="none" strike="noStrike" kern="1200" cap="none" spc="-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Arial Bold"/>
              </a:rPr>
              <a:t>Non-Emergency Medical </a:t>
            </a:r>
            <a:br>
              <a:rPr kumimoji="0" lang="en-US" sz="4000" b="1" i="0" u="none" strike="noStrike" kern="1200" cap="none" spc="-85" normalizeH="0" baseline="0" noProof="0">
                <a:ln>
                  <a:noFill/>
                </a:ln>
                <a:solidFill>
                  <a:srgbClr val="7CA3DD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</a:br>
            <a:r>
              <a:rPr kumimoji="0" lang="en-US" sz="4000" b="1" i="0" u="none" strike="noStrike" kern="1200" cap="none" spc="-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Arial Bold"/>
              </a:rPr>
              <a:t>Transportation </a:t>
            </a:r>
            <a:br>
              <a:rPr kumimoji="0" lang="en-US" sz="4000" b="1" i="0" u="none" strike="noStrike" kern="1200" cap="none" spc="-85" normalizeH="0" baseline="0" noProof="0">
                <a:ln>
                  <a:noFill/>
                </a:ln>
                <a:solidFill>
                  <a:srgbClr val="7CA3DD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</a:br>
            <a:r>
              <a:rPr kumimoji="0" lang="en-US" sz="4000" b="0" i="0" u="none" strike="noStrike" kern="1200" cap="none" spc="-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Arial Bold"/>
              </a:rPr>
              <a:t>(NEMT)</a:t>
            </a:r>
            <a:br>
              <a:rPr lang="en-US" sz="4000" b="0" spc="-85">
                <a:solidFill>
                  <a:srgbClr val="FFFFFF"/>
                </a:solidFill>
                <a:latin typeface="Arial Bold"/>
                <a:ea typeface="+mn-ea"/>
                <a:cs typeface="Arial Bold"/>
              </a:rPr>
            </a:b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/>
              <a:ea typeface="+mn-ea"/>
              <a:cs typeface="Arial Bold"/>
            </a:endParaRPr>
          </a:p>
        </p:txBody>
      </p:sp>
      <p:pic>
        <p:nvPicPr>
          <p:cNvPr id="21" name="Picture 20" descr="Person getting a free ride in an accessible vehicle. ">
            <a:extLst>
              <a:ext uri="{FF2B5EF4-FFF2-40B4-BE49-F238E27FC236}">
                <a16:creationId xmlns:a16="http://schemas.microsoft.com/office/drawing/2014/main" id="{F110C6C3-F557-E6FF-9CD5-D0865D3089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8" t="5821" r="-697" b="393"/>
          <a:stretch/>
        </p:blipFill>
        <p:spPr>
          <a:xfrm>
            <a:off x="71112" y="71533"/>
            <a:ext cx="4407236" cy="2780389"/>
          </a:xfrm>
          <a:prstGeom prst="rect">
            <a:avLst/>
          </a:prstGeom>
          <a:ln w="12700">
            <a:solidFill>
              <a:srgbClr val="EDEDEB"/>
            </a:solidFill>
          </a:ln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5ED76ED3-78A1-29ED-3E2F-4345DA8FCCF4}"/>
              </a:ext>
            </a:extLst>
          </p:cNvPr>
          <p:cNvSpPr txBox="1"/>
          <p:nvPr/>
        </p:nvSpPr>
        <p:spPr>
          <a:xfrm>
            <a:off x="4909315" y="483923"/>
            <a:ext cx="5578322" cy="1231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  <a:latin typeface="Arial"/>
                <a:ea typeface="+mn-lt"/>
                <a:cs typeface="Arial Bold"/>
              </a:rPr>
              <a:t>NC Medicaid's Tailored Plans Covers Free Rides to Medical and Mental Health Appointments</a:t>
            </a:r>
            <a:endParaRPr lang="en-US" sz="2600" b="1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5227153E-33D3-13E8-57AD-832B22809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46971" y="1937956"/>
            <a:ext cx="3064811" cy="42321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TextBox 6">
            <a:extLst>
              <a:ext uri="{FF2B5EF4-FFF2-40B4-BE49-F238E27FC236}">
                <a16:creationId xmlns:a16="http://schemas.microsoft.com/office/drawing/2014/main" id="{FB4E49EB-D90A-E3DE-6F26-FE16C06DCAE1}"/>
              </a:ext>
            </a:extLst>
          </p:cNvPr>
          <p:cNvSpPr txBox="1"/>
          <p:nvPr/>
        </p:nvSpPr>
        <p:spPr>
          <a:xfrm>
            <a:off x="4985309" y="2003855"/>
            <a:ext cx="2181288" cy="2811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9871"/>
              </a:lnSpc>
            </a:pPr>
            <a:r>
              <a:rPr lang="en-US" b="1" spc="15">
                <a:solidFill>
                  <a:schemeClr val="bg1"/>
                </a:solidFill>
                <a:ea typeface="+mn-lt"/>
                <a:cs typeface="+mn-lt"/>
              </a:rPr>
              <a:t>WHO IS ELIGIBLE?</a:t>
            </a:r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EC3468A-B69D-F211-3D60-65DFA54EC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529257" y="1939053"/>
            <a:ext cx="593311" cy="418809"/>
            <a:chOff x="9483699" y="3316734"/>
            <a:chExt cx="593311" cy="418809"/>
          </a:xfrm>
        </p:grpSpPr>
        <p:sp>
          <p:nvSpPr>
            <p:cNvPr id="30" name="Arrow: Chevron 29">
              <a:extLst>
                <a:ext uri="{FF2B5EF4-FFF2-40B4-BE49-F238E27FC236}">
                  <a16:creationId xmlns:a16="http://schemas.microsoft.com/office/drawing/2014/main" id="{6AD2B0CA-F103-FA66-9351-B5CB9044CB2A}"/>
                </a:ext>
              </a:extLst>
            </p:cNvPr>
            <p:cNvSpPr/>
            <p:nvPr/>
          </p:nvSpPr>
          <p:spPr>
            <a:xfrm>
              <a:off x="9483699" y="3316735"/>
              <a:ext cx="343190" cy="418808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218A85DB-6A12-F2E9-4616-DB17D9CB5CF8}"/>
                </a:ext>
              </a:extLst>
            </p:cNvPr>
            <p:cNvSpPr/>
            <p:nvPr/>
          </p:nvSpPr>
          <p:spPr>
            <a:xfrm>
              <a:off x="9733820" y="3316734"/>
              <a:ext cx="343190" cy="418808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2D01C29-80F3-2345-2BFB-253089776385}"/>
              </a:ext>
            </a:extLst>
          </p:cNvPr>
          <p:cNvSpPr txBox="1"/>
          <p:nvPr/>
        </p:nvSpPr>
        <p:spPr>
          <a:xfrm>
            <a:off x="4905952" y="2560593"/>
            <a:ext cx="657065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People on NC Medicaid, including Tailored Plans, who need transportation assistance to travel to their medical appointments qualify to receive NEMT services. </a:t>
            </a:r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Accessible rides are available for members with mobility disabilities. </a:t>
            </a:r>
            <a:endParaRPr lang="en-US">
              <a:solidFill>
                <a:srgbClr val="000000"/>
              </a:solidFill>
              <a:cs typeface="Arial"/>
            </a:endParaRP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5227153E-33D3-13E8-57AD-832B22809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46215" y="4094143"/>
            <a:ext cx="5217024" cy="42321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FB4E49EB-D90A-E3DE-6F26-FE16C06DCAE1}"/>
              </a:ext>
            </a:extLst>
          </p:cNvPr>
          <p:cNvSpPr txBox="1"/>
          <p:nvPr/>
        </p:nvSpPr>
        <p:spPr>
          <a:xfrm>
            <a:off x="4984932" y="4166616"/>
            <a:ext cx="4752310" cy="28110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9871"/>
              </a:lnSpc>
            </a:pPr>
            <a:r>
              <a:rPr lang="en-US" b="1" spc="15">
                <a:solidFill>
                  <a:schemeClr val="bg1"/>
                </a:solidFill>
                <a:ea typeface="+mn-lt"/>
                <a:cs typeface="+mn-lt"/>
              </a:rPr>
              <a:t>WHAT TRIPS ARE COVERED?</a:t>
            </a:r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EC3468A-B69D-F211-3D60-65DFA54EC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80714" y="4095240"/>
            <a:ext cx="593311" cy="418809"/>
            <a:chOff x="6662554" y="3293467"/>
            <a:chExt cx="593311" cy="418809"/>
          </a:xfrm>
        </p:grpSpPr>
        <p:sp>
          <p:nvSpPr>
            <p:cNvPr id="15" name="Arrow: Chevron 14">
              <a:extLst>
                <a:ext uri="{FF2B5EF4-FFF2-40B4-BE49-F238E27FC236}">
                  <a16:creationId xmlns:a16="http://schemas.microsoft.com/office/drawing/2014/main" id="{6AD2B0CA-F103-FA66-9351-B5CB9044CB2A}"/>
                </a:ext>
              </a:extLst>
            </p:cNvPr>
            <p:cNvSpPr/>
            <p:nvPr/>
          </p:nvSpPr>
          <p:spPr>
            <a:xfrm>
              <a:off x="6662554" y="3293468"/>
              <a:ext cx="343190" cy="418808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Arrow: Chevron 15">
              <a:extLst>
                <a:ext uri="{FF2B5EF4-FFF2-40B4-BE49-F238E27FC236}">
                  <a16:creationId xmlns:a16="http://schemas.microsoft.com/office/drawing/2014/main" id="{218A85DB-6A12-F2E9-4616-DB17D9CB5CF8}"/>
                </a:ext>
              </a:extLst>
            </p:cNvPr>
            <p:cNvSpPr/>
            <p:nvPr/>
          </p:nvSpPr>
          <p:spPr>
            <a:xfrm>
              <a:off x="6912675" y="3293467"/>
              <a:ext cx="343190" cy="418808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2C78F17-2004-7DD5-C166-CB4E54F280ED}"/>
              </a:ext>
            </a:extLst>
          </p:cNvPr>
          <p:cNvSpPr txBox="1"/>
          <p:nvPr/>
        </p:nvSpPr>
        <p:spPr>
          <a:xfrm>
            <a:off x="4905575" y="4703631"/>
            <a:ext cx="6686986" cy="15081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Wingdings"/>
              <a:buChar char="ü"/>
            </a:pPr>
            <a:r>
              <a:rPr lang="en-US">
                <a:ea typeface="Verdana"/>
                <a:cs typeface="+mn-lt"/>
              </a:rPr>
              <a:t>Visits to your Medicaid doctor</a:t>
            </a:r>
            <a:r>
              <a:rPr lang="en-US">
                <a:latin typeface="Arial"/>
                <a:ea typeface="Verdana"/>
                <a:cs typeface="Arial"/>
              </a:rPr>
              <a:t> or specialist</a:t>
            </a:r>
            <a:endParaRPr lang="en-US">
              <a:cs typeface="Arial"/>
            </a:endParaRP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Wingdings"/>
              <a:buChar char="ü"/>
            </a:pPr>
            <a:r>
              <a:rPr lang="en-US">
                <a:solidFill>
                  <a:srgbClr val="000000"/>
                </a:solidFill>
                <a:ea typeface="Verdana"/>
                <a:cs typeface="+mn-lt"/>
              </a:rPr>
              <a:t>Trips to the pharmacy or for prescription pick-up </a:t>
            </a:r>
            <a:endParaRPr lang="en-US">
              <a:cs typeface="Arial"/>
            </a:endParaRP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Wingdings"/>
              <a:buChar char="ü"/>
            </a:pPr>
            <a:r>
              <a:rPr lang="en-US">
                <a:latin typeface="Arial"/>
                <a:ea typeface="Verdana"/>
                <a:cs typeface="Arial"/>
              </a:rPr>
              <a:t>Mental health appointments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Wingdings"/>
              <a:buChar char="ü"/>
            </a:pPr>
            <a:r>
              <a:rPr lang="en-US">
                <a:latin typeface="Arial"/>
                <a:ea typeface="Verdana"/>
                <a:cs typeface="Arial"/>
              </a:rPr>
              <a:t>Substance abuse treatment</a:t>
            </a:r>
          </a:p>
        </p:txBody>
      </p:sp>
      <p:pic>
        <p:nvPicPr>
          <p:cNvPr id="9" name="Picture 8" descr="Logo for the North Carolina Department of Health and Human Services. ">
            <a:extLst>
              <a:ext uri="{FF2B5EF4-FFF2-40B4-BE49-F238E27FC236}">
                <a16:creationId xmlns:a16="http://schemas.microsoft.com/office/drawing/2014/main" id="{F10E9E17-5D88-E5DF-A5B8-158687DAB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6297339"/>
            <a:ext cx="1159669" cy="40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85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816" y="-3854"/>
            <a:ext cx="4558417" cy="6861854"/>
          </a:xfrm>
          <a:prstGeom prst="rect">
            <a:avLst/>
          </a:prstGeom>
          <a:solidFill>
            <a:srgbClr val="003764"/>
          </a:solidFill>
        </p:spPr>
        <p:txBody>
          <a:bodyPr lIns="91440" tIns="45720" rIns="91440" bIns="45720" anchor="t"/>
          <a:lstStyle/>
          <a:p>
            <a:endParaRPr lang="en-US" i="1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47FBB60F-7235-9B0E-3638-90995B0248B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95659" y="3131412"/>
            <a:ext cx="4303568" cy="344709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600" b="1" i="1">
                <a:solidFill>
                  <a:schemeClr val="tx2">
                    <a:lumMod val="20000"/>
                    <a:lumOff val="80000"/>
                  </a:schemeClr>
                </a:solidFill>
                <a:cs typeface="Arial Bold"/>
              </a:rPr>
              <a:t>Continued...</a:t>
            </a:r>
            <a:br>
              <a:rPr lang="en-US" sz="2600" i="1">
                <a:solidFill>
                  <a:schemeClr val="tx2">
                    <a:lumMod val="20000"/>
                    <a:lumOff val="80000"/>
                  </a:schemeClr>
                </a:solidFill>
                <a:cs typeface="Arial"/>
              </a:rPr>
            </a:br>
            <a:r>
              <a:rPr kumimoji="0" lang="en-US" sz="4000" b="1" i="0" u="none" strike="noStrike" kern="1200" cap="none" spc="-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Arial Bold"/>
              </a:rPr>
              <a:t>Non-Emergency Medical </a:t>
            </a:r>
            <a:br>
              <a:rPr kumimoji="0" lang="en-US" sz="4000" b="1" i="0" u="none" strike="noStrike" kern="1200" cap="none" spc="-85" normalizeH="0" baseline="0" noProof="0">
                <a:ln>
                  <a:noFill/>
                </a:ln>
                <a:solidFill>
                  <a:srgbClr val="7CA3DD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</a:br>
            <a:r>
              <a:rPr kumimoji="0" lang="en-US" sz="4000" b="1" i="0" u="none" strike="noStrike" kern="1200" cap="none" spc="-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Arial Bold"/>
              </a:rPr>
              <a:t>Transportation </a:t>
            </a:r>
            <a:br>
              <a:rPr kumimoji="0" lang="en-US" sz="4000" b="1" i="0" u="none" strike="noStrike" kern="1200" cap="none" spc="-85" normalizeH="0" baseline="0" noProof="0">
                <a:ln>
                  <a:noFill/>
                </a:ln>
                <a:solidFill>
                  <a:srgbClr val="7CA3DD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</a:br>
            <a:r>
              <a:rPr kumimoji="0" lang="en-US" sz="4000" b="0" i="0" u="none" strike="noStrike" kern="1200" cap="none" spc="-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Arial Bold"/>
              </a:rPr>
              <a:t>(NEMT)</a:t>
            </a:r>
            <a:br>
              <a:rPr lang="en-US" sz="4000" b="0" spc="-85">
                <a:solidFill>
                  <a:srgbClr val="FFFFFF"/>
                </a:solidFill>
                <a:latin typeface="Arial Bold"/>
                <a:ea typeface="+mn-ea"/>
                <a:cs typeface="Arial Bold"/>
              </a:rPr>
            </a:b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/>
              <a:ea typeface="+mn-ea"/>
              <a:cs typeface="Arial Bold"/>
            </a:endParaRPr>
          </a:p>
        </p:txBody>
      </p:sp>
      <p:pic>
        <p:nvPicPr>
          <p:cNvPr id="21" name="Picture 20" descr="Person getting a free ride in an accessible vehicle. ">
            <a:extLst>
              <a:ext uri="{FF2B5EF4-FFF2-40B4-BE49-F238E27FC236}">
                <a16:creationId xmlns:a16="http://schemas.microsoft.com/office/drawing/2014/main" id="{F110C6C3-F557-E6FF-9CD5-D0865D3089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8" t="5821" r="-697" b="393"/>
          <a:stretch/>
        </p:blipFill>
        <p:spPr>
          <a:xfrm>
            <a:off x="71112" y="71533"/>
            <a:ext cx="4407236" cy="2780389"/>
          </a:xfrm>
          <a:prstGeom prst="rect">
            <a:avLst/>
          </a:prstGeom>
          <a:ln w="12700">
            <a:solidFill>
              <a:srgbClr val="EDEDEB"/>
            </a:solidFill>
          </a:ln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5ED76ED3-78A1-29ED-3E2F-4345DA8FCCF4}"/>
              </a:ext>
            </a:extLst>
          </p:cNvPr>
          <p:cNvSpPr txBox="1"/>
          <p:nvPr/>
        </p:nvSpPr>
        <p:spPr>
          <a:xfrm>
            <a:off x="4909315" y="966523"/>
            <a:ext cx="5578322" cy="1231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lt"/>
                <a:cs typeface="Arial Bold"/>
              </a:rPr>
              <a:t>NC Medicaid's Tailored Plans Covers Free Rides to Medical and Mental Health Appointments</a:t>
            </a:r>
            <a:endParaRPr lang="en-US" sz="2600" b="1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5227153E-33D3-13E8-57AD-832B22809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51065" y="2420556"/>
            <a:ext cx="5129648" cy="42321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TextBox 6">
            <a:extLst>
              <a:ext uri="{FF2B5EF4-FFF2-40B4-BE49-F238E27FC236}">
                <a16:creationId xmlns:a16="http://schemas.microsoft.com/office/drawing/2014/main" id="{FB4E49EB-D90A-E3DE-6F26-FE16C06DCAE1}"/>
              </a:ext>
            </a:extLst>
          </p:cNvPr>
          <p:cNvSpPr txBox="1"/>
          <p:nvPr/>
        </p:nvSpPr>
        <p:spPr>
          <a:xfrm>
            <a:off x="4985308" y="2486455"/>
            <a:ext cx="4695405" cy="28103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9871"/>
              </a:lnSpc>
            </a:pPr>
            <a:r>
              <a:rPr lang="en-US" b="1" spc="15">
                <a:solidFill>
                  <a:schemeClr val="bg1"/>
                </a:solidFill>
                <a:cs typeface="Arial"/>
              </a:rPr>
              <a:t>HOW TO SCHEDULE NEMT RIDES?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EC3468A-B69D-F211-3D60-65DFA54EC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598187" y="2421653"/>
            <a:ext cx="593311" cy="418809"/>
            <a:chOff x="9483699" y="3316734"/>
            <a:chExt cx="593311" cy="418809"/>
          </a:xfrm>
        </p:grpSpPr>
        <p:sp>
          <p:nvSpPr>
            <p:cNvPr id="30" name="Arrow: Chevron 29">
              <a:extLst>
                <a:ext uri="{FF2B5EF4-FFF2-40B4-BE49-F238E27FC236}">
                  <a16:creationId xmlns:a16="http://schemas.microsoft.com/office/drawing/2014/main" id="{6AD2B0CA-F103-FA66-9351-B5CB9044CB2A}"/>
                </a:ext>
              </a:extLst>
            </p:cNvPr>
            <p:cNvSpPr/>
            <p:nvPr/>
          </p:nvSpPr>
          <p:spPr>
            <a:xfrm>
              <a:off x="9483699" y="3316735"/>
              <a:ext cx="343190" cy="418808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218A85DB-6A12-F2E9-4616-DB17D9CB5CF8}"/>
                </a:ext>
              </a:extLst>
            </p:cNvPr>
            <p:cNvSpPr/>
            <p:nvPr/>
          </p:nvSpPr>
          <p:spPr>
            <a:xfrm>
              <a:off x="9733820" y="3316734"/>
              <a:ext cx="343190" cy="418808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2D01C29-80F3-2345-2BFB-253089776385}"/>
              </a:ext>
            </a:extLst>
          </p:cNvPr>
          <p:cNvSpPr txBox="1"/>
          <p:nvPr/>
        </p:nvSpPr>
        <p:spPr>
          <a:xfrm>
            <a:off x="4905952" y="3043193"/>
            <a:ext cx="6890389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b="1">
                <a:solidFill>
                  <a:srgbClr val="000000"/>
                </a:solidFill>
                <a:ea typeface="Verdana"/>
                <a:cs typeface="+mn-lt"/>
              </a:rPr>
              <a:t>Call your Tailored Plan</a:t>
            </a:r>
            <a:r>
              <a:rPr lang="en-US">
                <a:solidFill>
                  <a:srgbClr val="000000"/>
                </a:solidFill>
                <a:ea typeface="Verdana"/>
                <a:cs typeface="+mn-lt"/>
              </a:rPr>
              <a:t> to schedule NEMT rides.</a:t>
            </a:r>
            <a:endParaRPr lang="en-US"/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ea typeface="Verdana"/>
                <a:cs typeface="+mn-lt"/>
              </a:rPr>
              <a:t>Alliance Health 1-855-759-9600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ea typeface="Verdana"/>
                <a:cs typeface="+mn-lt"/>
              </a:rPr>
              <a:t>Partners</a:t>
            </a:r>
            <a:r>
              <a:rPr lang="en-US">
                <a:solidFill>
                  <a:srgbClr val="262626"/>
                </a:solidFill>
                <a:ea typeface="Verdana"/>
                <a:cs typeface="+mn-lt"/>
              </a:rPr>
              <a:t> Health 1-833-577-2309</a:t>
            </a:r>
            <a:endParaRPr lang="en-US">
              <a:solidFill>
                <a:srgbClr val="000000"/>
              </a:solidFill>
              <a:ea typeface="Verdana"/>
              <a:cs typeface="+mn-lt"/>
            </a:endParaRP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>
                <a:solidFill>
                  <a:srgbClr val="262626"/>
                </a:solidFill>
                <a:ea typeface="Verdana"/>
                <a:cs typeface="+mn-lt"/>
              </a:rPr>
              <a:t>Trillium Health 1-877-685-2415</a:t>
            </a:r>
            <a:endParaRPr lang="en-US">
              <a:solidFill>
                <a:srgbClr val="000000"/>
              </a:solidFill>
              <a:ea typeface="Verdana"/>
              <a:cs typeface="+mn-lt"/>
            </a:endParaRP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>
                <a:solidFill>
                  <a:srgbClr val="262626"/>
                </a:solidFill>
                <a:ea typeface="Verdana"/>
                <a:cs typeface="+mn-lt"/>
              </a:rPr>
              <a:t>Vaya Total Care 1-888-621-2084</a:t>
            </a:r>
            <a:endParaRPr lang="en-US">
              <a:solidFill>
                <a:srgbClr val="000000"/>
              </a:solidFill>
              <a:ea typeface="Verdana"/>
              <a:cs typeface="+mn-lt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US" b="1">
              <a:solidFill>
                <a:srgbClr val="000000"/>
              </a:solidFill>
              <a:ea typeface="Verdana"/>
              <a:cs typeface="+mn-lt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b="1">
                <a:solidFill>
                  <a:srgbClr val="000000"/>
                </a:solidFill>
                <a:ea typeface="Verdana"/>
                <a:cs typeface="+mn-lt"/>
              </a:rPr>
              <a:t>Request your ride at least 2 days before</a:t>
            </a:r>
            <a:r>
              <a:rPr lang="en-US">
                <a:solidFill>
                  <a:srgbClr val="000000"/>
                </a:solidFill>
                <a:ea typeface="Verdana"/>
                <a:cs typeface="+mn-lt"/>
              </a:rPr>
              <a:t> your appointment for best availability. This 2-day requirement does not apply in urgent pickups, like hospital discharges.</a:t>
            </a:r>
            <a:endParaRPr lang="en-US">
              <a:ea typeface="Verdana"/>
              <a:cs typeface="+mn-lt"/>
            </a:endParaRPr>
          </a:p>
        </p:txBody>
      </p:sp>
      <p:pic>
        <p:nvPicPr>
          <p:cNvPr id="9" name="Picture 8" descr="Logo for the North Carolina Department of Health and Human Services. ">
            <a:extLst>
              <a:ext uri="{FF2B5EF4-FFF2-40B4-BE49-F238E27FC236}">
                <a16:creationId xmlns:a16="http://schemas.microsoft.com/office/drawing/2014/main" id="{F10E9E17-5D88-E5DF-A5B8-158687DAB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6297339"/>
            <a:ext cx="1159669" cy="40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02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816" y="-3854"/>
            <a:ext cx="4558417" cy="6861854"/>
          </a:xfrm>
          <a:prstGeom prst="rect">
            <a:avLst/>
          </a:prstGeom>
          <a:solidFill>
            <a:srgbClr val="003764"/>
          </a:solidFill>
        </p:spPr>
        <p:txBody>
          <a:bodyPr lIns="91440" tIns="45720" rIns="91440" bIns="45720" anchor="t"/>
          <a:lstStyle/>
          <a:p>
            <a:endParaRPr lang="en-US" i="1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47FBB60F-7235-9B0E-3638-90995B0248B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95659" y="3131412"/>
            <a:ext cx="4303568" cy="344709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600" b="1" i="1">
                <a:solidFill>
                  <a:schemeClr val="tx2">
                    <a:lumMod val="20000"/>
                    <a:lumOff val="80000"/>
                  </a:schemeClr>
                </a:solidFill>
                <a:cs typeface="Arial Bold"/>
              </a:rPr>
              <a:t>Continued...</a:t>
            </a:r>
            <a:br>
              <a:rPr lang="en-US" sz="2600" i="1">
                <a:solidFill>
                  <a:schemeClr val="tx2">
                    <a:lumMod val="20000"/>
                    <a:lumOff val="80000"/>
                  </a:schemeClr>
                </a:solidFill>
                <a:cs typeface="Arial"/>
              </a:rPr>
            </a:br>
            <a:r>
              <a:rPr kumimoji="0" lang="en-US" sz="4000" b="1" i="0" u="none" strike="noStrike" kern="1200" cap="none" spc="-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Arial Bold"/>
              </a:rPr>
              <a:t>Non-Emergency Medical </a:t>
            </a:r>
            <a:br>
              <a:rPr kumimoji="0" lang="en-US" sz="4000" b="1" i="0" u="none" strike="noStrike" kern="1200" cap="none" spc="-85" normalizeH="0" baseline="0" noProof="0">
                <a:ln>
                  <a:noFill/>
                </a:ln>
                <a:solidFill>
                  <a:srgbClr val="7CA3DD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</a:br>
            <a:r>
              <a:rPr kumimoji="0" lang="en-US" sz="4000" b="1" i="0" u="none" strike="noStrike" kern="1200" cap="none" spc="-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Arial Bold"/>
              </a:rPr>
              <a:t>Transportation </a:t>
            </a:r>
            <a:br>
              <a:rPr kumimoji="0" lang="en-US" sz="4000" b="1" i="0" u="none" strike="noStrike" kern="1200" cap="none" spc="-85" normalizeH="0" baseline="0" noProof="0">
                <a:ln>
                  <a:noFill/>
                </a:ln>
                <a:solidFill>
                  <a:srgbClr val="7CA3DD"/>
                </a:solidFill>
                <a:effectLst/>
                <a:uLnTx/>
                <a:uFillTx/>
                <a:latin typeface="Arial Bold"/>
                <a:ea typeface="+mn-ea"/>
                <a:cs typeface="+mn-cs"/>
              </a:rPr>
            </a:br>
            <a:r>
              <a:rPr kumimoji="0" lang="en-US" sz="4000" b="0" i="0" u="none" strike="noStrike" kern="1200" cap="none" spc="-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/>
                <a:ea typeface="+mn-ea"/>
                <a:cs typeface="Arial Bold"/>
              </a:rPr>
              <a:t>(NEMT)</a:t>
            </a:r>
            <a:br>
              <a:rPr lang="en-US" sz="4000" b="0" spc="-85">
                <a:solidFill>
                  <a:srgbClr val="FFFFFF"/>
                </a:solidFill>
                <a:latin typeface="Arial Bold"/>
                <a:ea typeface="+mn-ea"/>
                <a:cs typeface="Arial Bold"/>
              </a:rPr>
            </a:b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/>
              <a:ea typeface="+mn-ea"/>
              <a:cs typeface="Arial Bold"/>
            </a:endParaRPr>
          </a:p>
        </p:txBody>
      </p:sp>
      <p:pic>
        <p:nvPicPr>
          <p:cNvPr id="21" name="Picture 20" descr="Person getting a free ride in an accessible vehicle. ">
            <a:extLst>
              <a:ext uri="{FF2B5EF4-FFF2-40B4-BE49-F238E27FC236}">
                <a16:creationId xmlns:a16="http://schemas.microsoft.com/office/drawing/2014/main" id="{F110C6C3-F557-E6FF-9CD5-D0865D3089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8" t="5821" r="-697" b="393"/>
          <a:stretch/>
        </p:blipFill>
        <p:spPr>
          <a:xfrm>
            <a:off x="71112" y="71533"/>
            <a:ext cx="4407236" cy="2780389"/>
          </a:xfrm>
          <a:prstGeom prst="rect">
            <a:avLst/>
          </a:prstGeom>
          <a:ln w="12700">
            <a:solidFill>
              <a:srgbClr val="EDEDEB"/>
            </a:solidFill>
          </a:ln>
        </p:spPr>
      </p:pic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5227153E-33D3-13E8-57AD-832B22809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51065" y="369167"/>
            <a:ext cx="5129648" cy="42321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TextBox 6">
            <a:extLst>
              <a:ext uri="{FF2B5EF4-FFF2-40B4-BE49-F238E27FC236}">
                <a16:creationId xmlns:a16="http://schemas.microsoft.com/office/drawing/2014/main" id="{FB4E49EB-D90A-E3DE-6F26-FE16C06DCAE1}"/>
              </a:ext>
            </a:extLst>
          </p:cNvPr>
          <p:cNvSpPr txBox="1"/>
          <p:nvPr/>
        </p:nvSpPr>
        <p:spPr>
          <a:xfrm>
            <a:off x="4985308" y="435066"/>
            <a:ext cx="4695405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chemeClr val="bg1"/>
                </a:solidFill>
                <a:cs typeface="Arial Bold"/>
              </a:rPr>
              <a:t>TRAVEL-RELATED REIMBURSEMENTS 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EC3468A-B69D-F211-3D60-65DFA54EC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598187" y="370264"/>
            <a:ext cx="593311" cy="418809"/>
            <a:chOff x="9483699" y="3316734"/>
            <a:chExt cx="593311" cy="418809"/>
          </a:xfrm>
        </p:grpSpPr>
        <p:sp>
          <p:nvSpPr>
            <p:cNvPr id="30" name="Arrow: Chevron 29">
              <a:extLst>
                <a:ext uri="{FF2B5EF4-FFF2-40B4-BE49-F238E27FC236}">
                  <a16:creationId xmlns:a16="http://schemas.microsoft.com/office/drawing/2014/main" id="{6AD2B0CA-F103-FA66-9351-B5CB9044CB2A}"/>
                </a:ext>
              </a:extLst>
            </p:cNvPr>
            <p:cNvSpPr/>
            <p:nvPr/>
          </p:nvSpPr>
          <p:spPr>
            <a:xfrm>
              <a:off x="9483699" y="3316735"/>
              <a:ext cx="343190" cy="418808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218A85DB-6A12-F2E9-4616-DB17D9CB5CF8}"/>
                </a:ext>
              </a:extLst>
            </p:cNvPr>
            <p:cNvSpPr/>
            <p:nvPr/>
          </p:nvSpPr>
          <p:spPr>
            <a:xfrm>
              <a:off x="9733820" y="3316734"/>
              <a:ext cx="343190" cy="418808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2D01C29-80F3-2345-2BFB-253089776385}"/>
              </a:ext>
            </a:extLst>
          </p:cNvPr>
          <p:cNvSpPr txBox="1"/>
          <p:nvPr/>
        </p:nvSpPr>
        <p:spPr>
          <a:xfrm>
            <a:off x="4905952" y="991804"/>
            <a:ext cx="6890389" cy="48474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>
                <a:ea typeface="+mn-lt"/>
                <a:cs typeface="+mn-lt"/>
              </a:rPr>
              <a:t>If you drive yourself to an appointment, or if a family member or friend gives you a ride, you might get money back for travel costs such as:</a:t>
            </a:r>
            <a:endParaRPr lang="en-US">
              <a:cs typeface="Arial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US" sz="600">
              <a:solidFill>
                <a:srgbClr val="000000"/>
              </a:solidFill>
              <a:ea typeface="+mn-lt"/>
              <a:cs typeface="+mn-lt"/>
            </a:endParaRP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Wingdings"/>
              <a:buChar char="ü"/>
            </a:pPr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Gas vouchers 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Wingdings"/>
              <a:buChar char="ü"/>
            </a:pPr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Food 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Wingdings"/>
              <a:buChar char="ü"/>
            </a:pPr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Overnight or long-term lodging 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Wingdings"/>
              <a:buChar char="ü"/>
            </a:pPr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Parking fees and tolls during transportation to health appointments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Wingdings"/>
              <a:buChar char="ü"/>
            </a:pPr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Transportation vouchers for taxi payments, ride-sharing services, or public transportation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Font typeface="Wingdings"/>
              <a:buChar char="ü"/>
            </a:pPr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Mileage reimbursements</a:t>
            </a:r>
            <a:endParaRPr lang="en-US">
              <a:cs typeface="Arial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US" sz="600">
              <a:cs typeface="Arial"/>
            </a:endParaRPr>
          </a:p>
          <a:p>
            <a:pPr>
              <a:spcBef>
                <a:spcPts val="300"/>
              </a:spcBef>
              <a:spcAft>
                <a:spcPts val="300"/>
              </a:spcAft>
              <a:buFont typeface="Courier New"/>
            </a:pPr>
            <a:r>
              <a:rPr lang="en-US"/>
              <a:t>Contact your Tailored Plan (Alliance, Trillium, Vaya Total Care, or Partners Health Management) to </a:t>
            </a:r>
            <a:r>
              <a:rPr lang="en-US">
                <a:solidFill>
                  <a:srgbClr val="000000"/>
                </a:solidFill>
                <a:ea typeface="+mn-lt"/>
                <a:cs typeface="+mn-lt"/>
              </a:rPr>
              <a:t>ensure your trip is covered and get more details.</a:t>
            </a:r>
            <a:endParaRPr lang="en-US">
              <a:solidFill>
                <a:srgbClr val="000000"/>
              </a:solidFill>
              <a:cs typeface="Arial"/>
            </a:endParaRPr>
          </a:p>
        </p:txBody>
      </p:sp>
      <p:pic>
        <p:nvPicPr>
          <p:cNvPr id="9" name="Picture 8" descr="Logo for the North Carolina Department of Health and Human Services. ">
            <a:extLst>
              <a:ext uri="{FF2B5EF4-FFF2-40B4-BE49-F238E27FC236}">
                <a16:creationId xmlns:a16="http://schemas.microsoft.com/office/drawing/2014/main" id="{F10E9E17-5D88-E5DF-A5B8-158687DAB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6297339"/>
            <a:ext cx="1159669" cy="40694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A853641-7863-F066-64FC-23BC49C54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64497" y="5846126"/>
            <a:ext cx="7629686" cy="6722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1463040" bIns="91440" rtlCol="0" anchor="ctr"/>
          <a:lstStyle/>
          <a:p>
            <a:endParaRPr lang="en-US" sz="2200" b="1"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B6E811-FAA2-78CF-11DC-D8733BDACC99}"/>
              </a:ext>
            </a:extLst>
          </p:cNvPr>
          <p:cNvSpPr txBox="1"/>
          <p:nvPr/>
        </p:nvSpPr>
        <p:spPr>
          <a:xfrm>
            <a:off x="4779217" y="5977692"/>
            <a:ext cx="7206879" cy="4063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/>
              <a:t>Learn more at: </a:t>
            </a:r>
            <a:r>
              <a:rPr lang="en-US" sz="2000" b="1">
                <a:hlinkClick r:id="rId5"/>
              </a:rPr>
              <a:t>Medicaid.NC.gov/NEMT</a:t>
            </a:r>
            <a:endParaRPr lang="en-US" sz="2000" b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0978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816" y="-3854"/>
            <a:ext cx="4558417" cy="6861854"/>
          </a:xfrm>
          <a:prstGeom prst="rect">
            <a:avLst/>
          </a:prstGeom>
          <a:solidFill>
            <a:srgbClr val="003764"/>
          </a:solidFill>
        </p:spPr>
        <p:txBody>
          <a:bodyPr lIns="91440" tIns="45720" rIns="91440" bIns="45720" anchor="t"/>
          <a:lstStyle/>
          <a:p>
            <a:endParaRPr lang="en-US" i="1">
              <a:solidFill>
                <a:srgbClr val="FFFFFF"/>
              </a:solidFill>
              <a:cs typeface="Arial"/>
            </a:endParaRPr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395659" y="3431651"/>
            <a:ext cx="4303568" cy="246221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000" b="0" spc="-85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1915(</a:t>
            </a:r>
            <a:r>
              <a:rPr lang="en-US" sz="4000" b="0" spc="-85" err="1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i</a:t>
            </a:r>
            <a:r>
              <a:rPr lang="en-US" sz="4000" b="0" spc="-85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) </a:t>
            </a:r>
            <a:br>
              <a:rPr lang="en-US" sz="4000" b="0" spc="-85">
                <a:solidFill>
                  <a:schemeClr val="bg1"/>
                </a:solidFill>
                <a:latin typeface="Arial Bold"/>
                <a:ea typeface="+mn-ea"/>
                <a:cs typeface="Arial Bold"/>
              </a:rPr>
            </a:br>
            <a:r>
              <a:rPr lang="en-US" sz="4000" spc="-85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Medicaid Home and Community-Based Services</a:t>
            </a:r>
          </a:p>
        </p:txBody>
      </p:sp>
      <p:pic>
        <p:nvPicPr>
          <p:cNvPr id="3" name="Picture 2" descr="IDD kid getting 1915(i) services at home. ">
            <a:extLst>
              <a:ext uri="{FF2B5EF4-FFF2-40B4-BE49-F238E27FC236}">
                <a16:creationId xmlns:a16="http://schemas.microsoft.com/office/drawing/2014/main" id="{C77B053A-0FCA-32F8-EAE2-84CACB69F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3" y="68943"/>
            <a:ext cx="4434115" cy="304799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935371" y="789804"/>
            <a:ext cx="6898875" cy="800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  <a:latin typeface="Arial"/>
                <a:ea typeface="+mn-lt"/>
                <a:cs typeface="Arial"/>
              </a:rPr>
              <a:t>NC Medicaid’s New 1915(i) Free Services Help You Live More Independently At Home</a:t>
            </a:r>
            <a:endParaRPr lang="en-US" sz="2600" b="1">
              <a:solidFill>
                <a:srgbClr val="0070C0"/>
              </a:solidFill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D01C29-80F3-2345-2BFB-253089776385}"/>
              </a:ext>
            </a:extLst>
          </p:cNvPr>
          <p:cNvSpPr txBox="1"/>
          <p:nvPr/>
        </p:nvSpPr>
        <p:spPr>
          <a:xfrm>
            <a:off x="4924158" y="1715977"/>
            <a:ext cx="676464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700"/>
              </a:spcBef>
              <a:spcAft>
                <a:spcPts val="1200"/>
              </a:spcAft>
            </a:pPr>
            <a:r>
              <a:rPr lang="en-US" sz="2000">
                <a:cs typeface="Arial"/>
              </a:rPr>
              <a:t>Tailored Plans include 1915(</a:t>
            </a:r>
            <a:r>
              <a:rPr lang="en-US" sz="2000" err="1">
                <a:cs typeface="Arial"/>
              </a:rPr>
              <a:t>i</a:t>
            </a:r>
            <a:r>
              <a:rPr lang="en-US" sz="2000">
                <a:cs typeface="Arial"/>
              </a:rPr>
              <a:t>) home and community-based services to help members and caregivers get the support they need. </a:t>
            </a:r>
            <a:endParaRPr lang="en-US" sz="2000">
              <a:solidFill>
                <a:srgbClr val="000000"/>
              </a:solidFill>
              <a:cs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528C56E-49E6-E0F4-9D31-E4CB2B69C6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46971" y="3238932"/>
            <a:ext cx="3575597" cy="423211"/>
            <a:chOff x="4546971" y="3338054"/>
            <a:chExt cx="3575597" cy="423211"/>
          </a:xfrm>
        </p:grpSpPr>
        <p:sp>
          <p:nvSpPr>
            <p:cNvPr id="12" name="Arrow: Pentagon 11">
              <a:extLst>
                <a:ext uri="{FF2B5EF4-FFF2-40B4-BE49-F238E27FC236}">
                  <a16:creationId xmlns:a16="http://schemas.microsoft.com/office/drawing/2014/main" id="{D792BC86-1CB5-147C-E9B8-750435C1AE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546971" y="3338054"/>
              <a:ext cx="3064811" cy="423211"/>
            </a:xfrm>
            <a:prstGeom prst="homePlat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1C75CA9-423E-F4BB-3A31-CDD89CB22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7529257" y="3339151"/>
              <a:ext cx="593311" cy="418809"/>
              <a:chOff x="9483699" y="3316734"/>
              <a:chExt cx="593311" cy="418809"/>
            </a:xfrm>
          </p:grpSpPr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C39B2ADE-6B7F-6789-C6A7-52F4F795D9FD}"/>
                  </a:ext>
                </a:extLst>
              </p:cNvPr>
              <p:cNvSpPr/>
              <p:nvPr/>
            </p:nvSpPr>
            <p:spPr>
              <a:xfrm>
                <a:off x="9483699" y="3316735"/>
                <a:ext cx="343190" cy="418808"/>
              </a:xfrm>
              <a:prstGeom prst="chevr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Arrow: Chevron 14">
                <a:extLst>
                  <a:ext uri="{FF2B5EF4-FFF2-40B4-BE49-F238E27FC236}">
                    <a16:creationId xmlns:a16="http://schemas.microsoft.com/office/drawing/2014/main" id="{7AE061BA-2E6A-F1AF-ECC6-DC2D94AC89CE}"/>
                  </a:ext>
                </a:extLst>
              </p:cNvPr>
              <p:cNvSpPr/>
              <p:nvPr/>
            </p:nvSpPr>
            <p:spPr>
              <a:xfrm>
                <a:off x="9733820" y="3316734"/>
                <a:ext cx="343190" cy="418808"/>
              </a:xfrm>
              <a:prstGeom prst="chevr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1" name="TextBox 6">
            <a:extLst>
              <a:ext uri="{FF2B5EF4-FFF2-40B4-BE49-F238E27FC236}">
                <a16:creationId xmlns:a16="http://schemas.microsoft.com/office/drawing/2014/main" id="{0D848FC8-26B6-CE86-0C4C-53EF621BBC12}"/>
              </a:ext>
            </a:extLst>
          </p:cNvPr>
          <p:cNvSpPr txBox="1"/>
          <p:nvPr/>
        </p:nvSpPr>
        <p:spPr>
          <a:xfrm>
            <a:off x="4960543" y="3290162"/>
            <a:ext cx="2504471" cy="312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9871"/>
              </a:lnSpc>
            </a:pPr>
            <a:r>
              <a:rPr lang="en-US" sz="2000" b="1" spc="15">
                <a:solidFill>
                  <a:schemeClr val="bg1"/>
                </a:solidFill>
                <a:ea typeface="+mn-lt"/>
                <a:cs typeface="+mn-lt"/>
              </a:rPr>
              <a:t>WHO IS ELIGIBLE?</a:t>
            </a:r>
            <a:endParaRPr lang="en-US" sz="2000">
              <a:solidFill>
                <a:schemeClr val="bg1"/>
              </a:solidFill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F81D6B-61A2-4DA2-7273-55BC53AF1FC0}"/>
              </a:ext>
            </a:extLst>
          </p:cNvPr>
          <p:cNvSpPr txBox="1"/>
          <p:nvPr/>
        </p:nvSpPr>
        <p:spPr>
          <a:xfrm>
            <a:off x="4899375" y="3944141"/>
            <a:ext cx="6753812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>
                <a:cs typeface="Arial"/>
              </a:rPr>
              <a:t>NC Medicaid members with:</a:t>
            </a:r>
            <a:endParaRPr lang="en-US">
              <a:cs typeface="Arial"/>
            </a:endParaRPr>
          </a:p>
          <a:p>
            <a:pPr marL="685800" indent="-34290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2000">
                <a:cs typeface="Arial"/>
              </a:rPr>
              <a:t>serious mental illness, </a:t>
            </a:r>
          </a:p>
          <a:p>
            <a:pPr marL="685800" indent="-34290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2000">
                <a:cs typeface="Arial"/>
              </a:rPr>
              <a:t>severe substance use disorders, </a:t>
            </a:r>
          </a:p>
          <a:p>
            <a:pPr marL="685800" indent="-34290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2000">
                <a:cs typeface="Arial"/>
              </a:rPr>
              <a:t>traumatic brain injuries, </a:t>
            </a:r>
          </a:p>
          <a:p>
            <a:pPr marL="685800" indent="-342900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2000">
                <a:cs typeface="Arial"/>
              </a:rPr>
              <a:t>or intellectual/developmental disabilities.</a:t>
            </a:r>
            <a:endParaRPr lang="en-US" sz="2000">
              <a:solidFill>
                <a:srgbClr val="000000"/>
              </a:solidFill>
              <a:cs typeface="Arial"/>
            </a:endParaRPr>
          </a:p>
        </p:txBody>
      </p:sp>
      <p:pic>
        <p:nvPicPr>
          <p:cNvPr id="9" name="Picture 8" descr="Logo for the North Carolina Department of Health and Human Services. ">
            <a:extLst>
              <a:ext uri="{FF2B5EF4-FFF2-40B4-BE49-F238E27FC236}">
                <a16:creationId xmlns:a16="http://schemas.microsoft.com/office/drawing/2014/main" id="{F10E9E17-5D88-E5DF-A5B8-158687DAB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6297339"/>
            <a:ext cx="1159669" cy="40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55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816" y="-3854"/>
            <a:ext cx="4558417" cy="6861854"/>
          </a:xfrm>
          <a:prstGeom prst="rect">
            <a:avLst/>
          </a:prstGeom>
          <a:solidFill>
            <a:srgbClr val="003764"/>
          </a:solidFill>
        </p:spPr>
        <p:txBody>
          <a:bodyPr lIns="91440" tIns="45720" rIns="91440" bIns="45720" anchor="t"/>
          <a:lstStyle/>
          <a:p>
            <a:r>
              <a:rPr lang="en-US" i="1" baseline="0">
                <a:solidFill>
                  <a:srgbClr val="FFFFFF"/>
                </a:solidFill>
                <a:latin typeface="Arial Bold"/>
              </a:rPr>
              <a:t>Continuation...</a:t>
            </a:r>
            <a:endParaRPr lang="en-US" i="1">
              <a:solidFill>
                <a:srgbClr val="FFFFFF"/>
              </a:solidFill>
              <a:cs typeface="Arial"/>
            </a:endParaRPr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395659" y="3431651"/>
            <a:ext cx="4303568" cy="246221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000" b="0" spc="-85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1915(</a:t>
            </a:r>
            <a:r>
              <a:rPr lang="en-US" sz="4000" b="0" spc="-85" err="1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i</a:t>
            </a:r>
            <a:r>
              <a:rPr lang="en-US" sz="4000" b="0" spc="-85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) </a:t>
            </a:r>
            <a:br>
              <a:rPr lang="en-US" sz="4000" b="0" spc="-85">
                <a:latin typeface="Arial Bold"/>
                <a:ea typeface="+mn-ea"/>
                <a:cs typeface="Arial Bold"/>
              </a:rPr>
            </a:br>
            <a:r>
              <a:rPr lang="en-US" sz="4000" spc="-85">
                <a:solidFill>
                  <a:schemeClr val="bg1"/>
                </a:solidFill>
                <a:latin typeface="Arial Bold"/>
                <a:ea typeface="+mn-ea"/>
                <a:cs typeface="Arial Bold"/>
              </a:rPr>
              <a:t>Medicaid Home and Community-Based Services</a:t>
            </a:r>
          </a:p>
        </p:txBody>
      </p:sp>
      <p:pic>
        <p:nvPicPr>
          <p:cNvPr id="3" name="Picture 2" descr="IDD kid getting 1915(i) services at home. ">
            <a:extLst>
              <a:ext uri="{FF2B5EF4-FFF2-40B4-BE49-F238E27FC236}">
                <a16:creationId xmlns:a16="http://schemas.microsoft.com/office/drawing/2014/main" id="{C77B053A-0FCA-32F8-EAE2-84CACB69F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3" y="68943"/>
            <a:ext cx="4434115" cy="3047999"/>
          </a:xfrm>
          <a:prstGeom prst="rect">
            <a:avLst/>
          </a:prstGeom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D9FC44EA-FD03-30C5-4CA2-08EF48D3DA11}"/>
              </a:ext>
            </a:extLst>
          </p:cNvPr>
          <p:cNvSpPr txBox="1">
            <a:spLocks/>
          </p:cNvSpPr>
          <p:nvPr/>
        </p:nvSpPr>
        <p:spPr>
          <a:xfrm>
            <a:off x="2033574" y="5970111"/>
            <a:ext cx="2025265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b="0" i="1" spc="-85">
                <a:solidFill>
                  <a:schemeClr val="accent2">
                    <a:lumMod val="20000"/>
                    <a:lumOff val="80000"/>
                  </a:schemeClr>
                </a:solidFill>
                <a:latin typeface="Arial Bold"/>
                <a:ea typeface="+mn-ea"/>
                <a:cs typeface="Arial Bold"/>
              </a:rPr>
              <a:t>Continuation...</a:t>
            </a:r>
          </a:p>
        </p:txBody>
      </p: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5C663257-A0F7-8615-8079-53F369061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31577" y="676927"/>
            <a:ext cx="5217024" cy="423211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6">
            <a:extLst>
              <a:ext uri="{FF2B5EF4-FFF2-40B4-BE49-F238E27FC236}">
                <a16:creationId xmlns:a16="http://schemas.microsoft.com/office/drawing/2014/main" id="{7C8DBE81-440E-D6DA-55CF-9808495497F5}"/>
              </a:ext>
            </a:extLst>
          </p:cNvPr>
          <p:cNvSpPr txBox="1"/>
          <p:nvPr/>
        </p:nvSpPr>
        <p:spPr>
          <a:xfrm>
            <a:off x="4964099" y="737010"/>
            <a:ext cx="4752310" cy="312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9871"/>
              </a:lnSpc>
            </a:pPr>
            <a:r>
              <a:rPr lang="en-US" sz="2000" b="1" spc="15">
                <a:solidFill>
                  <a:schemeClr val="bg1"/>
                </a:solidFill>
                <a:ea typeface="+mn-lt"/>
                <a:cs typeface="+mn-lt"/>
              </a:rPr>
              <a:t>WHAT SERVICES ARE COVERED?</a:t>
            </a:r>
            <a:endParaRPr lang="en-US" sz="2000">
              <a:solidFill>
                <a:schemeClr val="bg1"/>
              </a:solidFill>
              <a:cs typeface="Arial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7F26040-18D7-A152-7B9C-CD557DD77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81470" y="678023"/>
            <a:ext cx="593311" cy="418809"/>
            <a:chOff x="6662554" y="3293467"/>
            <a:chExt cx="593311" cy="418809"/>
          </a:xfrm>
        </p:grpSpPr>
        <p:sp>
          <p:nvSpPr>
            <p:cNvPr id="40" name="Arrow: Chevron 39">
              <a:extLst>
                <a:ext uri="{FF2B5EF4-FFF2-40B4-BE49-F238E27FC236}">
                  <a16:creationId xmlns:a16="http://schemas.microsoft.com/office/drawing/2014/main" id="{E742CC38-4019-231B-8AF4-81A42ACEC162}"/>
                </a:ext>
              </a:extLst>
            </p:cNvPr>
            <p:cNvSpPr/>
            <p:nvPr/>
          </p:nvSpPr>
          <p:spPr>
            <a:xfrm>
              <a:off x="6662554" y="3293468"/>
              <a:ext cx="343190" cy="418808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Arrow: Chevron 40">
              <a:extLst>
                <a:ext uri="{FF2B5EF4-FFF2-40B4-BE49-F238E27FC236}">
                  <a16:creationId xmlns:a16="http://schemas.microsoft.com/office/drawing/2014/main" id="{25EAAF2B-CD9B-49F7-87E8-097BEB244448}"/>
                </a:ext>
              </a:extLst>
            </p:cNvPr>
            <p:cNvSpPr/>
            <p:nvPr/>
          </p:nvSpPr>
          <p:spPr>
            <a:xfrm>
              <a:off x="6912675" y="3293467"/>
              <a:ext cx="343190" cy="418808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1EF8A68E-DB43-D854-FC24-68B1CEC1F038}"/>
              </a:ext>
            </a:extLst>
          </p:cNvPr>
          <p:cNvSpPr txBox="1"/>
          <p:nvPr/>
        </p:nvSpPr>
        <p:spPr>
          <a:xfrm>
            <a:off x="4684077" y="1355878"/>
            <a:ext cx="7306317" cy="39882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285750">
              <a:spcBef>
                <a:spcPts val="100"/>
              </a:spcBef>
              <a:spcAft>
                <a:spcPts val="400"/>
              </a:spcAft>
              <a:buFont typeface="Wingdings"/>
              <a:buChar char="ü"/>
            </a:pPr>
            <a:r>
              <a:rPr lang="en-US" sz="1600" b="1">
                <a:cs typeface="Arial"/>
              </a:rPr>
              <a:t>Respite​ Care</a:t>
            </a:r>
            <a:r>
              <a:rPr lang="en-US" sz="1600" b="1">
                <a:latin typeface="Arial"/>
                <a:cs typeface="Arial"/>
              </a:rPr>
              <a:t>:</a:t>
            </a:r>
            <a:r>
              <a:rPr lang="en-US" sz="1600" b="1">
                <a:cs typeface="Arial"/>
              </a:rPr>
              <a:t> </a:t>
            </a:r>
            <a:r>
              <a:rPr lang="en-US" sz="1600">
                <a:cs typeface="Arial"/>
              </a:rPr>
              <a:t>Breaks for caregivers, including overnight or weekend care </a:t>
            </a:r>
          </a:p>
          <a:p>
            <a:pPr marL="571500" indent="-285750">
              <a:spcBef>
                <a:spcPts val="100"/>
              </a:spcBef>
              <a:spcAft>
                <a:spcPts val="400"/>
              </a:spcAft>
              <a:buFont typeface="Wingdings"/>
              <a:buChar char="ü"/>
            </a:pPr>
            <a:r>
              <a:rPr lang="en-US" sz="1600" b="1">
                <a:cs typeface="Arial"/>
              </a:rPr>
              <a:t>Supported Employment</a:t>
            </a:r>
            <a:r>
              <a:rPr lang="en-US" sz="1600" b="1">
                <a:latin typeface="Arial"/>
                <a:cs typeface="Arial"/>
              </a:rPr>
              <a:t>:</a:t>
            </a:r>
            <a:r>
              <a:rPr lang="en-US" sz="1600" b="1">
                <a:cs typeface="Arial"/>
              </a:rPr>
              <a:t> </a:t>
            </a:r>
            <a:r>
              <a:rPr lang="en-US" sz="1600">
                <a:cs typeface="Arial"/>
              </a:rPr>
              <a:t>Helps you find a job that's right for you </a:t>
            </a:r>
          </a:p>
          <a:p>
            <a:pPr marL="571500" indent="-285750">
              <a:spcBef>
                <a:spcPts val="100"/>
              </a:spcBef>
              <a:spcAft>
                <a:spcPts val="400"/>
              </a:spcAft>
              <a:buFont typeface="Wingdings"/>
              <a:buChar char="ü"/>
            </a:pPr>
            <a:r>
              <a:rPr lang="en-US" sz="1600" b="1">
                <a:cs typeface="Arial"/>
              </a:rPr>
              <a:t>Individual Placement and Support Services</a:t>
            </a:r>
            <a:r>
              <a:rPr lang="en-US" sz="1600" b="1">
                <a:latin typeface="Arial"/>
                <a:cs typeface="Arial"/>
              </a:rPr>
              <a:t>:</a:t>
            </a:r>
            <a:r>
              <a:rPr lang="en-US" sz="1600" b="1">
                <a:cs typeface="Arial"/>
              </a:rPr>
              <a:t> </a:t>
            </a:r>
            <a:r>
              <a:rPr lang="en-US" sz="1600">
                <a:cs typeface="Arial"/>
              </a:rPr>
              <a:t>Job help for those with severe mental illness or substance use disorders </a:t>
            </a:r>
          </a:p>
          <a:p>
            <a:pPr marL="571500" indent="-285750">
              <a:spcBef>
                <a:spcPts val="100"/>
              </a:spcBef>
              <a:spcAft>
                <a:spcPts val="400"/>
              </a:spcAft>
              <a:buFont typeface="Wingdings"/>
              <a:buChar char="ü"/>
            </a:pPr>
            <a:r>
              <a:rPr lang="en-US" sz="1600" b="1">
                <a:cs typeface="Arial"/>
              </a:rPr>
              <a:t>Individual and Transitional Support</a:t>
            </a:r>
            <a:r>
              <a:rPr lang="en-US" sz="1600" b="1">
                <a:latin typeface="Arial"/>
                <a:cs typeface="Arial"/>
              </a:rPr>
              <a:t>:</a:t>
            </a:r>
            <a:r>
              <a:rPr lang="en-US" sz="1600" b="1">
                <a:cs typeface="Arial"/>
              </a:rPr>
              <a:t> </a:t>
            </a:r>
            <a:r>
              <a:rPr lang="en-US" sz="1600">
                <a:cs typeface="Arial"/>
              </a:rPr>
              <a:t>Helps with housing, finances, etc.</a:t>
            </a:r>
          </a:p>
          <a:p>
            <a:pPr marL="571500" indent="-285750">
              <a:spcBef>
                <a:spcPts val="100"/>
              </a:spcBef>
              <a:spcAft>
                <a:spcPts val="400"/>
              </a:spcAft>
              <a:buFont typeface="Wingdings"/>
              <a:buChar char="ü"/>
            </a:pPr>
            <a:r>
              <a:rPr lang="en-US" sz="1600" b="1">
                <a:cs typeface="Arial"/>
              </a:rPr>
              <a:t>Community Living and Support: </a:t>
            </a:r>
            <a:r>
              <a:rPr lang="en-US" sz="1600">
                <a:latin typeface="Arial"/>
                <a:cs typeface="Arial"/>
              </a:rPr>
              <a:t>Learn</a:t>
            </a:r>
            <a:r>
              <a:rPr lang="en-US" sz="1600">
                <a:cs typeface="Arial"/>
              </a:rPr>
              <a:t> to perform daily activities, like bathing and dressing, and </a:t>
            </a: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community aspect activities like grocery shopping and making friends</a:t>
            </a:r>
          </a:p>
          <a:p>
            <a:pPr marL="571500" indent="-285750">
              <a:spcBef>
                <a:spcPts val="100"/>
              </a:spcBef>
              <a:spcAft>
                <a:spcPts val="400"/>
              </a:spcAft>
              <a:buFont typeface="Wingdings"/>
              <a:buChar char="ü"/>
            </a:pPr>
            <a:r>
              <a:rPr lang="en-US" sz="1600" b="1">
                <a:solidFill>
                  <a:srgbClr val="000000"/>
                </a:solidFill>
                <a:ea typeface="+mn-lt"/>
                <a:cs typeface="Calibri"/>
              </a:rPr>
              <a:t>Community</a:t>
            </a:r>
            <a:r>
              <a:rPr lang="en-US" sz="1600" b="1">
                <a:cs typeface="Calibri"/>
              </a:rPr>
              <a:t> Transition:</a:t>
            </a:r>
            <a:r>
              <a:rPr lang="en-US" sz="1600" b="1">
                <a:latin typeface="Arial"/>
                <a:cs typeface="Calibri"/>
              </a:rPr>
              <a:t> </a:t>
            </a:r>
            <a:r>
              <a:rPr lang="en-US" sz="1600">
                <a:latin typeface="Arial"/>
                <a:cs typeface="Calibri"/>
              </a:rPr>
              <a:t>Helps</a:t>
            </a:r>
            <a:r>
              <a:rPr lang="en-US" sz="1600">
                <a:cs typeface="Calibri"/>
              </a:rPr>
              <a:t> you move from an institutional setting back to your community</a:t>
            </a:r>
            <a:r>
              <a:rPr lang="en-US" sz="1600">
                <a:cs typeface="Arial"/>
              </a:rPr>
              <a:t> </a:t>
            </a:r>
          </a:p>
          <a:p>
            <a:pPr marL="285750">
              <a:spcBef>
                <a:spcPts val="100"/>
              </a:spcBef>
              <a:spcAft>
                <a:spcPts val="400"/>
              </a:spcAft>
            </a:pPr>
            <a:endParaRPr lang="en-US" sz="1600">
              <a:cs typeface="Arial"/>
            </a:endParaRPr>
          </a:p>
          <a:p>
            <a:pPr>
              <a:spcBef>
                <a:spcPts val="100"/>
              </a:spcBef>
              <a:spcAft>
                <a:spcPts val="400"/>
              </a:spcAft>
            </a:pPr>
            <a:r>
              <a:rPr lang="en-US" sz="1600" b="1">
                <a:cs typeface="Arial"/>
              </a:rPr>
              <a:t>Call your health plan or call your Tailored Care Manager or care coordinator (if you have one) to find the services you need.</a:t>
            </a:r>
            <a:endParaRPr lang="en-US" sz="1600">
              <a:cs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D6CF9B-C79A-97C0-80AB-87306D9D23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64497" y="5846126"/>
            <a:ext cx="7629686" cy="6722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1463040" bIns="91440" rtlCol="0" anchor="ctr"/>
          <a:lstStyle/>
          <a:p>
            <a:endParaRPr lang="en-US" sz="2200" b="1"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514E29-3756-BA0C-FA69-1F73A5760E81}"/>
              </a:ext>
            </a:extLst>
          </p:cNvPr>
          <p:cNvSpPr txBox="1"/>
          <p:nvPr/>
        </p:nvSpPr>
        <p:spPr>
          <a:xfrm>
            <a:off x="4779217" y="5977692"/>
            <a:ext cx="7206879" cy="4063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/>
              <a:t>Learn more at: </a:t>
            </a:r>
            <a:r>
              <a:rPr lang="en-US" sz="2000" b="1">
                <a:hlinkClick r:id="rId4"/>
              </a:rPr>
              <a:t>Medicaid.NC.gov/1915i</a:t>
            </a:r>
            <a:endParaRPr lang="en-US" sz="2000" b="1">
              <a:cs typeface="Arial"/>
            </a:endParaRPr>
          </a:p>
        </p:txBody>
      </p:sp>
      <p:pic>
        <p:nvPicPr>
          <p:cNvPr id="9" name="Picture 8" descr="Logo for the North Carolina Department of Health and Human Services. ">
            <a:extLst>
              <a:ext uri="{FF2B5EF4-FFF2-40B4-BE49-F238E27FC236}">
                <a16:creationId xmlns:a16="http://schemas.microsoft.com/office/drawing/2014/main" id="{F10E9E17-5D88-E5DF-A5B8-158687DAB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6297339"/>
            <a:ext cx="1159669" cy="40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725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11A53-3139-9D88-0AB3-3ECFA101D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 descr="Logo for the North Carolina Department of Human and Health Services">
            <a:extLst>
              <a:ext uri="{FF2B5EF4-FFF2-40B4-BE49-F238E27FC236}">
                <a16:creationId xmlns:a16="http://schemas.microsoft.com/office/drawing/2014/main" id="{F13D66D6-1A76-331A-CBCE-1F64816EA00D}"/>
              </a:ext>
            </a:extLst>
          </p:cNvPr>
          <p:cNvSpPr/>
          <p:nvPr/>
        </p:nvSpPr>
        <p:spPr>
          <a:xfrm>
            <a:off x="263769" y="6125307"/>
            <a:ext cx="1362807" cy="542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ogo for the North Carolina Department of Health and Human Services. ">
            <a:extLst>
              <a:ext uri="{FF2B5EF4-FFF2-40B4-BE49-F238E27FC236}">
                <a16:creationId xmlns:a16="http://schemas.microsoft.com/office/drawing/2014/main" id="{6472CDC5-12C2-4857-C58C-A6D5D903B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19" y="6339009"/>
            <a:ext cx="1153717" cy="406948"/>
          </a:xfrm>
          <a:prstGeom prst="rect">
            <a:avLst/>
          </a:prstGeom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AB593A72-D277-76F7-46DC-1D0F5EE5F6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3334"/>
            <a:ext cx="5123015" cy="6871500"/>
          </a:xfrm>
          <a:prstGeom prst="rect">
            <a:avLst/>
          </a:prstGeom>
          <a:solidFill>
            <a:srgbClr val="17375E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71D9F352-AC95-488A-F702-1A6BE9691B2C}"/>
              </a:ext>
            </a:extLst>
          </p:cNvPr>
          <p:cNvSpPr txBox="1">
            <a:spLocks/>
          </p:cNvSpPr>
          <p:nvPr/>
        </p:nvSpPr>
        <p:spPr>
          <a:xfrm>
            <a:off x="460406" y="1392238"/>
            <a:ext cx="4121150" cy="230832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000" b="0" spc="-85" dirty="0">
                <a:solidFill>
                  <a:schemeClr val="bg1"/>
                </a:solidFill>
                <a:latin typeface="+mn-lt"/>
                <a:ea typeface="+mn-ea"/>
                <a:cs typeface="Arial"/>
              </a:rPr>
              <a:t>Learn more about Tailored Plans.</a:t>
            </a:r>
            <a:br>
              <a:rPr lang="en-US" sz="4000" spc="-85" dirty="0">
                <a:solidFill>
                  <a:srgbClr val="FF0000"/>
                </a:solidFill>
                <a:latin typeface="+mn-lt"/>
                <a:ea typeface="+mn-ea"/>
                <a:cs typeface="Arial"/>
              </a:rPr>
            </a:br>
            <a:br>
              <a:rPr lang="en-US" sz="4000" spc="-85" dirty="0">
                <a:solidFill>
                  <a:srgbClr val="FF0000"/>
                </a:solidFill>
                <a:latin typeface="+mn-lt"/>
                <a:ea typeface="+mn-ea"/>
                <a:cs typeface="Arial"/>
              </a:rPr>
            </a:br>
            <a:endParaRPr lang="en-US" sz="3000" b="0" spc="-85">
              <a:solidFill>
                <a:srgbClr val="FF0000"/>
              </a:solidFill>
              <a:latin typeface="+mn-lt"/>
              <a:ea typeface="+mn-ea"/>
            </a:endParaRPr>
          </a:p>
        </p:txBody>
      </p:sp>
      <p:grpSp>
        <p:nvGrpSpPr>
          <p:cNvPr id="16" name="Group 15" descr="Box with phone numbers to call your LME/MCO">
            <a:extLst>
              <a:ext uri="{FF2B5EF4-FFF2-40B4-BE49-F238E27FC236}">
                <a16:creationId xmlns:a16="http://schemas.microsoft.com/office/drawing/2014/main" id="{6B94A8B9-A187-AE23-DC7C-956984776D6F}"/>
              </a:ext>
            </a:extLst>
          </p:cNvPr>
          <p:cNvGrpSpPr/>
          <p:nvPr/>
        </p:nvGrpSpPr>
        <p:grpSpPr>
          <a:xfrm>
            <a:off x="5409201" y="369379"/>
            <a:ext cx="6459450" cy="4576367"/>
            <a:chOff x="5409201" y="369379"/>
            <a:chExt cx="6459450" cy="4576367"/>
          </a:xfrm>
        </p:grpSpPr>
        <p:sp>
          <p:nvSpPr>
            <p:cNvPr id="13" name="TextBox 4">
              <a:extLst>
                <a:ext uri="{FF2B5EF4-FFF2-40B4-BE49-F238E27FC236}">
                  <a16:creationId xmlns:a16="http://schemas.microsoft.com/office/drawing/2014/main" id="{2A31C1B0-C476-D191-8925-DBC947C98DDF}"/>
                </a:ext>
              </a:extLst>
            </p:cNvPr>
            <p:cNvSpPr txBox="1"/>
            <p:nvPr/>
          </p:nvSpPr>
          <p:spPr>
            <a:xfrm>
              <a:off x="5842572" y="657425"/>
              <a:ext cx="6026079" cy="4308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2800" b="1" dirty="0">
                  <a:solidFill>
                    <a:srgbClr val="17375E"/>
                  </a:solidFill>
                  <a:ea typeface="+mn-lt"/>
                  <a:cs typeface="+mn-lt"/>
                </a:rPr>
                <a:t>Call your Tailored Plan</a:t>
              </a:r>
              <a:endParaRPr lang="en-US" dirty="0">
                <a:solidFill>
                  <a:srgbClr val="17375E"/>
                </a:solidFill>
              </a:endParaRPr>
            </a:p>
          </p:txBody>
        </p:sp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F5D2D1B1-115A-9462-5EBF-864513D6ED17}"/>
                </a:ext>
              </a:extLst>
            </p:cNvPr>
            <p:cNvSpPr txBox="1"/>
            <p:nvPr/>
          </p:nvSpPr>
          <p:spPr>
            <a:xfrm>
              <a:off x="5841502" y="1284171"/>
              <a:ext cx="5374784" cy="31803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85750" indent="-285750">
                <a:spcBef>
                  <a:spcPts val="200"/>
                </a:spcBef>
                <a:spcAft>
                  <a:spcPts val="1200"/>
                </a:spcAft>
                <a:buClr>
                  <a:schemeClr val="tx2"/>
                </a:buClr>
                <a:buFont typeface="Arial"/>
                <a:buChar char="•"/>
              </a:pPr>
              <a:r>
                <a:rPr lang="en-US" sz="2000" b="1" spc="16" dirty="0">
                  <a:solidFill>
                    <a:srgbClr val="17375E"/>
                  </a:solidFill>
                  <a:ea typeface="+mn-lt"/>
                  <a:cs typeface="+mn-lt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Alliance Health</a:t>
              </a:r>
              <a:r>
                <a:rPr lang="en-US" sz="2000" spc="16" dirty="0">
                  <a:solidFill>
                    <a:srgbClr val="17375E"/>
                  </a:solidFill>
                  <a:ea typeface="+mn-lt"/>
                  <a:cs typeface="+mn-lt"/>
                </a:rPr>
                <a:t>: 1-800-510-9132, TTY: 711 or  1-800-735-2962</a:t>
              </a:r>
              <a:endParaRPr lang="en-US" sz="2000" dirty="0">
                <a:solidFill>
                  <a:srgbClr val="17375E"/>
                </a:solidFill>
                <a:ea typeface="+mn-lt"/>
                <a:cs typeface="+mn-lt"/>
              </a:endParaRPr>
            </a:p>
            <a:p>
              <a:pPr marL="285750" indent="-285750">
                <a:spcBef>
                  <a:spcPts val="200"/>
                </a:spcBef>
                <a:spcAft>
                  <a:spcPts val="1200"/>
                </a:spcAft>
                <a:buClr>
                  <a:schemeClr val="tx2"/>
                </a:buClr>
                <a:buFont typeface="Arial"/>
                <a:buChar char="•"/>
              </a:pPr>
              <a:r>
                <a:rPr lang="en-US" sz="2000" b="1" u="sng" spc="16" dirty="0">
                  <a:solidFill>
                    <a:srgbClr val="17375E"/>
                  </a:solidFill>
                  <a:ea typeface="+mn-lt"/>
                  <a:cs typeface="+mn-lt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Partners Health Management</a:t>
              </a:r>
              <a:r>
                <a:rPr lang="en-US" sz="2000" b="1" u="sng" spc="16" dirty="0">
                  <a:solidFill>
                    <a:srgbClr val="17375E"/>
                  </a:solidFill>
                  <a:ea typeface="+mn-lt"/>
                  <a:cs typeface="+mn-lt"/>
                </a:rPr>
                <a:t>:</a:t>
              </a:r>
              <a:r>
                <a:rPr lang="en-US" sz="2000" b="1" spc="16" dirty="0">
                  <a:solidFill>
                    <a:srgbClr val="17375E"/>
                  </a:solidFill>
                  <a:ea typeface="+mn-lt"/>
                  <a:cs typeface="+mn-lt"/>
                </a:rPr>
                <a:t> </a:t>
              </a:r>
              <a:r>
                <a:rPr lang="en-US" sz="2000" spc="16" dirty="0">
                  <a:solidFill>
                    <a:srgbClr val="17375E"/>
                  </a:solidFill>
                  <a:ea typeface="+mn-lt"/>
                  <a:cs typeface="+mn-lt"/>
                </a:rPr>
                <a:t>1-888-235-4673, TTY: 711</a:t>
              </a:r>
              <a:endParaRPr lang="en-US" sz="2000" spc="16" dirty="0">
                <a:solidFill>
                  <a:srgbClr val="17375E"/>
                </a:solidFill>
                <a:cs typeface="Arial"/>
              </a:endParaRPr>
            </a:p>
            <a:p>
              <a:pPr marL="285750" indent="-285750">
                <a:spcBef>
                  <a:spcPts val="200"/>
                </a:spcBef>
                <a:spcAft>
                  <a:spcPts val="1200"/>
                </a:spcAft>
                <a:buClr>
                  <a:srgbClr val="1F497D"/>
                </a:buClr>
                <a:buFont typeface="Arial"/>
                <a:buChar char="•"/>
              </a:pPr>
              <a:r>
                <a:rPr lang="en-US" sz="2000" b="1" spc="16" dirty="0">
                  <a:solidFill>
                    <a:srgbClr val="17375E"/>
                  </a:solidFill>
                  <a:ea typeface="+mn-lt"/>
                  <a:cs typeface="+mn-lt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Trillium Health Resources:</a:t>
              </a:r>
              <a:r>
                <a:rPr lang="en-US" sz="2000" spc="16" dirty="0">
                  <a:solidFill>
                    <a:srgbClr val="17375E"/>
                  </a:solidFill>
                  <a:ea typeface="+mn-lt"/>
                  <a:cs typeface="+mn-lt"/>
                </a:rPr>
                <a:t> 1-877-685-2415, TTY: 711</a:t>
              </a:r>
              <a:endParaRPr lang="en-US" sz="2000" dirty="0">
                <a:solidFill>
                  <a:srgbClr val="17375E"/>
                </a:solidFill>
                <a:ea typeface="+mn-lt"/>
                <a:cs typeface="+mn-lt"/>
              </a:endParaRPr>
            </a:p>
            <a:p>
              <a:pPr marL="285750" indent="-285750">
                <a:spcBef>
                  <a:spcPts val="200"/>
                </a:spcBef>
                <a:spcAft>
                  <a:spcPts val="1200"/>
                </a:spcAft>
                <a:buClr>
                  <a:srgbClr val="1F497D"/>
                </a:buClr>
                <a:buFont typeface="Arial"/>
                <a:buChar char="•"/>
              </a:pPr>
              <a:r>
                <a:rPr lang="en-US" sz="2000" b="1" spc="16" dirty="0">
                  <a:solidFill>
                    <a:srgbClr val="17375E"/>
                  </a:solidFill>
                  <a:ea typeface="+mn-lt"/>
                  <a:cs typeface="+mn-lt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Vaya Health</a:t>
              </a:r>
              <a:r>
                <a:rPr lang="en-US" sz="2000" b="1" spc="16" dirty="0">
                  <a:solidFill>
                    <a:srgbClr val="17375E"/>
                  </a:solidFill>
                  <a:ea typeface="+mn-lt"/>
                  <a:cs typeface="+mn-lt"/>
                </a:rPr>
                <a:t>:</a:t>
              </a:r>
              <a:r>
                <a:rPr lang="en-US" sz="2000" spc="16" dirty="0">
                  <a:solidFill>
                    <a:srgbClr val="17375E"/>
                  </a:solidFill>
                  <a:ea typeface="+mn-lt"/>
                  <a:cs typeface="+mn-lt"/>
                </a:rPr>
                <a:t> 1-800-962-9003, TTY: 711</a:t>
              </a:r>
            </a:p>
            <a:p>
              <a:pPr>
                <a:spcBef>
                  <a:spcPts val="200"/>
                </a:spcBef>
                <a:spcAft>
                  <a:spcPts val="1200"/>
                </a:spcAft>
                <a:buClr>
                  <a:srgbClr val="1F497D"/>
                </a:buClr>
              </a:pPr>
              <a:r>
                <a:rPr lang="en-US" sz="2000" b="1" dirty="0">
                  <a:solidFill>
                    <a:srgbClr val="17375E"/>
                  </a:solidFill>
                  <a:ea typeface="+mn-lt"/>
                  <a:cs typeface="+mn-lt"/>
                </a:rPr>
                <a:t>Not sure who to call? </a:t>
              </a:r>
              <a:r>
                <a:rPr lang="en-US" sz="2000" dirty="0">
                  <a:solidFill>
                    <a:srgbClr val="17375E"/>
                  </a:solidFill>
                  <a:ea typeface="+mn-lt"/>
                  <a:cs typeface="+mn-lt"/>
                </a:rPr>
                <a:t>Call </a:t>
              </a:r>
              <a:r>
                <a:rPr lang="en-US" sz="2000" dirty="0">
                  <a:solidFill>
                    <a:schemeClr val="tx2"/>
                  </a:solidFill>
                  <a:ea typeface="+mn-lt"/>
                  <a:cs typeface="+mn-lt"/>
                </a:rPr>
                <a:t>1-833-870-5500. </a:t>
              </a:r>
              <a:endParaRPr lang="en-US" sz="2000" dirty="0">
                <a:solidFill>
                  <a:schemeClr val="tx2"/>
                </a:solidFill>
                <a:cs typeface="Arial"/>
              </a:endParaRPr>
            </a:p>
          </p:txBody>
        </p:sp>
        <p:sp>
          <p:nvSpPr>
            <p:cNvPr id="15" name="AutoShape 2">
              <a:extLst>
                <a:ext uri="{FF2B5EF4-FFF2-40B4-BE49-F238E27FC236}">
                  <a16:creationId xmlns:a16="http://schemas.microsoft.com/office/drawing/2014/main" id="{7D37C49F-10A4-0A04-DF30-04AD61D1D7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409201" y="369379"/>
              <a:ext cx="6296165" cy="4576367"/>
            </a:xfrm>
            <a:prstGeom prst="rect">
              <a:avLst/>
            </a:prstGeom>
            <a:noFill/>
            <a:ln w="25400">
              <a:solidFill>
                <a:srgbClr val="147DAF"/>
              </a:solidFill>
            </a:ln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2" name="Group 21" descr="Box with QR Code and link to learn more">
            <a:extLst>
              <a:ext uri="{FF2B5EF4-FFF2-40B4-BE49-F238E27FC236}">
                <a16:creationId xmlns:a16="http://schemas.microsoft.com/office/drawing/2014/main" id="{EAA18854-C599-F7DD-6EA1-4A1E0EEB26B7}"/>
              </a:ext>
            </a:extLst>
          </p:cNvPr>
          <p:cNvGrpSpPr/>
          <p:nvPr/>
        </p:nvGrpSpPr>
        <p:grpSpPr>
          <a:xfrm>
            <a:off x="5122970" y="5191417"/>
            <a:ext cx="7121789" cy="1466051"/>
            <a:chOff x="5122970" y="5191417"/>
            <a:chExt cx="7121789" cy="1466051"/>
          </a:xfrm>
        </p:grpSpPr>
        <p:sp>
          <p:nvSpPr>
            <p:cNvPr id="18" name="AutoShape 2">
              <a:extLst>
                <a:ext uri="{FF2B5EF4-FFF2-40B4-BE49-F238E27FC236}">
                  <a16:creationId xmlns:a16="http://schemas.microsoft.com/office/drawing/2014/main" id="{7B53B18E-4F3E-29DE-8F4E-1FA238B3B5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122970" y="5191417"/>
              <a:ext cx="7070845" cy="146605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6FF9F573-AF12-A27B-FAA2-5DC197F1FBF7}"/>
                </a:ext>
              </a:extLst>
            </p:cNvPr>
            <p:cNvSpPr txBox="1"/>
            <p:nvPr/>
          </p:nvSpPr>
          <p:spPr>
            <a:xfrm>
              <a:off x="5680482" y="5487478"/>
              <a:ext cx="6564277" cy="4308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2800" b="1" dirty="0">
                  <a:solidFill>
                    <a:srgbClr val="17375E"/>
                  </a:solidFill>
                  <a:cs typeface="Arial"/>
                </a:rPr>
                <a:t>Visit our website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53E212-1A24-6A61-B06A-C9EEC6403661}"/>
                </a:ext>
              </a:extLst>
            </p:cNvPr>
            <p:cNvSpPr txBox="1"/>
            <p:nvPr/>
          </p:nvSpPr>
          <p:spPr>
            <a:xfrm>
              <a:off x="5585706" y="5916788"/>
              <a:ext cx="6567685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>
                  <a:solidFill>
                    <a:srgbClr val="17375E"/>
                  </a:solidFill>
                  <a:ea typeface="+mn-lt"/>
                  <a:cs typeface="+mn-lt"/>
                  <a:hlinkClick r:id="rId9"/>
                </a:rPr>
                <a:t>medicaid.nc.gov/tailored-plans</a:t>
              </a:r>
              <a:endParaRPr lang="en-US" dirty="0"/>
            </a:p>
          </p:txBody>
        </p:sp>
      </p:grpSp>
      <p:sp>
        <p:nvSpPr>
          <p:cNvPr id="23" name="TextBox 15">
            <a:extLst>
              <a:ext uri="{FF2B5EF4-FFF2-40B4-BE49-F238E27FC236}">
                <a16:creationId xmlns:a16="http://schemas.microsoft.com/office/drawing/2014/main" id="{38D28ABB-B36D-FC36-DE87-A7796E8CD5BE}"/>
              </a:ext>
            </a:extLst>
          </p:cNvPr>
          <p:cNvSpPr txBox="1">
            <a:spLocks/>
          </p:cNvSpPr>
          <p:nvPr/>
        </p:nvSpPr>
        <p:spPr>
          <a:xfrm>
            <a:off x="460406" y="3216315"/>
            <a:ext cx="4313499" cy="123110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spc="-85" dirty="0">
                <a:solidFill>
                  <a:schemeClr val="bg1"/>
                </a:solidFill>
                <a:latin typeface="+mn-lt"/>
                <a:ea typeface="+mn-ea"/>
                <a:cs typeface="Arial"/>
              </a:rPr>
              <a:t>For questions about eligibility:</a:t>
            </a:r>
            <a:endParaRPr lang="en-US" sz="2000" spc="-85">
              <a:solidFill>
                <a:schemeClr val="bg1"/>
              </a:solidFill>
              <a:latin typeface="+mn-lt"/>
              <a:ea typeface="+mn-ea"/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b="0" spc="-85" dirty="0">
                <a:solidFill>
                  <a:schemeClr val="bg1"/>
                </a:solidFill>
                <a:latin typeface="+mn-lt"/>
                <a:ea typeface="+mn-ea"/>
                <a:cs typeface="Arial"/>
              </a:rPr>
              <a:t>Call the NC Medicaid Enrollment Broker at 1-833-870-5500.</a:t>
            </a:r>
            <a:br>
              <a:rPr lang="en-US" sz="2000" spc="-85" dirty="0">
                <a:solidFill>
                  <a:srgbClr val="FF0000"/>
                </a:solidFill>
                <a:latin typeface="+mn-lt"/>
                <a:ea typeface="+mn-ea"/>
                <a:cs typeface="Arial"/>
              </a:rPr>
            </a:br>
            <a:endParaRPr lang="en-US" sz="2000" b="0" spc="-85">
              <a:solidFill>
                <a:srgbClr val="FF0000"/>
              </a:solidFill>
              <a:latin typeface="+mn-lt"/>
              <a:ea typeface="+mn-ea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F9F7B88-A691-F01B-B408-B5EA288EC6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50807" y="5397808"/>
            <a:ext cx="1137452" cy="1152248"/>
          </a:xfrm>
          <a:prstGeom prst="rect">
            <a:avLst/>
          </a:prstGeom>
        </p:spPr>
      </p:pic>
      <p:pic>
        <p:nvPicPr>
          <p:cNvPr id="5" name="Picture 4" descr="Logo for the North Carolina Department of Health and Human Services. ">
            <a:extLst>
              <a:ext uri="{FF2B5EF4-FFF2-40B4-BE49-F238E27FC236}">
                <a16:creationId xmlns:a16="http://schemas.microsoft.com/office/drawing/2014/main" id="{79C895AE-63D5-BD64-CCD9-AEFE285D3F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400" y="6265589"/>
            <a:ext cx="1159669" cy="40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099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erson and child sitting on a couch">
            <a:extLst>
              <a:ext uri="{FF2B5EF4-FFF2-40B4-BE49-F238E27FC236}">
                <a16:creationId xmlns:a16="http://schemas.microsoft.com/office/drawing/2014/main" id="{96804CB2-1AB2-7DFA-5075-8CAB7C8898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7"/>
          <a:stretch/>
        </p:blipFill>
        <p:spPr>
          <a:xfrm flipH="1">
            <a:off x="3854822" y="5817"/>
            <a:ext cx="8337178" cy="68463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52CE25-F3E1-B0C0-7B1E-F2E806CD9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266" y="-5817"/>
            <a:ext cx="12168734" cy="6858000"/>
          </a:xfrm>
          <a:prstGeom prst="rect">
            <a:avLst/>
          </a:prstGeom>
          <a:gradFill flip="none" rotWithShape="1">
            <a:gsLst>
              <a:gs pos="89000">
                <a:srgbClr val="0070C0">
                  <a:lumMod val="62000"/>
                  <a:alpha val="7000"/>
                </a:srgbClr>
              </a:gs>
              <a:gs pos="49000">
                <a:srgbClr val="17375E">
                  <a:lumMod val="75630"/>
                  <a:alpha val="83578"/>
                </a:srgbClr>
              </a:gs>
              <a:gs pos="27000">
                <a:schemeClr val="accent3">
                  <a:lumMod val="49756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C0C3C2D-3C2C-B95F-90D1-EAE59E59E5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26141" y="2830137"/>
            <a:ext cx="4670174" cy="252324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Arial"/>
              </a:rPr>
              <a:t>Tailored Plans 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Arial"/>
              </a:rPr>
              <a:t>Essentials Presentation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Logo for the North Carolina Department of Health and Human Services. ">
            <a:extLst>
              <a:ext uri="{FF2B5EF4-FFF2-40B4-BE49-F238E27FC236}">
                <a16:creationId xmlns:a16="http://schemas.microsoft.com/office/drawing/2014/main" id="{AE38791A-6025-C10F-C48D-5127A9F94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619" y="278730"/>
            <a:ext cx="2743200" cy="966540"/>
          </a:xfrm>
          <a:prstGeom prst="rect">
            <a:avLst/>
          </a:prstGeom>
        </p:spPr>
      </p:pic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7AC1AC46-3901-E135-9698-FA5FFB6B8D0A}"/>
              </a:ext>
            </a:extLst>
          </p:cNvPr>
          <p:cNvSpPr txBox="1">
            <a:spLocks/>
          </p:cNvSpPr>
          <p:nvPr/>
        </p:nvSpPr>
        <p:spPr>
          <a:xfrm>
            <a:off x="761042" y="5746261"/>
            <a:ext cx="4670174" cy="488226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Franklin Gothic Medium" panose="020B0603020102020204" pitchFamily="34" charset="0"/>
              <a:buChar char="–"/>
              <a:defRPr sz="24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latin typeface="Arial"/>
                <a:cs typeface="Arial"/>
              </a:rPr>
              <a:t>Last updated June 2025</a:t>
            </a:r>
            <a:endParaRPr lang="en-US" b="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6286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1060"/>
            <a:ext cx="5939818" cy="6858000"/>
          </a:xfrm>
          <a:custGeom>
            <a:avLst/>
            <a:gdLst/>
            <a:ahLst/>
            <a:cxnLst/>
            <a:rect l="l" t="t" r="r" b="b"/>
            <a:pathLst>
              <a:path w="2346595" h="2709333">
                <a:moveTo>
                  <a:pt x="0" y="0"/>
                </a:moveTo>
                <a:lnTo>
                  <a:pt x="2346595" y="0"/>
                </a:lnTo>
                <a:lnTo>
                  <a:pt x="2346595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03764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25" name="TextBox 25"/>
          <p:cNvSpPr txBox="1">
            <a:spLocks noGrp="1"/>
          </p:cNvSpPr>
          <p:nvPr>
            <p:ph type="title" idx="4294967295"/>
          </p:nvPr>
        </p:nvSpPr>
        <p:spPr>
          <a:xfrm>
            <a:off x="685800" y="637044"/>
            <a:ext cx="4024325" cy="137710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72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is a </a:t>
            </a:r>
            <a:endParaRPr lang="en-US"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72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Tailored Plan?</a:t>
            </a:r>
            <a:endParaRPr lang="en-US" sz="4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685800" y="2351544"/>
            <a:ext cx="4737284" cy="1812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FFFFFF"/>
                </a:solidFill>
              </a:rPr>
              <a:t>Tailored Plans are a kind of NC Medicaid Managed Care health plan. They cover services for mental health, severe substance use, I/DD, TBI </a:t>
            </a:r>
            <a:r>
              <a:rPr lang="en-US" sz="2000" dirty="0">
                <a:solidFill>
                  <a:schemeClr val="bg1"/>
                </a:solidFill>
              </a:rPr>
              <a:t>needs </a:t>
            </a:r>
            <a:r>
              <a:rPr lang="en-US" sz="2000" dirty="0">
                <a:solidFill>
                  <a:srgbClr val="FFFFFF"/>
                </a:solidFill>
              </a:rPr>
              <a:t>and prescriptions in one plan.</a:t>
            </a:r>
            <a:endParaRPr lang="en-US" dirty="0">
              <a:cs typeface="Arial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2BC8870-002B-6DB2-CE72-CB7F1361D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690601" y="1043476"/>
            <a:ext cx="2310316" cy="2310316"/>
            <a:chOff x="6818570" y="1501915"/>
            <a:chExt cx="2310316" cy="2310316"/>
          </a:xfrm>
        </p:grpSpPr>
        <p:sp>
          <p:nvSpPr>
            <p:cNvPr id="6" name="Freeform 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818570" y="1501915"/>
              <a:ext cx="2310316" cy="2310316"/>
            </a:xfrm>
            <a:custGeom>
              <a:avLst/>
              <a:gdLst/>
              <a:ahLst/>
              <a:cxnLst/>
              <a:rect l="l" t="t" r="r" b="b"/>
              <a:pathLst>
                <a:path w="912717" h="912717">
                  <a:moveTo>
                    <a:pt x="0" y="0"/>
                  </a:moveTo>
                  <a:lnTo>
                    <a:pt x="912717" y="0"/>
                  </a:lnTo>
                  <a:lnTo>
                    <a:pt x="912717" y="912717"/>
                  </a:lnTo>
                  <a:lnTo>
                    <a:pt x="0" y="912717"/>
                  </a:lnTo>
                  <a:close/>
                </a:path>
              </a:pathLst>
            </a:custGeom>
            <a:solidFill>
              <a:srgbClr val="00376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Freeform 8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818570" y="1516890"/>
              <a:ext cx="1616633" cy="1155158"/>
            </a:xfrm>
            <a:custGeom>
              <a:avLst/>
              <a:gdLst/>
              <a:ahLst/>
              <a:cxnLst/>
              <a:rect l="l" t="t" r="r" b="b"/>
              <a:pathLst>
                <a:path w="2424950" h="1732737">
                  <a:moveTo>
                    <a:pt x="0" y="0"/>
                  </a:moveTo>
                  <a:lnTo>
                    <a:pt x="2424950" y="0"/>
                  </a:lnTo>
                  <a:lnTo>
                    <a:pt x="2424950" y="1732737"/>
                  </a:lnTo>
                  <a:lnTo>
                    <a:pt x="0" y="1732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555834" y="1786460"/>
              <a:ext cx="835789" cy="870614"/>
            </a:xfrm>
            <a:custGeom>
              <a:avLst/>
              <a:gdLst/>
              <a:ahLst/>
              <a:cxnLst/>
              <a:rect l="l" t="t" r="r" b="b"/>
              <a:pathLst>
                <a:path w="1253684" h="1305921">
                  <a:moveTo>
                    <a:pt x="0" y="0"/>
                  </a:moveTo>
                  <a:lnTo>
                    <a:pt x="1253684" y="0"/>
                  </a:lnTo>
                  <a:lnTo>
                    <a:pt x="1253684" y="1305921"/>
                  </a:lnTo>
                  <a:lnTo>
                    <a:pt x="0" y="1305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6981452" y="2761524"/>
              <a:ext cx="1984553" cy="9151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850">
                  <a:solidFill>
                    <a:srgbClr val="FFFFFF"/>
                  </a:solidFill>
                </a:rPr>
                <a:t>Serious Mental Illness (SMI)</a:t>
              </a:r>
              <a:endParaRPr lang="en-US">
                <a:cs typeface="Arial"/>
              </a:endParaRP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6693774" y="380456"/>
            <a:ext cx="5000343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1700" b="1">
                <a:solidFill>
                  <a:srgbClr val="003764"/>
                </a:solidFill>
              </a:rPr>
              <a:t>Tailored Plans include services for people with more intense needs, including people with:</a:t>
            </a:r>
            <a:endParaRPr lang="en-US">
              <a:cs typeface="Arial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45BD40E-AD66-6F0C-D5B0-B50743AD5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200028" y="1043476"/>
            <a:ext cx="2310316" cy="2310316"/>
            <a:chOff x="9327997" y="1501915"/>
            <a:chExt cx="2310316" cy="2310316"/>
          </a:xfrm>
        </p:grpSpPr>
        <p:sp>
          <p:nvSpPr>
            <p:cNvPr id="11" name="Freeform 11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327997" y="1501915"/>
              <a:ext cx="2310316" cy="2310316"/>
            </a:xfrm>
            <a:custGeom>
              <a:avLst/>
              <a:gdLst/>
              <a:ahLst/>
              <a:cxnLst/>
              <a:rect l="l" t="t" r="r" b="b"/>
              <a:pathLst>
                <a:path w="912717" h="912717">
                  <a:moveTo>
                    <a:pt x="0" y="0"/>
                  </a:moveTo>
                  <a:lnTo>
                    <a:pt x="912717" y="0"/>
                  </a:lnTo>
                  <a:lnTo>
                    <a:pt x="912717" y="912717"/>
                  </a:lnTo>
                  <a:lnTo>
                    <a:pt x="0" y="912717"/>
                  </a:lnTo>
                  <a:close/>
                </a:path>
              </a:pathLst>
            </a:custGeom>
            <a:solidFill>
              <a:srgbClr val="00376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Freeform 1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327997" y="1516890"/>
              <a:ext cx="1616633" cy="1155158"/>
            </a:xfrm>
            <a:custGeom>
              <a:avLst/>
              <a:gdLst/>
              <a:ahLst/>
              <a:cxnLst/>
              <a:rect l="l" t="t" r="r" b="b"/>
              <a:pathLst>
                <a:path w="2424950" h="1732737">
                  <a:moveTo>
                    <a:pt x="0" y="0"/>
                  </a:moveTo>
                  <a:lnTo>
                    <a:pt x="2424950" y="0"/>
                  </a:lnTo>
                  <a:lnTo>
                    <a:pt x="2424950" y="1732737"/>
                  </a:lnTo>
                  <a:lnTo>
                    <a:pt x="0" y="1732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Freeform 1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100629" y="1786460"/>
              <a:ext cx="765052" cy="870614"/>
            </a:xfrm>
            <a:custGeom>
              <a:avLst/>
              <a:gdLst/>
              <a:ahLst/>
              <a:cxnLst/>
              <a:rect l="l" t="t" r="r" b="b"/>
              <a:pathLst>
                <a:path w="1147578" h="1305921">
                  <a:moveTo>
                    <a:pt x="0" y="0"/>
                  </a:moveTo>
                  <a:lnTo>
                    <a:pt x="1147578" y="0"/>
                  </a:lnTo>
                  <a:lnTo>
                    <a:pt x="1147578" y="1305921"/>
                  </a:lnTo>
                  <a:lnTo>
                    <a:pt x="0" y="1305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9490878" y="2766640"/>
              <a:ext cx="1984553" cy="9151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850">
                  <a:solidFill>
                    <a:srgbClr val="FFFFFF"/>
                  </a:solidFill>
                </a:rPr>
                <a:t>Severe Substance Use Disorders (SUD)</a:t>
              </a:r>
              <a:endParaRPr lang="en-US" sz="1866">
                <a:solidFill>
                  <a:srgbClr val="FFFFFF"/>
                </a:solidFill>
                <a:cs typeface="Arial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DCD35CC-D066-BC2C-B0EF-31FD66D09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694266" y="3555845"/>
            <a:ext cx="2310316" cy="2480095"/>
            <a:chOff x="6822235" y="4014284"/>
            <a:chExt cx="2310316" cy="2480095"/>
          </a:xfrm>
        </p:grpSpPr>
        <p:sp>
          <p:nvSpPr>
            <p:cNvPr id="16" name="Freeform 1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822235" y="4014284"/>
              <a:ext cx="2310316" cy="2310316"/>
            </a:xfrm>
            <a:custGeom>
              <a:avLst/>
              <a:gdLst/>
              <a:ahLst/>
              <a:cxnLst/>
              <a:rect l="l" t="t" r="r" b="b"/>
              <a:pathLst>
                <a:path w="912717" h="912717">
                  <a:moveTo>
                    <a:pt x="0" y="0"/>
                  </a:moveTo>
                  <a:lnTo>
                    <a:pt x="912717" y="0"/>
                  </a:lnTo>
                  <a:lnTo>
                    <a:pt x="912717" y="912717"/>
                  </a:lnTo>
                  <a:lnTo>
                    <a:pt x="0" y="912717"/>
                  </a:lnTo>
                  <a:close/>
                </a:path>
              </a:pathLst>
            </a:custGeom>
            <a:solidFill>
              <a:srgbClr val="00376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Freeform 18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822235" y="4029258"/>
              <a:ext cx="1616633" cy="1155158"/>
            </a:xfrm>
            <a:custGeom>
              <a:avLst/>
              <a:gdLst/>
              <a:ahLst/>
              <a:cxnLst/>
              <a:rect l="l" t="t" r="r" b="b"/>
              <a:pathLst>
                <a:path w="2424950" h="1732737">
                  <a:moveTo>
                    <a:pt x="0" y="0"/>
                  </a:moveTo>
                  <a:lnTo>
                    <a:pt x="2424950" y="0"/>
                  </a:lnTo>
                  <a:lnTo>
                    <a:pt x="2424950" y="1732737"/>
                  </a:lnTo>
                  <a:lnTo>
                    <a:pt x="0" y="1732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9" name="Freeform 19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555833" y="4131999"/>
              <a:ext cx="843119" cy="1034501"/>
            </a:xfrm>
            <a:custGeom>
              <a:avLst/>
              <a:gdLst/>
              <a:ahLst/>
              <a:cxnLst/>
              <a:rect l="l" t="t" r="r" b="b"/>
              <a:pathLst>
                <a:path w="1264678" h="1551752">
                  <a:moveTo>
                    <a:pt x="0" y="0"/>
                  </a:moveTo>
                  <a:lnTo>
                    <a:pt x="1264678" y="0"/>
                  </a:lnTo>
                  <a:lnTo>
                    <a:pt x="1264678" y="1551752"/>
                  </a:lnTo>
                  <a:lnTo>
                    <a:pt x="0" y="15517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6981452" y="5263465"/>
              <a:ext cx="1984553" cy="12309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850">
                  <a:solidFill>
                    <a:srgbClr val="FFFFFF"/>
                  </a:solidFill>
                </a:rPr>
                <a:t>Intellectual/ Developmental Disabilities (I/DD)</a:t>
              </a:r>
              <a:endParaRPr lang="en-US" sz="1866">
                <a:solidFill>
                  <a:srgbClr val="FFFFFF"/>
                </a:solidFill>
                <a:cs typeface="Arial"/>
              </a:endParaRPr>
            </a:p>
            <a:p>
              <a:pPr algn="ctr">
                <a:lnSpc>
                  <a:spcPct val="110000"/>
                </a:lnSpc>
                <a:spcBef>
                  <a:spcPct val="0"/>
                </a:spcBef>
              </a:pPr>
              <a:endParaRPr lang="en-US" sz="1866">
                <a:solidFill>
                  <a:srgbClr val="FFFFFF"/>
                </a:solidFill>
                <a:cs typeface="Arial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A7B3D45-BCEB-752C-581D-AD8858EC70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200028" y="3570819"/>
            <a:ext cx="2310316" cy="2310316"/>
            <a:chOff x="9327997" y="4029258"/>
            <a:chExt cx="2310316" cy="2310316"/>
          </a:xfrm>
        </p:grpSpPr>
        <p:sp>
          <p:nvSpPr>
            <p:cNvPr id="21" name="Freeform 21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327997" y="4029258"/>
              <a:ext cx="2310316" cy="2310316"/>
            </a:xfrm>
            <a:custGeom>
              <a:avLst/>
              <a:gdLst/>
              <a:ahLst/>
              <a:cxnLst/>
              <a:rect l="l" t="t" r="r" b="b"/>
              <a:pathLst>
                <a:path w="912717" h="912717">
                  <a:moveTo>
                    <a:pt x="0" y="0"/>
                  </a:moveTo>
                  <a:lnTo>
                    <a:pt x="912717" y="0"/>
                  </a:lnTo>
                  <a:lnTo>
                    <a:pt x="912717" y="912717"/>
                  </a:lnTo>
                  <a:lnTo>
                    <a:pt x="0" y="912717"/>
                  </a:lnTo>
                  <a:close/>
                </a:path>
              </a:pathLst>
            </a:custGeom>
            <a:solidFill>
              <a:srgbClr val="00376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Freeform 2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9327997" y="4044233"/>
              <a:ext cx="1616633" cy="1155158"/>
            </a:xfrm>
            <a:custGeom>
              <a:avLst/>
              <a:gdLst/>
              <a:ahLst/>
              <a:cxnLst/>
              <a:rect l="l" t="t" r="r" b="b"/>
              <a:pathLst>
                <a:path w="2424950" h="1732737">
                  <a:moveTo>
                    <a:pt x="0" y="0"/>
                  </a:moveTo>
                  <a:lnTo>
                    <a:pt x="2424950" y="0"/>
                  </a:lnTo>
                  <a:lnTo>
                    <a:pt x="2424950" y="1732737"/>
                  </a:lnTo>
                  <a:lnTo>
                    <a:pt x="0" y="1732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4" name="Freeform 2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120415" y="4326581"/>
              <a:ext cx="725480" cy="839919"/>
            </a:xfrm>
            <a:custGeom>
              <a:avLst/>
              <a:gdLst/>
              <a:ahLst/>
              <a:cxnLst/>
              <a:rect l="l" t="t" r="r" b="b"/>
              <a:pathLst>
                <a:path w="1088220" h="1259878">
                  <a:moveTo>
                    <a:pt x="0" y="0"/>
                  </a:moveTo>
                  <a:lnTo>
                    <a:pt x="1088219" y="0"/>
                  </a:lnTo>
                  <a:lnTo>
                    <a:pt x="1088219" y="1259878"/>
                  </a:lnTo>
                  <a:lnTo>
                    <a:pt x="0" y="1259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9490878" y="5297277"/>
              <a:ext cx="1984553" cy="6020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850">
                  <a:solidFill>
                    <a:srgbClr val="FFFFFF"/>
                  </a:solidFill>
                </a:rPr>
                <a:t>Traumatic Brain Injuries (TBI)</a:t>
              </a:r>
              <a:endParaRPr lang="en-US" sz="1866">
                <a:solidFill>
                  <a:srgbClr val="FFFFFF"/>
                </a:solidFill>
                <a:cs typeface="Arial"/>
              </a:endParaRPr>
            </a:p>
          </p:txBody>
        </p:sp>
      </p:grpSp>
      <p:pic>
        <p:nvPicPr>
          <p:cNvPr id="7" name="Picture 6" descr="Logo for the North Carolina Department of Health and Human Services. ">
            <a:extLst>
              <a:ext uri="{FF2B5EF4-FFF2-40B4-BE49-F238E27FC236}">
                <a16:creationId xmlns:a16="http://schemas.microsoft.com/office/drawing/2014/main" id="{BE0BAE25-5195-1D39-71B5-B0EFDDBC839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2400" y="6297339"/>
            <a:ext cx="1159669" cy="4069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E3095AB-840F-A165-4BE1-289A063FD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64594" y="6093931"/>
            <a:ext cx="6229589" cy="6722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1463040" bIns="91440" rtlCol="0" anchor="ctr"/>
          <a:lstStyle/>
          <a:p>
            <a:endParaRPr lang="en-US" sz="2200" b="1"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C195D1-61A8-1D89-605A-F164D0BF6966}"/>
              </a:ext>
            </a:extLst>
          </p:cNvPr>
          <p:cNvSpPr txBox="1"/>
          <p:nvPr/>
        </p:nvSpPr>
        <p:spPr>
          <a:xfrm>
            <a:off x="6104973" y="6225497"/>
            <a:ext cx="5881123" cy="4063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/>
              <a:t>Learn more at: </a:t>
            </a:r>
            <a:r>
              <a:rPr lang="en-US" sz="2000" b="1">
                <a:hlinkClick r:id="rId14"/>
              </a:rPr>
              <a:t>Medicaid.NC.gov/Tailored-Plans</a:t>
            </a:r>
            <a:endParaRPr lang="en-US" sz="2000" b="1"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840558"/>
            <a:ext cx="4552601" cy="4017442"/>
          </a:xfrm>
          <a:prstGeom prst="rect">
            <a:avLst/>
          </a:prstGeom>
          <a:solidFill>
            <a:srgbClr val="003764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1" name="TextBox 11"/>
          <p:cNvSpPr txBox="1">
            <a:spLocks noGrp="1"/>
          </p:cNvSpPr>
          <p:nvPr>
            <p:ph type="title" idx="4294967295"/>
          </p:nvPr>
        </p:nvSpPr>
        <p:spPr>
          <a:xfrm>
            <a:off x="607970" y="3402662"/>
            <a:ext cx="3336660" cy="194065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11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50" b="1" i="0" u="none" strike="noStrike" kern="1200" cap="none" spc="-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is in the Welcome Packet?</a:t>
            </a:r>
            <a:endParaRPr lang="en-US" sz="4250" b="1" i="0" u="none" strike="noStrike" kern="1200" cap="none" spc="-85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Arial"/>
            </a:endParaRPr>
          </a:p>
        </p:txBody>
      </p:sp>
      <p:pic>
        <p:nvPicPr>
          <p:cNvPr id="3" name="Picture 3" descr="Person reading welcome packer from her Tailored Plan. "/>
          <p:cNvPicPr>
            <a:picLocks noChangeAspect="1"/>
          </p:cNvPicPr>
          <p:nvPr/>
        </p:nvPicPr>
        <p:blipFill>
          <a:blip r:embed="rId2"/>
          <a:srcRect t="3175" b="3175"/>
          <a:stretch>
            <a:fillRect/>
          </a:stretch>
        </p:blipFill>
        <p:spPr>
          <a:xfrm>
            <a:off x="0" y="0"/>
            <a:ext cx="4552601" cy="2840558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189255" y="1053307"/>
            <a:ext cx="6208250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dirty="0">
                <a:solidFill>
                  <a:srgbClr val="17375E"/>
                </a:solidFill>
                <a:cs typeface="Arial"/>
              </a:rPr>
              <a:t>If you are eligible for a Tailored Plan, you will get a Welcome Packet which includes:</a:t>
            </a:r>
            <a:endParaRPr lang="en-US" sz="2400" strike="sngStrike" dirty="0">
              <a:solidFill>
                <a:srgbClr val="17375E"/>
              </a:solidFill>
              <a:cs typeface="Arial"/>
            </a:endParaRPr>
          </a:p>
        </p:txBody>
      </p:sp>
      <p:sp>
        <p:nvSpPr>
          <p:cNvPr id="5" name="Freeform 5" descr="Symbol for a checkmark"/>
          <p:cNvSpPr/>
          <p:nvPr/>
        </p:nvSpPr>
        <p:spPr>
          <a:xfrm>
            <a:off x="5864300" y="2450798"/>
            <a:ext cx="478451" cy="478451"/>
          </a:xfrm>
          <a:custGeom>
            <a:avLst/>
            <a:gdLst/>
            <a:ahLst/>
            <a:cxnLst/>
            <a:rect l="l" t="t" r="r" b="b"/>
            <a:pathLst>
              <a:path w="717676" h="717676">
                <a:moveTo>
                  <a:pt x="0" y="0"/>
                </a:moveTo>
                <a:lnTo>
                  <a:pt x="717676" y="0"/>
                </a:lnTo>
                <a:lnTo>
                  <a:pt x="717676" y="717676"/>
                </a:lnTo>
                <a:lnTo>
                  <a:pt x="0" y="7176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/>
          <p:cNvSpPr txBox="1"/>
          <p:nvPr/>
        </p:nvSpPr>
        <p:spPr>
          <a:xfrm>
            <a:off x="6554452" y="2489805"/>
            <a:ext cx="4166843" cy="395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1354"/>
              </a:lnSpc>
            </a:pPr>
            <a:r>
              <a:rPr lang="en-US" sz="2344">
                <a:solidFill>
                  <a:srgbClr val="003764"/>
                </a:solidFill>
              </a:rPr>
              <a:t>Your new Tailored Plan ID card</a:t>
            </a:r>
            <a:endParaRPr lang="en-US"/>
          </a:p>
        </p:txBody>
      </p:sp>
      <p:sp>
        <p:nvSpPr>
          <p:cNvPr id="10" name="Freeform 10" descr="Symbol for a checkmark"/>
          <p:cNvSpPr/>
          <p:nvPr/>
        </p:nvSpPr>
        <p:spPr>
          <a:xfrm>
            <a:off x="5864300" y="3541293"/>
            <a:ext cx="478451" cy="478451"/>
          </a:xfrm>
          <a:custGeom>
            <a:avLst/>
            <a:gdLst/>
            <a:ahLst/>
            <a:cxnLst/>
            <a:rect l="l" t="t" r="r" b="b"/>
            <a:pathLst>
              <a:path w="717676" h="717676">
                <a:moveTo>
                  <a:pt x="0" y="0"/>
                </a:moveTo>
                <a:lnTo>
                  <a:pt x="717676" y="0"/>
                </a:lnTo>
                <a:lnTo>
                  <a:pt x="717676" y="717676"/>
                </a:lnTo>
                <a:lnTo>
                  <a:pt x="0" y="7176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555607" y="3585600"/>
            <a:ext cx="3479347" cy="395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1354"/>
              </a:lnSpc>
            </a:pPr>
            <a:r>
              <a:rPr lang="en-US" sz="2344">
                <a:solidFill>
                  <a:srgbClr val="003764"/>
                </a:solidFill>
              </a:rPr>
              <a:t>Your Member Handbook</a:t>
            </a:r>
            <a:endParaRPr lang="en-US"/>
          </a:p>
        </p:txBody>
      </p:sp>
      <p:sp>
        <p:nvSpPr>
          <p:cNvPr id="7" name="Freeform 7" descr="Symbol for a checkmark"/>
          <p:cNvSpPr/>
          <p:nvPr/>
        </p:nvSpPr>
        <p:spPr>
          <a:xfrm>
            <a:off x="5864300" y="4677970"/>
            <a:ext cx="478451" cy="478451"/>
          </a:xfrm>
          <a:custGeom>
            <a:avLst/>
            <a:gdLst/>
            <a:ahLst/>
            <a:cxnLst/>
            <a:rect l="l" t="t" r="r" b="b"/>
            <a:pathLst>
              <a:path w="717676" h="717676">
                <a:moveTo>
                  <a:pt x="0" y="0"/>
                </a:moveTo>
                <a:lnTo>
                  <a:pt x="717676" y="0"/>
                </a:lnTo>
                <a:lnTo>
                  <a:pt x="717676" y="717676"/>
                </a:lnTo>
                <a:lnTo>
                  <a:pt x="0" y="7176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8"/>
          <p:cNvSpPr txBox="1"/>
          <p:nvPr/>
        </p:nvSpPr>
        <p:spPr>
          <a:xfrm>
            <a:off x="6555607" y="4742590"/>
            <a:ext cx="4826995" cy="816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1354"/>
              </a:lnSpc>
            </a:pPr>
            <a:r>
              <a:rPr lang="en-US" sz="2300">
                <a:solidFill>
                  <a:srgbClr val="003764"/>
                </a:solidFill>
              </a:rPr>
              <a:t>Your Primary Care Physician (PCP) is listed on your member ID card</a:t>
            </a:r>
            <a:endParaRPr lang="en-US"/>
          </a:p>
        </p:txBody>
      </p:sp>
      <p:pic>
        <p:nvPicPr>
          <p:cNvPr id="14" name="Picture 13" descr="Logo for the North Carolina Department of Health and Human Services. ">
            <a:extLst>
              <a:ext uri="{FF2B5EF4-FFF2-40B4-BE49-F238E27FC236}">
                <a16:creationId xmlns:a16="http://schemas.microsoft.com/office/drawing/2014/main" id="{4ABFA9B4-925C-C072-59AB-160534B74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6297339"/>
            <a:ext cx="1159669" cy="40694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6"/>
          <p:cNvSpPr txBox="1">
            <a:spLocks noGrp="1"/>
          </p:cNvSpPr>
          <p:nvPr>
            <p:ph type="title" idx="4294967295"/>
          </p:nvPr>
        </p:nvSpPr>
        <p:spPr>
          <a:xfrm>
            <a:off x="890024" y="260061"/>
            <a:ext cx="9296833" cy="7366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198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Who </a:t>
            </a:r>
            <a:r>
              <a:rPr lang="en-US" sz="3600">
                <a:solidFill>
                  <a:srgbClr val="147DAF"/>
                </a:solidFill>
                <a:latin typeface="+mn-lt"/>
                <a:ea typeface="+mn-ea"/>
                <a:cs typeface="+mn-cs"/>
              </a:rPr>
              <a:t>runs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47DA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Tailored Plans?</a:t>
            </a:r>
            <a:endParaRPr lang="en-US">
              <a:ea typeface="+mn-ea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891282" y="1255338"/>
            <a:ext cx="1013526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Tailored Plans in North Carolina are managed by four companies called </a:t>
            </a:r>
            <a:r>
              <a:rPr lang="en-US" sz="2000" b="1" dirty="0">
                <a:solidFill>
                  <a:srgbClr val="000000"/>
                </a:solidFill>
              </a:rPr>
              <a:t>Local Management Entities (LME)</a:t>
            </a:r>
            <a:r>
              <a:rPr lang="en-US" sz="2000" dirty="0">
                <a:solidFill>
                  <a:srgbClr val="000000"/>
                </a:solidFill>
              </a:rPr>
              <a:t>.</a:t>
            </a:r>
            <a:endParaRPr lang="en-US" sz="2000" dirty="0">
              <a:cs typeface="Arial"/>
            </a:endParaRPr>
          </a:p>
          <a:p>
            <a:endParaRPr lang="en-US" sz="2000"/>
          </a:p>
          <a:p>
            <a:r>
              <a:rPr lang="en-US" sz="2000" dirty="0"/>
              <a:t>Your LME will cover your behavioral health, physical health, and prescriptions.</a:t>
            </a:r>
            <a:r>
              <a:rPr lang="en-US" sz="2000" dirty="0">
                <a:solidFill>
                  <a:srgbClr val="000000"/>
                </a:solidFill>
              </a:rPr>
              <a:t> </a:t>
            </a:r>
            <a:endParaRPr lang="en-US" sz="200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2" name="AutoShap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809" y="3637482"/>
            <a:ext cx="12192000" cy="3204838"/>
          </a:xfrm>
          <a:prstGeom prst="rect">
            <a:avLst/>
          </a:prstGeom>
          <a:solidFill>
            <a:srgbClr val="003764"/>
          </a:solid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21868" y="3164694"/>
            <a:ext cx="2533014" cy="2250281"/>
            <a:chOff x="0" y="-76200"/>
            <a:chExt cx="1000697" cy="889000"/>
          </a:xfrm>
          <a:solidFill>
            <a:schemeClr val="bg1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1000697" cy="812800"/>
            </a:xfrm>
            <a:custGeom>
              <a:avLst/>
              <a:gdLst/>
              <a:ahLst/>
              <a:cxnLst/>
              <a:rect l="l" t="t" r="r" b="b"/>
              <a:pathLst>
                <a:path w="1000697" h="812800">
                  <a:moveTo>
                    <a:pt x="0" y="0"/>
                  </a:moveTo>
                  <a:lnTo>
                    <a:pt x="1000697" y="0"/>
                  </a:lnTo>
                  <a:lnTo>
                    <a:pt x="1000697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  <a:ln w="25400">
              <a:solidFill>
                <a:srgbClr val="003764"/>
              </a:solidFill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0" y="-76200"/>
              <a:ext cx="1000697" cy="889000"/>
            </a:xfrm>
            <a:prstGeom prst="rect">
              <a:avLst/>
            </a:prstGeom>
            <a:grpFill/>
            <a:ln w="25400">
              <a:solidFill>
                <a:srgbClr val="003764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62824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6" name="Freeform 6" descr="Logo for Alliance Health"/>
          <p:cNvSpPr/>
          <p:nvPr/>
        </p:nvSpPr>
        <p:spPr>
          <a:xfrm>
            <a:off x="536938" y="3736734"/>
            <a:ext cx="1992295" cy="1408314"/>
          </a:xfrm>
          <a:custGeom>
            <a:avLst/>
            <a:gdLst/>
            <a:ahLst/>
            <a:cxnLst/>
            <a:rect l="l" t="t" r="r" b="b"/>
            <a:pathLst>
              <a:path w="2988442" h="2112471">
                <a:moveTo>
                  <a:pt x="0" y="0"/>
                </a:moveTo>
                <a:lnTo>
                  <a:pt x="2988442" y="0"/>
                </a:lnTo>
                <a:lnTo>
                  <a:pt x="2988442" y="2112471"/>
                </a:lnTo>
                <a:lnTo>
                  <a:pt x="0" y="21124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138" b="-22328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TextBox 20"/>
          <p:cNvSpPr txBox="1"/>
          <p:nvPr/>
        </p:nvSpPr>
        <p:spPr>
          <a:xfrm>
            <a:off x="536938" y="5572303"/>
            <a:ext cx="2102875" cy="283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28187"/>
              </a:lnSpc>
            </a:pPr>
            <a:r>
              <a:rPr lang="en-US" sz="1600" b="1">
                <a:solidFill>
                  <a:srgbClr val="FFFFFF"/>
                </a:solidFill>
              </a:rPr>
              <a:t>Alliance Health</a:t>
            </a:r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29396" y="3164694"/>
            <a:ext cx="2533014" cy="2250281"/>
            <a:chOff x="0" y="-76200"/>
            <a:chExt cx="1000697" cy="889000"/>
          </a:xfrm>
          <a:solidFill>
            <a:schemeClr val="bg1"/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1000697" cy="812800"/>
            </a:xfrm>
            <a:custGeom>
              <a:avLst/>
              <a:gdLst/>
              <a:ahLst/>
              <a:cxnLst/>
              <a:rect l="l" t="t" r="r" b="b"/>
              <a:pathLst>
                <a:path w="1000697" h="812800">
                  <a:moveTo>
                    <a:pt x="0" y="0"/>
                  </a:moveTo>
                  <a:lnTo>
                    <a:pt x="1000697" y="0"/>
                  </a:lnTo>
                  <a:lnTo>
                    <a:pt x="1000697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  <a:ln w="25400">
              <a:solidFill>
                <a:srgbClr val="003764"/>
              </a:solidFill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TextBox 9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0" y="-76200"/>
              <a:ext cx="1000697" cy="889000"/>
            </a:xfrm>
            <a:prstGeom prst="rect">
              <a:avLst/>
            </a:prstGeom>
            <a:grpFill/>
            <a:ln w="25400">
              <a:solidFill>
                <a:srgbClr val="003764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62824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10" name="Freeform 10" descr="Logo for Partners"/>
          <p:cNvSpPr/>
          <p:nvPr/>
        </p:nvSpPr>
        <p:spPr>
          <a:xfrm>
            <a:off x="3438721" y="3370233"/>
            <a:ext cx="2314363" cy="1874424"/>
          </a:xfrm>
          <a:custGeom>
            <a:avLst/>
            <a:gdLst/>
            <a:ahLst/>
            <a:cxnLst/>
            <a:rect l="l" t="t" r="r" b="b"/>
            <a:pathLst>
              <a:path w="3471545" h="2811636">
                <a:moveTo>
                  <a:pt x="0" y="0"/>
                </a:moveTo>
                <a:lnTo>
                  <a:pt x="3471545" y="0"/>
                </a:lnTo>
                <a:lnTo>
                  <a:pt x="3471545" y="2811636"/>
                </a:lnTo>
                <a:lnTo>
                  <a:pt x="0" y="28116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1" name="TextBox 21"/>
          <p:cNvSpPr txBox="1"/>
          <p:nvPr/>
        </p:nvSpPr>
        <p:spPr>
          <a:xfrm>
            <a:off x="3329396" y="5572303"/>
            <a:ext cx="2622046" cy="598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28187"/>
              </a:lnSpc>
            </a:pPr>
            <a:r>
              <a:rPr lang="en-US" sz="1600" b="1">
                <a:solidFill>
                  <a:srgbClr val="FFFFFF"/>
                </a:solidFill>
              </a:rPr>
              <a:t>Partners Health Management</a:t>
            </a:r>
            <a:endParaRPr lang="en-US"/>
          </a:p>
        </p:txBody>
      </p:sp>
      <p:grpSp>
        <p:nvGrpSpPr>
          <p:cNvPr id="11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338660" y="3164694"/>
            <a:ext cx="2533014" cy="2250281"/>
            <a:chOff x="0" y="-76200"/>
            <a:chExt cx="1000697" cy="889000"/>
          </a:xfrm>
          <a:solidFill>
            <a:schemeClr val="bg1"/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00697" cy="812800"/>
            </a:xfrm>
            <a:custGeom>
              <a:avLst/>
              <a:gdLst/>
              <a:ahLst/>
              <a:cxnLst/>
              <a:rect l="l" t="t" r="r" b="b"/>
              <a:pathLst>
                <a:path w="1000697" h="812800">
                  <a:moveTo>
                    <a:pt x="0" y="0"/>
                  </a:moveTo>
                  <a:lnTo>
                    <a:pt x="1000697" y="0"/>
                  </a:lnTo>
                  <a:lnTo>
                    <a:pt x="1000697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  <a:ln w="25400">
              <a:solidFill>
                <a:srgbClr val="003764"/>
              </a:solidFill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0" y="-76200"/>
              <a:ext cx="1000697" cy="889000"/>
            </a:xfrm>
            <a:prstGeom prst="rect">
              <a:avLst/>
            </a:prstGeom>
            <a:grpFill/>
            <a:ln w="25400">
              <a:solidFill>
                <a:srgbClr val="003764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62824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15" name="Freeform 15" descr="Icon for Trillium"/>
          <p:cNvSpPr/>
          <p:nvPr/>
        </p:nvSpPr>
        <p:spPr>
          <a:xfrm>
            <a:off x="7111699" y="3488573"/>
            <a:ext cx="970468" cy="873488"/>
          </a:xfrm>
          <a:custGeom>
            <a:avLst/>
            <a:gdLst/>
            <a:ahLst/>
            <a:cxnLst/>
            <a:rect l="l" t="t" r="r" b="b"/>
            <a:pathLst>
              <a:path w="1455702" h="1310232">
                <a:moveTo>
                  <a:pt x="0" y="0"/>
                </a:moveTo>
                <a:lnTo>
                  <a:pt x="1455702" y="0"/>
                </a:lnTo>
                <a:lnTo>
                  <a:pt x="1455702" y="1310232"/>
                </a:lnTo>
                <a:lnTo>
                  <a:pt x="0" y="13102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27" r="-177705" b="-1027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14" descr="Logo for Trillium Health Resources"/>
          <p:cNvSpPr/>
          <p:nvPr/>
        </p:nvSpPr>
        <p:spPr>
          <a:xfrm>
            <a:off x="6931394" y="4533674"/>
            <a:ext cx="1347546" cy="707263"/>
          </a:xfrm>
          <a:custGeom>
            <a:avLst/>
            <a:gdLst/>
            <a:ahLst/>
            <a:cxnLst/>
            <a:rect l="l" t="t" r="r" b="b"/>
            <a:pathLst>
              <a:path w="2021319" h="1060895">
                <a:moveTo>
                  <a:pt x="0" y="0"/>
                </a:moveTo>
                <a:lnTo>
                  <a:pt x="2021320" y="0"/>
                </a:lnTo>
                <a:lnTo>
                  <a:pt x="2021320" y="1060895"/>
                </a:lnTo>
                <a:lnTo>
                  <a:pt x="0" y="10608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8676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2" name="TextBox 22"/>
          <p:cNvSpPr txBox="1"/>
          <p:nvPr/>
        </p:nvSpPr>
        <p:spPr>
          <a:xfrm>
            <a:off x="6375084" y="5551421"/>
            <a:ext cx="2443697" cy="598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28187"/>
              </a:lnSpc>
            </a:pPr>
            <a:r>
              <a:rPr lang="en-US" sz="1600" b="1">
                <a:solidFill>
                  <a:srgbClr val="FFFFFF"/>
                </a:solidFill>
              </a:rPr>
              <a:t>Trillium Health Resources</a:t>
            </a:r>
            <a:endParaRPr lang="en-US"/>
          </a:p>
        </p:txBody>
      </p:sp>
      <p:grpSp>
        <p:nvGrpSpPr>
          <p:cNvPr id="16" name="Group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340382" y="3164694"/>
            <a:ext cx="2533014" cy="2250281"/>
            <a:chOff x="0" y="-76200"/>
            <a:chExt cx="1000697" cy="889000"/>
          </a:xfrm>
          <a:solidFill>
            <a:schemeClr val="bg1"/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00697" cy="812800"/>
            </a:xfrm>
            <a:custGeom>
              <a:avLst/>
              <a:gdLst/>
              <a:ahLst/>
              <a:cxnLst/>
              <a:rect l="l" t="t" r="r" b="b"/>
              <a:pathLst>
                <a:path w="1000697" h="812800">
                  <a:moveTo>
                    <a:pt x="0" y="0"/>
                  </a:moveTo>
                  <a:lnTo>
                    <a:pt x="1000697" y="0"/>
                  </a:lnTo>
                  <a:lnTo>
                    <a:pt x="1000697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  <a:ln w="25400">
              <a:solidFill>
                <a:srgbClr val="003764"/>
              </a:solidFill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TextBox 18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0" y="-76200"/>
              <a:ext cx="1000697" cy="889000"/>
            </a:xfrm>
            <a:prstGeom prst="rect">
              <a:avLst/>
            </a:prstGeom>
            <a:grpFill/>
            <a:ln w="25400">
              <a:solidFill>
                <a:srgbClr val="003764"/>
              </a:solidFill>
            </a:ln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62824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19" name="Freeform 19" descr="Logo for Vaya Health"/>
          <p:cNvSpPr/>
          <p:nvPr/>
        </p:nvSpPr>
        <p:spPr>
          <a:xfrm>
            <a:off x="9360028" y="3698751"/>
            <a:ext cx="2404823" cy="1306557"/>
          </a:xfrm>
          <a:custGeom>
            <a:avLst/>
            <a:gdLst/>
            <a:ahLst/>
            <a:cxnLst/>
            <a:rect l="l" t="t" r="r" b="b"/>
            <a:pathLst>
              <a:path w="3607234" h="1959836">
                <a:moveTo>
                  <a:pt x="0" y="0"/>
                </a:moveTo>
                <a:lnTo>
                  <a:pt x="3607233" y="0"/>
                </a:lnTo>
                <a:lnTo>
                  <a:pt x="3607233" y="1959836"/>
                </a:lnTo>
                <a:lnTo>
                  <a:pt x="0" y="19598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4125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3" name="TextBox 23"/>
          <p:cNvSpPr txBox="1"/>
          <p:nvPr/>
        </p:nvSpPr>
        <p:spPr>
          <a:xfrm>
            <a:off x="9340382" y="5572303"/>
            <a:ext cx="2533014" cy="283091"/>
          </a:xfrm>
          <a:prstGeom prst="rect">
            <a:avLst/>
          </a:prstGeom>
          <a:ln>
            <a:noFill/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28187"/>
              </a:lnSpc>
            </a:pPr>
            <a:r>
              <a:rPr lang="en-US" sz="1600" b="1">
                <a:solidFill>
                  <a:schemeClr val="bg1"/>
                </a:solidFill>
              </a:rPr>
              <a:t>Vaya Total Care</a:t>
            </a:r>
            <a:endParaRPr lang="en-US">
              <a:solidFill>
                <a:schemeClr val="bg1"/>
              </a:solidFill>
              <a:cs typeface="Arial"/>
            </a:endParaRPr>
          </a:p>
        </p:txBody>
      </p:sp>
      <p:pic>
        <p:nvPicPr>
          <p:cNvPr id="28" name="Picture 27" descr="Logo for the North Carolina Department of Health and Human Services. ">
            <a:extLst>
              <a:ext uri="{FF2B5EF4-FFF2-40B4-BE49-F238E27FC236}">
                <a16:creationId xmlns:a16="http://schemas.microsoft.com/office/drawing/2014/main" id="{E3805D47-C451-CBAA-94FA-66E74122F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6297339"/>
            <a:ext cx="1159669" cy="40694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 descr="Symbol for a map marker">
            <a:extLst>
              <a:ext uri="{FF2B5EF4-FFF2-40B4-BE49-F238E27FC236}">
                <a16:creationId xmlns:a16="http://schemas.microsoft.com/office/drawing/2014/main" id="{AD25FC94-294A-7C39-9A7B-DF82FB089E37}"/>
              </a:ext>
            </a:extLst>
          </p:cNvPr>
          <p:cNvSpPr/>
          <p:nvPr/>
        </p:nvSpPr>
        <p:spPr>
          <a:xfrm>
            <a:off x="224903" y="539778"/>
            <a:ext cx="921795" cy="1237309"/>
          </a:xfrm>
          <a:custGeom>
            <a:avLst/>
            <a:gdLst/>
            <a:ahLst/>
            <a:cxnLst/>
            <a:rect l="l" t="t" r="r" b="b"/>
            <a:pathLst>
              <a:path w="1382693" h="1855964">
                <a:moveTo>
                  <a:pt x="0" y="0"/>
                </a:moveTo>
                <a:lnTo>
                  <a:pt x="1382694" y="0"/>
                </a:lnTo>
                <a:lnTo>
                  <a:pt x="1382694" y="1855964"/>
                </a:lnTo>
                <a:lnTo>
                  <a:pt x="0" y="1855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18F5837F-AF2C-92C5-4690-266192A9395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23665" y="488977"/>
            <a:ext cx="3480529" cy="79393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17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How will I know which Tailored Plan I am in?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7CA3D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7ADFE81A-7CB7-AFC1-769A-D03287F2DF28}"/>
              </a:ext>
            </a:extLst>
          </p:cNvPr>
          <p:cNvSpPr txBox="1"/>
          <p:nvPr/>
        </p:nvSpPr>
        <p:spPr>
          <a:xfrm>
            <a:off x="1523665" y="1416067"/>
            <a:ext cx="4312302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650" dirty="0">
                <a:solidFill>
                  <a:srgbClr val="17375E"/>
                </a:solidFill>
              </a:rPr>
              <a:t>Your Welcome Packet </a:t>
            </a:r>
            <a:r>
              <a:rPr lang="en-US" sz="1650" dirty="0">
                <a:solidFill>
                  <a:srgbClr val="003764"/>
                </a:solidFill>
              </a:rPr>
              <a:t>has information about which Tailored Plan you are in. Your plan is assigned based on the county where you get your Medicaid benefits. </a:t>
            </a:r>
            <a:endParaRPr lang="en-US" sz="1650" dirty="0">
              <a:solidFill>
                <a:srgbClr val="003764"/>
              </a:solidFill>
              <a:cs typeface="Arial"/>
            </a:endParaRPr>
          </a:p>
        </p:txBody>
      </p:sp>
      <p:sp>
        <p:nvSpPr>
          <p:cNvPr id="6" name="AutoShape 11">
            <a:extLst>
              <a:ext uri="{FF2B5EF4-FFF2-40B4-BE49-F238E27FC236}">
                <a16:creationId xmlns:a16="http://schemas.microsoft.com/office/drawing/2014/main" id="{7CED100F-5DC0-4CCA-B8CE-33CC8E990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89235" y="714050"/>
            <a:ext cx="0" cy="1957931"/>
          </a:xfrm>
          <a:prstGeom prst="line">
            <a:avLst/>
          </a:prstGeom>
          <a:ln w="38100" cap="flat">
            <a:solidFill>
              <a:srgbClr val="238DC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2A2F3390-9E24-E204-1A45-1DF535E96D79}"/>
              </a:ext>
            </a:extLst>
          </p:cNvPr>
          <p:cNvSpPr txBox="1"/>
          <p:nvPr/>
        </p:nvSpPr>
        <p:spPr>
          <a:xfrm>
            <a:off x="6968730" y="488978"/>
            <a:ext cx="3615961" cy="793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11755"/>
              </a:lnSpc>
            </a:pPr>
            <a:r>
              <a:rPr lang="en-US" sz="2400" b="1">
                <a:solidFill>
                  <a:srgbClr val="003764"/>
                </a:solidFill>
              </a:rPr>
              <a:t>There is only one Tailored Plan per county</a:t>
            </a:r>
            <a:endParaRPr lang="en-US"/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2B5C15C4-8BBC-01EB-2401-367CB5E2AC9D}"/>
              </a:ext>
            </a:extLst>
          </p:cNvPr>
          <p:cNvSpPr txBox="1"/>
          <p:nvPr/>
        </p:nvSpPr>
        <p:spPr>
          <a:xfrm>
            <a:off x="7006829" y="1411996"/>
            <a:ext cx="3674297" cy="1026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667">
                <a:solidFill>
                  <a:srgbClr val="003764"/>
                </a:solidFill>
              </a:rPr>
              <a:t>Your assigned Tailored Plan</a:t>
            </a:r>
            <a:endParaRPr lang="en-US">
              <a:cs typeface="Arial"/>
            </a:endParaRPr>
          </a:p>
          <a:p>
            <a:r>
              <a:rPr lang="en-US" sz="1667">
                <a:solidFill>
                  <a:srgbClr val="003764"/>
                </a:solidFill>
              </a:rPr>
              <a:t>is based on the county that manages your Medicaid benefits. You cannot choose a different Tailored Plan.</a:t>
            </a:r>
            <a:endParaRPr lang="en-US" sz="1667">
              <a:solidFill>
                <a:srgbClr val="003764"/>
              </a:solidFill>
              <a:cs typeface="Arial"/>
            </a:endParaRPr>
          </a:p>
        </p:txBody>
      </p:sp>
      <p:sp>
        <p:nvSpPr>
          <p:cNvPr id="18" name="Freeform 15" descr="Symbol for a map marker">
            <a:extLst>
              <a:ext uri="{FF2B5EF4-FFF2-40B4-BE49-F238E27FC236}">
                <a16:creationId xmlns:a16="http://schemas.microsoft.com/office/drawing/2014/main" id="{0F396ED7-1E51-BF58-BBB0-FC1A4B2D9132}"/>
              </a:ext>
            </a:extLst>
          </p:cNvPr>
          <p:cNvSpPr/>
          <p:nvPr/>
        </p:nvSpPr>
        <p:spPr>
          <a:xfrm>
            <a:off x="10864091" y="455707"/>
            <a:ext cx="921795" cy="1237309"/>
          </a:xfrm>
          <a:custGeom>
            <a:avLst/>
            <a:gdLst/>
            <a:ahLst/>
            <a:cxnLst/>
            <a:rect l="l" t="t" r="r" b="b"/>
            <a:pathLst>
              <a:path w="1382693" h="1855964">
                <a:moveTo>
                  <a:pt x="0" y="0"/>
                </a:moveTo>
                <a:lnTo>
                  <a:pt x="1382693" y="0"/>
                </a:lnTo>
                <a:lnTo>
                  <a:pt x="1382693" y="1855964"/>
                </a:lnTo>
                <a:lnTo>
                  <a:pt x="0" y="1855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10DFE2D9-2D67-B382-2BC7-4432311D94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776071"/>
            <a:ext cx="12191997" cy="4148543"/>
          </a:xfrm>
          <a:custGeom>
            <a:avLst/>
            <a:gdLst/>
            <a:ahLst/>
            <a:cxnLst/>
            <a:rect l="l" t="t" r="r" b="b"/>
            <a:pathLst>
              <a:path w="4816592" h="1521383">
                <a:moveTo>
                  <a:pt x="0" y="0"/>
                </a:moveTo>
                <a:lnTo>
                  <a:pt x="4816592" y="0"/>
                </a:lnTo>
                <a:lnTo>
                  <a:pt x="4816592" y="1521383"/>
                </a:lnTo>
                <a:lnTo>
                  <a:pt x="0" y="1521383"/>
                </a:lnTo>
                <a:close/>
              </a:path>
            </a:pathLst>
          </a:custGeom>
          <a:solidFill>
            <a:srgbClr val="003764"/>
          </a:solidFill>
        </p:spPr>
        <p:txBody>
          <a:bodyPr/>
          <a:lstStyle/>
          <a:p>
            <a:endParaRPr lang="en-US" sz="1200"/>
          </a:p>
        </p:txBody>
      </p:sp>
      <p:pic>
        <p:nvPicPr>
          <p:cNvPr id="20" name="Picture 19" descr="Map showing Tailored Plan LMEs by county. ">
            <a:extLst>
              <a:ext uri="{FF2B5EF4-FFF2-40B4-BE49-F238E27FC236}">
                <a16:creationId xmlns:a16="http://schemas.microsoft.com/office/drawing/2014/main" id="{635FC011-12A0-9F3A-95FD-0E6A4FD223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25" t="34856" r="2714" b="1968"/>
          <a:stretch/>
        </p:blipFill>
        <p:spPr>
          <a:xfrm>
            <a:off x="449944" y="2720443"/>
            <a:ext cx="11001444" cy="4173136"/>
          </a:xfrm>
          <a:prstGeom prst="rect">
            <a:avLst/>
          </a:prstGeom>
        </p:spPr>
      </p:pic>
      <p:pic>
        <p:nvPicPr>
          <p:cNvPr id="21" name="Picture 20" descr=" Logo for the North Carolina Department of Health and Human Services. ">
            <a:extLst>
              <a:ext uri="{FF2B5EF4-FFF2-40B4-BE49-F238E27FC236}">
                <a16:creationId xmlns:a16="http://schemas.microsoft.com/office/drawing/2014/main" id="{5CC905A8-0892-4B6D-8A03-3A6676DF56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6297339"/>
            <a:ext cx="1159669" cy="40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370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3">
            <a:extLst>
              <a:ext uri="{FF2B5EF4-FFF2-40B4-BE49-F238E27FC236}">
                <a16:creationId xmlns:a16="http://schemas.microsoft.com/office/drawing/2014/main" id="{F03DAEFA-CC52-BFB6-906A-A009E1A4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1060"/>
            <a:ext cx="5939818" cy="6858000"/>
          </a:xfrm>
          <a:custGeom>
            <a:avLst/>
            <a:gdLst/>
            <a:ahLst/>
            <a:cxnLst/>
            <a:rect l="l" t="t" r="r" b="b"/>
            <a:pathLst>
              <a:path w="2346595" h="2709333">
                <a:moveTo>
                  <a:pt x="0" y="0"/>
                </a:moveTo>
                <a:lnTo>
                  <a:pt x="2346595" y="0"/>
                </a:lnTo>
                <a:lnTo>
                  <a:pt x="2346595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03764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6BFC308A-8871-BD8B-DA14-E0D3E6C0968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89014" y="1150049"/>
            <a:ext cx="5115300" cy="113870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How to find providers in your network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9994E9-088E-3BCC-3BCD-5EB317B75446}"/>
              </a:ext>
            </a:extLst>
          </p:cNvPr>
          <p:cNvSpPr txBox="1"/>
          <p:nvPr/>
        </p:nvSpPr>
        <p:spPr>
          <a:xfrm>
            <a:off x="389015" y="2871523"/>
            <a:ext cx="485430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i="1" dirty="0">
                <a:solidFill>
                  <a:srgbClr val="FFFFFF"/>
                </a:solidFill>
              </a:rPr>
              <a:t>Providers (doctors </a:t>
            </a:r>
            <a:r>
              <a:rPr lang="en-US" sz="2400" b="0" i="1" dirty="0">
                <a:solidFill>
                  <a:srgbClr val="FFFFFF"/>
                </a:solidFill>
                <a:effectLst/>
              </a:rPr>
              <a:t>and </a:t>
            </a:r>
            <a:r>
              <a:rPr lang="en-US" sz="2400" i="1" dirty="0">
                <a:solidFill>
                  <a:srgbClr val="FFFFFF"/>
                </a:solidFill>
              </a:rPr>
              <a:t>specialists) </a:t>
            </a:r>
            <a:r>
              <a:rPr lang="en-US" sz="2400" i="1" dirty="0">
                <a:solidFill>
                  <a:schemeClr val="bg1"/>
                </a:solidFill>
              </a:rPr>
              <a:t>must </a:t>
            </a:r>
            <a:r>
              <a:rPr lang="en-US" sz="2400" i="1" dirty="0">
                <a:solidFill>
                  <a:srgbClr val="FFFFFF"/>
                </a:solidFill>
              </a:rPr>
              <a:t>accept your Tailored Plan </a:t>
            </a:r>
          </a:p>
          <a:p>
            <a:r>
              <a:rPr lang="en-US" sz="2400" i="1" dirty="0">
                <a:solidFill>
                  <a:srgbClr val="FFFFFF"/>
                </a:solidFill>
              </a:rPr>
              <a:t>- not just Medicaid.</a:t>
            </a:r>
            <a:endParaRPr lang="en-US" sz="2400" i="1" dirty="0">
              <a:solidFill>
                <a:srgbClr val="FFFFFF"/>
              </a:solidFill>
              <a:cs typeface="Arial"/>
            </a:endParaRPr>
          </a:p>
        </p:txBody>
      </p:sp>
      <p:grpSp>
        <p:nvGrpSpPr>
          <p:cNvPr id="2" name="Group 1" descr="Phone numbers of Tailored Plans in North Carolina. ">
            <a:extLst>
              <a:ext uri="{FF2B5EF4-FFF2-40B4-BE49-F238E27FC236}">
                <a16:creationId xmlns:a16="http://schemas.microsoft.com/office/drawing/2014/main" id="{D69FBA27-8CD7-8E0B-B752-AB93903B4E93}"/>
              </a:ext>
            </a:extLst>
          </p:cNvPr>
          <p:cNvGrpSpPr/>
          <p:nvPr/>
        </p:nvGrpSpPr>
        <p:grpSpPr>
          <a:xfrm>
            <a:off x="6195295" y="880602"/>
            <a:ext cx="5892013" cy="2535746"/>
            <a:chOff x="170329" y="1479817"/>
            <a:chExt cx="5892013" cy="2535746"/>
          </a:xfrm>
        </p:grpSpPr>
        <p:cxnSp>
          <p:nvCxnSpPr>
            <p:cNvPr id="61" name="Прямая соединительная линия 34">
              <a:extLst>
                <a:ext uri="{FF2B5EF4-FFF2-40B4-BE49-F238E27FC236}">
                  <a16:creationId xmlns:a16="http://schemas.microsoft.com/office/drawing/2014/main" id="{6DDB4174-6324-42AF-9FD9-A085230E81F6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CxnSpPr>
              <a:cxnSpLocks/>
            </p:cNvCxnSpPr>
            <p:nvPr/>
          </p:nvCxnSpPr>
          <p:spPr>
            <a:xfrm>
              <a:off x="1915477" y="3799570"/>
              <a:ext cx="0" cy="0"/>
            </a:xfrm>
            <a:prstGeom prst="line">
              <a:avLst/>
            </a:prstGeom>
            <a:noFill/>
            <a:ln w="25400" cap="flat">
              <a:solidFill>
                <a:schemeClr val="tx2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A51DC1AA-E4E4-4532-AA70-805DFE66455B}"/>
                </a:ext>
              </a:extLst>
            </p:cNvPr>
            <p:cNvSpPr/>
            <p:nvPr/>
          </p:nvSpPr>
          <p:spPr>
            <a:xfrm>
              <a:off x="702524" y="2538235"/>
              <a:ext cx="5359818" cy="1477328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marL="342900" indent="-342900" defTabSz="412750">
                <a:spcBef>
                  <a:spcPts val="200"/>
                </a:spcBef>
                <a:spcAft>
                  <a:spcPts val="200"/>
                </a:spcAft>
                <a:buFont typeface="Courier New" panose="020B0604020202020204" pitchFamily="34" charset="0"/>
                <a:buChar char="o"/>
                <a:defRPr/>
              </a:pPr>
              <a:r>
                <a:rPr lang="en-US" sz="2000" b="1" ker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/>
                  <a:ea typeface="Roboto"/>
                  <a:sym typeface="Helvetica Neue"/>
                </a:rPr>
                <a:t>Alliance Health 1-800-510-9132</a:t>
              </a:r>
              <a:endParaRPr lang="en-US" sz="2000" b="1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/>
                <a:ea typeface="Roboto"/>
                <a:cs typeface="Arial"/>
              </a:endParaRPr>
            </a:p>
            <a:p>
              <a:pPr marL="342900" indent="-342900" defTabSz="412750">
                <a:spcBef>
                  <a:spcPts val="200"/>
                </a:spcBef>
                <a:spcAft>
                  <a:spcPts val="200"/>
                </a:spcAft>
                <a:buFont typeface="Courier New" panose="020B0604020202020204" pitchFamily="34" charset="0"/>
                <a:buChar char="o"/>
                <a:defRPr/>
              </a:pPr>
              <a:r>
                <a:rPr lang="en-US" sz="2000" b="1" kern="0">
                  <a:solidFill>
                    <a:srgbClr val="262626"/>
                  </a:solidFill>
                  <a:latin typeface="Arial"/>
                  <a:ea typeface="Roboto"/>
                  <a:sym typeface="Helvetica Neue"/>
                </a:rPr>
                <a:t>Partners Health 1-888-235-4673</a:t>
              </a:r>
              <a:endParaRPr lang="en-US" sz="2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Roboto"/>
                <a:cs typeface="Arial"/>
              </a:endParaRPr>
            </a:p>
            <a:p>
              <a:pPr marL="342900" indent="-342900" defTabSz="412750">
                <a:spcBef>
                  <a:spcPts val="200"/>
                </a:spcBef>
                <a:spcAft>
                  <a:spcPts val="200"/>
                </a:spcAft>
                <a:buFont typeface="Courier New" panose="020B0604020202020204" pitchFamily="34" charset="0"/>
                <a:buChar char="o"/>
                <a:defRPr/>
              </a:pPr>
              <a:r>
                <a:rPr lang="en-US" sz="2000" b="1" kern="0">
                  <a:solidFill>
                    <a:srgbClr val="262626"/>
                  </a:solidFill>
                  <a:latin typeface="Arial"/>
                  <a:ea typeface="Roboto"/>
                  <a:sym typeface="Helvetica Neue"/>
                </a:rPr>
                <a:t>Trillium Health 1-877-685-2415</a:t>
              </a:r>
              <a:endParaRPr lang="en-US" sz="2000" b="1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Roboto"/>
                <a:cs typeface="Arial"/>
              </a:endParaRPr>
            </a:p>
            <a:p>
              <a:pPr marL="342900" indent="-342900" defTabSz="412750">
                <a:spcBef>
                  <a:spcPts val="200"/>
                </a:spcBef>
                <a:spcAft>
                  <a:spcPts val="200"/>
                </a:spcAft>
                <a:buFont typeface="Courier New" panose="020B0604020202020204" pitchFamily="34" charset="0"/>
                <a:buChar char="o"/>
                <a:defRPr/>
              </a:pPr>
              <a:r>
                <a:rPr lang="en-US" sz="2000" b="1" kern="0">
                  <a:solidFill>
                    <a:srgbClr val="262626"/>
                  </a:solidFill>
                  <a:latin typeface="Arial"/>
                  <a:ea typeface="Roboto"/>
                  <a:sym typeface="Helvetica Neue"/>
                </a:rPr>
                <a:t>Vaya Total Care 1-800-962-9003</a:t>
              </a:r>
              <a:endParaRPr lang="en-US" sz="2000" b="1" kern="0">
                <a:solidFill>
                  <a:srgbClr val="262626"/>
                </a:solidFill>
                <a:latin typeface="Arial"/>
                <a:ea typeface="Roboto"/>
                <a:cs typeface="Arial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3ECA2D7-CDF5-494F-B4A0-963C354E385D}"/>
                </a:ext>
              </a:extLst>
            </p:cNvPr>
            <p:cNvSpPr txBox="1"/>
            <p:nvPr/>
          </p:nvSpPr>
          <p:spPr>
            <a:xfrm>
              <a:off x="1152993" y="1609732"/>
              <a:ext cx="4606394" cy="5437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defTabSz="412750">
                <a:defRPr/>
              </a:pPr>
              <a:r>
                <a:rPr lang="en-US" sz="3200" b="1" kern="0">
                  <a:solidFill>
                    <a:srgbClr val="002060"/>
                  </a:solidFill>
                  <a:latin typeface="Arial"/>
                  <a:ea typeface="Roboto"/>
                  <a:sym typeface="Helvetica Neue"/>
                </a:rPr>
                <a:t>Call your Tailored Plan</a:t>
              </a:r>
              <a:endParaRPr lang="en-US">
                <a:solidFill>
                  <a:srgbClr val="002060"/>
                </a:solidFill>
                <a:cs typeface="Arial"/>
              </a:endParaRP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F503F28-F07A-CEA5-1811-F1CC8B71B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0329" y="1479817"/>
              <a:ext cx="914400" cy="914400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F743D5B6-4779-09B0-5B2D-0F5FE0F2D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93396" y="3670298"/>
            <a:ext cx="914400" cy="914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00D3D5-AF45-B38C-6752-7523A8334448}"/>
              </a:ext>
            </a:extLst>
          </p:cNvPr>
          <p:cNvSpPr txBox="1"/>
          <p:nvPr/>
        </p:nvSpPr>
        <p:spPr>
          <a:xfrm>
            <a:off x="7218057" y="3800213"/>
            <a:ext cx="4606394" cy="5437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412750">
              <a:defRPr/>
            </a:pPr>
            <a:r>
              <a:rPr lang="en-US" sz="3200" b="1" kern="0">
                <a:solidFill>
                  <a:srgbClr val="147DAF"/>
                </a:solidFill>
                <a:latin typeface="Arial"/>
                <a:ea typeface="Roboto"/>
                <a:sym typeface="Helvetica Neue"/>
              </a:rPr>
              <a:t>Search the directory </a:t>
            </a:r>
            <a:endParaRPr lang="en-US">
              <a:solidFill>
                <a:srgbClr val="147DAF"/>
              </a:solidFill>
              <a:cs typeface="Arial"/>
            </a:endParaRPr>
          </a:p>
        </p:txBody>
      </p:sp>
      <p:sp>
        <p:nvSpPr>
          <p:cNvPr id="16" name="Прямоугольник 27">
            <a:extLst>
              <a:ext uri="{FF2B5EF4-FFF2-40B4-BE49-F238E27FC236}">
                <a16:creationId xmlns:a16="http://schemas.microsoft.com/office/drawing/2014/main" id="{4B022396-3260-94A6-DEB3-7A1A3ED5F325}"/>
              </a:ext>
            </a:extLst>
          </p:cNvPr>
          <p:cNvSpPr/>
          <p:nvPr/>
        </p:nvSpPr>
        <p:spPr>
          <a:xfrm>
            <a:off x="7020420" y="4722312"/>
            <a:ext cx="4922298" cy="82073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Look for your providers on the directory:</a:t>
            </a:r>
            <a:endParaRPr lang="en-US" sz="20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4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ncmedicaidplans.gov</a:t>
            </a:r>
            <a:endParaRPr lang="en-US" sz="2400" b="1">
              <a:solidFill>
                <a:schemeClr val="tx1">
                  <a:lumMod val="85000"/>
                  <a:lumOff val="1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Logo for the North Carolina Department of Health and Human Services. ">
            <a:extLst>
              <a:ext uri="{FF2B5EF4-FFF2-40B4-BE49-F238E27FC236}">
                <a16:creationId xmlns:a16="http://schemas.microsoft.com/office/drawing/2014/main" id="{A7962890-A451-3AF1-50BF-5641E1DE0E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6297339"/>
            <a:ext cx="1159669" cy="40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854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m and child in homeless shelter. ">
            <a:extLst>
              <a:ext uri="{FF2B5EF4-FFF2-40B4-BE49-F238E27FC236}">
                <a16:creationId xmlns:a16="http://schemas.microsoft.com/office/drawing/2014/main" id="{7ECB7429-646D-2757-DF2D-B334AA27C2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21" t="-21" b="-68"/>
          <a:stretch/>
        </p:blipFill>
        <p:spPr>
          <a:xfrm flipH="1">
            <a:off x="3082872" y="1148"/>
            <a:ext cx="9106434" cy="68589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52CE25-F3E1-B0C0-7B1E-F2E806CD9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57" y="-588"/>
            <a:ext cx="12181763" cy="6864457"/>
          </a:xfrm>
          <a:prstGeom prst="rect">
            <a:avLst/>
          </a:prstGeom>
          <a:gradFill flip="none" rotWithShape="1">
            <a:gsLst>
              <a:gs pos="89000">
                <a:srgbClr val="0070C0">
                  <a:lumMod val="62000"/>
                  <a:alpha val="7000"/>
                </a:srgbClr>
              </a:gs>
              <a:gs pos="49000">
                <a:srgbClr val="17375E">
                  <a:lumMod val="75630"/>
                  <a:alpha val="83578"/>
                </a:srgbClr>
              </a:gs>
              <a:gs pos="27000">
                <a:schemeClr val="accent3">
                  <a:lumMod val="49756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C0C3C2D-3C2C-B95F-90D1-EAE59E59E5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6494" y="3726608"/>
            <a:ext cx="5912426" cy="252324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5400">
                <a:solidFill>
                  <a:schemeClr val="bg1"/>
                </a:solidFill>
                <a:latin typeface="Arial"/>
                <a:cs typeface="Arial"/>
              </a:rPr>
              <a:t>Services Offered by Tailored Plans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 descr="Logo for the North Carolina Department of Health and Human Services. ">
            <a:extLst>
              <a:ext uri="{FF2B5EF4-FFF2-40B4-BE49-F238E27FC236}">
                <a16:creationId xmlns:a16="http://schemas.microsoft.com/office/drawing/2014/main" id="{34D840C9-99FB-59E4-B9F9-59A31FB74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475183"/>
            <a:ext cx="2743200" cy="96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61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40" descr="Icon of hands holding three people"/>
          <p:cNvGrpSpPr/>
          <p:nvPr/>
        </p:nvGrpSpPr>
        <p:grpSpPr>
          <a:xfrm>
            <a:off x="4033668" y="2769803"/>
            <a:ext cx="751782" cy="751782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243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56717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C1D68DCE-13FF-F72E-F2B5-9D5F5E7194E0}"/>
              </a:ext>
            </a:extLst>
          </p:cNvPr>
          <p:cNvSpPr/>
          <p:nvPr/>
        </p:nvSpPr>
        <p:spPr>
          <a:xfrm>
            <a:off x="0" y="1247467"/>
            <a:ext cx="12191999" cy="9402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1"/>
          <p:cNvSpPr txBox="1">
            <a:spLocks noGrp="1"/>
          </p:cNvSpPr>
          <p:nvPr>
            <p:ph type="title" idx="4294967295"/>
          </p:nvPr>
        </p:nvSpPr>
        <p:spPr>
          <a:xfrm>
            <a:off x="569900" y="322302"/>
            <a:ext cx="11622097" cy="66614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400">
              <a:lnSpc>
                <a:spcPct val="118610"/>
              </a:lnSpc>
              <a:spcBef>
                <a:spcPts val="0"/>
              </a:spcBef>
              <a:defRPr/>
            </a:pPr>
            <a:r>
              <a:rPr lang="en-US" sz="400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How your Tailored Care Manager can help you</a:t>
            </a:r>
            <a:endParaRPr lang="en-US">
              <a:ea typeface="+mn-ea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570149" y="1443348"/>
            <a:ext cx="11209936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Tailored Care Managers help you get the care you need.</a:t>
            </a:r>
            <a:r>
              <a:rPr lang="en-US" sz="1600">
                <a:solidFill>
                  <a:schemeClr val="bg1"/>
                </a:solidFill>
              </a:rPr>
              <a:t> </a:t>
            </a:r>
            <a:endParaRPr lang="en-US" sz="1600">
              <a:solidFill>
                <a:schemeClr val="bg1"/>
              </a:solidFill>
              <a:cs typeface="Arial"/>
            </a:endParaRPr>
          </a:p>
          <a:p>
            <a:r>
              <a:rPr lang="en-US" sz="1600">
                <a:solidFill>
                  <a:schemeClr val="bg1"/>
                </a:solidFill>
                <a:ea typeface="+mn-lt"/>
                <a:cs typeface="+mn-lt"/>
              </a:rPr>
              <a:t>They help you manage your health and wellbeing – so you don’t have to do it all yourself. </a:t>
            </a:r>
          </a:p>
        </p:txBody>
      </p:sp>
      <p:grpSp>
        <p:nvGrpSpPr>
          <p:cNvPr id="46" name="Group 46" descr="Icon of a bus"/>
          <p:cNvGrpSpPr/>
          <p:nvPr/>
        </p:nvGrpSpPr>
        <p:grpSpPr>
          <a:xfrm>
            <a:off x="7824790" y="5422215"/>
            <a:ext cx="751782" cy="751782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243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56717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5" name="AutoShap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30224" y="2796565"/>
            <a:ext cx="0" cy="725740"/>
          </a:xfrm>
          <a:prstGeom prst="line">
            <a:avLst/>
          </a:prstGeom>
          <a:ln w="38100" cap="flat">
            <a:solidFill>
              <a:srgbClr val="238DC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18917" y="5579155"/>
            <a:ext cx="407731" cy="407731"/>
          </a:xfrm>
          <a:custGeom>
            <a:avLst/>
            <a:gdLst/>
            <a:ahLst/>
            <a:cxnLst/>
            <a:rect l="l" t="t" r="r" b="b"/>
            <a:pathLst>
              <a:path w="611596" h="611596">
                <a:moveTo>
                  <a:pt x="0" y="0"/>
                </a:moveTo>
                <a:lnTo>
                  <a:pt x="611596" y="0"/>
                </a:lnTo>
                <a:lnTo>
                  <a:pt x="611596" y="611597"/>
                </a:lnTo>
                <a:lnTo>
                  <a:pt x="0" y="6115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AutoShap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30224" y="4120530"/>
            <a:ext cx="0" cy="725740"/>
          </a:xfrm>
          <a:prstGeom prst="line">
            <a:avLst/>
          </a:prstGeom>
          <a:ln w="38100" cap="flat">
            <a:solidFill>
              <a:srgbClr val="238DC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6" name="Group 26" descr="Icon of a toolbox"/>
          <p:cNvGrpSpPr/>
          <p:nvPr/>
        </p:nvGrpSpPr>
        <p:grpSpPr>
          <a:xfrm>
            <a:off x="7818387" y="2766461"/>
            <a:ext cx="751782" cy="751782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243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56717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29" name="AutoShape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68619" y="2792503"/>
            <a:ext cx="0" cy="725740"/>
          </a:xfrm>
          <a:prstGeom prst="line">
            <a:avLst/>
          </a:prstGeom>
          <a:ln w="38100" cap="flat">
            <a:solidFill>
              <a:srgbClr val="238DC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30" name="Group 30" descr="Icon of a wheelchair"/>
          <p:cNvGrpSpPr/>
          <p:nvPr/>
        </p:nvGrpSpPr>
        <p:grpSpPr>
          <a:xfrm>
            <a:off x="7818387" y="4090427"/>
            <a:ext cx="751782" cy="751782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243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56717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33" name="AutoShape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68619" y="4116467"/>
            <a:ext cx="0" cy="725740"/>
          </a:xfrm>
          <a:prstGeom prst="line">
            <a:avLst/>
          </a:prstGeom>
          <a:ln w="38100" cap="flat">
            <a:solidFill>
              <a:srgbClr val="238DC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35" name="Freeform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73074" y="4174603"/>
            <a:ext cx="460851" cy="589889"/>
          </a:xfrm>
          <a:custGeom>
            <a:avLst/>
            <a:gdLst/>
            <a:ahLst/>
            <a:cxnLst/>
            <a:rect l="l" t="t" r="r" b="b"/>
            <a:pathLst>
              <a:path w="691277" h="884834">
                <a:moveTo>
                  <a:pt x="0" y="0"/>
                </a:moveTo>
                <a:lnTo>
                  <a:pt x="691277" y="0"/>
                </a:lnTo>
                <a:lnTo>
                  <a:pt x="691277" y="884834"/>
                </a:lnTo>
                <a:lnTo>
                  <a:pt x="0" y="8848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9" name="AutoShape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30224" y="5446410"/>
            <a:ext cx="0" cy="725740"/>
          </a:xfrm>
          <a:prstGeom prst="line">
            <a:avLst/>
          </a:prstGeom>
          <a:ln w="38100" cap="flat">
            <a:solidFill>
              <a:srgbClr val="238DC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50" name="Freeform 5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50179" y="2906846"/>
            <a:ext cx="516862" cy="499947"/>
          </a:xfrm>
          <a:custGeom>
            <a:avLst/>
            <a:gdLst/>
            <a:ahLst/>
            <a:cxnLst/>
            <a:rect l="l" t="t" r="r" b="b"/>
            <a:pathLst>
              <a:path w="775293" h="749920">
                <a:moveTo>
                  <a:pt x="0" y="0"/>
                </a:moveTo>
                <a:lnTo>
                  <a:pt x="775293" y="0"/>
                </a:lnTo>
                <a:lnTo>
                  <a:pt x="775293" y="749919"/>
                </a:lnTo>
                <a:lnTo>
                  <a:pt x="0" y="7499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>
            <a:off x="4032218" y="5421515"/>
            <a:ext cx="751782" cy="751782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E243E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8" name="TextBox 18"/>
          <p:cNvSpPr txBox="1"/>
          <p:nvPr/>
        </p:nvSpPr>
        <p:spPr>
          <a:xfrm>
            <a:off x="4420198" y="5447945"/>
            <a:ext cx="610823" cy="654873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ct val="156717"/>
              </a:lnSpc>
            </a:pPr>
            <a:endParaRPr lang="en-US" sz="1200">
              <a:cs typeface="Arial"/>
            </a:endParaRPr>
          </a:p>
        </p:txBody>
      </p:sp>
      <p:sp>
        <p:nvSpPr>
          <p:cNvPr id="19" name="AutoShape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82449" y="5447557"/>
            <a:ext cx="0" cy="725740"/>
          </a:xfrm>
          <a:prstGeom prst="line">
            <a:avLst/>
          </a:prstGeom>
          <a:ln w="38100" cap="flat">
            <a:solidFill>
              <a:srgbClr val="238DC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0" name="Group 20" descr="Icon of money"/>
          <p:cNvGrpSpPr/>
          <p:nvPr/>
        </p:nvGrpSpPr>
        <p:grpSpPr>
          <a:xfrm>
            <a:off x="4038621" y="4090427"/>
            <a:ext cx="751782" cy="751782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243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ct val="156717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23" name="AutoShape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88852" y="4116467"/>
            <a:ext cx="0" cy="725740"/>
          </a:xfrm>
          <a:prstGeom prst="line">
            <a:avLst/>
          </a:prstGeom>
          <a:ln w="38100" cap="flat">
            <a:solidFill>
              <a:srgbClr val="238DC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43" name="AutoShape 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83900" y="2795846"/>
            <a:ext cx="0" cy="725740"/>
          </a:xfrm>
          <a:prstGeom prst="line">
            <a:avLst/>
          </a:prstGeom>
          <a:ln w="38100" cap="flat">
            <a:solidFill>
              <a:srgbClr val="238DC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45" name="Freeform 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4313" y="5539738"/>
            <a:ext cx="527530" cy="528191"/>
          </a:xfrm>
          <a:custGeom>
            <a:avLst/>
            <a:gdLst/>
            <a:ahLst/>
            <a:cxnLst/>
            <a:rect l="l" t="t" r="r" b="b"/>
            <a:pathLst>
              <a:path w="791295" h="792286">
                <a:moveTo>
                  <a:pt x="0" y="0"/>
                </a:moveTo>
                <a:lnTo>
                  <a:pt x="791295" y="0"/>
                </a:lnTo>
                <a:lnTo>
                  <a:pt x="791295" y="792285"/>
                </a:lnTo>
                <a:lnTo>
                  <a:pt x="0" y="792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9" name="AutoShape 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75022" y="5448256"/>
            <a:ext cx="0" cy="725740"/>
          </a:xfrm>
          <a:prstGeom prst="line">
            <a:avLst/>
          </a:prstGeom>
          <a:ln w="38100" cap="flat">
            <a:solidFill>
              <a:srgbClr val="238DC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8" name="TextBox 53">
            <a:extLst>
              <a:ext uri="{FF2B5EF4-FFF2-40B4-BE49-F238E27FC236}">
                <a16:creationId xmlns:a16="http://schemas.microsoft.com/office/drawing/2014/main" id="{03DF535A-9943-24CA-72C7-F1415661573B}"/>
              </a:ext>
            </a:extLst>
          </p:cNvPr>
          <p:cNvSpPr txBox="1"/>
          <p:nvPr/>
        </p:nvSpPr>
        <p:spPr>
          <a:xfrm>
            <a:off x="1896510" y="3025616"/>
            <a:ext cx="1760707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000">
                <a:cs typeface="Arial"/>
              </a:rPr>
              <a:t>Doctors and specialists  </a:t>
            </a:r>
          </a:p>
        </p:txBody>
      </p:sp>
      <p:sp>
        <p:nvSpPr>
          <p:cNvPr id="54" name="TextBox 55">
            <a:extLst>
              <a:ext uri="{FF2B5EF4-FFF2-40B4-BE49-F238E27FC236}">
                <a16:creationId xmlns:a16="http://schemas.microsoft.com/office/drawing/2014/main" id="{A1F96F97-1E8A-3D51-B0FA-4CF19DF76472}"/>
              </a:ext>
            </a:extLst>
          </p:cNvPr>
          <p:cNvSpPr txBox="1"/>
          <p:nvPr/>
        </p:nvSpPr>
        <p:spPr>
          <a:xfrm>
            <a:off x="9048747" y="2874969"/>
            <a:ext cx="2400928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000">
                <a:solidFill>
                  <a:srgbClr val="000000"/>
                </a:solidFill>
                <a:ea typeface="+mn-lt"/>
                <a:cs typeface="+mn-lt"/>
              </a:rPr>
              <a:t>Prescriptions and medical supplies</a:t>
            </a:r>
            <a:endParaRPr lang="en-US"/>
          </a:p>
        </p:txBody>
      </p:sp>
      <p:sp>
        <p:nvSpPr>
          <p:cNvPr id="67" name="TextBox 56">
            <a:extLst>
              <a:ext uri="{FF2B5EF4-FFF2-40B4-BE49-F238E27FC236}">
                <a16:creationId xmlns:a16="http://schemas.microsoft.com/office/drawing/2014/main" id="{9F73D7DB-CE2F-24FE-A718-C7022F7F4C76}"/>
              </a:ext>
            </a:extLst>
          </p:cNvPr>
          <p:cNvSpPr txBox="1"/>
          <p:nvPr/>
        </p:nvSpPr>
        <p:spPr>
          <a:xfrm>
            <a:off x="5210429" y="5351670"/>
            <a:ext cx="201989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>
                <a:solidFill>
                  <a:srgbClr val="000000"/>
                </a:solidFill>
                <a:ea typeface="+mn-lt"/>
                <a:cs typeface="+mn-lt"/>
              </a:rPr>
              <a:t>Support groups and community activities</a:t>
            </a:r>
            <a:endParaRPr lang="en-US" sz="2000">
              <a:solidFill>
                <a:srgbClr val="000000"/>
              </a:solidFill>
              <a:cs typeface="Arial"/>
            </a:endParaRPr>
          </a:p>
        </p:txBody>
      </p:sp>
      <p:sp>
        <p:nvSpPr>
          <p:cNvPr id="69" name="TextBox 59">
            <a:extLst>
              <a:ext uri="{FF2B5EF4-FFF2-40B4-BE49-F238E27FC236}">
                <a16:creationId xmlns:a16="http://schemas.microsoft.com/office/drawing/2014/main" id="{C4800BBA-0E27-7F87-1B12-E9A4B5586DB9}"/>
              </a:ext>
            </a:extLst>
          </p:cNvPr>
          <p:cNvSpPr txBox="1"/>
          <p:nvPr/>
        </p:nvSpPr>
        <p:spPr>
          <a:xfrm>
            <a:off x="9151475" y="4160954"/>
            <a:ext cx="2400928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Hospital admissions, transfers, discharges</a:t>
            </a:r>
            <a:endParaRPr lang="en-US" sz="2000">
              <a:cs typeface="Arial"/>
            </a:endParaRPr>
          </a:p>
        </p:txBody>
      </p:sp>
      <p:sp>
        <p:nvSpPr>
          <p:cNvPr id="71" name="TextBox 60">
            <a:extLst>
              <a:ext uri="{FF2B5EF4-FFF2-40B4-BE49-F238E27FC236}">
                <a16:creationId xmlns:a16="http://schemas.microsoft.com/office/drawing/2014/main" id="{E33EE633-2085-1889-86A7-C3C572820255}"/>
              </a:ext>
            </a:extLst>
          </p:cNvPr>
          <p:cNvSpPr txBox="1"/>
          <p:nvPr/>
        </p:nvSpPr>
        <p:spPr>
          <a:xfrm>
            <a:off x="1821064" y="4163125"/>
            <a:ext cx="194570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Housing resources </a:t>
            </a:r>
            <a:endParaRPr lang="en-US" sz="2000">
              <a:cs typeface="Arial"/>
            </a:endParaRPr>
          </a:p>
        </p:txBody>
      </p:sp>
      <p:sp>
        <p:nvSpPr>
          <p:cNvPr id="73" name="TextBox 62">
            <a:extLst>
              <a:ext uri="{FF2B5EF4-FFF2-40B4-BE49-F238E27FC236}">
                <a16:creationId xmlns:a16="http://schemas.microsoft.com/office/drawing/2014/main" id="{968EAE58-FE08-A994-3E06-71ED57C0A4C0}"/>
              </a:ext>
            </a:extLst>
          </p:cNvPr>
          <p:cNvSpPr txBox="1"/>
          <p:nvPr/>
        </p:nvSpPr>
        <p:spPr>
          <a:xfrm>
            <a:off x="5209966" y="2879712"/>
            <a:ext cx="2118069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000">
                <a:solidFill>
                  <a:srgbClr val="000000"/>
                </a:solidFill>
                <a:cs typeface="Arial"/>
              </a:rPr>
              <a:t>Rides</a:t>
            </a:r>
            <a:r>
              <a:rPr lang="en-US" sz="2000">
                <a:solidFill>
                  <a:srgbClr val="000000"/>
                </a:solidFill>
              </a:rPr>
              <a:t> to appointments</a:t>
            </a:r>
            <a:endParaRPr lang="en-US"/>
          </a:p>
        </p:txBody>
      </p:sp>
      <p:sp>
        <p:nvSpPr>
          <p:cNvPr id="75" name="TextBox 59">
            <a:extLst>
              <a:ext uri="{FF2B5EF4-FFF2-40B4-BE49-F238E27FC236}">
                <a16:creationId xmlns:a16="http://schemas.microsoft.com/office/drawing/2014/main" id="{33C1B9AD-8CE2-A6D7-9365-3A419DFF1280}"/>
              </a:ext>
            </a:extLst>
          </p:cNvPr>
          <p:cNvSpPr txBox="1"/>
          <p:nvPr/>
        </p:nvSpPr>
        <p:spPr>
          <a:xfrm>
            <a:off x="5212616" y="4023441"/>
            <a:ext cx="2275555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Support with chronic conditions like diabetes</a:t>
            </a:r>
            <a:endParaRPr lang="en-US"/>
          </a:p>
        </p:txBody>
      </p:sp>
      <p:sp>
        <p:nvSpPr>
          <p:cNvPr id="77" name="TextBox 59">
            <a:extLst>
              <a:ext uri="{FF2B5EF4-FFF2-40B4-BE49-F238E27FC236}">
                <a16:creationId xmlns:a16="http://schemas.microsoft.com/office/drawing/2014/main" id="{2324BE4F-00E7-33F8-891C-B002E99A4BC6}"/>
              </a:ext>
            </a:extLst>
          </p:cNvPr>
          <p:cNvSpPr txBox="1"/>
          <p:nvPr/>
        </p:nvSpPr>
        <p:spPr>
          <a:xfrm>
            <a:off x="9166591" y="5435875"/>
            <a:ext cx="2400928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Direct contact for all things Medicaid </a:t>
            </a:r>
            <a:endParaRPr lang="en-US"/>
          </a:p>
        </p:txBody>
      </p:sp>
      <p:sp>
        <p:nvSpPr>
          <p:cNvPr id="79" name="TextBox 60">
            <a:extLst>
              <a:ext uri="{FF2B5EF4-FFF2-40B4-BE49-F238E27FC236}">
                <a16:creationId xmlns:a16="http://schemas.microsoft.com/office/drawing/2014/main" id="{433A5390-44EE-66A5-94F8-5AC87B43E8CA}"/>
              </a:ext>
            </a:extLst>
          </p:cNvPr>
          <p:cNvSpPr txBox="1"/>
          <p:nvPr/>
        </p:nvSpPr>
        <p:spPr>
          <a:xfrm>
            <a:off x="1867840" y="5492475"/>
            <a:ext cx="194570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Food and nutrition </a:t>
            </a:r>
            <a:endParaRPr lang="en-US" sz="2000">
              <a:cs typeface="Arial"/>
            </a:endParaRPr>
          </a:p>
        </p:txBody>
      </p:sp>
      <p:sp>
        <p:nvSpPr>
          <p:cNvPr id="15" name="Freeform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02179" y="2870553"/>
            <a:ext cx="579743" cy="498579"/>
          </a:xfrm>
          <a:custGeom>
            <a:avLst/>
            <a:gdLst/>
            <a:ahLst/>
            <a:cxnLst/>
            <a:rect l="l" t="t" r="r" b="b"/>
            <a:pathLst>
              <a:path w="869614" h="747868">
                <a:moveTo>
                  <a:pt x="0" y="0"/>
                </a:moveTo>
                <a:lnTo>
                  <a:pt x="869614" y="0"/>
                </a:lnTo>
                <a:lnTo>
                  <a:pt x="869614" y="747868"/>
                </a:lnTo>
                <a:lnTo>
                  <a:pt x="0" y="7478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81AD29-3FE2-9458-17E3-8982F797BB9A}"/>
              </a:ext>
            </a:extLst>
          </p:cNvPr>
          <p:cNvGrpSpPr/>
          <p:nvPr/>
        </p:nvGrpSpPr>
        <p:grpSpPr>
          <a:xfrm>
            <a:off x="579992" y="2770523"/>
            <a:ext cx="751782" cy="784256"/>
            <a:chOff x="579992" y="2770523"/>
            <a:chExt cx="751782" cy="784256"/>
          </a:xfrm>
        </p:grpSpPr>
        <p:grpSp>
          <p:nvGrpSpPr>
            <p:cNvPr id="2" name="Group 2" descr="Icon of a medical folder"/>
            <p:cNvGrpSpPr/>
            <p:nvPr/>
          </p:nvGrpSpPr>
          <p:grpSpPr>
            <a:xfrm>
              <a:off x="579992" y="2770523"/>
              <a:ext cx="751782" cy="751782"/>
              <a:chOff x="0" y="0"/>
              <a:chExt cx="812800" cy="81280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243E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4" name="TextBox 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ct val="156717"/>
                  </a:lnSpc>
                </a:pPr>
                <a:endParaRPr lang="en-US" sz="1200">
                  <a:cs typeface="Arial"/>
                </a:endParaRP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B24826D-6C13-629C-7BD6-2CB17D8249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-662" r="75920" b="65209"/>
            <a:stretch/>
          </p:blipFill>
          <p:spPr>
            <a:xfrm>
              <a:off x="719983" y="2810475"/>
              <a:ext cx="514121" cy="74430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0B96D17-CF8F-7070-399E-8CFC0BB2F0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-662" r="75920" b="65209"/>
            <a:stretch/>
          </p:blipFill>
          <p:spPr>
            <a:xfrm>
              <a:off x="719982" y="2796231"/>
              <a:ext cx="514121" cy="744304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1C405CE-399A-ED59-8837-138A9BF3982F}"/>
              </a:ext>
            </a:extLst>
          </p:cNvPr>
          <p:cNvGrpSpPr/>
          <p:nvPr/>
        </p:nvGrpSpPr>
        <p:grpSpPr>
          <a:xfrm>
            <a:off x="512332" y="4094488"/>
            <a:ext cx="1033541" cy="780024"/>
            <a:chOff x="512332" y="4094488"/>
            <a:chExt cx="1033541" cy="780024"/>
          </a:xfrm>
        </p:grpSpPr>
        <p:grpSp>
          <p:nvGrpSpPr>
            <p:cNvPr id="11" name="Group 11" descr="Icon of a hand holding medicine"/>
            <p:cNvGrpSpPr/>
            <p:nvPr/>
          </p:nvGrpSpPr>
          <p:grpSpPr>
            <a:xfrm>
              <a:off x="579992" y="4094488"/>
              <a:ext cx="751782" cy="751782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243E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ct val="156717"/>
                  </a:lnSpc>
                </a:pPr>
                <a:endParaRPr lang="en-US" sz="1200">
                  <a:cs typeface="Arial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DBA4164-9089-A85A-D6D5-7EFF7AD760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9515" t="340" r="26493" b="66149"/>
            <a:stretch/>
          </p:blipFill>
          <p:spPr>
            <a:xfrm rot="-480000">
              <a:off x="512333" y="4235404"/>
              <a:ext cx="1033540" cy="639108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1198B9D-7CE5-2F0C-9B10-B7FF5CAA37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9515" t="340" r="26493" b="66149"/>
            <a:stretch/>
          </p:blipFill>
          <p:spPr>
            <a:xfrm rot="-480000">
              <a:off x="512332" y="4235403"/>
              <a:ext cx="1033540" cy="639108"/>
            </a:xfrm>
            <a:prstGeom prst="rect">
              <a:avLst/>
            </a:prstGeom>
          </p:spPr>
        </p:pic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7B18DFFE-5593-2A48-3B31-6BF4DFE0843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3950" t="58224" r="17259" b="12622"/>
          <a:stretch/>
        </p:blipFill>
        <p:spPr>
          <a:xfrm>
            <a:off x="4134287" y="4116708"/>
            <a:ext cx="602294" cy="679052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E42534AB-11C0-F797-3007-8BD981B88FCA}"/>
              </a:ext>
            </a:extLst>
          </p:cNvPr>
          <p:cNvGrpSpPr/>
          <p:nvPr/>
        </p:nvGrpSpPr>
        <p:grpSpPr>
          <a:xfrm>
            <a:off x="579992" y="5314286"/>
            <a:ext cx="790596" cy="857863"/>
            <a:chOff x="579992" y="5314286"/>
            <a:chExt cx="790596" cy="857863"/>
          </a:xfrm>
        </p:grpSpPr>
        <p:grpSp>
          <p:nvGrpSpPr>
            <p:cNvPr id="36" name="Group 36" descr="Icon of a lung"/>
            <p:cNvGrpSpPr/>
            <p:nvPr/>
          </p:nvGrpSpPr>
          <p:grpSpPr>
            <a:xfrm>
              <a:off x="579992" y="5420367"/>
              <a:ext cx="751782" cy="751782"/>
              <a:chOff x="0" y="0"/>
              <a:chExt cx="812800" cy="8128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243E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ct val="156717"/>
                  </a:lnSpc>
                </a:pPr>
                <a:endParaRPr lang="en-US" sz="1200">
                  <a:cs typeface="Arial"/>
                </a:endParaRPr>
              </a:p>
            </p:txBody>
          </p:sp>
        </p:grp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33B77C88-5C4B-31F0-5777-417BDA64F6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-1244" t="29138" r="67276" b="38236"/>
            <a:stretch/>
          </p:blipFill>
          <p:spPr>
            <a:xfrm>
              <a:off x="607905" y="5328530"/>
              <a:ext cx="762683" cy="75393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F02AA6F-2B04-C4AB-E569-F5060D8EAF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-1244" t="29138" r="67276" b="38236"/>
            <a:stretch/>
          </p:blipFill>
          <p:spPr>
            <a:xfrm>
              <a:off x="607904" y="5314286"/>
              <a:ext cx="762683" cy="753939"/>
            </a:xfrm>
            <a:prstGeom prst="rect">
              <a:avLst/>
            </a:prstGeom>
          </p:spPr>
        </p:pic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DA8E0B37-0959-2344-AE29-BA1D5DA3E67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-7070" t="964" r="58946" b="42920"/>
          <a:stretch/>
        </p:blipFill>
        <p:spPr>
          <a:xfrm>
            <a:off x="4067871" y="5577644"/>
            <a:ext cx="719825" cy="50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21376"/>
      </p:ext>
    </p:extLst>
  </p:cSld>
  <p:clrMapOvr>
    <a:masterClrMapping/>
  </p:clrMapOvr>
</p:sld>
</file>

<file path=ppt/theme/theme1.xml><?xml version="1.0" encoding="utf-8"?>
<a:theme xmlns:a="http://schemas.openxmlformats.org/drawingml/2006/main" name="6_Office Theme">
  <a:themeElements>
    <a:clrScheme name="NC Brand PPT 04.23.15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7F9E3F"/>
      </a:accent1>
      <a:accent2>
        <a:srgbClr val="52849C"/>
      </a:accent2>
      <a:accent3>
        <a:srgbClr val="1F497D"/>
      </a:accent3>
      <a:accent4>
        <a:srgbClr val="71C9C5"/>
      </a:accent4>
      <a:accent5>
        <a:srgbClr val="6D2E75"/>
      </a:accent5>
      <a:accent6>
        <a:srgbClr val="F6D888"/>
      </a:accent6>
      <a:hlink>
        <a:srgbClr val="52849C"/>
      </a:hlink>
      <a:folHlink>
        <a:srgbClr val="52849C"/>
      </a:folHlink>
    </a:clrScheme>
    <a:fontScheme name="TNR/Aria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27D5B4D75C6349BA7C8A04754834A3" ma:contentTypeVersion="17" ma:contentTypeDescription="Create a new document." ma:contentTypeScope="" ma:versionID="2b74780d48190ea32931dbfd71239db5">
  <xsd:schema xmlns:xsd="http://www.w3.org/2001/XMLSchema" xmlns:xs="http://www.w3.org/2001/XMLSchema" xmlns:p="http://schemas.microsoft.com/office/2006/metadata/properties" xmlns:ns2="fc913f6e-4680-41b5-a740-4749326fbbd9" xmlns:ns3="84b9caf8-ae5b-44cf-ac25-105a843376d7" targetNamespace="http://schemas.microsoft.com/office/2006/metadata/properties" ma:root="true" ma:fieldsID="46c0f39ecb39bf9f240dee3a3e528902" ns2:_="" ns3:_="">
    <xsd:import namespace="fc913f6e-4680-41b5-a740-4749326fbbd9"/>
    <xsd:import namespace="84b9caf8-ae5b-44cf-ac25-105a843376d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earchProperties" minOccurs="0"/>
                <xsd:element ref="ns3:UsedinToolkit" minOccurs="0"/>
                <xsd:element ref="ns3:MediaServiceBillingMetadata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913f6e-4680-41b5-a740-4749326fbbd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a27ccb00-3c0a-449b-b6e0-888d0fcac137}" ma:internalName="TaxCatchAll" ma:showField="CatchAllData" ma:web="fc913f6e-4680-41b5-a740-4749326fbb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b9caf8-ae5b-44cf-ac25-105a843376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da2157d8-ccc1-4fc8-a2a4-3f8f6553454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UsedinToolkit" ma:index="22" nillable="true" ma:displayName="Used in Toolkit" ma:default="1" ma:format="Dropdown" ma:internalName="UsedinToolkit">
      <xsd:simpleType>
        <xsd:restriction base="dms:Boolean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4b9caf8-ae5b-44cf-ac25-105a843376d7">
      <Terms xmlns="http://schemas.microsoft.com/office/infopath/2007/PartnerControls"/>
    </lcf76f155ced4ddcb4097134ff3c332f>
    <TaxCatchAll xmlns="fc913f6e-4680-41b5-a740-4749326fbbd9" xsi:nil="true"/>
    <SharedWithUsers xmlns="fc913f6e-4680-41b5-a740-4749326fbbd9">
      <UserInfo>
        <DisplayName>Wade, Karen</DisplayName>
        <AccountId>88</AccountId>
        <AccountType/>
      </UserInfo>
      <UserInfo>
        <DisplayName>Sherrod, Gwendolyn</DisplayName>
        <AccountId>252</AccountId>
        <AccountType/>
      </UserInfo>
      <UserInfo>
        <DisplayName>Bell, Eve V</DisplayName>
        <AccountId>258</AccountId>
        <AccountType/>
      </UserInfo>
    </SharedWithUsers>
    <UsedinToolkit xmlns="84b9caf8-ae5b-44cf-ac25-105a843376d7">true</UsedinToolkit>
  </documentManagement>
</p:properties>
</file>

<file path=customXml/itemProps1.xml><?xml version="1.0" encoding="utf-8"?>
<ds:datastoreItem xmlns:ds="http://schemas.openxmlformats.org/officeDocument/2006/customXml" ds:itemID="{C584855C-C402-497B-B3C8-34314A032B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913f6e-4680-41b5-a740-4749326fbbd9"/>
    <ds:schemaRef ds:uri="84b9caf8-ae5b-44cf-ac25-105a843376d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09CB7B9-C8E5-4137-A833-58C727F4986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652DB0B-16A8-44D1-BF32-404582A839E0}">
  <ds:schemaRefs>
    <ds:schemaRef ds:uri="84b9caf8-ae5b-44cf-ac25-105a843376d7"/>
    <ds:schemaRef ds:uri="fc913f6e-4680-41b5-a740-4749326fbbd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2909</Words>
  <Application>Microsoft Office PowerPoint</Application>
  <PresentationFormat>Widescreen</PresentationFormat>
  <Paragraphs>291</Paragraphs>
  <Slides>16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6_Office Theme</vt:lpstr>
      <vt:lpstr>TAILORED PLANS ESSENTIALS PRESENTATION</vt:lpstr>
      <vt:lpstr>Tailored Plans  Essentials Presentation</vt:lpstr>
      <vt:lpstr>What is a  Tailored Plan?</vt:lpstr>
      <vt:lpstr>What is in the Welcome Packet?</vt:lpstr>
      <vt:lpstr>Who runs Tailored Plans?</vt:lpstr>
      <vt:lpstr>How will I know which Tailored Plan I am in?</vt:lpstr>
      <vt:lpstr>How to find providers in your network </vt:lpstr>
      <vt:lpstr> Services Offered by Tailored Plans</vt:lpstr>
      <vt:lpstr>How your Tailored Care Manager can help you</vt:lpstr>
      <vt:lpstr>Services offered by Tailored Plans  If you opt out of Tailored Plans, these services are not paid for by other NC Medicaid Managed Care health plans. </vt:lpstr>
      <vt:lpstr>Non-Emergency Medical  Transportation  (NEMT) </vt:lpstr>
      <vt:lpstr>Continued... Non-Emergency Medical  Transportation  (NEMT) </vt:lpstr>
      <vt:lpstr>Continued... Non-Emergency Medical  Transportation  (NEMT) </vt:lpstr>
      <vt:lpstr>1915(i)  Medicaid Home and Community-Based Services</vt:lpstr>
      <vt:lpstr>1915(i)  Medicaid Home and Community-Based Services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Tailored Plan_Reusable Slide Deck</dc:title>
  <dc:creator>Batton, Kathleen</dc:creator>
  <cp:lastModifiedBy>Jim Webb</cp:lastModifiedBy>
  <cp:revision>173</cp:revision>
  <cp:lastPrinted>2023-08-09T12:10:27Z</cp:lastPrinted>
  <dcterms:created xsi:type="dcterms:W3CDTF">2020-05-12T11:47:08Z</dcterms:created>
  <dcterms:modified xsi:type="dcterms:W3CDTF">2025-06-03T20:11:39Z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0x0101002D27D5B4D75C6349BA7C8A04754834A3</vt:lpwstr>
  </property>
  <property fmtid="{D5CDD505-2E9C-101B-9397-08002B2CF9AE}" pid="3" name="MediaServiceImageTags">
    <vt:lpwstr/>
  </property>
  <property fmtid="{D5CDD505-2E9C-101B-9397-08002B2CF9AE}" pid="4" name="MSIP_Label_e571fd88-560f-4084-9cb7-508affb0fddd_Enabled">
    <vt:lpwstr>true</vt:lpwstr>
  </property>
  <property fmtid="{D5CDD505-2E9C-101B-9397-08002B2CF9AE}" pid="5" name="MSIP_Label_e571fd88-560f-4084-9cb7-508affb0fddd_SetDate">
    <vt:lpwstr>2023-08-02T18:31:22Z</vt:lpwstr>
  </property>
  <property fmtid="{D5CDD505-2E9C-101B-9397-08002B2CF9AE}" pid="6" name="MSIP_Label_e571fd88-560f-4084-9cb7-508affb0fddd_Method">
    <vt:lpwstr>Standard</vt:lpwstr>
  </property>
  <property fmtid="{D5CDD505-2E9C-101B-9397-08002B2CF9AE}" pid="7" name="MSIP_Label_e571fd88-560f-4084-9cb7-508affb0fddd_Name">
    <vt:lpwstr>Public 🌐</vt:lpwstr>
  </property>
  <property fmtid="{D5CDD505-2E9C-101B-9397-08002B2CF9AE}" pid="8" name="MSIP_Label_e571fd88-560f-4084-9cb7-508affb0fddd_SiteId">
    <vt:lpwstr>bfdc8655-8252-40a1-bcb6-80c2945e198e</vt:lpwstr>
  </property>
  <property fmtid="{D5CDD505-2E9C-101B-9397-08002B2CF9AE}" pid="9" name="MSIP_Label_e571fd88-560f-4084-9cb7-508affb0fddd_ActionId">
    <vt:lpwstr>b8eda55d-bb67-4478-9016-5cab0ffd11d4</vt:lpwstr>
  </property>
  <property fmtid="{D5CDD505-2E9C-101B-9397-08002B2CF9AE}" pid="10" name="MSIP_Label_e571fd88-560f-4084-9cb7-508affb0fddd_ContentBits">
    <vt:lpwstr>0</vt:lpwstr>
  </property>
</Properties>
</file>