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36"/>
  </p:notesMasterIdLst>
  <p:sldIdLst>
    <p:sldId id="2147376879" r:id="rId5"/>
    <p:sldId id="2147478937" r:id="rId6"/>
    <p:sldId id="2147478938" r:id="rId7"/>
    <p:sldId id="2147478939" r:id="rId8"/>
    <p:sldId id="2147478940" r:id="rId9"/>
    <p:sldId id="257" r:id="rId10"/>
    <p:sldId id="2147478923" r:id="rId11"/>
    <p:sldId id="2147478924" r:id="rId12"/>
    <p:sldId id="2147478926" r:id="rId13"/>
    <p:sldId id="2147478941" r:id="rId14"/>
    <p:sldId id="2147478936" r:id="rId15"/>
    <p:sldId id="2147478943" r:id="rId16"/>
    <p:sldId id="2147478944" r:id="rId17"/>
    <p:sldId id="2147478929" r:id="rId18"/>
    <p:sldId id="2147478942" r:id="rId19"/>
    <p:sldId id="267" r:id="rId20"/>
    <p:sldId id="2147478933" r:id="rId21"/>
    <p:sldId id="2147478948" r:id="rId22"/>
    <p:sldId id="2147478949" r:id="rId23"/>
    <p:sldId id="2147478950" r:id="rId24"/>
    <p:sldId id="2147478951" r:id="rId25"/>
    <p:sldId id="2147478945" r:id="rId26"/>
    <p:sldId id="2147478930" r:id="rId27"/>
    <p:sldId id="2147478881" r:id="rId28"/>
    <p:sldId id="2147478884" r:id="rId29"/>
    <p:sldId id="2147478885" r:id="rId30"/>
    <p:sldId id="2147478886" r:id="rId31"/>
    <p:sldId id="2147478887" r:id="rId32"/>
    <p:sldId id="2147478915" r:id="rId33"/>
    <p:sldId id="2147376844" r:id="rId34"/>
    <p:sldId id="2147478916" r:id="rId3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850E02-58B2-ED05-4C81-E2B0C266FC58}" name="dina.manco" initials="di" userId="S::dina.manco_gmail.com#ext#@ncconnect.onmicrosoft.com::a6393582-625f-459a-9d67-3a4b3549c77d" providerId="AD"/>
  <p188:author id="{BF19D704-2318-08E5-9E55-A1D600AD0907}" name="Leighs, Michael" initials="ML" userId="S::Michael.Leighs@dhhs.nc.gov::f71eca8c-cf8e-4d37-b6bc-32fc734c58e8" providerId="AD"/>
  <p188:author id="{8FD02E15-1A61-D6C6-80E4-B8A0D90A9C9C}" name="Jennifer Guzman" initials="JG" userId="S::jennifer_neimandcollaborative.com#ext#@ncconnect.onmicrosoft.com::d1fd53fc-b710-4950-b285-3211e5dc037a" providerId="AD"/>
  <p188:author id="{125A4E15-4A1B-325F-705D-D9432ED1EE78}" name="Karolyn Cooper" initials="KC" userId="S::karolyn@neimandcollaborative.com::401cfc8b-27cf-472e-9d7c-8f9707baf2e2" providerId="AD"/>
  <p188:author id="{054F7A29-B4C7-E4F1-19BC-2E674CFA69CF}" name="Visconti, Katherine" initials="VK" userId="S::katherine.visconti@dhhs.nc.gov::191776c4-5fa7-4444-b9e9-b7deeae93e0a" providerId="AD"/>
  <p188:author id="{EB9B062A-89CE-B16B-A3EE-8D49F6E4109E}" name="Connor, Melissa" initials="CM" userId="S::Melissa.Connor_ACN@dhhs.nc.gov::73231f98-1458-4153-87f9-a30c4d410029" providerId="AD"/>
  <p188:author id="{49ACDC2B-2ADB-F63E-6F1F-CDDE851D42A7}" name="Yarbrough, Ginger" initials="YG" userId="S::ginger.yarbrough@dhhs.nc.gov::5eadee57-f39e-44e8-9b5e-c4592cafa7cd" providerId="AD"/>
  <p188:author id="{2576673B-DAD2-1A71-04E7-4536DDF2B135}" name="Gregosky, Sarah A" initials="GA" userId="S::sarah.gregosky@dhhs.nc.gov::f6d4c92e-ae14-47fa-b358-240be48f0414" providerId="AD"/>
  <p188:author id="{8E87B13C-677B-4A43-9E2D-3A7FC880A4AF}" name="Fulcher, Eva D" initials="FD" userId="S::eva.fulcher@dhhs.nc.gov::c04010b9-2700-4e2d-8731-a5ac5d2fc5f7" providerId="AD"/>
  <p188:author id="{2EA6E340-9C1F-DF07-1303-B690BA9A130F}" name="Connor, Melissa" initials="CM" userId="S::melissa.connor_acn@dhhs.nc.gov::73231f98-1458-4153-87f9-a30c4d410029" providerId="AD"/>
  <p188:author id="{5711A34C-125A-7614-33DC-0040A6884DA7}" name="Bush, Melanie E" initials="BME" userId="S::melanie.bush@dhhs.nc.gov::b47a0c96-d1fe-41f5-a768-549375b87e12" providerId="AD"/>
  <p188:author id="{B9E2ED4E-EFE0-529D-D9D8-9D864BE50767}" name="Pitsor, Jack" initials="PJ" userId="S::jack.pitsor@dhhs.nc.gov::f9574aa9-ad15-4853-ba01-1f696fa53ce2" providerId="AD"/>
  <p188:author id="{75904651-EFD0-C54A-F6D6-3243C5292586}" name="christina.ngo.bui" initials="ch" userId="S::christina.ngo.bui_gmail.com#ext#@ncconnect.onmicrosoft.com::626deb5c-6642-45a9-ad52-0dde63f202a9" providerId="AD"/>
  <p188:author id="{1DF5A753-7585-EA00-A723-BE9001C41BC2}" name="Marjorie Bitar" initials="MB" userId="S::mbitar@oakhillstrategies.com::8d464820-42f2-41e4-9fb4-9533939f9f3d" providerId="AD"/>
  <p188:author id="{41EC9D5A-B6C7-AFDD-9D6C-FE307F0FF754}" name="Rich Neimand" initials="RN" userId="S::rich@neimandcollaborative.com::dfdd3ec1-39e6-4bc1-9f80-6b19f4f86232" providerId="AD"/>
  <p188:author id="{E910325E-C84D-F17E-B7D2-A3A9A73C981A}" name="Litman, David A" initials="LA" userId="S::david.litman@dhhs.nc.gov::70c19621-aaef-4174-bb81-8c52156ae890" providerId="AD"/>
  <p188:author id="{42157A5E-D5D0-CDF1-3C4C-A6259207EA13}" name="Palmer, LaQuana R" initials="PR" userId="S::laquana.palmer@dhhs.nc.gov::96a514b4-af87-4b3d-aed0-61f433e69ad7" providerId="AD"/>
  <p188:author id="{C59D1760-D7C2-B213-362E-915648D9A379}" name="Goodwin, Jamon" initials="GJ" userId="S::Jamon.Goodwin_ACN@dhhs.nc.gov::e06b250f-2633-4328-9b60-ef2f1671faae" providerId="AD"/>
  <p188:author id="{6A5D6268-5026-66A2-2DB6-0105A4972217}" name="Tilson, Betsey" initials="ET" userId="S::Betsey.Tilson@dhhs.nc.gov::8c402ae9-30a0-4935-b252-53cd876f4c5d" providerId="AD"/>
  <p188:author id="{8FF2DA68-5738-7B94-3447-4BE9B78D8B08}" name="Hawkes, Deanna" initials="DH" userId="S::Deanna.Hawkes@dhhs.nc.gov::3c064f46-76ae-4643-b912-e931f4826ded" providerId="AD"/>
  <p188:author id="{E0ED0569-04C9-85D4-2A6B-F50F8780ABF6}" name="Luques, Melanie E" initials="LME" userId="S::melanie.e.luques_acn@dhhs.nc.gov::53d5e593-e4ce-405d-8d36-9116300605d5" providerId="AD"/>
  <p188:author id="{8E5BF16A-93EF-B162-E832-0CB9230AF4C2}" name="DuVernois, Candice" initials="DC" userId="S::candice.duvernois@dhhs.nc.gov::b5b1b1ff-2465-49b6-b098-2a5e9338b636" providerId="AD"/>
  <p188:author id="{5252E66B-1491-8800-BD7B-FC8029AD0110}" name="Sarah Hutchinson" initials="SH" userId="S::sarah_neimandcollaborative.com#ext#@ncconnect.onmicrosoft.com::b58dcbc7-0afa-4a1c-baed-53722a993875" providerId="AD"/>
  <p188:author id="{8A8B986C-A37C-94F0-D276-6C091C59BC45}" name="Picone, Lauren" initials="PL" userId="S::lauren.picone_acn@dhhs.nc.gov::9336c1a6-3e29-4fa3-8a95-df2126f656b8" providerId="AD"/>
  <p188:author id="{A773F86D-1234-EA6F-8A5E-D9D1D16DBC53}" name="Rich Neimand" initials="RN" userId="S::rich_neimandcollaborative.com#ext#@ncconnect.onmicrosoft.com::4c78c524-9a9e-44a4-949b-7d17dc8fc02b" providerId="AD"/>
  <p188:author id="{CA691870-B7D0-F097-26B2-0535DFA7790C}" name="Lauren Picone" initials="LP" userId="Lauren Picone" providerId="None"/>
  <p188:author id="{F5B3E972-FFB6-1626-9A19-AD0363A4462B}" name="Rousseau, Charles" initials="RC" userId="S::charles.rousseau@dhhs.nc.gov::13bd7c30-138a-415a-bc09-628c5e8205d6" providerId="AD"/>
  <p188:author id="{AB97C878-528F-1380-73B1-AD1354A0A545}" name="Ally Agoglia" initials="AA" userId="S::ally@neimandcollaborative.com::38f20525-43a2-4857-8137-46f11494975f" providerId="AD"/>
  <p188:author id="{6425EC7C-9BBB-405F-5FF8-88C9E548F2C5}" name="Lerche, Julia K" initials="LK" userId="S::julia.lerche@dhhs.nc.gov::3937bbab-5606-4ec6-8f19-d68752357e06" providerId="AD"/>
  <p188:author id="{1DF03189-AE37-0062-386D-80F883826DE4}" name="Batton, Kathleen" initials="BK" userId="S::kathleen.batton@dhhs.nc.gov::4ef56f2e-b55a-4668-b86f-e44055726add" providerId="AD"/>
  <p188:author id="{94C98290-AA59-DE86-F200-D2B56693EB80}" name="Sarah Hutchinson" initials="SH" userId="S::sarah@neimandcollaborative.com::a3a884bd-4415-41e9-9023-0c70583e82b6" providerId="AD"/>
  <p188:author id="{C86B2F96-DA17-D1BB-F69F-B2F12393F201}" name="Tracy Zimmerman" initials="TZ" userId="S::tracy@neimandcollaborative.com::d9847f8c-56a4-4136-9a53-5158504a243c" providerId="AD"/>
  <p188:author id="{EDB2EB9A-5D32-C351-0155-3246A3BC9CB9}" name="Hawkes, Deanna" initials="HD" userId="S::deanna.hawkes@dhhs.nc.gov::3c064f46-76ae-4643-b912-e931f4826ded" providerId="AD"/>
  <p188:author id="{FC57019D-BDD1-8F68-EB0E-0CB394BA3EAA}" name="Kappler, Jonathan" initials="KJ" userId="S::jonathan.kappler@dhhs.nc.gov::6a264f18-eaf3-42a6-9b17-68c22dad2cb9" providerId="AD"/>
  <p188:author id="{1C14679D-D033-AA01-FCDF-85D744CAA281}" name="Platts, Jennifer A" initials="PJA" userId="S::jennifer.salazar@dhhs.nc.gov::1282b494-c7ee-4f63-b46c-35799295b805" providerId="AD"/>
  <p188:author id="{A1DB6EA2-B846-C48F-8CA0-2842760A8EEA}" name="Tracy Zimmerman" initials="TZ" userId="S::tracy_neimandcollaborative.com#ext#@ncconnect.onmicrosoft.com::e14eb1b0-097a-42cb-a01c-68a044f93d43" providerId="AD"/>
  <p188:author id="{476A06A4-8744-CFC0-EED5-F27D7E9146C3}" name="Yazmin Garcia Rico" initials="YG" userId="3e4c789c693c0317" providerId="Windows Live"/>
  <p188:author id="{227CCAAE-5C99-2A83-74C4-D0FA4AE17C77}" name="Leighs, Michael" initials="LM" userId="S::michael.leighs@dhhs.nc.gov::f71eca8c-cf8e-4d37-b6bc-32fc734c58e8" providerId="AD"/>
  <p188:author id="{FCA333B0-E60C-92AB-1BAC-77F3A43D691C}" name="Meade, Jennifer" initials="MJ" userId="S::jennifer.meade@dhhs.nc.gov::c9a86a1e-3e10-4e85-a83e-9af8a67cd6a8" providerId="AD"/>
  <p188:author id="{AA7C4AB0-A3F8-27A9-8DF1-FAEC84522C72}" name="Bryant, Angela R" initials="BR" userId="S::angela.bryant@dhhs.nc.gov::c23ebb59-67d5-4537-8d1e-752e9bd17cc6" providerId="AD"/>
  <p188:author id="{87C75BB0-4EF4-1E01-44E5-AAABDD8CC5D2}" name="Dowler, Shannon" initials="DS" userId="S::shannon.dowler@dhhs.nc.gov::c4a34d52-3234-4824-9d62-813d74c00d00" providerId="AD"/>
  <p188:author id="{09A2A9C0-C878-1188-1BA6-E63366A25D12}" name="Guy, Dan" initials="GD" userId="S::dan.guy@dhhs.nc.gov::296e1cde-e7cb-4eb7-872a-2c7272bce1df" providerId="AD"/>
  <p188:author id="{A671A9C2-7416-2CAA-4D0E-8DD88848ECFE}" name="Rebecca Diaz-Castrejon" initials="RD" userId="S::rebecca_neimandcollaborative.com#ext#@ncconnect.onmicrosoft.com::2e9df2d5-df92-4e5c-ad51-805d35800e25" providerId="AD"/>
  <p188:author id="{50D876C3-874B-8D40-7D91-56F0ED0023F1}" name="Batton, Kathleen" initials="KB" userId="Batton, Kathleen" providerId="None"/>
  <p188:author id="{BA398AC7-22D6-57C1-629A-0BD6DD0BD88D}" name="Crosbie, Kelly M" initials="CM" userId="S::kelly.crosbie@dhhs.nc.gov::2bd84adc-f031-4e18-9c12-8d5d4075eccd" providerId="AD"/>
  <p188:author id="{6F4DF7C8-4F20-44B6-6DE1-E9BFEBEA88CB}" name="Sandoe, Emma" initials="SE" userId="S::emma.sandoe@dhhs.nc.gov::361a3d7a-108a-4ed4-af87-158378b2850f" providerId="AD"/>
  <p188:author id="{EB409CC9-E087-827B-A986-F15E7AFCCCCB}" name="Rebecca Diaz-Castrejon" initials="" userId="S::rebecca@neimandcollaborative.com::46fa1fe1-95d7-4004-a706-4591cb0ed6ad" providerId="AD"/>
  <p188:author id="{A7C4A1CC-5A36-DDA9-E34F-02050E59EF02}" name="Karolyn Cooper" initials="KC" userId="S::karolyn_neimandcollaborative.com#ext#@ncconnect.onmicrosoft.com::b70167df-ed86-4457-992e-b51083545616" providerId="AD"/>
  <p188:author id="{840AA3CE-57B4-E49A-8859-959129F15D56}" name="Christina Michalski" initials="CM" userId="S::christina.m_neimandcollaborative.com#ext#@ncconnect.onmicrosoft.com::7becc522-8366-4e5f-ad0f-4c2036317cea" providerId="AD"/>
  <p188:author id="{77C24FCF-4087-3BAE-38DC-CF4B8721AA64}" name="Schoenberger, Julia A" initials="SJA" userId="S::Julia.Schoenberger@dhhs.nc.gov::a1ce939b-500a-4390-ab82-c42d6f5a9ef0" providerId="AD"/>
  <p188:author id="{4858CFD2-45E5-0683-7F9F-3DAFC64829A9}" name="Abrams, Jennifer" initials="AJ" userId="S::jennifer.abrams@dhhs.nc.gov::dd4883cb-f506-4f68-8fb2-30c43cbee34b" providerId="AD"/>
  <p188:author id="{378260D4-A8DD-C176-3736-6CCA868C6469}" name="Pitsor, Jack" initials="PJ" userId="S::Jack.Pitsor@dhhs.nc.gov::f9574aa9-ad15-4853-ba01-1f696fa53ce2" providerId="AD"/>
  <p188:author id="{FF4FB1D5-FCE2-8E81-398A-1B34F5012F1E}" name="Santiago-Cordero, Victor" initials="SCV" userId="S::victor.santiago.cordero_acn@dhhs.nc.gov::f9f60be6-6552-496d-92a1-eaedaa0bb5d1" providerId="AD"/>
  <p188:author id="{3F53ACDB-CD10-8FA9-0489-C1C40A1D5821}" name="Farrington, Debra C" initials="FC" userId="S::debra.farrington@dhhs.nc.gov::c2704491-bf8c-4ad7-b1b4-d19b99b169f1" providerId="AD"/>
  <p188:author id="{A12E31DE-BD61-70EB-8D75-EAC898E5FFCB}" name="Gregosky, Sarah A" initials="SG" userId="S::Sarah.Gregosky@dhhs.nc.gov::f6d4c92e-ae14-47fa-b358-240be48f0414" providerId="AD"/>
  <p188:author id="{5DF3D7E2-2E11-E7C7-D9B1-CAF2D14241A8}" name="Ludlam, Jay" initials="LJ" userId="S::jay.ludlam@dhhs.nc.gov::6c1fc5a2-b90b-4bfa-b0c8-82f1a808e666" providerId="AD"/>
  <p188:author id="{A651A0E7-0DE8-67CF-4DF8-4C388E0FEDC9}" name="Kamin, Mandi L" initials="KML" userId="S::Mandi.Kamin_ACN@dhhs.nc.gov::4040c0ef-1b84-4dc1-afad-50ff96d40e99" providerId="AD"/>
  <p188:author id="{145E46E9-ACD9-3485-6276-09C43741653F}" name="Burns, Victoria" initials="BV" userId="S::victoria.burns@dhhs.nc.gov::e12873be-dae0-4238-99f2-b206d8eaf839" providerId="AD"/>
  <p188:author id="{B07E8DEA-E683-EF32-AAD3-B57E323383AF}" name="Catherine Solomon" initials="CS" userId="S::catherine_neimandcollaborative.com#ext#@ncconnect.onmicrosoft.com::c5dfa7ba-2579-48fd-848c-c927139e83cc" providerId="AD"/>
  <p188:author id="{2D0BBEEA-4F59-0BD1-0882-CC7BF30CEEBF}" name="Batton, Kathleen" initials="BK" userId="S::Kathleen.Batton@dhhs.nc.gov::4ef56f2e-b55a-4668-b86f-e44055726add" providerId="AD"/>
  <p188:author id="{3418B2F3-35D0-10B8-10D1-628AA39D4046}" name="Jim Webb" initials="" userId="S::jim@jimwebb.com::659a3323-62c7-4c0f-bc34-ed14bb7b7f37" providerId="AD"/>
  <p188:author id="{E4E1CFF3-3AB2-B6AC-033E-230CFCC232E2}" name="Gilbert, Rachel" initials="GR" userId="S::rachel.gilbert_acn@dhhs.nc.gov::106e9db0-ae36-4106-9a14-bae1118bbe0d" providerId="AD"/>
  <p188:author id="{E5F031F8-63AA-0AEB-C4AC-08A5E3AC229B}" name="Connor, Melissa" initials="CM" userId="S::melissa.connor@accenturefederal.com::1c6040ce-85fd-4c00-81b0-36e9a5346959" providerId="AD"/>
  <p188:author id="{F00750F8-7DFE-AA58-212F-4C2E7F8C4A7A}" name="Huffaker, LaDonna R" initials="HR" userId="S::ladonna.huffaker@dhhs.nc.gov::2bef8858-3892-4648-89a8-bff8bb6a72e4" providerId="AD"/>
  <p188:author id="{A7012EFD-035A-361B-3FA6-3BCFD2340AB0}" name="Urbina, Jeydri" initials="UJ" userId="S::jeydri.urbina@dhhs.nc.gov::0267e127-0673-41b1-9ab4-5bcc2ad758c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L Jackson" initials="MLJ" lastIdx="33" clrIdx="0">
    <p:extLst>
      <p:ext uri="{19B8F6BF-5375-455C-9EA6-DF929625EA0E}">
        <p15:presenceInfo xmlns:p15="http://schemas.microsoft.com/office/powerpoint/2012/main" userId="Michael L Jackson" providerId="None"/>
      </p:ext>
    </p:extLst>
  </p:cmAuthor>
  <p:cmAuthor id="2" name="Pasley, Kelsey K." initials="PKK" lastIdx="5" clrIdx="1">
    <p:extLst>
      <p:ext uri="{19B8F6BF-5375-455C-9EA6-DF929625EA0E}">
        <p15:presenceInfo xmlns:p15="http://schemas.microsoft.com/office/powerpoint/2012/main" userId="S::kelsey.k.pasley@accenture.com::e2286ac3-7078-4dfa-92fe-4cda40aed934" providerId="AD"/>
      </p:ext>
    </p:extLst>
  </p:cmAuthor>
  <p:cmAuthor id="3" name="Marimar Barreto" initials="MB" lastIdx="8" clrIdx="2">
    <p:extLst>
      <p:ext uri="{19B8F6BF-5375-455C-9EA6-DF929625EA0E}">
        <p15:presenceInfo xmlns:p15="http://schemas.microsoft.com/office/powerpoint/2012/main" userId="Marimar Barreto" providerId="None"/>
      </p:ext>
    </p:extLst>
  </p:cmAuthor>
  <p:cmAuthor id="4" name="Barreto, Marimar" initials="BM" lastIdx="2" clrIdx="3">
    <p:extLst>
      <p:ext uri="{19B8F6BF-5375-455C-9EA6-DF929625EA0E}">
        <p15:presenceInfo xmlns:p15="http://schemas.microsoft.com/office/powerpoint/2012/main" userId="Barreto, Marimar" providerId="None"/>
      </p:ext>
    </p:extLst>
  </p:cmAuthor>
  <p:cmAuthor id="5" name="Connor, Melissa" initials="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2745"/>
    <a:srgbClr val="E52715"/>
    <a:srgbClr val="003764"/>
    <a:srgbClr val="147DAF"/>
    <a:srgbClr val="0E243E"/>
    <a:srgbClr val="EDEDEB"/>
    <a:srgbClr val="1C97D5"/>
    <a:srgbClr val="17375E"/>
    <a:srgbClr val="002D5F"/>
    <a:srgbClr val="137D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C51A1E-FEDB-575B-CD86-FC79B009C6DD}" v="2" dt="2024-08-16T16:08:46.4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Diaz-Castrejon" userId="S::rebecca_neimandcollaborative.com#ext#@ncconnect.onmicrosoft.com::2e9df2d5-df92-4e5c-ad51-805d35800e25" providerId="AD" clId="Web-{37651EE6-18C8-BF74-A594-ED1494638FF4}"/>
    <pc:docChg chg="">
      <pc:chgData name="Rebecca Diaz-Castrejon" userId="S::rebecca_neimandcollaborative.com#ext#@ncconnect.onmicrosoft.com::2e9df2d5-df92-4e5c-ad51-805d35800e25" providerId="AD" clId="Web-{37651EE6-18C8-BF74-A594-ED1494638FF4}" dt="2024-04-10T19:49:42.067" v="0"/>
      <pc:docMkLst>
        <pc:docMk/>
      </pc:docMkLst>
      <pc:sldChg chg="delCm">
        <pc:chgData name="Rebecca Diaz-Castrejon" userId="S::rebecca_neimandcollaborative.com#ext#@ncconnect.onmicrosoft.com::2e9df2d5-df92-4e5c-ad51-805d35800e25" providerId="AD" clId="Web-{37651EE6-18C8-BF74-A594-ED1494638FF4}" dt="2024-04-10T19:49:42.067" v="0"/>
        <pc:sldMkLst>
          <pc:docMk/>
          <pc:sldMk cId="0" sldId="214747892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37651EE6-18C8-BF74-A594-ED1494638FF4}" dt="2024-04-10T19:49:42.067" v="0"/>
              <pc2:cmMkLst xmlns:pc2="http://schemas.microsoft.com/office/powerpoint/2019/9/main/command">
                <pc:docMk/>
                <pc:sldMk cId="0" sldId="2147478928"/>
                <pc2:cmMk id="{93636705-C72D-8348-A8AB-63355E2C7E52}"/>
              </pc2:cmMkLst>
            </pc226:cmChg>
          </p:ext>
        </pc:extLst>
      </pc:sldChg>
    </pc:docChg>
  </pc:docChgLst>
  <pc:docChgLst>
    <pc:chgData name="Rebecca Diaz-Castrejon" userId="S::rebecca_neimandcollaborative.com#ext#@ncconnect.onmicrosoft.com::2e9df2d5-df92-4e5c-ad51-805d35800e25" providerId="AD" clId="Web-{24461686-B8BB-4CDE-8975-370A67C6FB06}"/>
    <pc:docChg chg="modSld">
      <pc:chgData name="Rebecca Diaz-Castrejon" userId="S::rebecca_neimandcollaborative.com#ext#@ncconnect.onmicrosoft.com::2e9df2d5-df92-4e5c-ad51-805d35800e25" providerId="AD" clId="Web-{24461686-B8BB-4CDE-8975-370A67C6FB06}" dt="2024-04-17T17:18:48.221" v="15" actId="20577"/>
      <pc:docMkLst>
        <pc:docMk/>
      </pc:docMkLst>
      <pc:sldChg chg="modSp modCm">
        <pc:chgData name="Rebecca Diaz-Castrejon" userId="S::rebecca_neimandcollaborative.com#ext#@ncconnect.onmicrosoft.com::2e9df2d5-df92-4e5c-ad51-805d35800e25" providerId="AD" clId="Web-{24461686-B8BB-4CDE-8975-370A67C6FB06}" dt="2024-04-17T17:06:54.427" v="11" actId="1076"/>
        <pc:sldMkLst>
          <pc:docMk/>
          <pc:sldMk cId="0" sldId="2147478933"/>
        </pc:sldMkLst>
        <pc:spChg chg="mod">
          <ac:chgData name="Rebecca Diaz-Castrejon" userId="S::rebecca_neimandcollaborative.com#ext#@ncconnect.onmicrosoft.com::2e9df2d5-df92-4e5c-ad51-805d35800e25" providerId="AD" clId="Web-{24461686-B8BB-4CDE-8975-370A67C6FB06}" dt="2024-04-17T17:06:43.833" v="9" actId="1076"/>
          <ac:spMkLst>
            <pc:docMk/>
            <pc:sldMk cId="0" sldId="2147478933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24461686-B8BB-4CDE-8975-370A67C6FB06}" dt="2024-04-17T17:06:54.395" v="10" actId="1076"/>
          <ac:spMkLst>
            <pc:docMk/>
            <pc:sldMk cId="0" sldId="2147478933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24461686-B8BB-4CDE-8975-370A67C6FB06}" dt="2024-04-17T17:06:40.536" v="8" actId="1076"/>
          <ac:spMkLst>
            <pc:docMk/>
            <pc:sldMk cId="0" sldId="2147478933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24461686-B8BB-4CDE-8975-370A67C6FB06}" dt="2024-04-17T17:06:54.427" v="11" actId="1076"/>
          <ac:spMkLst>
            <pc:docMk/>
            <pc:sldMk cId="0" sldId="2147478933"/>
            <ac:spMk id="13" creationId="{D4A9CCAB-9A7C-12A7-6ECF-86391E1BACD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4461686-B8BB-4CDE-8975-370A67C6FB06}" dt="2024-04-17T17:06:03.613" v="0" actId="20577"/>
              <pc2:cmMkLst xmlns:pc2="http://schemas.microsoft.com/office/powerpoint/2019/9/main/command">
                <pc:docMk/>
                <pc:sldMk cId="0" sldId="2147478933"/>
                <pc2:cmMk id="{39C6C5A9-E6D0-B34E-A5EB-E1F08247F8B6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24461686-B8BB-4CDE-8975-370A67C6FB06}" dt="2024-04-17T17:18:48.221" v="15" actId="20577"/>
        <pc:sldMkLst>
          <pc:docMk/>
          <pc:sldMk cId="975565888" sldId="2147478937"/>
        </pc:sldMkLst>
        <pc:spChg chg="mod">
          <ac:chgData name="Rebecca Diaz-Castrejon" userId="S::rebecca_neimandcollaborative.com#ext#@ncconnect.onmicrosoft.com::2e9df2d5-df92-4e5c-ad51-805d35800e25" providerId="AD" clId="Web-{24461686-B8BB-4CDE-8975-370A67C6FB06}" dt="2024-04-17T17:18:48.221" v="15" actId="20577"/>
          <ac:spMkLst>
            <pc:docMk/>
            <pc:sldMk cId="975565888" sldId="2147478937"/>
            <ac:spMk id="6" creationId="{7AC1AC46-3901-E135-9698-FA5FFB6B8D0A}"/>
          </ac:spMkLst>
        </pc:spChg>
      </pc:sldChg>
    </pc:docChg>
  </pc:docChgLst>
  <pc:docChgLst>
    <pc:chgData name="christina.ngo.bui" userId="S::christina.ngo.bui_gmail.com#ext#@ncconnect.onmicrosoft.com::626deb5c-6642-45a9-ad52-0dde63f202a9" providerId="AD" clId="Web-{515BC3B7-4F62-A890-A8C2-032790A5D03B}"/>
    <pc:docChg chg="modSld">
      <pc:chgData name="christina.ngo.bui" userId="S::christina.ngo.bui_gmail.com#ext#@ncconnect.onmicrosoft.com::626deb5c-6642-45a9-ad52-0dde63f202a9" providerId="AD" clId="Web-{515BC3B7-4F62-A890-A8C2-032790A5D03B}" dt="2024-07-25T18:47:46.193" v="10" actId="20577"/>
      <pc:docMkLst>
        <pc:docMk/>
      </pc:docMkLst>
      <pc:sldChg chg="modSp">
        <pc:chgData name="christina.ngo.bui" userId="S::christina.ngo.bui_gmail.com#ext#@ncconnect.onmicrosoft.com::626deb5c-6642-45a9-ad52-0dde63f202a9" providerId="AD" clId="Web-{515BC3B7-4F62-A890-A8C2-032790A5D03B}" dt="2024-07-25T18:47:46.193" v="10" actId="20577"/>
        <pc:sldMkLst>
          <pc:docMk/>
          <pc:sldMk cId="939944174" sldId="2147478885"/>
        </pc:sldMkLst>
        <pc:spChg chg="mod">
          <ac:chgData name="christina.ngo.bui" userId="S::christina.ngo.bui_gmail.com#ext#@ncconnect.onmicrosoft.com::626deb5c-6642-45a9-ad52-0dde63f202a9" providerId="AD" clId="Web-{515BC3B7-4F62-A890-A8C2-032790A5D03B}" dt="2024-07-25T18:47:46.193" v="10" actId="20577"/>
          <ac:spMkLst>
            <pc:docMk/>
            <pc:sldMk cId="939944174" sldId="2147478885"/>
            <ac:spMk id="6" creationId="{79E22681-A1BE-1179-D3F3-BFFDACDC9C86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0714A33E-E8D6-6631-DD01-F818E1A2712E}"/>
    <pc:docChg chg="modSld">
      <pc:chgData name="Rebecca Diaz-Castrejon" userId="S::rebecca_neimandcollaborative.com#ext#@ncconnect.onmicrosoft.com::2e9df2d5-df92-4e5c-ad51-805d35800e25" providerId="AD" clId="Web-{0714A33E-E8D6-6631-DD01-F818E1A2712E}" dt="2024-07-10T17:12:41.128" v="182" actId="20577"/>
      <pc:docMkLst>
        <pc:docMk/>
      </pc:docMkLst>
      <pc:sldChg chg="addSp delSp modSp">
        <pc:chgData name="Rebecca Diaz-Castrejon" userId="S::rebecca_neimandcollaborative.com#ext#@ncconnect.onmicrosoft.com::2e9df2d5-df92-4e5c-ad51-805d35800e25" providerId="AD" clId="Web-{0714A33E-E8D6-6631-DD01-F818E1A2712E}" dt="2024-07-10T17:12:10.815" v="178" actId="1076"/>
        <pc:sldMkLst>
          <pc:docMk/>
          <pc:sldMk cId="2786167085" sldId="2147478936"/>
        </pc:sldMkLst>
        <pc:spChg chg="mod">
          <ac:chgData name="Rebecca Diaz-Castrejon" userId="S::rebecca_neimandcollaborative.com#ext#@ncconnect.onmicrosoft.com::2e9df2d5-df92-4e5c-ad51-805d35800e25" providerId="AD" clId="Web-{0714A33E-E8D6-6631-DD01-F818E1A2712E}" dt="2024-07-10T17:12:10.815" v="178" actId="1076"/>
          <ac:spMkLst>
            <pc:docMk/>
            <pc:sldMk cId="2786167085" sldId="2147478936"/>
            <ac:spMk id="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714A33E-E8D6-6631-DD01-F818E1A2712E}" dt="2024-07-10T16:35:55.212" v="107" actId="1076"/>
          <ac:spMkLst>
            <pc:docMk/>
            <pc:sldMk cId="2786167085" sldId="2147478936"/>
            <ac:spMk id="3" creationId="{D8A20F91-FC69-50B1-66A7-A4F410E60B3A}"/>
          </ac:spMkLst>
        </pc:spChg>
        <pc:spChg chg="mod">
          <ac:chgData name="Rebecca Diaz-Castrejon" userId="S::rebecca_neimandcollaborative.com#ext#@ncconnect.onmicrosoft.com::2e9df2d5-df92-4e5c-ad51-805d35800e25" providerId="AD" clId="Web-{0714A33E-E8D6-6631-DD01-F818E1A2712E}" dt="2024-07-10T16:35:55.228" v="108" actId="1076"/>
          <ac:spMkLst>
            <pc:docMk/>
            <pc:sldMk cId="2786167085" sldId="2147478936"/>
            <ac:spMk id="4" creationId="{8A54DFCB-A36B-E5F0-2E1E-484825D15082}"/>
          </ac:spMkLst>
        </pc:spChg>
        <pc:spChg chg="mod">
          <ac:chgData name="Rebecca Diaz-Castrejon" userId="S::rebecca_neimandcollaborative.com#ext#@ncconnect.onmicrosoft.com::2e9df2d5-df92-4e5c-ad51-805d35800e25" providerId="AD" clId="Web-{0714A33E-E8D6-6631-DD01-F818E1A2712E}" dt="2024-07-10T16:35:45.931" v="96" actId="1076"/>
          <ac:spMkLst>
            <pc:docMk/>
            <pc:sldMk cId="2786167085" sldId="2147478936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714A33E-E8D6-6631-DD01-F818E1A2712E}" dt="2024-07-10T17:10:26.719" v="153" actId="20577"/>
          <ac:spMkLst>
            <pc:docMk/>
            <pc:sldMk cId="2786167085" sldId="2147478936"/>
            <ac:spMk id="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714A33E-E8D6-6631-DD01-F818E1A2712E}" dt="2024-07-10T17:10:44.235" v="160" actId="1076"/>
          <ac:spMkLst>
            <pc:docMk/>
            <pc:sldMk cId="2786167085" sldId="2147478936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714A33E-E8D6-6631-DD01-F818E1A2712E}" dt="2024-07-10T17:10:49.095" v="163" actId="1076"/>
          <ac:spMkLst>
            <pc:docMk/>
            <pc:sldMk cId="2786167085" sldId="2147478936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714A33E-E8D6-6631-DD01-F818E1A2712E}" dt="2024-07-10T16:23:13.141" v="42" actId="1076"/>
          <ac:spMkLst>
            <pc:docMk/>
            <pc:sldMk cId="2786167085" sldId="2147478936"/>
            <ac:spMk id="1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714A33E-E8D6-6631-DD01-F818E1A2712E}" dt="2024-07-10T16:23:13.157" v="43" actId="1076"/>
          <ac:spMkLst>
            <pc:docMk/>
            <pc:sldMk cId="2786167085" sldId="2147478936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714A33E-E8D6-6631-DD01-F818E1A2712E}" dt="2024-07-10T17:10:44.204" v="158" actId="1076"/>
          <ac:spMkLst>
            <pc:docMk/>
            <pc:sldMk cId="2786167085" sldId="2147478936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714A33E-E8D6-6631-DD01-F818E1A2712E}" dt="2024-07-10T17:10:44.220" v="159" actId="1076"/>
          <ac:spMkLst>
            <pc:docMk/>
            <pc:sldMk cId="2786167085" sldId="2147478936"/>
            <ac:spMk id="14" creationId="{00000000-0000-0000-0000-000000000000}"/>
          </ac:spMkLst>
        </pc:spChg>
        <pc:spChg chg="add del">
          <ac:chgData name="Rebecca Diaz-Castrejon" userId="S::rebecca_neimandcollaborative.com#ext#@ncconnect.onmicrosoft.com::2e9df2d5-df92-4e5c-ad51-805d35800e25" providerId="AD" clId="Web-{0714A33E-E8D6-6631-DD01-F818E1A2712E}" dt="2024-07-10T17:10:54.923" v="167"/>
          <ac:spMkLst>
            <pc:docMk/>
            <pc:sldMk cId="2786167085" sldId="2147478936"/>
            <ac:spMk id="15" creationId="{9E7650B5-4FFB-9298-845B-6BC8FF2BA145}"/>
          </ac:spMkLst>
        </pc:spChg>
        <pc:spChg chg="add del">
          <ac:chgData name="Rebecca Diaz-Castrejon" userId="S::rebecca_neimandcollaborative.com#ext#@ncconnect.onmicrosoft.com::2e9df2d5-df92-4e5c-ad51-805d35800e25" providerId="AD" clId="Web-{0714A33E-E8D6-6631-DD01-F818E1A2712E}" dt="2024-07-10T17:10:54.923" v="166"/>
          <ac:spMkLst>
            <pc:docMk/>
            <pc:sldMk cId="2786167085" sldId="2147478936"/>
            <ac:spMk id="16" creationId="{CE7FE846-7B2C-DBC6-990D-D30778B9AB3B}"/>
          </ac:spMkLst>
        </pc:spChg>
        <pc:spChg chg="add mod">
          <ac:chgData name="Rebecca Diaz-Castrejon" userId="S::rebecca_neimandcollaborative.com#ext#@ncconnect.onmicrosoft.com::2e9df2d5-df92-4e5c-ad51-805d35800e25" providerId="AD" clId="Web-{0714A33E-E8D6-6631-DD01-F818E1A2712E}" dt="2024-07-10T17:11:43.455" v="176" actId="20577"/>
          <ac:spMkLst>
            <pc:docMk/>
            <pc:sldMk cId="2786167085" sldId="2147478936"/>
            <ac:spMk id="17" creationId="{D4DC246C-9D4B-E62C-4F6B-8D31F5D09716}"/>
          </ac:spMkLst>
        </pc:spChg>
        <pc:grpChg chg="add mod">
          <ac:chgData name="Rebecca Diaz-Castrejon" userId="S::rebecca_neimandcollaborative.com#ext#@ncconnect.onmicrosoft.com::2e9df2d5-df92-4e5c-ad51-805d35800e25" providerId="AD" clId="Web-{0714A33E-E8D6-6631-DD01-F818E1A2712E}" dt="2024-07-10T17:10:49.063" v="162" actId="1076"/>
          <ac:grpSpMkLst>
            <pc:docMk/>
            <pc:sldMk cId="2786167085" sldId="2147478936"/>
            <ac:grpSpMk id="9" creationId="{ADCE198D-BC5F-BA4F-3105-FB225278DCDA}"/>
          </ac:grpSpMkLst>
        </pc:grpChg>
        <pc:grpChg chg="add mod">
          <ac:chgData name="Rebecca Diaz-Castrejon" userId="S::rebecca_neimandcollaborative.com#ext#@ncconnect.onmicrosoft.com::2e9df2d5-df92-4e5c-ad51-805d35800e25" providerId="AD" clId="Web-{0714A33E-E8D6-6631-DD01-F818E1A2712E}" dt="2024-07-10T17:11:06.064" v="171" actId="1076"/>
          <ac:grpSpMkLst>
            <pc:docMk/>
            <pc:sldMk cId="2786167085" sldId="2147478936"/>
            <ac:grpSpMk id="18" creationId="{57FBB162-219C-4AFD-C041-5B05EBDF5D79}"/>
          </ac:grpSpMkLst>
        </pc:grpChg>
        <pc:picChg chg="mod">
          <ac:chgData name="Rebecca Diaz-Castrejon" userId="S::rebecca_neimandcollaborative.com#ext#@ncconnect.onmicrosoft.com::2e9df2d5-df92-4e5c-ad51-805d35800e25" providerId="AD" clId="Web-{0714A33E-E8D6-6631-DD01-F818E1A2712E}" dt="2024-07-10T16:35:55.196" v="106" actId="1076"/>
          <ac:picMkLst>
            <pc:docMk/>
            <pc:sldMk cId="2786167085" sldId="2147478936"/>
            <ac:picMk id="5" creationId="{C751122E-9185-2C9C-243E-5D905C1E06D5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0714A33E-E8D6-6631-DD01-F818E1A2712E}" dt="2024-07-10T17:12:41.128" v="182" actId="20577"/>
        <pc:sldMkLst>
          <pc:docMk/>
          <pc:sldMk cId="975565888" sldId="2147478937"/>
        </pc:sldMkLst>
        <pc:spChg chg="mod">
          <ac:chgData name="Rebecca Diaz-Castrejon" userId="S::rebecca_neimandcollaborative.com#ext#@ncconnect.onmicrosoft.com::2e9df2d5-df92-4e5c-ad51-805d35800e25" providerId="AD" clId="Web-{0714A33E-E8D6-6631-DD01-F818E1A2712E}" dt="2024-07-10T17:12:41.128" v="182" actId="20577"/>
          <ac:spMkLst>
            <pc:docMk/>
            <pc:sldMk cId="975565888" sldId="2147478937"/>
            <ac:spMk id="6" creationId="{7AC1AC46-3901-E135-9698-FA5FFB6B8D0A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6B305AA4-367C-F88C-659A-45DE576ADB77}"/>
    <pc:docChg chg="modSld">
      <pc:chgData name="Rebecca Diaz-Castrejon" userId="S::rebecca_neimandcollaborative.com#ext#@ncconnect.onmicrosoft.com::2e9df2d5-df92-4e5c-ad51-805d35800e25" providerId="AD" clId="Web-{6B305AA4-367C-F88C-659A-45DE576ADB77}" dt="2024-05-01T14:47:50.462" v="0" actId="20577"/>
      <pc:docMkLst>
        <pc:docMk/>
      </pc:docMkLst>
      <pc:sldChg chg="modSp modCm">
        <pc:chgData name="Rebecca Diaz-Castrejon" userId="S::rebecca_neimandcollaborative.com#ext#@ncconnect.onmicrosoft.com::2e9df2d5-df92-4e5c-ad51-805d35800e25" providerId="AD" clId="Web-{6B305AA4-367C-F88C-659A-45DE576ADB77}" dt="2024-05-01T14:47:50.462" v="0" actId="20577"/>
        <pc:sldMkLst>
          <pc:docMk/>
          <pc:sldMk cId="0" sldId="2147478923"/>
        </pc:sldMkLst>
        <pc:spChg chg="mod">
          <ac:chgData name="Rebecca Diaz-Castrejon" userId="S::rebecca_neimandcollaborative.com#ext#@ncconnect.onmicrosoft.com::2e9df2d5-df92-4e5c-ad51-805d35800e25" providerId="AD" clId="Web-{6B305AA4-367C-F88C-659A-45DE576ADB77}" dt="2024-05-01T14:47:50.462" v="0" actId="20577"/>
          <ac:spMkLst>
            <pc:docMk/>
            <pc:sldMk cId="0" sldId="2147478923"/>
            <ac:spMk id="25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6B305AA4-367C-F88C-659A-45DE576ADB77}" dt="2024-05-01T14:47:50.462" v="0" actId="20577"/>
              <pc2:cmMkLst xmlns:pc2="http://schemas.microsoft.com/office/powerpoint/2019/9/main/command">
                <pc:docMk/>
                <pc:sldMk cId="0" sldId="2147478923"/>
                <pc2:cmMk id="{23858037-05DB-E948-88B7-CF1337E71385}"/>
              </pc2:cmMkLst>
            </pc226:cmChg>
          </p:ext>
        </pc:extLst>
      </pc:sldChg>
    </pc:docChg>
  </pc:docChgLst>
  <pc:docChgLst>
    <pc:chgData name="Urbina, Jeydri" userId="S::jeydri.urbina@dhhs.nc.gov::0267e127-0673-41b1-9ab4-5bcc2ad758c4" providerId="AD" clId="Web-{1779C0E6-D096-2129-014A-73238C8480A1}"/>
    <pc:docChg chg="">
      <pc:chgData name="Urbina, Jeydri" userId="S::jeydri.urbina@dhhs.nc.gov::0267e127-0673-41b1-9ab4-5bcc2ad758c4" providerId="AD" clId="Web-{1779C0E6-D096-2129-014A-73238C8480A1}" dt="2024-06-10T22:31:04.329" v="5"/>
      <pc:docMkLst>
        <pc:docMk/>
      </pc:docMkLst>
      <pc:sldChg chg="addCm">
        <pc:chgData name="Urbina, Jeydri" userId="S::jeydri.urbina@dhhs.nc.gov::0267e127-0673-41b1-9ab4-5bcc2ad758c4" providerId="AD" clId="Web-{1779C0E6-D096-2129-014A-73238C8480A1}" dt="2024-06-10T22:31:04.329" v="5"/>
        <pc:sldMkLst>
          <pc:docMk/>
          <pc:sldMk cId="4248070286" sldId="21474788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Urbina, Jeydri" userId="S::jeydri.urbina@dhhs.nc.gov::0267e127-0673-41b1-9ab4-5bcc2ad758c4" providerId="AD" clId="Web-{1779C0E6-D096-2129-014A-73238C8480A1}" dt="2024-06-10T22:31:04.329" v="5"/>
              <pc2:cmMkLst xmlns:pc2="http://schemas.microsoft.com/office/powerpoint/2019/9/main/command">
                <pc:docMk/>
                <pc:sldMk cId="4248070286" sldId="2147478881"/>
                <pc2:cmMk id="{939F00DB-FFE2-4661-877F-6971C8DE2BC1}"/>
              </pc2:cmMkLst>
            </pc226:cmChg>
          </p:ext>
        </pc:extLst>
      </pc:sldChg>
      <pc:sldChg chg="addCm">
        <pc:chgData name="Urbina, Jeydri" userId="S::jeydri.urbina@dhhs.nc.gov::0267e127-0673-41b1-9ab4-5bcc2ad758c4" providerId="AD" clId="Web-{1779C0E6-D096-2129-014A-73238C8480A1}" dt="2024-06-10T22:17:30.167" v="0"/>
        <pc:sldMkLst>
          <pc:docMk/>
          <pc:sldMk cId="0" sldId="214747892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Urbina, Jeydri" userId="S::jeydri.urbina@dhhs.nc.gov::0267e127-0673-41b1-9ab4-5bcc2ad758c4" providerId="AD" clId="Web-{1779C0E6-D096-2129-014A-73238C8480A1}" dt="2024-06-10T22:17:30.167" v="0"/>
              <pc2:cmMkLst xmlns:pc2="http://schemas.microsoft.com/office/powerpoint/2019/9/main/command">
                <pc:docMk/>
                <pc:sldMk cId="0" sldId="2147478929"/>
                <pc2:cmMk id="{EE92571B-9EC6-4953-91AD-7CD7215A83F7}"/>
              </pc2:cmMkLst>
            </pc226:cmChg>
          </p:ext>
        </pc:extLst>
      </pc:sldChg>
      <pc:sldChg chg="addCm">
        <pc:chgData name="Urbina, Jeydri" userId="S::jeydri.urbina@dhhs.nc.gov::0267e127-0673-41b1-9ab4-5bcc2ad758c4" providerId="AD" clId="Web-{1779C0E6-D096-2129-014A-73238C8480A1}" dt="2024-06-10T22:18:58.839" v="1"/>
        <pc:sldMkLst>
          <pc:docMk/>
          <pc:sldMk cId="3420020788" sldId="21474789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Urbina, Jeydri" userId="S::jeydri.urbina@dhhs.nc.gov::0267e127-0673-41b1-9ab4-5bcc2ad758c4" providerId="AD" clId="Web-{1779C0E6-D096-2129-014A-73238C8480A1}" dt="2024-06-10T22:18:58.839" v="1"/>
              <pc2:cmMkLst xmlns:pc2="http://schemas.microsoft.com/office/powerpoint/2019/9/main/command">
                <pc:docMk/>
                <pc:sldMk cId="3420020788" sldId="2147478948"/>
                <pc2:cmMk id="{1100F855-2B0A-4ED6-B852-94932C305137}"/>
              </pc2:cmMkLst>
            </pc226:cmChg>
          </p:ext>
        </pc:extLst>
      </pc:sldChg>
      <pc:sldChg chg="addCm modCm">
        <pc:chgData name="Urbina, Jeydri" userId="S::jeydri.urbina@dhhs.nc.gov::0267e127-0673-41b1-9ab4-5bcc2ad758c4" providerId="AD" clId="Web-{1779C0E6-D096-2129-014A-73238C8480A1}" dt="2024-06-10T22:24:38.838" v="3"/>
        <pc:sldMkLst>
          <pc:docMk/>
          <pc:sldMk cId="4132649152" sldId="214747894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Urbina, Jeydri" userId="S::jeydri.urbina@dhhs.nc.gov::0267e127-0673-41b1-9ab4-5bcc2ad758c4" providerId="AD" clId="Web-{1779C0E6-D096-2129-014A-73238C8480A1}" dt="2024-06-10T22:24:38.838" v="3"/>
              <pc2:cmMkLst xmlns:pc2="http://schemas.microsoft.com/office/powerpoint/2019/9/main/command">
                <pc:docMk/>
                <pc:sldMk cId="4132649152" sldId="2147478949"/>
                <pc2:cmMk id="{5BD136B1-2E30-4FE5-8455-D289F13F4D8F}"/>
              </pc2:cmMkLst>
            </pc226:cmChg>
          </p:ext>
        </pc:extLst>
      </pc:sldChg>
      <pc:sldChg chg="addCm">
        <pc:chgData name="Urbina, Jeydri" userId="S::jeydri.urbina@dhhs.nc.gov::0267e127-0673-41b1-9ab4-5bcc2ad758c4" providerId="AD" clId="Web-{1779C0E6-D096-2129-014A-73238C8480A1}" dt="2024-06-10T22:26:22.557" v="4"/>
        <pc:sldMkLst>
          <pc:docMk/>
          <pc:sldMk cId="2001132624" sldId="21474789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Urbina, Jeydri" userId="S::jeydri.urbina@dhhs.nc.gov::0267e127-0673-41b1-9ab4-5bcc2ad758c4" providerId="AD" clId="Web-{1779C0E6-D096-2129-014A-73238C8480A1}" dt="2024-06-10T22:26:22.557" v="4"/>
              <pc2:cmMkLst xmlns:pc2="http://schemas.microsoft.com/office/powerpoint/2019/9/main/command">
                <pc:docMk/>
                <pc:sldMk cId="2001132624" sldId="2147478950"/>
                <pc2:cmMk id="{7AA26A39-5E93-4E3A-834D-836D1286D7B0}"/>
              </pc2:cmMkLst>
            </pc226:cmChg>
          </p:ext>
        </pc:extLst>
      </pc:sldChg>
    </pc:docChg>
  </pc:docChgLst>
  <pc:docChgLst>
    <pc:chgData name="Rebecca Diaz-Castrejon" userId="S::rebecca_neimandcollaborative.com#ext#@ncconnect.onmicrosoft.com::2e9df2d5-df92-4e5c-ad51-805d35800e25" providerId="AD" clId="Web-{85EAD83A-723F-880C-12F4-EA264854CA91}"/>
    <pc:docChg chg="modSld">
      <pc:chgData name="Rebecca Diaz-Castrejon" userId="S::rebecca_neimandcollaborative.com#ext#@ncconnect.onmicrosoft.com::2e9df2d5-df92-4e5c-ad51-805d35800e25" providerId="AD" clId="Web-{85EAD83A-723F-880C-12F4-EA264854CA91}" dt="2024-04-08T20:15:35.425" v="65" actId="20577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85EAD83A-723F-880C-12F4-EA264854CA91}" dt="2024-04-08T20:15:35.425" v="65" actId="20577"/>
        <pc:sldMkLst>
          <pc:docMk/>
          <pc:sldMk cId="967207967" sldId="2147376879"/>
        </pc:sldMkLst>
        <pc:spChg chg="mod">
          <ac:chgData name="Rebecca Diaz-Castrejon" userId="S::rebecca_neimandcollaborative.com#ext#@ncconnect.onmicrosoft.com::2e9df2d5-df92-4e5c-ad51-805d35800e25" providerId="AD" clId="Web-{85EAD83A-723F-880C-12F4-EA264854CA91}" dt="2024-04-08T20:15:35.425" v="65" actId="20577"/>
          <ac:spMkLst>
            <pc:docMk/>
            <pc:sldMk cId="967207967" sldId="2147376879"/>
            <ac:spMk id="2" creationId="{81C2CF07-59D9-AC3B-BA7B-B66000348317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909714AE-7896-B223-742C-DA8056A0D2B3}"/>
    <pc:docChg chg="modSld">
      <pc:chgData name="Rebecca Diaz-Castrejon" userId="S::rebecca_neimandcollaborative.com#ext#@ncconnect.onmicrosoft.com::2e9df2d5-df92-4e5c-ad51-805d35800e25" providerId="AD" clId="Web-{909714AE-7896-B223-742C-DA8056A0D2B3}" dt="2024-06-11T19:11:48.558" v="81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5:19.629" v="12"/>
        <pc:sldMkLst>
          <pc:docMk/>
          <pc:sldMk cId="0" sldId="257"/>
        </pc:sldMkLst>
        <pc:spChg chg="mod">
          <ac:chgData name="Rebecca Diaz-Castrejon" userId="S::rebecca_neimandcollaborative.com#ext#@ncconnect.onmicrosoft.com::2e9df2d5-df92-4e5c-ad51-805d35800e25" providerId="AD" clId="Web-{909714AE-7896-B223-742C-DA8056A0D2B3}" dt="2024-06-11T19:05:19.629" v="12"/>
          <ac:spMkLst>
            <pc:docMk/>
            <pc:sldMk cId="0" sldId="257"/>
            <ac:spMk id="2" creationId="{DE3095AB-840F-A165-4BE1-289A063FD36E}"/>
          </ac:spMkLst>
        </pc:spChg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5:14.097" v="11"/>
          <ac:grpSpMkLst>
            <pc:docMk/>
            <pc:sldMk cId="0" sldId="257"/>
            <ac:grpSpMk id="17" creationId="{EC02157E-E470-CD70-D32D-F2C36198BA58}"/>
          </ac:grpSpMkLst>
        </pc:grpChg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5:02.707" v="7"/>
          <ac:grpSpMkLst>
            <pc:docMk/>
            <pc:sldMk cId="0" sldId="257"/>
            <ac:grpSpMk id="42" creationId="{82BC8870-002B-6DB2-CE72-CB7F1361D382}"/>
          </ac:grpSpMkLst>
        </pc:grpChg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5:05.160" v="8"/>
          <ac:grpSpMkLst>
            <pc:docMk/>
            <pc:sldMk cId="0" sldId="257"/>
            <ac:grpSpMk id="43" creationId="{845BD40E-AD66-6F0C-D5B0-B50743AD5D81}"/>
          </ac:grpSpMkLst>
        </pc:grpChg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5:07.613" v="9"/>
          <ac:grpSpMkLst>
            <pc:docMk/>
            <pc:sldMk cId="0" sldId="257"/>
            <ac:grpSpMk id="44" creationId="{5DCD35CC-D066-BC2C-B0EF-31FD66D099DF}"/>
          </ac:grpSpMkLst>
        </pc:grpChg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5:09.504" v="10"/>
          <ac:grpSpMkLst>
            <pc:docMk/>
            <pc:sldMk cId="0" sldId="257"/>
            <ac:grpSpMk id="45" creationId="{BA7B3D45-BCEB-752C-581D-AD8858EC7080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11:41.870" v="79"/>
        <pc:sldMkLst>
          <pc:docMk/>
          <pc:sldMk cId="1858875103" sldId="2147376844"/>
        </pc:sldMkLst>
        <pc:spChg chg="mod">
          <ac:chgData name="Rebecca Diaz-Castrejon" userId="S::rebecca_neimandcollaborative.com#ext#@ncconnect.onmicrosoft.com::2e9df2d5-df92-4e5c-ad51-805d35800e25" providerId="AD" clId="Web-{909714AE-7896-B223-742C-DA8056A0D2B3}" dt="2024-06-11T19:11:41.870" v="79"/>
          <ac:spMkLst>
            <pc:docMk/>
            <pc:sldMk cId="1858875103" sldId="2147376844"/>
            <ac:spMk id="3" creationId="{1ABD3AD9-599A-457B-55FF-9C63B9968467}"/>
          </ac:spMkLst>
        </pc:spChg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11:41.245" v="78"/>
          <ac:picMkLst>
            <pc:docMk/>
            <pc:sldMk cId="1858875103" sldId="2147376844"/>
            <ac:picMk id="6" creationId="{12DF00F7-C074-EA25-F25A-B149B6A899D2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4:07.518" v="0"/>
        <pc:sldMkLst>
          <pc:docMk/>
          <pc:sldMk cId="967207967" sldId="2147376879"/>
        </pc:sldMkLst>
        <pc:spChg chg="mod">
          <ac:chgData name="Rebecca Diaz-Castrejon" userId="S::rebecca_neimandcollaborative.com#ext#@ncconnect.onmicrosoft.com::2e9df2d5-df92-4e5c-ad51-805d35800e25" providerId="AD" clId="Web-{909714AE-7896-B223-742C-DA8056A0D2B3}" dt="2024-06-11T19:04:07.518" v="0"/>
          <ac:spMkLst>
            <pc:docMk/>
            <pc:sldMk cId="967207967" sldId="2147376879"/>
            <ac:spMk id="7" creationId="{BB9DA91C-62D2-C478-AEEB-D001A1DCD138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10:54.760" v="69"/>
        <pc:sldMkLst>
          <pc:docMk/>
          <pc:sldMk cId="4248070286" sldId="2147478881"/>
        </pc:sldMkLst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10:49.276" v="68"/>
          <ac:grpSpMkLst>
            <pc:docMk/>
            <pc:sldMk cId="4248070286" sldId="2147478881"/>
            <ac:grpSpMk id="2" creationId="{A81FBD5A-8015-0490-654C-C7E9D6E57CDC}"/>
          </ac:grpSpMkLst>
        </pc:grpChg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10:54.760" v="69"/>
          <ac:picMkLst>
            <pc:docMk/>
            <pc:sldMk cId="4248070286" sldId="2147478881"/>
            <ac:picMk id="11" creationId="{6C63B01D-A127-302E-D764-74F84F47C61D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11:10.573" v="72"/>
        <pc:sldMkLst>
          <pc:docMk/>
          <pc:sldMk cId="2141003304" sldId="2147478884"/>
        </pc:sldMkLst>
        <pc:spChg chg="mod">
          <ac:chgData name="Rebecca Diaz-Castrejon" userId="S::rebecca_neimandcollaborative.com#ext#@ncconnect.onmicrosoft.com::2e9df2d5-df92-4e5c-ad51-805d35800e25" providerId="AD" clId="Web-{909714AE-7896-B223-742C-DA8056A0D2B3}" dt="2024-06-11T19:11:03.651" v="71"/>
          <ac:spMkLst>
            <pc:docMk/>
            <pc:sldMk cId="2141003304" sldId="2147478884"/>
            <ac:spMk id="5" creationId="{C5E30386-01BA-2C77-E4A6-019EA04050F7}"/>
          </ac:spMkLst>
        </pc:spChg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11:10.573" v="72"/>
          <ac:picMkLst>
            <pc:docMk/>
            <pc:sldMk cId="2141003304" sldId="2147478884"/>
            <ac:picMk id="10" creationId="{4304539F-AF98-405C-C4AC-6787595B6701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11:19.792" v="74"/>
        <pc:sldMkLst>
          <pc:docMk/>
          <pc:sldMk cId="939944174" sldId="2147478885"/>
        </pc:sldMkLst>
        <pc:spChg chg="mod">
          <ac:chgData name="Rebecca Diaz-Castrejon" userId="S::rebecca_neimandcollaborative.com#ext#@ncconnect.onmicrosoft.com::2e9df2d5-df92-4e5c-ad51-805d35800e25" providerId="AD" clId="Web-{909714AE-7896-B223-742C-DA8056A0D2B3}" dt="2024-06-11T19:11:15.885" v="73"/>
          <ac:spMkLst>
            <pc:docMk/>
            <pc:sldMk cId="939944174" sldId="2147478885"/>
            <ac:spMk id="4" creationId="{CF2C3EAF-5FCC-014F-7E3F-E34881982123}"/>
          </ac:spMkLst>
        </pc:spChg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11:19.792" v="74"/>
          <ac:picMkLst>
            <pc:docMk/>
            <pc:sldMk cId="939944174" sldId="2147478885"/>
            <ac:picMk id="10" creationId="{6FC2CDB6-A9FD-C980-8A62-508E7595CA09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11:24.604" v="75"/>
        <pc:sldMkLst>
          <pc:docMk/>
          <pc:sldMk cId="1410294647" sldId="2147478886"/>
        </pc:sldMkLst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11:24.604" v="75"/>
          <ac:picMkLst>
            <pc:docMk/>
            <pc:sldMk cId="1410294647" sldId="2147478886"/>
            <ac:picMk id="12" creationId="{B87CBD84-37D6-A1F4-DB78-03568826EEB4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11:29.151" v="76"/>
        <pc:sldMkLst>
          <pc:docMk/>
          <pc:sldMk cId="2225150093" sldId="2147478887"/>
        </pc:sldMkLst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11:29.151" v="76"/>
          <ac:picMkLst>
            <pc:docMk/>
            <pc:sldMk cId="2225150093" sldId="2147478887"/>
            <ac:picMk id="12" creationId="{6514B69B-C5FE-F788-E8AD-3828BF3C3303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11:34.339" v="77"/>
        <pc:sldMkLst>
          <pc:docMk/>
          <pc:sldMk cId="4172441890" sldId="2147478915"/>
        </pc:sldMkLst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11:34.339" v="77"/>
          <ac:picMkLst>
            <pc:docMk/>
            <pc:sldMk cId="4172441890" sldId="2147478915"/>
            <ac:picMk id="12" creationId="{C1CAE4C0-6EB9-532B-2B42-177BC04F03BD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11:48.558" v="81"/>
        <pc:sldMkLst>
          <pc:docMk/>
          <pc:sldMk cId="2668841342" sldId="2147478916"/>
        </pc:sldMkLst>
        <pc:spChg chg="mod">
          <ac:chgData name="Rebecca Diaz-Castrejon" userId="S::rebecca_neimandcollaborative.com#ext#@ncconnect.onmicrosoft.com::2e9df2d5-df92-4e5c-ad51-805d35800e25" providerId="AD" clId="Web-{909714AE-7896-B223-742C-DA8056A0D2B3}" dt="2024-06-11T19:11:44.339" v="80"/>
          <ac:spMkLst>
            <pc:docMk/>
            <pc:sldMk cId="2668841342" sldId="2147478916"/>
            <ac:spMk id="3" creationId="{F2FB1A3C-FF2F-2067-927E-BDEC4211446A}"/>
          </ac:spMkLst>
        </pc:spChg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11:48.558" v="81"/>
          <ac:grpSpMkLst>
            <pc:docMk/>
            <pc:sldMk cId="2668841342" sldId="2147478916"/>
            <ac:grpSpMk id="8" creationId="{D9338208-3283-AF82-8C89-574F533B515E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5:26.910" v="13"/>
        <pc:sldMkLst>
          <pc:docMk/>
          <pc:sldMk cId="0" sldId="2147478923"/>
        </pc:sldMkLst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5:26.910" v="13"/>
          <ac:grpSpMkLst>
            <pc:docMk/>
            <pc:sldMk cId="0" sldId="2147478923"/>
            <ac:grpSpMk id="34" creationId="{2D18EFE6-FE42-3A81-FE57-50F152A9BBFF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5:55.317" v="18"/>
        <pc:sldMkLst>
          <pc:docMk/>
          <pc:sldMk cId="0" sldId="2147478924"/>
        </pc:sldMkLst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5:30.332" v="14"/>
          <ac:grpSpMkLst>
            <pc:docMk/>
            <pc:sldMk cId="0" sldId="2147478924"/>
            <ac:grpSpMk id="24" creationId="{C4ABC4E4-2D39-ED79-9E1C-1AFBD10AE776}"/>
          </ac:grpSpMkLst>
        </pc:grpChg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05:55.317" v="18"/>
          <ac:picMkLst>
            <pc:docMk/>
            <pc:sldMk cId="0" sldId="2147478924"/>
            <ac:picMk id="7" creationId="{40F21ADD-E1A2-F807-49DF-39CB40067AF1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6:01.067" v="19"/>
        <pc:sldMkLst>
          <pc:docMk/>
          <pc:sldMk cId="3915141931" sldId="2147478926"/>
        </pc:sldMkLst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06:01.067" v="19"/>
          <ac:picMkLst>
            <pc:docMk/>
            <pc:sldMk cId="3915141931" sldId="2147478926"/>
            <ac:picMk id="24" creationId="{FF899E13-9303-F3F9-2F7A-C8AF651F5F30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7:29.444" v="30"/>
        <pc:sldMkLst>
          <pc:docMk/>
          <pc:sldMk cId="0" sldId="2147478929"/>
        </pc:sldMkLst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7:29.444" v="30"/>
          <ac:grpSpMkLst>
            <pc:docMk/>
            <pc:sldMk cId="0" sldId="2147478929"/>
            <ac:grpSpMk id="17" creationId="{8F03A37B-5E6A-693F-5EC5-EA82958F4AB7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10:40.775" v="67"/>
        <pc:sldMkLst>
          <pc:docMk/>
          <pc:sldMk cId="2526152422" sldId="2147478930"/>
        </pc:sldMkLst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10:40.775" v="67"/>
          <ac:picMkLst>
            <pc:docMk/>
            <pc:sldMk cId="2526152422" sldId="2147478930"/>
            <ac:picMk id="8" creationId="{E1B3E706-D1D2-FB48-5B34-A17A1B84B504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8:03.788" v="38"/>
        <pc:sldMkLst>
          <pc:docMk/>
          <pc:sldMk cId="0" sldId="2147478933"/>
        </pc:sldMkLst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8:03.788" v="38"/>
          <ac:grpSpMkLst>
            <pc:docMk/>
            <pc:sldMk cId="0" sldId="2147478933"/>
            <ac:grpSpMk id="11" creationId="{E01BABF6-A9F9-D5BB-2EB0-D6E1D96ECE1C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6:20.583" v="22"/>
        <pc:sldMkLst>
          <pc:docMk/>
          <pc:sldMk cId="2786167085" sldId="2147478936"/>
        </pc:sldMkLst>
        <pc:spChg chg="mod">
          <ac:chgData name="Rebecca Diaz-Castrejon" userId="S::rebecca_neimandcollaborative.com#ext#@ncconnect.onmicrosoft.com::2e9df2d5-df92-4e5c-ad51-805d35800e25" providerId="AD" clId="Web-{909714AE-7896-B223-742C-DA8056A0D2B3}" dt="2024-06-11T19:06:20.583" v="22"/>
          <ac:spMkLst>
            <pc:docMk/>
            <pc:sldMk cId="2786167085" sldId="2147478936"/>
            <ac:spMk id="3" creationId="{D8A20F91-FC69-50B1-66A7-A4F410E60B3A}"/>
          </ac:spMkLst>
        </pc:spChg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06:16.114" v="21"/>
          <ac:picMkLst>
            <pc:docMk/>
            <pc:sldMk cId="2786167085" sldId="2147478936"/>
            <ac:picMk id="5" creationId="{C751122E-9185-2C9C-243E-5D905C1E06D5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4:30.003" v="3"/>
        <pc:sldMkLst>
          <pc:docMk/>
          <pc:sldMk cId="975565888" sldId="2147478937"/>
        </pc:sldMkLst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4:30.003" v="3"/>
          <ac:grpSpMkLst>
            <pc:docMk/>
            <pc:sldMk cId="975565888" sldId="2147478937"/>
            <ac:grpSpMk id="10" creationId="{0BDB6F2B-DD77-259F-FA6F-60DE8D658363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4:44.113" v="4"/>
        <pc:sldMkLst>
          <pc:docMk/>
          <pc:sldMk cId="1998832653" sldId="2147478938"/>
        </pc:sldMkLst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04:44.113" v="4"/>
          <ac:picMkLst>
            <pc:docMk/>
            <pc:sldMk cId="1998832653" sldId="2147478938"/>
            <ac:picMk id="9" creationId="{FDF4076A-F1B3-1E20-66A6-8A2662CCAC0E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4:52.613" v="5"/>
        <pc:sldMkLst>
          <pc:docMk/>
          <pc:sldMk cId="3403500463" sldId="2147478939"/>
        </pc:sldMkLst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04:52.613" v="5"/>
          <ac:picMkLst>
            <pc:docMk/>
            <pc:sldMk cId="3403500463" sldId="2147478939"/>
            <ac:picMk id="5" creationId="{BF2E0475-E586-18C9-91EE-DCC90C3367A7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4:56.238" v="6"/>
        <pc:sldMkLst>
          <pc:docMk/>
          <pc:sldMk cId="3596552264" sldId="2147478940"/>
        </pc:sldMkLst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4:56.238" v="6"/>
          <ac:grpSpMkLst>
            <pc:docMk/>
            <pc:sldMk cId="3596552264" sldId="2147478940"/>
            <ac:grpSpMk id="8" creationId="{A20C2C89-FC11-BC94-8E80-C8C491E09D75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6:06.864" v="20"/>
        <pc:sldMkLst>
          <pc:docMk/>
          <pc:sldMk cId="500535277" sldId="2147478941"/>
        </pc:sldMkLst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06:06.864" v="20"/>
          <ac:picMkLst>
            <pc:docMk/>
            <pc:sldMk cId="500535277" sldId="2147478941"/>
            <ac:picMk id="6099" creationId="{94631949-BC9B-4412-AB85-B958FF440C11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7:54.600" v="37"/>
        <pc:sldMkLst>
          <pc:docMk/>
          <pc:sldMk cId="2649561426" sldId="2147478942"/>
        </pc:sldMkLst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07:54.600" v="37"/>
          <ac:picMkLst>
            <pc:docMk/>
            <pc:sldMk cId="2649561426" sldId="2147478942"/>
            <ac:picMk id="4" creationId="{7ECB7429-646D-2757-DF2D-B334AA27C291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7:23.725" v="29"/>
        <pc:sldMkLst>
          <pc:docMk/>
          <pc:sldMk cId="2231854475" sldId="2147478943"/>
        </pc:sldMkLst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6:39.427" v="28"/>
          <ac:grpSpMkLst>
            <pc:docMk/>
            <pc:sldMk cId="2231854475" sldId="2147478943"/>
            <ac:grpSpMk id="2" creationId="{D69FBA27-8CD7-8E0B-B752-AB93903B4E93}"/>
          </ac:grpSpMkLst>
        </pc:grpChg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7:23.725" v="29"/>
          <ac:grpSpMkLst>
            <pc:docMk/>
            <pc:sldMk cId="2231854475" sldId="2147478943"/>
            <ac:grpSpMk id="22" creationId="{CAB37B62-037D-34EF-5325-6F4B487F2DAC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10:19.541" v="64"/>
        <pc:sldMkLst>
          <pc:docMk/>
          <pc:sldMk cId="636725924" sldId="2147478945"/>
        </pc:sldMkLst>
        <pc:spChg chg="mod">
          <ac:chgData name="Rebecca Diaz-Castrejon" userId="S::rebecca_neimandcollaborative.com#ext#@ncconnect.onmicrosoft.com::2e9df2d5-df92-4e5c-ad51-805d35800e25" providerId="AD" clId="Web-{909714AE-7896-B223-742C-DA8056A0D2B3}" dt="2024-06-11T19:10:15.556" v="63"/>
          <ac:spMkLst>
            <pc:docMk/>
            <pc:sldMk cId="636725924" sldId="2147478945"/>
            <ac:spMk id="15" creationId="{B3D6CF9B-C79A-97C0-80AB-87306D9D230C}"/>
          </ac:spMkLst>
        </pc:spChg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10:19.541" v="64"/>
          <ac:picMkLst>
            <pc:docMk/>
            <pc:sldMk cId="636725924" sldId="2147478945"/>
            <ac:picMk id="11" creationId="{E1364DC1-418C-D3CE-23A5-CABE034C4699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8:45.383" v="43"/>
        <pc:sldMkLst>
          <pc:docMk/>
          <pc:sldMk cId="3420020788" sldId="2147478948"/>
        </pc:sldMkLst>
        <pc:spChg chg="mod">
          <ac:chgData name="Rebecca Diaz-Castrejon" userId="S::rebecca_neimandcollaborative.com#ext#@ncconnect.onmicrosoft.com::2e9df2d5-df92-4e5c-ad51-805d35800e25" providerId="AD" clId="Web-{909714AE-7896-B223-742C-DA8056A0D2B3}" dt="2024-06-11T19:08:45.383" v="43"/>
          <ac:spMkLst>
            <pc:docMk/>
            <pc:sldMk cId="3420020788" sldId="2147478948"/>
            <ac:spMk id="24" creationId="{046439A8-F8C5-6834-E456-77664DE1FDAD}"/>
          </ac:spMkLst>
        </pc:spChg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8:12.523" v="39"/>
          <ac:grpSpMkLst>
            <pc:docMk/>
            <pc:sldMk cId="3420020788" sldId="2147478948"/>
            <ac:grpSpMk id="33" creationId="{E57E22CC-40C0-13E1-798F-C0A0E355C2F2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8:18.382" v="40"/>
        <pc:sldMkLst>
          <pc:docMk/>
          <pc:sldMk cId="4132649152" sldId="2147478949"/>
        </pc:sldMkLst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8:18.382" v="40"/>
          <ac:grpSpMkLst>
            <pc:docMk/>
            <pc:sldMk cId="4132649152" sldId="2147478949"/>
            <ac:grpSpMk id="26" creationId="{26769BF3-FD62-8ADA-9CC9-23DA1EB2BC53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09:16.790" v="44"/>
        <pc:sldMkLst>
          <pc:docMk/>
          <pc:sldMk cId="2001132624" sldId="2147478950"/>
        </pc:sldMkLst>
        <pc:spChg chg="mod">
          <ac:chgData name="Rebecca Diaz-Castrejon" userId="S::rebecca_neimandcollaborative.com#ext#@ncconnect.onmicrosoft.com::2e9df2d5-df92-4e5c-ad51-805d35800e25" providerId="AD" clId="Web-{909714AE-7896-B223-742C-DA8056A0D2B3}" dt="2024-06-11T19:08:24.117" v="42"/>
          <ac:spMkLst>
            <pc:docMk/>
            <pc:sldMk cId="2001132624" sldId="2147478950"/>
            <ac:spMk id="10" creationId="{E7E70EFC-FC2C-7DD4-6CED-89B3B8C96F54}"/>
          </ac:spMkLst>
        </pc:spChg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8:21.398" v="41"/>
          <ac:grpSpMkLst>
            <pc:docMk/>
            <pc:sldMk cId="2001132624" sldId="2147478950"/>
            <ac:grpSpMk id="20" creationId="{47A6F4A4-CE07-682E-D541-BE3BEE588EC7}"/>
          </ac:grpSpMkLst>
        </pc:grpChg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9:16.790" v="44"/>
          <ac:grpSpMkLst>
            <pc:docMk/>
            <pc:sldMk cId="2001132624" sldId="2147478950"/>
            <ac:grpSpMk id="22" creationId="{F785DC6A-07D9-EBAE-20E3-DCCAF5F2E046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909714AE-7896-B223-742C-DA8056A0D2B3}" dt="2024-06-11T19:10:09.962" v="62"/>
        <pc:sldMkLst>
          <pc:docMk/>
          <pc:sldMk cId="113893350" sldId="2147478951"/>
        </pc:sldMkLst>
        <pc:grpChg chg="mod">
          <ac:chgData name="Rebecca Diaz-Castrejon" userId="S::rebecca_neimandcollaborative.com#ext#@ncconnect.onmicrosoft.com::2e9df2d5-df92-4e5c-ad51-805d35800e25" providerId="AD" clId="Web-{909714AE-7896-B223-742C-DA8056A0D2B3}" dt="2024-06-11T19:09:22.649" v="45"/>
          <ac:grpSpMkLst>
            <pc:docMk/>
            <pc:sldMk cId="113893350" sldId="2147478951"/>
            <ac:grpSpMk id="19" creationId="{0528C56E-49E6-E0F4-9D31-E4CB2B69C656}"/>
          </ac:grpSpMkLst>
        </pc:grpChg>
        <pc:picChg chg="mod">
          <ac:chgData name="Rebecca Diaz-Castrejon" userId="S::rebecca_neimandcollaborative.com#ext#@ncconnect.onmicrosoft.com::2e9df2d5-df92-4e5c-ad51-805d35800e25" providerId="AD" clId="Web-{909714AE-7896-B223-742C-DA8056A0D2B3}" dt="2024-06-11T19:10:09.962" v="62"/>
          <ac:picMkLst>
            <pc:docMk/>
            <pc:sldMk cId="113893350" sldId="2147478951"/>
            <ac:picMk id="3" creationId="{C77B053A-0FCA-32F8-EAE2-84CACB69FCF3}"/>
          </ac:picMkLst>
        </pc:picChg>
      </pc:sldChg>
    </pc:docChg>
  </pc:docChgLst>
  <pc:docChgLst>
    <pc:chgData name="Rebecca Diaz-Castrejon" userId="S::rebecca_neimandcollaborative.com#ext#@ncconnect.onmicrosoft.com::2e9df2d5-df92-4e5c-ad51-805d35800e25" providerId="AD" clId="Web-{257076F1-CF83-81FF-FA50-A03411BB784D}"/>
    <pc:docChg chg="modSld">
      <pc:chgData name="Rebecca Diaz-Castrejon" userId="S::rebecca_neimandcollaborative.com#ext#@ncconnect.onmicrosoft.com::2e9df2d5-df92-4e5c-ad51-805d35800e25" providerId="AD" clId="Web-{257076F1-CF83-81FF-FA50-A03411BB784D}" dt="2024-06-11T02:29:02.845" v="84"/>
      <pc:docMkLst>
        <pc:docMk/>
      </pc:docMkLst>
      <pc:sldChg chg="modSp modCm">
        <pc:chgData name="Rebecca Diaz-Castrejon" userId="S::rebecca_neimandcollaborative.com#ext#@ncconnect.onmicrosoft.com::2e9df2d5-df92-4e5c-ad51-805d35800e25" providerId="AD" clId="Web-{257076F1-CF83-81FF-FA50-A03411BB784D}" dt="2024-06-11T02:25:11.028" v="73"/>
        <pc:sldMkLst>
          <pc:docMk/>
          <pc:sldMk cId="4248070286" sldId="2147478881"/>
        </pc:sldMkLst>
        <pc:spChg chg="mod">
          <ac:chgData name="Rebecca Diaz-Castrejon" userId="S::rebecca_neimandcollaborative.com#ext#@ncconnect.onmicrosoft.com::2e9df2d5-df92-4e5c-ad51-805d35800e25" providerId="AD" clId="Web-{257076F1-CF83-81FF-FA50-A03411BB784D}" dt="2024-06-11T02:24:56.074" v="71" actId="14100"/>
          <ac:spMkLst>
            <pc:docMk/>
            <pc:sldMk cId="4248070286" sldId="2147478881"/>
            <ac:spMk id="3" creationId="{D95B5070-5685-515B-EB3B-BF883F4EF96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57076F1-CF83-81FF-FA50-A03411BB784D}" dt="2024-06-11T02:25:11.028" v="73"/>
              <pc2:cmMkLst xmlns:pc2="http://schemas.microsoft.com/office/powerpoint/2019/9/main/command">
                <pc:docMk/>
                <pc:sldMk cId="4248070286" sldId="2147478881"/>
                <pc2:cmMk id="{939F00DB-FFE2-4661-877F-6971C8DE2BC1}"/>
              </pc2:cmMkLst>
              <pc226:cmRplyChg chg="add">
                <pc226:chgData name="Rebecca Diaz-Castrejon" userId="S::rebecca_neimandcollaborative.com#ext#@ncconnect.onmicrosoft.com::2e9df2d5-df92-4e5c-ad51-805d35800e25" providerId="AD" clId="Web-{257076F1-CF83-81FF-FA50-A03411BB784D}" dt="2024-06-11T02:25:08.153" v="72"/>
                <pc2:cmRplyMkLst xmlns:pc2="http://schemas.microsoft.com/office/powerpoint/2019/9/main/command">
                  <pc:docMk/>
                  <pc:sldMk cId="4248070286" sldId="2147478881"/>
                  <pc2:cmMk id="{939F00DB-FFE2-4661-877F-6971C8DE2BC1}"/>
                  <pc2:cmRplyMk id="{50EA9CF2-7A4B-4797-B73A-ADD497AF52C3}"/>
                </pc2:cmRplyMkLst>
              </pc226:cmRplyChg>
            </pc226:cmChg>
          </p:ext>
        </pc:extLst>
      </pc:sldChg>
      <pc:sldChg chg="modSp modCm">
        <pc:chgData name="Rebecca Diaz-Castrejon" userId="S::rebecca_neimandcollaborative.com#ext#@ncconnect.onmicrosoft.com::2e9df2d5-df92-4e5c-ad51-805d35800e25" providerId="AD" clId="Web-{257076F1-CF83-81FF-FA50-A03411BB784D}" dt="2024-06-11T02:19:06.365" v="16" actId="20577"/>
        <pc:sldMkLst>
          <pc:docMk/>
          <pc:sldMk cId="0" sldId="2147478929"/>
        </pc:sldMkLst>
        <pc:spChg chg="mod">
          <ac:chgData name="Rebecca Diaz-Castrejon" userId="S::rebecca_neimandcollaborative.com#ext#@ncconnect.onmicrosoft.com::2e9df2d5-df92-4e5c-ad51-805d35800e25" providerId="AD" clId="Web-{257076F1-CF83-81FF-FA50-A03411BB784D}" dt="2024-06-11T02:19:06.365" v="16" actId="20577"/>
          <ac:spMkLst>
            <pc:docMk/>
            <pc:sldMk cId="0" sldId="2147478929"/>
            <ac:spMk id="12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57076F1-CF83-81FF-FA50-A03411BB784D}" dt="2024-06-11T02:19:03.584" v="15"/>
              <pc2:cmMkLst xmlns:pc2="http://schemas.microsoft.com/office/powerpoint/2019/9/main/command">
                <pc:docMk/>
                <pc:sldMk cId="0" sldId="2147478929"/>
                <pc2:cmMk id="{EE92571B-9EC6-4953-91AD-7CD7215A83F7}"/>
              </pc2:cmMkLst>
              <pc226:cmRplyChg chg="add">
                <pc226:chgData name="Rebecca Diaz-Castrejon" userId="S::rebecca_neimandcollaborative.com#ext#@ncconnect.onmicrosoft.com::2e9df2d5-df92-4e5c-ad51-805d35800e25" providerId="AD" clId="Web-{257076F1-CF83-81FF-FA50-A03411BB784D}" dt="2024-06-11T02:19:01.146" v="14"/>
                <pc2:cmRplyMkLst xmlns:pc2="http://schemas.microsoft.com/office/powerpoint/2019/9/main/command">
                  <pc:docMk/>
                  <pc:sldMk cId="0" sldId="2147478929"/>
                  <pc2:cmMk id="{EE92571B-9EC6-4953-91AD-7CD7215A83F7}"/>
                  <pc2:cmRplyMk id="{E8FE55F3-6790-4A85-BB66-630ADB73AF31}"/>
                </pc2:cmRplyMkLst>
              </pc226:cmRplyChg>
            </pc226:cmChg>
          </p:ext>
        </pc:extLst>
      </pc:sldChg>
      <pc:sldChg chg="modSp delCm modCm">
        <pc:chgData name="Rebecca Diaz-Castrejon" userId="S::rebecca_neimandcollaborative.com#ext#@ncconnect.onmicrosoft.com::2e9df2d5-df92-4e5c-ad51-805d35800e25" providerId="AD" clId="Web-{257076F1-CF83-81FF-FA50-A03411BB784D}" dt="2024-06-11T02:29:02.845" v="84"/>
        <pc:sldMkLst>
          <pc:docMk/>
          <pc:sldMk cId="2786167085" sldId="2147478936"/>
        </pc:sldMkLst>
        <pc:spChg chg="mod">
          <ac:chgData name="Rebecca Diaz-Castrejon" userId="S::rebecca_neimandcollaborative.com#ext#@ncconnect.onmicrosoft.com::2e9df2d5-df92-4e5c-ad51-805d35800e25" providerId="AD" clId="Web-{257076F1-CF83-81FF-FA50-A03411BB784D}" dt="2024-06-11T02:26:04.216" v="82" actId="20577"/>
          <ac:spMkLst>
            <pc:docMk/>
            <pc:sldMk cId="2786167085" sldId="2147478936"/>
            <ac:spMk id="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257076F1-CF83-81FF-FA50-A03411BB784D}" dt="2024-06-11T01:46:34.322" v="0"/>
              <pc2:cmMkLst xmlns:pc2="http://schemas.microsoft.com/office/powerpoint/2019/9/main/command">
                <pc:docMk/>
                <pc:sldMk cId="2786167085" sldId="2147478936"/>
                <pc2:cmMk id="{71349A2D-E975-124E-AD84-7899FB64304B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57076F1-CF83-81FF-FA50-A03411BB784D}" dt="2024-06-11T02:29:02.845" v="84"/>
              <pc2:cmMkLst xmlns:pc2="http://schemas.microsoft.com/office/powerpoint/2019/9/main/command">
                <pc:docMk/>
                <pc:sldMk cId="2786167085" sldId="2147478936"/>
                <pc2:cmMk id="{CF5DE638-EC14-426F-A996-C3E03E2B0E07}"/>
              </pc2:cmMkLst>
              <pc226:cmRplyChg chg="add">
                <pc226:chgData name="Rebecca Diaz-Castrejon" userId="S::rebecca_neimandcollaborative.com#ext#@ncconnect.onmicrosoft.com::2e9df2d5-df92-4e5c-ad51-805d35800e25" providerId="AD" clId="Web-{257076F1-CF83-81FF-FA50-A03411BB784D}" dt="2024-06-11T02:28:58.501" v="83"/>
                <pc2:cmRplyMkLst xmlns:pc2="http://schemas.microsoft.com/office/powerpoint/2019/9/main/command">
                  <pc:docMk/>
                  <pc:sldMk cId="2786167085" sldId="2147478936"/>
                  <pc2:cmMk id="{CF5DE638-EC14-426F-A996-C3E03E2B0E07}"/>
                  <pc2:cmRplyMk id="{BC5390F2-ABCD-40DD-9A01-E23AC7F3CB96}"/>
                </pc2:cmRplyMkLst>
              </pc226:cmRplyChg>
            </pc226:cmChg>
          </p:ext>
        </pc:extLst>
      </pc:sldChg>
      <pc:sldChg chg="modSp delCm modCm">
        <pc:chgData name="Rebecca Diaz-Castrejon" userId="S::rebecca_neimandcollaborative.com#ext#@ncconnect.onmicrosoft.com::2e9df2d5-df92-4e5c-ad51-805d35800e25" providerId="AD" clId="Web-{257076F1-CF83-81FF-FA50-A03411BB784D}" dt="2024-06-11T01:54:10.502" v="6"/>
        <pc:sldMkLst>
          <pc:docMk/>
          <pc:sldMk cId="2231854475" sldId="2147478943"/>
        </pc:sldMkLst>
        <pc:spChg chg="mod">
          <ac:chgData name="Rebecca Diaz-Castrejon" userId="S::rebecca_neimandcollaborative.com#ext#@ncconnect.onmicrosoft.com::2e9df2d5-df92-4e5c-ad51-805d35800e25" providerId="AD" clId="Web-{257076F1-CF83-81FF-FA50-A03411BB784D}" dt="2024-06-11T01:54:02.908" v="5" actId="20577"/>
          <ac:spMkLst>
            <pc:docMk/>
            <pc:sldMk cId="2231854475" sldId="2147478943"/>
            <ac:spMk id="16" creationId="{4B022396-3260-94A6-DEB3-7A1A3ED5F32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257076F1-CF83-81FF-FA50-A03411BB784D}" dt="2024-06-11T01:48:22.494" v="1"/>
              <pc2:cmMkLst xmlns:pc2="http://schemas.microsoft.com/office/powerpoint/2019/9/main/command">
                <pc:docMk/>
                <pc:sldMk cId="2231854475" sldId="2147478943"/>
                <pc2:cmMk id="{E1E6100C-5ADD-4CAB-8EBD-1AEAC0062BB9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57076F1-CF83-81FF-FA50-A03411BB784D}" dt="2024-06-11T01:54:10.502" v="6"/>
              <pc2:cmMkLst xmlns:pc2="http://schemas.microsoft.com/office/powerpoint/2019/9/main/command">
                <pc:docMk/>
                <pc:sldMk cId="2231854475" sldId="2147478943"/>
                <pc2:cmMk id="{B39CB4E9-4CD3-45CC-90AF-0544E48014D8}"/>
              </pc2:cmMkLst>
              <pc226:cmRplyChg chg="add">
                <pc226:chgData name="Rebecca Diaz-Castrejon" userId="S::rebecca_neimandcollaborative.com#ext#@ncconnect.onmicrosoft.com::2e9df2d5-df92-4e5c-ad51-805d35800e25" providerId="AD" clId="Web-{257076F1-CF83-81FF-FA50-A03411BB784D}" dt="2024-06-11T01:54:01.096" v="4"/>
                <pc2:cmRplyMkLst xmlns:pc2="http://schemas.microsoft.com/office/powerpoint/2019/9/main/command">
                  <pc:docMk/>
                  <pc:sldMk cId="2231854475" sldId="2147478943"/>
                  <pc2:cmMk id="{B39CB4E9-4CD3-45CC-90AF-0544E48014D8}"/>
                  <pc2:cmRplyMk id="{7C6082A3-4077-42D7-884C-894D9A4BB107}"/>
                </pc2:cmRplyMkLst>
              </pc226:cmRplyChg>
              <pc226:cmRplyChg chg="add">
                <pc226:chgData name="Rebecca Diaz-Castrejon" userId="S::rebecca_neimandcollaborative.com#ext#@ncconnect.onmicrosoft.com::2e9df2d5-df92-4e5c-ad51-805d35800e25" providerId="AD" clId="Web-{257076F1-CF83-81FF-FA50-A03411BB784D}" dt="2024-06-11T01:53:16.824" v="2"/>
                <pc2:cmRplyMkLst xmlns:pc2="http://schemas.microsoft.com/office/powerpoint/2019/9/main/command">
                  <pc:docMk/>
                  <pc:sldMk cId="2231854475" sldId="2147478943"/>
                  <pc2:cmMk id="{B39CB4E9-4CD3-45CC-90AF-0544E48014D8}"/>
                  <pc2:cmRplyMk id="{D3C2E0B1-B84E-4F14-96CF-06372E98D5F3}"/>
                </pc2:cmRplyMkLst>
              </pc226:cmRplyChg>
            </pc226:cmChg>
          </p:ext>
        </pc:extLst>
      </pc:sldChg>
      <pc:sldChg chg="modSp delCm modCm">
        <pc:chgData name="Rebecca Diaz-Castrejon" userId="S::rebecca_neimandcollaborative.com#ext#@ncconnect.onmicrosoft.com::2e9df2d5-df92-4e5c-ad51-805d35800e25" providerId="AD" clId="Web-{257076F1-CF83-81FF-FA50-A03411BB784D}" dt="2024-06-11T02:20:28.366" v="27"/>
        <pc:sldMkLst>
          <pc:docMk/>
          <pc:sldMk cId="3420020788" sldId="2147478948"/>
        </pc:sldMkLst>
        <pc:spChg chg="mod">
          <ac:chgData name="Rebecca Diaz-Castrejon" userId="S::rebecca_neimandcollaborative.com#ext#@ncconnect.onmicrosoft.com::2e9df2d5-df92-4e5c-ad51-805d35800e25" providerId="AD" clId="Web-{257076F1-CF83-81FF-FA50-A03411BB784D}" dt="2024-06-11T02:19:32.193" v="25" actId="20577"/>
          <ac:spMkLst>
            <pc:docMk/>
            <pc:sldMk cId="3420020788" sldId="2147478948"/>
            <ac:spMk id="28" creationId="{FB4E49EB-D90A-E3DE-6F26-FE16C06DCAE1}"/>
          </ac:spMkLst>
        </pc:spChg>
        <pc:spChg chg="mod">
          <ac:chgData name="Rebecca Diaz-Castrejon" userId="S::rebecca_neimandcollaborative.com#ext#@ncconnect.onmicrosoft.com::2e9df2d5-df92-4e5c-ad51-805d35800e25" providerId="AD" clId="Web-{257076F1-CF83-81FF-FA50-A03411BB784D}" dt="2024-06-11T02:19:24.990" v="23" actId="20577"/>
          <ac:spMkLst>
            <pc:docMk/>
            <pc:sldMk cId="3420020788" sldId="2147478948"/>
            <ac:spMk id="35" creationId="{C4FECBE5-D584-E7D2-87DE-705B42EDE35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57076F1-CF83-81FF-FA50-A03411BB784D}" dt="2024-06-11T02:20:28.366" v="27"/>
              <pc2:cmMkLst xmlns:pc2="http://schemas.microsoft.com/office/powerpoint/2019/9/main/command">
                <pc:docMk/>
                <pc:sldMk cId="3420020788" sldId="2147478948"/>
                <pc2:cmMk id="{1100F855-2B0A-4ED6-B852-94932C305137}"/>
              </pc2:cmMkLst>
              <pc226:cmRplyChg chg="add">
                <pc226:chgData name="Rebecca Diaz-Castrejon" userId="S::rebecca_neimandcollaborative.com#ext#@ncconnect.onmicrosoft.com::2e9df2d5-df92-4e5c-ad51-805d35800e25" providerId="AD" clId="Web-{257076F1-CF83-81FF-FA50-A03411BB784D}" dt="2024-06-11T02:19:40.412" v="26"/>
                <pc2:cmRplyMkLst xmlns:pc2="http://schemas.microsoft.com/office/powerpoint/2019/9/main/command">
                  <pc:docMk/>
                  <pc:sldMk cId="3420020788" sldId="2147478948"/>
                  <pc2:cmMk id="{1100F855-2B0A-4ED6-B852-94932C305137}"/>
                  <pc2:cmRplyMk id="{CD29BAD7-2BED-4834-818E-6087DC541407}"/>
                </pc2:cmRplyMkLst>
              </pc226:cmRplyChg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257076F1-CF83-81FF-FA50-A03411BB784D}" dt="2024-06-11T02:19:18.021" v="21"/>
              <pc2:cmMkLst xmlns:pc2="http://schemas.microsoft.com/office/powerpoint/2019/9/main/command">
                <pc:docMk/>
                <pc:sldMk cId="3420020788" sldId="2147478948"/>
                <pc2:cmMk id="{F3426787-7D0F-4184-80EA-E723F4327B88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257076F1-CF83-81FF-FA50-A03411BB784D}" dt="2024-06-11T02:19:16.990" v="20"/>
              <pc2:cmMkLst xmlns:pc2="http://schemas.microsoft.com/office/powerpoint/2019/9/main/command">
                <pc:docMk/>
                <pc:sldMk cId="3420020788" sldId="2147478948"/>
                <pc2:cmMk id="{02B65C8C-3EE8-43E7-9A52-8C0B93FB6BB2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257076F1-CF83-81FF-FA50-A03411BB784D}" dt="2024-06-11T02:19:15.912" v="18"/>
              <pc2:cmMkLst xmlns:pc2="http://schemas.microsoft.com/office/powerpoint/2019/9/main/command">
                <pc:docMk/>
                <pc:sldMk cId="3420020788" sldId="2147478948"/>
                <pc2:cmMk id="{127858CA-C61F-4EA3-9079-A2B4FD4F0BAE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257076F1-CF83-81FF-FA50-A03411BB784D}" dt="2024-06-11T02:19:15.287" v="17"/>
              <pc2:cmMkLst xmlns:pc2="http://schemas.microsoft.com/office/powerpoint/2019/9/main/command">
                <pc:docMk/>
                <pc:sldMk cId="3420020788" sldId="2147478948"/>
                <pc2:cmMk id="{416CDFD6-38D2-496C-AA1D-B15EAE4BC3A3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257076F1-CF83-81FF-FA50-A03411BB784D}" dt="2024-06-11T02:19:16.381" v="19"/>
              <pc2:cmMkLst xmlns:pc2="http://schemas.microsoft.com/office/powerpoint/2019/9/main/command">
                <pc:docMk/>
                <pc:sldMk cId="3420020788" sldId="2147478948"/>
                <pc2:cmMk id="{C39C4DE6-0687-40E5-BC2C-8175B9FD6A8F}"/>
              </pc2:cmMkLst>
            </pc226:cmChg>
          </p:ext>
        </pc:extLst>
      </pc:sldChg>
      <pc:sldChg chg="modSp modCm">
        <pc:chgData name="Rebecca Diaz-Castrejon" userId="S::rebecca_neimandcollaborative.com#ext#@ncconnect.onmicrosoft.com::2e9df2d5-df92-4e5c-ad51-805d35800e25" providerId="AD" clId="Web-{257076F1-CF83-81FF-FA50-A03411BB784D}" dt="2024-06-11T02:22:15.384" v="44" actId="20577"/>
        <pc:sldMkLst>
          <pc:docMk/>
          <pc:sldMk cId="4132649152" sldId="2147478949"/>
        </pc:sldMkLst>
        <pc:spChg chg="mod">
          <ac:chgData name="Rebecca Diaz-Castrejon" userId="S::rebecca_neimandcollaborative.com#ext#@ncconnect.onmicrosoft.com::2e9df2d5-df92-4e5c-ad51-805d35800e25" providerId="AD" clId="Web-{257076F1-CF83-81FF-FA50-A03411BB784D}" dt="2024-06-11T02:22:15.384" v="44" actId="20577"/>
          <ac:spMkLst>
            <pc:docMk/>
            <pc:sldMk cId="4132649152" sldId="2147478949"/>
            <ac:spMk id="37" creationId="{589AAB86-36AC-E257-74A6-0DCE6303FE4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57076F1-CF83-81FF-FA50-A03411BB784D}" dt="2024-06-11T02:22:13.415" v="43"/>
              <pc2:cmMkLst xmlns:pc2="http://schemas.microsoft.com/office/powerpoint/2019/9/main/command">
                <pc:docMk/>
                <pc:sldMk cId="4132649152" sldId="2147478949"/>
                <pc2:cmMk id="{5BD136B1-2E30-4FE5-8455-D289F13F4D8F}"/>
              </pc2:cmMkLst>
              <pc226:cmRplyChg chg="add">
                <pc226:chgData name="Rebecca Diaz-Castrejon" userId="S::rebecca_neimandcollaborative.com#ext#@ncconnect.onmicrosoft.com::2e9df2d5-df92-4e5c-ad51-805d35800e25" providerId="AD" clId="Web-{257076F1-CF83-81FF-FA50-A03411BB784D}" dt="2024-06-11T02:21:45.508" v="28"/>
                <pc2:cmRplyMkLst xmlns:pc2="http://schemas.microsoft.com/office/powerpoint/2019/9/main/command">
                  <pc:docMk/>
                  <pc:sldMk cId="4132649152" sldId="2147478949"/>
                  <pc2:cmMk id="{5BD136B1-2E30-4FE5-8455-D289F13F4D8F}"/>
                  <pc2:cmRplyMk id="{EFFBCB25-C5EA-4E7F-ADB3-2634F0CEC3AB}"/>
                </pc2:cmRplyMkLst>
              </pc226:cmRplyChg>
            </pc226:cmChg>
          </p:ext>
        </pc:extLst>
      </pc:sldChg>
      <pc:sldChg chg="modSp modCm">
        <pc:chgData name="Rebecca Diaz-Castrejon" userId="S::rebecca_neimandcollaborative.com#ext#@ncconnect.onmicrosoft.com::2e9df2d5-df92-4e5c-ad51-805d35800e25" providerId="AD" clId="Web-{257076F1-CF83-81FF-FA50-A03411BB784D}" dt="2024-06-11T02:23:11.401" v="57" actId="20577"/>
        <pc:sldMkLst>
          <pc:docMk/>
          <pc:sldMk cId="2001132624" sldId="2147478950"/>
        </pc:sldMkLst>
        <pc:spChg chg="mod">
          <ac:chgData name="Rebecca Diaz-Castrejon" userId="S::rebecca_neimandcollaborative.com#ext#@ncconnect.onmicrosoft.com::2e9df2d5-df92-4e5c-ad51-805d35800e25" providerId="AD" clId="Web-{257076F1-CF83-81FF-FA50-A03411BB784D}" dt="2024-06-11T02:23:11.401" v="57" actId="20577"/>
          <ac:spMkLst>
            <pc:docMk/>
            <pc:sldMk cId="2001132624" sldId="2147478950"/>
            <ac:spMk id="18" creationId="{22D01C29-80F3-2345-2BFB-25308977638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57076F1-CF83-81FF-FA50-A03411BB784D}" dt="2024-06-11T02:23:06.791" v="56"/>
              <pc2:cmMkLst xmlns:pc2="http://schemas.microsoft.com/office/powerpoint/2019/9/main/command">
                <pc:docMk/>
                <pc:sldMk cId="2001132624" sldId="2147478950"/>
                <pc2:cmMk id="{7AA26A39-5E93-4E3A-834D-836D1286D7B0}"/>
              </pc2:cmMkLst>
              <pc226:cmRplyChg chg="add">
                <pc226:chgData name="Rebecca Diaz-Castrejon" userId="S::rebecca_neimandcollaborative.com#ext#@ncconnect.onmicrosoft.com::2e9df2d5-df92-4e5c-ad51-805d35800e25" providerId="AD" clId="Web-{257076F1-CF83-81FF-FA50-A03411BB784D}" dt="2024-06-11T02:23:04.275" v="55"/>
                <pc2:cmRplyMkLst xmlns:pc2="http://schemas.microsoft.com/office/powerpoint/2019/9/main/command">
                  <pc:docMk/>
                  <pc:sldMk cId="2001132624" sldId="2147478950"/>
                  <pc2:cmMk id="{7AA26A39-5E93-4E3A-834D-836D1286D7B0}"/>
                  <pc2:cmRplyMk id="{7C8AC87B-F943-49A4-8305-FFA6C62DBFE2}"/>
                </pc2:cmRplyMkLst>
              </pc226:cmRplyChg>
            </pc226:cmChg>
          </p:ext>
        </pc:extLst>
      </pc:sldChg>
    </pc:docChg>
  </pc:docChgLst>
  <pc:docChgLst>
    <pc:chgData name="Rebecca Diaz-Castrejon" userId="S::rebecca_neimandcollaborative.com#ext#@ncconnect.onmicrosoft.com::2e9df2d5-df92-4e5c-ad51-805d35800e25" providerId="AD" clId="Web-{06142D1F-60EF-083E-3530-1E1067148773}"/>
    <pc:docChg chg="addSld delSld modSld sldOrd">
      <pc:chgData name="Rebecca Diaz-Castrejon" userId="S::rebecca_neimandcollaborative.com#ext#@ncconnect.onmicrosoft.com::2e9df2d5-df92-4e5c-ad51-805d35800e25" providerId="AD" clId="Web-{06142D1F-60EF-083E-3530-1E1067148773}" dt="2024-06-10T19:42:29.741" v="2646" actId="20577"/>
      <pc:docMkLst>
        <pc:docMk/>
      </pc:docMkLst>
      <pc:sldChg chg="addSp modSp">
        <pc:chgData name="Rebecca Diaz-Castrejon" userId="S::rebecca_neimandcollaborative.com#ext#@ncconnect.onmicrosoft.com::2e9df2d5-df92-4e5c-ad51-805d35800e25" providerId="AD" clId="Web-{06142D1F-60EF-083E-3530-1E1067148773}" dt="2024-06-10T16:22:14.513" v="502" actId="20577"/>
        <pc:sldMkLst>
          <pc:docMk/>
          <pc:sldMk cId="0" sldId="257"/>
        </pc:sldMkLst>
        <pc:spChg chg="add">
          <ac:chgData name="Rebecca Diaz-Castrejon" userId="S::rebecca_neimandcollaborative.com#ext#@ncconnect.onmicrosoft.com::2e9df2d5-df92-4e5c-ad51-805d35800e25" providerId="AD" clId="Web-{06142D1F-60EF-083E-3530-1E1067148773}" dt="2024-06-10T16:21:10.075" v="460"/>
          <ac:spMkLst>
            <pc:docMk/>
            <pc:sldMk cId="0" sldId="257"/>
            <ac:spMk id="2" creationId="{DE3095AB-840F-A165-4BE1-289A063FD36E}"/>
          </ac:spMkLst>
        </pc:spChg>
        <pc:spChg chg="add mod">
          <ac:chgData name="Rebecca Diaz-Castrejon" userId="S::rebecca_neimandcollaborative.com#ext#@ncconnect.onmicrosoft.com::2e9df2d5-df92-4e5c-ad51-805d35800e25" providerId="AD" clId="Web-{06142D1F-60EF-083E-3530-1E1067148773}" dt="2024-06-10T16:22:14.513" v="502" actId="20577"/>
          <ac:spMkLst>
            <pc:docMk/>
            <pc:sldMk cId="0" sldId="257"/>
            <ac:spMk id="4" creationId="{A5C195D1-61A8-1D89-605A-F164D0BF6966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1:07.528" v="455" actId="1076"/>
          <ac:spMkLst>
            <pc:docMk/>
            <pc:sldMk cId="0" sldId="257"/>
            <ac:spMk id="28" creationId="{00000000-0000-0000-0000-000000000000}"/>
          </ac:spMkLst>
        </pc:s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6:21:07.575" v="456" actId="1076"/>
          <ac:grpSpMkLst>
            <pc:docMk/>
            <pc:sldMk cId="0" sldId="257"/>
            <ac:grpSpMk id="42" creationId="{82BC8870-002B-6DB2-CE72-CB7F1361D382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6:21:07.607" v="457" actId="1076"/>
          <ac:grpSpMkLst>
            <pc:docMk/>
            <pc:sldMk cId="0" sldId="257"/>
            <ac:grpSpMk id="43" creationId="{845BD40E-AD66-6F0C-D5B0-B50743AD5D81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6:21:07.653" v="458" actId="1076"/>
          <ac:grpSpMkLst>
            <pc:docMk/>
            <pc:sldMk cId="0" sldId="257"/>
            <ac:grpSpMk id="44" creationId="{5DCD35CC-D066-BC2C-B0EF-31FD66D099DF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6:21:07.685" v="459" actId="1076"/>
          <ac:grpSpMkLst>
            <pc:docMk/>
            <pc:sldMk cId="0" sldId="257"/>
            <ac:grpSpMk id="45" creationId="{BA7B3D45-BCEB-752C-581D-AD8858EC7080}"/>
          </ac:grpSpMkLst>
        </pc:grpChg>
      </pc:sldChg>
      <pc:sldChg chg="del">
        <pc:chgData name="Rebecca Diaz-Castrejon" userId="S::rebecca_neimandcollaborative.com#ext#@ncconnect.onmicrosoft.com::2e9df2d5-df92-4e5c-ad51-805d35800e25" providerId="AD" clId="Web-{06142D1F-60EF-083E-3530-1E1067148773}" dt="2024-06-10T19:32:17.549" v="2503"/>
        <pc:sldMkLst>
          <pc:docMk/>
          <pc:sldMk cId="1247900882" sldId="2147376838"/>
        </pc:sldMkLst>
      </pc:sldChg>
      <pc:sldChg chg="addSp modSp">
        <pc:chgData name="Rebecca Diaz-Castrejon" userId="S::rebecca_neimandcollaborative.com#ext#@ncconnect.onmicrosoft.com::2e9df2d5-df92-4e5c-ad51-805d35800e25" providerId="AD" clId="Web-{06142D1F-60EF-083E-3530-1E1067148773}" dt="2024-06-10T19:41:54.788" v="2635" actId="20577"/>
        <pc:sldMkLst>
          <pc:docMk/>
          <pc:sldMk cId="1858875103" sldId="2147376844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41:29.584" v="2628" actId="20577"/>
          <ac:spMkLst>
            <pc:docMk/>
            <pc:sldMk cId="1858875103" sldId="2147376844"/>
            <ac:spMk id="2" creationId="{9E334EAC-7F36-066A-9499-66CC5C345837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9:41:31.147" v="2629"/>
          <ac:spMkLst>
            <pc:docMk/>
            <pc:sldMk cId="1858875103" sldId="2147376844"/>
            <ac:spMk id="3" creationId="{1ABD3AD9-599A-457B-55FF-9C63B9968467}"/>
          </ac:spMkLst>
        </pc:spChg>
        <pc:spChg chg="add mod">
          <ac:chgData name="Rebecca Diaz-Castrejon" userId="S::rebecca_neimandcollaborative.com#ext#@ncconnect.onmicrosoft.com::2e9df2d5-df92-4e5c-ad51-805d35800e25" providerId="AD" clId="Web-{06142D1F-60EF-083E-3530-1E1067148773}" dt="2024-06-10T19:41:54.788" v="2635" actId="20577"/>
          <ac:spMkLst>
            <pc:docMk/>
            <pc:sldMk cId="1858875103" sldId="2147376844"/>
            <ac:spMk id="7" creationId="{E71D07B9-895B-3731-D8B1-7163C48B03F3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6142D1F-60EF-083E-3530-1E1067148773}" dt="2024-06-10T19:42:29.741" v="2646" actId="20577"/>
        <pc:sldMkLst>
          <pc:docMk/>
          <pc:sldMk cId="967207967" sldId="2147376879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42:29.741" v="2646" actId="20577"/>
          <ac:spMkLst>
            <pc:docMk/>
            <pc:sldMk cId="967207967" sldId="2147376879"/>
            <ac:spMk id="2" creationId="{81C2CF07-59D9-AC3B-BA7B-B66000348317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19:45.924" v="22" actId="20577"/>
          <ac:spMkLst>
            <pc:docMk/>
            <pc:sldMk cId="967207967" sldId="2147376879"/>
            <ac:spMk id="3" creationId="{060C53A0-A215-00F9-E23F-77EDEDDE3855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24:07.382" v="98" actId="20577"/>
          <ac:spMkLst>
            <pc:docMk/>
            <pc:sldMk cId="967207967" sldId="2147376879"/>
            <ac:spMk id="8" creationId="{7E1CDF66-1C51-2103-5BDC-3E4A20AFA9B1}"/>
          </ac:spMkLst>
        </pc:spChg>
      </pc:sldChg>
      <pc:sldChg chg="del">
        <pc:chgData name="Rebecca Diaz-Castrejon" userId="S::rebecca_neimandcollaborative.com#ext#@ncconnect.onmicrosoft.com::2e9df2d5-df92-4e5c-ad51-805d35800e25" providerId="AD" clId="Web-{06142D1F-60EF-083E-3530-1E1067148773}" dt="2024-06-10T16:44:50.353" v="784"/>
        <pc:sldMkLst>
          <pc:docMk/>
          <pc:sldMk cId="3838879139" sldId="2147478871"/>
        </pc:sldMkLst>
      </pc:sldChg>
      <pc:sldChg chg="modSp">
        <pc:chgData name="Rebecca Diaz-Castrejon" userId="S::rebecca_neimandcollaborative.com#ext#@ncconnect.onmicrosoft.com::2e9df2d5-df92-4e5c-ad51-805d35800e25" providerId="AD" clId="Web-{06142D1F-60EF-083E-3530-1E1067148773}" dt="2024-06-10T19:27:14.581" v="2429" actId="20577"/>
        <pc:sldMkLst>
          <pc:docMk/>
          <pc:sldMk cId="4248070286" sldId="2147478881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27:14.581" v="2429" actId="20577"/>
          <ac:spMkLst>
            <pc:docMk/>
            <pc:sldMk cId="4248070286" sldId="2147478881"/>
            <ac:spMk id="15" creationId="{70B8B9A4-69D2-9A80-CD63-6CA12F5DD519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6142D1F-60EF-083E-3530-1E1067148773}" dt="2024-06-10T19:28:03.707" v="2439" actId="20577"/>
        <pc:sldMkLst>
          <pc:docMk/>
          <pc:sldMk cId="939944174" sldId="2147478885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28:03.707" v="2439" actId="20577"/>
          <ac:spMkLst>
            <pc:docMk/>
            <pc:sldMk cId="939944174" sldId="2147478885"/>
            <ac:spMk id="3" creationId="{ADE05FA3-88C6-B8B6-23F5-0AC8A9A1316F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27:55.426" v="2436" actId="20577"/>
          <ac:spMkLst>
            <pc:docMk/>
            <pc:sldMk cId="939944174" sldId="2147478885"/>
            <ac:spMk id="6" creationId="{79E22681-A1BE-1179-D3F3-BFFDACDC9C86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6142D1F-60EF-083E-3530-1E1067148773}" dt="2024-06-10T19:31:53.502" v="2502" actId="20577"/>
        <pc:sldMkLst>
          <pc:docMk/>
          <pc:sldMk cId="1410294647" sldId="2147478886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29:04.656" v="2457" actId="20577"/>
          <ac:spMkLst>
            <pc:docMk/>
            <pc:sldMk cId="1410294647" sldId="2147478886"/>
            <ac:spMk id="2" creationId="{F6E20B1C-18AE-8A2E-B65C-CBE067EAE162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28:20.567" v="2448" actId="20577"/>
          <ac:spMkLst>
            <pc:docMk/>
            <pc:sldMk cId="1410294647" sldId="2147478886"/>
            <ac:spMk id="3" creationId="{ADE05FA3-88C6-B8B6-23F5-0AC8A9A1316F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31:53.502" v="2502" actId="20577"/>
          <ac:spMkLst>
            <pc:docMk/>
            <pc:sldMk cId="1410294647" sldId="2147478886"/>
            <ac:spMk id="6" creationId="{79E22681-A1BE-1179-D3F3-BFFDACDC9C86}"/>
          </ac:spMkLst>
        </pc:spChg>
      </pc:sldChg>
      <pc:sldChg chg="del">
        <pc:chgData name="Rebecca Diaz-Castrejon" userId="S::rebecca_neimandcollaborative.com#ext#@ncconnect.onmicrosoft.com::2e9df2d5-df92-4e5c-ad51-805d35800e25" providerId="AD" clId="Web-{06142D1F-60EF-083E-3530-1E1067148773}" dt="2024-06-10T16:41:35.898" v="756"/>
        <pc:sldMkLst>
          <pc:docMk/>
          <pc:sldMk cId="3708004418" sldId="2147478888"/>
        </pc:sldMkLst>
      </pc:sldChg>
      <pc:sldChg chg="delSp modSp modCm">
        <pc:chgData name="Rebecca Diaz-Castrejon" userId="S::rebecca_neimandcollaborative.com#ext#@ncconnect.onmicrosoft.com::2e9df2d5-df92-4e5c-ad51-805d35800e25" providerId="AD" clId="Web-{06142D1F-60EF-083E-3530-1E1067148773}" dt="2024-06-10T16:25:38.874" v="590" actId="20577"/>
        <pc:sldMkLst>
          <pc:docMk/>
          <pc:sldMk cId="0" sldId="2147478923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4:44.218" v="569" actId="1076"/>
          <ac:spMkLst>
            <pc:docMk/>
            <pc:sldMk cId="0" sldId="2147478923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4:44.280" v="571" actId="1076"/>
          <ac:spMkLst>
            <pc:docMk/>
            <pc:sldMk cId="0" sldId="2147478923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4:44.327" v="573" actId="1076"/>
          <ac:spMkLst>
            <pc:docMk/>
            <pc:sldMk cId="0" sldId="2147478923"/>
            <ac:spMk id="1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4:44.343" v="574" actId="1076"/>
          <ac:spMkLst>
            <pc:docMk/>
            <pc:sldMk cId="0" sldId="2147478923"/>
            <ac:spMk id="1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4:44.405" v="576" actId="1076"/>
          <ac:spMkLst>
            <pc:docMk/>
            <pc:sldMk cId="0" sldId="2147478923"/>
            <ac:spMk id="1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4:44.421" v="577" actId="1076"/>
          <ac:spMkLst>
            <pc:docMk/>
            <pc:sldMk cId="0" sldId="2147478923"/>
            <ac:spMk id="2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4:44.421" v="578" actId="1076"/>
          <ac:spMkLst>
            <pc:docMk/>
            <pc:sldMk cId="0" sldId="2147478923"/>
            <ac:spMk id="2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4:44.437" v="579" actId="1076"/>
          <ac:spMkLst>
            <pc:docMk/>
            <pc:sldMk cId="0" sldId="2147478923"/>
            <ac:spMk id="2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4:44.452" v="580" actId="1076"/>
          <ac:spMkLst>
            <pc:docMk/>
            <pc:sldMk cId="0" sldId="2147478923"/>
            <ac:spMk id="23" creationId="{00000000-0000-0000-0000-000000000000}"/>
          </ac:spMkLst>
        </pc:spChg>
        <pc:spChg chg="del mod">
          <ac:chgData name="Rebecca Diaz-Castrejon" userId="S::rebecca_neimandcollaborative.com#ext#@ncconnect.onmicrosoft.com::2e9df2d5-df92-4e5c-ad51-805d35800e25" providerId="AD" clId="Web-{06142D1F-60EF-083E-3530-1E1067148773}" dt="2024-06-10T16:24:06.952" v="538"/>
          <ac:spMkLst>
            <pc:docMk/>
            <pc:sldMk cId="0" sldId="2147478923"/>
            <ac:spMk id="2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5:38.874" v="590" actId="20577"/>
          <ac:spMkLst>
            <pc:docMk/>
            <pc:sldMk cId="0" sldId="2147478923"/>
            <ac:spMk id="2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5:09.984" v="584" actId="1076"/>
          <ac:spMkLst>
            <pc:docMk/>
            <pc:sldMk cId="0" sldId="2147478923"/>
            <ac:spMk id="26" creationId="{00000000-0000-0000-0000-000000000000}"/>
          </ac:spMkLst>
        </pc:s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6:24:44.186" v="568" actId="1076"/>
          <ac:grpSpMkLst>
            <pc:docMk/>
            <pc:sldMk cId="0" sldId="2147478923"/>
            <ac:grpSpMk id="3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6:24:44.249" v="570" actId="1076"/>
          <ac:grpSpMkLst>
            <pc:docMk/>
            <pc:sldMk cId="0" sldId="2147478923"/>
            <ac:grpSpMk id="7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6:24:44.312" v="572" actId="1076"/>
          <ac:grpSpMkLst>
            <pc:docMk/>
            <pc:sldMk cId="0" sldId="2147478923"/>
            <ac:grpSpMk id="11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6:24:44.374" v="575" actId="1076"/>
          <ac:grpSpMkLst>
            <pc:docMk/>
            <pc:sldMk cId="0" sldId="2147478923"/>
            <ac:grpSpMk id="16" creationId="{00000000-0000-0000-0000-000000000000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6142D1F-60EF-083E-3530-1E1067148773}" dt="2024-06-10T16:24:24.936" v="551" actId="20577"/>
              <pc2:cmMkLst xmlns:pc2="http://schemas.microsoft.com/office/powerpoint/2019/9/main/command">
                <pc:docMk/>
                <pc:sldMk cId="0" sldId="2147478923"/>
                <pc2:cmMk id="{23858037-05DB-E948-88B7-CF1337E71385}"/>
              </pc2:cmMkLst>
            </pc226:cmChg>
          </p:ext>
        </pc:extLst>
      </pc:sldChg>
      <pc:sldChg chg="addSp delSp modSp">
        <pc:chgData name="Rebecca Diaz-Castrejon" userId="S::rebecca_neimandcollaborative.com#ext#@ncconnect.onmicrosoft.com::2e9df2d5-df92-4e5c-ad51-805d35800e25" providerId="AD" clId="Web-{06142D1F-60EF-083E-3530-1E1067148773}" dt="2024-06-10T16:28:34.329" v="634" actId="14100"/>
        <pc:sldMkLst>
          <pc:docMk/>
          <pc:sldMk cId="0" sldId="2147478924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6:25.547" v="597" actId="14100"/>
          <ac:spMkLst>
            <pc:docMk/>
            <pc:sldMk cId="0" sldId="2147478924"/>
            <ac:spMk id="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6:31.484" v="598" actId="14100"/>
          <ac:spMkLst>
            <pc:docMk/>
            <pc:sldMk cId="0" sldId="2147478924"/>
            <ac:spMk id="5" creationId="{00000000-0000-0000-0000-000000000000}"/>
          </ac:spMkLst>
        </pc:spChg>
        <pc:spChg chg="del">
          <ac:chgData name="Rebecca Diaz-Castrejon" userId="S::rebecca_neimandcollaborative.com#ext#@ncconnect.onmicrosoft.com::2e9df2d5-df92-4e5c-ad51-805d35800e25" providerId="AD" clId="Web-{06142D1F-60EF-083E-3530-1E1067148773}" dt="2024-06-10T16:26:01.625" v="591"/>
          <ac:spMkLst>
            <pc:docMk/>
            <pc:sldMk cId="0" sldId="2147478924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8:10.204" v="629" actId="1076"/>
          <ac:spMkLst>
            <pc:docMk/>
            <pc:sldMk cId="0" sldId="2147478924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7:59.954" v="627" actId="14100"/>
          <ac:spMkLst>
            <pc:docMk/>
            <pc:sldMk cId="0" sldId="2147478924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6:44.078" v="604" actId="20577"/>
          <ac:spMkLst>
            <pc:docMk/>
            <pc:sldMk cId="0" sldId="2147478924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28:34.329" v="634" actId="14100"/>
          <ac:spMkLst>
            <pc:docMk/>
            <pc:sldMk cId="0" sldId="2147478924"/>
            <ac:spMk id="13" creationId="{00000000-0000-0000-0000-000000000000}"/>
          </ac:spMkLst>
        </pc:spChg>
        <pc:picChg chg="add mod">
          <ac:chgData name="Rebecca Diaz-Castrejon" userId="S::rebecca_neimandcollaborative.com#ext#@ncconnect.onmicrosoft.com::2e9df2d5-df92-4e5c-ad51-805d35800e25" providerId="AD" clId="Web-{06142D1F-60EF-083E-3530-1E1067148773}" dt="2024-06-10T16:26:08.781" v="593" actId="1076"/>
          <ac:picMkLst>
            <pc:docMk/>
            <pc:sldMk cId="0" sldId="2147478924"/>
            <ac:picMk id="7" creationId="{40F21ADD-E1A2-F807-49DF-39CB40067AF1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06142D1F-60EF-083E-3530-1E1067148773}" dt="2024-06-10T16:40:52.741" v="755" actId="20577"/>
        <pc:sldMkLst>
          <pc:docMk/>
          <pc:sldMk cId="3915141931" sldId="2147478926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37:14.396" v="670" actId="20577"/>
          <ac:spMkLst>
            <pc:docMk/>
            <pc:sldMk cId="3915141931" sldId="2147478926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37:14.443" v="672" actId="20577"/>
          <ac:spMkLst>
            <pc:docMk/>
            <pc:sldMk cId="3915141931" sldId="2147478926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37:14.490" v="674" actId="20577"/>
          <ac:spMkLst>
            <pc:docMk/>
            <pc:sldMk cId="3915141931" sldId="2147478926"/>
            <ac:spMk id="1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37:14.552" v="675" actId="20577"/>
          <ac:spMkLst>
            <pc:docMk/>
            <pc:sldMk cId="3915141931" sldId="2147478926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37:14.599" v="677" actId="20577"/>
          <ac:spMkLst>
            <pc:docMk/>
            <pc:sldMk cId="3915141931" sldId="2147478926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37:14.630" v="678" actId="20577"/>
          <ac:spMkLst>
            <pc:docMk/>
            <pc:sldMk cId="3915141931" sldId="2147478926"/>
            <ac:spMk id="1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37:23.521" v="680" actId="20577"/>
          <ac:spMkLst>
            <pc:docMk/>
            <pc:sldMk cId="3915141931" sldId="2147478926"/>
            <ac:spMk id="1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37:23.568" v="681" actId="20577"/>
          <ac:spMkLst>
            <pc:docMk/>
            <pc:sldMk cId="3915141931" sldId="2147478926"/>
            <ac:spMk id="1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40:52.741" v="755" actId="20577"/>
          <ac:spMkLst>
            <pc:docMk/>
            <pc:sldMk cId="3915141931" sldId="2147478926"/>
            <ac:spMk id="1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38:45.709" v="704" actId="14100"/>
          <ac:spMkLst>
            <pc:docMk/>
            <pc:sldMk cId="3915141931" sldId="2147478926"/>
            <ac:spMk id="1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40:46.835" v="751" actId="1076"/>
          <ac:spMkLst>
            <pc:docMk/>
            <pc:sldMk cId="3915141931" sldId="2147478926"/>
            <ac:spMk id="2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40:46.882" v="752" actId="1076"/>
          <ac:spMkLst>
            <pc:docMk/>
            <pc:sldMk cId="3915141931" sldId="2147478926"/>
            <ac:spMk id="2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37:30.615" v="688" actId="1076"/>
          <ac:spMkLst>
            <pc:docMk/>
            <pc:sldMk cId="3915141931" sldId="2147478926"/>
            <ac:spMk id="2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40:46.913" v="753" actId="1076"/>
          <ac:spMkLst>
            <pc:docMk/>
            <pc:sldMk cId="3915141931" sldId="2147478926"/>
            <ac:spMk id="23" creationId="{00000000-0000-0000-0000-000000000000}"/>
          </ac:spMkLst>
        </pc:spChg>
      </pc:sldChg>
      <pc:sldChg chg="delSp modSp ord">
        <pc:chgData name="Rebecca Diaz-Castrejon" userId="S::rebecca_neimandcollaborative.com#ext#@ncconnect.onmicrosoft.com::2e9df2d5-df92-4e5c-ad51-805d35800e25" providerId="AD" clId="Web-{06142D1F-60EF-083E-3530-1E1067148773}" dt="2024-06-10T18:27:37.081" v="1542" actId="20577"/>
        <pc:sldMkLst>
          <pc:docMk/>
          <pc:sldMk cId="0" sldId="2147478928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2.984" v="1470" actId="1076"/>
          <ac:spMkLst>
            <pc:docMk/>
            <pc:sldMk cId="0" sldId="2147478928"/>
            <ac:spMk id="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" v="1471" actId="1076"/>
          <ac:spMkLst>
            <pc:docMk/>
            <pc:sldMk cId="0" sldId="2147478928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047" v="1473" actId="1076"/>
          <ac:spMkLst>
            <pc:docMk/>
            <pc:sldMk cId="0" sldId="2147478928"/>
            <ac:spMk id="1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078" v="1474" actId="1076"/>
          <ac:spMkLst>
            <pc:docMk/>
            <pc:sldMk cId="0" sldId="2147478928"/>
            <ac:spMk id="1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125" v="1476" actId="1076"/>
          <ac:spMkLst>
            <pc:docMk/>
            <pc:sldMk cId="0" sldId="2147478928"/>
            <ac:spMk id="1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188" v="1478" actId="1076"/>
          <ac:spMkLst>
            <pc:docMk/>
            <pc:sldMk cId="0" sldId="2147478928"/>
            <ac:spMk id="2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219" v="1479" actId="1076"/>
          <ac:spMkLst>
            <pc:docMk/>
            <pc:sldMk cId="0" sldId="2147478928"/>
            <ac:spMk id="2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234" v="1480" actId="1076"/>
          <ac:spMkLst>
            <pc:docMk/>
            <pc:sldMk cId="0" sldId="2147478928"/>
            <ac:spMk id="2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297" v="1482" actId="1076"/>
          <ac:spMkLst>
            <pc:docMk/>
            <pc:sldMk cId="0" sldId="2147478928"/>
            <ac:spMk id="2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344" v="1484" actId="1076"/>
          <ac:spMkLst>
            <pc:docMk/>
            <pc:sldMk cId="0" sldId="2147478928"/>
            <ac:spMk id="3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375" v="1485" actId="1076"/>
          <ac:spMkLst>
            <pc:docMk/>
            <pc:sldMk cId="0" sldId="2147478928"/>
            <ac:spMk id="3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406" v="1486" actId="1076"/>
          <ac:spMkLst>
            <pc:docMk/>
            <pc:sldMk cId="0" sldId="2147478928"/>
            <ac:spMk id="3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469" v="1488" actId="1076"/>
          <ac:spMkLst>
            <pc:docMk/>
            <pc:sldMk cId="0" sldId="2147478928"/>
            <ac:spMk id="3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516" v="1490" actId="1076"/>
          <ac:spMkLst>
            <pc:docMk/>
            <pc:sldMk cId="0" sldId="2147478928"/>
            <ac:spMk id="4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547" v="1491" actId="1076"/>
          <ac:spMkLst>
            <pc:docMk/>
            <pc:sldMk cId="0" sldId="2147478928"/>
            <ac:spMk id="4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578" v="1492" actId="1076"/>
          <ac:spMkLst>
            <pc:docMk/>
            <pc:sldMk cId="0" sldId="2147478928"/>
            <ac:spMk id="4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625" v="1494" actId="1076"/>
          <ac:spMkLst>
            <pc:docMk/>
            <pc:sldMk cId="0" sldId="2147478928"/>
            <ac:spMk id="4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23.656" v="1495" actId="1076"/>
          <ac:spMkLst>
            <pc:docMk/>
            <pc:sldMk cId="0" sldId="2147478928"/>
            <ac:spMk id="5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7:37.081" v="1542" actId="20577"/>
          <ac:spMkLst>
            <pc:docMk/>
            <pc:sldMk cId="0" sldId="2147478928"/>
            <ac:spMk id="5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18:32.804" v="1467" actId="20577"/>
          <ac:spMkLst>
            <pc:docMk/>
            <pc:sldMk cId="0" sldId="2147478928"/>
            <ac:spMk id="5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45.438" v="1506" actId="20577"/>
          <ac:spMkLst>
            <pc:docMk/>
            <pc:sldMk cId="0" sldId="2147478928"/>
            <ac:spMk id="53" creationId="{00000000-0000-0000-0000-000000000000}"/>
          </ac:spMkLst>
        </pc:spChg>
        <pc:spChg chg="del">
          <ac:chgData name="Rebecca Diaz-Castrejon" userId="S::rebecca_neimandcollaborative.com#ext#@ncconnect.onmicrosoft.com::2e9df2d5-df92-4e5c-ad51-805d35800e25" providerId="AD" clId="Web-{06142D1F-60EF-083E-3530-1E1067148773}" dt="2024-06-10T18:20:34.494" v="1468"/>
          <ac:spMkLst>
            <pc:docMk/>
            <pc:sldMk cId="0" sldId="2147478928"/>
            <ac:spMk id="5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45.485" v="1508" actId="20577"/>
          <ac:spMkLst>
            <pc:docMk/>
            <pc:sldMk cId="0" sldId="2147478928"/>
            <ac:spMk id="5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45.516" v="1510" actId="20577"/>
          <ac:spMkLst>
            <pc:docMk/>
            <pc:sldMk cId="0" sldId="2147478928"/>
            <ac:spMk id="5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45.547" v="1512" actId="20577"/>
          <ac:spMkLst>
            <pc:docMk/>
            <pc:sldMk cId="0" sldId="2147478928"/>
            <ac:spMk id="5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45.579" v="1514" actId="20577"/>
          <ac:spMkLst>
            <pc:docMk/>
            <pc:sldMk cId="0" sldId="2147478928"/>
            <ac:spMk id="5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7:23.846" v="1539" actId="20577"/>
          <ac:spMkLst>
            <pc:docMk/>
            <pc:sldMk cId="0" sldId="2147478928"/>
            <ac:spMk id="5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45.657" v="1518" actId="20577"/>
          <ac:spMkLst>
            <pc:docMk/>
            <pc:sldMk cId="0" sldId="2147478928"/>
            <ac:spMk id="6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7:03.096" v="1530" actId="20577"/>
          <ac:spMkLst>
            <pc:docMk/>
            <pc:sldMk cId="0" sldId="2147478928"/>
            <ac:spMk id="6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25:45.719" v="1522" actId="20577"/>
          <ac:spMkLst>
            <pc:docMk/>
            <pc:sldMk cId="0" sldId="2147478928"/>
            <ac:spMk id="62" creationId="{00000000-0000-0000-0000-000000000000}"/>
          </ac:spMkLst>
        </pc:s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25:22.953" v="1469" actId="1076"/>
          <ac:grpSpMkLst>
            <pc:docMk/>
            <pc:sldMk cId="0" sldId="2147478928"/>
            <ac:grpSpMk id="2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25:23.031" v="1472" actId="1076"/>
          <ac:grpSpMkLst>
            <pc:docMk/>
            <pc:sldMk cId="0" sldId="2147478928"/>
            <ac:grpSpMk id="11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25:23.094" v="1475" actId="1076"/>
          <ac:grpSpMkLst>
            <pc:docMk/>
            <pc:sldMk cId="0" sldId="2147478928"/>
            <ac:grpSpMk id="16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25:23.156" v="1477" actId="1076"/>
          <ac:grpSpMkLst>
            <pc:docMk/>
            <pc:sldMk cId="0" sldId="2147478928"/>
            <ac:grpSpMk id="20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25:23.266" v="1481" actId="1076"/>
          <ac:grpSpMkLst>
            <pc:docMk/>
            <pc:sldMk cId="0" sldId="2147478928"/>
            <ac:grpSpMk id="26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25:23.328" v="1483" actId="1076"/>
          <ac:grpSpMkLst>
            <pc:docMk/>
            <pc:sldMk cId="0" sldId="2147478928"/>
            <ac:grpSpMk id="30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25:23.438" v="1487" actId="1076"/>
          <ac:grpSpMkLst>
            <pc:docMk/>
            <pc:sldMk cId="0" sldId="2147478928"/>
            <ac:grpSpMk id="36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25:23.500" v="1489" actId="1076"/>
          <ac:grpSpMkLst>
            <pc:docMk/>
            <pc:sldMk cId="0" sldId="2147478928"/>
            <ac:grpSpMk id="40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25:23.609" v="1493" actId="1076"/>
          <ac:grpSpMkLst>
            <pc:docMk/>
            <pc:sldMk cId="0" sldId="2147478928"/>
            <ac:grpSpMk id="46" creationId="{00000000-0000-0000-0000-000000000000}"/>
          </ac:grpSpMkLst>
        </pc:grpChg>
      </pc:sldChg>
      <pc:sldChg chg="modSp ord">
        <pc:chgData name="Rebecca Diaz-Castrejon" userId="S::rebecca_neimandcollaborative.com#ext#@ncconnect.onmicrosoft.com::2e9df2d5-df92-4e5c-ad51-805d35800e25" providerId="AD" clId="Web-{06142D1F-60EF-083E-3530-1E1067148773}" dt="2024-06-10T18:09:37.511" v="1395" actId="20577"/>
        <pc:sldMkLst>
          <pc:docMk/>
          <pc:sldMk cId="0" sldId="2147478929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07:00.304" v="1366" actId="1076"/>
          <ac:spMkLst>
            <pc:docMk/>
            <pc:sldMk cId="0" sldId="2147478929"/>
            <ac:spMk id="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07:09.336" v="1373" actId="20577"/>
          <ac:spMkLst>
            <pc:docMk/>
            <pc:sldMk cId="0" sldId="2147478929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09:37.511" v="1395" actId="20577"/>
          <ac:spMkLst>
            <pc:docMk/>
            <pc:sldMk cId="0" sldId="2147478929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08:31.134" v="1388" actId="20577"/>
          <ac:spMkLst>
            <pc:docMk/>
            <pc:sldMk cId="0" sldId="2147478929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06:55.023" v="1365" actId="1076"/>
          <ac:spMkLst>
            <pc:docMk/>
            <pc:sldMk cId="0" sldId="2147478929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06:40.538" v="1361" actId="1076"/>
          <ac:spMkLst>
            <pc:docMk/>
            <pc:sldMk cId="0" sldId="2147478929"/>
            <ac:spMk id="12" creationId="{00000000-0000-0000-0000-000000000000}"/>
          </ac:spMkLst>
        </pc:spChg>
      </pc:sldChg>
      <pc:sldChg chg="del">
        <pc:chgData name="Rebecca Diaz-Castrejon" userId="S::rebecca_neimandcollaborative.com#ext#@ncconnect.onmicrosoft.com::2e9df2d5-df92-4e5c-ad51-805d35800e25" providerId="AD" clId="Web-{06142D1F-60EF-083E-3530-1E1067148773}" dt="2024-06-10T18:28:10.144" v="1544"/>
        <pc:sldMkLst>
          <pc:docMk/>
          <pc:sldMk cId="0" sldId="2147478931"/>
        </pc:sldMkLst>
      </pc:sldChg>
      <pc:sldChg chg="del">
        <pc:chgData name="Rebecca Diaz-Castrejon" userId="S::rebecca_neimandcollaborative.com#ext#@ncconnect.onmicrosoft.com::2e9df2d5-df92-4e5c-ad51-805d35800e25" providerId="AD" clId="Web-{06142D1F-60EF-083E-3530-1E1067148773}" dt="2024-06-10T18:28:09.894" v="1543"/>
        <pc:sldMkLst>
          <pc:docMk/>
          <pc:sldMk cId="0" sldId="2147478932"/>
        </pc:sldMkLst>
      </pc:sldChg>
      <pc:sldChg chg="del">
        <pc:chgData name="Rebecca Diaz-Castrejon" userId="S::rebecca_neimandcollaborative.com#ext#@ncconnect.onmicrosoft.com::2e9df2d5-df92-4e5c-ad51-805d35800e25" providerId="AD" clId="Web-{06142D1F-60EF-083E-3530-1E1067148773}" dt="2024-06-10T17:40:03.519" v="1203"/>
        <pc:sldMkLst>
          <pc:docMk/>
          <pc:sldMk cId="0" sldId="2147478934"/>
        </pc:sldMkLst>
      </pc:sldChg>
      <pc:sldChg chg="addSp delSp modSp">
        <pc:chgData name="Rebecca Diaz-Castrejon" userId="S::rebecca_neimandcollaborative.com#ext#@ncconnect.onmicrosoft.com::2e9df2d5-df92-4e5c-ad51-805d35800e25" providerId="AD" clId="Web-{06142D1F-60EF-083E-3530-1E1067148773}" dt="2024-06-10T17:37:49.813" v="1168" actId="20577"/>
        <pc:sldMkLst>
          <pc:docMk/>
          <pc:sldMk cId="2786167085" sldId="2147478936"/>
        </pc:sldMkLst>
        <pc:spChg chg="add mod">
          <ac:chgData name="Rebecca Diaz-Castrejon" userId="S::rebecca_neimandcollaborative.com#ext#@ncconnect.onmicrosoft.com::2e9df2d5-df92-4e5c-ad51-805d35800e25" providerId="AD" clId="Web-{06142D1F-60EF-083E-3530-1E1067148773}" dt="2024-06-10T17:36:39.452" v="1134" actId="1076"/>
          <ac:spMkLst>
            <pc:docMk/>
            <pc:sldMk cId="2786167085" sldId="2147478936"/>
            <ac:spMk id="3" creationId="{D8A20F91-FC69-50B1-66A7-A4F410E60B3A}"/>
          </ac:spMkLst>
        </pc:spChg>
        <pc:spChg chg="add mod">
          <ac:chgData name="Rebecca Diaz-Castrejon" userId="S::rebecca_neimandcollaborative.com#ext#@ncconnect.onmicrosoft.com::2e9df2d5-df92-4e5c-ad51-805d35800e25" providerId="AD" clId="Web-{06142D1F-60EF-083E-3530-1E1067148773}" dt="2024-06-10T17:37:49.813" v="1168" actId="20577"/>
          <ac:spMkLst>
            <pc:docMk/>
            <pc:sldMk cId="2786167085" sldId="2147478936"/>
            <ac:spMk id="4" creationId="{8A54DFCB-A36B-E5F0-2E1E-484825D15082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7:36:43.389" v="1136" actId="20577"/>
          <ac:spMkLst>
            <pc:docMk/>
            <pc:sldMk cId="2786167085" sldId="2147478936"/>
            <ac:spMk id="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7:32:54.634" v="1070" actId="1076"/>
          <ac:spMkLst>
            <pc:docMk/>
            <pc:sldMk cId="2786167085" sldId="2147478936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59:10.938" v="1027" actId="20577"/>
          <ac:spMkLst>
            <pc:docMk/>
            <pc:sldMk cId="2786167085" sldId="2147478936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7:32:54.650" v="1071" actId="1076"/>
          <ac:spMkLst>
            <pc:docMk/>
            <pc:sldMk cId="2786167085" sldId="2147478936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7:32:54.665" v="1072" actId="1076"/>
          <ac:spMkLst>
            <pc:docMk/>
            <pc:sldMk cId="2786167085" sldId="2147478936"/>
            <ac:spMk id="14" creationId="{00000000-0000-0000-0000-000000000000}"/>
          </ac:spMkLst>
        </pc:spChg>
        <pc:picChg chg="add del mod">
          <ac:chgData name="Rebecca Diaz-Castrejon" userId="S::rebecca_neimandcollaborative.com#ext#@ncconnect.onmicrosoft.com::2e9df2d5-df92-4e5c-ad51-805d35800e25" providerId="AD" clId="Web-{06142D1F-60EF-083E-3530-1E1067148773}" dt="2024-06-10T16:57:03.203" v="1016"/>
          <ac:picMkLst>
            <pc:docMk/>
            <pc:sldMk cId="2786167085" sldId="2147478936"/>
            <ac:picMk id="3" creationId="{6B3666E4-3922-480B-D2D8-BEFC785E6795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06142D1F-60EF-083E-3530-1E1067148773}" dt="2024-06-10T06:48:26.475" v="329" actId="20577"/>
        <pc:sldMkLst>
          <pc:docMk/>
          <pc:sldMk cId="1998832653" sldId="2147478938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42:03.794" v="231" actId="1076"/>
          <ac:spMkLst>
            <pc:docMk/>
            <pc:sldMk cId="1998832653" sldId="2147478938"/>
            <ac:spMk id="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42:58.733" v="242" actId="1076"/>
          <ac:spMkLst>
            <pc:docMk/>
            <pc:sldMk cId="1998832653" sldId="2147478938"/>
            <ac:spMk id="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43:41.609" v="247" actId="1076"/>
          <ac:spMkLst>
            <pc:docMk/>
            <pc:sldMk cId="1998832653" sldId="2147478938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24:16.914" v="100"/>
          <ac:spMkLst>
            <pc:docMk/>
            <pc:sldMk cId="1998832653" sldId="2147478938"/>
            <ac:spMk id="1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43:39.187" v="246" actId="20577"/>
          <ac:spMkLst>
            <pc:docMk/>
            <pc:sldMk cId="1998832653" sldId="2147478938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42:52.280" v="240" actId="1076"/>
          <ac:spMkLst>
            <pc:docMk/>
            <pc:sldMk cId="1998832653" sldId="2147478938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42:00.591" v="229" actId="1076"/>
          <ac:spMkLst>
            <pc:docMk/>
            <pc:sldMk cId="1998832653" sldId="2147478938"/>
            <ac:spMk id="1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44:24.719" v="253" actId="20577"/>
          <ac:spMkLst>
            <pc:docMk/>
            <pc:sldMk cId="1998832653" sldId="2147478938"/>
            <ac:spMk id="1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24:55.102" v="104" actId="14100"/>
          <ac:spMkLst>
            <pc:docMk/>
            <pc:sldMk cId="1998832653" sldId="2147478938"/>
            <ac:spMk id="1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48:26.475" v="329" actId="20577"/>
          <ac:spMkLst>
            <pc:docMk/>
            <pc:sldMk cId="1998832653" sldId="2147478938"/>
            <ac:spMk id="1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44:29.735" v="256" actId="20577"/>
          <ac:spMkLst>
            <pc:docMk/>
            <pc:sldMk cId="1998832653" sldId="2147478938"/>
            <ac:spMk id="18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6142D1F-60EF-083E-3530-1E1067148773}" dt="2024-06-10T16:18:46.762" v="428" actId="20577"/>
        <pc:sldMkLst>
          <pc:docMk/>
          <pc:sldMk cId="3403500463" sldId="2147478939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14:45.416" v="359" actId="1076"/>
          <ac:spMkLst>
            <pc:docMk/>
            <pc:sldMk cId="3403500463" sldId="2147478939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14:54.213" v="360" actId="1076"/>
          <ac:spMkLst>
            <pc:docMk/>
            <pc:sldMk cId="3403500463" sldId="2147478939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18:01.527" v="419" actId="20577"/>
          <ac:spMkLst>
            <pc:docMk/>
            <pc:sldMk cId="3403500463" sldId="2147478939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17:58.449" v="416" actId="20577"/>
          <ac:spMkLst>
            <pc:docMk/>
            <pc:sldMk cId="3403500463" sldId="2147478939"/>
            <ac:spMk id="1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17:44.261" v="411" actId="1076"/>
          <ac:spMkLst>
            <pc:docMk/>
            <pc:sldMk cId="3403500463" sldId="2147478939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06:49:13.726" v="353" actId="20577"/>
          <ac:spMkLst>
            <pc:docMk/>
            <pc:sldMk cId="3403500463" sldId="2147478939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18:06.089" v="422" actId="20577"/>
          <ac:spMkLst>
            <pc:docMk/>
            <pc:sldMk cId="3403500463" sldId="2147478939"/>
            <ac:spMk id="1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17:52.136" v="413" actId="20577"/>
          <ac:spMkLst>
            <pc:docMk/>
            <pc:sldMk cId="3403500463" sldId="2147478939"/>
            <ac:spMk id="1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13:41.118" v="357" actId="20577"/>
          <ac:spMkLst>
            <pc:docMk/>
            <pc:sldMk cId="3403500463" sldId="2147478939"/>
            <ac:spMk id="1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18:46.762" v="428" actId="20577"/>
          <ac:spMkLst>
            <pc:docMk/>
            <pc:sldMk cId="3403500463" sldId="2147478939"/>
            <ac:spMk id="1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18:15.902" v="425" actId="20577"/>
          <ac:spMkLst>
            <pc:docMk/>
            <pc:sldMk cId="3403500463" sldId="2147478939"/>
            <ac:spMk id="18" creationId="{00000000-0000-0000-0000-000000000000}"/>
          </ac:spMkLst>
        </pc:spChg>
      </pc:sldChg>
      <pc:sldChg chg="addSp delSp modSp add modCm">
        <pc:chgData name="Rebecca Diaz-Castrejon" userId="S::rebecca_neimandcollaborative.com#ext#@ncconnect.onmicrosoft.com::2e9df2d5-df92-4e5c-ad51-805d35800e25" providerId="AD" clId="Web-{06142D1F-60EF-083E-3530-1E1067148773}" dt="2024-06-10T16:57:42.969" v="1020"/>
        <pc:sldMkLst>
          <pc:docMk/>
          <pc:sldMk cId="500535277" sldId="2147478941"/>
        </pc:sldMkLst>
        <pc:spChg chg="del">
          <ac:chgData name="Rebecca Diaz-Castrejon" userId="S::rebecca_neimandcollaborative.com#ext#@ncconnect.onmicrosoft.com::2e9df2d5-df92-4e5c-ad51-805d35800e25" providerId="AD" clId="Web-{06142D1F-60EF-083E-3530-1E1067148773}" dt="2024-06-10T16:43:13.493" v="769"/>
          <ac:spMkLst>
            <pc:docMk/>
            <pc:sldMk cId="500535277" sldId="2147478941"/>
            <ac:spMk id="2" creationId="{4939BC48-FAED-AA47-BCD1-E1C348B7AEAE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56:10.593" v="1014" actId="1076"/>
          <ac:spMkLst>
            <pc:docMk/>
            <pc:sldMk cId="500535277" sldId="2147478941"/>
            <ac:spMk id="9" creationId="{FF7AAAA0-8424-46BB-1272-7C2C993A7EB9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56:10.546" v="1013" actId="1076"/>
          <ac:spMkLst>
            <pc:docMk/>
            <pc:sldMk cId="500535277" sldId="2147478941"/>
            <ac:spMk id="17" creationId="{1871A19D-0494-3AA4-46BB-74F38864F77B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55:42.655" v="1006" actId="14100"/>
          <ac:spMkLst>
            <pc:docMk/>
            <pc:sldMk cId="500535277" sldId="2147478941"/>
            <ac:spMk id="31" creationId="{9C5910DA-D16A-7E2A-D30E-EFB78C563871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56:10.390" v="1010" actId="1076"/>
          <ac:spMkLst>
            <pc:docMk/>
            <pc:sldMk cId="500535277" sldId="2147478941"/>
            <ac:spMk id="5799" creationId="{113DE143-25D8-3B66-3688-3CB5E9D26B8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56:10.437" v="1011" actId="1076"/>
          <ac:spMkLst>
            <pc:docMk/>
            <pc:sldMk cId="500535277" sldId="2147478941"/>
            <ac:spMk id="5828" creationId="{BC91E477-2B62-8FEC-05C4-95C29011497D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6:56:10.483" v="1012" actId="1076"/>
          <ac:spMkLst>
            <pc:docMk/>
            <pc:sldMk cId="500535277" sldId="2147478941"/>
            <ac:spMk id="5855" creationId="{BCC4A132-A7EE-D6DE-889A-F1E843A03569}"/>
          </ac:spMkLst>
        </pc:spChg>
        <pc:graphicFrameChg chg="mod ord modGraphic">
          <ac:chgData name="Rebecca Diaz-Castrejon" userId="S::rebecca_neimandcollaborative.com#ext#@ncconnect.onmicrosoft.com::2e9df2d5-df92-4e5c-ad51-805d35800e25" providerId="AD" clId="Web-{06142D1F-60EF-083E-3530-1E1067148773}" dt="2024-06-10T16:56:10.327" v="1009" actId="1076"/>
          <ac:graphicFrameMkLst>
            <pc:docMk/>
            <pc:sldMk cId="500535277" sldId="2147478941"/>
            <ac:graphicFrameMk id="61" creationId="{65D79E62-9557-5B78-D7EA-7B142151F084}"/>
          </ac:graphicFrameMkLst>
        </pc:graphicFrameChg>
        <pc:picChg chg="del">
          <ac:chgData name="Rebecca Diaz-Castrejon" userId="S::rebecca_neimandcollaborative.com#ext#@ncconnect.onmicrosoft.com::2e9df2d5-df92-4e5c-ad51-805d35800e25" providerId="AD" clId="Web-{06142D1F-60EF-083E-3530-1E1067148773}" dt="2024-06-10T16:57:41.281" v="1019"/>
          <ac:picMkLst>
            <pc:docMk/>
            <pc:sldMk cId="500535277" sldId="2147478941"/>
            <ac:picMk id="32" creationId="{FBB256FE-6186-8CDC-CD90-A1C8D939E312}"/>
          </ac:picMkLst>
        </pc:picChg>
        <pc:picChg chg="add">
          <ac:chgData name="Rebecca Diaz-Castrejon" userId="S::rebecca_neimandcollaborative.com#ext#@ncconnect.onmicrosoft.com::2e9df2d5-df92-4e5c-ad51-805d35800e25" providerId="AD" clId="Web-{06142D1F-60EF-083E-3530-1E1067148773}" dt="2024-06-10T16:57:42.969" v="1020"/>
          <ac:picMkLst>
            <pc:docMk/>
            <pc:sldMk cId="500535277" sldId="2147478941"/>
            <ac:picMk id="6099" creationId="{94631949-BC9B-4412-AB85-B958FF440C1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6142D1F-60EF-083E-3530-1E1067148773}" dt="2024-06-10T16:52:29.872" v="889" actId="20577"/>
              <pc2:cmMkLst xmlns:pc2="http://schemas.microsoft.com/office/powerpoint/2019/9/main/command">
                <pc:docMk/>
                <pc:sldMk cId="500535277" sldId="2147478941"/>
                <pc2:cmMk id="{9524CA45-2A6E-429E-82EA-C8BB4024BC76}"/>
              </pc2:cmMkLst>
            </pc226:cmChg>
          </p:ext>
        </pc:extLst>
      </pc:sldChg>
      <pc:sldChg chg="addSp delSp modSp add del">
        <pc:chgData name="Rebecca Diaz-Castrejon" userId="S::rebecca_neimandcollaborative.com#ext#@ncconnect.onmicrosoft.com::2e9df2d5-df92-4e5c-ad51-805d35800e25" providerId="AD" clId="Web-{06142D1F-60EF-083E-3530-1E1067148773}" dt="2024-06-10T16:58:17.625" v="1025"/>
        <pc:sldMkLst>
          <pc:docMk/>
          <pc:sldMk cId="1629312625" sldId="2147478942"/>
        </pc:sldMkLst>
        <pc:spChg chg="del mod">
          <ac:chgData name="Rebecca Diaz-Castrejon" userId="S::rebecca_neimandcollaborative.com#ext#@ncconnect.onmicrosoft.com::2e9df2d5-df92-4e5c-ad51-805d35800e25" providerId="AD" clId="Web-{06142D1F-60EF-083E-3530-1E1067148773}" dt="2024-06-10T16:58:08.531" v="1023"/>
          <ac:spMkLst>
            <pc:docMk/>
            <pc:sldMk cId="1629312625" sldId="2147478942"/>
            <ac:spMk id="6" creationId="{00000000-0000-0000-0000-000000000000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6:58:09.031" v="1024"/>
          <ac:spMkLst>
            <pc:docMk/>
            <pc:sldMk cId="1629312625" sldId="2147478942"/>
            <ac:spMk id="15" creationId="{973538DF-87F0-A168-545F-3FFC680E547C}"/>
          </ac:spMkLst>
        </pc:spChg>
        <pc:picChg chg="del">
          <ac:chgData name="Rebecca Diaz-Castrejon" userId="S::rebecca_neimandcollaborative.com#ext#@ncconnect.onmicrosoft.com::2e9df2d5-df92-4e5c-ad51-805d35800e25" providerId="AD" clId="Web-{06142D1F-60EF-083E-3530-1E1067148773}" dt="2024-06-10T16:57:52.766" v="1021"/>
          <ac:picMkLst>
            <pc:docMk/>
            <pc:sldMk cId="1629312625" sldId="2147478942"/>
            <ac:picMk id="4" creationId="{150B56FC-59B0-EDB4-D2DC-FB4001F073F4}"/>
          </ac:picMkLst>
        </pc:picChg>
        <pc:picChg chg="add">
          <ac:chgData name="Rebecca Diaz-Castrejon" userId="S::rebecca_neimandcollaborative.com#ext#@ncconnect.onmicrosoft.com::2e9df2d5-df92-4e5c-ad51-805d35800e25" providerId="AD" clId="Web-{06142D1F-60EF-083E-3530-1E1067148773}" dt="2024-06-10T16:57:53.609" v="1022"/>
          <ac:picMkLst>
            <pc:docMk/>
            <pc:sldMk cId="1629312625" sldId="2147478942"/>
            <ac:picMk id="5" creationId="{63622F4A-D9F8-D675-801F-B2543043EAA6}"/>
          </ac:picMkLst>
        </pc:picChg>
      </pc:sldChg>
      <pc:sldChg chg="modSp add">
        <pc:chgData name="Rebecca Diaz-Castrejon" userId="S::rebecca_neimandcollaborative.com#ext#@ncconnect.onmicrosoft.com::2e9df2d5-df92-4e5c-ad51-805d35800e25" providerId="AD" clId="Web-{06142D1F-60EF-083E-3530-1E1067148773}" dt="2024-06-10T17:39:11.533" v="1202" actId="1076"/>
        <pc:sldMkLst>
          <pc:docMk/>
          <pc:sldMk cId="2649561426" sldId="2147478942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7:39:11.533" v="1202" actId="1076"/>
          <ac:spMkLst>
            <pc:docMk/>
            <pc:sldMk cId="2649561426" sldId="2147478942"/>
            <ac:spMk id="3" creationId="{FC0C3C2D-3C2C-B95F-90D1-EAE59E59E520}"/>
          </ac:spMkLst>
        </pc:spChg>
      </pc:sldChg>
      <pc:sldChg chg="addSp delSp modSp add modCm">
        <pc:chgData name="Rebecca Diaz-Castrejon" userId="S::rebecca_neimandcollaborative.com#ext#@ncconnect.onmicrosoft.com::2e9df2d5-df92-4e5c-ad51-805d35800e25" providerId="AD" clId="Web-{06142D1F-60EF-083E-3530-1E1067148773}" dt="2024-06-10T18:04:14.004" v="1332"/>
        <pc:sldMkLst>
          <pc:docMk/>
          <pc:sldMk cId="2231854475" sldId="2147478943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7:43:36.523" v="1208" actId="20577"/>
          <ac:spMkLst>
            <pc:docMk/>
            <pc:sldMk cId="2231854475" sldId="2147478943"/>
            <ac:spMk id="4" creationId="{6BFC308A-8871-BD8B-DA14-E0D3E6C09681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7:43:33.664" v="1207" actId="20577"/>
          <ac:spMkLst>
            <pc:docMk/>
            <pc:sldMk cId="2231854475" sldId="2147478943"/>
            <ac:spMk id="5" creationId="{A39994E9-088E-3BCC-3BCD-5EB317B75446}"/>
          </ac:spMkLst>
        </pc:spChg>
        <pc:spChg chg="mod ord">
          <ac:chgData name="Rebecca Diaz-Castrejon" userId="S::rebecca_neimandcollaborative.com#ext#@ncconnect.onmicrosoft.com::2e9df2d5-df92-4e5c-ad51-805d35800e25" providerId="AD" clId="Web-{06142D1F-60EF-083E-3530-1E1067148773}" dt="2024-06-10T18:03:58.034" v="1330" actId="1076"/>
          <ac:spMkLst>
            <pc:docMk/>
            <pc:sldMk cId="2231854475" sldId="2147478943"/>
            <ac:spMk id="14" creationId="{F03DAEFA-CC52-BFB6-906A-A009E1A4E8DC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7:44:13.759" v="1214" actId="1076"/>
          <ac:spMkLst>
            <pc:docMk/>
            <pc:sldMk cId="2231854475" sldId="2147478943"/>
            <ac:spMk id="16" creationId="{4B022396-3260-94A6-DEB3-7A1A3ED5F325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7:44:13.649" v="1211" actId="1076"/>
          <ac:spMkLst>
            <pc:docMk/>
            <pc:sldMk cId="2231854475" sldId="2147478943"/>
            <ac:spMk id="17" creationId="{2700D3D5-AF45-B38C-6752-7523A8334448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7:45:15.369" v="1255" actId="1076"/>
          <ac:spMkLst>
            <pc:docMk/>
            <pc:sldMk cId="2231854475" sldId="2147478943"/>
            <ac:spMk id="18" creationId="{7B16719D-17FB-B9E7-816A-4A4B71C31394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7:45:32.229" v="1258"/>
          <ac:spMkLst>
            <pc:docMk/>
            <pc:sldMk cId="2231854475" sldId="2147478943"/>
            <ac:spMk id="19" creationId="{D40BFC9D-A106-48D7-4680-18C6F5B75016}"/>
          </ac:spMkLst>
        </pc:s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7:44:13.743" v="1213" actId="1076"/>
          <ac:grpSpMkLst>
            <pc:docMk/>
            <pc:sldMk cId="2231854475" sldId="2147478943"/>
            <ac:grpSpMk id="2" creationId="{D69FBA27-8CD7-8E0B-B752-AB93903B4E93}"/>
          </ac:grpSpMkLst>
        </pc:grpChg>
        <pc:grpChg chg="add">
          <ac:chgData name="Rebecca Diaz-Castrejon" userId="S::rebecca_neimandcollaborative.com#ext#@ncconnect.onmicrosoft.com::2e9df2d5-df92-4e5c-ad51-805d35800e25" providerId="AD" clId="Web-{06142D1F-60EF-083E-3530-1E1067148773}" dt="2024-06-10T18:04:14.004" v="1332"/>
          <ac:grpSpMkLst>
            <pc:docMk/>
            <pc:sldMk cId="2231854475" sldId="2147478943"/>
            <ac:grpSpMk id="22" creationId="{CAB37B62-037D-34EF-5325-6F4B487F2DAC}"/>
          </ac:grpSpMkLst>
        </pc:grpChg>
        <pc:picChg chg="del">
          <ac:chgData name="Rebecca Diaz-Castrejon" userId="S::rebecca_neimandcollaborative.com#ext#@ncconnect.onmicrosoft.com::2e9df2d5-df92-4e5c-ad51-805d35800e25" providerId="AD" clId="Web-{06142D1F-60EF-083E-3530-1E1067148773}" dt="2024-06-10T18:02:26.126" v="1319"/>
          <ac:picMkLst>
            <pc:docMk/>
            <pc:sldMk cId="2231854475" sldId="2147478943"/>
            <ac:picMk id="6" creationId="{57FB9281-0134-F681-08E1-71791680B43A}"/>
          </ac:picMkLst>
        </pc:picChg>
        <pc:picChg chg="add del">
          <ac:chgData name="Rebecca Diaz-Castrejon" userId="S::rebecca_neimandcollaborative.com#ext#@ncconnect.onmicrosoft.com::2e9df2d5-df92-4e5c-ad51-805d35800e25" providerId="AD" clId="Web-{06142D1F-60EF-083E-3530-1E1067148773}" dt="2024-06-10T18:03:42.237" v="1327"/>
          <ac:picMkLst>
            <pc:docMk/>
            <pc:sldMk cId="2231854475" sldId="2147478943"/>
            <ac:picMk id="9" creationId="{E656EB48-80AB-F55A-173A-3C3DFD172A1C}"/>
          </ac:picMkLst>
        </pc:picChg>
        <pc:picChg chg="mod">
          <ac:chgData name="Rebecca Diaz-Castrejon" userId="S::rebecca_neimandcollaborative.com#ext#@ncconnect.onmicrosoft.com::2e9df2d5-df92-4e5c-ad51-805d35800e25" providerId="AD" clId="Web-{06142D1F-60EF-083E-3530-1E1067148773}" dt="2024-06-10T17:44:13.665" v="1212" actId="1076"/>
          <ac:picMkLst>
            <pc:docMk/>
            <pc:sldMk cId="2231854475" sldId="2147478943"/>
            <ac:picMk id="11" creationId="{F743D5B6-4779-09B0-5B2D-0F5FE0F2D59F}"/>
          </ac:picMkLst>
        </pc:picChg>
        <pc:picChg chg="add del">
          <ac:chgData name="Rebecca Diaz-Castrejon" userId="S::rebecca_neimandcollaborative.com#ext#@ncconnect.onmicrosoft.com::2e9df2d5-df92-4e5c-ad51-805d35800e25" providerId="AD" clId="Web-{06142D1F-60EF-083E-3530-1E1067148773}" dt="2024-06-10T18:04:01.894" v="1331"/>
          <ac:picMkLst>
            <pc:docMk/>
            <pc:sldMk cId="2231854475" sldId="2147478943"/>
            <ac:picMk id="12" creationId="{B0F13DAA-874B-CC84-A797-517E257423E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6142D1F-60EF-083E-3530-1E1067148773}" dt="2024-06-10T17:45:01.681" v="1251" actId="20577"/>
              <pc2:cmMkLst xmlns:pc2="http://schemas.microsoft.com/office/powerpoint/2019/9/main/command">
                <pc:docMk/>
                <pc:sldMk cId="2231854475" sldId="2147478943"/>
                <pc2:cmMk id="{E1E6100C-5ADD-4CAB-8EBD-1AEAC0062BB9}"/>
              </pc2:cmMkLst>
            </pc226:cmChg>
          </p:ext>
        </pc:extLst>
      </pc:sldChg>
      <pc:sldChg chg="addSp delSp modSp add">
        <pc:chgData name="Rebecca Diaz-Castrejon" userId="S::rebecca_neimandcollaborative.com#ext#@ncconnect.onmicrosoft.com::2e9df2d5-df92-4e5c-ad51-805d35800e25" providerId="AD" clId="Web-{06142D1F-60EF-083E-3530-1E1067148773}" dt="2024-06-10T18:03:17.643" v="1324" actId="1076"/>
        <pc:sldMkLst>
          <pc:docMk/>
          <pc:sldMk cId="2391752560" sldId="2147478944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03:17.549" v="1323" actId="1076"/>
          <ac:spMkLst>
            <pc:docMk/>
            <pc:sldMk cId="2391752560" sldId="2147478944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03:17.643" v="1324" actId="1076"/>
          <ac:spMkLst>
            <pc:docMk/>
            <pc:sldMk cId="2391752560" sldId="2147478944"/>
            <ac:spMk id="8" creationId="{4BD19715-AAD9-6D40-A603-AC59982B2892}"/>
          </ac:spMkLst>
        </pc:spChg>
        <pc:picChg chg="del">
          <ac:chgData name="Rebecca Diaz-Castrejon" userId="S::rebecca_neimandcollaborative.com#ext#@ncconnect.onmicrosoft.com::2e9df2d5-df92-4e5c-ad51-805d35800e25" providerId="AD" clId="Web-{06142D1F-60EF-083E-3530-1E1067148773}" dt="2024-06-10T18:02:47.424" v="1320"/>
          <ac:picMkLst>
            <pc:docMk/>
            <pc:sldMk cId="2391752560" sldId="2147478944"/>
            <ac:picMk id="4" creationId="{150B56FC-59B0-EDB4-D2DC-FB4001F073F4}"/>
          </ac:picMkLst>
        </pc:picChg>
        <pc:picChg chg="add del">
          <ac:chgData name="Rebecca Diaz-Castrejon" userId="S::rebecca_neimandcollaborative.com#ext#@ncconnect.onmicrosoft.com::2e9df2d5-df92-4e5c-ad51-805d35800e25" providerId="AD" clId="Web-{06142D1F-60EF-083E-3530-1E1067148773}" dt="2024-06-10T18:03:11.346" v="1322"/>
          <ac:picMkLst>
            <pc:docMk/>
            <pc:sldMk cId="2391752560" sldId="2147478944"/>
            <ac:picMk id="5" creationId="{80EAB18B-885A-CA64-A77A-F2F8CB986B09}"/>
          </ac:picMkLst>
        </pc:picChg>
      </pc:sldChg>
      <pc:sldChg chg="addSp delSp modSp add">
        <pc:chgData name="Rebecca Diaz-Castrejon" userId="S::rebecca_neimandcollaborative.com#ext#@ncconnect.onmicrosoft.com::2e9df2d5-df92-4e5c-ad51-805d35800e25" providerId="AD" clId="Web-{06142D1F-60EF-083E-3530-1E1067148773}" dt="2024-06-10T19:25:50.642" v="2396" actId="20577"/>
        <pc:sldMkLst>
          <pc:docMk/>
          <pc:sldMk cId="636725924" sldId="2147478945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00:42.406" v="2166" actId="20577"/>
          <ac:spMkLst>
            <pc:docMk/>
            <pc:sldMk cId="636725924" sldId="2147478945"/>
            <ac:spMk id="2" creationId="{00000000-0000-0000-0000-000000000000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9:00:44.375" v="2167"/>
          <ac:spMkLst>
            <pc:docMk/>
            <pc:sldMk cId="636725924" sldId="2147478945"/>
            <ac:spMk id="5" creationId="{27C6D7DF-C30F-AA4A-21B0-5CF6FDCBBBC6}"/>
          </ac:spMkLst>
        </pc:spChg>
        <pc:spChg chg="add del mod">
          <ac:chgData name="Rebecca Diaz-Castrejon" userId="S::rebecca_neimandcollaborative.com#ext#@ncconnect.onmicrosoft.com::2e9df2d5-df92-4e5c-ad51-805d35800e25" providerId="AD" clId="Web-{06142D1F-60EF-083E-3530-1E1067148773}" dt="2024-06-10T19:00:40.171" v="2165"/>
          <ac:spMkLst>
            <pc:docMk/>
            <pc:sldMk cId="636725924" sldId="2147478945"/>
            <ac:spMk id="6" creationId="{FED377F5-7D2A-022E-1B23-5EF5EEE0C45B}"/>
          </ac:spMkLst>
        </pc:spChg>
        <pc:spChg chg="del">
          <ac:chgData name="Rebecca Diaz-Castrejon" userId="S::rebecca_neimandcollaborative.com#ext#@ncconnect.onmicrosoft.com::2e9df2d5-df92-4e5c-ad51-805d35800e25" providerId="AD" clId="Web-{06142D1F-60EF-083E-3530-1E1067148773}" dt="2024-06-10T19:00:27.984" v="2161"/>
          <ac:spMkLst>
            <pc:docMk/>
            <pc:sldMk cId="636725924" sldId="2147478945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22:29.200" v="2330" actId="20577"/>
          <ac:spMkLst>
            <pc:docMk/>
            <pc:sldMk cId="636725924" sldId="2147478945"/>
            <ac:spMk id="10" creationId="{D9FC44EA-FD03-30C5-4CA2-08EF48D3DA11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9:00:57.422" v="2170"/>
          <ac:spMkLst>
            <pc:docMk/>
            <pc:sldMk cId="636725924" sldId="2147478945"/>
            <ac:spMk id="13" creationId="{88817BDF-9A73-A6E2-3833-A7138197CD1B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25:50.642" v="2396" actId="20577"/>
          <ac:spMkLst>
            <pc:docMk/>
            <pc:sldMk cId="636725924" sldId="2147478945"/>
            <ac:spMk id="19" creationId="{19514E29-3756-BA0C-FA69-1F73A5760E81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25:37.610" v="2392" actId="1076"/>
          <ac:spMkLst>
            <pc:docMk/>
            <pc:sldMk cId="636725924" sldId="2147478945"/>
            <ac:spMk id="25" creationId="{5C663257-A0F7-8615-8079-53F36906169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25:37.626" v="2393" actId="1076"/>
          <ac:spMkLst>
            <pc:docMk/>
            <pc:sldMk cId="636725924" sldId="2147478945"/>
            <ac:spMk id="38" creationId="{7C8DBE81-440E-D6DA-55CF-9808495497F5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25:37.767" v="2395" actId="1076"/>
          <ac:spMkLst>
            <pc:docMk/>
            <pc:sldMk cId="636725924" sldId="2147478945"/>
            <ac:spMk id="43" creationId="{1EF8A68E-DB43-D854-FC24-68B1CEC1F038}"/>
          </ac:spMkLst>
        </pc:s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9:25:37.673" v="2394" actId="1076"/>
          <ac:grpSpMkLst>
            <pc:docMk/>
            <pc:sldMk cId="636725924" sldId="2147478945"/>
            <ac:grpSpMk id="42" creationId="{A7F26040-18D7-A152-7B9C-CD557DD77844}"/>
          </ac:grpSpMkLst>
        </pc:grpChg>
        <pc:picChg chg="del">
          <ac:chgData name="Rebecca Diaz-Castrejon" userId="S::rebecca_neimandcollaborative.com#ext#@ncconnect.onmicrosoft.com::2e9df2d5-df92-4e5c-ad51-805d35800e25" providerId="AD" clId="Web-{06142D1F-60EF-083E-3530-1E1067148773}" dt="2024-06-10T19:00:25.109" v="2160"/>
          <ac:picMkLst>
            <pc:docMk/>
            <pc:sldMk cId="636725924" sldId="2147478945"/>
            <ac:picMk id="3" creationId="{C77B053A-0FCA-32F8-EAE2-84CACB69FCF3}"/>
          </ac:picMkLst>
        </pc:picChg>
        <pc:picChg chg="add">
          <ac:chgData name="Rebecca Diaz-Castrejon" userId="S::rebecca_neimandcollaborative.com#ext#@ncconnect.onmicrosoft.com::2e9df2d5-df92-4e5c-ad51-805d35800e25" providerId="AD" clId="Web-{06142D1F-60EF-083E-3530-1E1067148773}" dt="2024-06-10T19:00:44.468" v="2168"/>
          <ac:picMkLst>
            <pc:docMk/>
            <pc:sldMk cId="636725924" sldId="2147478945"/>
            <ac:picMk id="11" creationId="{E1364DC1-418C-D3CE-23A5-CABE034C4699}"/>
          </ac:picMkLst>
        </pc:picChg>
      </pc:sldChg>
      <pc:sldChg chg="add del ord">
        <pc:chgData name="Rebecca Diaz-Castrejon" userId="S::rebecca_neimandcollaborative.com#ext#@ncconnect.onmicrosoft.com::2e9df2d5-df92-4e5c-ad51-805d35800e25" providerId="AD" clId="Web-{06142D1F-60EF-083E-3530-1E1067148773}" dt="2024-06-10T18:57:14.854" v="2050"/>
        <pc:sldMkLst>
          <pc:docMk/>
          <pc:sldMk cId="2401745229" sldId="2147478945"/>
        </pc:sldMkLst>
      </pc:sldChg>
      <pc:sldChg chg="add del">
        <pc:chgData name="Rebecca Diaz-Castrejon" userId="S::rebecca_neimandcollaborative.com#ext#@ncconnect.onmicrosoft.com::2e9df2d5-df92-4e5c-ad51-805d35800e25" providerId="AD" clId="Web-{06142D1F-60EF-083E-3530-1E1067148773}" dt="2024-06-10T18:40:53.817" v="1677"/>
        <pc:sldMkLst>
          <pc:docMk/>
          <pc:sldMk cId="1062497065" sldId="2147478946"/>
        </pc:sldMkLst>
      </pc:sldChg>
      <pc:sldChg chg="add del">
        <pc:chgData name="Rebecca Diaz-Castrejon" userId="S::rebecca_neimandcollaborative.com#ext#@ncconnect.onmicrosoft.com::2e9df2d5-df92-4e5c-ad51-805d35800e25" providerId="AD" clId="Web-{06142D1F-60EF-083E-3530-1E1067148773}" dt="2024-06-10T19:22:36.810" v="2331"/>
        <pc:sldMkLst>
          <pc:docMk/>
          <pc:sldMk cId="3536237577" sldId="2147478947"/>
        </pc:sldMkLst>
      </pc:sldChg>
      <pc:sldChg chg="addSp delSp modSp add modCm">
        <pc:chgData name="Rebecca Diaz-Castrejon" userId="S::rebecca_neimandcollaborative.com#ext#@ncconnect.onmicrosoft.com::2e9df2d5-df92-4e5c-ad51-805d35800e25" providerId="AD" clId="Web-{06142D1F-60EF-083E-3530-1E1067148773}" dt="2024-06-10T18:58:08.949" v="2091" actId="1076"/>
        <pc:sldMkLst>
          <pc:docMk/>
          <pc:sldMk cId="3420020788" sldId="2147478948"/>
        </pc:sldMkLst>
        <pc:spChg chg="del">
          <ac:chgData name="Rebecca Diaz-Castrejon" userId="S::rebecca_neimandcollaborative.com#ext#@ncconnect.onmicrosoft.com::2e9df2d5-df92-4e5c-ad51-805d35800e25" providerId="AD" clId="Web-{06142D1F-60EF-083E-3530-1E1067148773}" dt="2024-06-10T18:38:30.892" v="1604"/>
          <ac:spMkLst>
            <pc:docMk/>
            <pc:sldMk cId="3420020788" sldId="2147478948"/>
            <ac:spMk id="2" creationId="{00000000-0000-0000-0000-000000000000}"/>
          </ac:spMkLst>
        </pc:spChg>
        <pc:spChg chg="del">
          <ac:chgData name="Rebecca Diaz-Castrejon" userId="S::rebecca_neimandcollaborative.com#ext#@ncconnect.onmicrosoft.com::2e9df2d5-df92-4e5c-ad51-805d35800e25" providerId="AD" clId="Web-{06142D1F-60EF-083E-3530-1E1067148773}" dt="2024-06-10T18:38:30.892" v="1600"/>
          <ac:spMkLst>
            <pc:docMk/>
            <pc:sldMk cId="3420020788" sldId="2147478948"/>
            <ac:spMk id="4" creationId="{BA403549-A648-4FC8-82D0-9876E9419E7A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8:38:32.720" v="1605"/>
          <ac:spMkLst>
            <pc:docMk/>
            <pc:sldMk cId="3420020788" sldId="2147478948"/>
            <ac:spMk id="5" creationId="{003D081F-A2FC-F148-B0EA-735FE3A56F62}"/>
          </ac:spMkLst>
        </pc:spChg>
        <pc:spChg chg="del">
          <ac:chgData name="Rebecca Diaz-Castrejon" userId="S::rebecca_neimandcollaborative.com#ext#@ncconnect.onmicrosoft.com::2e9df2d5-df92-4e5c-ad51-805d35800e25" providerId="AD" clId="Web-{06142D1F-60EF-083E-3530-1E1067148773}" dt="2024-06-10T18:38:30.892" v="1602"/>
          <ac:spMkLst>
            <pc:docMk/>
            <pc:sldMk cId="3420020788" sldId="2147478948"/>
            <ac:spMk id="6" creationId="{47FBB60F-7235-9B0E-3638-90995B0248BE}"/>
          </ac:spMkLst>
        </pc:spChg>
        <pc:spChg chg="del mod">
          <ac:chgData name="Rebecca Diaz-Castrejon" userId="S::rebecca_neimandcollaborative.com#ext#@ncconnect.onmicrosoft.com::2e9df2d5-df92-4e5c-ad51-805d35800e25" providerId="AD" clId="Web-{06142D1F-60EF-083E-3530-1E1067148773}" dt="2024-06-10T18:57:18.136" v="2051"/>
          <ac:spMkLst>
            <pc:docMk/>
            <pc:sldMk cId="3420020788" sldId="2147478948"/>
            <ac:spMk id="7" creationId="{5ED76ED3-78A1-29ED-3E2F-4345DA8FCCF4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8:38:32.736" v="1606"/>
          <ac:spMkLst>
            <pc:docMk/>
            <pc:sldMk cId="3420020788" sldId="2147478948"/>
            <ac:spMk id="10" creationId="{422E0C5E-63FE-6FC4-019F-14D3CF1C94BC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52:47.114" v="1986" actId="1076"/>
          <ac:spMkLst>
            <pc:docMk/>
            <pc:sldMk cId="3420020788" sldId="2147478948"/>
            <ac:spMk id="12" creationId="{5227153E-33D3-13E8-57AD-832B22809EFE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53:36.365" v="2017" actId="1076"/>
          <ac:spMkLst>
            <pc:docMk/>
            <pc:sldMk cId="3420020788" sldId="2147478948"/>
            <ac:spMk id="14" creationId="{FB4E49EB-D90A-E3DE-6F26-FE16C06DCAE1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58:08.949" v="2091" actId="1076"/>
          <ac:spMkLst>
            <pc:docMk/>
            <pc:sldMk cId="3420020788" sldId="2147478948"/>
            <ac:spMk id="18" creationId="{22D01C29-80F3-2345-2BFB-253089776385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55:53.134" v="2034" actId="14100"/>
          <ac:spMkLst>
            <pc:docMk/>
            <pc:sldMk cId="3420020788" sldId="2147478948"/>
            <ac:spMk id="19" creationId="{22C78F17-2004-7DD5-C166-CB4E54F280ED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8:38:32.861" v="1608"/>
          <ac:spMkLst>
            <pc:docMk/>
            <pc:sldMk cId="3420020788" sldId="2147478948"/>
            <ac:spMk id="22" creationId="{5061FB07-553E-00AA-C49B-CED6CFD6FA76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8:38:32.877" v="1609"/>
          <ac:spMkLst>
            <pc:docMk/>
            <pc:sldMk cId="3420020788" sldId="2147478948"/>
            <ac:spMk id="24" creationId="{046439A8-F8C5-6834-E456-77664DE1FDAD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58:08.856" v="2088" actId="1076"/>
          <ac:spMkLst>
            <pc:docMk/>
            <pc:sldMk cId="3420020788" sldId="2147478948"/>
            <ac:spMk id="27" creationId="{5227153E-33D3-13E8-57AD-832B22809EFE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58:08.871" v="2089" actId="1076"/>
          <ac:spMkLst>
            <pc:docMk/>
            <pc:sldMk cId="3420020788" sldId="2147478948"/>
            <ac:spMk id="28" creationId="{FB4E49EB-D90A-E3DE-6F26-FE16C06DCAE1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8:57:19.292" v="2052"/>
          <ac:spMkLst>
            <pc:docMk/>
            <pc:sldMk cId="3420020788" sldId="2147478948"/>
            <ac:spMk id="35" creationId="{C4FECBE5-D584-E7D2-87DE-705B42EDE355}"/>
          </ac:spMkLst>
        </pc:s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52:47.145" v="1988" actId="1076"/>
          <ac:grpSpMkLst>
            <pc:docMk/>
            <pc:sldMk cId="3420020788" sldId="2147478948"/>
            <ac:grpSpMk id="20" creationId="{AEC3468A-B69D-F211-3D60-65DFA54ECBBC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58:08.902" v="2090" actId="1076"/>
          <ac:grpSpMkLst>
            <pc:docMk/>
            <pc:sldMk cId="3420020788" sldId="2147478948"/>
            <ac:grpSpMk id="29" creationId="{AEC3468A-B69D-F211-3D60-65DFA54ECBBC}"/>
          </ac:grpSpMkLst>
        </pc:grpChg>
        <pc:grpChg chg="add">
          <ac:chgData name="Rebecca Diaz-Castrejon" userId="S::rebecca_neimandcollaborative.com#ext#@ncconnect.onmicrosoft.com::2e9df2d5-df92-4e5c-ad51-805d35800e25" providerId="AD" clId="Web-{06142D1F-60EF-083E-3530-1E1067148773}" dt="2024-06-10T18:38:32.908" v="1610"/>
          <ac:grpSpMkLst>
            <pc:docMk/>
            <pc:sldMk cId="3420020788" sldId="2147478948"/>
            <ac:grpSpMk id="33" creationId="{E57E22CC-40C0-13E1-798F-C0A0E355C2F2}"/>
          </ac:grpSpMkLst>
        </pc:grpChg>
        <pc:picChg chg="del">
          <ac:chgData name="Rebecca Diaz-Castrejon" userId="S::rebecca_neimandcollaborative.com#ext#@ncconnect.onmicrosoft.com::2e9df2d5-df92-4e5c-ad51-805d35800e25" providerId="AD" clId="Web-{06142D1F-60EF-083E-3530-1E1067148773}" dt="2024-06-10T18:38:30.892" v="1603"/>
          <ac:picMkLst>
            <pc:docMk/>
            <pc:sldMk cId="3420020788" sldId="2147478948"/>
            <ac:picMk id="9" creationId="{F10E9E17-5D88-E5DF-A5B8-158687DABE41}"/>
          </ac:picMkLst>
        </pc:picChg>
        <pc:picChg chg="add">
          <ac:chgData name="Rebecca Diaz-Castrejon" userId="S::rebecca_neimandcollaborative.com#ext#@ncconnect.onmicrosoft.com::2e9df2d5-df92-4e5c-ad51-805d35800e25" providerId="AD" clId="Web-{06142D1F-60EF-083E-3530-1E1067148773}" dt="2024-06-10T18:38:32.845" v="1607"/>
          <ac:picMkLst>
            <pc:docMk/>
            <pc:sldMk cId="3420020788" sldId="2147478948"/>
            <ac:picMk id="13" creationId="{98B03A9B-C8A7-5B28-182A-E75A55459506}"/>
          </ac:picMkLst>
        </pc:picChg>
        <pc:picChg chg="del">
          <ac:chgData name="Rebecca Diaz-Castrejon" userId="S::rebecca_neimandcollaborative.com#ext#@ncconnect.onmicrosoft.com::2e9df2d5-df92-4e5c-ad51-805d35800e25" providerId="AD" clId="Web-{06142D1F-60EF-083E-3530-1E1067148773}" dt="2024-06-10T18:38:30.892" v="1601"/>
          <ac:picMkLst>
            <pc:docMk/>
            <pc:sldMk cId="3420020788" sldId="2147478948"/>
            <ac:picMk id="21" creationId="{F110C6C3-F557-E6FF-9CD5-D0865D30899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6142D1F-60EF-083E-3530-1E1067148773}" dt="2024-06-10T18:55:50.196" v="2032" actId="20577"/>
              <pc2:cmMkLst xmlns:pc2="http://schemas.microsoft.com/office/powerpoint/2019/9/main/command">
                <pc:docMk/>
                <pc:sldMk cId="3420020788" sldId="2147478948"/>
                <pc2:cmMk id="{F3426787-7D0F-4184-80EA-E723F4327B88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6142D1F-60EF-083E-3530-1E1067148773}" dt="2024-06-10T18:55:50.196" v="2032" actId="20577"/>
              <pc2:cmMkLst xmlns:pc2="http://schemas.microsoft.com/office/powerpoint/2019/9/main/command">
                <pc:docMk/>
                <pc:sldMk cId="3420020788" sldId="2147478948"/>
                <pc2:cmMk id="{02B65C8C-3EE8-43E7-9A52-8C0B93FB6BB2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6142D1F-60EF-083E-3530-1E1067148773}" dt="2024-06-10T18:53:29.412" v="2014" actId="20577"/>
              <pc2:cmMkLst xmlns:pc2="http://schemas.microsoft.com/office/powerpoint/2019/9/main/command">
                <pc:docMk/>
                <pc:sldMk cId="3420020788" sldId="2147478948"/>
                <pc2:cmMk id="{127858CA-C61F-4EA3-9079-A2B4FD4F0BAE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6142D1F-60EF-083E-3530-1E1067148773}" dt="2024-06-10T18:57:58.793" v="2087" actId="20577"/>
              <pc2:cmMkLst xmlns:pc2="http://schemas.microsoft.com/office/powerpoint/2019/9/main/command">
                <pc:docMk/>
                <pc:sldMk cId="3420020788" sldId="2147478948"/>
                <pc2:cmMk id="{416CDFD6-38D2-496C-AA1D-B15EAE4BC3A3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6142D1F-60EF-083E-3530-1E1067148773}" dt="2024-06-10T18:53:29.412" v="2014" actId="20577"/>
              <pc2:cmMkLst xmlns:pc2="http://schemas.microsoft.com/office/powerpoint/2019/9/main/command">
                <pc:docMk/>
                <pc:sldMk cId="3420020788" sldId="2147478948"/>
                <pc2:cmMk id="{C39C4DE6-0687-40E5-BC2C-8175B9FD6A8F}"/>
              </pc2:cmMkLst>
            </pc226:cmChg>
          </p:ext>
        </pc:extLst>
      </pc:sldChg>
      <pc:sldChg chg="addSp delSp modSp add">
        <pc:chgData name="Rebecca Diaz-Castrejon" userId="S::rebecca_neimandcollaborative.com#ext#@ncconnect.onmicrosoft.com::2e9df2d5-df92-4e5c-ad51-805d35800e25" providerId="AD" clId="Web-{06142D1F-60EF-083E-3530-1E1067148773}" dt="2024-06-10T18:52:36.348" v="1984" actId="1076"/>
        <pc:sldMkLst>
          <pc:docMk/>
          <pc:sldMk cId="4132649152" sldId="2147478949"/>
        </pc:sldMkLst>
        <pc:spChg chg="del">
          <ac:chgData name="Rebecca Diaz-Castrejon" userId="S::rebecca_neimandcollaborative.com#ext#@ncconnect.onmicrosoft.com::2e9df2d5-df92-4e5c-ad51-805d35800e25" providerId="AD" clId="Web-{06142D1F-60EF-083E-3530-1E1067148773}" dt="2024-06-10T18:38:12.908" v="1592"/>
          <ac:spMkLst>
            <pc:docMk/>
            <pc:sldMk cId="4132649152" sldId="2147478949"/>
            <ac:spMk id="2" creationId="{00000000-0000-0000-0000-000000000000}"/>
          </ac:spMkLst>
        </pc:spChg>
        <pc:spChg chg="del">
          <ac:chgData name="Rebecca Diaz-Castrejon" userId="S::rebecca_neimandcollaborative.com#ext#@ncconnect.onmicrosoft.com::2e9df2d5-df92-4e5c-ad51-805d35800e25" providerId="AD" clId="Web-{06142D1F-60EF-083E-3530-1E1067148773}" dt="2024-06-10T18:38:16.455" v="1593"/>
          <ac:spMkLst>
            <pc:docMk/>
            <pc:sldMk cId="4132649152" sldId="2147478949"/>
            <ac:spMk id="4" creationId="{BA403549-A648-4FC8-82D0-9876E9419E7A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52:36.223" v="1980" actId="1076"/>
          <ac:spMkLst>
            <pc:docMk/>
            <pc:sldMk cId="4132649152" sldId="2147478949"/>
            <ac:spMk id="5" creationId="{00000000-0000-0000-0000-000000000000}"/>
          </ac:spMkLst>
        </pc:spChg>
        <pc:spChg chg="add del">
          <ac:chgData name="Rebecca Diaz-Castrejon" userId="S::rebecca_neimandcollaborative.com#ext#@ncconnect.onmicrosoft.com::2e9df2d5-df92-4e5c-ad51-805d35800e25" providerId="AD" clId="Web-{06142D1F-60EF-083E-3530-1E1067148773}" dt="2024-06-10T18:37:38.016" v="1587"/>
          <ac:spMkLst>
            <pc:docMk/>
            <pc:sldMk cId="4132649152" sldId="2147478949"/>
            <ac:spMk id="6" creationId="{9B91B4BA-FDEA-BD35-91FC-3F12C4BBB1D2}"/>
          </ac:spMkLst>
        </pc:spChg>
        <pc:spChg chg="del">
          <ac:chgData name="Rebecca Diaz-Castrejon" userId="S::rebecca_neimandcollaborative.com#ext#@ncconnect.onmicrosoft.com::2e9df2d5-df92-4e5c-ad51-805d35800e25" providerId="AD" clId="Web-{06142D1F-60EF-083E-3530-1E1067148773}" dt="2024-06-10T18:37:34.516" v="1583"/>
          <ac:spMkLst>
            <pc:docMk/>
            <pc:sldMk cId="4132649152" sldId="2147478949"/>
            <ac:spMk id="7" creationId="{6C4E351D-7BC4-D3A3-504E-D44D6B363624}"/>
          </ac:spMkLst>
        </pc:spChg>
        <pc:spChg chg="del">
          <ac:chgData name="Rebecca Diaz-Castrejon" userId="S::rebecca_neimandcollaborative.com#ext#@ncconnect.onmicrosoft.com::2e9df2d5-df92-4e5c-ad51-805d35800e25" providerId="AD" clId="Web-{06142D1F-60EF-083E-3530-1E1067148773}" dt="2024-06-10T18:37:34.516" v="1582"/>
          <ac:spMkLst>
            <pc:docMk/>
            <pc:sldMk cId="4132649152" sldId="2147478949"/>
            <ac:spMk id="10" creationId="{8276CF20-98BD-0895-693C-2B8114A7BA41}"/>
          </ac:spMkLst>
        </pc:spChg>
        <pc:spChg chg="add del">
          <ac:chgData name="Rebecca Diaz-Castrejon" userId="S::rebecca_neimandcollaborative.com#ext#@ncconnect.onmicrosoft.com::2e9df2d5-df92-4e5c-ad51-805d35800e25" providerId="AD" clId="Web-{06142D1F-60EF-083E-3530-1E1067148773}" dt="2024-06-10T18:37:38.016" v="1586"/>
          <ac:spMkLst>
            <pc:docMk/>
            <pc:sldMk cId="4132649152" sldId="2147478949"/>
            <ac:spMk id="11" creationId="{74E8F433-27F1-5C10-3947-198D60AC2986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8:38:17.736" v="1594"/>
          <ac:spMkLst>
            <pc:docMk/>
            <pc:sldMk cId="4132649152" sldId="2147478949"/>
            <ac:spMk id="14" creationId="{95CD6184-7617-23E1-3183-3176C8B0B09C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8:38:17.736" v="1595"/>
          <ac:spMkLst>
            <pc:docMk/>
            <pc:sldMk cId="4132649152" sldId="2147478949"/>
            <ac:spMk id="16" creationId="{2D96704C-51E8-7B62-7ED2-3D99295E3982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8:38:17.861" v="1597"/>
          <ac:spMkLst>
            <pc:docMk/>
            <pc:sldMk cId="4132649152" sldId="2147478949"/>
            <ac:spMk id="20" creationId="{D251661F-952E-88D6-06E0-1B98569B2AD9}"/>
          </ac:spMkLst>
        </pc:spChg>
        <pc:spChg chg="add">
          <ac:chgData name="Rebecca Diaz-Castrejon" userId="S::rebecca_neimandcollaborative.com#ext#@ncconnect.onmicrosoft.com::2e9df2d5-df92-4e5c-ad51-805d35800e25" providerId="AD" clId="Web-{06142D1F-60EF-083E-3530-1E1067148773}" dt="2024-06-10T18:38:17.892" v="1598"/>
          <ac:spMkLst>
            <pc:docMk/>
            <pc:sldMk cId="4132649152" sldId="2147478949"/>
            <ac:spMk id="22" creationId="{7BF75F5F-D6E0-D38F-1532-1E08353B955C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52:36.255" v="1981" actId="1076"/>
          <ac:spMkLst>
            <pc:docMk/>
            <pc:sldMk cId="4132649152" sldId="2147478949"/>
            <ac:spMk id="32" creationId="{50E56434-5A40-EFB4-DB20-7C9E2F05758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52:36.270" v="1982" actId="1076"/>
          <ac:spMkLst>
            <pc:docMk/>
            <pc:sldMk cId="4132649152" sldId="2147478949"/>
            <ac:spMk id="33" creationId="{382F008B-3932-70AC-3B70-64BCB171E044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52:36.348" v="1984" actId="1076"/>
          <ac:spMkLst>
            <pc:docMk/>
            <pc:sldMk cId="4132649152" sldId="2147478949"/>
            <ac:spMk id="37" creationId="{589AAB86-36AC-E257-74A6-0DCE6303FE46}"/>
          </ac:spMkLst>
        </pc:spChg>
        <pc:grpChg chg="add">
          <ac:chgData name="Rebecca Diaz-Castrejon" userId="S::rebecca_neimandcollaborative.com#ext#@ncconnect.onmicrosoft.com::2e9df2d5-df92-4e5c-ad51-805d35800e25" providerId="AD" clId="Web-{06142D1F-60EF-083E-3530-1E1067148773}" dt="2024-06-10T18:38:17.908" v="1599"/>
          <ac:grpSpMkLst>
            <pc:docMk/>
            <pc:sldMk cId="4132649152" sldId="2147478949"/>
            <ac:grpSpMk id="26" creationId="{26769BF3-FD62-8ADA-9CC9-23DA1EB2BC53}"/>
          </ac:grpSpMkLst>
        </pc:gr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52:36.286" v="1983" actId="1076"/>
          <ac:grpSpMkLst>
            <pc:docMk/>
            <pc:sldMk cId="4132649152" sldId="2147478949"/>
            <ac:grpSpMk id="34" creationId="{445AF90F-87E2-6B4D-1648-5DD594F840D8}"/>
          </ac:grpSpMkLst>
        </pc:grpChg>
        <pc:picChg chg="del">
          <ac:chgData name="Rebecca Diaz-Castrejon" userId="S::rebecca_neimandcollaborative.com#ext#@ncconnect.onmicrosoft.com::2e9df2d5-df92-4e5c-ad51-805d35800e25" providerId="AD" clId="Web-{06142D1F-60EF-083E-3530-1E1067148773}" dt="2024-06-10T18:38:12.908" v="1591"/>
          <ac:picMkLst>
            <pc:docMk/>
            <pc:sldMk cId="4132649152" sldId="2147478949"/>
            <ac:picMk id="9" creationId="{F10E9E17-5D88-E5DF-A5B8-158687DABE41}"/>
          </ac:picMkLst>
        </pc:picChg>
        <pc:picChg chg="del">
          <ac:chgData name="Rebecca Diaz-Castrejon" userId="S::rebecca_neimandcollaborative.com#ext#@ncconnect.onmicrosoft.com::2e9df2d5-df92-4e5c-ad51-805d35800e25" providerId="AD" clId="Web-{06142D1F-60EF-083E-3530-1E1067148773}" dt="2024-06-10T18:38:12.908" v="1590"/>
          <ac:picMkLst>
            <pc:docMk/>
            <pc:sldMk cId="4132649152" sldId="2147478949"/>
            <ac:picMk id="13" creationId="{5BC37E6F-C6A2-C9E5-F6EE-F19743384124}"/>
          </ac:picMkLst>
        </pc:picChg>
        <pc:picChg chg="add">
          <ac:chgData name="Rebecca Diaz-Castrejon" userId="S::rebecca_neimandcollaborative.com#ext#@ncconnect.onmicrosoft.com::2e9df2d5-df92-4e5c-ad51-805d35800e25" providerId="AD" clId="Web-{06142D1F-60EF-083E-3530-1E1067148773}" dt="2024-06-10T18:38:17.845" v="1596"/>
          <ac:picMkLst>
            <pc:docMk/>
            <pc:sldMk cId="4132649152" sldId="2147478949"/>
            <ac:picMk id="18" creationId="{077824C6-66B3-EEB5-2632-F9ED2C7F03C5}"/>
          </ac:picMkLst>
        </pc:picChg>
      </pc:sldChg>
      <pc:sldChg chg="addSp delSp modSp add delCm modCm">
        <pc:chgData name="Rebecca Diaz-Castrejon" userId="S::rebecca_neimandcollaborative.com#ext#@ncconnect.onmicrosoft.com::2e9df2d5-df92-4e5c-ad51-805d35800e25" providerId="AD" clId="Web-{06142D1F-60EF-083E-3530-1E1067148773}" dt="2024-06-10T18:48:24.702" v="1840" actId="20577"/>
        <pc:sldMkLst>
          <pc:docMk/>
          <pc:sldMk cId="2001132624" sldId="2147478950"/>
        </pc:sldMkLst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36:26.874" v="1568" actId="14100"/>
          <ac:spMkLst>
            <pc:docMk/>
            <pc:sldMk cId="2001132624" sldId="2147478950"/>
            <ac:spMk id="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37:19.531" v="1581" actId="1076"/>
          <ac:spMkLst>
            <pc:docMk/>
            <pc:sldMk cId="2001132624" sldId="2147478950"/>
            <ac:spMk id="4" creationId="{A92D6F85-4CAB-09AD-88C8-FCD4E52F2957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39:40.472" v="1623" actId="1076"/>
          <ac:spMkLst>
            <pc:docMk/>
            <pc:sldMk cId="2001132624" sldId="2147478950"/>
            <ac:spMk id="5" creationId="{00000000-0000-0000-0000-000000000000}"/>
          </ac:spMkLst>
        </pc:spChg>
        <pc:spChg chg="del mod">
          <ac:chgData name="Rebecca Diaz-Castrejon" userId="S::rebecca_neimandcollaborative.com#ext#@ncconnect.onmicrosoft.com::2e9df2d5-df92-4e5c-ad51-805d35800e25" providerId="AD" clId="Web-{06142D1F-60EF-083E-3530-1E1067148773}" dt="2024-06-10T18:36:11.780" v="1564"/>
          <ac:spMkLst>
            <pc:docMk/>
            <pc:sldMk cId="2001132624" sldId="2147478950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36:33.765" v="1569" actId="14100"/>
          <ac:spMkLst>
            <pc:docMk/>
            <pc:sldMk cId="2001132624" sldId="2147478950"/>
            <ac:spMk id="10" creationId="{E7E70EFC-FC2C-7DD4-6CED-89B3B8C96F54}"/>
          </ac:spMkLst>
        </pc:spChg>
        <pc:spChg chg="add mod">
          <ac:chgData name="Rebecca Diaz-Castrejon" userId="S::rebecca_neimandcollaborative.com#ext#@ncconnect.onmicrosoft.com::2e9df2d5-df92-4e5c-ad51-805d35800e25" providerId="AD" clId="Web-{06142D1F-60EF-083E-3530-1E1067148773}" dt="2024-06-10T18:36:20.999" v="1567" actId="20577"/>
          <ac:spMkLst>
            <pc:docMk/>
            <pc:sldMk cId="2001132624" sldId="2147478950"/>
            <ac:spMk id="11" creationId="{7FD19066-0A3E-0B81-C91D-E304DFB88B78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48:24.702" v="1840" actId="20577"/>
          <ac:spMkLst>
            <pc:docMk/>
            <pc:sldMk cId="2001132624" sldId="2147478950"/>
            <ac:spMk id="12" creationId="{CDAD7440-3526-6218-D1EC-2FB006B1669D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8:46:34.372" v="1820" actId="20577"/>
          <ac:spMkLst>
            <pc:docMk/>
            <pc:sldMk cId="2001132624" sldId="2147478950"/>
            <ac:spMk id="18" creationId="{22D01C29-80F3-2345-2BFB-253089776385}"/>
          </ac:spMkLst>
        </pc:spChg>
        <pc:grpChg chg="mod">
          <ac:chgData name="Rebecca Diaz-Castrejon" userId="S::rebecca_neimandcollaborative.com#ext#@ncconnect.onmicrosoft.com::2e9df2d5-df92-4e5c-ad51-805d35800e25" providerId="AD" clId="Web-{06142D1F-60EF-083E-3530-1E1067148773}" dt="2024-06-10T18:39:40.456" v="1622" actId="1076"/>
          <ac:grpSpMkLst>
            <pc:docMk/>
            <pc:sldMk cId="2001132624" sldId="2147478950"/>
            <ac:grpSpMk id="20" creationId="{47A6F4A4-CE07-682E-D541-BE3BEE588EC7}"/>
          </ac:grpSpMkLst>
        </pc:grpChg>
        <pc:grpChg chg="add">
          <ac:chgData name="Rebecca Diaz-Castrejon" userId="S::rebecca_neimandcollaborative.com#ext#@ncconnect.onmicrosoft.com::2e9df2d5-df92-4e5c-ad51-805d35800e25" providerId="AD" clId="Web-{06142D1F-60EF-083E-3530-1E1067148773}" dt="2024-06-10T18:37:58.798" v="1589"/>
          <ac:grpSpMkLst>
            <pc:docMk/>
            <pc:sldMk cId="2001132624" sldId="2147478950"/>
            <ac:grpSpMk id="22" creationId="{F785DC6A-07D9-EBAE-20E3-DCCAF5F2E046}"/>
          </ac:grpSpMkLst>
        </pc:grpChg>
        <pc:picChg chg="mod">
          <ac:chgData name="Rebecca Diaz-Castrejon" userId="S::rebecca_neimandcollaborative.com#ext#@ncconnect.onmicrosoft.com::2e9df2d5-df92-4e5c-ad51-805d35800e25" providerId="AD" clId="Web-{06142D1F-60EF-083E-3530-1E1067148773}" dt="2024-06-10T18:37:02.656" v="1571" actId="1076"/>
          <ac:picMkLst>
            <pc:docMk/>
            <pc:sldMk cId="2001132624" sldId="2147478950"/>
            <ac:picMk id="7" creationId="{011CC32A-CA4C-D57C-88A9-F74C5765BE7E}"/>
          </ac:picMkLst>
        </pc:picChg>
        <pc:picChg chg="del">
          <ac:chgData name="Rebecca Diaz-Castrejon" userId="S::rebecca_neimandcollaborative.com#ext#@ncconnect.onmicrosoft.com::2e9df2d5-df92-4e5c-ad51-805d35800e25" providerId="AD" clId="Web-{06142D1F-60EF-083E-3530-1E1067148773}" dt="2024-06-10T18:37:45.110" v="1588"/>
          <ac:picMkLst>
            <pc:docMk/>
            <pc:sldMk cId="2001132624" sldId="2147478950"/>
            <ac:picMk id="9" creationId="{F10E9E17-5D88-E5DF-A5B8-158687DABE4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Rebecca Diaz-Castrejon" userId="S::rebecca_neimandcollaborative.com#ext#@ncconnect.onmicrosoft.com::2e9df2d5-df92-4e5c-ad51-805d35800e25" providerId="AD" clId="Web-{06142D1F-60EF-083E-3530-1E1067148773}" dt="2024-06-10T18:41:27.506" v="1680"/>
              <pc2:cmMkLst xmlns:pc2="http://schemas.microsoft.com/office/powerpoint/2019/9/main/command">
                <pc:docMk/>
                <pc:sldMk cId="2001132624" sldId="2147478950"/>
                <pc2:cmMk id="{B0B89C17-CCDC-4EDC-8CA1-BADAD163ECD1}"/>
              </pc2:cmMkLst>
            </pc226:cmChg>
            <pc226:cmChg xmlns:pc226="http://schemas.microsoft.com/office/powerpoint/2022/06/main/command" chg="del mod">
              <pc226:chgData name="Rebecca Diaz-Castrejon" userId="S::rebecca_neimandcollaborative.com#ext#@ncconnect.onmicrosoft.com::2e9df2d5-df92-4e5c-ad51-805d35800e25" providerId="AD" clId="Web-{06142D1F-60EF-083E-3530-1E1067148773}" dt="2024-06-10T18:41:27.162" v="1679"/>
              <pc2:cmMkLst xmlns:pc2="http://schemas.microsoft.com/office/powerpoint/2019/9/main/command">
                <pc:docMk/>
                <pc:sldMk cId="2001132624" sldId="2147478950"/>
                <pc2:cmMk id="{AAFF045D-12D0-4BF7-BCCF-71283DB20285}"/>
              </pc2:cmMkLst>
            </pc226:cmChg>
            <pc226:cmChg xmlns:pc226="http://schemas.microsoft.com/office/powerpoint/2022/06/main/command" chg="del mod">
              <pc226:chgData name="Rebecca Diaz-Castrejon" userId="S::rebecca_neimandcollaborative.com#ext#@ncconnect.onmicrosoft.com::2e9df2d5-df92-4e5c-ad51-805d35800e25" providerId="AD" clId="Web-{06142D1F-60EF-083E-3530-1E1067148773}" dt="2024-06-10T18:41:26.209" v="1678"/>
              <pc2:cmMkLst xmlns:pc2="http://schemas.microsoft.com/office/powerpoint/2019/9/main/command">
                <pc:docMk/>
                <pc:sldMk cId="2001132624" sldId="2147478950"/>
                <pc2:cmMk id="{6EA60DAF-8677-42EE-9FC5-6CDF708B4477}"/>
              </pc2:cmMkLst>
            </pc226:cmChg>
          </p:ext>
        </pc:extLst>
      </pc:sldChg>
      <pc:sldChg chg="addSp delSp modSp add delCm modCm">
        <pc:chgData name="Rebecca Diaz-Castrejon" userId="S::rebecca_neimandcollaborative.com#ext#@ncconnect.onmicrosoft.com::2e9df2d5-df92-4e5c-ad51-805d35800e25" providerId="AD" clId="Web-{06142D1F-60EF-083E-3530-1E1067148773}" dt="2024-06-10T19:20:43.401" v="2284"/>
        <pc:sldMkLst>
          <pc:docMk/>
          <pc:sldMk cId="113893350" sldId="2147478951"/>
        </pc:sldMkLst>
        <pc:spChg chg="add">
          <ac:chgData name="Rebecca Diaz-Castrejon" userId="S::rebecca_neimandcollaborative.com#ext#@ncconnect.onmicrosoft.com::2e9df2d5-df92-4e5c-ad51-805d35800e25" providerId="AD" clId="Web-{06142D1F-60EF-083E-3530-1E1067148773}" dt="2024-06-10T19:20:43.401" v="2284"/>
          <ac:spMkLst>
            <pc:docMk/>
            <pc:sldMk cId="113893350" sldId="2147478951"/>
            <ac:spMk id="4" creationId="{ADF81D6B-61A2-4DA2-7273-55BC53AF1FC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17:02.646" v="2263" actId="1076"/>
          <ac:spMkLst>
            <pc:docMk/>
            <pc:sldMk cId="113893350" sldId="2147478951"/>
            <ac:spMk id="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00:53.390" v="2169" actId="20577"/>
          <ac:spMkLst>
            <pc:docMk/>
            <pc:sldMk cId="113893350" sldId="2147478951"/>
            <ac:spMk id="6" creationId="{FED377F5-7D2A-022E-1B23-5EF5EEE0C45B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00:17.155" v="2159" actId="1076"/>
          <ac:spMkLst>
            <pc:docMk/>
            <pc:sldMk cId="113893350" sldId="2147478951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18:42.195" v="2282" actId="20577"/>
          <ac:spMkLst>
            <pc:docMk/>
            <pc:sldMk cId="113893350" sldId="2147478951"/>
            <ac:spMk id="11" creationId="{0D848FC8-26B6-CE86-0C4C-53EF621BBC12}"/>
          </ac:spMkLst>
        </pc:spChg>
        <pc:spChg chg="mod">
          <ac:chgData name="Rebecca Diaz-Castrejon" userId="S::rebecca_neimandcollaborative.com#ext#@ncconnect.onmicrosoft.com::2e9df2d5-df92-4e5c-ad51-805d35800e25" providerId="AD" clId="Web-{06142D1F-60EF-083E-3530-1E1067148773}" dt="2024-06-10T19:18:30.273" v="2268" actId="20577"/>
          <ac:spMkLst>
            <pc:docMk/>
            <pc:sldMk cId="113893350" sldId="2147478951"/>
            <ac:spMk id="18" creationId="{22D01C29-80F3-2345-2BFB-253089776385}"/>
          </ac:spMkLst>
        </pc:spChg>
        <pc:spChg chg="del">
          <ac:chgData name="Rebecca Diaz-Castrejon" userId="S::rebecca_neimandcollaborative.com#ext#@ncconnect.onmicrosoft.com::2e9df2d5-df92-4e5c-ad51-805d35800e25" providerId="AD" clId="Web-{06142D1F-60EF-083E-3530-1E1067148773}" dt="2024-06-10T19:20:41.698" v="2283"/>
          <ac:spMkLst>
            <pc:docMk/>
            <pc:sldMk cId="113893350" sldId="2147478951"/>
            <ac:spMk id="23" creationId="{ADF81D6B-61A2-4DA2-7273-55BC53AF1FC0}"/>
          </ac:spMkLst>
        </pc:spChg>
        <pc:picChg chg="mod modCrop">
          <ac:chgData name="Rebecca Diaz-Castrejon" userId="S::rebecca_neimandcollaborative.com#ext#@ncconnect.onmicrosoft.com::2e9df2d5-df92-4e5c-ad51-805d35800e25" providerId="AD" clId="Web-{06142D1F-60EF-083E-3530-1E1067148773}" dt="2024-06-10T19:00:11.421" v="2158" actId="1076"/>
          <ac:picMkLst>
            <pc:docMk/>
            <pc:sldMk cId="113893350" sldId="2147478951"/>
            <ac:picMk id="3" creationId="{C77B053A-0FCA-32F8-EAE2-84CACB69FCF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6142D1F-60EF-083E-3530-1E1067148773}" dt="2024-06-10T19:14:51.534" v="2223"/>
              <pc2:cmMkLst xmlns:pc2="http://schemas.microsoft.com/office/powerpoint/2019/9/main/command">
                <pc:docMk/>
                <pc:sldMk cId="113893350" sldId="2147478951"/>
                <pc2:cmMk id="{74321641-69ED-40F8-AF1A-F8CFBB12DDD9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6142D1F-60EF-083E-3530-1E1067148773}" dt="2024-06-10T19:14:50.768" v="2222"/>
              <pc2:cmMkLst xmlns:pc2="http://schemas.microsoft.com/office/powerpoint/2019/9/main/command">
                <pc:docMk/>
                <pc:sldMk cId="113893350" sldId="2147478951"/>
                <pc2:cmMk id="{7874E542-8994-45A6-BDFA-DBCD4C4D4F67}"/>
              </pc2:cmMkLst>
            </pc226:cmChg>
            <pc226:cmChg xmlns:pc226="http://schemas.microsoft.com/office/powerpoint/2022/06/main/command" chg="del mod">
              <pc226:chgData name="Rebecca Diaz-Castrejon" userId="S::rebecca_neimandcollaborative.com#ext#@ncconnect.onmicrosoft.com::2e9df2d5-df92-4e5c-ad51-805d35800e25" providerId="AD" clId="Web-{06142D1F-60EF-083E-3530-1E1067148773}" dt="2024-06-10T19:14:48.221" v="2220"/>
              <pc2:cmMkLst xmlns:pc2="http://schemas.microsoft.com/office/powerpoint/2019/9/main/command">
                <pc:docMk/>
                <pc:sldMk cId="113893350" sldId="2147478951"/>
                <pc2:cmMk id="{F8251898-2CCF-4958-8C39-344A38108FB5}"/>
              </pc2:cmMkLst>
            </pc226:cmChg>
            <pc226:cmChg xmlns:pc226="http://schemas.microsoft.com/office/powerpoint/2022/06/main/command" chg="del mod">
              <pc226:chgData name="Rebecca Diaz-Castrejon" userId="S::rebecca_neimandcollaborative.com#ext#@ncconnect.onmicrosoft.com::2e9df2d5-df92-4e5c-ad51-805d35800e25" providerId="AD" clId="Web-{06142D1F-60EF-083E-3530-1E1067148773}" dt="2024-06-10T19:14:47.159" v="2219"/>
              <pc2:cmMkLst xmlns:pc2="http://schemas.microsoft.com/office/powerpoint/2019/9/main/command">
                <pc:docMk/>
                <pc:sldMk cId="113893350" sldId="2147478951"/>
                <pc2:cmMk id="{68C7BAC5-A4B5-4EAE-B082-6E50D950785F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6142D1F-60EF-083E-3530-1E1067148773}" dt="2024-06-10T19:14:49.987" v="2221"/>
              <pc2:cmMkLst xmlns:pc2="http://schemas.microsoft.com/office/powerpoint/2019/9/main/command">
                <pc:docMk/>
                <pc:sldMk cId="113893350" sldId="2147478951"/>
                <pc2:cmMk id="{D167A0DC-013E-47DD-B347-E44DEF06E708}"/>
              </pc2:cmMkLst>
            </pc226:cmChg>
          </p:ext>
        </pc:extLst>
      </pc:sldChg>
    </pc:docChg>
  </pc:docChgLst>
  <pc:docChgLst>
    <pc:chgData name="Rebecca Diaz-Castrejon" userId="S::rebecca_neimandcollaborative.com#ext#@ncconnect.onmicrosoft.com::2e9df2d5-df92-4e5c-ad51-805d35800e25" providerId="AD" clId="Web-{C7C172B2-BC83-0153-177A-28A47C0A6A28}"/>
    <pc:docChg chg="modSld">
      <pc:chgData name="Rebecca Diaz-Castrejon" userId="S::rebecca_neimandcollaborative.com#ext#@ncconnect.onmicrosoft.com::2e9df2d5-df92-4e5c-ad51-805d35800e25" providerId="AD" clId="Web-{C7C172B2-BC83-0153-177A-28A47C0A6A28}" dt="2024-04-10T19:50:11.208" v="0"/>
      <pc:docMkLst>
        <pc:docMk/>
      </pc:docMkLst>
      <pc:sldChg chg="modNotes">
        <pc:chgData name="Rebecca Diaz-Castrejon" userId="S::rebecca_neimandcollaborative.com#ext#@ncconnect.onmicrosoft.com::2e9df2d5-df92-4e5c-ad51-805d35800e25" providerId="AD" clId="Web-{C7C172B2-BC83-0153-177A-28A47C0A6A28}" dt="2024-04-10T19:50:11.208" v="0"/>
        <pc:sldMkLst>
          <pc:docMk/>
          <pc:sldMk cId="975565888" sldId="2147478937"/>
        </pc:sldMkLst>
      </pc:sldChg>
    </pc:docChg>
  </pc:docChgLst>
  <pc:docChgLst>
    <pc:chgData name="Urbina, Jeydri" userId="S::jeydri.urbina@dhhs.nc.gov::0267e127-0673-41b1-9ab4-5bcc2ad758c4" providerId="AD" clId="Web-{1B15C75B-D956-5BD9-33E1-D2D9AB346D28}"/>
    <pc:docChg chg="modSld">
      <pc:chgData name="Urbina, Jeydri" userId="S::jeydri.urbina@dhhs.nc.gov::0267e127-0673-41b1-9ab4-5bcc2ad758c4" providerId="AD" clId="Web-{1B15C75B-D956-5BD9-33E1-D2D9AB346D28}" dt="2024-04-08T13:28:27.712" v="1" actId="20577"/>
      <pc:docMkLst>
        <pc:docMk/>
      </pc:docMkLst>
      <pc:sldChg chg="modSp">
        <pc:chgData name="Urbina, Jeydri" userId="S::jeydri.urbina@dhhs.nc.gov::0267e127-0673-41b1-9ab4-5bcc2ad758c4" providerId="AD" clId="Web-{1B15C75B-D956-5BD9-33E1-D2D9AB346D28}" dt="2024-04-08T13:28:27.712" v="1" actId="20577"/>
        <pc:sldMkLst>
          <pc:docMk/>
          <pc:sldMk cId="3708004418" sldId="2147478888"/>
        </pc:sldMkLst>
        <pc:spChg chg="mod">
          <ac:chgData name="Urbina, Jeydri" userId="S::jeydri.urbina@dhhs.nc.gov::0267e127-0673-41b1-9ab4-5bcc2ad758c4" providerId="AD" clId="Web-{1B15C75B-D956-5BD9-33E1-D2D9AB346D28}" dt="2024-04-08T13:28:27.712" v="1" actId="20577"/>
          <ac:spMkLst>
            <pc:docMk/>
            <pc:sldMk cId="3708004418" sldId="2147478888"/>
            <ac:spMk id="8" creationId="{25164B2E-9867-BE9E-C841-1432FEAC29A5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02DC06DA-020D-82BB-C15A-C325785B240A}"/>
    <pc:docChg chg="modSld">
      <pc:chgData name="Rebecca Diaz-Castrejon" userId="S::rebecca_neimandcollaborative.com#ext#@ncconnect.onmicrosoft.com::2e9df2d5-df92-4e5c-ad51-805d35800e25" providerId="AD" clId="Web-{02DC06DA-020D-82BB-C15A-C325785B240A}" dt="2024-04-08T18:44:16.653" v="1868" actId="20577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02DC06DA-020D-82BB-C15A-C325785B240A}" dt="2024-04-08T18:40:38.086" v="1817" actId="20577"/>
        <pc:sldMkLst>
          <pc:docMk/>
          <pc:sldMk cId="0" sldId="257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24:57.316" v="1538" actId="20577"/>
          <ac:spMkLst>
            <pc:docMk/>
            <pc:sldMk cId="0" sldId="257"/>
            <ac:spMk id="2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9:42.304" v="1809" actId="20577"/>
          <ac:spMkLst>
            <pc:docMk/>
            <pc:sldMk cId="0" sldId="257"/>
            <ac:spMk id="2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40:38.086" v="1817" actId="20577"/>
          <ac:spMkLst>
            <pc:docMk/>
            <pc:sldMk cId="0" sldId="257"/>
            <ac:spMk id="28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8:44:02.934" v="1865" actId="20577"/>
        <pc:sldMkLst>
          <pc:docMk/>
          <pc:sldMk cId="1247900882" sldId="2147376838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03:08.885" v="242" actId="1076"/>
          <ac:spMkLst>
            <pc:docMk/>
            <pc:sldMk cId="1247900882" sldId="2147376838"/>
            <ac:spMk id="3" creationId="{CECC3A5B-4A48-98C1-DA37-C80C901F2BF7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03:40.167" v="247" actId="1076"/>
          <ac:spMkLst>
            <pc:docMk/>
            <pc:sldMk cId="1247900882" sldId="2147376838"/>
            <ac:spMk id="7" creationId="{B8F79BA9-73AE-582B-0C4A-915D63C50D26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03:36.214" v="246" actId="14100"/>
          <ac:spMkLst>
            <pc:docMk/>
            <pc:sldMk cId="1247900882" sldId="2147376838"/>
            <ac:spMk id="8" creationId="{4F26CFB1-688F-0288-0306-C736AC5D94E4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44:02.934" v="1865" actId="20577"/>
          <ac:spMkLst>
            <pc:docMk/>
            <pc:sldMk cId="1247900882" sldId="2147376838"/>
            <ac:spMk id="71" creationId="{3583FA12-AFB2-155F-449D-11AC265C47F9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8:43:54.621" v="1863" actId="20577"/>
        <pc:sldMkLst>
          <pc:docMk/>
          <pc:sldMk cId="1858875103" sldId="2147376844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43:54.621" v="1863" actId="20577"/>
          <ac:spMkLst>
            <pc:docMk/>
            <pc:sldMk cId="1858875103" sldId="2147376844"/>
            <ac:spMk id="2" creationId="{9E334EAC-7F36-066A-9499-66CC5C345837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12:01.693" v="381" actId="1076"/>
          <ac:spMkLst>
            <pc:docMk/>
            <pc:sldMk cId="1858875103" sldId="2147376844"/>
            <ac:spMk id="5" creationId="{ED80E914-46F9-38DB-BBD3-7D8A326D9F2F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8:44:16.653" v="1868" actId="20577"/>
        <pc:sldMkLst>
          <pc:docMk/>
          <pc:sldMk cId="967207967" sldId="2147376879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44:16.653" v="1868" actId="20577"/>
          <ac:spMkLst>
            <pc:docMk/>
            <pc:sldMk cId="967207967" sldId="2147376879"/>
            <ac:spMk id="2" creationId="{81C2CF07-59D9-AC3B-BA7B-B66000348317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8:20.802" v="1805" actId="20577"/>
          <ac:spMkLst>
            <pc:docMk/>
            <pc:sldMk cId="967207967" sldId="2147376879"/>
            <ac:spMk id="3" creationId="{060C53A0-A215-00F9-E23F-77EDEDDE3855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5:47:04.323" v="58" actId="20577"/>
          <ac:spMkLst>
            <pc:docMk/>
            <pc:sldMk cId="967207967" sldId="2147376879"/>
            <ac:spMk id="8" creationId="{7E1CDF66-1C51-2103-5BDC-3E4A20AFA9B1}"/>
          </ac:spMkLst>
        </pc:spChg>
      </pc:sldChg>
      <pc:sldChg chg="modSp modCm">
        <pc:chgData name="Rebecca Diaz-Castrejon" userId="S::rebecca_neimandcollaborative.com#ext#@ncconnect.onmicrosoft.com::2e9df2d5-df92-4e5c-ad51-805d35800e25" providerId="AD" clId="Web-{02DC06DA-020D-82BB-C15A-C325785B240A}" dt="2024-04-08T17:58:39.361" v="1074" actId="20577"/>
        <pc:sldMkLst>
          <pc:docMk/>
          <pc:sldMk cId="3838879139" sldId="2147478871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51:18.492" v="1013" actId="1076"/>
          <ac:spMkLst>
            <pc:docMk/>
            <pc:sldMk cId="3838879139" sldId="2147478871"/>
            <ac:spMk id="9" creationId="{FF7AAAA0-8424-46BB-1272-7C2C993A7EB9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58:39.361" v="1074" actId="20577"/>
          <ac:spMkLst>
            <pc:docMk/>
            <pc:sldMk cId="3838879139" sldId="2147478871"/>
            <ac:spMk id="5828" creationId="{BC91E477-2B62-8FEC-05C4-95C29011497D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56:38.765" v="1048" actId="20577"/>
          <ac:spMkLst>
            <pc:docMk/>
            <pc:sldMk cId="3838879139" sldId="2147478871"/>
            <ac:spMk id="5855" creationId="{BCC4A132-A7EE-D6DE-889A-F1E843A0356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2DC06DA-020D-82BB-C15A-C325785B240A}" dt="2024-04-08T17:56:27.639" v="1047" actId="20577"/>
              <pc2:cmMkLst xmlns:pc2="http://schemas.microsoft.com/office/powerpoint/2019/9/main/command">
                <pc:docMk/>
                <pc:sldMk cId="3838879139" sldId="2147478871"/>
                <pc2:cmMk id="{F12103D8-2227-2C42-81EF-2608C48A5DCE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7:31:34.655" v="709" actId="20577"/>
        <pc:sldMkLst>
          <pc:docMk/>
          <pc:sldMk cId="4248070286" sldId="2147478881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30:43.576" v="679" actId="20577"/>
          <ac:spMkLst>
            <pc:docMk/>
            <pc:sldMk cId="4248070286" sldId="2147478881"/>
            <ac:spMk id="3" creationId="{D95B5070-5685-515B-EB3B-BF883F4EF966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31:03.170" v="690" actId="20577"/>
          <ac:spMkLst>
            <pc:docMk/>
            <pc:sldMk cId="4248070286" sldId="2147478881"/>
            <ac:spMk id="14" creationId="{D94D4E71-291C-27E6-CAA3-C55B6413A1B8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31:19.061" v="695" actId="20577"/>
          <ac:spMkLst>
            <pc:docMk/>
            <pc:sldMk cId="4248070286" sldId="2147478881"/>
            <ac:spMk id="16" creationId="{E7A8E4DA-6273-2E59-5B21-EA4928439D12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31:34.655" v="709" actId="20577"/>
          <ac:spMkLst>
            <pc:docMk/>
            <pc:sldMk cId="4248070286" sldId="2147478881"/>
            <ac:spMk id="17" creationId="{32F7019C-6FC0-E13C-55F6-C1839A52C42C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7:29:41.028" v="656" actId="20577"/>
        <pc:sldMkLst>
          <pc:docMk/>
          <pc:sldMk cId="2141003304" sldId="2147478884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9:35.356" v="654" actId="20577"/>
          <ac:spMkLst>
            <pc:docMk/>
            <pc:sldMk cId="2141003304" sldId="2147478884"/>
            <ac:spMk id="2" creationId="{F6E20B1C-18AE-8A2E-B65C-CBE067EAE162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9:23.965" v="652" actId="1076"/>
          <ac:spMkLst>
            <pc:docMk/>
            <pc:sldMk cId="2141003304" sldId="2147478884"/>
            <ac:spMk id="3" creationId="{ADE05FA3-88C6-B8B6-23F5-0AC8A9A1316F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9:41.028" v="656" actId="20577"/>
          <ac:spMkLst>
            <pc:docMk/>
            <pc:sldMk cId="2141003304" sldId="2147478884"/>
            <ac:spMk id="6" creationId="{3067921D-1DC9-50AE-6ECA-675F9DE59552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7:29:19.246" v="651" actId="20577"/>
        <pc:sldMkLst>
          <pc:docMk/>
          <pc:sldMk cId="939944174" sldId="2147478885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8:54.073" v="641" actId="20577"/>
          <ac:spMkLst>
            <pc:docMk/>
            <pc:sldMk cId="939944174" sldId="2147478885"/>
            <ac:spMk id="2" creationId="{F6E20B1C-18AE-8A2E-B65C-CBE067EAE162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6:25.383" v="624" actId="20577"/>
          <ac:spMkLst>
            <pc:docMk/>
            <pc:sldMk cId="939944174" sldId="2147478885"/>
            <ac:spMk id="3" creationId="{ADE05FA3-88C6-B8B6-23F5-0AC8A9A1316F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9:19.246" v="651" actId="20577"/>
          <ac:spMkLst>
            <pc:docMk/>
            <pc:sldMk cId="939944174" sldId="2147478885"/>
            <ac:spMk id="6" creationId="{79E22681-A1BE-1179-D3F3-BFFDACDC9C86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7:28:18.416" v="639" actId="1076"/>
        <pc:sldMkLst>
          <pc:docMk/>
          <pc:sldMk cId="1410294647" sldId="2147478886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5:09.569" v="608" actId="1076"/>
          <ac:spMkLst>
            <pc:docMk/>
            <pc:sldMk cId="1410294647" sldId="2147478886"/>
            <ac:spMk id="2" creationId="{F6E20B1C-18AE-8A2E-B65C-CBE067EAE162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8:18.416" v="639" actId="1076"/>
          <ac:spMkLst>
            <pc:docMk/>
            <pc:sldMk cId="1410294647" sldId="2147478886"/>
            <ac:spMk id="3" creationId="{ADE05FA3-88C6-B8B6-23F5-0AC8A9A1316F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5:09.600" v="609" actId="1076"/>
          <ac:spMkLst>
            <pc:docMk/>
            <pc:sldMk cId="1410294647" sldId="2147478886"/>
            <ac:spMk id="6" creationId="{79E22681-A1BE-1179-D3F3-BFFDACDC9C86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7:28:13.682" v="638" actId="1076"/>
        <pc:sldMkLst>
          <pc:docMk/>
          <pc:sldMk cId="2225150093" sldId="2147478887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3:34.098" v="592" actId="20577"/>
          <ac:spMkLst>
            <pc:docMk/>
            <pc:sldMk cId="2225150093" sldId="2147478887"/>
            <ac:spMk id="2" creationId="{F6E20B1C-18AE-8A2E-B65C-CBE067EAE162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8:13.682" v="638" actId="1076"/>
          <ac:spMkLst>
            <pc:docMk/>
            <pc:sldMk cId="2225150093" sldId="2147478887"/>
            <ac:spMk id="3" creationId="{ADE05FA3-88C6-B8B6-23F5-0AC8A9A1316F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4:10.864" v="603" actId="20577"/>
          <ac:spMkLst>
            <pc:docMk/>
            <pc:sldMk cId="2225150093" sldId="2147478887"/>
            <ac:spMk id="6" creationId="{79E22681-A1BE-1179-D3F3-BFFDACDC9C86}"/>
          </ac:spMkLst>
        </pc:spChg>
      </pc:sldChg>
      <pc:sldChg chg="modSp modCm">
        <pc:chgData name="Rebecca Diaz-Castrejon" userId="S::rebecca_neimandcollaborative.com#ext#@ncconnect.onmicrosoft.com::2e9df2d5-df92-4e5c-ad51-805d35800e25" providerId="AD" clId="Web-{02DC06DA-020D-82BB-C15A-C325785B240A}" dt="2024-04-08T18:03:41.977" v="1126" actId="20577"/>
        <pc:sldMkLst>
          <pc:docMk/>
          <pc:sldMk cId="3708004418" sldId="2147478888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3:36.758" v="1125" actId="20577"/>
          <ac:spMkLst>
            <pc:docMk/>
            <pc:sldMk cId="3708004418" sldId="2147478888"/>
            <ac:spMk id="8" creationId="{25164B2E-9867-BE9E-C841-1432FEAC29A5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3:41.977" v="1126" actId="20577"/>
          <ac:spMkLst>
            <pc:docMk/>
            <pc:sldMk cId="3708004418" sldId="2147478888"/>
            <ac:spMk id="9" creationId="{BBE6B198-C060-A06E-D1B6-CF6310C9788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2DC06DA-020D-82BB-C15A-C325785B240A}" dt="2024-04-08T18:03:25.336" v="1123" actId="20577"/>
              <pc2:cmMkLst xmlns:pc2="http://schemas.microsoft.com/office/powerpoint/2019/9/main/command">
                <pc:docMk/>
                <pc:sldMk cId="3708004418" sldId="2147478888"/>
                <pc2:cmMk id="{393F4121-FD6A-EB40-9467-56E19F3E728A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2DC06DA-020D-82BB-C15A-C325785B240A}" dt="2024-04-08T18:03:25.336" v="1123" actId="20577"/>
              <pc2:cmMkLst xmlns:pc2="http://schemas.microsoft.com/office/powerpoint/2019/9/main/command">
                <pc:docMk/>
                <pc:sldMk cId="3708004418" sldId="2147478888"/>
                <pc2:cmMk id="{2882B76A-1086-4942-9860-FFD354CFEFB8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7:28:04.041" v="637" actId="20577"/>
        <pc:sldMkLst>
          <pc:docMk/>
          <pc:sldMk cId="4172441890" sldId="2147478915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7:55.103" v="635" actId="20577"/>
          <ac:spMkLst>
            <pc:docMk/>
            <pc:sldMk cId="4172441890" sldId="2147478915"/>
            <ac:spMk id="2" creationId="{F6E20B1C-18AE-8A2E-B65C-CBE067EAE162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2:03.065" v="545" actId="1076"/>
          <ac:spMkLst>
            <pc:docMk/>
            <pc:sldMk cId="4172441890" sldId="2147478915"/>
            <ac:spMk id="3" creationId="{ADE05FA3-88C6-B8B6-23F5-0AC8A9A1316F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28:04.041" v="637" actId="20577"/>
          <ac:spMkLst>
            <pc:docMk/>
            <pc:sldMk cId="4172441890" sldId="2147478915"/>
            <ac:spMk id="6" creationId="{79E22681-A1BE-1179-D3F3-BFFDACDC9C86}"/>
          </ac:spMkLst>
        </pc:spChg>
      </pc:sldChg>
      <pc:sldChg chg="modSp modCm">
        <pc:chgData name="Rebecca Diaz-Castrejon" userId="S::rebecca_neimandcollaborative.com#ext#@ncconnect.onmicrosoft.com::2e9df2d5-df92-4e5c-ad51-805d35800e25" providerId="AD" clId="Web-{02DC06DA-020D-82BB-C15A-C325785B240A}" dt="2024-04-08T18:40:48.961" v="1819" actId="20577"/>
        <pc:sldMkLst>
          <pc:docMk/>
          <pc:sldMk cId="0" sldId="2147478923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40:48.961" v="1819" actId="20577"/>
          <ac:spMkLst>
            <pc:docMk/>
            <pc:sldMk cId="0" sldId="2147478923"/>
            <ac:spMk id="2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17:23.884" v="1441" actId="1076"/>
          <ac:spMkLst>
            <pc:docMk/>
            <pc:sldMk cId="0" sldId="2147478923"/>
            <ac:spMk id="26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2DC06DA-020D-82BB-C15A-C325785B240A}" dt="2024-04-08T18:17:14.634" v="1439" actId="20577"/>
              <pc2:cmMkLst xmlns:pc2="http://schemas.microsoft.com/office/powerpoint/2019/9/main/command">
                <pc:docMk/>
                <pc:sldMk cId="0" sldId="2147478923"/>
                <pc2:cmMk id="{23858037-05DB-E948-88B7-CF1337E71385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8:42:09.385" v="1855" actId="14100"/>
        <pc:sldMkLst>
          <pc:docMk/>
          <pc:sldMk cId="0" sldId="2147478924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9:55.734" v="1302" actId="20577"/>
          <ac:spMkLst>
            <pc:docMk/>
            <pc:sldMk cId="0" sldId="2147478924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10:26.782" v="1322" actId="20577"/>
          <ac:spMkLst>
            <pc:docMk/>
            <pc:sldMk cId="0" sldId="2147478924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11:51.643" v="1342" actId="1076"/>
          <ac:spMkLst>
            <pc:docMk/>
            <pc:sldMk cId="0" sldId="2147478924"/>
            <ac:spMk id="1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11:47.081" v="1341" actId="1076"/>
          <ac:spMkLst>
            <pc:docMk/>
            <pc:sldMk cId="0" sldId="2147478924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42:09.385" v="1855" actId="14100"/>
          <ac:spMkLst>
            <pc:docMk/>
            <pc:sldMk cId="0" sldId="2147478924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11:33.643" v="1339" actId="1076"/>
          <ac:spMkLst>
            <pc:docMk/>
            <pc:sldMk cId="0" sldId="2147478924"/>
            <ac:spMk id="15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8:42:26.557" v="1857" actId="20577"/>
        <pc:sldMkLst>
          <pc:docMk/>
          <pc:sldMk cId="3915141931" sldId="2147478926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42:26.557" v="1857" actId="20577"/>
          <ac:spMkLst>
            <pc:docMk/>
            <pc:sldMk cId="3915141931" sldId="2147478926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3:56.399" v="1127" actId="14100"/>
          <ac:spMkLst>
            <pc:docMk/>
            <pc:sldMk cId="3915141931" sldId="2147478926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7:45.044" v="1232" actId="14100"/>
          <ac:spMkLst>
            <pc:docMk/>
            <pc:sldMk cId="3915141931" sldId="2147478926"/>
            <ac:spMk id="1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4:50.197" v="1156" actId="14100"/>
          <ac:spMkLst>
            <pc:docMk/>
            <pc:sldMk cId="3915141931" sldId="2147478926"/>
            <ac:spMk id="1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7:23.934" v="1227" actId="1076"/>
          <ac:spMkLst>
            <pc:docMk/>
            <pc:sldMk cId="3915141931" sldId="2147478926"/>
            <ac:spMk id="1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7:23.981" v="1228" actId="1076"/>
          <ac:spMkLst>
            <pc:docMk/>
            <pc:sldMk cId="3915141931" sldId="2147478926"/>
            <ac:spMk id="1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9:15.827" v="1283" actId="14100"/>
          <ac:spMkLst>
            <pc:docMk/>
            <pc:sldMk cId="3915141931" sldId="2147478926"/>
            <ac:spMk id="2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8:00.716" v="1234" actId="20577"/>
          <ac:spMkLst>
            <pc:docMk/>
            <pc:sldMk cId="3915141931" sldId="2147478926"/>
            <ac:spMk id="2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7:24.013" v="1229" actId="1076"/>
          <ac:spMkLst>
            <pc:docMk/>
            <pc:sldMk cId="3915141931" sldId="2147478926"/>
            <ac:spMk id="2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07:24.044" v="1230" actId="1076"/>
          <ac:spMkLst>
            <pc:docMk/>
            <pc:sldMk cId="3915141931" sldId="2147478926"/>
            <ac:spMk id="23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7:14:03.227" v="443" actId="14100"/>
        <pc:sldMkLst>
          <pc:docMk/>
          <pc:sldMk cId="0" sldId="2147478928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12:41.412" v="403" actId="20577"/>
          <ac:spMkLst>
            <pc:docMk/>
            <pc:sldMk cId="0" sldId="2147478928"/>
            <ac:spMk id="5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13:12.007" v="421" actId="20577"/>
          <ac:spMkLst>
            <pc:docMk/>
            <pc:sldMk cId="0" sldId="2147478928"/>
            <ac:spMk id="5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14:03.227" v="443" actId="14100"/>
          <ac:spMkLst>
            <pc:docMk/>
            <pc:sldMk cId="0" sldId="2147478928"/>
            <ac:spMk id="54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8:43:29.058" v="1860" actId="20577"/>
        <pc:sldMkLst>
          <pc:docMk/>
          <pc:sldMk cId="0" sldId="2147478929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39:33.509" v="760" actId="14100"/>
          <ac:spMkLst>
            <pc:docMk/>
            <pc:sldMk cId="0" sldId="2147478929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43:29.058" v="1860" actId="20577"/>
          <ac:spMkLst>
            <pc:docMk/>
            <pc:sldMk cId="0" sldId="2147478929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39:12.493" v="751" actId="14100"/>
          <ac:spMkLst>
            <pc:docMk/>
            <pc:sldMk cId="0" sldId="2147478929"/>
            <ac:spMk id="12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7:41:27.074" v="795" actId="20577"/>
        <pc:sldMkLst>
          <pc:docMk/>
          <pc:sldMk cId="0" sldId="2147478931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1:27.074" v="795" actId="20577"/>
          <ac:spMkLst>
            <pc:docMk/>
            <pc:sldMk cId="0" sldId="2147478931"/>
            <ac:spMk id="16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7:40:35.807" v="784" actId="20577"/>
        <pc:sldMkLst>
          <pc:docMk/>
          <pc:sldMk cId="0" sldId="2147478932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0:10.572" v="774" actId="20577"/>
          <ac:spMkLst>
            <pc:docMk/>
            <pc:sldMk cId="0" sldId="2147478932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0:35.807" v="784" actId="20577"/>
          <ac:spMkLst>
            <pc:docMk/>
            <pc:sldMk cId="0" sldId="2147478932"/>
            <ac:spMk id="16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7:45:19" v="883" actId="20577"/>
        <pc:sldMkLst>
          <pc:docMk/>
          <pc:sldMk cId="0" sldId="2147478933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5:19" v="883" actId="20577"/>
          <ac:spMkLst>
            <pc:docMk/>
            <pc:sldMk cId="0" sldId="2147478933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3:32.920" v="830" actId="20577"/>
          <ac:spMkLst>
            <pc:docMk/>
            <pc:sldMk cId="0" sldId="2147478933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3:55.233" v="845" actId="1076"/>
          <ac:spMkLst>
            <pc:docMk/>
            <pc:sldMk cId="0" sldId="2147478933"/>
            <ac:spMk id="13" creationId="{D4A9CCAB-9A7C-12A7-6ECF-86391E1BACD1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7:43:18.123" v="828" actId="14100"/>
        <pc:sldMkLst>
          <pc:docMk/>
          <pc:sldMk cId="0" sldId="2147478934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3:18.123" v="828" actId="14100"/>
          <ac:spMkLst>
            <pc:docMk/>
            <pc:sldMk cId="0" sldId="2147478934"/>
            <ac:spMk id="1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2:36.216" v="820" actId="20577"/>
          <ac:spMkLst>
            <pc:docMk/>
            <pc:sldMk cId="0" sldId="2147478934"/>
            <ac:spMk id="17" creationId="{00000000-0000-0000-0000-000000000000}"/>
          </ac:spMkLst>
        </pc:spChg>
        <pc:grpChg chg="mod">
          <ac:chgData name="Rebecca Diaz-Castrejon" userId="S::rebecca_neimandcollaborative.com#ext#@ncconnect.onmicrosoft.com::2e9df2d5-df92-4e5c-ad51-805d35800e25" providerId="AD" clId="Web-{02DC06DA-020D-82BB-C15A-C325785B240A}" dt="2024-04-08T17:42:21.200" v="811" actId="14100"/>
          <ac:grpSpMkLst>
            <pc:docMk/>
            <pc:sldMk cId="0" sldId="2147478934"/>
            <ac:grpSpMk id="2" creationId="{00000000-0000-0000-0000-000000000000}"/>
          </ac:grpSpMkLst>
        </pc:grpChg>
      </pc:sldChg>
      <pc:sldChg chg="delSp modSp modCm">
        <pc:chgData name="Rebecca Diaz-Castrejon" userId="S::rebecca_neimandcollaborative.com#ext#@ncconnect.onmicrosoft.com::2e9df2d5-df92-4e5c-ad51-805d35800e25" providerId="AD" clId="Web-{02DC06DA-020D-82BB-C15A-C325785B240A}" dt="2024-04-08T18:43:09.308" v="1858" actId="20577"/>
        <pc:sldMkLst>
          <pc:docMk/>
          <pc:sldMk cId="2786167085" sldId="2147478936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50:09.538" v="987" actId="20577"/>
          <ac:spMkLst>
            <pc:docMk/>
            <pc:sldMk cId="2786167085" sldId="2147478936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8:51.286" v="960" actId="20577"/>
          <ac:spMkLst>
            <pc:docMk/>
            <pc:sldMk cId="2786167085" sldId="2147478936"/>
            <ac:spMk id="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43:09.308" v="1858" actId="20577"/>
          <ac:spMkLst>
            <pc:docMk/>
            <pc:sldMk cId="2786167085" sldId="2147478936"/>
            <ac:spMk id="8" creationId="{00000000-0000-0000-0000-000000000000}"/>
          </ac:spMkLst>
        </pc:spChg>
        <pc:spChg chg="del mod">
          <ac:chgData name="Rebecca Diaz-Castrejon" userId="S::rebecca_neimandcollaborative.com#ext#@ncconnect.onmicrosoft.com::2e9df2d5-df92-4e5c-ad51-805d35800e25" providerId="AD" clId="Web-{02DC06DA-020D-82BB-C15A-C325785B240A}" dt="2024-04-08T17:46:55.377" v="912"/>
          <ac:spMkLst>
            <pc:docMk/>
            <pc:sldMk cId="2786167085" sldId="2147478936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50:05.710" v="986" actId="20577"/>
          <ac:spMkLst>
            <pc:docMk/>
            <pc:sldMk cId="2786167085" sldId="2147478936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6:35.580" v="904" actId="1076"/>
          <ac:spMkLst>
            <pc:docMk/>
            <pc:sldMk cId="2786167085" sldId="2147478936"/>
            <ac:spMk id="1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6:35.596" v="905" actId="1076"/>
          <ac:spMkLst>
            <pc:docMk/>
            <pc:sldMk cId="2786167085" sldId="2147478936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6:35.627" v="906" actId="1076"/>
          <ac:spMkLst>
            <pc:docMk/>
            <pc:sldMk cId="2786167085" sldId="2147478936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7:46:35.658" v="907" actId="1076"/>
          <ac:spMkLst>
            <pc:docMk/>
            <pc:sldMk cId="2786167085" sldId="2147478936"/>
            <ac:spMk id="14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2DC06DA-020D-82BB-C15A-C325785B240A}" dt="2024-04-08T17:49:58.991" v="985" actId="20577"/>
              <pc2:cmMkLst xmlns:pc2="http://schemas.microsoft.com/office/powerpoint/2019/9/main/command">
                <pc:docMk/>
                <pc:sldMk cId="2786167085" sldId="2147478936"/>
                <pc2:cmMk id="{71349A2D-E975-124E-AD84-7899FB64304B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8:38:05.880" v="1803" actId="20577"/>
        <pc:sldMkLst>
          <pc:docMk/>
          <pc:sldMk cId="975565888" sldId="2147478937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8:05.880" v="1803" actId="20577"/>
          <ac:spMkLst>
            <pc:docMk/>
            <pc:sldMk cId="975565888" sldId="2147478937"/>
            <ac:spMk id="3" creationId="{FC0C3C2D-3C2C-B95F-90D1-EAE59E59E52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8:37:12.503" v="1790" actId="20577"/>
        <pc:sldMkLst>
          <pc:docMk/>
          <pc:sldMk cId="1998832653" sldId="2147478938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6:41:41.580" v="128" actId="14100"/>
          <ac:spMkLst>
            <pc:docMk/>
            <pc:sldMk cId="1998832653" sldId="2147478938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6:43:58.739" v="150" actId="20577"/>
          <ac:spMkLst>
            <pc:docMk/>
            <pc:sldMk cId="1998832653" sldId="2147478938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5:53:20.403" v="123" actId="1076"/>
          <ac:spMkLst>
            <pc:docMk/>
            <pc:sldMk cId="1998832653" sldId="2147478938"/>
            <ac:spMk id="1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7:12.503" v="1790" actId="20577"/>
          <ac:spMkLst>
            <pc:docMk/>
            <pc:sldMk cId="1998832653" sldId="2147478938"/>
            <ac:spMk id="1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6:44:20.864" v="164" actId="20577"/>
          <ac:spMkLst>
            <pc:docMk/>
            <pc:sldMk cId="1998832653" sldId="2147478938"/>
            <ac:spMk id="17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2DC06DA-020D-82BB-C15A-C325785B240A}" dt="2024-04-08T18:36:29.831" v="1782" actId="1076"/>
        <pc:sldMkLst>
          <pc:docMk/>
          <pc:sldMk cId="3403500463" sldId="2147478939"/>
        </pc:sldMkLst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6:29.565" v="1774" actId="1076"/>
          <ac:spMkLst>
            <pc:docMk/>
            <pc:sldMk cId="3403500463" sldId="2147478939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6:29.659" v="1777" actId="1076"/>
          <ac:spMkLst>
            <pc:docMk/>
            <pc:sldMk cId="3403500463" sldId="2147478939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6:29.831" v="1782" actId="1076"/>
          <ac:spMkLst>
            <pc:docMk/>
            <pc:sldMk cId="3403500463" sldId="2147478939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6:29.674" v="1778" actId="1076"/>
          <ac:spMkLst>
            <pc:docMk/>
            <pc:sldMk cId="3403500463" sldId="2147478939"/>
            <ac:spMk id="1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6:29.706" v="1779" actId="1076"/>
          <ac:spMkLst>
            <pc:docMk/>
            <pc:sldMk cId="3403500463" sldId="2147478939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29:44.744" v="1645" actId="1076"/>
          <ac:spMkLst>
            <pc:docMk/>
            <pc:sldMk cId="3403500463" sldId="2147478939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6:29.596" v="1775" actId="1076"/>
          <ac:spMkLst>
            <pc:docMk/>
            <pc:sldMk cId="3403500463" sldId="2147478939"/>
            <ac:spMk id="1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6:29.628" v="1776" actId="1076"/>
          <ac:spMkLst>
            <pc:docMk/>
            <pc:sldMk cId="3403500463" sldId="2147478939"/>
            <ac:spMk id="1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29:44.791" v="1646" actId="1076"/>
          <ac:spMkLst>
            <pc:docMk/>
            <pc:sldMk cId="3403500463" sldId="2147478939"/>
            <ac:spMk id="1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6:29.784" v="1781" actId="1076"/>
          <ac:spMkLst>
            <pc:docMk/>
            <pc:sldMk cId="3403500463" sldId="2147478939"/>
            <ac:spMk id="1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36:29.737" v="1780" actId="1076"/>
          <ac:spMkLst>
            <pc:docMk/>
            <pc:sldMk cId="3403500463" sldId="2147478939"/>
            <ac:spMk id="1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2DC06DA-020D-82BB-C15A-C325785B240A}" dt="2024-04-08T18:29:38.713" v="1644" actId="14100"/>
          <ac:spMkLst>
            <pc:docMk/>
            <pc:sldMk cId="3403500463" sldId="2147478939"/>
            <ac:spMk id="52" creationId="{314AE1E2-189A-C218-60FA-96B9A53DCA37}"/>
          </ac:spMkLst>
        </pc:spChg>
      </pc:sldChg>
    </pc:docChg>
  </pc:docChgLst>
  <pc:docChgLst>
    <pc:chgData name="Urbina, Jeydri" userId="S::jeydri.urbina@dhhs.nc.gov::0267e127-0673-41b1-9ab4-5bcc2ad758c4" providerId="AD" clId="Web-{E6F68381-AB88-36AC-E235-0112A2084AE8}"/>
    <pc:docChg chg="modSld">
      <pc:chgData name="Urbina, Jeydri" userId="S::jeydri.urbina@dhhs.nc.gov::0267e127-0673-41b1-9ab4-5bcc2ad758c4" providerId="AD" clId="Web-{E6F68381-AB88-36AC-E235-0112A2084AE8}" dt="2024-06-10T19:59:27.897" v="6"/>
      <pc:docMkLst>
        <pc:docMk/>
      </pc:docMkLst>
      <pc:sldChg chg="addCm">
        <pc:chgData name="Urbina, Jeydri" userId="S::jeydri.urbina@dhhs.nc.gov::0267e127-0673-41b1-9ab4-5bcc2ad758c4" providerId="AD" clId="Web-{E6F68381-AB88-36AC-E235-0112A2084AE8}" dt="2024-06-10T19:58:27.819" v="5"/>
        <pc:sldMkLst>
          <pc:docMk/>
          <pc:sldMk cId="2786167085" sldId="214747893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Urbina, Jeydri" userId="S::jeydri.urbina@dhhs.nc.gov::0267e127-0673-41b1-9ab4-5bcc2ad758c4" providerId="AD" clId="Web-{E6F68381-AB88-36AC-E235-0112A2084AE8}" dt="2024-06-10T19:58:27.819" v="5"/>
              <pc2:cmMkLst xmlns:pc2="http://schemas.microsoft.com/office/powerpoint/2019/9/main/command">
                <pc:docMk/>
                <pc:sldMk cId="2786167085" sldId="2147478936"/>
                <pc2:cmMk id="{CF5DE638-EC14-426F-A996-C3E03E2B0E07}"/>
              </pc2:cmMkLst>
            </pc226:cmChg>
          </p:ext>
        </pc:extLst>
      </pc:sldChg>
      <pc:sldChg chg="modSp">
        <pc:chgData name="Urbina, Jeydri" userId="S::jeydri.urbina@dhhs.nc.gov::0267e127-0673-41b1-9ab4-5bcc2ad758c4" providerId="AD" clId="Web-{E6F68381-AB88-36AC-E235-0112A2084AE8}" dt="2024-06-10T19:55:37.522" v="4" actId="20577"/>
        <pc:sldMkLst>
          <pc:docMk/>
          <pc:sldMk cId="500535277" sldId="2147478941"/>
        </pc:sldMkLst>
        <pc:spChg chg="mod">
          <ac:chgData name="Urbina, Jeydri" userId="S::jeydri.urbina@dhhs.nc.gov::0267e127-0673-41b1-9ab4-5bcc2ad758c4" providerId="AD" clId="Web-{E6F68381-AB88-36AC-E235-0112A2084AE8}" dt="2024-06-10T19:55:37.522" v="4" actId="20577"/>
          <ac:spMkLst>
            <pc:docMk/>
            <pc:sldMk cId="500535277" sldId="2147478941"/>
            <ac:spMk id="9" creationId="{FF7AAAA0-8424-46BB-1272-7C2C993A7EB9}"/>
          </ac:spMkLst>
        </pc:spChg>
      </pc:sldChg>
      <pc:sldChg chg="addCm">
        <pc:chgData name="Urbina, Jeydri" userId="S::jeydri.urbina@dhhs.nc.gov::0267e127-0673-41b1-9ab4-5bcc2ad758c4" providerId="AD" clId="Web-{E6F68381-AB88-36AC-E235-0112A2084AE8}" dt="2024-06-10T19:59:27.897" v="6"/>
        <pc:sldMkLst>
          <pc:docMk/>
          <pc:sldMk cId="2231854475" sldId="214747894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Urbina, Jeydri" userId="S::jeydri.urbina@dhhs.nc.gov::0267e127-0673-41b1-9ab4-5bcc2ad758c4" providerId="AD" clId="Web-{E6F68381-AB88-36AC-E235-0112A2084AE8}" dt="2024-06-10T19:59:27.897" v="6"/>
              <pc2:cmMkLst xmlns:pc2="http://schemas.microsoft.com/office/powerpoint/2019/9/main/command">
                <pc:docMk/>
                <pc:sldMk cId="2231854475" sldId="2147478943"/>
                <pc2:cmMk id="{B39CB4E9-4CD3-45CC-90AF-0544E48014D8}"/>
              </pc2:cmMkLst>
            </pc226:cmChg>
          </p:ext>
        </pc:extLst>
      </pc:sldChg>
    </pc:docChg>
  </pc:docChgLst>
  <pc:docChgLst>
    <pc:chgData name="Rebecca Diaz-Castrejon" userId="S::rebecca_neimandcollaborative.com#ext#@ncconnect.onmicrosoft.com::2e9df2d5-df92-4e5c-ad51-805d35800e25" providerId="AD" clId="Web-{21228610-CE18-27FF-7A5D-774ED3D05748}"/>
    <pc:docChg chg="modSld">
      <pc:chgData name="Rebecca Diaz-Castrejon" userId="S::rebecca_neimandcollaborative.com#ext#@ncconnect.onmicrosoft.com::2e9df2d5-df92-4e5c-ad51-805d35800e25" providerId="AD" clId="Web-{21228610-CE18-27FF-7A5D-774ED3D05748}" dt="2024-06-11T13:09:00.996" v="16" actId="1076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21228610-CE18-27FF-7A5D-774ED3D05748}" dt="2024-06-11T13:09:00.996" v="16" actId="1076"/>
        <pc:sldMkLst>
          <pc:docMk/>
          <pc:sldMk cId="4132649152" sldId="2147478949"/>
        </pc:sldMkLst>
        <pc:spChg chg="mod">
          <ac:chgData name="Rebecca Diaz-Castrejon" userId="S::rebecca_neimandcollaborative.com#ext#@ncconnect.onmicrosoft.com::2e9df2d5-df92-4e5c-ad51-805d35800e25" providerId="AD" clId="Web-{21228610-CE18-27FF-7A5D-774ED3D05748}" dt="2024-06-11T13:08:54.824" v="14" actId="1076"/>
          <ac:spMkLst>
            <pc:docMk/>
            <pc:sldMk cId="4132649152" sldId="2147478949"/>
            <ac:spMk id="32" creationId="{50E56434-5A40-EFB4-DB20-7C9E2F057580}"/>
          </ac:spMkLst>
        </pc:spChg>
        <pc:spChg chg="mod">
          <ac:chgData name="Rebecca Diaz-Castrejon" userId="S::rebecca_neimandcollaborative.com#ext#@ncconnect.onmicrosoft.com::2e9df2d5-df92-4e5c-ad51-805d35800e25" providerId="AD" clId="Web-{21228610-CE18-27FF-7A5D-774ED3D05748}" dt="2024-06-11T13:08:24.683" v="8" actId="1076"/>
          <ac:spMkLst>
            <pc:docMk/>
            <pc:sldMk cId="4132649152" sldId="2147478949"/>
            <ac:spMk id="33" creationId="{382F008B-3932-70AC-3B70-64BCB171E044}"/>
          </ac:spMkLst>
        </pc:spChg>
        <pc:grpChg chg="mod">
          <ac:chgData name="Rebecca Diaz-Castrejon" userId="S::rebecca_neimandcollaborative.com#ext#@ncconnect.onmicrosoft.com::2e9df2d5-df92-4e5c-ad51-805d35800e25" providerId="AD" clId="Web-{21228610-CE18-27FF-7A5D-774ED3D05748}" dt="2024-06-11T13:09:00.996" v="16" actId="1076"/>
          <ac:grpSpMkLst>
            <pc:docMk/>
            <pc:sldMk cId="4132649152" sldId="2147478949"/>
            <ac:grpSpMk id="34" creationId="{445AF90F-87E2-6B4D-1648-5DD594F840D8}"/>
          </ac:grpSpMkLst>
        </pc:grpChg>
      </pc:sldChg>
    </pc:docChg>
  </pc:docChgLst>
  <pc:docChgLst>
    <pc:chgData name="christina.ngo.bui" userId="S::christina.ngo.bui_gmail.com#ext#@ncconnect.onmicrosoft.com::626deb5c-6642-45a9-ad52-0dde63f202a9" providerId="AD" clId="Web-{97C51A1E-FEDB-575B-CD86-FC79B009C6DD}"/>
    <pc:docChg chg="addSld delSld">
      <pc:chgData name="christina.ngo.bui" userId="S::christina.ngo.bui_gmail.com#ext#@ncconnect.onmicrosoft.com::626deb5c-6642-45a9-ad52-0dde63f202a9" providerId="AD" clId="Web-{97C51A1E-FEDB-575B-CD86-FC79B009C6DD}" dt="2024-08-16T16:08:46.449" v="1"/>
      <pc:docMkLst>
        <pc:docMk/>
      </pc:docMkLst>
      <pc:sldChg chg="add">
        <pc:chgData name="christina.ngo.bui" userId="S::christina.ngo.bui_gmail.com#ext#@ncconnect.onmicrosoft.com::626deb5c-6642-45a9-ad52-0dde63f202a9" providerId="AD" clId="Web-{97C51A1E-FEDB-575B-CD86-FC79B009C6DD}" dt="2024-08-16T16:08:34.465" v="0"/>
        <pc:sldMkLst>
          <pc:docMk/>
          <pc:sldMk cId="0" sldId="267"/>
        </pc:sldMkLst>
      </pc:sldChg>
      <pc:sldChg chg="del">
        <pc:chgData name="christina.ngo.bui" userId="S::christina.ngo.bui_gmail.com#ext#@ncconnect.onmicrosoft.com::626deb5c-6642-45a9-ad52-0dde63f202a9" providerId="AD" clId="Web-{97C51A1E-FEDB-575B-CD86-FC79B009C6DD}" dt="2024-08-16T16:08:46.449" v="1"/>
        <pc:sldMkLst>
          <pc:docMk/>
          <pc:sldMk cId="0" sldId="2147478928"/>
        </pc:sldMkLst>
      </pc:sldChg>
    </pc:docChg>
  </pc:docChgLst>
  <pc:docChgLst>
    <pc:chgData name="Rebecca Diaz-Castrejon" userId="S::rebecca_neimandcollaborative.com#ext#@ncconnect.onmicrosoft.com::2e9df2d5-df92-4e5c-ad51-805d35800e25" providerId="AD" clId="Web-{897716EF-F8D6-6255-1998-6EB20EA333F0}"/>
    <pc:docChg chg="modSld">
      <pc:chgData name="Rebecca Diaz-Castrejon" userId="S::rebecca_neimandcollaborative.com#ext#@ncconnect.onmicrosoft.com::2e9df2d5-df92-4e5c-ad51-805d35800e25" providerId="AD" clId="Web-{897716EF-F8D6-6255-1998-6EB20EA333F0}" dt="2024-06-11T19:27:29.047" v="130" actId="14100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897716EF-F8D6-6255-1998-6EB20EA333F0}" dt="2024-06-11T19:19:00.114" v="18" actId="20577"/>
        <pc:sldMkLst>
          <pc:docMk/>
          <pc:sldMk cId="0" sldId="257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00.114" v="18" actId="20577"/>
          <ac:spMkLst>
            <pc:docMk/>
            <pc:sldMk cId="0" sldId="257"/>
            <ac:spMk id="4" creationId="{A5C195D1-61A8-1D89-605A-F164D0BF6966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897716EF-F8D6-6255-1998-6EB20EA333F0}" dt="2024-06-11T19:23:39.276" v="95" actId="20577"/>
        <pc:sldMkLst>
          <pc:docMk/>
          <pc:sldMk cId="1858875103" sldId="2147376844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23:39.276" v="95" actId="20577"/>
          <ac:spMkLst>
            <pc:docMk/>
            <pc:sldMk cId="1858875103" sldId="2147376844"/>
            <ac:spMk id="2" creationId="{9E334EAC-7F36-066A-9499-66CC5C345837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897716EF-F8D6-6255-1998-6EB20EA333F0}" dt="2024-06-11T19:18:02.378" v="2" actId="20577"/>
        <pc:sldMkLst>
          <pc:docMk/>
          <pc:sldMk cId="967207967" sldId="2147376879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8:02.378" v="2" actId="20577"/>
          <ac:spMkLst>
            <pc:docMk/>
            <pc:sldMk cId="967207967" sldId="2147376879"/>
            <ac:spMk id="2" creationId="{81C2CF07-59D9-AC3B-BA7B-B66000348317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7:54.816" v="1" actId="20577"/>
          <ac:spMkLst>
            <pc:docMk/>
            <pc:sldMk cId="967207967" sldId="2147376879"/>
            <ac:spMk id="8" creationId="{7E1CDF66-1C51-2103-5BDC-3E4A20AFA9B1}"/>
          </ac:spMkLst>
        </pc:spChg>
      </pc:sldChg>
      <pc:sldChg chg="delCm">
        <pc:chgData name="Rebecca Diaz-Castrejon" userId="S::rebecca_neimandcollaborative.com#ext#@ncconnect.onmicrosoft.com::2e9df2d5-df92-4e5c-ad51-805d35800e25" providerId="AD" clId="Web-{897716EF-F8D6-6255-1998-6EB20EA333F0}" dt="2024-06-11T19:26:57.156" v="128"/>
        <pc:sldMkLst>
          <pc:docMk/>
          <pc:sldMk cId="4248070286" sldId="21474788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897716EF-F8D6-6255-1998-6EB20EA333F0}" dt="2024-06-11T19:26:57.156" v="128"/>
              <pc2:cmMkLst xmlns:pc2="http://schemas.microsoft.com/office/powerpoint/2019/9/main/command">
                <pc:docMk/>
                <pc:sldMk cId="4248070286" sldId="2147478881"/>
                <pc2:cmMk id="{939F00DB-FFE2-4661-877F-6971C8DE2BC1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897716EF-F8D6-6255-1998-6EB20EA333F0}" dt="2024-06-11T19:23:15.995" v="91" actId="20577"/>
        <pc:sldMkLst>
          <pc:docMk/>
          <pc:sldMk cId="939944174" sldId="2147478885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23:15.995" v="91" actId="20577"/>
          <ac:spMkLst>
            <pc:docMk/>
            <pc:sldMk cId="939944174" sldId="2147478885"/>
            <ac:spMk id="6" creationId="{79E22681-A1BE-1179-D3F3-BFFDACDC9C86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897716EF-F8D6-6255-1998-6EB20EA333F0}" dt="2024-06-11T19:23:27.729" v="93" actId="20577"/>
        <pc:sldMkLst>
          <pc:docMk/>
          <pc:sldMk cId="1410294647" sldId="2147478886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23:27.729" v="93" actId="20577"/>
          <ac:spMkLst>
            <pc:docMk/>
            <pc:sldMk cId="1410294647" sldId="2147478886"/>
            <ac:spMk id="2" creationId="{F6E20B1C-18AE-8A2E-B65C-CBE067EAE162}"/>
          </ac:spMkLst>
        </pc:spChg>
      </pc:sldChg>
      <pc:sldChg chg="modSp delCm">
        <pc:chgData name="Rebecca Diaz-Castrejon" userId="S::rebecca_neimandcollaborative.com#ext#@ncconnect.onmicrosoft.com::2e9df2d5-df92-4e5c-ad51-805d35800e25" providerId="AD" clId="Web-{897716EF-F8D6-6255-1998-6EB20EA333F0}" dt="2024-06-11T19:19:19.443" v="22" actId="20577"/>
        <pc:sldMkLst>
          <pc:docMk/>
          <pc:sldMk cId="0" sldId="2147478923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19.443" v="22" actId="20577"/>
          <ac:spMkLst>
            <pc:docMk/>
            <pc:sldMk cId="0" sldId="2147478923"/>
            <ac:spMk id="2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897716EF-F8D6-6255-1998-6EB20EA333F0}" dt="2024-06-11T19:19:05.802" v="19"/>
              <pc2:cmMkLst xmlns:pc2="http://schemas.microsoft.com/office/powerpoint/2019/9/main/command">
                <pc:docMk/>
                <pc:sldMk cId="0" sldId="2147478923"/>
                <pc2:cmMk id="{23858037-05DB-E948-88B7-CF1337E71385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897716EF-F8D6-6255-1998-6EB20EA333F0}" dt="2024-06-11T19:27:29.047" v="130" actId="14100"/>
        <pc:sldMkLst>
          <pc:docMk/>
          <pc:sldMk cId="0" sldId="2147478924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27:29.047" v="130" actId="14100"/>
          <ac:spMkLst>
            <pc:docMk/>
            <pc:sldMk cId="0" sldId="2147478924"/>
            <ac:spMk id="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36.427" v="24" actId="20577"/>
          <ac:spMkLst>
            <pc:docMk/>
            <pc:sldMk cId="0" sldId="2147478924"/>
            <ac:spMk id="10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897716EF-F8D6-6255-1998-6EB20EA333F0}" dt="2024-06-11T19:19:44.099" v="45" actId="20577"/>
        <pc:sldMkLst>
          <pc:docMk/>
          <pc:sldMk cId="3915141931" sldId="2147478926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084" v="25" actId="20577"/>
          <ac:spMkLst>
            <pc:docMk/>
            <pc:sldMk cId="3915141931" sldId="2147478926"/>
            <ac:spMk id="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146" v="26" actId="20577"/>
          <ac:spMkLst>
            <pc:docMk/>
            <pc:sldMk cId="3915141931" sldId="2147478926"/>
            <ac:spMk id="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177" v="27" actId="20577"/>
          <ac:spMkLst>
            <pc:docMk/>
            <pc:sldMk cId="3915141931" sldId="2147478926"/>
            <ac:spMk id="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224" v="28" actId="20577"/>
          <ac:spMkLst>
            <pc:docMk/>
            <pc:sldMk cId="3915141931" sldId="2147478926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256" v="29" actId="20577"/>
          <ac:spMkLst>
            <pc:docMk/>
            <pc:sldMk cId="3915141931" sldId="2147478926"/>
            <ac:spMk id="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302" v="30" actId="20577"/>
          <ac:spMkLst>
            <pc:docMk/>
            <pc:sldMk cId="3915141931" sldId="2147478926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334" v="31" actId="20577"/>
          <ac:spMkLst>
            <pc:docMk/>
            <pc:sldMk cId="3915141931" sldId="2147478926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381" v="32" actId="20577"/>
          <ac:spMkLst>
            <pc:docMk/>
            <pc:sldMk cId="3915141931" sldId="2147478926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427" v="33" actId="20577"/>
          <ac:spMkLst>
            <pc:docMk/>
            <pc:sldMk cId="3915141931" sldId="2147478926"/>
            <ac:spMk id="1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490" v="34" actId="20577"/>
          <ac:spMkLst>
            <pc:docMk/>
            <pc:sldMk cId="3915141931" sldId="2147478926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568" v="35" actId="20577"/>
          <ac:spMkLst>
            <pc:docMk/>
            <pc:sldMk cId="3915141931" sldId="2147478926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615" v="36" actId="20577"/>
          <ac:spMkLst>
            <pc:docMk/>
            <pc:sldMk cId="3915141931" sldId="2147478926"/>
            <ac:spMk id="1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646" v="37" actId="20577"/>
          <ac:spMkLst>
            <pc:docMk/>
            <pc:sldMk cId="3915141931" sldId="2147478926"/>
            <ac:spMk id="1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693" v="38" actId="20577"/>
          <ac:spMkLst>
            <pc:docMk/>
            <pc:sldMk cId="3915141931" sldId="2147478926"/>
            <ac:spMk id="1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756" v="39" actId="20577"/>
          <ac:spMkLst>
            <pc:docMk/>
            <pc:sldMk cId="3915141931" sldId="2147478926"/>
            <ac:spMk id="1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802" v="40" actId="20577"/>
          <ac:spMkLst>
            <pc:docMk/>
            <pc:sldMk cId="3915141931" sldId="2147478926"/>
            <ac:spMk id="1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881" v="41" actId="20577"/>
          <ac:spMkLst>
            <pc:docMk/>
            <pc:sldMk cId="3915141931" sldId="2147478926"/>
            <ac:spMk id="1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928" v="42" actId="20577"/>
          <ac:spMkLst>
            <pc:docMk/>
            <pc:sldMk cId="3915141931" sldId="2147478926"/>
            <ac:spMk id="2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3.990" v="43" actId="20577"/>
          <ac:spMkLst>
            <pc:docMk/>
            <pc:sldMk cId="3915141931" sldId="2147478926"/>
            <ac:spMk id="2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4.053" v="44" actId="20577"/>
          <ac:spMkLst>
            <pc:docMk/>
            <pc:sldMk cId="3915141931" sldId="2147478926"/>
            <ac:spMk id="2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9:44.099" v="45" actId="20577"/>
          <ac:spMkLst>
            <pc:docMk/>
            <pc:sldMk cId="3915141931" sldId="2147478926"/>
            <ac:spMk id="23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897716EF-F8D6-6255-1998-6EB20EA333F0}" dt="2024-06-11T19:21:00.664" v="62" actId="20577"/>
        <pc:sldMkLst>
          <pc:docMk/>
          <pc:sldMk cId="0" sldId="2147478928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21:00.664" v="62" actId="20577"/>
          <ac:spMkLst>
            <pc:docMk/>
            <pc:sldMk cId="0" sldId="2147478928"/>
            <ac:spMk id="51" creationId="{00000000-0000-0000-0000-000000000000}"/>
          </ac:spMkLst>
        </pc:spChg>
      </pc:sldChg>
      <pc:sldChg chg="modSp delCm">
        <pc:chgData name="Rebecca Diaz-Castrejon" userId="S::rebecca_neimandcollaborative.com#ext#@ncconnect.onmicrosoft.com::2e9df2d5-df92-4e5c-ad51-805d35800e25" providerId="AD" clId="Web-{897716EF-F8D6-6255-1998-6EB20EA333F0}" dt="2024-06-11T19:20:44.507" v="59"/>
        <pc:sldMkLst>
          <pc:docMk/>
          <pc:sldMk cId="0" sldId="2147478929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20:43.132" v="55" actId="20577"/>
          <ac:spMkLst>
            <pc:docMk/>
            <pc:sldMk cId="0" sldId="2147478929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20:43.163" v="56" actId="20577"/>
          <ac:spMkLst>
            <pc:docMk/>
            <pc:sldMk cId="0" sldId="2147478929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20:44.398" v="58" actId="20577"/>
          <ac:spMkLst>
            <pc:docMk/>
            <pc:sldMk cId="0" sldId="2147478929"/>
            <ac:spMk id="12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897716EF-F8D6-6255-1998-6EB20EA333F0}" dt="2024-06-11T19:20:44.507" v="59"/>
              <pc2:cmMkLst xmlns:pc2="http://schemas.microsoft.com/office/powerpoint/2019/9/main/command">
                <pc:docMk/>
                <pc:sldMk cId="0" sldId="2147478929"/>
                <pc2:cmMk id="{EE92571B-9EC6-4953-91AD-7CD7215A83F7}"/>
              </pc2:cmMkLst>
            </pc226:cmChg>
          </p:ext>
        </pc:extLst>
      </pc:sldChg>
      <pc:sldChg chg="delCm">
        <pc:chgData name="Rebecca Diaz-Castrejon" userId="S::rebecca_neimandcollaborative.com#ext#@ncconnect.onmicrosoft.com::2e9df2d5-df92-4e5c-ad51-805d35800e25" providerId="AD" clId="Web-{897716EF-F8D6-6255-1998-6EB20EA333F0}" dt="2024-06-11T19:21:03.992" v="63"/>
        <pc:sldMkLst>
          <pc:docMk/>
          <pc:sldMk cId="0" sldId="214747893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897716EF-F8D6-6255-1998-6EB20EA333F0}" dt="2024-06-11T19:21:03.992" v="63"/>
              <pc2:cmMkLst xmlns:pc2="http://schemas.microsoft.com/office/powerpoint/2019/9/main/command">
                <pc:docMk/>
                <pc:sldMk cId="0" sldId="2147478933"/>
                <pc2:cmMk id="{39C6C5A9-E6D0-B34E-A5EB-E1F08247F8B6}"/>
              </pc2:cmMkLst>
            </pc226:cmChg>
          </p:ext>
        </pc:extLst>
      </pc:sldChg>
      <pc:sldChg chg="modSp delCm">
        <pc:chgData name="Rebecca Diaz-Castrejon" userId="S::rebecca_neimandcollaborative.com#ext#@ncconnect.onmicrosoft.com::2e9df2d5-df92-4e5c-ad51-805d35800e25" providerId="AD" clId="Web-{897716EF-F8D6-6255-1998-6EB20EA333F0}" dt="2024-06-11T19:20:23.647" v="51"/>
        <pc:sldMkLst>
          <pc:docMk/>
          <pc:sldMk cId="2786167085" sldId="2147478936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20:23.522" v="50" actId="20577"/>
          <ac:spMkLst>
            <pc:docMk/>
            <pc:sldMk cId="2786167085" sldId="2147478936"/>
            <ac:spMk id="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897716EF-F8D6-6255-1998-6EB20EA333F0}" dt="2024-06-11T19:20:23.647" v="51"/>
              <pc2:cmMkLst xmlns:pc2="http://schemas.microsoft.com/office/powerpoint/2019/9/main/command">
                <pc:docMk/>
                <pc:sldMk cId="2786167085" sldId="2147478936"/>
                <pc2:cmMk id="{CF5DE638-EC14-426F-A996-C3E03E2B0E07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897716EF-F8D6-6255-1998-6EB20EA333F0}" dt="2024-06-11T19:18:12.207" v="6" actId="20577"/>
        <pc:sldMkLst>
          <pc:docMk/>
          <pc:sldMk cId="975565888" sldId="2147478937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8:12.207" v="6" actId="20577"/>
          <ac:spMkLst>
            <pc:docMk/>
            <pc:sldMk cId="975565888" sldId="2147478937"/>
            <ac:spMk id="6" creationId="{7AC1AC46-3901-E135-9698-FA5FFB6B8D0A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897716EF-F8D6-6255-1998-6EB20EA333F0}" dt="2024-06-11T19:25:04.872" v="125"/>
        <pc:sldMkLst>
          <pc:docMk/>
          <pc:sldMk cId="1998832653" sldId="2147478938"/>
        </pc:sldMkLst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22"/>
          <ac:spMkLst>
            <pc:docMk/>
            <pc:sldMk cId="1998832653" sldId="2147478938"/>
            <ac:spMk id="2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18"/>
          <ac:spMkLst>
            <pc:docMk/>
            <pc:sldMk cId="1998832653" sldId="2147478938"/>
            <ac:spMk id="3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25"/>
          <ac:spMkLst>
            <pc:docMk/>
            <pc:sldMk cId="1998832653" sldId="2147478938"/>
            <ac:spMk id="5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19"/>
          <ac:spMkLst>
            <pc:docMk/>
            <pc:sldMk cId="1998832653" sldId="2147478938"/>
            <ac:spMk id="8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14"/>
          <ac:spMkLst>
            <pc:docMk/>
            <pc:sldMk cId="1998832653" sldId="2147478938"/>
            <ac:spMk id="10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24"/>
          <ac:spMkLst>
            <pc:docMk/>
            <pc:sldMk cId="1998832653" sldId="2147478938"/>
            <ac:spMk id="11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20"/>
          <ac:spMkLst>
            <pc:docMk/>
            <pc:sldMk cId="1998832653" sldId="2147478938"/>
            <ac:spMk id="12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17"/>
          <ac:spMkLst>
            <pc:docMk/>
            <pc:sldMk cId="1998832653" sldId="2147478938"/>
            <ac:spMk id="13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21"/>
          <ac:spMkLst>
            <pc:docMk/>
            <pc:sldMk cId="1998832653" sldId="2147478938"/>
            <ac:spMk id="14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16"/>
          <ac:spMkLst>
            <pc:docMk/>
            <pc:sldMk cId="1998832653" sldId="2147478938"/>
            <ac:spMk id="15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23"/>
          <ac:spMkLst>
            <pc:docMk/>
            <pc:sldMk cId="1998832653" sldId="2147478938"/>
            <ac:spMk id="16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13"/>
          <ac:spMkLst>
            <pc:docMk/>
            <pc:sldMk cId="1998832653" sldId="2147478938"/>
            <ac:spMk id="17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12"/>
          <ac:spMkLst>
            <pc:docMk/>
            <pc:sldMk cId="1998832653" sldId="2147478938"/>
            <ac:spMk id="18" creationId="{00000000-0000-0000-0000-000000000000}"/>
          </ac:spMkLst>
        </pc:spChg>
        <pc:sp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15"/>
          <ac:spMkLst>
            <pc:docMk/>
            <pc:sldMk cId="1998832653" sldId="2147478938"/>
            <ac:spMk id="34" creationId="{49F0AD7A-C270-3132-A79D-1F68B57970D5}"/>
          </ac:spMkLst>
        </pc:spChg>
        <pc:picChg chg="mod modVis">
          <ac:chgData name="Rebecca Diaz-Castrejon" userId="S::rebecca_neimandcollaborative.com#ext#@ncconnect.onmicrosoft.com::2e9df2d5-df92-4e5c-ad51-805d35800e25" providerId="AD" clId="Web-{897716EF-F8D6-6255-1998-6EB20EA333F0}" dt="2024-06-11T19:25:04.872" v="111"/>
          <ac:picMkLst>
            <pc:docMk/>
            <pc:sldMk cId="1998832653" sldId="2147478938"/>
            <ac:picMk id="9" creationId="{FDF4076A-F1B3-1E20-66A6-8A2662CCAC0E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897716EF-F8D6-6255-1998-6EB20EA333F0}" dt="2024-06-11T19:18:43.411" v="16" actId="20577"/>
        <pc:sldMkLst>
          <pc:docMk/>
          <pc:sldMk cId="3403500463" sldId="2147478939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8:43.411" v="16" actId="20577"/>
          <ac:spMkLst>
            <pc:docMk/>
            <pc:sldMk cId="3403500463" sldId="2147478939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18:37.426" v="14" actId="20577"/>
          <ac:spMkLst>
            <pc:docMk/>
            <pc:sldMk cId="3403500463" sldId="2147478939"/>
            <ac:spMk id="16" creationId="{00000000-0000-0000-0000-000000000000}"/>
          </ac:spMkLst>
        </pc:spChg>
      </pc:sldChg>
      <pc:sldChg chg="delSp modSp delCm">
        <pc:chgData name="Rebecca Diaz-Castrejon" userId="S::rebecca_neimandcollaborative.com#ext#@ncconnect.onmicrosoft.com::2e9df2d5-df92-4e5c-ad51-805d35800e25" providerId="AD" clId="Web-{897716EF-F8D6-6255-1998-6EB20EA333F0}" dt="2024-06-11T19:19:56.475" v="48"/>
        <pc:sldMkLst>
          <pc:docMk/>
          <pc:sldMk cId="500535277" sldId="2147478941"/>
        </pc:sldMkLst>
        <pc:spChg chg="del mod">
          <ac:chgData name="Rebecca Diaz-Castrejon" userId="S::rebecca_neimandcollaborative.com#ext#@ncconnect.onmicrosoft.com::2e9df2d5-df92-4e5c-ad51-805d35800e25" providerId="AD" clId="Web-{897716EF-F8D6-6255-1998-6EB20EA333F0}" dt="2024-06-11T19:19:54.115" v="47"/>
          <ac:spMkLst>
            <pc:docMk/>
            <pc:sldMk cId="500535277" sldId="2147478941"/>
            <ac:spMk id="31" creationId="{9C5910DA-D16A-7E2A-D30E-EFB78C56387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897716EF-F8D6-6255-1998-6EB20EA333F0}" dt="2024-06-11T19:19:56.475" v="48"/>
              <pc2:cmMkLst xmlns:pc2="http://schemas.microsoft.com/office/powerpoint/2019/9/main/command">
                <pc:docMk/>
                <pc:sldMk cId="500535277" sldId="2147478941"/>
                <pc2:cmMk id="{9524CA45-2A6E-429E-82EA-C8BB4024BC76}"/>
              </pc2:cmMkLst>
            </pc226:cmChg>
          </p:ext>
        </pc:extLst>
      </pc:sldChg>
      <pc:sldChg chg="delSp delCm">
        <pc:chgData name="Rebecca Diaz-Castrejon" userId="S::rebecca_neimandcollaborative.com#ext#@ncconnect.onmicrosoft.com::2e9df2d5-df92-4e5c-ad51-805d35800e25" providerId="AD" clId="Web-{897716EF-F8D6-6255-1998-6EB20EA333F0}" dt="2024-06-11T19:20:30.257" v="53"/>
        <pc:sldMkLst>
          <pc:docMk/>
          <pc:sldMk cId="2231854475" sldId="2147478943"/>
        </pc:sldMkLst>
        <pc:spChg chg="del">
          <ac:chgData name="Rebecca Diaz-Castrejon" userId="S::rebecca_neimandcollaborative.com#ext#@ncconnect.onmicrosoft.com::2e9df2d5-df92-4e5c-ad51-805d35800e25" providerId="AD" clId="Web-{897716EF-F8D6-6255-1998-6EB20EA333F0}" dt="2024-06-11T19:20:26.741" v="52"/>
          <ac:spMkLst>
            <pc:docMk/>
            <pc:sldMk cId="2231854475" sldId="2147478943"/>
            <ac:spMk id="8" creationId="{730A2283-CCF7-52A3-0A93-00E614D98E6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897716EF-F8D6-6255-1998-6EB20EA333F0}" dt="2024-06-11T19:20:30.257" v="53"/>
              <pc2:cmMkLst xmlns:pc2="http://schemas.microsoft.com/office/powerpoint/2019/9/main/command">
                <pc:docMk/>
                <pc:sldMk cId="2231854475" sldId="2147478943"/>
                <pc2:cmMk id="{B39CB4E9-4CD3-45CC-90AF-0544E48014D8}"/>
              </pc2:cmMkLst>
            </pc226:cmChg>
          </p:ext>
        </pc:extLst>
      </pc:sldChg>
      <pc:sldChg chg="delSp">
        <pc:chgData name="Rebecca Diaz-Castrejon" userId="S::rebecca_neimandcollaborative.com#ext#@ncconnect.onmicrosoft.com::2e9df2d5-df92-4e5c-ad51-805d35800e25" providerId="AD" clId="Web-{897716EF-F8D6-6255-1998-6EB20EA333F0}" dt="2024-06-11T19:20:35.819" v="54"/>
        <pc:sldMkLst>
          <pc:docMk/>
          <pc:sldMk cId="2391752560" sldId="2147478944"/>
        </pc:sldMkLst>
        <pc:spChg chg="del">
          <ac:chgData name="Rebecca Diaz-Castrejon" userId="S::rebecca_neimandcollaborative.com#ext#@ncconnect.onmicrosoft.com::2e9df2d5-df92-4e5c-ad51-805d35800e25" providerId="AD" clId="Web-{897716EF-F8D6-6255-1998-6EB20EA333F0}" dt="2024-06-11T19:20:35.819" v="54"/>
          <ac:spMkLst>
            <pc:docMk/>
            <pc:sldMk cId="2391752560" sldId="2147478944"/>
            <ac:spMk id="2" creationId="{9C5910DA-D16A-7E2A-D30E-EFB78C563871}"/>
          </ac:spMkLst>
        </pc:spChg>
      </pc:sldChg>
      <pc:sldChg chg="delSp">
        <pc:chgData name="Rebecca Diaz-Castrejon" userId="S::rebecca_neimandcollaborative.com#ext#@ncconnect.onmicrosoft.com::2e9df2d5-df92-4e5c-ad51-805d35800e25" providerId="AD" clId="Web-{897716EF-F8D6-6255-1998-6EB20EA333F0}" dt="2024-06-11T19:22:46.275" v="89"/>
        <pc:sldMkLst>
          <pc:docMk/>
          <pc:sldMk cId="636725924" sldId="2147478945"/>
        </pc:sldMkLst>
        <pc:spChg chg="del">
          <ac:chgData name="Rebecca Diaz-Castrejon" userId="S::rebecca_neimandcollaborative.com#ext#@ncconnect.onmicrosoft.com::2e9df2d5-df92-4e5c-ad51-805d35800e25" providerId="AD" clId="Web-{897716EF-F8D6-6255-1998-6EB20EA333F0}" dt="2024-06-11T19:22:46.275" v="89"/>
          <ac:spMkLst>
            <pc:docMk/>
            <pc:sldMk cId="636725924" sldId="2147478945"/>
            <ac:spMk id="13" creationId="{88817BDF-9A73-A6E2-3833-A7138197CD1B}"/>
          </ac:spMkLst>
        </pc:spChg>
      </pc:sldChg>
      <pc:sldChg chg="delSp modSp delCm">
        <pc:chgData name="Rebecca Diaz-Castrejon" userId="S::rebecca_neimandcollaborative.com#ext#@ncconnect.onmicrosoft.com::2e9df2d5-df92-4e5c-ad51-805d35800e25" providerId="AD" clId="Web-{897716EF-F8D6-6255-1998-6EB20EA333F0}" dt="2024-06-11T19:21:16.273" v="66"/>
        <pc:sldMkLst>
          <pc:docMk/>
          <pc:sldMk cId="3420020788" sldId="2147478948"/>
        </pc:sldMkLst>
        <pc:spChg chg="del mod">
          <ac:chgData name="Rebecca Diaz-Castrejon" userId="S::rebecca_neimandcollaborative.com#ext#@ncconnect.onmicrosoft.com::2e9df2d5-df92-4e5c-ad51-805d35800e25" providerId="AD" clId="Web-{897716EF-F8D6-6255-1998-6EB20EA333F0}" dt="2024-06-11T19:21:16.273" v="66"/>
          <ac:spMkLst>
            <pc:docMk/>
            <pc:sldMk cId="3420020788" sldId="2147478948"/>
            <ac:spMk id="22" creationId="{5061FB07-553E-00AA-C49B-CED6CFD6FA7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897716EF-F8D6-6255-1998-6EB20EA333F0}" dt="2024-06-11T19:21:10.679" v="64"/>
              <pc2:cmMkLst xmlns:pc2="http://schemas.microsoft.com/office/powerpoint/2019/9/main/command">
                <pc:docMk/>
                <pc:sldMk cId="3420020788" sldId="2147478948"/>
                <pc2:cmMk id="{1100F855-2B0A-4ED6-B852-94932C305137}"/>
              </pc2:cmMkLst>
            </pc226:cmChg>
          </p:ext>
        </pc:extLst>
      </pc:sldChg>
      <pc:sldChg chg="delSp modSp delCm">
        <pc:chgData name="Rebecca Diaz-Castrejon" userId="S::rebecca_neimandcollaborative.com#ext#@ncconnect.onmicrosoft.com::2e9df2d5-df92-4e5c-ad51-805d35800e25" providerId="AD" clId="Web-{897716EF-F8D6-6255-1998-6EB20EA333F0}" dt="2024-06-11T19:21:26.555" v="69"/>
        <pc:sldMkLst>
          <pc:docMk/>
          <pc:sldMk cId="4132649152" sldId="2147478949"/>
        </pc:sldMkLst>
        <pc:spChg chg="del mod">
          <ac:chgData name="Rebecca Diaz-Castrejon" userId="S::rebecca_neimandcollaborative.com#ext#@ncconnect.onmicrosoft.com::2e9df2d5-df92-4e5c-ad51-805d35800e25" providerId="AD" clId="Web-{897716EF-F8D6-6255-1998-6EB20EA333F0}" dt="2024-06-11T19:21:24.414" v="68"/>
          <ac:spMkLst>
            <pc:docMk/>
            <pc:sldMk cId="4132649152" sldId="2147478949"/>
            <ac:spMk id="20" creationId="{D251661F-952E-88D6-06E0-1B98569B2AD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897716EF-F8D6-6255-1998-6EB20EA333F0}" dt="2024-06-11T19:21:26.555" v="69"/>
              <pc2:cmMkLst xmlns:pc2="http://schemas.microsoft.com/office/powerpoint/2019/9/main/command">
                <pc:docMk/>
                <pc:sldMk cId="4132649152" sldId="2147478949"/>
                <pc2:cmMk id="{5BD136B1-2E30-4FE5-8455-D289F13F4D8F}"/>
              </pc2:cmMkLst>
            </pc226:cmChg>
          </p:ext>
        </pc:extLst>
      </pc:sldChg>
      <pc:sldChg chg="delSp modSp delCm">
        <pc:chgData name="Rebecca Diaz-Castrejon" userId="S::rebecca_neimandcollaborative.com#ext#@ncconnect.onmicrosoft.com::2e9df2d5-df92-4e5c-ad51-805d35800e25" providerId="AD" clId="Web-{897716EF-F8D6-6255-1998-6EB20EA333F0}" dt="2024-06-11T19:26:46.374" v="127" actId="20577"/>
        <pc:sldMkLst>
          <pc:docMk/>
          <pc:sldMk cId="2001132624" sldId="2147478950"/>
        </pc:sldMkLst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22:05.634" v="85" actId="20577"/>
          <ac:spMkLst>
            <pc:docMk/>
            <pc:sldMk cId="2001132624" sldId="2147478950"/>
            <ac:spMk id="5" creationId="{00000000-0000-0000-0000-000000000000}"/>
          </ac:spMkLst>
        </pc:spChg>
        <pc:spChg chg="del mod">
          <ac:chgData name="Rebecca Diaz-Castrejon" userId="S::rebecca_neimandcollaborative.com#ext#@ncconnect.onmicrosoft.com::2e9df2d5-df92-4e5c-ad51-805d35800e25" providerId="AD" clId="Web-{897716EF-F8D6-6255-1998-6EB20EA333F0}" dt="2024-06-11T19:21:34.836" v="71"/>
          <ac:spMkLst>
            <pc:docMk/>
            <pc:sldMk cId="2001132624" sldId="2147478950"/>
            <ac:spMk id="6" creationId="{DCF7A728-78DA-F0A0-8986-AF69D9C0BAD6}"/>
          </ac:spMkLst>
        </pc:spChg>
        <pc:spChg chg="mod">
          <ac:chgData name="Rebecca Diaz-Castrejon" userId="S::rebecca_neimandcollaborative.com#ext#@ncconnect.onmicrosoft.com::2e9df2d5-df92-4e5c-ad51-805d35800e25" providerId="AD" clId="Web-{897716EF-F8D6-6255-1998-6EB20EA333F0}" dt="2024-06-11T19:26:46.374" v="127" actId="20577"/>
          <ac:spMkLst>
            <pc:docMk/>
            <pc:sldMk cId="2001132624" sldId="2147478950"/>
            <ac:spMk id="18" creationId="{22D01C29-80F3-2345-2BFB-25308977638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897716EF-F8D6-6255-1998-6EB20EA333F0}" dt="2024-06-11T19:21:37.149" v="72"/>
              <pc2:cmMkLst xmlns:pc2="http://schemas.microsoft.com/office/powerpoint/2019/9/main/command">
                <pc:docMk/>
                <pc:sldMk cId="2001132624" sldId="2147478950"/>
                <pc2:cmMk id="{7AA26A39-5E93-4E3A-834D-836D1286D7B0}"/>
              </pc2:cmMkLst>
            </pc226:cmChg>
          </p:ext>
        </pc:extLst>
      </pc:sldChg>
      <pc:sldChg chg="delSp modSp">
        <pc:chgData name="Rebecca Diaz-Castrejon" userId="S::rebecca_neimandcollaborative.com#ext#@ncconnect.onmicrosoft.com::2e9df2d5-df92-4e5c-ad51-805d35800e25" providerId="AD" clId="Web-{897716EF-F8D6-6255-1998-6EB20EA333F0}" dt="2024-06-11T19:22:31.900" v="88"/>
        <pc:sldMkLst>
          <pc:docMk/>
          <pc:sldMk cId="113893350" sldId="2147478951"/>
        </pc:sldMkLst>
        <pc:spChg chg="del mod">
          <ac:chgData name="Rebecca Diaz-Castrejon" userId="S::rebecca_neimandcollaborative.com#ext#@ncconnect.onmicrosoft.com::2e9df2d5-df92-4e5c-ad51-805d35800e25" providerId="AD" clId="Web-{897716EF-F8D6-6255-1998-6EB20EA333F0}" dt="2024-06-11T19:22:31.900" v="88"/>
          <ac:spMkLst>
            <pc:docMk/>
            <pc:sldMk cId="113893350" sldId="2147478951"/>
            <ac:spMk id="6" creationId="{FED377F5-7D2A-022E-1B23-5EF5EEE0C45B}"/>
          </ac:spMkLst>
        </pc:spChg>
      </pc:sldChg>
    </pc:docChg>
  </pc:docChgLst>
  <pc:docChgLst>
    <pc:chgData name="Urbina, Jeydri" userId="S::jeydri.urbina@dhhs.nc.gov::0267e127-0673-41b1-9ab4-5bcc2ad758c4" providerId="AD" clId="Web-{8D11C79C-206E-EE33-7239-27A155AE397F}"/>
    <pc:docChg chg="modSld">
      <pc:chgData name="Urbina, Jeydri" userId="S::jeydri.urbina@dhhs.nc.gov::0267e127-0673-41b1-9ab4-5bcc2ad758c4" providerId="AD" clId="Web-{8D11C79C-206E-EE33-7239-27A155AE397F}" dt="2024-04-08T13:17:23.733" v="13" actId="20577"/>
      <pc:docMkLst>
        <pc:docMk/>
      </pc:docMkLst>
      <pc:sldChg chg="modSp modCm">
        <pc:chgData name="Urbina, Jeydri" userId="S::jeydri.urbina@dhhs.nc.gov::0267e127-0673-41b1-9ab4-5bcc2ad758c4" providerId="AD" clId="Web-{8D11C79C-206E-EE33-7239-27A155AE397F}" dt="2024-04-08T13:17:23.733" v="13" actId="20577"/>
        <pc:sldMkLst>
          <pc:docMk/>
          <pc:sldMk cId="3708004418" sldId="2147478888"/>
        </pc:sldMkLst>
        <pc:spChg chg="mod">
          <ac:chgData name="Urbina, Jeydri" userId="S::jeydri.urbina@dhhs.nc.gov::0267e127-0673-41b1-9ab4-5bcc2ad758c4" providerId="AD" clId="Web-{8D11C79C-206E-EE33-7239-27A155AE397F}" dt="2024-04-08T13:17:23.733" v="13" actId="20577"/>
          <ac:spMkLst>
            <pc:docMk/>
            <pc:sldMk cId="3708004418" sldId="2147478888"/>
            <ac:spMk id="8" creationId="{25164B2E-9867-BE9E-C841-1432FEAC29A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Urbina, Jeydri" userId="S::jeydri.urbina@dhhs.nc.gov::0267e127-0673-41b1-9ab4-5bcc2ad758c4" providerId="AD" clId="Web-{8D11C79C-206E-EE33-7239-27A155AE397F}" dt="2024-04-08T13:17:22.280" v="12" actId="20577"/>
              <pc2:cmMkLst xmlns:pc2="http://schemas.microsoft.com/office/powerpoint/2019/9/main/command">
                <pc:docMk/>
                <pc:sldMk cId="3708004418" sldId="2147478888"/>
                <pc2:cmMk id="{393F4121-FD6A-EB40-9467-56E19F3E728A}"/>
              </pc2:cmMkLst>
            </pc226:cmChg>
            <pc226:cmChg xmlns:pc226="http://schemas.microsoft.com/office/powerpoint/2022/06/main/command" chg="mod">
              <pc226:chgData name="Urbina, Jeydri" userId="S::jeydri.urbina@dhhs.nc.gov::0267e127-0673-41b1-9ab4-5bcc2ad758c4" providerId="AD" clId="Web-{8D11C79C-206E-EE33-7239-27A155AE397F}" dt="2024-04-08T13:17:22.280" v="12" actId="20577"/>
              <pc2:cmMkLst xmlns:pc2="http://schemas.microsoft.com/office/powerpoint/2019/9/main/command">
                <pc:docMk/>
                <pc:sldMk cId="3708004418" sldId="2147478888"/>
                <pc2:cmMk id="{2882B76A-1086-4942-9860-FFD354CFEFB8}"/>
              </pc2:cmMkLst>
            </pc226:cmChg>
          </p:ext>
        </pc:extLst>
      </pc:sldChg>
    </pc:docChg>
  </pc:docChgLst>
  <pc:docChgLst>
    <pc:chgData name="Urbina, Jeydri" userId="S::jeydri.urbina@dhhs.nc.gov::0267e127-0673-41b1-9ab4-5bcc2ad758c4" providerId="AD" clId="Web-{F3E593E6-A3BC-FB65-AC9D-28E55BAA1BD8}"/>
    <pc:docChg chg="modSld">
      <pc:chgData name="Urbina, Jeydri" userId="S::jeydri.urbina@dhhs.nc.gov::0267e127-0673-41b1-9ab4-5bcc2ad758c4" providerId="AD" clId="Web-{F3E593E6-A3BC-FB65-AC9D-28E55BAA1BD8}" dt="2024-04-08T19:31:44.379" v="123" actId="20577"/>
      <pc:docMkLst>
        <pc:docMk/>
      </pc:docMkLst>
      <pc:sldChg chg="modSp">
        <pc:chgData name="Urbina, Jeydri" userId="S::jeydri.urbina@dhhs.nc.gov::0267e127-0673-41b1-9ab4-5bcc2ad758c4" providerId="AD" clId="Web-{F3E593E6-A3BC-FB65-AC9D-28E55BAA1BD8}" dt="2024-04-08T19:31:44.379" v="123" actId="20577"/>
        <pc:sldMkLst>
          <pc:docMk/>
          <pc:sldMk cId="967207967" sldId="2147376879"/>
        </pc:sldMkLst>
        <pc:spChg chg="mod">
          <ac:chgData name="Urbina, Jeydri" userId="S::jeydri.urbina@dhhs.nc.gov::0267e127-0673-41b1-9ab4-5bcc2ad758c4" providerId="AD" clId="Web-{F3E593E6-A3BC-FB65-AC9D-28E55BAA1BD8}" dt="2024-04-08T19:31:44.379" v="123" actId="20577"/>
          <ac:spMkLst>
            <pc:docMk/>
            <pc:sldMk cId="967207967" sldId="2147376879"/>
            <ac:spMk id="3" creationId="{060C53A0-A215-00F9-E23F-77EDEDDE3855}"/>
          </ac:spMkLst>
        </pc:spChg>
      </pc:sldChg>
      <pc:sldChg chg="modSp">
        <pc:chgData name="Urbina, Jeydri" userId="S::jeydri.urbina@dhhs.nc.gov::0267e127-0673-41b1-9ab4-5bcc2ad758c4" providerId="AD" clId="Web-{F3E593E6-A3BC-FB65-AC9D-28E55BAA1BD8}" dt="2024-04-08T19:23:04.350" v="25" actId="20577"/>
        <pc:sldMkLst>
          <pc:docMk/>
          <pc:sldMk cId="2225150093" sldId="2147478887"/>
        </pc:sldMkLst>
        <pc:spChg chg="mod">
          <ac:chgData name="Urbina, Jeydri" userId="S::jeydri.urbina@dhhs.nc.gov::0267e127-0673-41b1-9ab4-5bcc2ad758c4" providerId="AD" clId="Web-{F3E593E6-A3BC-FB65-AC9D-28E55BAA1BD8}" dt="2024-04-08T19:23:04.350" v="25" actId="20577"/>
          <ac:spMkLst>
            <pc:docMk/>
            <pc:sldMk cId="2225150093" sldId="2147478887"/>
            <ac:spMk id="3" creationId="{ADE05FA3-88C6-B8B6-23F5-0AC8A9A1316F}"/>
          </ac:spMkLst>
        </pc:spChg>
      </pc:sldChg>
      <pc:sldChg chg="modSp">
        <pc:chgData name="Urbina, Jeydri" userId="S::jeydri.urbina@dhhs.nc.gov::0267e127-0673-41b1-9ab4-5bcc2ad758c4" providerId="AD" clId="Web-{F3E593E6-A3BC-FB65-AC9D-28E55BAA1BD8}" dt="2024-04-08T19:22:29.788" v="22" actId="20577"/>
        <pc:sldMkLst>
          <pc:docMk/>
          <pc:sldMk cId="0" sldId="2147478933"/>
        </pc:sldMkLst>
        <pc:spChg chg="mod">
          <ac:chgData name="Urbina, Jeydri" userId="S::jeydri.urbina@dhhs.nc.gov::0267e127-0673-41b1-9ab4-5bcc2ad758c4" providerId="AD" clId="Web-{F3E593E6-A3BC-FB65-AC9D-28E55BAA1BD8}" dt="2024-04-08T19:22:29.788" v="22" actId="20577"/>
          <ac:spMkLst>
            <pc:docMk/>
            <pc:sldMk cId="0" sldId="2147478933"/>
            <ac:spMk id="13" creationId="{D4A9CCAB-9A7C-12A7-6ECF-86391E1BACD1}"/>
          </ac:spMkLst>
        </pc:spChg>
      </pc:sldChg>
      <pc:sldChg chg="modSp">
        <pc:chgData name="Urbina, Jeydri" userId="S::jeydri.urbina@dhhs.nc.gov::0267e127-0673-41b1-9ab4-5bcc2ad758c4" providerId="AD" clId="Web-{F3E593E6-A3BC-FB65-AC9D-28E55BAA1BD8}" dt="2024-04-08T19:30:17.989" v="28" actId="20577"/>
        <pc:sldMkLst>
          <pc:docMk/>
          <pc:sldMk cId="1998832653" sldId="2147478938"/>
        </pc:sldMkLst>
        <pc:spChg chg="mod">
          <ac:chgData name="Urbina, Jeydri" userId="S::jeydri.urbina@dhhs.nc.gov::0267e127-0673-41b1-9ab4-5bcc2ad758c4" providerId="AD" clId="Web-{F3E593E6-A3BC-FB65-AC9D-28E55BAA1BD8}" dt="2024-04-08T19:30:17.989" v="28" actId="20577"/>
          <ac:spMkLst>
            <pc:docMk/>
            <pc:sldMk cId="1998832653" sldId="2147478938"/>
            <ac:spMk id="13" creationId="{00000000-0000-0000-0000-000000000000}"/>
          </ac:spMkLst>
        </pc:spChg>
      </pc:sldChg>
      <pc:sldChg chg="modSp">
        <pc:chgData name="Urbina, Jeydri" userId="S::jeydri.urbina@dhhs.nc.gov::0267e127-0673-41b1-9ab4-5bcc2ad758c4" providerId="AD" clId="Web-{F3E593E6-A3BC-FB65-AC9D-28E55BAA1BD8}" dt="2024-04-08T19:31:13.864" v="92" actId="20577"/>
        <pc:sldMkLst>
          <pc:docMk/>
          <pc:sldMk cId="3403500463" sldId="2147478939"/>
        </pc:sldMkLst>
        <pc:spChg chg="mod">
          <ac:chgData name="Urbina, Jeydri" userId="S::jeydri.urbina@dhhs.nc.gov::0267e127-0673-41b1-9ab4-5bcc2ad758c4" providerId="AD" clId="Web-{F3E593E6-A3BC-FB65-AC9D-28E55BAA1BD8}" dt="2024-04-08T19:30:49.098" v="60" actId="20577"/>
          <ac:spMkLst>
            <pc:docMk/>
            <pc:sldMk cId="3403500463" sldId="2147478939"/>
            <ac:spMk id="13" creationId="{00000000-0000-0000-0000-000000000000}"/>
          </ac:spMkLst>
        </pc:spChg>
        <pc:spChg chg="mod">
          <ac:chgData name="Urbina, Jeydri" userId="S::jeydri.urbina@dhhs.nc.gov::0267e127-0673-41b1-9ab4-5bcc2ad758c4" providerId="AD" clId="Web-{F3E593E6-A3BC-FB65-AC9D-28E55BAA1BD8}" dt="2024-04-08T19:31:13.864" v="92" actId="20577"/>
          <ac:spMkLst>
            <pc:docMk/>
            <pc:sldMk cId="3403500463" sldId="2147478939"/>
            <ac:spMk id="16" creationId="{00000000-0000-0000-0000-000000000000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88975F1C-CD49-8930-020A-DA8AA926675B}"/>
    <pc:docChg chg="modSld">
      <pc:chgData name="Rebecca Diaz-Castrejon" userId="S::rebecca_neimandcollaborative.com#ext#@ncconnect.onmicrosoft.com::2e9df2d5-df92-4e5c-ad51-805d35800e25" providerId="AD" clId="Web-{88975F1C-CD49-8930-020A-DA8AA926675B}" dt="2024-07-25T17:58:28.789" v="8" actId="20577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88975F1C-CD49-8930-020A-DA8AA926675B}" dt="2024-07-25T17:58:28.789" v="8" actId="20577"/>
        <pc:sldMkLst>
          <pc:docMk/>
          <pc:sldMk cId="975565888" sldId="2147478937"/>
        </pc:sldMkLst>
        <pc:spChg chg="mod">
          <ac:chgData name="Rebecca Diaz-Castrejon" userId="S::rebecca_neimandcollaborative.com#ext#@ncconnect.onmicrosoft.com::2e9df2d5-df92-4e5c-ad51-805d35800e25" providerId="AD" clId="Web-{88975F1C-CD49-8930-020A-DA8AA926675B}" dt="2024-07-25T17:58:28.789" v="8" actId="20577"/>
          <ac:spMkLst>
            <pc:docMk/>
            <pc:sldMk cId="975565888" sldId="2147478937"/>
            <ac:spMk id="6" creationId="{7AC1AC46-3901-E135-9698-FA5FFB6B8D0A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88975F1C-CD49-8930-020A-DA8AA926675B}" dt="2024-07-25T17:00:20.850" v="5" actId="20577"/>
        <pc:sldMkLst>
          <pc:docMk/>
          <pc:sldMk cId="4132649152" sldId="2147478949"/>
        </pc:sldMkLst>
        <pc:spChg chg="mod">
          <ac:chgData name="Rebecca Diaz-Castrejon" userId="S::rebecca_neimandcollaborative.com#ext#@ncconnect.onmicrosoft.com::2e9df2d5-df92-4e5c-ad51-805d35800e25" providerId="AD" clId="Web-{88975F1C-CD49-8930-020A-DA8AA926675B}" dt="2024-07-25T17:00:20.850" v="5" actId="20577"/>
          <ac:spMkLst>
            <pc:docMk/>
            <pc:sldMk cId="4132649152" sldId="2147478949"/>
            <ac:spMk id="37" creationId="{589AAB86-36AC-E257-74A6-0DCE6303FE46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BAF8C2AB-3AA4-BA48-F3F5-8BDA70C820E6}"/>
    <pc:docChg chg="addSld delSld modSld">
      <pc:chgData name="Rebecca Diaz-Castrejon" userId="S::rebecca_neimandcollaborative.com#ext#@ncconnect.onmicrosoft.com::2e9df2d5-df92-4e5c-ad51-805d35800e25" providerId="AD" clId="Web-{BAF8C2AB-3AA4-BA48-F3F5-8BDA70C820E6}" dt="2024-04-08T10:13:23.827" v="459"/>
      <pc:docMkLst>
        <pc:docMk/>
      </pc:docMkLst>
      <pc:sldChg chg="del modCm">
        <pc:chgData name="Rebecca Diaz-Castrejon" userId="S::rebecca_neimandcollaborative.com#ext#@ncconnect.onmicrosoft.com::2e9df2d5-df92-4e5c-ad51-805d35800e25" providerId="AD" clId="Web-{BAF8C2AB-3AA4-BA48-F3F5-8BDA70C820E6}" dt="2024-04-08T09:34:34.035" v="18"/>
        <pc:sldMkLst>
          <pc:docMk/>
          <pc:sldMk cId="0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BAF8C2AB-3AA4-BA48-F3F5-8BDA70C820E6}" dt="2024-04-08T09:33:48.675" v="16"/>
              <pc2:cmMkLst xmlns:pc2="http://schemas.microsoft.com/office/powerpoint/2019/9/main/command">
                <pc:docMk/>
                <pc:sldMk cId="0" sldId="256"/>
                <pc2:cmMk id="{E4F52B39-1DE5-2E4B-A5C9-3903C08A6A7B}"/>
              </pc2:cmMkLst>
              <pc226:cmRplyChg chg="add">
                <pc226:chgData name="Rebecca Diaz-Castrejon" userId="S::rebecca_neimandcollaborative.com#ext#@ncconnect.onmicrosoft.com::2e9df2d5-df92-4e5c-ad51-805d35800e25" providerId="AD" clId="Web-{BAF8C2AB-3AA4-BA48-F3F5-8BDA70C820E6}" dt="2024-04-08T09:33:46.222" v="15"/>
                <pc2:cmRplyMkLst xmlns:pc2="http://schemas.microsoft.com/office/powerpoint/2019/9/main/command">
                  <pc:docMk/>
                  <pc:sldMk cId="0" sldId="256"/>
                  <pc2:cmMk id="{E4F52B39-1DE5-2E4B-A5C9-3903C08A6A7B}"/>
                  <pc2:cmRplyMk id="{E68B534B-3894-4CE3-9089-EEC356D1D459}"/>
                </pc2:cmRplyMkLst>
              </pc226:cmRplyChg>
            </pc226:cmChg>
          </p:ext>
        </pc:extLst>
      </pc:sldChg>
      <pc:sldChg chg="addSp delSp modSp">
        <pc:chgData name="Rebecca Diaz-Castrejon" userId="S::rebecca_neimandcollaborative.com#ext#@ncconnect.onmicrosoft.com::2e9df2d5-df92-4e5c-ad51-805d35800e25" providerId="AD" clId="Web-{BAF8C2AB-3AA4-BA48-F3F5-8BDA70C820E6}" dt="2024-04-08T10:03:23.269" v="371"/>
        <pc:sldMkLst>
          <pc:docMk/>
          <pc:sldMk cId="0" sldId="257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3:08.278" v="64" actId="1076"/>
          <ac:spMkLst>
            <pc:docMk/>
            <pc:sldMk cId="0" sldId="257"/>
            <ac:spMk id="2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3:08.325" v="65" actId="1076"/>
          <ac:spMkLst>
            <pc:docMk/>
            <pc:sldMk cId="0" sldId="257"/>
            <ac:spMk id="2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1:30.245" v="44" actId="20577"/>
          <ac:spMkLst>
            <pc:docMk/>
            <pc:sldMk cId="0" sldId="257"/>
            <ac:spMk id="2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2:26.184" v="52" actId="20577"/>
          <ac:spMkLst>
            <pc:docMk/>
            <pc:sldMk cId="0" sldId="257"/>
            <ac:spMk id="28" creationId="{00000000-0000-0000-0000-000000000000}"/>
          </ac:spMkLst>
        </pc:spChg>
        <pc:grpChg chg="add del mod">
          <ac:chgData name="Rebecca Diaz-Castrejon" userId="S::rebecca_neimandcollaborative.com#ext#@ncconnect.onmicrosoft.com::2e9df2d5-df92-4e5c-ad51-805d35800e25" providerId="AD" clId="Web-{BAF8C2AB-3AA4-BA48-F3F5-8BDA70C820E6}" dt="2024-04-08T10:03:22.707" v="370"/>
          <ac:grpSpMkLst>
            <pc:docMk/>
            <pc:sldMk cId="0" sldId="257"/>
            <ac:grpSpMk id="4" creationId="{192CDBD0-2A21-EAE1-4C67-29CFB5ECB968}"/>
          </ac:grpSpMkLst>
        </pc:grpChg>
        <pc:grpChg chg="add">
          <ac:chgData name="Rebecca Diaz-Castrejon" userId="S::rebecca_neimandcollaborative.com#ext#@ncconnect.onmicrosoft.com::2e9df2d5-df92-4e5c-ad51-805d35800e25" providerId="AD" clId="Web-{BAF8C2AB-3AA4-BA48-F3F5-8BDA70C820E6}" dt="2024-04-08T10:03:23.269" v="371"/>
          <ac:grpSpMkLst>
            <pc:docMk/>
            <pc:sldMk cId="0" sldId="257"/>
            <ac:grpSpMk id="17" creationId="{EC02157E-E470-CD70-D32D-F2C36198BA58}"/>
          </ac:grpSpMkLst>
        </pc:grpChg>
        <pc:picChg chg="add del mod">
          <ac:chgData name="Rebecca Diaz-Castrejon" userId="S::rebecca_neimandcollaborative.com#ext#@ncconnect.onmicrosoft.com::2e9df2d5-df92-4e5c-ad51-805d35800e25" providerId="AD" clId="Web-{BAF8C2AB-3AA4-BA48-F3F5-8BDA70C820E6}" dt="2024-04-08T09:37:18.975" v="24"/>
          <ac:picMkLst>
            <pc:docMk/>
            <pc:sldMk cId="0" sldId="257"/>
            <ac:picMk id="2" creationId="{C5FD13E8-A403-E57F-C7C9-D9162E9FB85A}"/>
          </ac:picMkLst>
        </pc:picChg>
        <pc:picChg chg="add">
          <ac:chgData name="Rebecca Diaz-Castrejon" userId="S::rebecca_neimandcollaborative.com#ext#@ncconnect.onmicrosoft.com::2e9df2d5-df92-4e5c-ad51-805d35800e25" providerId="AD" clId="Web-{BAF8C2AB-3AA4-BA48-F3F5-8BDA70C820E6}" dt="2024-04-08T09:37:26.304" v="25"/>
          <ac:picMkLst>
            <pc:docMk/>
            <pc:sldMk cId="0" sldId="257"/>
            <ac:picMk id="5" creationId="{261C62F5-984C-67B5-5ABB-F68E4E8A3AA1}"/>
          </ac:picMkLst>
        </pc:picChg>
        <pc:picChg chg="add">
          <ac:chgData name="Rebecca Diaz-Castrejon" userId="S::rebecca_neimandcollaborative.com#ext#@ncconnect.onmicrosoft.com::2e9df2d5-df92-4e5c-ad51-805d35800e25" providerId="AD" clId="Web-{BAF8C2AB-3AA4-BA48-F3F5-8BDA70C820E6}" dt="2024-04-08T09:37:26.304" v="25"/>
          <ac:picMkLst>
            <pc:docMk/>
            <pc:sldMk cId="0" sldId="257"/>
            <ac:picMk id="7" creationId="{5232E1D5-54E7-41DA-6D64-CD47D2D0CAD4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BAF8C2AB-3AA4-BA48-F3F5-8BDA70C820E6}" dt="2024-04-08T10:13:20.561" v="458" actId="20577"/>
        <pc:sldMkLst>
          <pc:docMk/>
          <pc:sldMk cId="1247900882" sldId="2147376838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10:13:20.561" v="458" actId="20577"/>
          <ac:spMkLst>
            <pc:docMk/>
            <pc:sldMk cId="1247900882" sldId="2147376838"/>
            <ac:spMk id="3" creationId="{CECC3A5B-4A48-98C1-DA37-C80C901F2BF7}"/>
          </ac:spMkLst>
        </pc:spChg>
      </pc:sldChg>
      <pc:sldChg chg="del">
        <pc:chgData name="Rebecca Diaz-Castrejon" userId="S::rebecca_neimandcollaborative.com#ext#@ncconnect.onmicrosoft.com::2e9df2d5-df92-4e5c-ad51-805d35800e25" providerId="AD" clId="Web-{BAF8C2AB-3AA4-BA48-F3F5-8BDA70C820E6}" dt="2024-04-08T09:33:08.784" v="14"/>
        <pc:sldMkLst>
          <pc:docMk/>
          <pc:sldMk cId="1886286786" sldId="2147376866"/>
        </pc:sldMkLst>
      </pc:sldChg>
      <pc:sldChg chg="modSp delCm modCm">
        <pc:chgData name="Rebecca Diaz-Castrejon" userId="S::rebecca_neimandcollaborative.com#ext#@ncconnect.onmicrosoft.com::2e9df2d5-df92-4e5c-ad51-805d35800e25" providerId="AD" clId="Web-{BAF8C2AB-3AA4-BA48-F3F5-8BDA70C820E6}" dt="2024-04-08T09:32:47.330" v="12"/>
        <pc:sldMkLst>
          <pc:docMk/>
          <pc:sldMk cId="967207967" sldId="2147376879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32:12.595" v="4" actId="20577"/>
          <ac:spMkLst>
            <pc:docMk/>
            <pc:sldMk cId="967207967" sldId="2147376879"/>
            <ac:spMk id="2" creationId="{81C2CF07-59D9-AC3B-BA7B-B66000348317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32:36.361" v="11" actId="1076"/>
          <ac:spMkLst>
            <pc:docMk/>
            <pc:sldMk cId="967207967" sldId="2147376879"/>
            <ac:spMk id="3" creationId="{060C53A0-A215-00F9-E23F-77EDEDDE3855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32:07.611" v="2" actId="20577"/>
          <ac:spMkLst>
            <pc:docMk/>
            <pc:sldMk cId="967207967" sldId="2147376879"/>
            <ac:spMk id="8" creationId="{7E1CDF66-1C51-2103-5BDC-3E4A20AFA9B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Rebecca Diaz-Castrejon" userId="S::rebecca_neimandcollaborative.com#ext#@ncconnect.onmicrosoft.com::2e9df2d5-df92-4e5c-ad51-805d35800e25" providerId="AD" clId="Web-{BAF8C2AB-3AA4-BA48-F3F5-8BDA70C820E6}" dt="2024-04-08T09:32:47.330" v="12"/>
              <pc2:cmMkLst xmlns:pc2="http://schemas.microsoft.com/office/powerpoint/2019/9/main/command">
                <pc:docMk/>
                <pc:sldMk cId="967207967" sldId="2147376879"/>
                <pc2:cmMk id="{688B3653-8A7E-4F41-A23C-A6B6410357D6}"/>
              </pc2:cmMkLst>
            </pc226:cmChg>
          </p:ext>
        </pc:extLst>
      </pc:sldChg>
      <pc:sldChg chg="modSp modCm">
        <pc:chgData name="Rebecca Diaz-Castrejon" userId="S::rebecca_neimandcollaborative.com#ext#@ncconnect.onmicrosoft.com::2e9df2d5-df92-4e5c-ad51-805d35800e25" providerId="AD" clId="Web-{BAF8C2AB-3AA4-BA48-F3F5-8BDA70C820E6}" dt="2024-04-08T10:00:04.063" v="357" actId="20577"/>
        <pc:sldMkLst>
          <pc:docMk/>
          <pc:sldMk cId="3838879139" sldId="2147478871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10:00:04.063" v="357" actId="20577"/>
          <ac:spMkLst>
            <pc:docMk/>
            <pc:sldMk cId="3838879139" sldId="2147478871"/>
            <ac:spMk id="5799" creationId="{113DE143-25D8-3B66-3688-3CB5E9D26B8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59:39.656" v="352" actId="20577"/>
          <ac:spMkLst>
            <pc:docMk/>
            <pc:sldMk cId="3838879139" sldId="2147478871"/>
            <ac:spMk id="5827" creationId="{25F336BC-25ED-2DEC-C0F7-8349BE1DBA1B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59:27.484" v="351" actId="1076"/>
          <ac:spMkLst>
            <pc:docMk/>
            <pc:sldMk cId="3838879139" sldId="2147478871"/>
            <ac:spMk id="5828" creationId="{BC91E477-2B62-8FEC-05C4-95C29011497D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59:03.015" v="349" actId="1076"/>
          <ac:spMkLst>
            <pc:docMk/>
            <pc:sldMk cId="3838879139" sldId="2147478871"/>
            <ac:spMk id="5855" creationId="{BCC4A132-A7EE-D6DE-889A-F1E843A0356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BAF8C2AB-3AA4-BA48-F3F5-8BDA70C820E6}" dt="2024-04-08T09:57:18.841" v="332"/>
              <pc2:cmMkLst xmlns:pc2="http://schemas.microsoft.com/office/powerpoint/2019/9/main/command">
                <pc:docMk/>
                <pc:sldMk cId="3838879139" sldId="2147478871"/>
                <pc2:cmMk id="{F12103D8-2227-2C42-81EF-2608C48A5DCE}"/>
              </pc2:cmMkLst>
              <pc226:cmRplyChg chg="add">
                <pc226:chgData name="Rebecca Diaz-Castrejon" userId="S::rebecca_neimandcollaborative.com#ext#@ncconnect.onmicrosoft.com::2e9df2d5-df92-4e5c-ad51-805d35800e25" providerId="AD" clId="Web-{BAF8C2AB-3AA4-BA48-F3F5-8BDA70C820E6}" dt="2024-04-08T09:56:13.668" v="280"/>
                <pc2:cmRplyMkLst xmlns:pc2="http://schemas.microsoft.com/office/powerpoint/2019/9/main/command">
                  <pc:docMk/>
                  <pc:sldMk cId="3838879139" sldId="2147478871"/>
                  <pc2:cmMk id="{F12103D8-2227-2C42-81EF-2608C48A5DCE}"/>
                  <pc2:cmRplyMk id="{BFE9EA34-19C2-4422-BBDA-998446A3E077}"/>
                </pc2:cmRplyMkLst>
              </pc226:cmRplyChg>
            </pc226:cmChg>
          </p:ext>
        </pc:extLst>
      </pc:sldChg>
      <pc:sldChg chg="modSp modCm">
        <pc:chgData name="Rebecca Diaz-Castrejon" userId="S::rebecca_neimandcollaborative.com#ext#@ncconnect.onmicrosoft.com::2e9df2d5-df92-4e5c-ad51-805d35800e25" providerId="AD" clId="Web-{BAF8C2AB-3AA4-BA48-F3F5-8BDA70C820E6}" dt="2024-04-08T09:54:21.838" v="259" actId="14100"/>
        <pc:sldMkLst>
          <pc:docMk/>
          <pc:sldMk cId="3708004418" sldId="2147478888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54:02.525" v="258" actId="20577"/>
          <ac:spMkLst>
            <pc:docMk/>
            <pc:sldMk cId="3708004418" sldId="2147478888"/>
            <ac:spMk id="8" creationId="{25164B2E-9867-BE9E-C841-1432FEAC29A5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54:21.838" v="259" actId="14100"/>
          <ac:spMkLst>
            <pc:docMk/>
            <pc:sldMk cId="3708004418" sldId="2147478888"/>
            <ac:spMk id="9" creationId="{BBE6B198-C060-A06E-D1B6-CF6310C9788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BAF8C2AB-3AA4-BA48-F3F5-8BDA70C820E6}" dt="2024-04-08T09:52:45.165" v="253"/>
              <pc2:cmMkLst xmlns:pc2="http://schemas.microsoft.com/office/powerpoint/2019/9/main/command">
                <pc:docMk/>
                <pc:sldMk cId="3708004418" sldId="2147478888"/>
                <pc2:cmMk id="{393F4121-FD6A-EB40-9467-56E19F3E728A}"/>
              </pc2:cmMkLst>
              <pc226:cmRplyChg chg="add">
                <pc226:chgData name="Rebecca Diaz-Castrejon" userId="S::rebecca_neimandcollaborative.com#ext#@ncconnect.onmicrosoft.com::2e9df2d5-df92-4e5c-ad51-805d35800e25" providerId="AD" clId="Web-{BAF8C2AB-3AA4-BA48-F3F5-8BDA70C820E6}" dt="2024-04-08T09:52:42.774" v="252"/>
                <pc2:cmRplyMkLst xmlns:pc2="http://schemas.microsoft.com/office/powerpoint/2019/9/main/command">
                  <pc:docMk/>
                  <pc:sldMk cId="3708004418" sldId="2147478888"/>
                  <pc2:cmMk id="{393F4121-FD6A-EB40-9467-56E19F3E728A}"/>
                  <pc2:cmRplyMk id="{8529DB03-59E1-4A2C-9B5A-5E5FC5D19198}"/>
                </pc2:cmRplyMkLst>
              </pc226:cmRplyChg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BAF8C2AB-3AA4-BA48-F3F5-8BDA70C820E6}" dt="2024-04-08T09:52:09.055" v="246" actId="20577"/>
              <pc2:cmMkLst xmlns:pc2="http://schemas.microsoft.com/office/powerpoint/2019/9/main/command">
                <pc:docMk/>
                <pc:sldMk cId="3708004418" sldId="2147478888"/>
                <pc2:cmMk id="{2882B76A-1086-4942-9860-FFD354CFEFB8}"/>
              </pc2:cmMkLst>
              <pc226:cmRplyChg chg="add">
                <pc226:chgData name="Rebecca Diaz-Castrejon" userId="S::rebecca_neimandcollaborative.com#ext#@ncconnect.onmicrosoft.com::2e9df2d5-df92-4e5c-ad51-805d35800e25" providerId="AD" clId="Web-{BAF8C2AB-3AA4-BA48-F3F5-8BDA70C820E6}" dt="2024-04-08T09:51:44.679" v="236"/>
                <pc2:cmRplyMkLst xmlns:pc2="http://schemas.microsoft.com/office/powerpoint/2019/9/main/command">
                  <pc:docMk/>
                  <pc:sldMk cId="3708004418" sldId="2147478888"/>
                  <pc2:cmMk id="{2882B76A-1086-4942-9860-FFD354CFEFB8}"/>
                  <pc2:cmRplyMk id="{FEC80E5A-8514-4BCF-9C38-1844213800DE}"/>
                </pc2:cmRplyMkLst>
              </pc226:cmRplyChg>
            </pc226:cmChg>
          </p:ext>
        </pc:extLst>
      </pc:sldChg>
      <pc:sldChg chg="addSp modSp">
        <pc:chgData name="Rebecca Diaz-Castrejon" userId="S::rebecca_neimandcollaborative.com#ext#@ncconnect.onmicrosoft.com::2e9df2d5-df92-4e5c-ad51-805d35800e25" providerId="AD" clId="Web-{BAF8C2AB-3AA4-BA48-F3F5-8BDA70C820E6}" dt="2024-04-08T10:13:23.827" v="459"/>
        <pc:sldMkLst>
          <pc:docMk/>
          <pc:sldMk cId="2668841342" sldId="2147478916"/>
        </pc:sldMkLst>
        <pc:spChg chg="add mod">
          <ac:chgData name="Rebecca Diaz-Castrejon" userId="S::rebecca_neimandcollaborative.com#ext#@ncconnect.onmicrosoft.com::2e9df2d5-df92-4e5c-ad51-805d35800e25" providerId="AD" clId="Web-{BAF8C2AB-3AA4-BA48-F3F5-8BDA70C820E6}" dt="2024-04-08T10:13:00.076" v="456"/>
          <ac:spMkLst>
            <pc:docMk/>
            <pc:sldMk cId="2668841342" sldId="2147478916"/>
            <ac:spMk id="3" creationId="{F2FB1A3C-FF2F-2067-927E-BDEC4211446A}"/>
          </ac:spMkLst>
        </pc:spChg>
        <pc:grpChg chg="add">
          <ac:chgData name="Rebecca Diaz-Castrejon" userId="S::rebecca_neimandcollaborative.com#ext#@ncconnect.onmicrosoft.com::2e9df2d5-df92-4e5c-ad51-805d35800e25" providerId="AD" clId="Web-{BAF8C2AB-3AA4-BA48-F3F5-8BDA70C820E6}" dt="2024-04-08T10:13:23.827" v="459"/>
          <ac:grpSpMkLst>
            <pc:docMk/>
            <pc:sldMk cId="2668841342" sldId="2147478916"/>
            <ac:grpSpMk id="8" creationId="{D9338208-3283-AF82-8C89-574F533B515E}"/>
          </ac:grpSpMkLst>
        </pc:grpChg>
      </pc:sldChg>
      <pc:sldChg chg="del">
        <pc:chgData name="Rebecca Diaz-Castrejon" userId="S::rebecca_neimandcollaborative.com#ext#@ncconnect.onmicrosoft.com::2e9df2d5-df92-4e5c-ad51-805d35800e25" providerId="AD" clId="Web-{BAF8C2AB-3AA4-BA48-F3F5-8BDA70C820E6}" dt="2024-04-08T09:36:55.772" v="22"/>
        <pc:sldMkLst>
          <pc:docMk/>
          <pc:sldMk cId="1137231823" sldId="2147478919"/>
        </pc:sldMkLst>
      </pc:sldChg>
      <pc:sldChg chg="del">
        <pc:chgData name="Rebecca Diaz-Castrejon" userId="S::rebecca_neimandcollaborative.com#ext#@ncconnect.onmicrosoft.com::2e9df2d5-df92-4e5c-ad51-805d35800e25" providerId="AD" clId="Web-{BAF8C2AB-3AA4-BA48-F3F5-8BDA70C820E6}" dt="2024-04-08T09:36:24.553" v="20"/>
        <pc:sldMkLst>
          <pc:docMk/>
          <pc:sldMk cId="0" sldId="2147478920"/>
        </pc:sldMkLst>
      </pc:sldChg>
      <pc:sldChg chg="addSp delSp modSp modCm">
        <pc:chgData name="Rebecca Diaz-Castrejon" userId="S::rebecca_neimandcollaborative.com#ext#@ncconnect.onmicrosoft.com::2e9df2d5-df92-4e5c-ad51-805d35800e25" providerId="AD" clId="Web-{BAF8C2AB-3AA4-BA48-F3F5-8BDA70C820E6}" dt="2024-04-08T10:03:16.988" v="369" actId="1076"/>
        <pc:sldMkLst>
          <pc:docMk/>
          <pc:sldMk cId="0" sldId="2147478923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6:03.158" v="123" actId="1076"/>
          <ac:spMkLst>
            <pc:docMk/>
            <pc:sldMk cId="0" sldId="2147478923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6:03.220" v="125" actId="1076"/>
          <ac:spMkLst>
            <pc:docMk/>
            <pc:sldMk cId="0" sldId="2147478923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6:03.283" v="127" actId="1076"/>
          <ac:spMkLst>
            <pc:docMk/>
            <pc:sldMk cId="0" sldId="2147478923"/>
            <ac:spMk id="1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6:03.298" v="128" actId="1076"/>
          <ac:spMkLst>
            <pc:docMk/>
            <pc:sldMk cId="0" sldId="2147478923"/>
            <ac:spMk id="1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6:03.361" v="130" actId="1076"/>
          <ac:spMkLst>
            <pc:docMk/>
            <pc:sldMk cId="0" sldId="2147478923"/>
            <ac:spMk id="1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6:03.376" v="131" actId="1076"/>
          <ac:spMkLst>
            <pc:docMk/>
            <pc:sldMk cId="0" sldId="2147478923"/>
            <ac:spMk id="2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6:03.392" v="132" actId="1076"/>
          <ac:spMkLst>
            <pc:docMk/>
            <pc:sldMk cId="0" sldId="2147478923"/>
            <ac:spMk id="2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6:03.392" v="133" actId="1076"/>
          <ac:spMkLst>
            <pc:docMk/>
            <pc:sldMk cId="0" sldId="2147478923"/>
            <ac:spMk id="2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6:03.408" v="134" actId="1076"/>
          <ac:spMkLst>
            <pc:docMk/>
            <pc:sldMk cId="0" sldId="2147478923"/>
            <ac:spMk id="2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6:03.423" v="135" actId="1076"/>
          <ac:spMkLst>
            <pc:docMk/>
            <pc:sldMk cId="0" sldId="2147478923"/>
            <ac:spMk id="2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5:42.157" v="121" actId="1076"/>
          <ac:spMkLst>
            <pc:docMk/>
            <pc:sldMk cId="0" sldId="2147478923"/>
            <ac:spMk id="2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5:08.921" v="96" actId="1076"/>
          <ac:spMkLst>
            <pc:docMk/>
            <pc:sldMk cId="0" sldId="2147478923"/>
            <ac:spMk id="26" creationId="{00000000-0000-0000-0000-000000000000}"/>
          </ac:spMkLst>
        </pc:spChg>
        <pc:grpChg chg="mod">
          <ac:chgData name="Rebecca Diaz-Castrejon" userId="S::rebecca_neimandcollaborative.com#ext#@ncconnect.onmicrosoft.com::2e9df2d5-df92-4e5c-ad51-805d35800e25" providerId="AD" clId="Web-{BAF8C2AB-3AA4-BA48-F3F5-8BDA70C820E6}" dt="2024-04-08T09:46:03.126" v="122" actId="1076"/>
          <ac:grpSpMkLst>
            <pc:docMk/>
            <pc:sldMk cId="0" sldId="2147478923"/>
            <ac:grpSpMk id="3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BAF8C2AB-3AA4-BA48-F3F5-8BDA70C820E6}" dt="2024-04-08T09:46:03.189" v="124" actId="1076"/>
          <ac:grpSpMkLst>
            <pc:docMk/>
            <pc:sldMk cId="0" sldId="2147478923"/>
            <ac:grpSpMk id="7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BAF8C2AB-3AA4-BA48-F3F5-8BDA70C820E6}" dt="2024-04-08T09:46:03.267" v="126" actId="1076"/>
          <ac:grpSpMkLst>
            <pc:docMk/>
            <pc:sldMk cId="0" sldId="2147478923"/>
            <ac:grpSpMk id="11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BAF8C2AB-3AA4-BA48-F3F5-8BDA70C820E6}" dt="2024-04-08T09:46:03.330" v="129" actId="1076"/>
          <ac:grpSpMkLst>
            <pc:docMk/>
            <pc:sldMk cId="0" sldId="2147478923"/>
            <ac:grpSpMk id="16" creationId="{00000000-0000-0000-0000-000000000000}"/>
          </ac:grpSpMkLst>
        </pc:grpChg>
        <pc:grpChg chg="add del">
          <ac:chgData name="Rebecca Diaz-Castrejon" userId="S::rebecca_neimandcollaborative.com#ext#@ncconnect.onmicrosoft.com::2e9df2d5-df92-4e5c-ad51-805d35800e25" providerId="AD" clId="Web-{BAF8C2AB-3AA4-BA48-F3F5-8BDA70C820E6}" dt="2024-04-08T10:03:09.535" v="367"/>
          <ac:grpSpMkLst>
            <pc:docMk/>
            <pc:sldMk cId="0" sldId="2147478923"/>
            <ac:grpSpMk id="30" creationId="{44D289B2-BC8C-6223-073E-C9B0CA76676E}"/>
          </ac:grpSpMkLst>
        </pc:grpChg>
        <pc:grpChg chg="add mod">
          <ac:chgData name="Rebecca Diaz-Castrejon" userId="S::rebecca_neimandcollaborative.com#ext#@ncconnect.onmicrosoft.com::2e9df2d5-df92-4e5c-ad51-805d35800e25" providerId="AD" clId="Web-{BAF8C2AB-3AA4-BA48-F3F5-8BDA70C820E6}" dt="2024-04-08T10:03:16.988" v="369" actId="1076"/>
          <ac:grpSpMkLst>
            <pc:docMk/>
            <pc:sldMk cId="0" sldId="2147478923"/>
            <ac:grpSpMk id="34" creationId="{2D18EFE6-FE42-3A81-FE57-50F152A9BBFF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BAF8C2AB-3AA4-BA48-F3F5-8BDA70C820E6}" dt="2024-04-08T09:44:43.764" v="94" actId="20577"/>
              <pc2:cmMkLst xmlns:pc2="http://schemas.microsoft.com/office/powerpoint/2019/9/main/command">
                <pc:docMk/>
                <pc:sldMk cId="0" sldId="2147478923"/>
                <pc2:cmMk id="{23858037-05DB-E948-88B7-CF1337E71385}"/>
              </pc2:cmMkLst>
            </pc226:cmChg>
          </p:ext>
        </pc:extLst>
      </pc:sldChg>
      <pc:sldChg chg="addSp delSp">
        <pc:chgData name="Rebecca Diaz-Castrejon" userId="S::rebecca_neimandcollaborative.com#ext#@ncconnect.onmicrosoft.com::2e9df2d5-df92-4e5c-ad51-805d35800e25" providerId="AD" clId="Web-{BAF8C2AB-3AA4-BA48-F3F5-8BDA70C820E6}" dt="2024-04-08T10:03:41.926" v="373"/>
        <pc:sldMkLst>
          <pc:docMk/>
          <pc:sldMk cId="0" sldId="2147478924"/>
        </pc:sldMkLst>
        <pc:grpChg chg="add del">
          <ac:chgData name="Rebecca Diaz-Castrejon" userId="S::rebecca_neimandcollaborative.com#ext#@ncconnect.onmicrosoft.com::2e9df2d5-df92-4e5c-ad51-805d35800e25" providerId="AD" clId="Web-{BAF8C2AB-3AA4-BA48-F3F5-8BDA70C820E6}" dt="2024-04-08T10:03:40.988" v="372"/>
          <ac:grpSpMkLst>
            <pc:docMk/>
            <pc:sldMk cId="0" sldId="2147478924"/>
            <ac:grpSpMk id="17" creationId="{BE54E2B6-5A97-077A-DC0D-E9B07C93B04A}"/>
          </ac:grpSpMkLst>
        </pc:grpChg>
        <pc:grpChg chg="del">
          <ac:chgData name="Rebecca Diaz-Castrejon" userId="S::rebecca_neimandcollaborative.com#ext#@ncconnect.onmicrosoft.com::2e9df2d5-df92-4e5c-ad51-805d35800e25" providerId="AD" clId="Web-{BAF8C2AB-3AA4-BA48-F3F5-8BDA70C820E6}" dt="2024-04-08T09:46:24.627" v="136"/>
          <ac:grpSpMkLst>
            <pc:docMk/>
            <pc:sldMk cId="0" sldId="2147478924"/>
            <ac:grpSpMk id="19" creationId="{F14F5410-ADFB-B126-428D-CC4BADC5CFFA}"/>
          </ac:grpSpMkLst>
        </pc:grpChg>
        <pc:grpChg chg="add">
          <ac:chgData name="Rebecca Diaz-Castrejon" userId="S::rebecca_neimandcollaborative.com#ext#@ncconnect.onmicrosoft.com::2e9df2d5-df92-4e5c-ad51-805d35800e25" providerId="AD" clId="Web-{BAF8C2AB-3AA4-BA48-F3F5-8BDA70C820E6}" dt="2024-04-08T10:03:41.926" v="373"/>
          <ac:grpSpMkLst>
            <pc:docMk/>
            <pc:sldMk cId="0" sldId="2147478924"/>
            <ac:grpSpMk id="24" creationId="{C4ABC4E4-2D39-ED79-9E1C-1AFBD10AE776}"/>
          </ac:grpSpMkLst>
        </pc:grpChg>
      </pc:sldChg>
      <pc:sldChg chg="addSp modSp">
        <pc:chgData name="Rebecca Diaz-Castrejon" userId="S::rebecca_neimandcollaborative.com#ext#@ncconnect.onmicrosoft.com::2e9df2d5-df92-4e5c-ad51-805d35800e25" providerId="AD" clId="Web-{BAF8C2AB-3AA4-BA48-F3F5-8BDA70C820E6}" dt="2024-04-08T09:49:37.724" v="209" actId="1076"/>
        <pc:sldMkLst>
          <pc:docMk/>
          <pc:sldMk cId="3915141931" sldId="2147478926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02.630" v="179" actId="1076"/>
          <ac:spMkLst>
            <pc:docMk/>
            <pc:sldMk cId="3915141931" sldId="2147478926"/>
            <ac:spMk id="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02.770" v="183" actId="1076"/>
          <ac:spMkLst>
            <pc:docMk/>
            <pc:sldMk cId="3915141931" sldId="2147478926"/>
            <ac:spMk id="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02.786" v="184" actId="1076"/>
          <ac:spMkLst>
            <pc:docMk/>
            <pc:sldMk cId="3915141931" sldId="2147478926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29.489" v="199" actId="1076"/>
          <ac:spMkLst>
            <pc:docMk/>
            <pc:sldMk cId="3915141931" sldId="2147478926"/>
            <ac:spMk id="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02.661" v="180" actId="1076"/>
          <ac:spMkLst>
            <pc:docMk/>
            <pc:sldMk cId="3915141931" sldId="2147478926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02.708" v="181" actId="1076"/>
          <ac:spMkLst>
            <pc:docMk/>
            <pc:sldMk cId="3915141931" sldId="2147478926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02.739" v="182" actId="1076"/>
          <ac:spMkLst>
            <pc:docMk/>
            <pc:sldMk cId="3915141931" sldId="2147478926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02.833" v="185" actId="1076"/>
          <ac:spMkLst>
            <pc:docMk/>
            <pc:sldMk cId="3915141931" sldId="2147478926"/>
            <ac:spMk id="1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02.864" v="186" actId="1076"/>
          <ac:spMkLst>
            <pc:docMk/>
            <pc:sldMk cId="3915141931" sldId="2147478926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02.911" v="187" actId="1076"/>
          <ac:spMkLst>
            <pc:docMk/>
            <pc:sldMk cId="3915141931" sldId="2147478926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02.942" v="188" actId="1076"/>
          <ac:spMkLst>
            <pc:docMk/>
            <pc:sldMk cId="3915141931" sldId="2147478926"/>
            <ac:spMk id="1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37.724" v="209" actId="1076"/>
          <ac:spMkLst>
            <pc:docMk/>
            <pc:sldMk cId="3915141931" sldId="2147478926"/>
            <ac:spMk id="1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29.567" v="201" actId="1076"/>
          <ac:spMkLst>
            <pc:docMk/>
            <pc:sldMk cId="3915141931" sldId="2147478926"/>
            <ac:spMk id="1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29.599" v="202" actId="1076"/>
          <ac:spMkLst>
            <pc:docMk/>
            <pc:sldMk cId="3915141931" sldId="2147478926"/>
            <ac:spMk id="1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29.630" v="203" actId="1076"/>
          <ac:spMkLst>
            <pc:docMk/>
            <pc:sldMk cId="3915141931" sldId="2147478926"/>
            <ac:spMk id="1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29.661" v="204" actId="1076"/>
          <ac:spMkLst>
            <pc:docMk/>
            <pc:sldMk cId="3915141931" sldId="2147478926"/>
            <ac:spMk id="1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29.708" v="205" actId="1076"/>
          <ac:spMkLst>
            <pc:docMk/>
            <pc:sldMk cId="3915141931" sldId="2147478926"/>
            <ac:spMk id="2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29.739" v="206" actId="1076"/>
          <ac:spMkLst>
            <pc:docMk/>
            <pc:sldMk cId="3915141931" sldId="2147478926"/>
            <ac:spMk id="2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29.771" v="207" actId="1076"/>
          <ac:spMkLst>
            <pc:docMk/>
            <pc:sldMk cId="3915141931" sldId="2147478926"/>
            <ac:spMk id="2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49:29.802" v="208" actId="1076"/>
          <ac:spMkLst>
            <pc:docMk/>
            <pc:sldMk cId="3915141931" sldId="2147478926"/>
            <ac:spMk id="23" creationId="{00000000-0000-0000-0000-000000000000}"/>
          </ac:spMkLst>
        </pc:spChg>
        <pc:picChg chg="add">
          <ac:chgData name="Rebecca Diaz-Castrejon" userId="S::rebecca_neimandcollaborative.com#ext#@ncconnect.onmicrosoft.com::2e9df2d5-df92-4e5c-ad51-805d35800e25" providerId="AD" clId="Web-{BAF8C2AB-3AA4-BA48-F3F5-8BDA70C820E6}" dt="2024-04-08T09:48:30.535" v="172"/>
          <ac:picMkLst>
            <pc:docMk/>
            <pc:sldMk cId="3915141931" sldId="2147478926"/>
            <ac:picMk id="24" creationId="{FF899E13-9303-F3F9-2F7A-C8AF651F5F30}"/>
          </ac:picMkLst>
        </pc:picChg>
      </pc:sldChg>
      <pc:sldChg chg="modSp modCm">
        <pc:chgData name="Rebecca Diaz-Castrejon" userId="S::rebecca_neimandcollaborative.com#ext#@ncconnect.onmicrosoft.com::2e9df2d5-df92-4e5c-ad51-805d35800e25" providerId="AD" clId="Web-{BAF8C2AB-3AA4-BA48-F3F5-8BDA70C820E6}" dt="2024-04-08T10:12:20.201" v="453" actId="1076"/>
        <pc:sldMkLst>
          <pc:docMk/>
          <pc:sldMk cId="0" sldId="2147478928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10:12:20.201" v="453" actId="1076"/>
          <ac:spMkLst>
            <pc:docMk/>
            <pc:sldMk cId="0" sldId="2147478928"/>
            <ac:spMk id="5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09:51:04.475" v="233" actId="14100"/>
          <ac:spMkLst>
            <pc:docMk/>
            <pc:sldMk cId="0" sldId="2147478928"/>
            <ac:spMk id="5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10:12:13.701" v="452" actId="1076"/>
          <ac:spMkLst>
            <pc:docMk/>
            <pc:sldMk cId="0" sldId="2147478928"/>
            <ac:spMk id="56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BAF8C2AB-3AA4-BA48-F3F5-8BDA70C820E6}" dt="2024-04-08T10:12:03.341" v="450" actId="20577"/>
              <pc2:cmMkLst xmlns:pc2="http://schemas.microsoft.com/office/powerpoint/2019/9/main/command">
                <pc:docMk/>
                <pc:sldMk cId="0" sldId="2147478928"/>
                <pc2:cmMk id="{93636705-C72D-8348-A8AB-63355E2C7E52}"/>
              </pc2:cmMkLst>
              <pc226:cmRplyChg chg="add">
                <pc226:chgData name="Rebecca Diaz-Castrejon" userId="S::rebecca_neimandcollaborative.com#ext#@ncconnect.onmicrosoft.com::2e9df2d5-df92-4e5c-ad51-805d35800e25" providerId="AD" clId="Web-{BAF8C2AB-3AA4-BA48-F3F5-8BDA70C820E6}" dt="2024-04-08T10:11:41.294" v="444"/>
                <pc2:cmRplyMkLst xmlns:pc2="http://schemas.microsoft.com/office/powerpoint/2019/9/main/command">
                  <pc:docMk/>
                  <pc:sldMk cId="0" sldId="2147478928"/>
                  <pc2:cmMk id="{93636705-C72D-8348-A8AB-63355E2C7E52}"/>
                  <pc2:cmRplyMk id="{7BFCD3E9-FF8A-4DA4-B095-6E051AFF4E81}"/>
                </pc2:cmRplyMkLst>
              </pc226:cmRplyChg>
            </pc226:cmChg>
          </p:ext>
        </pc:extLst>
      </pc:sldChg>
      <pc:sldChg chg="addSp delSp modSp">
        <pc:chgData name="Rebecca Diaz-Castrejon" userId="S::rebecca_neimandcollaborative.com#ext#@ncconnect.onmicrosoft.com::2e9df2d5-df92-4e5c-ad51-805d35800e25" providerId="AD" clId="Web-{BAF8C2AB-3AA4-BA48-F3F5-8BDA70C820E6}" dt="2024-04-08T10:09:39.479" v="438" actId="20577"/>
        <pc:sldMkLst>
          <pc:docMk/>
          <pc:sldMk cId="0" sldId="2147478929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10:09:39.479" v="438" actId="20577"/>
          <ac:spMkLst>
            <pc:docMk/>
            <pc:sldMk cId="0" sldId="2147478929"/>
            <ac:spMk id="12" creationId="{00000000-0000-0000-0000-000000000000}"/>
          </ac:spMkLst>
        </pc:spChg>
        <pc:grpChg chg="add">
          <ac:chgData name="Rebecca Diaz-Castrejon" userId="S::rebecca_neimandcollaborative.com#ext#@ncconnect.onmicrosoft.com::2e9df2d5-df92-4e5c-ad51-805d35800e25" providerId="AD" clId="Web-{BAF8C2AB-3AA4-BA48-F3F5-8BDA70C820E6}" dt="2024-04-08T10:09:19.807" v="436"/>
          <ac:grpSpMkLst>
            <pc:docMk/>
            <pc:sldMk cId="0" sldId="2147478929"/>
            <ac:grpSpMk id="17" creationId="{8F03A37B-5E6A-693F-5EC5-EA82958F4AB7}"/>
          </ac:grpSpMkLst>
        </pc:grpChg>
        <pc:picChg chg="del">
          <ac:chgData name="Rebecca Diaz-Castrejon" userId="S::rebecca_neimandcollaborative.com#ext#@ncconnect.onmicrosoft.com::2e9df2d5-df92-4e5c-ad51-805d35800e25" providerId="AD" clId="Web-{BAF8C2AB-3AA4-BA48-F3F5-8BDA70C820E6}" dt="2024-04-08T10:09:18.838" v="435"/>
          <ac:picMkLst>
            <pc:docMk/>
            <pc:sldMk cId="0" sldId="2147478929"/>
            <ac:picMk id="13" creationId="{55B5EAB7-3215-D67B-9B01-7D93265F9056}"/>
          </ac:picMkLst>
        </pc:picChg>
      </pc:sldChg>
      <pc:sldChg chg="addSp delSp">
        <pc:chgData name="Rebecca Diaz-Castrejon" userId="S::rebecca_neimandcollaborative.com#ext#@ncconnect.onmicrosoft.com::2e9df2d5-df92-4e5c-ad51-805d35800e25" providerId="AD" clId="Web-{BAF8C2AB-3AA4-BA48-F3F5-8BDA70C820E6}" dt="2024-04-08T10:10:42.105" v="443"/>
        <pc:sldMkLst>
          <pc:docMk/>
          <pc:sldMk cId="2526152422" sldId="2147478930"/>
        </pc:sldMkLst>
        <pc:picChg chg="add del">
          <ac:chgData name="Rebecca Diaz-Castrejon" userId="S::rebecca_neimandcollaborative.com#ext#@ncconnect.onmicrosoft.com::2e9df2d5-df92-4e5c-ad51-805d35800e25" providerId="AD" clId="Web-{BAF8C2AB-3AA4-BA48-F3F5-8BDA70C820E6}" dt="2024-04-08T10:10:18.433" v="441"/>
          <ac:picMkLst>
            <pc:docMk/>
            <pc:sldMk cId="2526152422" sldId="2147478930"/>
            <ac:picMk id="4" creationId="{23D83A10-C0A2-EA8A-77D2-0439D5319DA9}"/>
          </ac:picMkLst>
        </pc:picChg>
        <pc:picChg chg="del">
          <ac:chgData name="Rebecca Diaz-Castrejon" userId="S::rebecca_neimandcollaborative.com#ext#@ncconnect.onmicrosoft.com::2e9df2d5-df92-4e5c-ad51-805d35800e25" providerId="AD" clId="Web-{BAF8C2AB-3AA4-BA48-F3F5-8BDA70C820E6}" dt="2024-04-08T10:10:15.355" v="439"/>
          <ac:picMkLst>
            <pc:docMk/>
            <pc:sldMk cId="2526152422" sldId="2147478930"/>
            <ac:picMk id="5" creationId="{02FFB11D-82BC-129A-98F2-01EE46132876}"/>
          </ac:picMkLst>
        </pc:picChg>
        <pc:picChg chg="add">
          <ac:chgData name="Rebecca Diaz-Castrejon" userId="S::rebecca_neimandcollaborative.com#ext#@ncconnect.onmicrosoft.com::2e9df2d5-df92-4e5c-ad51-805d35800e25" providerId="AD" clId="Web-{BAF8C2AB-3AA4-BA48-F3F5-8BDA70C820E6}" dt="2024-04-08T10:10:30.246" v="442"/>
          <ac:picMkLst>
            <pc:docMk/>
            <pc:sldMk cId="2526152422" sldId="2147478930"/>
            <ac:picMk id="8" creationId="{E1B3E706-D1D2-FB48-5B34-A17A1B84B504}"/>
          </ac:picMkLst>
        </pc:picChg>
        <pc:picChg chg="add">
          <ac:chgData name="Rebecca Diaz-Castrejon" userId="S::rebecca_neimandcollaborative.com#ext#@ncconnect.onmicrosoft.com::2e9df2d5-df92-4e5c-ad51-805d35800e25" providerId="AD" clId="Web-{BAF8C2AB-3AA4-BA48-F3F5-8BDA70C820E6}" dt="2024-04-08T10:10:42.105" v="443"/>
          <ac:picMkLst>
            <pc:docMk/>
            <pc:sldMk cId="2526152422" sldId="2147478930"/>
            <ac:picMk id="11" creationId="{2E4C481D-532E-875D-BE97-D927E4AE0ACB}"/>
          </ac:picMkLst>
        </pc:picChg>
      </pc:sldChg>
      <pc:sldChg chg="addSp delSp modSp">
        <pc:chgData name="Rebecca Diaz-Castrejon" userId="S::rebecca_neimandcollaborative.com#ext#@ncconnect.onmicrosoft.com::2e9df2d5-df92-4e5c-ad51-805d35800e25" providerId="AD" clId="Web-{BAF8C2AB-3AA4-BA48-F3F5-8BDA70C820E6}" dt="2024-04-08T10:09:08.182" v="432"/>
        <pc:sldMkLst>
          <pc:docMk/>
          <pc:sldMk cId="0" sldId="2147478931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10:08:46.838" v="429" actId="20577"/>
          <ac:spMkLst>
            <pc:docMk/>
            <pc:sldMk cId="0" sldId="2147478931"/>
            <ac:spMk id="5" creationId="{00000000-0000-0000-0000-000000000000}"/>
          </ac:spMkLst>
        </pc:spChg>
        <pc:grpChg chg="add">
          <ac:chgData name="Rebecca Diaz-Castrejon" userId="S::rebecca_neimandcollaborative.com#ext#@ncconnect.onmicrosoft.com::2e9df2d5-df92-4e5c-ad51-805d35800e25" providerId="AD" clId="Web-{BAF8C2AB-3AA4-BA48-F3F5-8BDA70C820E6}" dt="2024-04-08T10:09:08.182" v="432"/>
          <ac:grpSpMkLst>
            <pc:docMk/>
            <pc:sldMk cId="0" sldId="2147478931"/>
            <ac:grpSpMk id="23" creationId="{72AC1944-8B1E-2405-B0F3-3AA678B8B601}"/>
          </ac:grpSpMkLst>
        </pc:grpChg>
        <pc:picChg chg="del">
          <ac:chgData name="Rebecca Diaz-Castrejon" userId="S::rebecca_neimandcollaborative.com#ext#@ncconnect.onmicrosoft.com::2e9df2d5-df92-4e5c-ad51-805d35800e25" providerId="AD" clId="Web-{BAF8C2AB-3AA4-BA48-F3F5-8BDA70C820E6}" dt="2024-04-08T10:09:06.947" v="431"/>
          <ac:picMkLst>
            <pc:docMk/>
            <pc:sldMk cId="0" sldId="2147478931"/>
            <ac:picMk id="20" creationId="{F4A0CF51-BBA0-ADCB-1015-F233451F5812}"/>
          </ac:picMkLst>
        </pc:picChg>
      </pc:sldChg>
      <pc:sldChg chg="addSp delSp">
        <pc:chgData name="Rebecca Diaz-Castrejon" userId="S::rebecca_neimandcollaborative.com#ext#@ncconnect.onmicrosoft.com::2e9df2d5-df92-4e5c-ad51-805d35800e25" providerId="AD" clId="Web-{BAF8C2AB-3AA4-BA48-F3F5-8BDA70C820E6}" dt="2024-04-08T10:09:13.885" v="434"/>
        <pc:sldMkLst>
          <pc:docMk/>
          <pc:sldMk cId="0" sldId="2147478932"/>
        </pc:sldMkLst>
        <pc:grpChg chg="add">
          <ac:chgData name="Rebecca Diaz-Castrejon" userId="S::rebecca_neimandcollaborative.com#ext#@ncconnect.onmicrosoft.com::2e9df2d5-df92-4e5c-ad51-805d35800e25" providerId="AD" clId="Web-{BAF8C2AB-3AA4-BA48-F3F5-8BDA70C820E6}" dt="2024-04-08T10:09:13.885" v="434"/>
          <ac:grpSpMkLst>
            <pc:docMk/>
            <pc:sldMk cId="0" sldId="2147478932"/>
            <ac:grpSpMk id="13" creationId="{12ECF0E5-6234-724D-726F-E694622A0D8F}"/>
          </ac:grpSpMkLst>
        </pc:grpChg>
        <pc:picChg chg="del">
          <ac:chgData name="Rebecca Diaz-Castrejon" userId="S::rebecca_neimandcollaborative.com#ext#@ncconnect.onmicrosoft.com::2e9df2d5-df92-4e5c-ad51-805d35800e25" providerId="AD" clId="Web-{BAF8C2AB-3AA4-BA48-F3F5-8BDA70C820E6}" dt="2024-04-08T10:09:12.041" v="433"/>
          <ac:picMkLst>
            <pc:docMk/>
            <pc:sldMk cId="0" sldId="2147478932"/>
            <ac:picMk id="8" creationId="{8A51B7F9-57C2-FC55-B157-C60090FB90E4}"/>
          </ac:picMkLst>
        </pc:picChg>
      </pc:sldChg>
      <pc:sldChg chg="addSp delSp modSp modCm">
        <pc:chgData name="Rebecca Diaz-Castrejon" userId="S::rebecca_neimandcollaborative.com#ext#@ncconnect.onmicrosoft.com::2e9df2d5-df92-4e5c-ad51-805d35800e25" providerId="AD" clId="Web-{BAF8C2AB-3AA4-BA48-F3F5-8BDA70C820E6}" dt="2024-04-08T10:08:07.587" v="424" actId="20577"/>
        <pc:sldMkLst>
          <pc:docMk/>
          <pc:sldMk cId="0" sldId="2147478933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10:07:18.289" v="410" actId="14100"/>
          <ac:spMkLst>
            <pc:docMk/>
            <pc:sldMk cId="0" sldId="2147478933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10:08:07.587" v="424" actId="20577"/>
          <ac:spMkLst>
            <pc:docMk/>
            <pc:sldMk cId="0" sldId="2147478933"/>
            <ac:spMk id="12" creationId="{00000000-0000-0000-0000-000000000000}"/>
          </ac:spMkLst>
        </pc:spChg>
        <pc:spChg chg="add mod">
          <ac:chgData name="Rebecca Diaz-Castrejon" userId="S::rebecca_neimandcollaborative.com#ext#@ncconnect.onmicrosoft.com::2e9df2d5-df92-4e5c-ad51-805d35800e25" providerId="AD" clId="Web-{BAF8C2AB-3AA4-BA48-F3F5-8BDA70C820E6}" dt="2024-04-08T10:06:50.085" v="406" actId="1076"/>
          <ac:spMkLst>
            <pc:docMk/>
            <pc:sldMk cId="0" sldId="2147478933"/>
            <ac:spMk id="13" creationId="{D4A9CCAB-9A7C-12A7-6ECF-86391E1BACD1}"/>
          </ac:spMkLst>
        </pc:spChg>
        <pc:grpChg chg="add">
          <ac:chgData name="Rebecca Diaz-Castrejon" userId="S::rebecca_neimandcollaborative.com#ext#@ncconnect.onmicrosoft.com::2e9df2d5-df92-4e5c-ad51-805d35800e25" providerId="AD" clId="Web-{BAF8C2AB-3AA4-BA48-F3F5-8BDA70C820E6}" dt="2024-04-08T10:03:50.442" v="375"/>
          <ac:grpSpMkLst>
            <pc:docMk/>
            <pc:sldMk cId="0" sldId="2147478933"/>
            <ac:grpSpMk id="11" creationId="{E01BABF6-A9F9-D5BB-2EB0-D6E1D96ECE1C}"/>
          </ac:grpSpMkLst>
        </pc:grpChg>
        <pc:picChg chg="del">
          <ac:chgData name="Rebecca Diaz-Castrejon" userId="S::rebecca_neimandcollaborative.com#ext#@ncconnect.onmicrosoft.com::2e9df2d5-df92-4e5c-ad51-805d35800e25" providerId="AD" clId="Web-{BAF8C2AB-3AA4-BA48-F3F5-8BDA70C820E6}" dt="2024-04-08T10:03:48.911" v="374"/>
          <ac:picMkLst>
            <pc:docMk/>
            <pc:sldMk cId="0" sldId="2147478933"/>
            <ac:picMk id="7" creationId="{0EA6D005-4D95-B0AA-8B39-18F1C8EF2B0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BAF8C2AB-3AA4-BA48-F3F5-8BDA70C820E6}" dt="2024-04-08T10:07:57.274" v="423" actId="20577"/>
              <pc2:cmMkLst xmlns:pc2="http://schemas.microsoft.com/office/powerpoint/2019/9/main/command">
                <pc:docMk/>
                <pc:sldMk cId="0" sldId="2147478933"/>
                <pc2:cmMk id="{39C6C5A9-E6D0-B34E-A5EB-E1F08247F8B6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BAF8C2AB-3AA4-BA48-F3F5-8BDA70C820E6}" dt="2024-04-08T10:09:01.307" v="430" actId="1076"/>
        <pc:sldMkLst>
          <pc:docMk/>
          <pc:sldMk cId="0" sldId="2147478934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10:08:30.712" v="426" actId="1076"/>
          <ac:spMkLst>
            <pc:docMk/>
            <pc:sldMk cId="0" sldId="2147478934"/>
            <ac:spMk id="1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AF8C2AB-3AA4-BA48-F3F5-8BDA70C820E6}" dt="2024-04-08T10:08:30.728" v="427" actId="1076"/>
          <ac:spMkLst>
            <pc:docMk/>
            <pc:sldMk cId="0" sldId="2147478934"/>
            <ac:spMk id="17" creationId="{00000000-0000-0000-0000-000000000000}"/>
          </ac:spMkLst>
        </pc:spChg>
        <pc:picChg chg="mod">
          <ac:chgData name="Rebecca Diaz-Castrejon" userId="S::rebecca_neimandcollaborative.com#ext#@ncconnect.onmicrosoft.com::2e9df2d5-df92-4e5c-ad51-805d35800e25" providerId="AD" clId="Web-{BAF8C2AB-3AA4-BA48-F3F5-8BDA70C820E6}" dt="2024-04-08T10:09:01.307" v="430" actId="1076"/>
          <ac:picMkLst>
            <pc:docMk/>
            <pc:sldMk cId="0" sldId="2147478934"/>
            <ac:picMk id="20" creationId="{3BA4A670-2C35-8B51-4291-BB192EF93CBE}"/>
          </ac:picMkLst>
        </pc:picChg>
      </pc:sldChg>
      <pc:sldChg chg="modSp modCm">
        <pc:chgData name="Rebecca Diaz-Castrejon" userId="S::rebecca_neimandcollaborative.com#ext#@ncconnect.onmicrosoft.com::2e9df2d5-df92-4e5c-ad51-805d35800e25" providerId="AD" clId="Web-{BAF8C2AB-3AA4-BA48-F3F5-8BDA70C820E6}" dt="2024-04-08T10:02:52.175" v="365" actId="20577"/>
        <pc:sldMkLst>
          <pc:docMk/>
          <pc:sldMk cId="2786167085" sldId="2147478936"/>
        </pc:sldMkLst>
        <pc:spChg chg="mod">
          <ac:chgData name="Rebecca Diaz-Castrejon" userId="S::rebecca_neimandcollaborative.com#ext#@ncconnect.onmicrosoft.com::2e9df2d5-df92-4e5c-ad51-805d35800e25" providerId="AD" clId="Web-{BAF8C2AB-3AA4-BA48-F3F5-8BDA70C820E6}" dt="2024-04-08T10:02:52.175" v="365" actId="20577"/>
          <ac:spMkLst>
            <pc:docMk/>
            <pc:sldMk cId="2786167085" sldId="2147478936"/>
            <ac:spMk id="10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BAF8C2AB-3AA4-BA48-F3F5-8BDA70C820E6}" dt="2024-04-08T10:02:39.034" v="364" actId="20577"/>
              <pc2:cmMkLst xmlns:pc2="http://schemas.microsoft.com/office/powerpoint/2019/9/main/command">
                <pc:docMk/>
                <pc:sldMk cId="2786167085" sldId="2147478936"/>
                <pc2:cmMk id="{71349A2D-E975-124E-AD84-7899FB64304B}"/>
              </pc2:cmMkLst>
              <pc226:cmRplyChg chg="add">
                <pc226:chgData name="Rebecca Diaz-Castrejon" userId="S::rebecca_neimandcollaborative.com#ext#@ncconnect.onmicrosoft.com::2e9df2d5-df92-4e5c-ad51-805d35800e25" providerId="AD" clId="Web-{BAF8C2AB-3AA4-BA48-F3F5-8BDA70C820E6}" dt="2024-04-08T10:02:34.112" v="362"/>
                <pc2:cmRplyMkLst xmlns:pc2="http://schemas.microsoft.com/office/powerpoint/2019/9/main/command">
                  <pc:docMk/>
                  <pc:sldMk cId="2786167085" sldId="2147478936"/>
                  <pc2:cmMk id="{71349A2D-E975-124E-AD84-7899FB64304B}"/>
                  <pc2:cmRplyMk id="{6D16F925-5DE9-4D39-B136-B2D87B48DB34}"/>
                </pc2:cmRplyMkLst>
              </pc226:cmRplyChg>
            </pc226:cmChg>
          </p:ext>
        </pc:extLst>
      </pc:sldChg>
      <pc:sldChg chg="add">
        <pc:chgData name="Rebecca Diaz-Castrejon" userId="S::rebecca_neimandcollaborative.com#ext#@ncconnect.onmicrosoft.com::2e9df2d5-df92-4e5c-ad51-805d35800e25" providerId="AD" clId="Web-{BAF8C2AB-3AA4-BA48-F3F5-8BDA70C820E6}" dt="2024-04-08T09:33:01.002" v="13"/>
        <pc:sldMkLst>
          <pc:docMk/>
          <pc:sldMk cId="975565888" sldId="2147478937"/>
        </pc:sldMkLst>
      </pc:sldChg>
      <pc:sldChg chg="add">
        <pc:chgData name="Rebecca Diaz-Castrejon" userId="S::rebecca_neimandcollaborative.com#ext#@ncconnect.onmicrosoft.com::2e9df2d5-df92-4e5c-ad51-805d35800e25" providerId="AD" clId="Web-{BAF8C2AB-3AA4-BA48-F3F5-8BDA70C820E6}" dt="2024-04-08T09:34:26.004" v="17"/>
        <pc:sldMkLst>
          <pc:docMk/>
          <pc:sldMk cId="1998832653" sldId="2147478938"/>
        </pc:sldMkLst>
      </pc:sldChg>
      <pc:sldChg chg="add">
        <pc:chgData name="Rebecca Diaz-Castrejon" userId="S::rebecca_neimandcollaborative.com#ext#@ncconnect.onmicrosoft.com::2e9df2d5-df92-4e5c-ad51-805d35800e25" providerId="AD" clId="Web-{BAF8C2AB-3AA4-BA48-F3F5-8BDA70C820E6}" dt="2024-04-08T09:36:17.177" v="19"/>
        <pc:sldMkLst>
          <pc:docMk/>
          <pc:sldMk cId="3403500463" sldId="2147478939"/>
        </pc:sldMkLst>
      </pc:sldChg>
      <pc:sldChg chg="add">
        <pc:chgData name="Rebecca Diaz-Castrejon" userId="S::rebecca_neimandcollaborative.com#ext#@ncconnect.onmicrosoft.com::2e9df2d5-df92-4e5c-ad51-805d35800e25" providerId="AD" clId="Web-{BAF8C2AB-3AA4-BA48-F3F5-8BDA70C820E6}" dt="2024-04-08T09:36:50.194" v="21"/>
        <pc:sldMkLst>
          <pc:docMk/>
          <pc:sldMk cId="3596552264" sldId="2147478940"/>
        </pc:sldMkLst>
      </pc:sldChg>
    </pc:docChg>
  </pc:docChgLst>
  <pc:docChgLst>
    <pc:chgData name="Platts, Jennifer A" userId="1282b494-c7ee-4f63-b46c-35799295b805" providerId="ADAL" clId="{07B1B1E9-940E-D94F-B517-DA14638DD865}"/>
    <pc:docChg chg="">
      <pc:chgData name="Platts, Jennifer A" userId="1282b494-c7ee-4f63-b46c-35799295b805" providerId="ADAL" clId="{07B1B1E9-940E-D94F-B517-DA14638DD865}" dt="2024-04-08T19:45:25.634" v="0"/>
      <pc:docMkLst>
        <pc:docMk/>
      </pc:docMkLst>
      <pc:sldChg chg="modCm">
        <pc:chgData name="Platts, Jennifer A" userId="1282b494-c7ee-4f63-b46c-35799295b805" providerId="ADAL" clId="{07B1B1E9-940E-D94F-B517-DA14638DD865}" dt="2024-04-08T19:45:25.634" v="0"/>
        <pc:sldMkLst>
          <pc:docMk/>
          <pc:sldMk cId="0" sldId="214747892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Platts, Jennifer A" userId="1282b494-c7ee-4f63-b46c-35799295b805" providerId="ADAL" clId="{07B1B1E9-940E-D94F-B517-DA14638DD865}" dt="2024-04-08T19:45:25.634" v="0"/>
              <pc2:cmMkLst xmlns:pc2="http://schemas.microsoft.com/office/powerpoint/2019/9/main/command">
                <pc:docMk/>
                <pc:sldMk cId="0" sldId="2147478928"/>
                <pc2:cmMk id="{93636705-C72D-8348-A8AB-63355E2C7E52}"/>
              </pc2:cmMkLst>
            </pc226:cmChg>
          </p:ext>
        </pc:extLst>
      </pc:sldChg>
    </pc:docChg>
  </pc:docChgLst>
  <pc:docChgLst>
    <pc:chgData name="christina.ngo.bui" userId="S::christina.ngo.bui_gmail.com#ext#@ncconnect.onmicrosoft.com::626deb5c-6642-45a9-ad52-0dde63f202a9" providerId="AD" clId="Web-{2B3EB341-5532-E3C6-75C9-965C79112283}"/>
    <pc:docChg chg="modSld">
      <pc:chgData name="christina.ngo.bui" userId="S::christina.ngo.bui_gmail.com#ext#@ncconnect.onmicrosoft.com::626deb5c-6642-45a9-ad52-0dde63f202a9" providerId="AD" clId="Web-{2B3EB341-5532-E3C6-75C9-965C79112283}" dt="2024-07-25T19:27:46.009" v="26" actId="20577"/>
      <pc:docMkLst>
        <pc:docMk/>
      </pc:docMkLst>
      <pc:sldChg chg="modSp">
        <pc:chgData name="christina.ngo.bui" userId="S::christina.ngo.bui_gmail.com#ext#@ncconnect.onmicrosoft.com::626deb5c-6642-45a9-ad52-0dde63f202a9" providerId="AD" clId="Web-{2B3EB341-5532-E3C6-75C9-965C79112283}" dt="2024-07-25T19:27:46.009" v="26" actId="20577"/>
        <pc:sldMkLst>
          <pc:docMk/>
          <pc:sldMk cId="4132649152" sldId="2147478949"/>
        </pc:sldMkLst>
        <pc:spChg chg="mod">
          <ac:chgData name="christina.ngo.bui" userId="S::christina.ngo.bui_gmail.com#ext#@ncconnect.onmicrosoft.com::626deb5c-6642-45a9-ad52-0dde63f202a9" providerId="AD" clId="Web-{2B3EB341-5532-E3C6-75C9-965C79112283}" dt="2024-07-25T19:27:46.009" v="26" actId="20577"/>
          <ac:spMkLst>
            <pc:docMk/>
            <pc:sldMk cId="4132649152" sldId="2147478949"/>
            <ac:spMk id="37" creationId="{589AAB86-36AC-E257-74A6-0DCE6303FE4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3EDFB8-59A0-4689-B56F-BC966D3F25E2}" type="doc">
      <dgm:prSet loTypeId="urn:microsoft.com/office/officeart/2016/7/layout/AccentHomeChevronProcess" loCatId="timelin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A741D9B-3504-4F23-9F61-7A9610E78935}">
      <dgm:prSet phldrT="[Text]" phldr="0"/>
      <dgm:spPr/>
      <dgm:t>
        <a:bodyPr/>
        <a:lstStyle/>
        <a:p>
          <a:pPr rtl="0"/>
          <a:r>
            <a:rPr lang="en-US" b="1" dirty="0">
              <a:latin typeface="Arial"/>
              <a:cs typeface="Arial"/>
            </a:rPr>
            <a:t>Mayo a junio, 2024</a:t>
          </a:r>
        </a:p>
      </dgm:t>
    </dgm:pt>
    <dgm:pt modelId="{3F8B9980-5E22-4ABE-9D66-6F8D213A641C}" type="parTrans" cxnId="{89C6ACD6-2E31-4C59-AE53-6773596AE616}">
      <dgm:prSet/>
      <dgm:spPr/>
      <dgm:t>
        <a:bodyPr/>
        <a:lstStyle/>
        <a:p>
          <a:endParaRPr lang="en-US"/>
        </a:p>
      </dgm:t>
    </dgm:pt>
    <dgm:pt modelId="{F9991486-C640-42FC-92A5-1DDC6A01E7C2}" type="sibTrans" cxnId="{89C6ACD6-2E31-4C59-AE53-6773596AE616}">
      <dgm:prSet/>
      <dgm:spPr/>
      <dgm:t>
        <a:bodyPr/>
        <a:lstStyle/>
        <a:p>
          <a:endParaRPr lang="en-US"/>
        </a:p>
      </dgm:t>
    </dgm:pt>
    <dgm:pt modelId="{08EFA0AB-7365-4A41-8117-73027A6F762E}">
      <dgm:prSet phldrT="[Text]" phldr="0"/>
      <dgm:spPr/>
      <dgm:t>
        <a:bodyPr/>
        <a:lstStyle/>
        <a:p>
          <a:pPr rtl="0"/>
          <a:r>
            <a:rPr lang="en-US" b="1" dirty="0">
              <a:latin typeface="Arial"/>
              <a:cs typeface="Arial"/>
            </a:rPr>
            <a:t>Mayo 2024</a:t>
          </a:r>
        </a:p>
      </dgm:t>
    </dgm:pt>
    <dgm:pt modelId="{439AC6B9-C757-473A-9FAC-7633B16DE00A}" type="parTrans" cxnId="{54C8C4A9-0100-4650-BD1B-852990F44788}">
      <dgm:prSet/>
      <dgm:spPr/>
      <dgm:t>
        <a:bodyPr/>
        <a:lstStyle/>
        <a:p>
          <a:endParaRPr lang="en-US"/>
        </a:p>
      </dgm:t>
    </dgm:pt>
    <dgm:pt modelId="{FC078211-EA64-4141-B114-7C08EC2A949B}" type="sibTrans" cxnId="{54C8C4A9-0100-4650-BD1B-852990F44788}">
      <dgm:prSet/>
      <dgm:spPr/>
      <dgm:t>
        <a:bodyPr/>
        <a:lstStyle/>
        <a:p>
          <a:endParaRPr lang="en-US"/>
        </a:p>
      </dgm:t>
    </dgm:pt>
    <dgm:pt modelId="{3FBE21E7-9639-4D06-905D-D089FFA7FFF0}">
      <dgm:prSet phldrT="[Text]" phldr="0"/>
      <dgm:spPr/>
      <dgm:t>
        <a:bodyPr/>
        <a:lstStyle/>
        <a:p>
          <a:pPr rtl="0"/>
          <a:r>
            <a:rPr lang="en-US" b="1" dirty="0">
              <a:latin typeface="Arial"/>
              <a:cs typeface="Arial"/>
            </a:rPr>
            <a:t>1 de </a:t>
          </a:r>
          <a:r>
            <a:rPr lang="en-US" b="1" dirty="0" err="1">
              <a:latin typeface="Arial"/>
              <a:cs typeface="Arial"/>
            </a:rPr>
            <a:t>julio</a:t>
          </a:r>
          <a:r>
            <a:rPr lang="en-US" b="1" dirty="0">
              <a:latin typeface="Arial"/>
              <a:cs typeface="Arial"/>
            </a:rPr>
            <a:t>, 2024</a:t>
          </a:r>
          <a:endParaRPr lang="en-US" b="0" dirty="0">
            <a:latin typeface="Times New Roman"/>
            <a:cs typeface="Times New Roman"/>
          </a:endParaRPr>
        </a:p>
      </dgm:t>
    </dgm:pt>
    <dgm:pt modelId="{F6BF6BBD-70A2-4A58-A354-032846902119}" type="parTrans" cxnId="{D3B7F418-C6CE-4C61-8187-8FB1974E1D01}">
      <dgm:prSet/>
      <dgm:spPr/>
      <dgm:t>
        <a:bodyPr/>
        <a:lstStyle/>
        <a:p>
          <a:endParaRPr lang="en-US"/>
        </a:p>
      </dgm:t>
    </dgm:pt>
    <dgm:pt modelId="{B3515B1A-C1F6-4C71-AEB9-0F8692BB3449}" type="sibTrans" cxnId="{D3B7F418-C6CE-4C61-8187-8FB1974E1D01}">
      <dgm:prSet/>
      <dgm:spPr/>
      <dgm:t>
        <a:bodyPr/>
        <a:lstStyle/>
        <a:p>
          <a:endParaRPr lang="en-US"/>
        </a:p>
      </dgm:t>
    </dgm:pt>
    <dgm:pt modelId="{592C5872-F4D7-4A0F-921F-C3C45C332396}">
      <dgm:prSet phldr="0"/>
      <dgm:spPr/>
      <dgm:t>
        <a:bodyPr/>
        <a:lstStyle/>
        <a:p>
          <a:pPr rtl="0"/>
          <a:r>
            <a:rPr lang="en-US" b="1" dirty="0">
              <a:latin typeface="Arial"/>
              <a:cs typeface="Arial"/>
            </a:rPr>
            <a:t>31 de </a:t>
          </a:r>
          <a:r>
            <a:rPr lang="en-US" b="1" dirty="0" err="1">
              <a:latin typeface="Arial"/>
              <a:cs typeface="Arial"/>
            </a:rPr>
            <a:t>enero</a:t>
          </a:r>
          <a:r>
            <a:rPr lang="en-US" b="1" dirty="0">
              <a:latin typeface="Arial"/>
              <a:cs typeface="Arial"/>
            </a:rPr>
            <a:t>, 2025</a:t>
          </a:r>
        </a:p>
      </dgm:t>
    </dgm:pt>
    <dgm:pt modelId="{A9B569E6-57B9-4079-8088-92006F71A003}" type="parTrans" cxnId="{DCCA01D5-16A3-4ACB-82EB-E304687E7814}">
      <dgm:prSet/>
      <dgm:spPr/>
      <dgm:t>
        <a:bodyPr/>
        <a:lstStyle/>
        <a:p>
          <a:endParaRPr lang="en-US"/>
        </a:p>
      </dgm:t>
    </dgm:pt>
    <dgm:pt modelId="{DD8F02C7-40C8-43F8-B098-9E10E6D82CE7}" type="sibTrans" cxnId="{DCCA01D5-16A3-4ACB-82EB-E304687E7814}">
      <dgm:prSet/>
      <dgm:spPr/>
      <dgm:t>
        <a:bodyPr/>
        <a:lstStyle/>
        <a:p>
          <a:endParaRPr lang="en-US"/>
        </a:p>
      </dgm:t>
    </dgm:pt>
    <dgm:pt modelId="{F1883037-9905-402E-85A0-B6D089220145}" type="pres">
      <dgm:prSet presAssocID="{3C3EDFB8-59A0-4689-B56F-BC966D3F25E2}" presName="Name0" presStyleCnt="0">
        <dgm:presLayoutVars>
          <dgm:animLvl val="lvl"/>
          <dgm:resizeHandles val="exact"/>
        </dgm:presLayoutVars>
      </dgm:prSet>
      <dgm:spPr/>
    </dgm:pt>
    <dgm:pt modelId="{4D0C34AE-EEFF-47D6-A452-9A30673159D0}" type="pres">
      <dgm:prSet presAssocID="{1A741D9B-3504-4F23-9F61-7A9610E78935}" presName="composite" presStyleCnt="0"/>
      <dgm:spPr/>
    </dgm:pt>
    <dgm:pt modelId="{A4D6522F-1017-4640-A8FD-04FD15FC3359}" type="pres">
      <dgm:prSet presAssocID="{1A741D9B-3504-4F23-9F61-7A9610E78935}" presName="L" presStyleLbl="solidFgAcc1" presStyleIdx="0" presStyleCnt="4">
        <dgm:presLayoutVars>
          <dgm:chMax val="0"/>
          <dgm:chPref val="0"/>
        </dgm:presLayoutVars>
      </dgm:prSet>
      <dgm:spPr/>
    </dgm:pt>
    <dgm:pt modelId="{0D48F902-891E-4C22-8ED0-F50B3B64793A}" type="pres">
      <dgm:prSet presAssocID="{1A741D9B-3504-4F23-9F61-7A9610E78935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AE645C8D-024F-4357-8C2D-1C511EA551B7}" type="pres">
      <dgm:prSet presAssocID="{1A741D9B-3504-4F23-9F61-7A9610E78935}" presName="desTx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406DABFA-7A7E-48F7-B30B-32C55A566158}" type="pres">
      <dgm:prSet presAssocID="{1A741D9B-3504-4F23-9F61-7A9610E78935}" presName="EmptyPlaceHolder" presStyleCnt="0"/>
      <dgm:spPr/>
    </dgm:pt>
    <dgm:pt modelId="{A46D915B-0A7E-4A79-885A-7D7B31525905}" type="pres">
      <dgm:prSet presAssocID="{F9991486-C640-42FC-92A5-1DDC6A01E7C2}" presName="space" presStyleCnt="0"/>
      <dgm:spPr/>
    </dgm:pt>
    <dgm:pt modelId="{E295E950-1EEB-4435-BAC6-4F4F2268B576}" type="pres">
      <dgm:prSet presAssocID="{08EFA0AB-7365-4A41-8117-73027A6F762E}" presName="composite" presStyleCnt="0"/>
      <dgm:spPr/>
    </dgm:pt>
    <dgm:pt modelId="{48C4ABD1-35AB-4796-A78E-A9C54B2B7790}" type="pres">
      <dgm:prSet presAssocID="{08EFA0AB-7365-4A41-8117-73027A6F762E}" presName="L" presStyleLbl="solidFgAcc1" presStyleIdx="1" presStyleCnt="4">
        <dgm:presLayoutVars>
          <dgm:chMax val="0"/>
          <dgm:chPref val="0"/>
        </dgm:presLayoutVars>
      </dgm:prSet>
      <dgm:spPr/>
    </dgm:pt>
    <dgm:pt modelId="{F0FC70E7-0247-4BDB-847E-0C40AD09CC77}" type="pres">
      <dgm:prSet presAssocID="{08EFA0AB-7365-4A41-8117-73027A6F762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528BF913-7C64-45EC-9C54-FEEB5CF97467}" type="pres">
      <dgm:prSet presAssocID="{08EFA0AB-7365-4A41-8117-73027A6F762E}" presName="desTx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509E5529-A583-4E74-9262-8B645217BEEE}" type="pres">
      <dgm:prSet presAssocID="{08EFA0AB-7365-4A41-8117-73027A6F762E}" presName="EmptyPlaceHolder" presStyleCnt="0"/>
      <dgm:spPr/>
    </dgm:pt>
    <dgm:pt modelId="{15872647-8B41-49ED-83A7-B5DA5F1B8F7A}" type="pres">
      <dgm:prSet presAssocID="{FC078211-EA64-4141-B114-7C08EC2A949B}" presName="space" presStyleCnt="0"/>
      <dgm:spPr/>
    </dgm:pt>
    <dgm:pt modelId="{2DF9BC28-6624-4E5C-A9C6-F08EB0797622}" type="pres">
      <dgm:prSet presAssocID="{3FBE21E7-9639-4D06-905D-D089FFA7FFF0}" presName="composite" presStyleCnt="0"/>
      <dgm:spPr/>
    </dgm:pt>
    <dgm:pt modelId="{DCCAE290-4115-4D0F-B6E5-2F7AE4DAA217}" type="pres">
      <dgm:prSet presAssocID="{3FBE21E7-9639-4D06-905D-D089FFA7FFF0}" presName="L" presStyleLbl="solidFgAcc1" presStyleIdx="2" presStyleCnt="4">
        <dgm:presLayoutVars>
          <dgm:chMax val="0"/>
          <dgm:chPref val="0"/>
        </dgm:presLayoutVars>
      </dgm:prSet>
      <dgm:spPr/>
    </dgm:pt>
    <dgm:pt modelId="{F5DF2645-9652-4F55-8E5F-535445C0CD06}" type="pres">
      <dgm:prSet presAssocID="{3FBE21E7-9639-4D06-905D-D089FFA7FFF0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3B49D801-EA63-4633-A0E0-18C6B628AB4E}" type="pres">
      <dgm:prSet presAssocID="{3FBE21E7-9639-4D06-905D-D089FFA7FFF0}" presName="desTx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92BA744C-3FEB-4B3E-9061-311EE2A1FB30}" type="pres">
      <dgm:prSet presAssocID="{3FBE21E7-9639-4D06-905D-D089FFA7FFF0}" presName="EmptyPlaceHolder" presStyleCnt="0"/>
      <dgm:spPr/>
    </dgm:pt>
    <dgm:pt modelId="{EE87F89A-2009-46D4-835D-80F998950677}" type="pres">
      <dgm:prSet presAssocID="{B3515B1A-C1F6-4C71-AEB9-0F8692BB3449}" presName="space" presStyleCnt="0"/>
      <dgm:spPr/>
    </dgm:pt>
    <dgm:pt modelId="{6CCCBAD6-EA7A-4FBC-8608-EEE770C22DBD}" type="pres">
      <dgm:prSet presAssocID="{592C5872-F4D7-4A0F-921F-C3C45C332396}" presName="composite" presStyleCnt="0"/>
      <dgm:spPr/>
    </dgm:pt>
    <dgm:pt modelId="{31239EFE-833E-485A-9F6C-A8FFFD9D250F}" type="pres">
      <dgm:prSet presAssocID="{592C5872-F4D7-4A0F-921F-C3C45C332396}" presName="L" presStyleLbl="solidFgAcc1" presStyleIdx="3" presStyleCnt="4">
        <dgm:presLayoutVars>
          <dgm:chMax val="0"/>
          <dgm:chPref val="0"/>
        </dgm:presLayoutVars>
      </dgm:prSet>
      <dgm:spPr/>
    </dgm:pt>
    <dgm:pt modelId="{46BB8D73-ECED-458A-9392-9E90780049D7}" type="pres">
      <dgm:prSet presAssocID="{592C5872-F4D7-4A0F-921F-C3C45C33239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F0B380D1-372B-4375-9724-FDF01933CD15}" type="pres">
      <dgm:prSet presAssocID="{592C5872-F4D7-4A0F-921F-C3C45C332396}" presName="desTx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39DC0DB8-538B-4B6B-B433-19CCBA70BF22}" type="pres">
      <dgm:prSet presAssocID="{592C5872-F4D7-4A0F-921F-C3C45C332396}" presName="EmptyPlaceHolder" presStyleCnt="0"/>
      <dgm:spPr/>
    </dgm:pt>
  </dgm:ptLst>
  <dgm:cxnLst>
    <dgm:cxn modelId="{D3B7F418-C6CE-4C61-8187-8FB1974E1D01}" srcId="{3C3EDFB8-59A0-4689-B56F-BC966D3F25E2}" destId="{3FBE21E7-9639-4D06-905D-D089FFA7FFF0}" srcOrd="2" destOrd="0" parTransId="{F6BF6BBD-70A2-4A58-A354-032846902119}" sibTransId="{B3515B1A-C1F6-4C71-AEB9-0F8692BB3449}"/>
    <dgm:cxn modelId="{6DECBB63-E1D8-41A3-AC70-FCFE8413A9BA}" type="presOf" srcId="{08EFA0AB-7365-4A41-8117-73027A6F762E}" destId="{F0FC70E7-0247-4BDB-847E-0C40AD09CC77}" srcOrd="0" destOrd="0" presId="urn:microsoft.com/office/officeart/2016/7/layout/AccentHomeChevronProcess"/>
    <dgm:cxn modelId="{11681088-4031-44A7-A11D-09A283AFDA1B}" type="presOf" srcId="{592C5872-F4D7-4A0F-921F-C3C45C332396}" destId="{46BB8D73-ECED-458A-9392-9E90780049D7}" srcOrd="0" destOrd="0" presId="urn:microsoft.com/office/officeart/2016/7/layout/AccentHomeChevronProcess"/>
    <dgm:cxn modelId="{54C8C4A9-0100-4650-BD1B-852990F44788}" srcId="{3C3EDFB8-59A0-4689-B56F-BC966D3F25E2}" destId="{08EFA0AB-7365-4A41-8117-73027A6F762E}" srcOrd="1" destOrd="0" parTransId="{439AC6B9-C757-473A-9FAC-7633B16DE00A}" sibTransId="{FC078211-EA64-4141-B114-7C08EC2A949B}"/>
    <dgm:cxn modelId="{37871ED1-659D-4E5D-B5BA-C0AAC11035BC}" type="presOf" srcId="{3FBE21E7-9639-4D06-905D-D089FFA7FFF0}" destId="{F5DF2645-9652-4F55-8E5F-535445C0CD06}" srcOrd="0" destOrd="0" presId="urn:microsoft.com/office/officeart/2016/7/layout/AccentHomeChevronProcess"/>
    <dgm:cxn modelId="{DCCA01D5-16A3-4ACB-82EB-E304687E7814}" srcId="{3C3EDFB8-59A0-4689-B56F-BC966D3F25E2}" destId="{592C5872-F4D7-4A0F-921F-C3C45C332396}" srcOrd="3" destOrd="0" parTransId="{A9B569E6-57B9-4079-8088-92006F71A003}" sibTransId="{DD8F02C7-40C8-43F8-B098-9E10E6D82CE7}"/>
    <dgm:cxn modelId="{89C6ACD6-2E31-4C59-AE53-6773596AE616}" srcId="{3C3EDFB8-59A0-4689-B56F-BC966D3F25E2}" destId="{1A741D9B-3504-4F23-9F61-7A9610E78935}" srcOrd="0" destOrd="0" parTransId="{3F8B9980-5E22-4ABE-9D66-6F8D213A641C}" sibTransId="{F9991486-C640-42FC-92A5-1DDC6A01E7C2}"/>
    <dgm:cxn modelId="{06C7B5D7-A5B1-462C-AA77-8DD46DF5FA5D}" type="presOf" srcId="{1A741D9B-3504-4F23-9F61-7A9610E78935}" destId="{0D48F902-891E-4C22-8ED0-F50B3B64793A}" srcOrd="0" destOrd="0" presId="urn:microsoft.com/office/officeart/2016/7/layout/AccentHomeChevronProcess"/>
    <dgm:cxn modelId="{78AF79D8-24CE-4523-89AB-5CA04DCE5AAC}" type="presOf" srcId="{3C3EDFB8-59A0-4689-B56F-BC966D3F25E2}" destId="{F1883037-9905-402E-85A0-B6D089220145}" srcOrd="0" destOrd="0" presId="urn:microsoft.com/office/officeart/2016/7/layout/AccentHomeChevronProcess"/>
    <dgm:cxn modelId="{A5D73AC9-C58B-4B3B-9C9A-B24018FC3BF9}" type="presParOf" srcId="{F1883037-9905-402E-85A0-B6D089220145}" destId="{4D0C34AE-EEFF-47D6-A452-9A30673159D0}" srcOrd="0" destOrd="0" presId="urn:microsoft.com/office/officeart/2016/7/layout/AccentHomeChevronProcess"/>
    <dgm:cxn modelId="{F4C115A2-4DDD-4D0B-9366-AB800E70EFC0}" type="presParOf" srcId="{4D0C34AE-EEFF-47D6-A452-9A30673159D0}" destId="{A4D6522F-1017-4640-A8FD-04FD15FC3359}" srcOrd="0" destOrd="0" presId="urn:microsoft.com/office/officeart/2016/7/layout/AccentHomeChevronProcess"/>
    <dgm:cxn modelId="{8CC66F85-2109-4148-9D42-E34DC00505E0}" type="presParOf" srcId="{4D0C34AE-EEFF-47D6-A452-9A30673159D0}" destId="{0D48F902-891E-4C22-8ED0-F50B3B64793A}" srcOrd="1" destOrd="0" presId="urn:microsoft.com/office/officeart/2016/7/layout/AccentHomeChevronProcess"/>
    <dgm:cxn modelId="{12F20458-1913-4BEC-9B4A-740C0945E975}" type="presParOf" srcId="{4D0C34AE-EEFF-47D6-A452-9A30673159D0}" destId="{AE645C8D-024F-4357-8C2D-1C511EA551B7}" srcOrd="2" destOrd="0" presId="urn:microsoft.com/office/officeart/2016/7/layout/AccentHomeChevronProcess"/>
    <dgm:cxn modelId="{5DA57B44-B8D5-4613-8F48-BFA27B27FB6A}" type="presParOf" srcId="{4D0C34AE-EEFF-47D6-A452-9A30673159D0}" destId="{406DABFA-7A7E-48F7-B30B-32C55A566158}" srcOrd="3" destOrd="0" presId="urn:microsoft.com/office/officeart/2016/7/layout/AccentHomeChevronProcess"/>
    <dgm:cxn modelId="{599682DF-B5EC-42A6-856B-F339125CC94C}" type="presParOf" srcId="{F1883037-9905-402E-85A0-B6D089220145}" destId="{A46D915B-0A7E-4A79-885A-7D7B31525905}" srcOrd="1" destOrd="0" presId="urn:microsoft.com/office/officeart/2016/7/layout/AccentHomeChevronProcess"/>
    <dgm:cxn modelId="{9E62C5E4-B0D3-47F3-A221-23EE1D960170}" type="presParOf" srcId="{F1883037-9905-402E-85A0-B6D089220145}" destId="{E295E950-1EEB-4435-BAC6-4F4F2268B576}" srcOrd="2" destOrd="0" presId="urn:microsoft.com/office/officeart/2016/7/layout/AccentHomeChevronProcess"/>
    <dgm:cxn modelId="{B0E29D03-58D1-43D7-BAF0-2F00CBF7B4DA}" type="presParOf" srcId="{E295E950-1EEB-4435-BAC6-4F4F2268B576}" destId="{48C4ABD1-35AB-4796-A78E-A9C54B2B7790}" srcOrd="0" destOrd="0" presId="urn:microsoft.com/office/officeart/2016/7/layout/AccentHomeChevronProcess"/>
    <dgm:cxn modelId="{51742FDC-1BFB-479F-80DD-62F36A06F565}" type="presParOf" srcId="{E295E950-1EEB-4435-BAC6-4F4F2268B576}" destId="{F0FC70E7-0247-4BDB-847E-0C40AD09CC77}" srcOrd="1" destOrd="0" presId="urn:microsoft.com/office/officeart/2016/7/layout/AccentHomeChevronProcess"/>
    <dgm:cxn modelId="{8F29BCF3-6239-441D-94ED-B9F1BDC33529}" type="presParOf" srcId="{E295E950-1EEB-4435-BAC6-4F4F2268B576}" destId="{528BF913-7C64-45EC-9C54-FEEB5CF97467}" srcOrd="2" destOrd="0" presId="urn:microsoft.com/office/officeart/2016/7/layout/AccentHomeChevronProcess"/>
    <dgm:cxn modelId="{21072B0D-1CE6-4AAB-87C8-17EB3CB18F3C}" type="presParOf" srcId="{E295E950-1EEB-4435-BAC6-4F4F2268B576}" destId="{509E5529-A583-4E74-9262-8B645217BEEE}" srcOrd="3" destOrd="0" presId="urn:microsoft.com/office/officeart/2016/7/layout/AccentHomeChevronProcess"/>
    <dgm:cxn modelId="{A26279F8-DE11-4301-BAFC-9FF600FF2902}" type="presParOf" srcId="{F1883037-9905-402E-85A0-B6D089220145}" destId="{15872647-8B41-49ED-83A7-B5DA5F1B8F7A}" srcOrd="3" destOrd="0" presId="urn:microsoft.com/office/officeart/2016/7/layout/AccentHomeChevronProcess"/>
    <dgm:cxn modelId="{DECA3783-D46A-435F-B5CD-987B89CAC09C}" type="presParOf" srcId="{F1883037-9905-402E-85A0-B6D089220145}" destId="{2DF9BC28-6624-4E5C-A9C6-F08EB0797622}" srcOrd="4" destOrd="0" presId="urn:microsoft.com/office/officeart/2016/7/layout/AccentHomeChevronProcess"/>
    <dgm:cxn modelId="{4E9731DD-0077-4689-A50A-EB351273CD22}" type="presParOf" srcId="{2DF9BC28-6624-4E5C-A9C6-F08EB0797622}" destId="{DCCAE290-4115-4D0F-B6E5-2F7AE4DAA217}" srcOrd="0" destOrd="0" presId="urn:microsoft.com/office/officeart/2016/7/layout/AccentHomeChevronProcess"/>
    <dgm:cxn modelId="{6FFE54E4-64E4-4BF9-BBAF-281AC64C4B79}" type="presParOf" srcId="{2DF9BC28-6624-4E5C-A9C6-F08EB0797622}" destId="{F5DF2645-9652-4F55-8E5F-535445C0CD06}" srcOrd="1" destOrd="0" presId="urn:microsoft.com/office/officeart/2016/7/layout/AccentHomeChevronProcess"/>
    <dgm:cxn modelId="{663D9FE0-5032-472A-ACE6-9161BA5D19F6}" type="presParOf" srcId="{2DF9BC28-6624-4E5C-A9C6-F08EB0797622}" destId="{3B49D801-EA63-4633-A0E0-18C6B628AB4E}" srcOrd="2" destOrd="0" presId="urn:microsoft.com/office/officeart/2016/7/layout/AccentHomeChevronProcess"/>
    <dgm:cxn modelId="{B4185064-C76F-46DE-8BE8-1D8024FDF793}" type="presParOf" srcId="{2DF9BC28-6624-4E5C-A9C6-F08EB0797622}" destId="{92BA744C-3FEB-4B3E-9061-311EE2A1FB30}" srcOrd="3" destOrd="0" presId="urn:microsoft.com/office/officeart/2016/7/layout/AccentHomeChevronProcess"/>
    <dgm:cxn modelId="{43D90D86-ADA5-41D2-ADD3-AFD519188E24}" type="presParOf" srcId="{F1883037-9905-402E-85A0-B6D089220145}" destId="{EE87F89A-2009-46D4-835D-80F998950677}" srcOrd="5" destOrd="0" presId="urn:microsoft.com/office/officeart/2016/7/layout/AccentHomeChevronProcess"/>
    <dgm:cxn modelId="{C45365FA-B857-47F6-9FDF-30A3B4324258}" type="presParOf" srcId="{F1883037-9905-402E-85A0-B6D089220145}" destId="{6CCCBAD6-EA7A-4FBC-8608-EEE770C22DBD}" srcOrd="6" destOrd="0" presId="urn:microsoft.com/office/officeart/2016/7/layout/AccentHomeChevronProcess"/>
    <dgm:cxn modelId="{666AA179-58B4-4733-BBC7-A3FC945E073D}" type="presParOf" srcId="{6CCCBAD6-EA7A-4FBC-8608-EEE770C22DBD}" destId="{31239EFE-833E-485A-9F6C-A8FFFD9D250F}" srcOrd="0" destOrd="0" presId="urn:microsoft.com/office/officeart/2016/7/layout/AccentHomeChevronProcess"/>
    <dgm:cxn modelId="{DDBCD5B7-DDD5-4CF4-8E3E-A6E4F108FCD4}" type="presParOf" srcId="{6CCCBAD6-EA7A-4FBC-8608-EEE770C22DBD}" destId="{46BB8D73-ECED-458A-9392-9E90780049D7}" srcOrd="1" destOrd="0" presId="urn:microsoft.com/office/officeart/2016/7/layout/AccentHomeChevronProcess"/>
    <dgm:cxn modelId="{7405FA08-BC3E-476F-891C-E335F64B5EE9}" type="presParOf" srcId="{6CCCBAD6-EA7A-4FBC-8608-EEE770C22DBD}" destId="{F0B380D1-372B-4375-9724-FDF01933CD15}" srcOrd="2" destOrd="0" presId="urn:microsoft.com/office/officeart/2016/7/layout/AccentHomeChevronProcess"/>
    <dgm:cxn modelId="{4F95026F-4489-42F2-BE10-58D58A67A40C}" type="presParOf" srcId="{6CCCBAD6-EA7A-4FBC-8608-EEE770C22DBD}" destId="{39DC0DB8-538B-4B6B-B433-19CCBA70BF22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D6522F-1017-4640-A8FD-04FD15FC3359}">
      <dsp:nvSpPr>
        <dsp:cNvPr id="0" name=""/>
        <dsp:cNvSpPr/>
      </dsp:nvSpPr>
      <dsp:spPr>
        <a:xfrm rot="5400000">
          <a:off x="-1436671" y="2835604"/>
          <a:ext cx="3127217" cy="235756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8F902-891E-4C22-8ED0-F50B3B64793A}">
      <dsp:nvSpPr>
        <dsp:cNvPr id="0" name=""/>
        <dsp:cNvSpPr/>
      </dsp:nvSpPr>
      <dsp:spPr>
        <a:xfrm>
          <a:off x="9058" y="4517091"/>
          <a:ext cx="2946953" cy="1042405"/>
        </a:xfrm>
        <a:prstGeom prst="homePlate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/>
              <a:cs typeface="Arial"/>
            </a:rPr>
            <a:t>Mayo a junio, 2024</a:t>
          </a:r>
        </a:p>
      </dsp:txBody>
      <dsp:txXfrm>
        <a:off x="9058" y="4517091"/>
        <a:ext cx="2816652" cy="1042405"/>
      </dsp:txXfrm>
    </dsp:sp>
    <dsp:sp modelId="{AE645C8D-024F-4357-8C2D-1C511EA551B7}">
      <dsp:nvSpPr>
        <dsp:cNvPr id="0" name=""/>
        <dsp:cNvSpPr/>
      </dsp:nvSpPr>
      <dsp:spPr>
        <a:xfrm>
          <a:off x="244815" y="1531328"/>
          <a:ext cx="2392926" cy="2436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C4ABD1-35AB-4796-A78E-A9C54B2B7790}">
      <dsp:nvSpPr>
        <dsp:cNvPr id="0" name=""/>
        <dsp:cNvSpPr/>
      </dsp:nvSpPr>
      <dsp:spPr>
        <a:xfrm rot="5400000">
          <a:off x="1392403" y="2835604"/>
          <a:ext cx="3127217" cy="235756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C70E7-0247-4BDB-847E-0C40AD09CC77}">
      <dsp:nvSpPr>
        <dsp:cNvPr id="0" name=""/>
        <dsp:cNvSpPr/>
      </dsp:nvSpPr>
      <dsp:spPr>
        <a:xfrm>
          <a:off x="2838134" y="4517091"/>
          <a:ext cx="2946953" cy="1042405"/>
        </a:xfrm>
        <a:prstGeom prst="chevron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/>
              <a:cs typeface="Arial"/>
            </a:rPr>
            <a:t>Mayo 2024</a:t>
          </a:r>
        </a:p>
      </dsp:txBody>
      <dsp:txXfrm>
        <a:off x="3098735" y="4517091"/>
        <a:ext cx="2425751" cy="1042405"/>
      </dsp:txXfrm>
    </dsp:sp>
    <dsp:sp modelId="{528BF913-7C64-45EC-9C54-FEEB5CF97467}">
      <dsp:nvSpPr>
        <dsp:cNvPr id="0" name=""/>
        <dsp:cNvSpPr/>
      </dsp:nvSpPr>
      <dsp:spPr>
        <a:xfrm>
          <a:off x="3073890" y="1531328"/>
          <a:ext cx="2392926" cy="2436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CAE290-4115-4D0F-B6E5-2F7AE4DAA217}">
      <dsp:nvSpPr>
        <dsp:cNvPr id="0" name=""/>
        <dsp:cNvSpPr/>
      </dsp:nvSpPr>
      <dsp:spPr>
        <a:xfrm rot="5400000">
          <a:off x="4221479" y="2835604"/>
          <a:ext cx="3127217" cy="235756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F2645-9652-4F55-8E5F-535445C0CD06}">
      <dsp:nvSpPr>
        <dsp:cNvPr id="0" name=""/>
        <dsp:cNvSpPr/>
      </dsp:nvSpPr>
      <dsp:spPr>
        <a:xfrm>
          <a:off x="5667209" y="4517091"/>
          <a:ext cx="2946953" cy="1042405"/>
        </a:xfrm>
        <a:prstGeom prst="chevron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/>
              <a:cs typeface="Arial"/>
            </a:rPr>
            <a:t>1 de </a:t>
          </a:r>
          <a:r>
            <a:rPr lang="en-US" sz="2000" b="1" kern="1200" dirty="0" err="1">
              <a:latin typeface="Arial"/>
              <a:cs typeface="Arial"/>
            </a:rPr>
            <a:t>julio</a:t>
          </a:r>
          <a:r>
            <a:rPr lang="en-US" sz="2000" b="1" kern="1200" dirty="0">
              <a:latin typeface="Arial"/>
              <a:cs typeface="Arial"/>
            </a:rPr>
            <a:t>, 2024</a:t>
          </a:r>
          <a:endParaRPr lang="en-US" sz="2000" b="0" kern="1200" dirty="0">
            <a:latin typeface="Times New Roman"/>
            <a:cs typeface="Times New Roman"/>
          </a:endParaRPr>
        </a:p>
      </dsp:txBody>
      <dsp:txXfrm>
        <a:off x="5927810" y="4517091"/>
        <a:ext cx="2425751" cy="1042405"/>
      </dsp:txXfrm>
    </dsp:sp>
    <dsp:sp modelId="{3B49D801-EA63-4633-A0E0-18C6B628AB4E}">
      <dsp:nvSpPr>
        <dsp:cNvPr id="0" name=""/>
        <dsp:cNvSpPr/>
      </dsp:nvSpPr>
      <dsp:spPr>
        <a:xfrm>
          <a:off x="5902966" y="1531328"/>
          <a:ext cx="2392926" cy="2436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239EFE-833E-485A-9F6C-A8FFFD9D250F}">
      <dsp:nvSpPr>
        <dsp:cNvPr id="0" name=""/>
        <dsp:cNvSpPr/>
      </dsp:nvSpPr>
      <dsp:spPr>
        <a:xfrm rot="5400000">
          <a:off x="7050554" y="2835604"/>
          <a:ext cx="3127217" cy="235756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BB8D73-ECED-458A-9392-9E90780049D7}">
      <dsp:nvSpPr>
        <dsp:cNvPr id="0" name=""/>
        <dsp:cNvSpPr/>
      </dsp:nvSpPr>
      <dsp:spPr>
        <a:xfrm>
          <a:off x="8496285" y="4517091"/>
          <a:ext cx="2946953" cy="1042405"/>
        </a:xfrm>
        <a:prstGeom prst="chevron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254000" rIns="127000" bIns="2540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Arial"/>
              <a:cs typeface="Arial"/>
            </a:rPr>
            <a:t>31 de </a:t>
          </a:r>
          <a:r>
            <a:rPr lang="en-US" sz="2000" b="1" kern="1200" dirty="0" err="1">
              <a:latin typeface="Arial"/>
              <a:cs typeface="Arial"/>
            </a:rPr>
            <a:t>enero</a:t>
          </a:r>
          <a:r>
            <a:rPr lang="en-US" sz="2000" b="1" kern="1200" dirty="0">
              <a:latin typeface="Arial"/>
              <a:cs typeface="Arial"/>
            </a:rPr>
            <a:t>, 2025</a:t>
          </a:r>
        </a:p>
      </dsp:txBody>
      <dsp:txXfrm>
        <a:off x="8756886" y="4517091"/>
        <a:ext cx="2425751" cy="1042405"/>
      </dsp:txXfrm>
    </dsp:sp>
    <dsp:sp modelId="{F0B380D1-372B-4375-9724-FDF01933CD15}">
      <dsp:nvSpPr>
        <dsp:cNvPr id="0" name=""/>
        <dsp:cNvSpPr/>
      </dsp:nvSpPr>
      <dsp:spPr>
        <a:xfrm>
          <a:off x="8732041" y="1531328"/>
          <a:ext cx="2392926" cy="2436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D7C1D6-297B-4706-93AC-A32EB621E9FB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66B6F90-80EE-40CA-B5E8-3FF7D39E7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41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9000"/>
              </a:lnSpc>
              <a:spcBef>
                <a:spcPts val="0"/>
              </a:spcBef>
              <a:spcAft>
                <a:spcPts val="600"/>
              </a:spcAft>
            </a:pPr>
            <a:endParaRPr lang="en-US" sz="1800" b="1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2E1E6C64-647B-8A45-A2B3-51785A3DD7D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8980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09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21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4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89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16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0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9000"/>
              </a:lnSpc>
              <a:spcBef>
                <a:spcPts val="0"/>
              </a:spcBef>
              <a:spcAft>
                <a:spcPts val="600"/>
              </a:spcAft>
            </a:pPr>
            <a:endParaRPr lang="en-US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69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19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15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br>
              <a:rPr lang="en-US">
                <a:cs typeface="+mn-lt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74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78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98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27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F6767-EADC-6EC3-B3BF-D8B5F0E27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DD2C3B-FDBE-22E9-FFE5-8E5426DFC3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583AE4-E2D3-5F54-477A-4DA3504E2C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9000"/>
              </a:lnSpc>
              <a:spcBef>
                <a:spcPts val="0"/>
              </a:spcBef>
              <a:spcAft>
                <a:spcPts val="600"/>
              </a:spcAft>
            </a:pPr>
            <a:endParaRPr lang="en-US" kern="10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3ED83-8A5D-F975-18A3-37CFBD8EF9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37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15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chool teacher with student in a school classroom. ">
            <a:extLst>
              <a:ext uri="{FF2B5EF4-FFF2-40B4-BE49-F238E27FC236}">
                <a16:creationId xmlns:a16="http://schemas.microsoft.com/office/drawing/2014/main" id="{446E3AF3-3344-8918-2FDE-EA21D3D5F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r="26566"/>
          <a:stretch/>
        </p:blipFill>
        <p:spPr>
          <a:xfrm>
            <a:off x="5573264" y="0"/>
            <a:ext cx="6618736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F04E360-042E-83DE-6B80-F37621CDA24B}"/>
              </a:ext>
            </a:extLst>
          </p:cNvPr>
          <p:cNvSpPr/>
          <p:nvPr userDrawn="1"/>
        </p:nvSpPr>
        <p:spPr>
          <a:xfrm>
            <a:off x="0" y="-16626"/>
            <a:ext cx="9088333" cy="6874626"/>
          </a:xfrm>
          <a:custGeom>
            <a:avLst/>
            <a:gdLst>
              <a:gd name="connsiteX0" fmla="*/ 0 w 9088333"/>
              <a:gd name="connsiteY0" fmla="*/ 0 h 6858000"/>
              <a:gd name="connsiteX1" fmla="*/ 9088333 w 9088333"/>
              <a:gd name="connsiteY1" fmla="*/ 0 h 6858000"/>
              <a:gd name="connsiteX2" fmla="*/ 9088333 w 9088333"/>
              <a:gd name="connsiteY2" fmla="*/ 6858000 h 6858000"/>
              <a:gd name="connsiteX3" fmla="*/ 0 w 9088333"/>
              <a:gd name="connsiteY3" fmla="*/ 6858000 h 6858000"/>
              <a:gd name="connsiteX4" fmla="*/ 0 w 9088333"/>
              <a:gd name="connsiteY4" fmla="*/ 0 h 6858000"/>
              <a:gd name="connsiteX0" fmla="*/ 0 w 9088333"/>
              <a:gd name="connsiteY0" fmla="*/ 0 h 6858000"/>
              <a:gd name="connsiteX1" fmla="*/ 7159781 w 9088333"/>
              <a:gd name="connsiteY1" fmla="*/ 0 h 6858000"/>
              <a:gd name="connsiteX2" fmla="*/ 9088333 w 9088333"/>
              <a:gd name="connsiteY2" fmla="*/ 6858000 h 6858000"/>
              <a:gd name="connsiteX3" fmla="*/ 0 w 9088333"/>
              <a:gd name="connsiteY3" fmla="*/ 6858000 h 6858000"/>
              <a:gd name="connsiteX4" fmla="*/ 0 w 9088333"/>
              <a:gd name="connsiteY4" fmla="*/ 0 h 6858000"/>
              <a:gd name="connsiteX0" fmla="*/ 0 w 9088333"/>
              <a:gd name="connsiteY0" fmla="*/ 0 h 6858000"/>
              <a:gd name="connsiteX1" fmla="*/ 8439941 w 9088333"/>
              <a:gd name="connsiteY1" fmla="*/ 33250 h 6858000"/>
              <a:gd name="connsiteX2" fmla="*/ 9088333 w 9088333"/>
              <a:gd name="connsiteY2" fmla="*/ 6858000 h 6858000"/>
              <a:gd name="connsiteX3" fmla="*/ 0 w 9088333"/>
              <a:gd name="connsiteY3" fmla="*/ 6858000 h 6858000"/>
              <a:gd name="connsiteX4" fmla="*/ 0 w 9088333"/>
              <a:gd name="connsiteY4" fmla="*/ 0 h 6858000"/>
              <a:gd name="connsiteX0" fmla="*/ 0 w 9088333"/>
              <a:gd name="connsiteY0" fmla="*/ 16626 h 6874626"/>
              <a:gd name="connsiteX1" fmla="*/ 8439941 w 9088333"/>
              <a:gd name="connsiteY1" fmla="*/ 0 h 6874626"/>
              <a:gd name="connsiteX2" fmla="*/ 9088333 w 9088333"/>
              <a:gd name="connsiteY2" fmla="*/ 6874626 h 6874626"/>
              <a:gd name="connsiteX3" fmla="*/ 0 w 9088333"/>
              <a:gd name="connsiteY3" fmla="*/ 6874626 h 6874626"/>
              <a:gd name="connsiteX4" fmla="*/ 0 w 9088333"/>
              <a:gd name="connsiteY4" fmla="*/ 16626 h 687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8333" h="6874626">
                <a:moveTo>
                  <a:pt x="0" y="16626"/>
                </a:moveTo>
                <a:lnTo>
                  <a:pt x="8439941" y="0"/>
                </a:lnTo>
                <a:lnTo>
                  <a:pt x="9088333" y="6874626"/>
                </a:lnTo>
                <a:lnTo>
                  <a:pt x="0" y="6874626"/>
                </a:lnTo>
                <a:lnTo>
                  <a:pt x="0" y="16626"/>
                </a:lnTo>
                <a:close/>
              </a:path>
            </a:pathLst>
          </a:custGeom>
          <a:solidFill>
            <a:srgbClr val="0927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616BE9C-4DE5-77B9-EC90-EED692B85A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72" y="2421269"/>
            <a:ext cx="6839584" cy="1628677"/>
          </a:xfrm>
        </p:spPr>
        <p:txBody>
          <a:bodyPr anchor="t">
            <a:noAutofit/>
          </a:bodyPr>
          <a:lstStyle>
            <a:lvl1pPr marL="0" indent="0">
              <a:buNone/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024C4411-AE55-9D82-1851-17BBB7115D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372" y="4087955"/>
            <a:ext cx="6839584" cy="94875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73C46C4-4445-BE03-344A-775C366C3E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372" y="5036707"/>
            <a:ext cx="6839585" cy="488226"/>
          </a:xfrm>
        </p:spPr>
        <p:txBody>
          <a:bodyPr anchor="ctr">
            <a:noAutofit/>
          </a:bodyPr>
          <a:lstStyle>
            <a:lvl1pPr marL="0" indent="0">
              <a:buNone/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D30126-8544-9DE8-F39D-DD6F9E65C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41372" y="1667834"/>
            <a:ext cx="6839584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NC Department of Health and Human Services">
            <a:extLst>
              <a:ext uri="{FF2B5EF4-FFF2-40B4-BE49-F238E27FC236}">
                <a16:creationId xmlns:a16="http://schemas.microsoft.com/office/drawing/2014/main" id="{C71F2B87-53F2-E0C1-D12D-87BE9FCC0E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329" y="5833005"/>
            <a:ext cx="2044267" cy="778769"/>
          </a:xfrm>
          <a:prstGeom prst="rect">
            <a:avLst/>
          </a:prstGeom>
        </p:spPr>
      </p:pic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83C857E-2157-6A11-5315-2DC15D498A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3" y="145418"/>
            <a:ext cx="4310063" cy="143668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B21674-8190-5FC3-5E29-FF4A4626C261}"/>
              </a:ext>
            </a:extLst>
          </p:cNvPr>
          <p:cNvCxnSpPr>
            <a:cxnSpLocks/>
            <a:stCxn id="15" idx="1"/>
          </p:cNvCxnSpPr>
          <p:nvPr userDrawn="1"/>
        </p:nvCxnSpPr>
        <p:spPr>
          <a:xfrm>
            <a:off x="8439941" y="-16626"/>
            <a:ext cx="546548" cy="6874626"/>
          </a:xfrm>
          <a:prstGeom prst="line">
            <a:avLst/>
          </a:prstGeom>
          <a:ln w="190500">
            <a:solidFill>
              <a:srgbClr val="1C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787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0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47801"/>
            <a:ext cx="10517717" cy="47953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6383" y="6243108"/>
            <a:ext cx="10656007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0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72A84BF6-3A54-1E83-4E34-5F69A0703E7F}"/>
              </a:ext>
            </a:extLst>
          </p:cNvPr>
          <p:cNvSpPr txBox="1">
            <a:spLocks/>
          </p:cNvSpPr>
          <p:nvPr userDrawn="1"/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z="1200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5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2867" y="1541881"/>
            <a:ext cx="8136575" cy="3538504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8136575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rgbClr val="137DA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0A7D97-F443-3246-77B3-6A2BC74F5D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14300">
            <a:solidFill>
              <a:srgbClr val="092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NC Department of Health and Human Services">
            <a:extLst>
              <a:ext uri="{FF2B5EF4-FFF2-40B4-BE49-F238E27FC236}">
                <a16:creationId xmlns:a16="http://schemas.microsoft.com/office/drawing/2014/main" id="{106983F1-326B-C5F4-B000-E6A5393DA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1" y="6230145"/>
            <a:ext cx="1105978" cy="389383"/>
          </a:xfrm>
          <a:prstGeom prst="rect">
            <a:avLst/>
          </a:prstGeom>
        </p:spPr>
      </p:pic>
      <p:sp>
        <p:nvSpPr>
          <p:cNvPr id="3" name="Pentagon 2">
            <a:extLst>
              <a:ext uri="{FF2B5EF4-FFF2-40B4-BE49-F238E27FC236}">
                <a16:creationId xmlns:a16="http://schemas.microsoft.com/office/drawing/2014/main" id="{C2614EE4-1FD2-C06E-AA16-CAEB4986C95E}"/>
              </a:ext>
            </a:extLst>
          </p:cNvPr>
          <p:cNvSpPr/>
          <p:nvPr userDrawn="1"/>
        </p:nvSpPr>
        <p:spPr>
          <a:xfrm>
            <a:off x="-52808" y="949208"/>
            <a:ext cx="320040" cy="515815"/>
          </a:xfrm>
          <a:prstGeom prst="homePlate">
            <a:avLst/>
          </a:prstGeom>
          <a:solidFill>
            <a:srgbClr val="137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7DAE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CF2923-8359-6F3D-082E-4BE43B11A9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75688" y="949325"/>
            <a:ext cx="3392487" cy="576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4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s">
    <p:bg>
      <p:bgPr>
        <a:solidFill>
          <a:srgbClr val="0927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0A7D97-F443-3246-77B3-6A2BC74F5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2745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2867" y="1541881"/>
            <a:ext cx="11418072" cy="3538504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14" name="Picture 13" descr="NC Department of Health and Human Services">
            <a:extLst>
              <a:ext uri="{FF2B5EF4-FFF2-40B4-BE49-F238E27FC236}">
                <a16:creationId xmlns:a16="http://schemas.microsoft.com/office/drawing/2014/main" id="{106983F1-326B-C5F4-B000-E6A5393DA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471" y="6207920"/>
            <a:ext cx="1172306" cy="4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AADAD-5A13-24E9-197B-97911030B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954124"/>
          </a:xfrm>
          <a:prstGeom prst="rect">
            <a:avLst/>
          </a:prstGeom>
          <a:solidFill>
            <a:srgbClr val="0927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1284815"/>
            <a:ext cx="1135075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0624" y="185313"/>
            <a:ext cx="11638026" cy="592562"/>
          </a:xfrm>
        </p:spPr>
        <p:txBody>
          <a:bodyPr lIns="0" rIns="0" anchor="ctr"/>
          <a:lstStyle>
            <a:lvl1pPr>
              <a:defRPr sz="2000" b="1" cap="all" spc="13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NC Department of Health and Human Services">
            <a:extLst>
              <a:ext uri="{FF2B5EF4-FFF2-40B4-BE49-F238E27FC236}">
                <a16:creationId xmlns:a16="http://schemas.microsoft.com/office/drawing/2014/main" id="{63175851-4D12-4852-84F5-C13C561B8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20624" y="6229553"/>
            <a:ext cx="1131146" cy="518014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183789D2-8A26-402D-8A27-DE00690B5BEC}"/>
              </a:ext>
            </a:extLst>
          </p:cNvPr>
          <p:cNvSpPr txBox="1">
            <a:spLocks/>
          </p:cNvSpPr>
          <p:nvPr userDrawn="1"/>
        </p:nvSpPr>
        <p:spPr>
          <a:xfrm>
            <a:off x="11352368" y="6403922"/>
            <a:ext cx="419008" cy="1692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49" algn="r"/>
            <a:fld id="{81D60167-4931-47E6-BA6A-407CBD079E47}" type="slidenum">
              <a:rPr lang="en-US" sz="1100" smtClean="0">
                <a:solidFill>
                  <a:schemeClr val="tx1"/>
                </a:solidFill>
                <a:latin typeface="+mn-lt"/>
              </a:rPr>
              <a:pPr marL="19049" algn="r"/>
              <a:t>‹#›</a:t>
            </a:fld>
            <a:endParaRPr lang="en-US" sz="999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995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AADAD-5A13-24E9-197B-97911030B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1859592"/>
          </a:xfrm>
          <a:prstGeom prst="rect">
            <a:avLst/>
          </a:prstGeom>
          <a:solidFill>
            <a:srgbClr val="0927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3"/>
            <a:ext cx="1135075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NC Department of Health and Human Services">
            <a:extLst>
              <a:ext uri="{FF2B5EF4-FFF2-40B4-BE49-F238E27FC236}">
                <a16:creationId xmlns:a16="http://schemas.microsoft.com/office/drawing/2014/main" id="{63175851-4D12-4852-84F5-C13C561B8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20624" y="6229553"/>
            <a:ext cx="1131146" cy="518014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183789D2-8A26-402D-8A27-DE00690B5BEC}"/>
              </a:ext>
            </a:extLst>
          </p:cNvPr>
          <p:cNvSpPr txBox="1">
            <a:spLocks/>
          </p:cNvSpPr>
          <p:nvPr userDrawn="1"/>
        </p:nvSpPr>
        <p:spPr>
          <a:xfrm>
            <a:off x="11352368" y="6411616"/>
            <a:ext cx="419008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49" algn="r"/>
            <a:fld id="{81D60167-4931-47E6-BA6A-407CBD079E47}" type="slidenum">
              <a:rPr lang="en-US" sz="999" smtClean="0">
                <a:solidFill>
                  <a:srgbClr val="808080"/>
                </a:solidFill>
                <a:latin typeface="+mn-lt"/>
              </a:rPr>
              <a:pPr marL="19049" algn="r"/>
              <a:t>‹#›</a:t>
            </a:fld>
            <a:endParaRPr lang="en-US" sz="999">
              <a:solidFill>
                <a:srgbClr val="808080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30B498-DEE3-1B79-3F9F-B098B3790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</p:spTree>
    <p:extLst>
      <p:ext uri="{BB962C8B-B14F-4D97-AF65-F5344CB8AC3E}">
        <p14:creationId xmlns:p14="http://schemas.microsoft.com/office/powerpoint/2010/main" val="3637142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AADAD-5A13-24E9-197B-97911030B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1859592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3"/>
            <a:ext cx="1135075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30B498-DEE3-1B79-3F9F-B098B3790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5" name="Picture 4" descr="Logo for the NC Department of Health and Human Services">
            <a:extLst>
              <a:ext uri="{FF2B5EF4-FFF2-40B4-BE49-F238E27FC236}">
                <a16:creationId xmlns:a16="http://schemas.microsoft.com/office/drawing/2014/main" id="{C5D61731-78C8-13E4-6738-B64D3140D4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3" y="6168985"/>
            <a:ext cx="1339457" cy="50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68929273-5E22-6942-22F7-C6A827680B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B0FC8-303E-2C81-A820-D799EF622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97365-C8FC-BABC-C9A2-0956502E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10A5D-6939-C1E2-2D54-7AE3A8DA1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880AF-AC56-6022-19DD-CCBBE6974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C6A87-14E7-BD98-727B-8BDF04EF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id="{2CC9ED2C-47BC-22E6-06A5-9B7CC54902CD}"/>
              </a:ext>
            </a:extLst>
          </p:cNvPr>
          <p:cNvSpPr txBox="1">
            <a:spLocks/>
          </p:cNvSpPr>
          <p:nvPr userDrawn="1"/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4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12192000" cy="548640"/>
          </a:xfrm>
          <a:prstGeom prst="rect">
            <a:avLst/>
          </a:prstGeom>
          <a:solidFill>
            <a:srgbClr val="E9F0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7207" y="6243108"/>
            <a:ext cx="11777583" cy="33020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Franklin Gothic Medium Cond" panose="020B0606030402020204" pitchFamily="34" charset="0"/>
                <a:ea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7208" y="10372"/>
            <a:ext cx="11777584" cy="5421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200" b="0" i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max, lower case</a:t>
            </a:r>
          </a:p>
        </p:txBody>
      </p:sp>
    </p:spTree>
    <p:extLst>
      <p:ext uri="{BB962C8B-B14F-4D97-AF65-F5344CB8AC3E}">
        <p14:creationId xmlns:p14="http://schemas.microsoft.com/office/powerpoint/2010/main" val="389835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Bullets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12192000" cy="548640"/>
          </a:xfrm>
          <a:prstGeom prst="rect">
            <a:avLst/>
          </a:prstGeom>
          <a:solidFill>
            <a:srgbClr val="E9F0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7207" y="6243108"/>
            <a:ext cx="11777583" cy="33020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Franklin Gothic Medium Cond" panose="020B0606030402020204" pitchFamily="34" charset="0"/>
                <a:ea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99C3FC-5AF5-4C0E-A082-956E3CCEE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7207" y="0"/>
            <a:ext cx="11777133" cy="5486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add title; 1 line max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B62FB87-FD5D-4FE2-9A00-F7FD9B079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7434" y="818147"/>
            <a:ext cx="11777133" cy="5420728"/>
          </a:xfrm>
          <a:prstGeom prst="rect">
            <a:avLst/>
          </a:prstGeom>
        </p:spPr>
        <p:txBody>
          <a:bodyPr/>
          <a:lstStyle>
            <a:lvl1pPr marL="288925" indent="-288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800" b="0">
                <a:latin typeface="Franklin Gothic Medium" panose="020B0603020102020204" pitchFamily="34" charset="0"/>
              </a:defRPr>
            </a:lvl1pPr>
            <a:lvl2pPr marL="854075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0">
                <a:latin typeface="Franklin Gothic Medium" panose="020B0603020102020204" pitchFamily="34" charset="0"/>
              </a:defRPr>
            </a:lvl2pPr>
            <a:lvl3pPr marL="1311275" indent="-2762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Franklin Gothic Medium" panose="020B0603020102020204" pitchFamily="34" charset="0"/>
              <a:buChar char="−"/>
              <a:defRPr sz="2000" b="0">
                <a:latin typeface="Franklin Gothic Medium" panose="020B0603020102020204" pitchFamily="34" charset="0"/>
              </a:defRPr>
            </a:lvl3pPr>
          </a:lstStyle>
          <a:p>
            <a:pPr lvl="0"/>
            <a:r>
              <a:rPr lang="en-US"/>
              <a:t>Click to add bullet level 1</a:t>
            </a:r>
          </a:p>
          <a:p>
            <a:pPr lvl="1"/>
            <a:r>
              <a:rPr lang="en-US"/>
              <a:t>Click to add bullet level 2</a:t>
            </a:r>
          </a:p>
          <a:p>
            <a:pPr lvl="2"/>
            <a:r>
              <a:rPr lang="en-US"/>
              <a:t>Click to add bullet level 3</a:t>
            </a:r>
          </a:p>
        </p:txBody>
      </p:sp>
    </p:spTree>
    <p:extLst>
      <p:ext uri="{BB962C8B-B14F-4D97-AF65-F5344CB8AC3E}">
        <p14:creationId xmlns:p14="http://schemas.microsoft.com/office/powerpoint/2010/main" val="150443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8409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8" r:id="rId2"/>
    <p:sldLayoutId id="2147483763" r:id="rId3"/>
    <p:sldLayoutId id="2147483761" r:id="rId4"/>
    <p:sldLayoutId id="2147483762" r:id="rId5"/>
    <p:sldLayoutId id="2147483770" r:id="rId6"/>
    <p:sldLayoutId id="2147483764" r:id="rId7"/>
    <p:sldLayoutId id="2147483765" r:id="rId8"/>
    <p:sldLayoutId id="2147483766" r:id="rId9"/>
    <p:sldLayoutId id="2147483768" r:id="rId10"/>
    <p:sldLayoutId id="2147483769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7CA3DD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576263" indent="-233363" algn="l" defTabSz="685800" rtl="0" eaLnBrk="1" latinLnBrk="0" hangingPunct="1">
        <a:lnSpc>
          <a:spcPct val="90000"/>
        </a:lnSpc>
        <a:spcBef>
          <a:spcPts val="375"/>
        </a:spcBef>
        <a:buFont typeface="Franklin Gothic Medium" panose="020B0603020102020204" pitchFamily="34" charset="0"/>
        <a:buChar char="–"/>
        <a:defRPr sz="24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7.jpeg"/><Relationship Id="rId7" Type="http://schemas.openxmlformats.org/officeDocument/2006/relationships/image" Target="../media/image51.svg"/><Relationship Id="rId2" Type="http://schemas.openxmlformats.org/officeDocument/2006/relationships/hyperlink" Target="https://medicaid.ncdhhs.gov/tailored-plans/toolkit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10" Type="http://schemas.openxmlformats.org/officeDocument/2006/relationships/hyperlink" Target="https://medicaid.ncdhhs.gov/providers/programs-and-services/behavioral-health-idd/nc-innovations-waiver" TargetMode="External"/><Relationship Id="rId4" Type="http://schemas.openxmlformats.org/officeDocument/2006/relationships/image" Target="../media/image48.png"/><Relationship Id="rId9" Type="http://schemas.openxmlformats.org/officeDocument/2006/relationships/hyperlink" Target="https://medicaid.ncdhhs.gov/tailored-plans/moving-to-a-tailored-plan/es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2.png"/><Relationship Id="rId7" Type="http://schemas.openxmlformats.org/officeDocument/2006/relationships/image" Target="../media/image9.png"/><Relationship Id="rId2" Type="http://schemas.openxmlformats.org/officeDocument/2006/relationships/hyperlink" Target="https://ncmedicaidplans.gov/es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medicaid.ncdhhs.gov/nemt-e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2.jpeg"/><Relationship Id="rId4" Type="http://schemas.openxmlformats.org/officeDocument/2006/relationships/hyperlink" Target="https://medicaid.ncdhhs.gov/tailored-plans/1915i-e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png"/><Relationship Id="rId11" Type="http://schemas.openxmlformats.org/officeDocument/2006/relationships/image" Target="../media/image17.png"/><Relationship Id="rId5" Type="http://schemas.openxmlformats.org/officeDocument/2006/relationships/image" Target="../media/image77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hyperlink" Target="https://www.ncdhhs.gov/localDSS#:~:text=Directorio%20DSS%20loca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www.ncdhhs.gov/providers/lme-mco-directory#:~:text=Directorio%20LME%2DMCO-,Directorio%20LME%2DMCO,-Boletines%20de%20comunicaci%C3%B3n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7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ncmedicaidplans.gov/es/find-provider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8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medicaid.ncdhhs.gov/tailored-plans/moving-to-a-tailored-plan/es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9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hyperlink" Target="https://medicaid.ncdhhs.gov/tailored-plans/es" TargetMode="External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9DA91C-62D2-C478-AEEB-D001A1DC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2424" y="6210300"/>
            <a:ext cx="1384300" cy="527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0C53A0-A215-00F9-E23F-77EDEDDE3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42" y="180781"/>
            <a:ext cx="11470758" cy="592562"/>
          </a:xfrm>
        </p:spPr>
        <p:txBody>
          <a:bodyPr>
            <a:noAutofit/>
          </a:bodyPr>
          <a:lstStyle/>
          <a:p>
            <a:r>
              <a:rPr lang="en-US" sz="1900" dirty="0">
                <a:latin typeface="Arial"/>
                <a:cs typeface="Arial"/>
              </a:rPr>
              <a:t>PRESENTACIÓN </a:t>
            </a:r>
            <a:r>
              <a:rPr lang="en-US" sz="1900" dirty="0" err="1">
                <a:latin typeface="Arial"/>
                <a:cs typeface="Arial"/>
              </a:rPr>
              <a:t>esencial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acerca</a:t>
            </a:r>
            <a:r>
              <a:rPr lang="en-US" sz="1900" dirty="0">
                <a:latin typeface="Arial"/>
                <a:cs typeface="Arial"/>
              </a:rPr>
              <a:t> de tailored Plans (</a:t>
            </a:r>
            <a:r>
              <a:rPr lang="en-US" sz="1900" dirty="0" err="1">
                <a:latin typeface="Arial"/>
                <a:cs typeface="Arial"/>
              </a:rPr>
              <a:t>pLANES</a:t>
            </a:r>
            <a:r>
              <a:rPr lang="en-US" sz="1900" dirty="0">
                <a:latin typeface="Arial"/>
                <a:cs typeface="Arial"/>
              </a:rPr>
              <a:t> </a:t>
            </a:r>
            <a:r>
              <a:rPr lang="en-US" sz="1900" dirty="0" err="1">
                <a:latin typeface="Arial"/>
                <a:cs typeface="Arial"/>
              </a:rPr>
              <a:t>personalizados</a:t>
            </a:r>
            <a:r>
              <a:rPr lang="en-US" sz="1900" dirty="0">
                <a:latin typeface="Arial"/>
                <a:cs typeface="Arial"/>
              </a:rPr>
              <a:t>) de NC MEDICAID</a:t>
            </a:r>
            <a:endParaRPr lang="en-US" sz="1900" dirty="0">
              <a:latin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B0C18C-0107-5FEA-0FE9-24F1C811C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372" y="1445961"/>
            <a:ext cx="11325007" cy="972466"/>
          </a:xfrm>
          <a:prstGeom prst="rect">
            <a:avLst/>
          </a:prstGeom>
          <a:noFill/>
          <a:ln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2BFFB-9DC7-7901-5A8F-48DB22985639}"/>
              </a:ext>
            </a:extLst>
          </p:cNvPr>
          <p:cNvSpPr txBox="1"/>
          <p:nvPr/>
        </p:nvSpPr>
        <p:spPr>
          <a:xfrm>
            <a:off x="363052" y="1066285"/>
            <a:ext cx="20292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3764"/>
                </a:solidFill>
                <a:latin typeface="Arial Black"/>
                <a:cs typeface="Arial"/>
              </a:rPr>
              <a:t>AUDIENCIA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C2CF07-59D9-AC3B-BA7B-B66000348317}"/>
              </a:ext>
            </a:extLst>
          </p:cNvPr>
          <p:cNvSpPr txBox="1"/>
          <p:nvPr/>
        </p:nvSpPr>
        <p:spPr>
          <a:xfrm>
            <a:off x="478502" y="1506924"/>
            <a:ext cx="1128208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1600" b="1" dirty="0" err="1">
                <a:solidFill>
                  <a:srgbClr val="003764"/>
                </a:solidFill>
                <a:latin typeface="Arial"/>
                <a:cs typeface="Arial"/>
              </a:rPr>
              <a:t>Lanzamiento</a:t>
            </a:r>
            <a:r>
              <a:rPr lang="en-US" sz="1600" b="1" dirty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1600" b="1" dirty="0" err="1">
                <a:solidFill>
                  <a:srgbClr val="003764"/>
                </a:solidFill>
                <a:latin typeface="Arial"/>
                <a:cs typeface="Arial"/>
              </a:rPr>
              <a:t>en</a:t>
            </a:r>
            <a:r>
              <a:rPr lang="en-US" sz="1600" b="1" dirty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1600" b="1" dirty="0" err="1">
                <a:solidFill>
                  <a:srgbClr val="003764"/>
                </a:solidFill>
                <a:latin typeface="Arial"/>
                <a:cs typeface="Arial"/>
              </a:rPr>
              <a:t>junio</a:t>
            </a:r>
            <a:r>
              <a:rPr lang="en-US" sz="1600" b="1" dirty="0">
                <a:solidFill>
                  <a:srgbClr val="003764"/>
                </a:solidFill>
                <a:latin typeface="Arial"/>
                <a:cs typeface="Arial"/>
              </a:rPr>
              <a:t>: </a:t>
            </a:r>
            <a:r>
              <a:rPr lang="en-US" sz="1600" dirty="0" err="1">
                <a:solidFill>
                  <a:srgbClr val="003764"/>
                </a:solidFill>
                <a:latin typeface="Arial"/>
                <a:cs typeface="Arial"/>
              </a:rPr>
              <a:t>Enfocado</a:t>
            </a:r>
            <a:r>
              <a:rPr lang="en-US" sz="1600" dirty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003764"/>
                </a:solidFill>
                <a:latin typeface="Arial"/>
                <a:cs typeface="Arial"/>
              </a:rPr>
              <a:t>en</a:t>
            </a:r>
            <a:r>
              <a:rPr lang="en-US" sz="1600" dirty="0">
                <a:solidFill>
                  <a:srgbClr val="003764"/>
                </a:solidFill>
                <a:latin typeface="Arial"/>
                <a:cs typeface="Arial"/>
              </a:rPr>
              <a:t> personas que </a:t>
            </a:r>
            <a:r>
              <a:rPr lang="en-US" sz="1600" dirty="0" err="1">
                <a:solidFill>
                  <a:srgbClr val="003764"/>
                </a:solidFill>
                <a:latin typeface="Arial"/>
                <a:cs typeface="Arial"/>
              </a:rPr>
              <a:t>harán</a:t>
            </a:r>
            <a:r>
              <a:rPr lang="en-US" sz="1600" dirty="0">
                <a:solidFill>
                  <a:srgbClr val="003764"/>
                </a:solidFill>
                <a:latin typeface="Arial"/>
                <a:cs typeface="Arial"/>
              </a:rPr>
              <a:t> la </a:t>
            </a:r>
            <a:r>
              <a:rPr lang="en-US" sz="1600" dirty="0" err="1">
                <a:solidFill>
                  <a:srgbClr val="003764"/>
                </a:solidFill>
                <a:latin typeface="Arial"/>
                <a:cs typeface="Arial"/>
              </a:rPr>
              <a:t>transición</a:t>
            </a:r>
            <a:r>
              <a:rPr lang="en-US" sz="1600" dirty="0">
                <a:solidFill>
                  <a:srgbClr val="003764"/>
                </a:solidFill>
                <a:latin typeface="Arial"/>
                <a:cs typeface="Arial"/>
              </a:rPr>
              <a:t> a </a:t>
            </a:r>
            <a:r>
              <a:rPr lang="en-US" sz="1600" dirty="0" err="1">
                <a:solidFill>
                  <a:srgbClr val="003764"/>
                </a:solidFill>
                <a:latin typeface="Arial"/>
                <a:cs typeface="Arial"/>
              </a:rPr>
              <a:t>este</a:t>
            </a:r>
            <a:r>
              <a:rPr lang="en-US" sz="1600" dirty="0">
                <a:solidFill>
                  <a:srgbClr val="003764"/>
                </a:solidFill>
                <a:latin typeface="Arial"/>
                <a:cs typeface="Arial"/>
              </a:rPr>
              <a:t> plan </a:t>
            </a:r>
            <a:r>
              <a:rPr lang="en-US" sz="1600" dirty="0" err="1">
                <a:solidFill>
                  <a:srgbClr val="003764"/>
                </a:solidFill>
                <a:latin typeface="Arial"/>
                <a:cs typeface="Arial"/>
              </a:rPr>
              <a:t>el</a:t>
            </a:r>
            <a:r>
              <a:rPr lang="en-US" sz="1600" dirty="0">
                <a:solidFill>
                  <a:srgbClr val="003764"/>
                </a:solidFill>
                <a:latin typeface="Arial"/>
                <a:cs typeface="Arial"/>
              </a:rPr>
              <a:t> 1 de julio.</a:t>
            </a:r>
            <a:endParaRPr lang="en-US" sz="1600">
              <a:solidFill>
                <a:srgbClr val="003764"/>
              </a:solidFill>
              <a:cs typeface="Arial"/>
            </a:endParaRPr>
          </a:p>
          <a:p>
            <a:pPr marL="342900" indent="-342900">
              <a:buFontTx/>
              <a:buAutoNum type="arabicPeriod"/>
            </a:pPr>
            <a:r>
              <a:rPr lang="en-US" sz="1600" err="1">
                <a:solidFill>
                  <a:srgbClr val="003764"/>
                </a:solidFill>
                <a:cs typeface="Arial"/>
              </a:rPr>
              <a:t>Cuidadores</a:t>
            </a:r>
            <a:r>
              <a:rPr lang="en-US" sz="1600" dirty="0">
                <a:solidFill>
                  <a:srgbClr val="003764"/>
                </a:solidFill>
                <a:cs typeface="Arial"/>
              </a:rPr>
              <a:t> o </a:t>
            </a:r>
            <a:r>
              <a:rPr lang="en-US" sz="1600" err="1">
                <a:solidFill>
                  <a:srgbClr val="003764"/>
                </a:solidFill>
                <a:cs typeface="Arial"/>
              </a:rPr>
              <a:t>miembros</a:t>
            </a:r>
            <a:r>
              <a:rPr lang="en-US" sz="1600" dirty="0">
                <a:solidFill>
                  <a:srgbClr val="003764"/>
                </a:solidFill>
                <a:cs typeface="Arial"/>
              </a:rPr>
              <a:t> que </a:t>
            </a:r>
            <a:r>
              <a:rPr lang="en-US" sz="1600" err="1">
                <a:solidFill>
                  <a:srgbClr val="003764"/>
                </a:solidFill>
                <a:cs typeface="Arial"/>
              </a:rPr>
              <a:t>buscan</a:t>
            </a:r>
            <a:r>
              <a:rPr lang="en-US" sz="1600" dirty="0">
                <a:solidFill>
                  <a:srgbClr val="003764"/>
                </a:solidFill>
                <a:cs typeface="Arial"/>
              </a:rPr>
              <a:t> </a:t>
            </a:r>
            <a:r>
              <a:rPr lang="en-US" sz="1600" err="1">
                <a:solidFill>
                  <a:srgbClr val="003764"/>
                </a:solidFill>
                <a:cs typeface="Arial"/>
              </a:rPr>
              <a:t>más</a:t>
            </a:r>
            <a:r>
              <a:rPr lang="en-US" sz="1600" dirty="0">
                <a:solidFill>
                  <a:srgbClr val="003764"/>
                </a:solidFill>
                <a:cs typeface="Arial"/>
              </a:rPr>
              <a:t> </a:t>
            </a:r>
            <a:r>
              <a:rPr lang="en-US" sz="1600" err="1">
                <a:solidFill>
                  <a:srgbClr val="003764"/>
                </a:solidFill>
                <a:cs typeface="Arial"/>
              </a:rPr>
              <a:t>detalles</a:t>
            </a:r>
            <a:r>
              <a:rPr lang="en-US" sz="1600" dirty="0">
                <a:solidFill>
                  <a:srgbClr val="003764"/>
                </a:solidFill>
                <a:cs typeface="Arial"/>
              </a:rPr>
              <a:t>.</a:t>
            </a:r>
            <a:endParaRPr lang="en-US"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600" dirty="0">
                <a:latin typeface="Arial"/>
                <a:cs typeface="Arial"/>
              </a:rPr>
              <a:t>Personas</a:t>
            </a:r>
            <a:r>
              <a:rPr lang="en-US" sz="1600" dirty="0">
                <a:solidFill>
                  <a:srgbClr val="003764"/>
                </a:solidFill>
                <a:latin typeface="Arial"/>
                <a:cs typeface="Arial"/>
              </a:rPr>
              <a:t> interesadas, defensores o navegadores.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CDF66-1C51-2103-5BDC-3E4A20AFA9B1}"/>
              </a:ext>
            </a:extLst>
          </p:cNvPr>
          <p:cNvSpPr txBox="1"/>
          <p:nvPr/>
        </p:nvSpPr>
        <p:spPr>
          <a:xfrm>
            <a:off x="367600" y="2636270"/>
            <a:ext cx="11381182" cy="3385542"/>
          </a:xfrm>
          <a:prstGeom prst="rect">
            <a:avLst/>
          </a:prstGeom>
          <a:noFill/>
          <a:ln>
            <a:noFill/>
          </a:ln>
        </p:spPr>
        <p:txBody>
          <a:bodyPr wrap="square" lIns="182880" tIns="0" rIns="182880" bIns="182880" rtlCol="0" anchor="t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212529"/>
                </a:solidFill>
                <a:latin typeface="Arial"/>
                <a:cs typeface="Arial"/>
              </a:rPr>
              <a:t>Esta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presentación</a:t>
            </a:r>
            <a:r>
              <a:rPr lang="en-US" sz="1600" b="1" dirty="0">
                <a:solidFill>
                  <a:srgbClr val="212529"/>
                </a:solidFill>
                <a:latin typeface="Arial"/>
                <a:cs typeface="Arial"/>
              </a:rPr>
              <a:t>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comunica</a:t>
            </a:r>
            <a:r>
              <a:rPr lang="en-US" sz="1600" b="1" dirty="0">
                <a:solidFill>
                  <a:srgbClr val="212529"/>
                </a:solidFill>
                <a:latin typeface="Arial"/>
                <a:cs typeface="Arial"/>
              </a:rPr>
              <a:t>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información</a:t>
            </a:r>
            <a:r>
              <a:rPr lang="en-US" sz="1600" b="1" dirty="0">
                <a:solidFill>
                  <a:srgbClr val="212529"/>
                </a:solidFill>
                <a:latin typeface="Arial"/>
                <a:cs typeface="Arial"/>
              </a:rPr>
              <a:t> clave,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respuestas</a:t>
            </a:r>
            <a:r>
              <a:rPr lang="en-US" sz="1600" b="1" dirty="0">
                <a:solidFill>
                  <a:srgbClr val="212529"/>
                </a:solidFill>
                <a:latin typeface="Arial"/>
                <a:cs typeface="Arial"/>
              </a:rPr>
              <a:t> a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preguntas</a:t>
            </a:r>
            <a:r>
              <a:rPr lang="en-US" sz="1600" b="1" dirty="0">
                <a:solidFill>
                  <a:srgbClr val="212529"/>
                </a:solidFill>
                <a:latin typeface="Arial"/>
                <a:cs typeface="Arial"/>
              </a:rPr>
              <a:t>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frecuentes</a:t>
            </a:r>
            <a:r>
              <a:rPr lang="en-US" sz="1600" b="1" dirty="0">
                <a:solidFill>
                  <a:srgbClr val="212529"/>
                </a:solidFill>
                <a:latin typeface="Arial"/>
                <a:cs typeface="Arial"/>
              </a:rPr>
              <a:t>,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qué</a:t>
            </a:r>
            <a:r>
              <a:rPr lang="en-US" sz="1600" b="1" dirty="0">
                <a:solidFill>
                  <a:srgbClr val="212529"/>
                </a:solidFill>
                <a:latin typeface="Arial"/>
                <a:cs typeface="Arial"/>
              </a:rPr>
              <a:t>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esperar</a:t>
            </a:r>
            <a:r>
              <a:rPr lang="en-US" sz="1600" b="1" dirty="0">
                <a:solidFill>
                  <a:srgbClr val="212529"/>
                </a:solidFill>
                <a:latin typeface="Arial"/>
                <a:cs typeface="Arial"/>
              </a:rPr>
              <a:t> antes y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después</a:t>
            </a:r>
            <a:r>
              <a:rPr lang="en-US" sz="1600" b="1" dirty="0">
                <a:solidFill>
                  <a:srgbClr val="212529"/>
                </a:solidFill>
                <a:latin typeface="Arial"/>
                <a:cs typeface="Arial"/>
              </a:rPr>
              <a:t> del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lanzamiento</a:t>
            </a:r>
            <a:r>
              <a:rPr lang="en-US" sz="1600" b="1" dirty="0">
                <a:solidFill>
                  <a:srgbClr val="212529"/>
                </a:solidFill>
                <a:latin typeface="Arial"/>
                <a:cs typeface="Arial"/>
              </a:rPr>
              <a:t> de Tailored Plans (Planes personalizados) y recursos para ayudar a los habitantes de Carolina del Norte (que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califican</a:t>
            </a:r>
            <a:r>
              <a:rPr lang="en-US" sz="1600" b="1" dirty="0">
                <a:solidFill>
                  <a:srgbClr val="212529"/>
                </a:solidFill>
                <a:latin typeface="Arial"/>
                <a:cs typeface="Arial"/>
              </a:rPr>
              <a:t> para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este</a:t>
            </a:r>
            <a:r>
              <a:rPr lang="en-US" sz="1600" b="1" dirty="0">
                <a:solidFill>
                  <a:srgbClr val="212529"/>
                </a:solidFill>
                <a:latin typeface="Arial"/>
                <a:cs typeface="Arial"/>
              </a:rPr>
              <a:t> plan) a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navegar</a:t>
            </a:r>
            <a:r>
              <a:rPr lang="en-US" sz="1600" b="1" dirty="0">
                <a:solidFill>
                  <a:srgbClr val="212529"/>
                </a:solidFill>
                <a:latin typeface="Arial"/>
                <a:cs typeface="Arial"/>
              </a:rPr>
              <a:t>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el</a:t>
            </a:r>
            <a:r>
              <a:rPr lang="en-US" sz="1600" b="1" dirty="0">
                <a:solidFill>
                  <a:srgbClr val="212529"/>
                </a:solidFill>
                <a:latin typeface="Arial"/>
                <a:cs typeface="Arial"/>
              </a:rPr>
              <a:t>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proceso</a:t>
            </a:r>
            <a:r>
              <a:rPr lang="en-US" sz="1600" b="1" dirty="0">
                <a:solidFill>
                  <a:srgbClr val="212529"/>
                </a:solidFill>
                <a:latin typeface="Arial"/>
                <a:cs typeface="Arial"/>
              </a:rPr>
              <a:t>. Esta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presentación</a:t>
            </a:r>
            <a:r>
              <a:rPr lang="en-US" sz="1600" b="1" dirty="0">
                <a:solidFill>
                  <a:srgbClr val="212529"/>
                </a:solidFill>
                <a:latin typeface="Arial"/>
                <a:cs typeface="Arial"/>
              </a:rPr>
              <a:t> 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está</a:t>
            </a:r>
            <a:r>
              <a:rPr lang="en-US" sz="1600" b="1" dirty="0">
                <a:solidFill>
                  <a:srgbClr val="212529"/>
                </a:solidFill>
                <a:latin typeface="Arial"/>
                <a:cs typeface="Arial"/>
              </a:rPr>
              <a:t> </a:t>
            </a:r>
            <a:r>
              <a:rPr lang="en-US" sz="1600" b="1" err="1">
                <a:solidFill>
                  <a:srgbClr val="212529"/>
                </a:solidFill>
                <a:latin typeface="Arial"/>
                <a:cs typeface="Arial"/>
              </a:rPr>
              <a:t>dirigida</a:t>
            </a:r>
            <a:r>
              <a:rPr lang="en-US" sz="1600" b="1" dirty="0">
                <a:solidFill>
                  <a:srgbClr val="212529"/>
                </a:solidFill>
                <a:latin typeface="Arial"/>
                <a:cs typeface="Arial"/>
              </a:rPr>
              <a:t> a:</a:t>
            </a:r>
            <a:endParaRPr lang="en-US" sz="1600">
              <a:solidFill>
                <a:srgbClr val="000000"/>
              </a:solidFill>
              <a:cs typeface="Arial"/>
            </a:endParaRPr>
          </a:p>
          <a:p>
            <a:pPr>
              <a:defRPr/>
            </a:pPr>
            <a:endParaRPr lang="en-US" sz="1600" b="1" dirty="0">
              <a:solidFill>
                <a:srgbClr val="212529"/>
              </a:solidFill>
              <a:cs typeface="Arial"/>
            </a:endParaRPr>
          </a:p>
          <a:p>
            <a:pPr marL="285750" indent="-285750">
              <a:buFont typeface="Courier New"/>
              <a:buChar char="o"/>
              <a:defRPr/>
            </a:pPr>
            <a:r>
              <a:rPr lang="en-US" sz="1600" dirty="0">
                <a:cs typeface="Arial"/>
              </a:rPr>
              <a:t>Quienes quieren saber qué les va a ocurrir, qué tienen que hacer y/o a quienes necesitan una forma de explicar lo que está ocurriendo a las personas a las que apoyan. </a:t>
            </a:r>
          </a:p>
          <a:p>
            <a:pPr marL="285750" indent="-285750">
              <a:buFont typeface="Courier New"/>
              <a:buChar char="o"/>
              <a:defRPr/>
            </a:pPr>
            <a:r>
              <a:rPr lang="en-US" sz="1600" dirty="0">
                <a:cs typeface="Arial"/>
              </a:rPr>
              <a:t>Se centra </a:t>
            </a:r>
            <a:r>
              <a:rPr lang="en-US" sz="1600" err="1">
                <a:cs typeface="Arial"/>
              </a:rPr>
              <a:t>inicialmente</a:t>
            </a:r>
            <a:r>
              <a:rPr lang="en-US" sz="1600" dirty="0">
                <a:cs typeface="Arial"/>
              </a:rPr>
              <a:t> </a:t>
            </a:r>
            <a:r>
              <a:rPr lang="en-US" sz="1600" err="1">
                <a:cs typeface="Arial"/>
              </a:rPr>
              <a:t>en</a:t>
            </a:r>
            <a:r>
              <a:rPr lang="en-US" sz="1600" dirty="0">
                <a:cs typeface="Arial"/>
              </a:rPr>
              <a:t> las personas que </a:t>
            </a:r>
            <a:r>
              <a:rPr lang="en-US" sz="1600" err="1">
                <a:cs typeface="Arial"/>
              </a:rPr>
              <a:t>probablemente</a:t>
            </a:r>
            <a:r>
              <a:rPr lang="en-US" sz="1600" dirty="0">
                <a:cs typeface="Arial"/>
              </a:rPr>
              <a:t> se </a:t>
            </a:r>
            <a:r>
              <a:rPr lang="en-US" sz="1600" err="1">
                <a:cs typeface="Arial"/>
              </a:rPr>
              <a:t>moverán</a:t>
            </a:r>
            <a:r>
              <a:rPr lang="en-US" sz="1600" dirty="0">
                <a:cs typeface="Arial"/>
              </a:rPr>
              <a:t> a </a:t>
            </a:r>
            <a:r>
              <a:rPr lang="en-US" sz="1600" dirty="0">
                <a:solidFill>
                  <a:srgbClr val="000000"/>
                </a:solidFill>
                <a:cs typeface="Arial"/>
              </a:rPr>
              <a:t>Tailored Plans (Planes </a:t>
            </a:r>
            <a:r>
              <a:rPr lang="en-US" sz="1600" err="1">
                <a:solidFill>
                  <a:srgbClr val="000000"/>
                </a:solidFill>
                <a:cs typeface="Arial"/>
              </a:rPr>
              <a:t>personalizados</a:t>
            </a:r>
            <a:r>
              <a:rPr lang="en-US" sz="1600" dirty="0">
                <a:solidFill>
                  <a:srgbClr val="000000"/>
                </a:solidFill>
                <a:cs typeface="Arial"/>
              </a:rPr>
              <a:t>)</a:t>
            </a:r>
            <a:r>
              <a:rPr lang="en-US" sz="1600" dirty="0">
                <a:cs typeface="Arial"/>
              </a:rPr>
              <a:t> de NC Medicaid, </a:t>
            </a:r>
            <a:r>
              <a:rPr lang="en-US" sz="1600" err="1">
                <a:cs typeface="Arial"/>
              </a:rPr>
              <a:t>por</a:t>
            </a:r>
            <a:r>
              <a:rPr lang="en-US" sz="1600" dirty="0">
                <a:cs typeface="Arial"/>
              </a:rPr>
              <a:t> lo que </a:t>
            </a:r>
            <a:r>
              <a:rPr lang="en-US" sz="1600" err="1">
                <a:cs typeface="Arial"/>
              </a:rPr>
              <a:t>contiene</a:t>
            </a:r>
            <a:r>
              <a:rPr lang="en-US" sz="1600" dirty="0">
                <a:cs typeface="Arial"/>
              </a:rPr>
              <a:t> </a:t>
            </a:r>
            <a:r>
              <a:rPr lang="en-US" sz="1600" err="1">
                <a:cs typeface="Arial"/>
              </a:rPr>
              <a:t>información</a:t>
            </a:r>
            <a:r>
              <a:rPr lang="en-US" sz="1600" dirty="0">
                <a:cs typeface="Arial"/>
              </a:rPr>
              <a:t> </a:t>
            </a:r>
            <a:r>
              <a:rPr lang="en-US" sz="1600" err="1">
                <a:cs typeface="Arial"/>
              </a:rPr>
              <a:t>específica</a:t>
            </a:r>
            <a:r>
              <a:rPr lang="en-US" sz="1600" dirty="0">
                <a:cs typeface="Arial"/>
              </a:rPr>
              <a:t> </a:t>
            </a:r>
            <a:r>
              <a:rPr lang="en-US" sz="1600" err="1">
                <a:cs typeface="Arial"/>
              </a:rPr>
              <a:t>sobre</a:t>
            </a:r>
            <a:r>
              <a:rPr lang="en-US" sz="1600" dirty="0">
                <a:cs typeface="Arial"/>
              </a:rPr>
              <a:t> </a:t>
            </a:r>
            <a:r>
              <a:rPr lang="en-US" sz="1600" err="1">
                <a:cs typeface="Arial"/>
              </a:rPr>
              <a:t>qué</a:t>
            </a:r>
            <a:r>
              <a:rPr lang="en-US" sz="1600" dirty="0">
                <a:cs typeface="Arial"/>
              </a:rPr>
              <a:t> </a:t>
            </a:r>
            <a:r>
              <a:rPr lang="en-US" sz="1600" err="1">
                <a:cs typeface="Arial"/>
              </a:rPr>
              <a:t>esperar</a:t>
            </a:r>
            <a:r>
              <a:rPr lang="en-US" sz="1600" dirty="0">
                <a:cs typeface="Arial"/>
              </a:rPr>
              <a:t> </a:t>
            </a:r>
            <a:r>
              <a:rPr lang="en-US" sz="1600" err="1">
                <a:cs typeface="Arial"/>
              </a:rPr>
              <a:t>durante</a:t>
            </a:r>
            <a:r>
              <a:rPr lang="en-US" sz="1600" dirty="0">
                <a:cs typeface="Arial"/>
              </a:rPr>
              <a:t> y </a:t>
            </a:r>
            <a:r>
              <a:rPr lang="en-US" sz="1600" err="1">
                <a:cs typeface="Arial"/>
              </a:rPr>
              <a:t>después</a:t>
            </a:r>
            <a:r>
              <a:rPr lang="en-US" sz="1600" dirty="0">
                <a:cs typeface="Arial"/>
              </a:rPr>
              <a:t> del 1 de </a:t>
            </a:r>
            <a:r>
              <a:rPr lang="en-US" sz="1600" err="1">
                <a:cs typeface="Arial"/>
              </a:rPr>
              <a:t>julio</a:t>
            </a:r>
            <a:r>
              <a:rPr lang="en-US" sz="1600" dirty="0">
                <a:cs typeface="Arial"/>
              </a:rPr>
              <a:t>.</a:t>
            </a:r>
          </a:p>
          <a:p>
            <a:pPr marL="285750" indent="-285750">
              <a:buFont typeface="Courier New"/>
              <a:buChar char="o"/>
              <a:defRPr/>
            </a:pPr>
            <a:r>
              <a:rPr lang="en-US" sz="1600" dirty="0">
                <a:cs typeface="Arial"/>
              </a:rPr>
              <a:t>No </a:t>
            </a:r>
            <a:r>
              <a:rPr lang="en-US" sz="1600" err="1">
                <a:cs typeface="Arial"/>
              </a:rPr>
              <a:t>pretende</a:t>
            </a:r>
            <a:r>
              <a:rPr lang="en-US" sz="1600" dirty="0">
                <a:cs typeface="Arial"/>
              </a:rPr>
              <a:t> </a:t>
            </a:r>
            <a:r>
              <a:rPr lang="en-US" sz="1600" err="1">
                <a:cs typeface="Arial"/>
              </a:rPr>
              <a:t>explicar</a:t>
            </a:r>
            <a:r>
              <a:rPr lang="en-US" sz="1600" dirty="0">
                <a:cs typeface="Arial"/>
              </a:rPr>
              <a:t> </a:t>
            </a:r>
            <a:r>
              <a:rPr lang="en-US" sz="1600" err="1">
                <a:cs typeface="Arial"/>
              </a:rPr>
              <a:t>cómo</a:t>
            </a:r>
            <a:r>
              <a:rPr lang="en-US" sz="1600" dirty="0">
                <a:cs typeface="Arial"/>
              </a:rPr>
              <a:t> </a:t>
            </a:r>
            <a:r>
              <a:rPr lang="en-US" sz="1600" err="1">
                <a:cs typeface="Arial"/>
              </a:rPr>
              <a:t>funciona</a:t>
            </a:r>
            <a:r>
              <a:rPr lang="en-US" sz="1600" dirty="0">
                <a:cs typeface="Arial"/>
              </a:rPr>
              <a:t> </a:t>
            </a:r>
            <a:r>
              <a:rPr lang="en-US" sz="1600" err="1">
                <a:cs typeface="Arial"/>
              </a:rPr>
              <a:t>el</a:t>
            </a:r>
            <a:r>
              <a:rPr lang="en-US" sz="1600" dirty="0">
                <a:cs typeface="Arial"/>
              </a:rPr>
              <a:t> </a:t>
            </a:r>
            <a:r>
              <a:rPr lang="en-US" sz="1600" err="1">
                <a:cs typeface="Arial"/>
              </a:rPr>
              <a:t>sistema</a:t>
            </a:r>
            <a:r>
              <a:rPr lang="en-US" sz="1600" dirty="0">
                <a:cs typeface="Arial"/>
              </a:rPr>
              <a:t> o </a:t>
            </a:r>
            <a:r>
              <a:rPr lang="en-US" sz="1600" err="1">
                <a:cs typeface="Arial"/>
              </a:rPr>
              <a:t>el</a:t>
            </a:r>
            <a:r>
              <a:rPr lang="en-US" sz="1600" dirty="0">
                <a:cs typeface="Arial"/>
              </a:rPr>
              <a:t> </a:t>
            </a:r>
            <a:r>
              <a:rPr lang="en-US" sz="1600" err="1">
                <a:cs typeface="Arial"/>
              </a:rPr>
              <a:t>programa</a:t>
            </a:r>
            <a:r>
              <a:rPr lang="en-US" sz="1600" dirty="0">
                <a:cs typeface="Arial"/>
              </a:rPr>
              <a:t>, </a:t>
            </a:r>
            <a:r>
              <a:rPr lang="en-US" sz="1600" err="1">
                <a:cs typeface="Arial"/>
              </a:rPr>
              <a:t>sino</a:t>
            </a:r>
            <a:r>
              <a:rPr lang="en-US" sz="1600" dirty="0">
                <a:cs typeface="Arial"/>
              </a:rPr>
              <a:t> </a:t>
            </a:r>
            <a:r>
              <a:rPr lang="en-US" sz="1600" err="1">
                <a:cs typeface="Arial"/>
              </a:rPr>
              <a:t>cómo</a:t>
            </a:r>
            <a:r>
              <a:rPr lang="en-US" sz="1600" dirty="0">
                <a:cs typeface="Arial"/>
              </a:rPr>
              <a:t> </a:t>
            </a:r>
            <a:r>
              <a:rPr lang="en-US" sz="1600" err="1">
                <a:cs typeface="Arial"/>
              </a:rPr>
              <a:t>afecta</a:t>
            </a:r>
            <a:r>
              <a:rPr lang="en-US" sz="1600" dirty="0">
                <a:cs typeface="Arial"/>
              </a:rPr>
              <a:t> a las personas.</a:t>
            </a:r>
          </a:p>
          <a:p>
            <a:pPr marL="285750" indent="-285750">
              <a:buFont typeface="Courier New"/>
              <a:buChar char="o"/>
              <a:defRPr/>
            </a:pPr>
            <a:r>
              <a:rPr lang="en-US" sz="1600" err="1">
                <a:cs typeface="Arial"/>
              </a:rPr>
              <a:t>Diseñado</a:t>
            </a:r>
            <a:r>
              <a:rPr lang="en-US" sz="1600" dirty="0">
                <a:cs typeface="Arial"/>
              </a:rPr>
              <a:t> para personas que no </a:t>
            </a:r>
            <a:r>
              <a:rPr lang="en-US" sz="1600" err="1">
                <a:cs typeface="Arial"/>
              </a:rPr>
              <a:t>conocen</a:t>
            </a:r>
            <a:r>
              <a:rPr lang="en-US" sz="1600" dirty="0">
                <a:cs typeface="Arial"/>
              </a:rPr>
              <a:t> </a:t>
            </a:r>
            <a:r>
              <a:rPr lang="en-US" sz="1600" err="1">
                <a:cs typeface="Arial"/>
              </a:rPr>
              <a:t>acrónimos</a:t>
            </a:r>
            <a:r>
              <a:rPr lang="en-US" sz="1600" dirty="0">
                <a:cs typeface="Arial"/>
              </a:rPr>
              <a:t> </a:t>
            </a:r>
            <a:r>
              <a:rPr lang="en-US" sz="1600" err="1">
                <a:cs typeface="Arial"/>
              </a:rPr>
              <a:t>como</a:t>
            </a:r>
            <a:r>
              <a:rPr lang="en-US" sz="1600" dirty="0">
                <a:cs typeface="Arial"/>
              </a:rPr>
              <a:t> PCP o LME.</a:t>
            </a:r>
          </a:p>
          <a:p>
            <a:pPr marL="285750" indent="-285750">
              <a:buFont typeface="Courier New"/>
              <a:buChar char="o"/>
              <a:defRPr/>
            </a:pPr>
            <a:r>
              <a:rPr lang="en-US" sz="1600" dirty="0">
                <a:cs typeface="Arial"/>
              </a:rPr>
              <a:t>Nivel de </a:t>
            </a:r>
            <a:r>
              <a:rPr lang="en-US" sz="1600" err="1">
                <a:cs typeface="Arial"/>
              </a:rPr>
              <a:t>lectura</a:t>
            </a:r>
            <a:r>
              <a:rPr lang="en-US" sz="1600" dirty="0">
                <a:cs typeface="Arial"/>
              </a:rPr>
              <a:t> de 4º a 6º </a:t>
            </a:r>
            <a:r>
              <a:rPr lang="en-US" sz="1600" err="1">
                <a:cs typeface="Arial"/>
              </a:rPr>
              <a:t>grado</a:t>
            </a:r>
            <a:r>
              <a:rPr lang="en-US" sz="1600" dirty="0">
                <a:cs typeface="Arial"/>
              </a:rPr>
              <a:t>.</a:t>
            </a:r>
          </a:p>
          <a:p>
            <a:pPr>
              <a:defRPr/>
            </a:pPr>
            <a:endParaRPr lang="en-US" sz="1600" dirty="0">
              <a:solidFill>
                <a:srgbClr val="000000"/>
              </a:solidFill>
              <a:cs typeface="Arial"/>
            </a:endParaRPr>
          </a:p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cs typeface="Arial"/>
              </a:rPr>
              <a:t>Los </a:t>
            </a:r>
            <a:r>
              <a:rPr lang="en-US" sz="1600" b="1" err="1">
                <a:solidFill>
                  <a:srgbClr val="FF0000"/>
                </a:solidFill>
                <a:cs typeface="Arial"/>
              </a:rPr>
              <a:t>presentadores</a:t>
            </a:r>
            <a:r>
              <a:rPr lang="en-US" sz="1600" b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1600" b="1" err="1">
                <a:solidFill>
                  <a:srgbClr val="FF0000"/>
                </a:solidFill>
                <a:cs typeface="Arial"/>
              </a:rPr>
              <a:t>deben</a:t>
            </a:r>
            <a:r>
              <a:rPr lang="en-US" sz="1600" b="1" dirty="0">
                <a:solidFill>
                  <a:srgbClr val="FF0000"/>
                </a:solidFill>
                <a:cs typeface="Arial"/>
              </a:rPr>
              <a:t>:</a:t>
            </a:r>
            <a:r>
              <a:rPr lang="en-US" sz="1600" b="1" dirty="0">
                <a:cs typeface="Arial"/>
              </a:rPr>
              <a:t> usar las </a:t>
            </a:r>
            <a:r>
              <a:rPr lang="en-US" sz="1600" b="1" err="1">
                <a:cs typeface="Arial"/>
              </a:rPr>
              <a:t>diapositivas</a:t>
            </a:r>
            <a:r>
              <a:rPr lang="en-US" sz="1600" b="1" dirty="0">
                <a:cs typeface="Arial"/>
              </a:rPr>
              <a:t> que </a:t>
            </a:r>
            <a:r>
              <a:rPr lang="en-US" sz="1600" b="1" err="1">
                <a:cs typeface="Arial"/>
              </a:rPr>
              <a:t>sean</a:t>
            </a:r>
            <a:r>
              <a:rPr lang="en-US" sz="1600" b="1" dirty="0">
                <a:cs typeface="Arial"/>
              </a:rPr>
              <a:t> </a:t>
            </a:r>
            <a:r>
              <a:rPr lang="en-US" sz="1600" b="1" err="1">
                <a:cs typeface="Arial"/>
              </a:rPr>
              <a:t>más</a:t>
            </a:r>
            <a:r>
              <a:rPr lang="en-US" sz="1600" b="1" dirty="0">
                <a:cs typeface="Arial"/>
              </a:rPr>
              <a:t> </a:t>
            </a:r>
            <a:r>
              <a:rPr lang="en-US" sz="1600" b="1" err="1">
                <a:cs typeface="Arial"/>
              </a:rPr>
              <a:t>relevantes</a:t>
            </a:r>
            <a:r>
              <a:rPr lang="en-US" sz="1600" b="1" dirty="0">
                <a:cs typeface="Arial"/>
              </a:rPr>
              <a:t> y </a:t>
            </a:r>
            <a:r>
              <a:rPr lang="en-US" sz="1600" b="1" err="1">
                <a:cs typeface="Arial"/>
              </a:rPr>
              <a:t>adaptar</a:t>
            </a:r>
            <a:r>
              <a:rPr lang="en-US" sz="1600" b="1" dirty="0">
                <a:cs typeface="Arial"/>
              </a:rPr>
              <a:t> </a:t>
            </a:r>
            <a:r>
              <a:rPr lang="en-US" sz="1600" b="1" err="1">
                <a:cs typeface="Arial"/>
              </a:rPr>
              <a:t>según</a:t>
            </a:r>
            <a:r>
              <a:rPr lang="en-US" sz="1600" b="1" dirty="0">
                <a:cs typeface="Arial"/>
              </a:rPr>
              <a:t> la </a:t>
            </a:r>
            <a:r>
              <a:rPr lang="en-US" sz="1600" b="1" err="1">
                <a:cs typeface="Arial"/>
              </a:rPr>
              <a:t>presentación</a:t>
            </a:r>
            <a:r>
              <a:rPr lang="en-US" sz="1600" b="1" dirty="0">
                <a:cs typeface="Arial"/>
              </a:rPr>
              <a:t>.</a:t>
            </a:r>
            <a:endParaRPr lang="en-US" sz="1600" b="1" dirty="0">
              <a:solidFill>
                <a:srgbClr val="FF0000"/>
              </a:solidFill>
              <a:cs typeface="Arial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22A0659-999E-3B5B-F340-9E443D1E1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6253163"/>
            <a:ext cx="1530350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07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CB102-AD85-5777-BD98-18E8EFB1A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" name="Diagram 60" descr="Timeline from Mid-April to July">
            <a:extLst>
              <a:ext uri="{FF2B5EF4-FFF2-40B4-BE49-F238E27FC236}">
                <a16:creationId xmlns:a16="http://schemas.microsoft.com/office/drawing/2014/main" id="{65D79E62-9557-5B78-D7EA-7B142151F0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5480463"/>
              </p:ext>
            </p:extLst>
          </p:nvPr>
        </p:nvGraphicFramePr>
        <p:xfrm>
          <a:off x="480120" y="362040"/>
          <a:ext cx="11452298" cy="6949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AFF5792-BA26-B069-A073-EB85B6C98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dirty="0" smtClean="0">
                <a:solidFill>
                  <a:schemeClr val="bg1"/>
                </a:solidFill>
              </a:rPr>
              <a:pPr/>
              <a:t>10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7AAAA0-8424-46BB-1272-7C2C993A7EB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2105" y="804514"/>
            <a:ext cx="11014802" cy="7353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147DAF"/>
                </a:solidFill>
                <a:latin typeface="Arial"/>
                <a:cs typeface="Arial"/>
              </a:rPr>
              <a:t>Si </a:t>
            </a:r>
            <a:r>
              <a:rPr lang="en-US" sz="2800" dirty="0" err="1">
                <a:solidFill>
                  <a:srgbClr val="147DAF"/>
                </a:solidFill>
                <a:latin typeface="Arial"/>
                <a:cs typeface="Arial"/>
              </a:rPr>
              <a:t>te</a:t>
            </a:r>
            <a:r>
              <a:rPr lang="en-US" sz="2800" dirty="0">
                <a:solidFill>
                  <a:srgbClr val="147DAF"/>
                </a:solidFill>
                <a:latin typeface="Arial"/>
                <a:cs typeface="Arial"/>
              </a:rPr>
              <a:t> van a pasar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a</a:t>
            </a:r>
            <a:r>
              <a:rPr lang="en-US" sz="2800" dirty="0">
                <a:solidFill>
                  <a:srgbClr val="147DAF"/>
                </a:solidFill>
                <a:latin typeface="Arial"/>
                <a:cs typeface="Arial"/>
              </a:rPr>
              <a:t> un Tailored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Plan</a:t>
            </a:r>
            <a:r>
              <a:rPr lang="en-US" sz="2800" dirty="0">
                <a:solidFill>
                  <a:srgbClr val="147DAF"/>
                </a:solidFill>
                <a:latin typeface="Arial"/>
                <a:cs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(</a:t>
            </a:r>
            <a:r>
              <a:rPr lang="en-US" sz="2800" dirty="0">
                <a:solidFill>
                  <a:srgbClr val="147DAF"/>
                </a:solidFill>
                <a:latin typeface="Arial"/>
                <a:cs typeface="Arial"/>
              </a:rPr>
              <a:t>Plan </a:t>
            </a:r>
            <a:r>
              <a:rPr lang="en-US" sz="2800" dirty="0" err="1">
                <a:solidFill>
                  <a:srgbClr val="147DAF"/>
                </a:solidFill>
                <a:latin typeface="Arial"/>
                <a:cs typeface="Arial"/>
              </a:rPr>
              <a:t>personalizado</a:t>
            </a:r>
            <a:r>
              <a:rPr lang="en-US" sz="2800" dirty="0">
                <a:solidFill>
                  <a:srgbClr val="147DAF"/>
                </a:solidFill>
                <a:latin typeface="Arial"/>
                <a:cs typeface="Arial"/>
              </a:rPr>
              <a:t>) 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"/>
                <a:cs typeface="Arial"/>
              </a:rPr>
              <a:t>LME</a:t>
            </a:r>
            <a:endParaRPr lang="en-US" sz="2800" b="0" dirty="0">
              <a:solidFill>
                <a:srgbClr val="000000"/>
              </a:solidFill>
              <a:cs typeface="Arial"/>
            </a:endParaRPr>
          </a:p>
          <a:p>
            <a:pPr algn="ctr">
              <a:defRPr/>
            </a:pPr>
            <a:endParaRPr lang="en-US" sz="3600" b="1" i="0" u="none" strike="noStrike" kern="1200" cap="none" spc="0" normalizeH="0" baseline="0" noProof="0" dirty="0">
              <a:ln>
                <a:noFill/>
              </a:ln>
              <a:solidFill>
                <a:srgbClr val="147DAF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799" name="TextBox 5798">
            <a:extLst>
              <a:ext uri="{FF2B5EF4-FFF2-40B4-BE49-F238E27FC236}">
                <a16:creationId xmlns:a16="http://schemas.microsoft.com/office/drawing/2014/main" id="{113DE143-25D8-3B66-3688-3CB5E9D26B80}"/>
              </a:ext>
            </a:extLst>
          </p:cNvPr>
          <p:cNvSpPr txBox="1"/>
          <p:nvPr/>
        </p:nvSpPr>
        <p:spPr>
          <a:xfrm>
            <a:off x="516650" y="1924925"/>
            <a:ext cx="2864445" cy="27084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92745"/>
                </a:solidFill>
                <a:ea typeface="+mn-lt"/>
                <a:cs typeface="+mn-lt"/>
              </a:rPr>
              <a:t>Tu Tailored Plan (Plan </a:t>
            </a:r>
            <a:r>
              <a:rPr lang="en-US" b="1" dirty="0" err="1">
                <a:solidFill>
                  <a:srgbClr val="092745"/>
                </a:solidFill>
                <a:ea typeface="+mn-lt"/>
                <a:cs typeface="+mn-lt"/>
              </a:rPr>
              <a:t>personalizado</a:t>
            </a:r>
            <a:r>
              <a:rPr lang="en-US" b="1" dirty="0">
                <a:solidFill>
                  <a:srgbClr val="092745"/>
                </a:solidFill>
                <a:ea typeface="+mn-lt"/>
                <a:cs typeface="+mn-lt"/>
              </a:rPr>
              <a:t>) </a:t>
            </a:r>
            <a:r>
              <a:rPr lang="en-US" b="1" dirty="0" err="1">
                <a:solidFill>
                  <a:srgbClr val="092745"/>
                </a:solidFill>
                <a:ea typeface="+mn-lt"/>
                <a:cs typeface="+mn-lt"/>
              </a:rPr>
              <a:t>te</a:t>
            </a:r>
            <a:r>
              <a:rPr lang="en-US" b="1" dirty="0">
                <a:solidFill>
                  <a:srgbClr val="092745"/>
                </a:solidFill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rgbClr val="092745"/>
                </a:solidFill>
                <a:ea typeface="+mn-lt"/>
                <a:cs typeface="+mn-lt"/>
              </a:rPr>
              <a:t>envió</a:t>
            </a:r>
            <a:r>
              <a:rPr lang="en-US" b="1" dirty="0">
                <a:solidFill>
                  <a:srgbClr val="092745"/>
                </a:solidFill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rgbClr val="092745"/>
                </a:solidFill>
                <a:ea typeface="+mn-lt"/>
                <a:cs typeface="+mn-lt"/>
              </a:rPr>
              <a:t>una</a:t>
            </a:r>
            <a:r>
              <a:rPr lang="en-US" b="1" dirty="0">
                <a:solidFill>
                  <a:srgbClr val="092745"/>
                </a:solidFill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rgbClr val="092745"/>
                </a:solidFill>
                <a:ea typeface="+mn-lt"/>
                <a:cs typeface="+mn-lt"/>
              </a:rPr>
              <a:t>nueva</a:t>
            </a:r>
            <a:r>
              <a:rPr lang="en-US" b="1" dirty="0">
                <a:solidFill>
                  <a:srgbClr val="092745"/>
                </a:solidFill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rgbClr val="092745"/>
                </a:solidFill>
                <a:ea typeface="+mn-lt"/>
                <a:cs typeface="+mn-lt"/>
              </a:rPr>
              <a:t>tarjeta</a:t>
            </a:r>
            <a:r>
              <a:rPr lang="en-US" b="1" dirty="0">
                <a:solidFill>
                  <a:srgbClr val="092745"/>
                </a:solidFill>
                <a:ea typeface="+mn-lt"/>
                <a:cs typeface="+mn-lt"/>
              </a:rPr>
              <a:t> de </a:t>
            </a:r>
            <a:r>
              <a:rPr lang="en-US" b="1" dirty="0" err="1">
                <a:solidFill>
                  <a:srgbClr val="092745"/>
                </a:solidFill>
                <a:ea typeface="+mn-lt"/>
                <a:cs typeface="+mn-lt"/>
              </a:rPr>
              <a:t>tu</a:t>
            </a:r>
            <a:r>
              <a:rPr lang="en-US" b="1" dirty="0">
                <a:solidFill>
                  <a:srgbClr val="092745"/>
                </a:solidFill>
                <a:ea typeface="+mn-lt"/>
                <a:cs typeface="+mn-lt"/>
              </a:rPr>
              <a:t> plan </a:t>
            </a:r>
            <a:r>
              <a:rPr lang="en-US" b="1" dirty="0" err="1">
                <a:solidFill>
                  <a:srgbClr val="092745"/>
                </a:solidFill>
                <a:ea typeface="+mn-lt"/>
                <a:cs typeface="+mn-lt"/>
              </a:rPr>
              <a:t>médico</a:t>
            </a:r>
            <a:r>
              <a:rPr lang="en-US" b="1" dirty="0">
                <a:solidFill>
                  <a:srgbClr val="092745"/>
                </a:solidFill>
                <a:ea typeface="+mn-lt"/>
                <a:cs typeface="+mn-lt"/>
              </a:rPr>
              <a:t> y </a:t>
            </a:r>
            <a:r>
              <a:rPr lang="en-US" b="1" dirty="0" err="1">
                <a:solidFill>
                  <a:srgbClr val="092745"/>
                </a:solidFill>
                <a:ea typeface="+mn-lt"/>
                <a:cs typeface="+mn-lt"/>
              </a:rPr>
              <a:t>tu</a:t>
            </a:r>
            <a:r>
              <a:rPr lang="en-US" b="1" dirty="0">
                <a:solidFill>
                  <a:srgbClr val="092745"/>
                </a:solidFill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rgbClr val="092745"/>
                </a:solidFill>
                <a:ea typeface="+mn-lt"/>
                <a:cs typeface="+mn-lt"/>
              </a:rPr>
              <a:t>paquete</a:t>
            </a:r>
            <a:r>
              <a:rPr lang="en-US" b="1" dirty="0">
                <a:solidFill>
                  <a:srgbClr val="092745"/>
                </a:solidFill>
                <a:ea typeface="+mn-lt"/>
                <a:cs typeface="+mn-lt"/>
              </a:rPr>
              <a:t> de </a:t>
            </a:r>
            <a:r>
              <a:rPr lang="en-US" b="1" dirty="0" err="1">
                <a:solidFill>
                  <a:srgbClr val="092745"/>
                </a:solidFill>
                <a:ea typeface="+mn-lt"/>
                <a:cs typeface="+mn-lt"/>
              </a:rPr>
              <a:t>bienvenida</a:t>
            </a:r>
            <a:r>
              <a:rPr lang="en-US" b="1" dirty="0">
                <a:solidFill>
                  <a:srgbClr val="092745"/>
                </a:solidFill>
                <a:ea typeface="+mn-lt"/>
                <a:cs typeface="+mn-lt"/>
              </a:rPr>
              <a:t>. </a:t>
            </a:r>
          </a:p>
          <a:p>
            <a:endParaRPr lang="en-US" sz="1600" dirty="0">
              <a:solidFill>
                <a:srgbClr val="092745"/>
              </a:solidFill>
              <a:ea typeface="+mn-lt"/>
              <a:cs typeface="+mn-lt"/>
            </a:endParaRPr>
          </a:p>
          <a:p>
            <a:r>
              <a:rPr lang="en-US" sz="1600" dirty="0" err="1">
                <a:solidFill>
                  <a:srgbClr val="092745"/>
                </a:solidFill>
                <a:ea typeface="+mn-lt"/>
                <a:cs typeface="+mn-lt"/>
              </a:rPr>
              <a:t>Puedes</a:t>
            </a:r>
            <a:r>
              <a:rPr lang="en-US" sz="1600" dirty="0">
                <a:solidFill>
                  <a:srgbClr val="092745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092745"/>
                </a:solidFill>
                <a:ea typeface="+mn-lt"/>
                <a:cs typeface="+mn-lt"/>
              </a:rPr>
              <a:t>encontrar</a:t>
            </a:r>
            <a:r>
              <a:rPr lang="en-US" sz="1600" dirty="0">
                <a:solidFill>
                  <a:srgbClr val="092745"/>
                </a:solidFill>
                <a:ea typeface="+mn-lt"/>
                <a:cs typeface="+mn-lt"/>
              </a:rPr>
              <a:t> la </a:t>
            </a:r>
            <a:r>
              <a:rPr lang="en-US" sz="1600" dirty="0" err="1">
                <a:solidFill>
                  <a:srgbClr val="092745"/>
                </a:solidFill>
                <a:ea typeface="+mn-lt"/>
                <a:cs typeface="+mn-lt"/>
              </a:rPr>
              <a:t>información</a:t>
            </a:r>
            <a:r>
              <a:rPr lang="en-US" sz="1600" dirty="0">
                <a:solidFill>
                  <a:srgbClr val="092745"/>
                </a:solidFill>
                <a:ea typeface="+mn-lt"/>
                <a:cs typeface="+mn-lt"/>
              </a:rPr>
              <a:t> de </a:t>
            </a:r>
            <a:r>
              <a:rPr lang="en-US" sz="1600" dirty="0" err="1">
                <a:solidFill>
                  <a:srgbClr val="092745"/>
                </a:solidFill>
                <a:ea typeface="+mn-lt"/>
                <a:cs typeface="+mn-lt"/>
              </a:rPr>
              <a:t>tu</a:t>
            </a:r>
            <a:r>
              <a:rPr lang="en-US" sz="1600" dirty="0">
                <a:solidFill>
                  <a:srgbClr val="092745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092745"/>
                </a:solidFill>
                <a:ea typeface="+mn-lt"/>
                <a:cs typeface="+mn-lt"/>
              </a:rPr>
              <a:t>proveedor</a:t>
            </a:r>
            <a:r>
              <a:rPr lang="en-US" sz="1600" dirty="0">
                <a:solidFill>
                  <a:srgbClr val="092745"/>
                </a:solidFill>
                <a:ea typeface="+mn-lt"/>
                <a:cs typeface="+mn-lt"/>
              </a:rPr>
              <a:t> de </a:t>
            </a:r>
            <a:r>
              <a:rPr lang="en-US" sz="1600" dirty="0" err="1">
                <a:solidFill>
                  <a:srgbClr val="092745"/>
                </a:solidFill>
                <a:ea typeface="+mn-lt"/>
                <a:cs typeface="+mn-lt"/>
              </a:rPr>
              <a:t>atención</a:t>
            </a:r>
            <a:r>
              <a:rPr lang="en-US" sz="1600" dirty="0">
                <a:solidFill>
                  <a:srgbClr val="092745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092745"/>
                </a:solidFill>
                <a:ea typeface="+mn-lt"/>
                <a:cs typeface="+mn-lt"/>
              </a:rPr>
              <a:t>primaria</a:t>
            </a:r>
            <a:r>
              <a:rPr lang="en-US" sz="1600" dirty="0">
                <a:solidFill>
                  <a:srgbClr val="092745"/>
                </a:solidFill>
                <a:ea typeface="+mn-lt"/>
                <a:cs typeface="+mn-lt"/>
              </a:rPr>
              <a:t> (PCP) </a:t>
            </a:r>
            <a:r>
              <a:rPr lang="en-US" sz="1600" dirty="0" err="1">
                <a:solidFill>
                  <a:srgbClr val="092745"/>
                </a:solidFill>
                <a:ea typeface="+mn-lt"/>
                <a:cs typeface="+mn-lt"/>
              </a:rPr>
              <a:t>en</a:t>
            </a:r>
            <a:r>
              <a:rPr lang="en-US" sz="1600" dirty="0">
                <a:solidFill>
                  <a:srgbClr val="092745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092745"/>
                </a:solidFill>
                <a:ea typeface="+mn-lt"/>
                <a:cs typeface="+mn-lt"/>
              </a:rPr>
              <a:t>estos</a:t>
            </a:r>
            <a:r>
              <a:rPr lang="en-US" sz="1600" dirty="0">
                <a:solidFill>
                  <a:srgbClr val="092745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092745"/>
                </a:solidFill>
                <a:ea typeface="+mn-lt"/>
                <a:cs typeface="+mn-lt"/>
              </a:rPr>
              <a:t>documentos</a:t>
            </a:r>
            <a:r>
              <a:rPr lang="en-US" sz="1600" dirty="0">
                <a:solidFill>
                  <a:srgbClr val="092745"/>
                </a:solidFill>
                <a:ea typeface="+mn-lt"/>
                <a:cs typeface="+mn-lt"/>
              </a:rPr>
              <a:t>.</a:t>
            </a:r>
            <a:endParaRPr lang="en-US" sz="1600" dirty="0">
              <a:solidFill>
                <a:srgbClr val="092745"/>
              </a:solidFill>
              <a:cs typeface="Arial"/>
            </a:endParaRPr>
          </a:p>
        </p:txBody>
      </p:sp>
      <p:sp>
        <p:nvSpPr>
          <p:cNvPr id="5828" name="TextBox 5827">
            <a:extLst>
              <a:ext uri="{FF2B5EF4-FFF2-40B4-BE49-F238E27FC236}">
                <a16:creationId xmlns:a16="http://schemas.microsoft.com/office/drawing/2014/main" id="{BC91E477-2B62-8FEC-05C4-95C29011497D}"/>
              </a:ext>
            </a:extLst>
          </p:cNvPr>
          <p:cNvSpPr txBox="1"/>
          <p:nvPr/>
        </p:nvSpPr>
        <p:spPr>
          <a:xfrm>
            <a:off x="6207470" y="1988485"/>
            <a:ext cx="2707347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Arial"/>
              </a:rPr>
              <a:t>¡</a:t>
            </a:r>
            <a:r>
              <a:rPr lang="en-US" b="1" dirty="0" err="1">
                <a:cs typeface="Arial"/>
              </a:rPr>
              <a:t>Lanzamiento</a:t>
            </a:r>
            <a:r>
              <a:rPr lang="en-US" b="1" dirty="0">
                <a:cs typeface="Arial"/>
              </a:rPr>
              <a:t> de Tailored Plans (Planes </a:t>
            </a:r>
            <a:r>
              <a:rPr lang="en-US" b="1" dirty="0" err="1">
                <a:cs typeface="Arial"/>
              </a:rPr>
              <a:t>personalizados</a:t>
            </a:r>
            <a:r>
              <a:rPr lang="en-US" b="1" dirty="0">
                <a:cs typeface="Arial"/>
              </a:rPr>
              <a:t>)!</a:t>
            </a:r>
            <a:endParaRPr lang="en-US" dirty="0">
              <a:cs typeface="Arial"/>
            </a:endParaRPr>
          </a:p>
          <a:p>
            <a:br>
              <a:rPr lang="en-US" sz="2400" dirty="0">
                <a:solidFill>
                  <a:srgbClr val="000000"/>
                </a:solidFill>
                <a:cs typeface="Arial"/>
              </a:rPr>
            </a:br>
            <a:r>
              <a:rPr lang="en-US" sz="1500" dirty="0">
                <a:solidFill>
                  <a:srgbClr val="092745"/>
                </a:solidFill>
                <a:cs typeface="Arial"/>
              </a:rPr>
              <a:t>Ya </a:t>
            </a:r>
            <a:r>
              <a:rPr lang="en-US" sz="1500" dirty="0" err="1">
                <a:solidFill>
                  <a:srgbClr val="092745"/>
                </a:solidFill>
                <a:cs typeface="Arial"/>
              </a:rPr>
              <a:t>puedes</a:t>
            </a:r>
            <a:r>
              <a:rPr lang="en-US" sz="1500" dirty="0">
                <a:solidFill>
                  <a:srgbClr val="092745"/>
                </a:solidFill>
                <a:cs typeface="Arial"/>
              </a:rPr>
              <a:t> </a:t>
            </a:r>
            <a:r>
              <a:rPr lang="en-US" sz="1500" dirty="0" err="1">
                <a:solidFill>
                  <a:srgbClr val="092745"/>
                </a:solidFill>
                <a:cs typeface="Arial"/>
              </a:rPr>
              <a:t>ir</a:t>
            </a:r>
            <a:r>
              <a:rPr lang="en-US" sz="1500" dirty="0">
                <a:solidFill>
                  <a:srgbClr val="092745"/>
                </a:solidFill>
                <a:cs typeface="Arial"/>
              </a:rPr>
              <a:t> a consulta con </a:t>
            </a:r>
            <a:r>
              <a:rPr lang="en-US" sz="1500" dirty="0" err="1">
                <a:solidFill>
                  <a:srgbClr val="092745"/>
                </a:solidFill>
                <a:cs typeface="Arial"/>
              </a:rPr>
              <a:t>tus</a:t>
            </a:r>
            <a:r>
              <a:rPr lang="en-US" sz="1500" dirty="0">
                <a:solidFill>
                  <a:srgbClr val="092745"/>
                </a:solidFill>
                <a:cs typeface="Arial"/>
              </a:rPr>
              <a:t> </a:t>
            </a:r>
            <a:r>
              <a:rPr lang="en-US" sz="1500" dirty="0" err="1">
                <a:solidFill>
                  <a:srgbClr val="092745"/>
                </a:solidFill>
                <a:cs typeface="Arial"/>
              </a:rPr>
              <a:t>especialistas</a:t>
            </a:r>
            <a:r>
              <a:rPr lang="en-US" sz="1500" dirty="0">
                <a:solidFill>
                  <a:srgbClr val="092745"/>
                </a:solidFill>
                <a:cs typeface="Arial"/>
              </a:rPr>
              <a:t> y </a:t>
            </a:r>
            <a:r>
              <a:rPr lang="en-US" sz="1500" dirty="0" err="1">
                <a:solidFill>
                  <a:srgbClr val="092745"/>
                </a:solidFill>
                <a:cs typeface="Arial"/>
              </a:rPr>
              <a:t>médicos</a:t>
            </a:r>
            <a:r>
              <a:rPr lang="en-US" sz="1500" dirty="0">
                <a:solidFill>
                  <a:srgbClr val="092745"/>
                </a:solidFill>
                <a:cs typeface="Arial"/>
              </a:rPr>
              <a:t> </a:t>
            </a:r>
            <a:r>
              <a:rPr lang="en-US" sz="1500" dirty="0" err="1">
                <a:solidFill>
                  <a:srgbClr val="092745"/>
                </a:solidFill>
                <a:cs typeface="Arial"/>
              </a:rPr>
              <a:t>en</a:t>
            </a:r>
            <a:r>
              <a:rPr lang="en-US" sz="1500" dirty="0">
                <a:solidFill>
                  <a:srgbClr val="092745"/>
                </a:solidFill>
                <a:cs typeface="Arial"/>
              </a:rPr>
              <a:t> la red de </a:t>
            </a:r>
            <a:r>
              <a:rPr lang="en-US" sz="1500" dirty="0" err="1">
                <a:solidFill>
                  <a:srgbClr val="092745"/>
                </a:solidFill>
                <a:cs typeface="Arial"/>
              </a:rPr>
              <a:t>tu</a:t>
            </a:r>
            <a:r>
              <a:rPr lang="en-US" sz="1500" dirty="0">
                <a:solidFill>
                  <a:srgbClr val="092745"/>
                </a:solidFill>
                <a:cs typeface="Arial"/>
              </a:rPr>
              <a:t> Tailored Plan (Plan </a:t>
            </a:r>
            <a:r>
              <a:rPr lang="en-US" sz="1500" dirty="0" err="1">
                <a:solidFill>
                  <a:srgbClr val="092745"/>
                </a:solidFill>
                <a:cs typeface="Arial"/>
              </a:rPr>
              <a:t>personalizado</a:t>
            </a:r>
            <a:r>
              <a:rPr lang="en-US" sz="1500" dirty="0">
                <a:solidFill>
                  <a:srgbClr val="092745"/>
                </a:solidFill>
                <a:cs typeface="Arial"/>
              </a:rPr>
              <a:t>).</a:t>
            </a:r>
          </a:p>
        </p:txBody>
      </p:sp>
      <p:sp>
        <p:nvSpPr>
          <p:cNvPr id="5855" name="TextBox 5854">
            <a:extLst>
              <a:ext uri="{FF2B5EF4-FFF2-40B4-BE49-F238E27FC236}">
                <a16:creationId xmlns:a16="http://schemas.microsoft.com/office/drawing/2014/main" id="{BCC4A132-A7EE-D6DE-889A-F1E843A03569}"/>
              </a:ext>
            </a:extLst>
          </p:cNvPr>
          <p:cNvSpPr txBox="1"/>
          <p:nvPr/>
        </p:nvSpPr>
        <p:spPr>
          <a:xfrm>
            <a:off x="9151553" y="1931265"/>
            <a:ext cx="2589641" cy="27853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Último día para </a:t>
            </a:r>
            <a:r>
              <a:rPr lang="en-US" b="1" dirty="0" err="1">
                <a:solidFill>
                  <a:srgbClr val="000000"/>
                </a:solidFill>
                <a:ea typeface="+mn-lt"/>
                <a:cs typeface="+mn-lt"/>
              </a:rPr>
              <a:t>ver</a:t>
            </a:r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 a </a:t>
            </a:r>
            <a:r>
              <a:rPr lang="en-US" b="1" dirty="0" err="1">
                <a:solidFill>
                  <a:srgbClr val="000000"/>
                </a:solidFill>
                <a:ea typeface="+mn-lt"/>
                <a:cs typeface="+mn-lt"/>
              </a:rPr>
              <a:t>proveedores</a:t>
            </a:r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rgbClr val="000000"/>
                </a:solidFill>
                <a:ea typeface="+mn-lt"/>
                <a:cs typeface="+mn-lt"/>
              </a:rPr>
              <a:t>fuera</a:t>
            </a:r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 de red.</a:t>
            </a:r>
          </a:p>
          <a:p>
            <a:b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</a:br>
            <a:r>
              <a:rPr lang="en-US" sz="1500" dirty="0" err="1">
                <a:solidFill>
                  <a:srgbClr val="000000"/>
                </a:solidFill>
                <a:ea typeface="+mn-lt"/>
                <a:cs typeface="+mn-lt"/>
              </a:rPr>
              <a:t>Comunícate</a:t>
            </a:r>
            <a:r>
              <a:rPr lang="en-US" sz="1500" dirty="0">
                <a:solidFill>
                  <a:srgbClr val="000000"/>
                </a:solidFill>
                <a:ea typeface="+mn-lt"/>
                <a:cs typeface="+mn-lt"/>
              </a:rPr>
              <a:t> con </a:t>
            </a:r>
            <a:r>
              <a:rPr lang="en-US" sz="1500" dirty="0" err="1">
                <a:solidFill>
                  <a:srgbClr val="000000"/>
                </a:solidFill>
                <a:ea typeface="+mn-lt"/>
                <a:cs typeface="+mn-lt"/>
              </a:rPr>
              <a:t>tu</a:t>
            </a:r>
            <a:r>
              <a:rPr lang="en-US" sz="1500" dirty="0">
                <a:solidFill>
                  <a:srgbClr val="000000"/>
                </a:solidFill>
                <a:ea typeface="+mn-lt"/>
                <a:cs typeface="+mn-lt"/>
              </a:rPr>
              <a:t> Tailored  Plan (Plan </a:t>
            </a:r>
            <a:r>
              <a:rPr lang="en-US" sz="1500" dirty="0" err="1">
                <a:solidFill>
                  <a:srgbClr val="000000"/>
                </a:solidFill>
                <a:ea typeface="+mn-lt"/>
                <a:cs typeface="+mn-lt"/>
              </a:rPr>
              <a:t>personalizad</a:t>
            </a:r>
            <a:r>
              <a:rPr lang="en-US" sz="1500" dirty="0">
                <a:solidFill>
                  <a:srgbClr val="000000"/>
                </a:solidFill>
                <a:ea typeface="+mn-lt"/>
                <a:cs typeface="+mn-lt"/>
              </a:rPr>
              <a:t>) </a:t>
            </a:r>
            <a:r>
              <a:rPr lang="en-US" sz="1500" dirty="0" err="1">
                <a:solidFill>
                  <a:srgbClr val="000000"/>
                </a:solidFill>
                <a:ea typeface="+mn-lt"/>
                <a:cs typeface="+mn-lt"/>
              </a:rPr>
              <a:t>si</a:t>
            </a:r>
            <a:r>
              <a:rPr lang="en-US" sz="1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000000"/>
                </a:solidFill>
                <a:ea typeface="+mn-lt"/>
                <a:cs typeface="+mn-lt"/>
              </a:rPr>
              <a:t>deseas</a:t>
            </a:r>
            <a:r>
              <a:rPr lang="en-US" sz="1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000000"/>
                </a:solidFill>
                <a:ea typeface="+mn-lt"/>
                <a:cs typeface="+mn-lt"/>
              </a:rPr>
              <a:t>seguir</a:t>
            </a:r>
            <a:r>
              <a:rPr lang="en-US" sz="1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000000"/>
                </a:solidFill>
                <a:ea typeface="+mn-lt"/>
                <a:cs typeface="+mn-lt"/>
              </a:rPr>
              <a:t>viendo</a:t>
            </a:r>
            <a:r>
              <a:rPr lang="en-US" sz="1500" dirty="0">
                <a:solidFill>
                  <a:srgbClr val="000000"/>
                </a:solidFill>
                <a:ea typeface="+mn-lt"/>
                <a:cs typeface="+mn-lt"/>
              </a:rPr>
              <a:t> a </a:t>
            </a:r>
            <a:r>
              <a:rPr lang="en-US" sz="1500" dirty="0" err="1">
                <a:solidFill>
                  <a:srgbClr val="000000"/>
                </a:solidFill>
                <a:ea typeface="+mn-lt"/>
                <a:cs typeface="+mn-lt"/>
              </a:rPr>
              <a:t>proveedores</a:t>
            </a:r>
            <a:r>
              <a:rPr lang="en-US" sz="1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000000"/>
                </a:solidFill>
                <a:ea typeface="+mn-lt"/>
                <a:cs typeface="+mn-lt"/>
              </a:rPr>
              <a:t>médicos</a:t>
            </a:r>
            <a:r>
              <a:rPr lang="en-US" sz="1500" dirty="0">
                <a:solidFill>
                  <a:srgbClr val="000000"/>
                </a:solidFill>
                <a:ea typeface="+mn-lt"/>
                <a:cs typeface="+mn-lt"/>
              </a:rPr>
              <a:t>  </a:t>
            </a:r>
            <a:r>
              <a:rPr lang="en-US" sz="1500" dirty="0" err="1">
                <a:solidFill>
                  <a:srgbClr val="000000"/>
                </a:solidFill>
                <a:ea typeface="+mn-lt"/>
                <a:cs typeface="+mn-lt"/>
              </a:rPr>
              <a:t>fuera</a:t>
            </a:r>
            <a:r>
              <a:rPr lang="en-US" sz="1500" dirty="0">
                <a:solidFill>
                  <a:srgbClr val="000000"/>
                </a:solidFill>
                <a:ea typeface="+mn-lt"/>
                <a:cs typeface="+mn-lt"/>
              </a:rPr>
              <a:t> de la red </a:t>
            </a:r>
            <a:r>
              <a:rPr lang="en-US" sz="1500" dirty="0" err="1">
                <a:solidFill>
                  <a:srgbClr val="000000"/>
                </a:solidFill>
                <a:ea typeface="+mn-lt"/>
                <a:cs typeface="+mn-lt"/>
              </a:rPr>
              <a:t>después</a:t>
            </a:r>
            <a:r>
              <a:rPr lang="en-US" sz="1500" dirty="0">
                <a:solidFill>
                  <a:srgbClr val="000000"/>
                </a:solidFill>
                <a:ea typeface="+mn-lt"/>
                <a:cs typeface="+mn-lt"/>
              </a:rPr>
              <a:t> de </a:t>
            </a:r>
            <a:r>
              <a:rPr lang="en-US" sz="1500" dirty="0" err="1">
                <a:solidFill>
                  <a:srgbClr val="000000"/>
                </a:solidFill>
                <a:ea typeface="+mn-lt"/>
                <a:cs typeface="+mn-lt"/>
              </a:rPr>
              <a:t>esta</a:t>
            </a:r>
            <a:r>
              <a:rPr lang="en-US" sz="1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000000"/>
                </a:solidFill>
                <a:ea typeface="+mn-lt"/>
                <a:cs typeface="+mn-lt"/>
              </a:rPr>
              <a:t>fecha</a:t>
            </a:r>
            <a:r>
              <a:rPr lang="en-US" sz="1500" dirty="0">
                <a:solidFill>
                  <a:srgbClr val="000000"/>
                </a:solidFill>
                <a:ea typeface="+mn-lt"/>
                <a:cs typeface="+mn-lt"/>
              </a:rPr>
              <a:t>, </a:t>
            </a:r>
            <a:endParaRPr lang="en-US" sz="1500" dirty="0"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71A19D-0494-3AA4-46BB-74F38864F77B}"/>
              </a:ext>
            </a:extLst>
          </p:cNvPr>
          <p:cNvSpPr txBox="1"/>
          <p:nvPr/>
        </p:nvSpPr>
        <p:spPr>
          <a:xfrm>
            <a:off x="3386250" y="1989499"/>
            <a:ext cx="2489221" cy="26468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Ya </a:t>
            </a:r>
            <a:r>
              <a:rPr lang="en-US" b="1" dirty="0" err="1">
                <a:solidFill>
                  <a:srgbClr val="000000"/>
                </a:solidFill>
                <a:ea typeface="+mn-lt"/>
                <a:cs typeface="+mn-lt"/>
              </a:rPr>
              <a:t>puedes</a:t>
            </a:r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en-US" b="1" dirty="0" err="1">
                <a:solidFill>
                  <a:srgbClr val="000000"/>
                </a:solidFill>
                <a:ea typeface="+mn-lt"/>
                <a:cs typeface="+mn-lt"/>
              </a:rPr>
              <a:t>pedir</a:t>
            </a:r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rgbClr val="000000"/>
                </a:solidFill>
                <a:ea typeface="+mn-lt"/>
                <a:cs typeface="+mn-lt"/>
              </a:rPr>
              <a:t>transporte</a:t>
            </a:r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 a </a:t>
            </a:r>
            <a:r>
              <a:rPr lang="en-US" b="1" dirty="0" err="1">
                <a:solidFill>
                  <a:srgbClr val="000000"/>
                </a:solidFill>
                <a:ea typeface="+mn-lt"/>
                <a:cs typeface="+mn-lt"/>
              </a:rPr>
              <a:t>tus</a:t>
            </a:r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rgbClr val="000000"/>
                </a:solidFill>
                <a:ea typeface="+mn-lt"/>
                <a:cs typeface="+mn-lt"/>
              </a:rPr>
              <a:t>citas</a:t>
            </a:r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rgbClr val="000000"/>
                </a:solidFill>
                <a:ea typeface="+mn-lt"/>
                <a:cs typeface="+mn-lt"/>
              </a:rPr>
              <a:t>médicas</a:t>
            </a:r>
            <a:r>
              <a:rPr lang="en-US" b="1" dirty="0">
                <a:solidFill>
                  <a:srgbClr val="000000"/>
                </a:solidFill>
                <a:ea typeface="+mn-lt"/>
                <a:cs typeface="+mn-lt"/>
              </a:rPr>
              <a:t>.</a:t>
            </a:r>
          </a:p>
          <a:p>
            <a:b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</a:b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El </a:t>
            </a:r>
            <a:r>
              <a:rPr lang="en-US" sz="1600" dirty="0" err="1">
                <a:solidFill>
                  <a:srgbClr val="000000"/>
                </a:solidFill>
                <a:ea typeface="+mn-lt"/>
                <a:cs typeface="+mn-lt"/>
              </a:rPr>
              <a:t>servicio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de </a:t>
            </a:r>
            <a:r>
              <a:rPr lang="en-US" sz="1600" dirty="0" err="1">
                <a:solidFill>
                  <a:srgbClr val="000000"/>
                </a:solidFill>
                <a:ea typeface="+mn-lt"/>
                <a:cs typeface="+mn-lt"/>
              </a:rPr>
              <a:t>transporte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+mn-lt"/>
                <a:cs typeface="+mn-lt"/>
              </a:rPr>
              <a:t>médico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que no es de </a:t>
            </a:r>
            <a:r>
              <a:rPr lang="en-US" sz="1600" dirty="0" err="1">
                <a:solidFill>
                  <a:srgbClr val="000000"/>
                </a:solidFill>
                <a:ea typeface="+mn-lt"/>
                <a:cs typeface="+mn-lt"/>
              </a:rPr>
              <a:t>emergencia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(NEMT) </a:t>
            </a:r>
            <a:r>
              <a:rPr lang="en-US" sz="1600" dirty="0" err="1">
                <a:solidFill>
                  <a:srgbClr val="000000"/>
                </a:solidFill>
                <a:ea typeface="+mn-lt"/>
                <a:cs typeface="+mn-lt"/>
              </a:rPr>
              <a:t>está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disponible para </a:t>
            </a:r>
            <a:r>
              <a:rPr lang="en-US" sz="1600" dirty="0" err="1">
                <a:solidFill>
                  <a:srgbClr val="000000"/>
                </a:solidFill>
                <a:ea typeface="+mn-lt"/>
                <a:cs typeface="+mn-lt"/>
              </a:rPr>
              <a:t>citas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a </a:t>
            </a:r>
            <a:r>
              <a:rPr lang="en-US" sz="1600" dirty="0" err="1">
                <a:solidFill>
                  <a:srgbClr val="000000"/>
                </a:solidFill>
                <a:ea typeface="+mn-lt"/>
                <a:cs typeface="+mn-lt"/>
              </a:rPr>
              <a:t>partir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del 1 de </a:t>
            </a:r>
            <a:r>
              <a:rPr lang="en-US" sz="1600" dirty="0" err="1">
                <a:solidFill>
                  <a:srgbClr val="000000"/>
                </a:solidFill>
                <a:ea typeface="+mn-lt"/>
                <a:cs typeface="+mn-lt"/>
              </a:rPr>
              <a:t>julio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de 2024.</a:t>
            </a:r>
            <a:endParaRPr lang="en-US" sz="1600" dirty="0">
              <a:cs typeface="Arial"/>
            </a:endParaRPr>
          </a:p>
        </p:txBody>
      </p:sp>
      <p:pic>
        <p:nvPicPr>
          <p:cNvPr id="6099" name="Picture 6098" descr="Logo del Departamento de Salud y Servicios Humanos de Carolina del Norte. ">
            <a:extLst>
              <a:ext uri="{FF2B5EF4-FFF2-40B4-BE49-F238E27FC236}">
                <a16:creationId xmlns:a16="http://schemas.microsoft.com/office/drawing/2014/main" id="{94631949-BC9B-4412-AB85-B958FF440C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35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834406" y="4007645"/>
            <a:ext cx="584245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es-ES" sz="1550" b="1" dirty="0"/>
              <a:t>Algunos miembros podrán quedarse en NC Medicaid Direct pero podrían perder la cobertura de ciertos servicios. </a:t>
            </a:r>
            <a:r>
              <a:rPr lang="es-ES" sz="1550" dirty="0"/>
              <a:t>Para más información acerca de tus opciones de seguro médico, comunícate con tu </a:t>
            </a:r>
            <a:r>
              <a:rPr lang="es-ES" sz="1550" dirty="0" err="1"/>
              <a:t>Enrollment</a:t>
            </a:r>
            <a:r>
              <a:rPr lang="es-ES" sz="1550" dirty="0"/>
              <a:t> </a:t>
            </a:r>
            <a:r>
              <a:rPr lang="es-ES" sz="1550" dirty="0" err="1"/>
              <a:t>Broker</a:t>
            </a:r>
            <a:r>
              <a:rPr lang="es-ES" sz="1550" dirty="0"/>
              <a:t> (Agente de inscripción) de NC Medicaid al 1-833-870-5500 (TTY: 711 </a:t>
            </a:r>
            <a:r>
              <a:rPr lang="es-ES" sz="1550" dirty="0" err="1"/>
              <a:t>or</a:t>
            </a:r>
            <a:r>
              <a:rPr lang="es-ES" sz="1550" dirty="0"/>
              <a:t> </a:t>
            </a:r>
            <a:r>
              <a:rPr lang="es-ES" sz="155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RelayNC.com</a:t>
            </a:r>
            <a:r>
              <a:rPr lang="es-ES" sz="1550" dirty="0"/>
              <a:t>).</a:t>
            </a:r>
            <a:endParaRPr lang="en-US" sz="1550">
              <a:cs typeface="Arial"/>
            </a:endParaRPr>
          </a:p>
        </p:txBody>
      </p:sp>
      <p:sp>
        <p:nvSpPr>
          <p:cNvPr id="2" name="Freeform 2" descr="Image of two friends smiling outside"/>
          <p:cNvSpPr/>
          <p:nvPr/>
        </p:nvSpPr>
        <p:spPr>
          <a:xfrm>
            <a:off x="6942030" y="-6513"/>
            <a:ext cx="5250942" cy="6851488"/>
          </a:xfrm>
          <a:custGeom>
            <a:avLst/>
            <a:gdLst/>
            <a:ahLst/>
            <a:cxnLst/>
            <a:rect l="l" t="t" r="r" b="b"/>
            <a:pathLst>
              <a:path w="8364875" h="10287000">
                <a:moveTo>
                  <a:pt x="0" y="0"/>
                </a:moveTo>
                <a:lnTo>
                  <a:pt x="8364875" y="0"/>
                </a:lnTo>
                <a:lnTo>
                  <a:pt x="83648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190" r="-4219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464363" y="310034"/>
            <a:ext cx="5765691" cy="86177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¿Tengo que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cambiarme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lang="en-US" sz="280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Tailored Plans (Planes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800" err="1">
                <a:solidFill>
                  <a:srgbClr val="147DAF"/>
                </a:solidFill>
                <a:latin typeface="+mn-lt"/>
                <a:ea typeface="+mn-ea"/>
                <a:cs typeface="+mn-cs"/>
              </a:rPr>
              <a:t>personalizados</a:t>
            </a:r>
            <a:r>
              <a:rPr lang="en-US" sz="280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)?</a:t>
            </a:r>
            <a:endParaRPr lang="en-US" sz="2800" b="1" i="0" u="none" strike="noStrike" kern="1200" cap="none" spc="0" normalizeH="0" baseline="0" noProof="0">
              <a:ln>
                <a:noFill/>
              </a:ln>
              <a:solidFill>
                <a:srgbClr val="147DAF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7852" y="1286359"/>
            <a:ext cx="6484279" cy="1284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550" dirty="0" err="1">
                <a:solidFill>
                  <a:srgbClr val="000000"/>
                </a:solidFill>
                <a:ea typeface="+mn-lt"/>
                <a:cs typeface="+mn-lt"/>
              </a:rPr>
              <a:t>Posiblemente</a:t>
            </a:r>
            <a:r>
              <a:rPr lang="en-US" sz="1550" dirty="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en-US" sz="1550" dirty="0" err="1">
                <a:solidFill>
                  <a:srgbClr val="000000"/>
                </a:solidFill>
                <a:ea typeface="+mn-lt"/>
                <a:cs typeface="+mn-lt"/>
              </a:rPr>
              <a:t>si</a:t>
            </a:r>
            <a:r>
              <a:rPr lang="en-US" sz="1550" dirty="0">
                <a:solidFill>
                  <a:srgbClr val="000000"/>
                </a:solidFill>
                <a:ea typeface="+mn-lt"/>
                <a:cs typeface="+mn-lt"/>
              </a:rPr>
              <a:t> la carta que </a:t>
            </a:r>
            <a:r>
              <a:rPr lang="en-US" sz="1550" dirty="0" err="1">
                <a:solidFill>
                  <a:srgbClr val="000000"/>
                </a:solidFill>
                <a:ea typeface="+mn-lt"/>
                <a:cs typeface="+mn-lt"/>
              </a:rPr>
              <a:t>recibiste</a:t>
            </a:r>
            <a:r>
              <a:rPr lang="en-US" sz="1550" dirty="0">
                <a:solidFill>
                  <a:srgbClr val="000000"/>
                </a:solidFill>
                <a:ea typeface="+mn-lt"/>
                <a:cs typeface="+mn-lt"/>
              </a:rPr>
              <a:t> de </a:t>
            </a:r>
            <a:r>
              <a:rPr lang="en-US" sz="1550" dirty="0" err="1">
                <a:solidFill>
                  <a:srgbClr val="000000"/>
                </a:solidFill>
                <a:ea typeface="+mn-lt"/>
                <a:cs typeface="+mn-lt"/>
              </a:rPr>
              <a:t>tu</a:t>
            </a:r>
            <a:r>
              <a:rPr lang="en-US" sz="1550" dirty="0">
                <a:solidFill>
                  <a:srgbClr val="000000"/>
                </a:solidFill>
                <a:ea typeface="+mn-lt"/>
                <a:cs typeface="+mn-lt"/>
              </a:rPr>
              <a:t> Enrollment Broker </a:t>
            </a:r>
          </a:p>
          <a:p>
            <a:r>
              <a:rPr lang="en-US" sz="1550" dirty="0">
                <a:solidFill>
                  <a:srgbClr val="000000"/>
                </a:solidFill>
                <a:ea typeface="+mn-lt"/>
                <a:cs typeface="+mn-lt"/>
              </a:rPr>
              <a:t>(</a:t>
            </a:r>
            <a:r>
              <a:rPr lang="en-US" sz="1550" dirty="0" err="1">
                <a:solidFill>
                  <a:srgbClr val="000000"/>
                </a:solidFill>
                <a:ea typeface="+mn-lt"/>
                <a:cs typeface="+mn-lt"/>
              </a:rPr>
              <a:t>Agente</a:t>
            </a:r>
            <a:r>
              <a:rPr lang="en-US" sz="1550" dirty="0">
                <a:solidFill>
                  <a:srgbClr val="000000"/>
                </a:solidFill>
                <a:ea typeface="+mn-lt"/>
                <a:cs typeface="+mn-lt"/>
              </a:rPr>
              <a:t> de </a:t>
            </a:r>
            <a:r>
              <a:rPr lang="en-US" sz="1550" dirty="0" err="1">
                <a:solidFill>
                  <a:srgbClr val="000000"/>
                </a:solidFill>
                <a:ea typeface="+mn-lt"/>
                <a:cs typeface="+mn-lt"/>
              </a:rPr>
              <a:t>inscripción</a:t>
            </a:r>
            <a:r>
              <a:rPr lang="en-US" sz="1550" dirty="0">
                <a:solidFill>
                  <a:srgbClr val="000000"/>
                </a:solidFill>
                <a:ea typeface="+mn-lt"/>
                <a:cs typeface="+mn-lt"/>
              </a:rPr>
              <a:t>) de NC Medicaid dice que </a:t>
            </a:r>
            <a:r>
              <a:rPr lang="en-US" sz="1550" dirty="0" err="1">
                <a:solidFill>
                  <a:srgbClr val="000000"/>
                </a:solidFill>
                <a:ea typeface="+mn-lt"/>
                <a:cs typeface="+mn-lt"/>
              </a:rPr>
              <a:t>pasarás</a:t>
            </a:r>
            <a:r>
              <a:rPr lang="en-US" sz="1550" dirty="0">
                <a:solidFill>
                  <a:srgbClr val="000000"/>
                </a:solidFill>
                <a:ea typeface="+mn-lt"/>
                <a:cs typeface="+mn-lt"/>
              </a:rPr>
              <a:t> a un </a:t>
            </a:r>
          </a:p>
          <a:p>
            <a:r>
              <a:rPr lang="en-US" sz="1550" dirty="0">
                <a:solidFill>
                  <a:srgbClr val="000000"/>
                </a:solidFill>
                <a:ea typeface="+mn-lt"/>
                <a:cs typeface="+mn-lt"/>
              </a:rPr>
              <a:t>Tailored Plan (Plan </a:t>
            </a:r>
            <a:r>
              <a:rPr lang="en-US" sz="1550" dirty="0" err="1">
                <a:solidFill>
                  <a:srgbClr val="000000"/>
                </a:solidFill>
                <a:ea typeface="+mn-lt"/>
                <a:cs typeface="+mn-lt"/>
              </a:rPr>
              <a:t>personalizado</a:t>
            </a:r>
            <a:r>
              <a:rPr lang="en-US" sz="1550" dirty="0">
                <a:solidFill>
                  <a:srgbClr val="000000"/>
                </a:solidFill>
                <a:ea typeface="+mn-lt"/>
                <a:cs typeface="+mn-lt"/>
              </a:rPr>
              <a:t>). Esta carta </a:t>
            </a:r>
            <a:r>
              <a:rPr lang="en-US" sz="1550" dirty="0" err="1">
                <a:solidFill>
                  <a:srgbClr val="000000"/>
                </a:solidFill>
                <a:ea typeface="+mn-lt"/>
                <a:cs typeface="+mn-lt"/>
              </a:rPr>
              <a:t>describirá</a:t>
            </a:r>
            <a:r>
              <a:rPr lang="en-US" sz="155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550" dirty="0" err="1">
                <a:solidFill>
                  <a:srgbClr val="000000"/>
                </a:solidFill>
                <a:ea typeface="+mn-lt"/>
                <a:cs typeface="+mn-lt"/>
              </a:rPr>
              <a:t>tus</a:t>
            </a:r>
            <a:r>
              <a:rPr lang="en-US" sz="155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550" dirty="0" err="1">
                <a:solidFill>
                  <a:srgbClr val="000000"/>
                </a:solidFill>
                <a:ea typeface="+mn-lt"/>
                <a:cs typeface="+mn-lt"/>
              </a:rPr>
              <a:t>opciones</a:t>
            </a:r>
            <a:r>
              <a:rPr lang="en-US" sz="1550" dirty="0">
                <a:solidFill>
                  <a:srgbClr val="000000"/>
                </a:solidFill>
                <a:ea typeface="+mn-lt"/>
                <a:cs typeface="+mn-lt"/>
              </a:rPr>
              <a:t>.</a:t>
            </a:r>
            <a:endParaRPr lang="en-US" sz="1550" dirty="0">
              <a:cs typeface="Arial"/>
            </a:endParaRPr>
          </a:p>
          <a:p>
            <a:endParaRPr lang="en-US" sz="600" dirty="0">
              <a:cs typeface="Arial"/>
            </a:endParaRPr>
          </a:p>
          <a:p>
            <a:r>
              <a:rPr lang="en-US" sz="1550" dirty="0">
                <a:solidFill>
                  <a:srgbClr val="000000"/>
                </a:solidFill>
                <a:ea typeface="+mn-lt"/>
                <a:cs typeface="+mn-lt"/>
              </a:rPr>
              <a:t>Si </a:t>
            </a:r>
            <a:r>
              <a:rPr lang="en-US" sz="1550" dirty="0" err="1">
                <a:solidFill>
                  <a:srgbClr val="000000"/>
                </a:solidFill>
                <a:ea typeface="+mn-lt"/>
                <a:cs typeface="+mn-lt"/>
              </a:rPr>
              <a:t>recibiste</a:t>
            </a:r>
            <a:r>
              <a:rPr lang="en-US" sz="155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550" dirty="0" err="1">
                <a:solidFill>
                  <a:srgbClr val="000000"/>
                </a:solidFill>
                <a:ea typeface="+mn-lt"/>
                <a:cs typeface="+mn-lt"/>
              </a:rPr>
              <a:t>una</a:t>
            </a:r>
            <a:r>
              <a:rPr lang="en-US" sz="1550" dirty="0">
                <a:solidFill>
                  <a:srgbClr val="000000"/>
                </a:solidFill>
                <a:ea typeface="+mn-lt"/>
                <a:cs typeface="+mn-lt"/>
              </a:rPr>
              <a:t> carta </a:t>
            </a:r>
            <a:r>
              <a:rPr lang="en-US" sz="1550" dirty="0" err="1">
                <a:solidFill>
                  <a:srgbClr val="000000"/>
                </a:solidFill>
                <a:ea typeface="+mn-lt"/>
                <a:cs typeface="+mn-lt"/>
              </a:rPr>
              <a:t>informándote</a:t>
            </a:r>
            <a:r>
              <a:rPr lang="en-US" sz="1550" dirty="0">
                <a:solidFill>
                  <a:srgbClr val="000000"/>
                </a:solidFill>
                <a:ea typeface="+mn-lt"/>
                <a:cs typeface="+mn-lt"/>
              </a:rPr>
              <a:t> que </a:t>
            </a:r>
            <a:r>
              <a:rPr lang="en-US" sz="1550" dirty="0" err="1">
                <a:solidFill>
                  <a:srgbClr val="000000"/>
                </a:solidFill>
                <a:ea typeface="+mn-lt"/>
                <a:cs typeface="+mn-lt"/>
              </a:rPr>
              <a:t>tu</a:t>
            </a:r>
            <a:r>
              <a:rPr lang="en-US" sz="1550" dirty="0">
                <a:solidFill>
                  <a:srgbClr val="000000"/>
                </a:solidFill>
                <a:ea typeface="+mn-lt"/>
                <a:cs typeface="+mn-lt"/>
              </a:rPr>
              <a:t> NC Medicaid se </a:t>
            </a:r>
            <a:r>
              <a:rPr lang="en-US" sz="1550" dirty="0" err="1">
                <a:solidFill>
                  <a:srgbClr val="000000"/>
                </a:solidFill>
                <a:ea typeface="+mn-lt"/>
                <a:cs typeface="+mn-lt"/>
              </a:rPr>
              <a:t>pasará</a:t>
            </a:r>
            <a:r>
              <a:rPr lang="en-US" sz="1550" dirty="0">
                <a:solidFill>
                  <a:srgbClr val="000000"/>
                </a:solidFill>
                <a:ea typeface="+mn-lt"/>
                <a:cs typeface="+mn-lt"/>
              </a:rPr>
              <a:t> a Tailored Plans. Para la </a:t>
            </a:r>
            <a:r>
              <a:rPr lang="en-US" sz="1550" dirty="0" err="1">
                <a:solidFill>
                  <a:srgbClr val="000000"/>
                </a:solidFill>
                <a:ea typeface="+mn-lt"/>
                <a:cs typeface="+mn-lt"/>
              </a:rPr>
              <a:t>mayoría</a:t>
            </a:r>
            <a:r>
              <a:rPr lang="en-US" sz="1550" dirty="0">
                <a:solidFill>
                  <a:srgbClr val="000000"/>
                </a:solidFill>
                <a:ea typeface="+mn-lt"/>
                <a:cs typeface="+mn-lt"/>
              </a:rPr>
              <a:t> de las personas </a:t>
            </a:r>
            <a:r>
              <a:rPr lang="en-US" sz="1550" dirty="0" err="1">
                <a:solidFill>
                  <a:srgbClr val="000000"/>
                </a:solidFill>
                <a:ea typeface="+mn-lt"/>
                <a:cs typeface="+mn-lt"/>
              </a:rPr>
              <a:t>esto</a:t>
            </a:r>
            <a:r>
              <a:rPr lang="en-US" sz="155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550" dirty="0" err="1">
                <a:solidFill>
                  <a:srgbClr val="000000"/>
                </a:solidFill>
                <a:ea typeface="+mn-lt"/>
                <a:cs typeface="+mn-lt"/>
              </a:rPr>
              <a:t>significa</a:t>
            </a:r>
            <a:r>
              <a:rPr lang="en-US" sz="1550" dirty="0">
                <a:solidFill>
                  <a:srgbClr val="000000"/>
                </a:solidFill>
                <a:ea typeface="+mn-lt"/>
                <a:cs typeface="+mn-lt"/>
              </a:rPr>
              <a:t>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5039" y="2710511"/>
            <a:ext cx="5622873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S" sz="1550" b="1" dirty="0">
                <a:solidFill>
                  <a:srgbClr val="212529"/>
                </a:solidFill>
                <a:ea typeface="+mn-lt"/>
                <a:cs typeface="+mn-lt"/>
              </a:rPr>
              <a:t>El cambio </a:t>
            </a:r>
            <a:r>
              <a:rPr lang="es-ES" sz="1550" b="1" i="0" u="none" strike="noStrike" dirty="0">
                <a:solidFill>
                  <a:srgbClr val="212529"/>
                </a:solidFill>
                <a:effectLst/>
                <a:ea typeface="+mn-lt"/>
                <a:cs typeface="+mn-lt"/>
              </a:rPr>
              <a:t>a un</a:t>
            </a:r>
            <a:r>
              <a:rPr lang="es-ES" sz="1550" b="1" dirty="0">
                <a:solidFill>
                  <a:srgbClr val="212529"/>
                </a:solidFill>
                <a:ea typeface="+mn-lt"/>
                <a:cs typeface="+mn-lt"/>
              </a:rPr>
              <a:t> </a:t>
            </a:r>
            <a:r>
              <a:rPr lang="es-ES" sz="1550" b="1" dirty="0" err="1">
                <a:solidFill>
                  <a:srgbClr val="212529"/>
                </a:solidFill>
                <a:ea typeface="+mn-lt"/>
                <a:cs typeface="+mn-lt"/>
              </a:rPr>
              <a:t>Tailored</a:t>
            </a:r>
            <a:r>
              <a:rPr lang="es-ES" sz="1550" b="1" i="0" u="none" strike="noStrike" dirty="0">
                <a:solidFill>
                  <a:srgbClr val="212529"/>
                </a:solidFill>
                <a:effectLst/>
                <a:ea typeface="+mn-lt"/>
                <a:cs typeface="+mn-lt"/>
              </a:rPr>
              <a:t> </a:t>
            </a:r>
            <a:r>
              <a:rPr lang="es-ES" sz="1550" b="1" dirty="0">
                <a:solidFill>
                  <a:srgbClr val="212529"/>
                </a:solidFill>
                <a:ea typeface="+mn-lt"/>
                <a:cs typeface="+mn-lt"/>
              </a:rPr>
              <a:t>Plan (</a:t>
            </a:r>
            <a:r>
              <a:rPr lang="es-ES" sz="1550" b="1" i="0" u="none" strike="noStrike" dirty="0">
                <a:solidFill>
                  <a:srgbClr val="212529"/>
                </a:solidFill>
                <a:effectLst/>
                <a:ea typeface="+mn-lt"/>
                <a:cs typeface="+mn-lt"/>
              </a:rPr>
              <a:t>Plan </a:t>
            </a:r>
            <a:r>
              <a:rPr lang="es-ES" sz="1550" b="1" dirty="0">
                <a:solidFill>
                  <a:srgbClr val="212529"/>
                </a:solidFill>
                <a:ea typeface="+mn-lt"/>
                <a:cs typeface="+mn-lt"/>
              </a:rPr>
              <a:t>personalizado) te</a:t>
            </a:r>
            <a:r>
              <a:rPr lang="es-ES" sz="1550" b="1" i="0" u="none" strike="noStrike" dirty="0">
                <a:solidFill>
                  <a:srgbClr val="212529"/>
                </a:solidFill>
                <a:effectLst/>
                <a:ea typeface="+mn-lt"/>
                <a:cs typeface="+mn-lt"/>
              </a:rPr>
              <a:t> </a:t>
            </a:r>
            <a:r>
              <a:rPr lang="es-ES" sz="1550" b="1" dirty="0">
                <a:solidFill>
                  <a:srgbClr val="212529"/>
                </a:solidFill>
                <a:ea typeface="+mn-lt"/>
                <a:cs typeface="+mn-lt"/>
              </a:rPr>
              <a:t>permite</a:t>
            </a:r>
            <a:r>
              <a:rPr lang="es-ES" sz="1550" b="1" i="0" u="none" strike="noStrike" dirty="0">
                <a:solidFill>
                  <a:srgbClr val="212529"/>
                </a:solidFill>
                <a:effectLst/>
                <a:ea typeface="+mn-lt"/>
                <a:cs typeface="+mn-lt"/>
              </a:rPr>
              <a:t> mantener tu cobertura actual de servicios</a:t>
            </a:r>
            <a:r>
              <a:rPr lang="es-ES" sz="1550" b="1" dirty="0">
                <a:solidFill>
                  <a:srgbClr val="212529"/>
                </a:solidFill>
                <a:ea typeface="+mn-lt"/>
                <a:cs typeface="+mn-lt"/>
              </a:rPr>
              <a:t>.</a:t>
            </a:r>
            <a:r>
              <a:rPr lang="es-ES" sz="1550" dirty="0">
                <a:solidFill>
                  <a:srgbClr val="212529"/>
                </a:solidFill>
                <a:ea typeface="+mn-lt"/>
                <a:cs typeface="+mn-lt"/>
              </a:rPr>
              <a:t> </a:t>
            </a:r>
            <a:endParaRPr lang="en-US" sz="1550">
              <a:cs typeface="Arial"/>
            </a:endParaRPr>
          </a:p>
          <a:p>
            <a:r>
              <a:rPr lang="es-ES" sz="1550" dirty="0" err="1">
                <a:solidFill>
                  <a:srgbClr val="212529"/>
                </a:solidFill>
                <a:ea typeface="+mn-lt"/>
                <a:cs typeface="+mn-lt"/>
              </a:rPr>
              <a:t>Tailored</a:t>
            </a:r>
            <a:r>
              <a:rPr lang="es-ES" sz="1550" dirty="0">
                <a:solidFill>
                  <a:srgbClr val="212529"/>
                </a:solidFill>
                <a:ea typeface="+mn-lt"/>
                <a:cs typeface="+mn-lt"/>
              </a:rPr>
              <a:t> </a:t>
            </a:r>
            <a:r>
              <a:rPr lang="es-ES" sz="1550" dirty="0" err="1">
                <a:solidFill>
                  <a:srgbClr val="212529"/>
                </a:solidFill>
                <a:ea typeface="+mn-lt"/>
                <a:cs typeface="+mn-lt"/>
              </a:rPr>
              <a:t>Plans</a:t>
            </a:r>
            <a:r>
              <a:rPr lang="es-ES" sz="1550" dirty="0">
                <a:solidFill>
                  <a:srgbClr val="212529"/>
                </a:solidFill>
                <a:ea typeface="+mn-lt"/>
                <a:cs typeface="+mn-lt"/>
              </a:rPr>
              <a:t> (Planes personalizados) cubren </a:t>
            </a:r>
            <a:r>
              <a:rPr lang="es-ES" sz="1550" i="0" u="none" strike="noStrike" dirty="0">
                <a:solidFill>
                  <a:srgbClr val="212529"/>
                </a:solidFill>
                <a:effectLst/>
                <a:ea typeface="+mn-lt"/>
                <a:cs typeface="+mn-lt"/>
              </a:rPr>
              <a:t>los mismos servicios que recibes ahora a través de NC Medicaid Direct y</a:t>
            </a:r>
            <a:r>
              <a:rPr lang="es-ES" sz="1550" dirty="0">
                <a:solidFill>
                  <a:srgbClr val="212529"/>
                </a:solidFill>
                <a:ea typeface="+mn-lt"/>
                <a:cs typeface="+mn-lt"/>
              </a:rPr>
              <a:t> de </a:t>
            </a:r>
            <a:r>
              <a:rPr lang="es-ES" sz="1550" i="0" u="none" strike="noStrike" dirty="0">
                <a:solidFill>
                  <a:srgbClr val="212529"/>
                </a:solidFill>
                <a:effectLst/>
                <a:ea typeface="+mn-lt"/>
                <a:cs typeface="+mn-lt"/>
              </a:rPr>
              <a:t>tu LME</a:t>
            </a:r>
            <a:r>
              <a:rPr lang="es-ES" sz="1550" dirty="0">
                <a:solidFill>
                  <a:srgbClr val="212529"/>
                </a:solidFill>
                <a:ea typeface="+mn-lt"/>
                <a:cs typeface="+mn-lt"/>
              </a:rPr>
              <a:t>/MCO</a:t>
            </a:r>
            <a:r>
              <a:rPr lang="es-ES" sz="1550" i="0" u="none" strike="noStrike" dirty="0">
                <a:solidFill>
                  <a:srgbClr val="212529"/>
                </a:solidFill>
                <a:effectLst/>
                <a:ea typeface="+mn-lt"/>
                <a:cs typeface="+mn-lt"/>
              </a:rPr>
              <a:t>.</a:t>
            </a:r>
            <a:endParaRPr lang="es-ES" sz="1550">
              <a:cs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CE198D-BC5F-BA4F-3105-FB225278DCDA}"/>
              </a:ext>
            </a:extLst>
          </p:cNvPr>
          <p:cNvGrpSpPr/>
          <p:nvPr/>
        </p:nvGrpSpPr>
        <p:grpSpPr>
          <a:xfrm>
            <a:off x="431801" y="4005853"/>
            <a:ext cx="248829" cy="249766"/>
            <a:chOff x="464365" y="4598520"/>
            <a:chExt cx="248829" cy="249766"/>
          </a:xfrm>
        </p:grpSpPr>
        <p:sp>
          <p:nvSpPr>
            <p:cNvPr id="11" name="Freeform 11" descr="Symbol of a checkmark "/>
            <p:cNvSpPr/>
            <p:nvPr/>
          </p:nvSpPr>
          <p:spPr>
            <a:xfrm>
              <a:off x="464365" y="4598520"/>
              <a:ext cx="248829" cy="249766"/>
            </a:xfrm>
            <a:custGeom>
              <a:avLst/>
              <a:gdLst/>
              <a:ahLst/>
              <a:cxnLst/>
              <a:rect l="l" t="t" r="r" b="b"/>
              <a:pathLst>
                <a:path w="373244" h="374649">
                  <a:moveTo>
                    <a:pt x="0" y="0"/>
                  </a:moveTo>
                  <a:lnTo>
                    <a:pt x="373244" y="0"/>
                  </a:lnTo>
                  <a:lnTo>
                    <a:pt x="373244" y="374649"/>
                  </a:lnTo>
                  <a:lnTo>
                    <a:pt x="0" y="374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Freeform 12" descr="Symbol of a checkmark "/>
            <p:cNvSpPr/>
            <p:nvPr/>
          </p:nvSpPr>
          <p:spPr>
            <a:xfrm>
              <a:off x="528187" y="4660962"/>
              <a:ext cx="165957" cy="124883"/>
            </a:xfrm>
            <a:custGeom>
              <a:avLst/>
              <a:gdLst/>
              <a:ahLst/>
              <a:cxnLst/>
              <a:rect l="l" t="t" r="r" b="b"/>
              <a:pathLst>
                <a:path w="248936" h="187325">
                  <a:moveTo>
                    <a:pt x="0" y="0"/>
                  </a:moveTo>
                  <a:lnTo>
                    <a:pt x="248936" y="0"/>
                  </a:lnTo>
                  <a:lnTo>
                    <a:pt x="248936" y="187324"/>
                  </a:lnTo>
                  <a:lnTo>
                    <a:pt x="0" y="187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3" name="Freeform 13" descr="Symbol of a checkmark "/>
          <p:cNvSpPr/>
          <p:nvPr/>
        </p:nvSpPr>
        <p:spPr>
          <a:xfrm>
            <a:off x="451974" y="2778128"/>
            <a:ext cx="248829" cy="249766"/>
          </a:xfrm>
          <a:custGeom>
            <a:avLst/>
            <a:gdLst/>
            <a:ahLst/>
            <a:cxnLst/>
            <a:rect l="l" t="t" r="r" b="b"/>
            <a:pathLst>
              <a:path w="373244" h="374649">
                <a:moveTo>
                  <a:pt x="0" y="0"/>
                </a:moveTo>
                <a:lnTo>
                  <a:pt x="373244" y="0"/>
                </a:lnTo>
                <a:lnTo>
                  <a:pt x="373244" y="374649"/>
                </a:lnTo>
                <a:lnTo>
                  <a:pt x="0" y="374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 descr="Symbol of a checkmark "/>
          <p:cNvSpPr/>
          <p:nvPr/>
        </p:nvSpPr>
        <p:spPr>
          <a:xfrm>
            <a:off x="515796" y="2840570"/>
            <a:ext cx="165957" cy="124883"/>
          </a:xfrm>
          <a:custGeom>
            <a:avLst/>
            <a:gdLst/>
            <a:ahLst/>
            <a:cxnLst/>
            <a:rect l="l" t="t" r="r" b="b"/>
            <a:pathLst>
              <a:path w="248936" h="187325">
                <a:moveTo>
                  <a:pt x="0" y="0"/>
                </a:moveTo>
                <a:lnTo>
                  <a:pt x="248936" y="0"/>
                </a:lnTo>
                <a:lnTo>
                  <a:pt x="248936" y="187325"/>
                </a:lnTo>
                <a:lnTo>
                  <a:pt x="0" y="1873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5" name="Picture 4" descr="Logo del Departamento de Salud y Servicios Humanos de Carolina del Norte. ">
            <a:extLst>
              <a:ext uri="{FF2B5EF4-FFF2-40B4-BE49-F238E27FC236}">
                <a16:creationId xmlns:a16="http://schemas.microsoft.com/office/drawing/2014/main" id="{C751122E-9185-2C9C-243E-5D905C1E06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733" y="6343746"/>
            <a:ext cx="1515857" cy="4794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A20F91-FC69-50B1-66A7-A4F410E60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308" y="5964627"/>
            <a:ext cx="6830516" cy="8828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b="1">
              <a:cs typeface="Arial"/>
            </a:endParaRPr>
          </a:p>
        </p:txBody>
      </p:sp>
      <p:sp>
        <p:nvSpPr>
          <p:cNvPr id="4" name="TextBox 14">
            <a:extLst>
              <a:ext uri="{FF2B5EF4-FFF2-40B4-BE49-F238E27FC236}">
                <a16:creationId xmlns:a16="http://schemas.microsoft.com/office/drawing/2014/main" id="{8A54DFCB-A36B-E5F0-2E1E-484825D15082}"/>
              </a:ext>
            </a:extLst>
          </p:cNvPr>
          <p:cNvSpPr txBox="1"/>
          <p:nvPr/>
        </p:nvSpPr>
        <p:spPr>
          <a:xfrm>
            <a:off x="-3418" y="6114778"/>
            <a:ext cx="6822783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err="1"/>
              <a:t>Aprende</a:t>
            </a:r>
            <a:r>
              <a:rPr lang="en-US" sz="1600" b="1" dirty="0"/>
              <a:t> </a:t>
            </a:r>
            <a:r>
              <a:rPr lang="en-US" sz="1600" b="1" dirty="0" err="1"/>
              <a:t>más</a:t>
            </a:r>
            <a:r>
              <a:rPr lang="en-US" sz="1600" b="1" dirty="0"/>
              <a:t> </a:t>
            </a:r>
            <a:r>
              <a:rPr lang="en-US" sz="1600" b="1" dirty="0" err="1"/>
              <a:t>acerca</a:t>
            </a:r>
            <a:r>
              <a:rPr lang="en-US" sz="1600" b="1" dirty="0"/>
              <a:t> de </a:t>
            </a:r>
            <a:r>
              <a:rPr lang="en-US" sz="1600" b="1" dirty="0" err="1"/>
              <a:t>esta</a:t>
            </a:r>
            <a:r>
              <a:rPr lang="en-US" sz="1600" b="1" dirty="0"/>
              <a:t> </a:t>
            </a:r>
            <a:r>
              <a:rPr lang="en-US" sz="1600" b="1" dirty="0" err="1"/>
              <a:t>transición</a:t>
            </a:r>
            <a:r>
              <a:rPr lang="en-US" sz="1600" b="1" dirty="0"/>
              <a:t>: </a:t>
            </a:r>
            <a:r>
              <a:rPr lang="en-US" sz="1600" b="1" dirty="0">
                <a:hlinkClick r:id="rId9"/>
              </a:rPr>
              <a:t>medicaid.ncdhhs.gov/tailored-plans/moving-to-a-tailored-plan/es</a:t>
            </a:r>
            <a:endParaRPr lang="en-US" sz="1600" b="1" dirty="0">
              <a:cs typeface="Arial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D4DC246C-9D4B-E62C-4F6B-8D31F5D09716}"/>
              </a:ext>
            </a:extLst>
          </p:cNvPr>
          <p:cNvSpPr txBox="1"/>
          <p:nvPr/>
        </p:nvSpPr>
        <p:spPr>
          <a:xfrm>
            <a:off x="821380" y="5323235"/>
            <a:ext cx="5842456" cy="477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es-ES" sz="1550" b="1" dirty="0">
                <a:ea typeface="+mn-lt"/>
                <a:cs typeface="+mn-lt"/>
              </a:rPr>
              <a:t>Necesitas tener un </a:t>
            </a:r>
            <a:r>
              <a:rPr lang="es-ES" sz="1550" b="1" err="1">
                <a:ea typeface="+mn-lt"/>
                <a:cs typeface="+mn-lt"/>
              </a:rPr>
              <a:t>Tailored</a:t>
            </a:r>
            <a:r>
              <a:rPr lang="es-ES" sz="1550" b="1" dirty="0">
                <a:ea typeface="+mn-lt"/>
                <a:cs typeface="+mn-lt"/>
              </a:rPr>
              <a:t> Plan (Plan personalizado) para usar ciertos programas como </a:t>
            </a:r>
            <a:r>
              <a:rPr lang="es-ES" sz="1550" u="sng" dirty="0">
                <a:ea typeface="+mn-lt"/>
                <a:cs typeface="+mn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 Innovations o TBI Waiver.</a:t>
            </a:r>
            <a:endParaRPr lang="es-ES" sz="1550" u="sng">
              <a:ea typeface="+mn-lt"/>
              <a:cs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FBB162-219C-4AFD-C041-5B05EBDF5D79}"/>
              </a:ext>
            </a:extLst>
          </p:cNvPr>
          <p:cNvGrpSpPr/>
          <p:nvPr/>
        </p:nvGrpSpPr>
        <p:grpSpPr>
          <a:xfrm>
            <a:off x="418775" y="5321443"/>
            <a:ext cx="248829" cy="249766"/>
            <a:chOff x="464365" y="4598520"/>
            <a:chExt cx="248829" cy="249766"/>
          </a:xfrm>
        </p:grpSpPr>
        <p:sp>
          <p:nvSpPr>
            <p:cNvPr id="19" name="Freeform 11" descr="Symbol of a checkmark ">
              <a:extLst>
                <a:ext uri="{FF2B5EF4-FFF2-40B4-BE49-F238E27FC236}">
                  <a16:creationId xmlns:a16="http://schemas.microsoft.com/office/drawing/2014/main" id="{0BE5CE1B-B1B1-3752-E5FF-8A5124497023}"/>
                </a:ext>
              </a:extLst>
            </p:cNvPr>
            <p:cNvSpPr/>
            <p:nvPr/>
          </p:nvSpPr>
          <p:spPr>
            <a:xfrm>
              <a:off x="464365" y="4598520"/>
              <a:ext cx="248829" cy="249766"/>
            </a:xfrm>
            <a:custGeom>
              <a:avLst/>
              <a:gdLst/>
              <a:ahLst/>
              <a:cxnLst/>
              <a:rect l="l" t="t" r="r" b="b"/>
              <a:pathLst>
                <a:path w="373244" h="374649">
                  <a:moveTo>
                    <a:pt x="0" y="0"/>
                  </a:moveTo>
                  <a:lnTo>
                    <a:pt x="373244" y="0"/>
                  </a:lnTo>
                  <a:lnTo>
                    <a:pt x="373244" y="374649"/>
                  </a:lnTo>
                  <a:lnTo>
                    <a:pt x="0" y="374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Freeform 12" descr="Symbol of a checkmark ">
              <a:extLst>
                <a:ext uri="{FF2B5EF4-FFF2-40B4-BE49-F238E27FC236}">
                  <a16:creationId xmlns:a16="http://schemas.microsoft.com/office/drawing/2014/main" id="{4ED6829B-DD46-EE0C-596F-48520FC8B412}"/>
                </a:ext>
              </a:extLst>
            </p:cNvPr>
            <p:cNvSpPr/>
            <p:nvPr/>
          </p:nvSpPr>
          <p:spPr>
            <a:xfrm>
              <a:off x="528187" y="4660962"/>
              <a:ext cx="165957" cy="124883"/>
            </a:xfrm>
            <a:custGeom>
              <a:avLst/>
              <a:gdLst/>
              <a:ahLst/>
              <a:cxnLst/>
              <a:rect l="l" t="t" r="r" b="b"/>
              <a:pathLst>
                <a:path w="248936" h="187325">
                  <a:moveTo>
                    <a:pt x="0" y="0"/>
                  </a:moveTo>
                  <a:lnTo>
                    <a:pt x="248936" y="0"/>
                  </a:lnTo>
                  <a:lnTo>
                    <a:pt x="248936" y="187324"/>
                  </a:lnTo>
                  <a:lnTo>
                    <a:pt x="0" y="187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786167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">
            <a:extLst>
              <a:ext uri="{FF2B5EF4-FFF2-40B4-BE49-F238E27FC236}">
                <a16:creationId xmlns:a16="http://schemas.microsoft.com/office/drawing/2014/main" id="{F03DAEFA-CC52-BFB6-906A-A009E1A4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1060"/>
            <a:ext cx="5939818" cy="6858000"/>
          </a:xfrm>
          <a:custGeom>
            <a:avLst/>
            <a:gdLst/>
            <a:ahLst/>
            <a:cxnLst/>
            <a:rect l="l" t="t" r="r" b="b"/>
            <a:pathLst>
              <a:path w="2346595" h="2709333">
                <a:moveTo>
                  <a:pt x="0" y="0"/>
                </a:moveTo>
                <a:lnTo>
                  <a:pt x="2346595" y="0"/>
                </a:lnTo>
                <a:lnTo>
                  <a:pt x="2346595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D40BFC9D-A106-48D7-4680-18C6F5B75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41016" y="5248196"/>
            <a:ext cx="6249783" cy="1401304"/>
          </a:xfrm>
          <a:custGeom>
            <a:avLst/>
            <a:gdLst/>
            <a:ahLst/>
            <a:cxnLst/>
            <a:rect l="l" t="t" r="r" b="b"/>
            <a:pathLst>
              <a:path w="2346595" h="2709333">
                <a:moveTo>
                  <a:pt x="0" y="0"/>
                </a:moveTo>
                <a:lnTo>
                  <a:pt x="2346595" y="0"/>
                </a:lnTo>
                <a:lnTo>
                  <a:pt x="2346595" y="2709333"/>
                </a:lnTo>
                <a:lnTo>
                  <a:pt x="0" y="27093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/>
          <a:lstStyle/>
          <a:p>
            <a:endParaRPr lang="en-US" sz="120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6BFC308A-8871-BD8B-DA14-E0D3E6C096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9014" y="1451674"/>
            <a:ext cx="5321675" cy="261508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Llama a </a:t>
            </a:r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tu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 Tailored Plan </a:t>
            </a:r>
            <a:b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(Plan </a:t>
            </a:r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personalizado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) para </a:t>
            </a:r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asegurarte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 de que </a:t>
            </a:r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tus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médicos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 y </a:t>
            </a:r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especialistas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formen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parte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tu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 red</a:t>
            </a:r>
            <a:endParaRPr lang="en-US" sz="28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DDDB9FE-92E2-D4DB-D24E-19B8C730A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994E9-088E-3BCC-3BCD-5EB317B75446}"/>
              </a:ext>
            </a:extLst>
          </p:cNvPr>
          <p:cNvSpPr txBox="1"/>
          <p:nvPr/>
        </p:nvSpPr>
        <p:spPr>
          <a:xfrm>
            <a:off x="389015" y="3654626"/>
            <a:ext cx="529570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solidFill>
                  <a:srgbClr val="FFFFFF"/>
                </a:solidFill>
              </a:rPr>
              <a:t>Asegúrate</a:t>
            </a:r>
            <a:r>
              <a:rPr lang="en-US" sz="2400" dirty="0">
                <a:solidFill>
                  <a:srgbClr val="FFFFFF"/>
                </a:solidFill>
              </a:rPr>
              <a:t> de que </a:t>
            </a:r>
            <a:r>
              <a:rPr lang="en-US" sz="2400" err="1">
                <a:solidFill>
                  <a:srgbClr val="FFFFFF"/>
                </a:solidFill>
              </a:rPr>
              <a:t>tus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err="1">
                <a:solidFill>
                  <a:srgbClr val="FFFFFF"/>
                </a:solidFill>
              </a:rPr>
              <a:t>proveedores</a:t>
            </a:r>
            <a:r>
              <a:rPr lang="en-US" sz="2400" dirty="0">
                <a:solidFill>
                  <a:srgbClr val="FFFFFF"/>
                </a:solidFill>
              </a:rPr>
              <a:t> (</a:t>
            </a:r>
            <a:r>
              <a:rPr lang="en-US" sz="2400" err="1">
                <a:solidFill>
                  <a:srgbClr val="FFFFFF"/>
                </a:solidFill>
              </a:rPr>
              <a:t>médicos</a:t>
            </a:r>
            <a:r>
              <a:rPr lang="en-US" sz="2400" dirty="0">
                <a:solidFill>
                  <a:srgbClr val="FFFFFF"/>
                </a:solidFill>
              </a:rPr>
              <a:t> y </a:t>
            </a:r>
            <a:r>
              <a:rPr lang="en-US" sz="2400" err="1">
                <a:solidFill>
                  <a:srgbClr val="FFFFFF"/>
                </a:solidFill>
              </a:rPr>
              <a:t>especialistas</a:t>
            </a:r>
            <a:r>
              <a:rPr lang="en-US" sz="2400" dirty="0">
                <a:solidFill>
                  <a:srgbClr val="FFFFFF"/>
                </a:solidFill>
              </a:rPr>
              <a:t>) </a:t>
            </a:r>
            <a:r>
              <a:rPr lang="en-US" sz="2400" err="1">
                <a:solidFill>
                  <a:srgbClr val="FFFFFF"/>
                </a:solidFill>
              </a:rPr>
              <a:t>acepten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err="1">
                <a:solidFill>
                  <a:srgbClr val="FFFFFF"/>
                </a:solidFill>
              </a:rPr>
              <a:t>tu</a:t>
            </a:r>
            <a:r>
              <a:rPr lang="en-US" sz="2400" dirty="0">
                <a:solidFill>
                  <a:srgbClr val="FFFFFF"/>
                </a:solidFill>
              </a:rPr>
              <a:t> Tailored Plan (Plan </a:t>
            </a:r>
            <a:r>
              <a:rPr lang="en-US" sz="2400" err="1">
                <a:solidFill>
                  <a:srgbClr val="FFFFFF"/>
                </a:solidFill>
              </a:rPr>
              <a:t>personalizado</a:t>
            </a:r>
            <a:r>
              <a:rPr lang="en-US" sz="2400" dirty="0">
                <a:solidFill>
                  <a:srgbClr val="FFFFFF"/>
                </a:solidFill>
              </a:rPr>
              <a:t>), no </a:t>
            </a:r>
            <a:r>
              <a:rPr lang="en-US" sz="2400" err="1">
                <a:solidFill>
                  <a:srgbClr val="FFFFFF"/>
                </a:solidFill>
              </a:rPr>
              <a:t>sólo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err="1">
                <a:solidFill>
                  <a:srgbClr val="FFFFFF"/>
                </a:solidFill>
              </a:rPr>
              <a:t>tu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err="1">
                <a:solidFill>
                  <a:srgbClr val="FFFFFF"/>
                </a:solidFill>
              </a:rPr>
              <a:t>seguro</a:t>
            </a:r>
            <a:r>
              <a:rPr lang="en-US" sz="2400" dirty="0">
                <a:solidFill>
                  <a:srgbClr val="FFFFFF"/>
                </a:solidFill>
              </a:rPr>
              <a:t> Medicaid.</a:t>
            </a:r>
            <a:endParaRPr lang="en-US" sz="2400">
              <a:solidFill>
                <a:srgbClr val="FFFFFF"/>
              </a:solidFill>
              <a:cs typeface="Arial"/>
            </a:endParaRPr>
          </a:p>
        </p:txBody>
      </p:sp>
      <p:sp>
        <p:nvSpPr>
          <p:cNvPr id="16" name="Прямоугольник 27">
            <a:extLst>
              <a:ext uri="{FF2B5EF4-FFF2-40B4-BE49-F238E27FC236}">
                <a16:creationId xmlns:a16="http://schemas.microsoft.com/office/drawing/2014/main" id="{4B022396-3260-94A6-DEB3-7A1A3ED5F325}"/>
              </a:ext>
            </a:extLst>
          </p:cNvPr>
          <p:cNvSpPr/>
          <p:nvPr/>
        </p:nvSpPr>
        <p:spPr>
          <a:xfrm>
            <a:off x="7156713" y="4050529"/>
            <a:ext cx="4922298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Busca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 a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tus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proveedores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en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el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directorio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  <a:t>:</a:t>
            </a:r>
            <a:b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Arial"/>
              </a:rPr>
            </a:b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ncmedicaidplans.gov/es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00D3D5-AF45-B38C-6752-7523A8334448}"/>
              </a:ext>
            </a:extLst>
          </p:cNvPr>
          <p:cNvSpPr txBox="1"/>
          <p:nvPr/>
        </p:nvSpPr>
        <p:spPr>
          <a:xfrm>
            <a:off x="7218057" y="3506332"/>
            <a:ext cx="4606394" cy="543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>
              <a:defRPr/>
            </a:pPr>
            <a:r>
              <a:rPr lang="en-US" sz="3200" b="1" kern="0" dirty="0" err="1">
                <a:solidFill>
                  <a:srgbClr val="147DAF"/>
                </a:solidFill>
                <a:ea typeface="Roboto"/>
                <a:sym typeface="Helvetica Neue"/>
              </a:rPr>
              <a:t>Busca</a:t>
            </a:r>
            <a:r>
              <a:rPr lang="en-US" sz="3200" b="1" kern="0" dirty="0">
                <a:solidFill>
                  <a:srgbClr val="147DAF"/>
                </a:solidFill>
                <a:ea typeface="Roboto"/>
                <a:sym typeface="Helvetica Neue"/>
              </a:rPr>
              <a:t> </a:t>
            </a:r>
            <a:r>
              <a:rPr lang="en-US" sz="3200" b="1" kern="0" dirty="0" err="1">
                <a:solidFill>
                  <a:srgbClr val="147DAF"/>
                </a:solidFill>
                <a:ea typeface="Roboto"/>
                <a:sym typeface="Helvetica Neue"/>
              </a:rPr>
              <a:t>en</a:t>
            </a:r>
            <a:r>
              <a:rPr lang="en-US" sz="3200" b="1" kern="0" dirty="0">
                <a:solidFill>
                  <a:srgbClr val="147DAF"/>
                </a:solidFill>
                <a:ea typeface="Roboto"/>
                <a:sym typeface="Helvetica Neue"/>
              </a:rPr>
              <a:t> el </a:t>
            </a:r>
            <a:r>
              <a:rPr lang="en-US" sz="3200" b="1" kern="0" dirty="0" err="1">
                <a:solidFill>
                  <a:srgbClr val="147DAF"/>
                </a:solidFill>
                <a:ea typeface="Roboto"/>
                <a:sym typeface="Helvetica Neue"/>
              </a:rPr>
              <a:t>directorio</a:t>
            </a:r>
            <a:endParaRPr lang="en-US" dirty="0">
              <a:solidFill>
                <a:srgbClr val="147DAF"/>
              </a:solidFill>
              <a:cs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743D5B6-4779-09B0-5B2D-0F5FE0F2D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3396" y="3376417"/>
            <a:ext cx="914400" cy="914400"/>
          </a:xfrm>
          <a:prstGeom prst="rect">
            <a:avLst/>
          </a:prstGeom>
        </p:spPr>
      </p:pic>
      <p:grpSp>
        <p:nvGrpSpPr>
          <p:cNvPr id="2" name="Group 1" descr="Teléfonos para llamar a Tailored Plans (Planes personalizados) ">
            <a:extLst>
              <a:ext uri="{FF2B5EF4-FFF2-40B4-BE49-F238E27FC236}">
                <a16:creationId xmlns:a16="http://schemas.microsoft.com/office/drawing/2014/main" id="{D69FBA27-8CD7-8E0B-B752-AB93903B4E93}"/>
              </a:ext>
            </a:extLst>
          </p:cNvPr>
          <p:cNvGrpSpPr/>
          <p:nvPr/>
        </p:nvGrpSpPr>
        <p:grpSpPr>
          <a:xfrm>
            <a:off x="6195295" y="531971"/>
            <a:ext cx="5892013" cy="2590496"/>
            <a:chOff x="170329" y="1425067"/>
            <a:chExt cx="5892013" cy="2590496"/>
          </a:xfrm>
        </p:grpSpPr>
        <p:cxnSp>
          <p:nvCxnSpPr>
            <p:cNvPr id="61" name="Прямая соединительная линия 34">
              <a:extLst>
                <a:ext uri="{FF2B5EF4-FFF2-40B4-BE49-F238E27FC236}">
                  <a16:creationId xmlns:a16="http://schemas.microsoft.com/office/drawing/2014/main" id="{6DDB4174-6324-42AF-9FD9-A085230E81F6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CxnSpPr>
              <a:cxnSpLocks/>
            </p:cNvCxnSpPr>
            <p:nvPr/>
          </p:nvCxnSpPr>
          <p:spPr>
            <a:xfrm>
              <a:off x="1915477" y="3799570"/>
              <a:ext cx="0" cy="0"/>
            </a:xfrm>
            <a:prstGeom prst="line">
              <a:avLst/>
            </a:prstGeom>
            <a:noFill/>
            <a:ln w="25400" cap="flat">
              <a:solidFill>
                <a:schemeClr val="tx2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A51DC1AA-E4E4-4532-AA70-805DFE66455B}"/>
                </a:ext>
              </a:extLst>
            </p:cNvPr>
            <p:cNvSpPr/>
            <p:nvPr/>
          </p:nvSpPr>
          <p:spPr>
            <a:xfrm>
              <a:off x="702524" y="2538235"/>
              <a:ext cx="5359818" cy="147732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342900" indent="-342900" defTabSz="412750">
                <a:spcBef>
                  <a:spcPts val="200"/>
                </a:spcBef>
                <a:spcAft>
                  <a:spcPts val="200"/>
                </a:spcAft>
                <a:buFont typeface="Courier New" panose="020B0604020202020204" pitchFamily="34" charset="0"/>
                <a:buChar char="o"/>
                <a:defRPr/>
              </a:pPr>
              <a:r>
                <a:rPr lang="en-US" sz="20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ea typeface="Roboto"/>
                  <a:sym typeface="Helvetica Neue"/>
                </a:rPr>
                <a:t>Alliance Health 1-800-510-9132</a:t>
              </a:r>
              <a:endParaRPr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/>
                <a:ea typeface="Roboto"/>
                <a:cs typeface="Arial"/>
              </a:endParaRPr>
            </a:p>
            <a:p>
              <a:pPr marL="342900" indent="-342900" defTabSz="412750">
                <a:spcBef>
                  <a:spcPts val="200"/>
                </a:spcBef>
                <a:spcAft>
                  <a:spcPts val="200"/>
                </a:spcAft>
                <a:buFont typeface="Courier New" panose="020B0604020202020204" pitchFamily="34" charset="0"/>
                <a:buChar char="o"/>
                <a:defRPr/>
              </a:pPr>
              <a:r>
                <a:rPr lang="en-US" sz="2000" b="1" kern="0" dirty="0">
                  <a:solidFill>
                    <a:srgbClr val="262626"/>
                  </a:solidFill>
                  <a:latin typeface="Arial"/>
                  <a:ea typeface="Roboto"/>
                  <a:sym typeface="Helvetica Neue"/>
                </a:rPr>
                <a:t>Partners Health 1-888-235-4673</a:t>
              </a:r>
              <a:endParaRPr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Roboto"/>
                <a:cs typeface="Arial"/>
              </a:endParaRPr>
            </a:p>
            <a:p>
              <a:pPr marL="342900" indent="-342900" defTabSz="412750">
                <a:spcBef>
                  <a:spcPts val="200"/>
                </a:spcBef>
                <a:spcAft>
                  <a:spcPts val="200"/>
                </a:spcAft>
                <a:buFont typeface="Courier New" panose="020B0604020202020204" pitchFamily="34" charset="0"/>
                <a:buChar char="o"/>
                <a:defRPr/>
              </a:pPr>
              <a:r>
                <a:rPr lang="en-US" sz="2000" b="1" kern="0" dirty="0">
                  <a:solidFill>
                    <a:srgbClr val="262626"/>
                  </a:solidFill>
                  <a:latin typeface="Arial"/>
                  <a:ea typeface="Roboto"/>
                  <a:sym typeface="Helvetica Neue"/>
                </a:rPr>
                <a:t>Trillium Health 1-877-685-2415</a:t>
              </a:r>
              <a:endParaRPr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Roboto"/>
                <a:cs typeface="Arial"/>
              </a:endParaRPr>
            </a:p>
            <a:p>
              <a:pPr marL="342900" indent="-342900" defTabSz="412750">
                <a:spcBef>
                  <a:spcPts val="200"/>
                </a:spcBef>
                <a:spcAft>
                  <a:spcPts val="200"/>
                </a:spcAft>
                <a:buFont typeface="Courier New" panose="020B0604020202020204" pitchFamily="34" charset="0"/>
                <a:buChar char="o"/>
                <a:defRPr/>
              </a:pPr>
              <a:r>
                <a:rPr lang="en-US" sz="2000" b="1" kern="0" dirty="0" err="1">
                  <a:solidFill>
                    <a:srgbClr val="262626"/>
                  </a:solidFill>
                  <a:latin typeface="Arial"/>
                  <a:ea typeface="Roboto"/>
                  <a:sym typeface="Helvetica Neue"/>
                </a:rPr>
                <a:t>Vaya</a:t>
              </a:r>
              <a:r>
                <a:rPr lang="en-US" sz="2000" b="1" kern="0" dirty="0">
                  <a:solidFill>
                    <a:srgbClr val="262626"/>
                  </a:solidFill>
                  <a:latin typeface="Arial"/>
                  <a:ea typeface="Roboto"/>
                  <a:sym typeface="Helvetica Neue"/>
                </a:rPr>
                <a:t> Total Care 1-800-962-9003</a:t>
              </a:r>
              <a:endParaRPr lang="en-US" sz="2000" b="1" kern="0" dirty="0">
                <a:solidFill>
                  <a:srgbClr val="262626"/>
                </a:solidFill>
                <a:latin typeface="Arial"/>
                <a:ea typeface="Roboto"/>
                <a:cs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3ECA2D7-CDF5-494F-B4A0-963C354E385D}"/>
                </a:ext>
              </a:extLst>
            </p:cNvPr>
            <p:cNvSpPr txBox="1"/>
            <p:nvPr/>
          </p:nvSpPr>
          <p:spPr>
            <a:xfrm>
              <a:off x="1152993" y="1425067"/>
              <a:ext cx="4606394" cy="913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defTabSz="412750">
                <a:defRPr/>
              </a:pPr>
              <a:r>
                <a:rPr lang="en-US" sz="2800" b="1" kern="0" dirty="0">
                  <a:solidFill>
                    <a:srgbClr val="002060"/>
                  </a:solidFill>
                  <a:ea typeface="Roboto"/>
                  <a:sym typeface="Helvetica Neue"/>
                </a:rPr>
                <a:t>Llama a </a:t>
              </a:r>
              <a:r>
                <a:rPr lang="en-US" sz="2800" b="1" kern="0" dirty="0" err="1">
                  <a:solidFill>
                    <a:srgbClr val="002060"/>
                  </a:solidFill>
                  <a:ea typeface="Roboto"/>
                  <a:sym typeface="Helvetica Neue"/>
                </a:rPr>
                <a:t>tu</a:t>
              </a:r>
              <a:r>
                <a:rPr lang="en-US" sz="2800" b="1" kern="0" dirty="0">
                  <a:solidFill>
                    <a:srgbClr val="002060"/>
                  </a:solidFill>
                  <a:ea typeface="Roboto"/>
                  <a:sym typeface="Helvetica Neue"/>
                </a:rPr>
                <a:t> Tailored Plan (Plan </a:t>
              </a:r>
              <a:r>
                <a:rPr lang="en-US" sz="2800" b="1" kern="0" dirty="0" err="1">
                  <a:solidFill>
                    <a:srgbClr val="002060"/>
                  </a:solidFill>
                  <a:ea typeface="Roboto"/>
                  <a:sym typeface="Helvetica Neue"/>
                </a:rPr>
                <a:t>personalizado</a:t>
              </a:r>
              <a:r>
                <a:rPr lang="en-US" sz="2800" b="1" kern="0" dirty="0">
                  <a:solidFill>
                    <a:srgbClr val="002060"/>
                  </a:solidFill>
                  <a:ea typeface="Roboto"/>
                  <a:sym typeface="Helvetica Neue"/>
                </a:rPr>
                <a:t>)</a:t>
              </a:r>
              <a:endParaRPr lang="en-US" sz="2800" dirty="0">
                <a:solidFill>
                  <a:srgbClr val="002060"/>
                </a:solidFill>
                <a:cs typeface="Arial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F503F28-F07A-CEA5-1811-F1CC8B71B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0329" y="1479817"/>
              <a:ext cx="914400" cy="9144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B16719D-17FB-B9E7-816A-4A4B71C31394}"/>
              </a:ext>
            </a:extLst>
          </p:cNvPr>
          <p:cNvSpPr txBox="1"/>
          <p:nvPr/>
        </p:nvSpPr>
        <p:spPr>
          <a:xfrm>
            <a:off x="6275247" y="5528975"/>
            <a:ext cx="558161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/>
              <a:t>Puedes</a:t>
            </a:r>
            <a:r>
              <a:rPr lang="en-US" sz="1600" dirty="0"/>
              <a:t> </a:t>
            </a:r>
            <a:r>
              <a:rPr lang="en-US" sz="1600" err="1"/>
              <a:t>seguir</a:t>
            </a:r>
            <a:r>
              <a:rPr lang="en-US" sz="1600" dirty="0"/>
              <a:t> </a:t>
            </a:r>
            <a:r>
              <a:rPr lang="en-US" sz="1600" err="1"/>
              <a:t>viendo</a:t>
            </a:r>
            <a:r>
              <a:rPr lang="en-US" sz="1600" dirty="0"/>
              <a:t> a </a:t>
            </a:r>
            <a:r>
              <a:rPr lang="en-US" sz="1600" err="1"/>
              <a:t>tus</a:t>
            </a:r>
            <a:r>
              <a:rPr lang="en-US" sz="1600" dirty="0"/>
              <a:t> </a:t>
            </a:r>
            <a:r>
              <a:rPr lang="en-US" sz="1600" err="1"/>
              <a:t>proveedores</a:t>
            </a:r>
            <a:r>
              <a:rPr lang="en-US" sz="1600" dirty="0"/>
              <a:t> que </a:t>
            </a:r>
            <a:r>
              <a:rPr lang="en-US" sz="1600" err="1"/>
              <a:t>están</a:t>
            </a:r>
            <a:r>
              <a:rPr lang="en-US" sz="1600" dirty="0"/>
              <a:t> </a:t>
            </a:r>
            <a:r>
              <a:rPr lang="en-US" sz="1600" err="1"/>
              <a:t>fuera</a:t>
            </a:r>
            <a:r>
              <a:rPr lang="en-US" sz="1600" dirty="0"/>
              <a:t> de la red de </a:t>
            </a:r>
            <a:r>
              <a:rPr lang="en-US" sz="1600" err="1"/>
              <a:t>tu</a:t>
            </a:r>
            <a:r>
              <a:rPr lang="en-US" sz="1600" dirty="0"/>
              <a:t> plan </a:t>
            </a:r>
            <a:r>
              <a:rPr lang="en-US" sz="1600" err="1"/>
              <a:t>después</a:t>
            </a:r>
            <a:r>
              <a:rPr lang="en-US" sz="1600" dirty="0"/>
              <a:t> del </a:t>
            </a:r>
            <a:r>
              <a:rPr lang="en-US" sz="1600" b="1" dirty="0"/>
              <a:t>31 de </a:t>
            </a:r>
            <a:r>
              <a:rPr lang="en-US" sz="1600" b="1" err="1"/>
              <a:t>enero</a:t>
            </a:r>
            <a:r>
              <a:rPr lang="en-US" sz="1600" b="1" dirty="0"/>
              <a:t> de 2025</a:t>
            </a:r>
            <a:r>
              <a:rPr lang="en-US" sz="1600" dirty="0"/>
              <a:t>. Habla con </a:t>
            </a:r>
            <a:r>
              <a:rPr lang="en-US" sz="1600" err="1"/>
              <a:t>tu</a:t>
            </a:r>
            <a:r>
              <a:rPr lang="en-US" sz="1600" dirty="0"/>
              <a:t> Tailored Plan (Plan </a:t>
            </a:r>
            <a:r>
              <a:rPr lang="en-US" sz="1600" err="1"/>
              <a:t>personalizado</a:t>
            </a:r>
            <a:r>
              <a:rPr lang="en-US" sz="1600" dirty="0"/>
              <a:t>) para saber </a:t>
            </a:r>
            <a:r>
              <a:rPr lang="en-US" sz="1600" err="1"/>
              <a:t>más</a:t>
            </a:r>
            <a:r>
              <a:rPr lang="en-US" sz="1600" dirty="0"/>
              <a:t>. </a:t>
            </a:r>
            <a:endParaRPr lang="en-US" sz="1600" dirty="0">
              <a:cs typeface="Arial"/>
            </a:endParaRPr>
          </a:p>
        </p:txBody>
      </p:sp>
      <p:grpSp>
        <p:nvGrpSpPr>
          <p:cNvPr id="22" name="Group 21" descr="Logo del Departamento de Salud y Servicios Humanos de Carolina del Norte. ">
            <a:extLst>
              <a:ext uri="{FF2B5EF4-FFF2-40B4-BE49-F238E27FC236}">
                <a16:creationId xmlns:a16="http://schemas.microsoft.com/office/drawing/2014/main" id="{CAB37B62-037D-34EF-5325-6F4B487F2DAC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20" name="Picture 19" descr="Text&#10;&#10;Description automatically generated">
              <a:extLst>
                <a:ext uri="{FF2B5EF4-FFF2-40B4-BE49-F238E27FC236}">
                  <a16:creationId xmlns:a16="http://schemas.microsoft.com/office/drawing/2014/main" id="{44C272D7-F077-DD02-5D68-8CAE61853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B408A9-8905-004F-0A32-68A18E73EB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1854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>
            <a:spLocks noGrp="1"/>
          </p:cNvSpPr>
          <p:nvPr>
            <p:ph type="title" idx="4294967295"/>
          </p:nvPr>
        </p:nvSpPr>
        <p:spPr>
          <a:xfrm>
            <a:off x="436509" y="429099"/>
            <a:ext cx="5776030" cy="86177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Si </a:t>
            </a:r>
            <a:r>
              <a:rPr lang="en-US" sz="2800" dirty="0" err="1">
                <a:solidFill>
                  <a:srgbClr val="147DAF"/>
                </a:solidFill>
                <a:latin typeface="+mn-lt"/>
                <a:ea typeface="+mn-ea"/>
                <a:cs typeface="+mn-cs"/>
              </a:rPr>
              <a:t>tu</a:t>
            </a:r>
            <a:r>
              <a:rPr lang="en-US" sz="2800" dirty="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147DAF"/>
                </a:solidFill>
                <a:latin typeface="+mn-lt"/>
                <a:ea typeface="+mn-ea"/>
                <a:cs typeface="+mn-cs"/>
              </a:rPr>
              <a:t>médico</a:t>
            </a:r>
            <a:r>
              <a:rPr lang="en-US" sz="2800" dirty="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n-US" sz="2800" dirty="0" err="1">
                <a:solidFill>
                  <a:srgbClr val="147DAF"/>
                </a:solidFill>
                <a:latin typeface="+mn-lt"/>
                <a:ea typeface="+mn-ea"/>
                <a:cs typeface="+mn-cs"/>
              </a:rPr>
              <a:t>especialista</a:t>
            </a:r>
            <a:r>
              <a:rPr lang="en-US" sz="2800" dirty="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147DAF"/>
                </a:solidFill>
                <a:latin typeface="+mn-lt"/>
                <a:ea typeface="+mn-ea"/>
                <a:cs typeface="+mn-cs"/>
              </a:rPr>
              <a:t>está</a:t>
            </a:r>
            <a:r>
              <a:rPr lang="en-US" sz="2800" dirty="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rgbClr val="147DAF"/>
                </a:solidFill>
                <a:latin typeface="+mn-lt"/>
                <a:ea typeface="+mn-ea"/>
                <a:cs typeface="+mn-cs"/>
              </a:rPr>
              <a:t>fuera</a:t>
            </a:r>
            <a:r>
              <a:rPr lang="en-US" sz="2800" dirty="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2800" dirty="0" err="1">
                <a:solidFill>
                  <a:srgbClr val="147DAF"/>
                </a:solidFill>
                <a:latin typeface="+mn-lt"/>
                <a:ea typeface="+mn-ea"/>
                <a:cs typeface="+mn-cs"/>
              </a:rPr>
              <a:t>tu</a:t>
            </a:r>
            <a:r>
              <a:rPr lang="en-US" sz="2800" dirty="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 red:</a:t>
            </a:r>
            <a:endParaRPr lang="en-US" sz="2800" i="0" u="none" strike="noStrike" kern="1200" cap="none" spc="0" normalizeH="0" baseline="0" noProof="0" dirty="0">
              <a:ln>
                <a:noFill/>
              </a:ln>
              <a:solidFill>
                <a:srgbClr val="147DAF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pic>
        <p:nvPicPr>
          <p:cNvPr id="21" name="Picture 20" descr="Pictures of girl with IDD and her specialist. ">
            <a:extLst>
              <a:ext uri="{FF2B5EF4-FFF2-40B4-BE49-F238E27FC236}">
                <a16:creationId xmlns:a16="http://schemas.microsoft.com/office/drawing/2014/main" id="{CCD98793-C353-D262-ACB9-B981B6615F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76" t="187" r="26989" b="-374"/>
          <a:stretch/>
        </p:blipFill>
        <p:spPr>
          <a:xfrm>
            <a:off x="6825415" y="-5089"/>
            <a:ext cx="5368790" cy="68623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D19715-AAD9-6D40-A603-AC59982B2892}"/>
              </a:ext>
            </a:extLst>
          </p:cNvPr>
          <p:cNvSpPr txBox="1"/>
          <p:nvPr/>
        </p:nvSpPr>
        <p:spPr>
          <a:xfrm>
            <a:off x="436509" y="1290873"/>
            <a:ext cx="6144765" cy="5239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400" dirty="0"/>
              <a:t>Para </a:t>
            </a:r>
            <a:r>
              <a:rPr lang="en-US" sz="1400" dirty="0" err="1"/>
              <a:t>obtener</a:t>
            </a:r>
            <a:r>
              <a:rPr lang="en-US" sz="1400" dirty="0"/>
              <a:t> </a:t>
            </a:r>
            <a:r>
              <a:rPr lang="en-US" sz="1400" dirty="0" err="1"/>
              <a:t>cobertura</a:t>
            </a:r>
            <a:r>
              <a:rPr lang="en-US" sz="1400" dirty="0"/>
              <a:t>, </a:t>
            </a:r>
            <a:r>
              <a:rPr lang="en-US" sz="1400" dirty="0" err="1"/>
              <a:t>tus</a:t>
            </a:r>
            <a:r>
              <a:rPr lang="en-US" sz="1400" dirty="0"/>
              <a:t> </a:t>
            </a:r>
            <a:r>
              <a:rPr lang="en-US" sz="1400" dirty="0" err="1"/>
              <a:t>proveedores</a:t>
            </a:r>
            <a:r>
              <a:rPr lang="en-US" sz="1400" dirty="0"/>
              <a:t> (</a:t>
            </a:r>
            <a:r>
              <a:rPr lang="en-US" sz="1400" dirty="0" err="1"/>
              <a:t>médicos</a:t>
            </a:r>
            <a:r>
              <a:rPr lang="en-US" sz="1400" dirty="0"/>
              <a:t> o </a:t>
            </a:r>
            <a:r>
              <a:rPr lang="en-US" sz="1400" dirty="0" err="1"/>
              <a:t>especialistas</a:t>
            </a:r>
            <a:r>
              <a:rPr lang="en-US" sz="1400" dirty="0"/>
              <a:t>) </a:t>
            </a:r>
            <a:r>
              <a:rPr lang="en-US" sz="1400" dirty="0" err="1"/>
              <a:t>deben</a:t>
            </a:r>
            <a:r>
              <a:rPr lang="en-US" sz="1400" dirty="0"/>
              <a:t> </a:t>
            </a:r>
            <a:r>
              <a:rPr lang="en-US" sz="1400" dirty="0" err="1"/>
              <a:t>aceptar</a:t>
            </a:r>
            <a:r>
              <a:rPr lang="en-US" sz="1400" dirty="0"/>
              <a:t> </a:t>
            </a:r>
            <a:r>
              <a:rPr lang="en-US" sz="1400" dirty="0" err="1"/>
              <a:t>tu</a:t>
            </a:r>
            <a:r>
              <a:rPr lang="en-US" sz="1400" dirty="0"/>
              <a:t> Tailored Plan (Plan </a:t>
            </a:r>
            <a:r>
              <a:rPr lang="en-US" sz="1400" dirty="0" err="1"/>
              <a:t>personalizado</a:t>
            </a:r>
            <a:r>
              <a:rPr lang="en-US" sz="1400" dirty="0"/>
              <a:t>). Los </a:t>
            </a:r>
            <a:r>
              <a:rPr lang="en-US" sz="1400" dirty="0" err="1"/>
              <a:t>proveedores</a:t>
            </a:r>
            <a:r>
              <a:rPr lang="en-US" sz="1400" dirty="0"/>
              <a:t> que no lo </a:t>
            </a:r>
            <a:r>
              <a:rPr lang="en-US" sz="1400" dirty="0" err="1"/>
              <a:t>acepten</a:t>
            </a:r>
            <a:r>
              <a:rPr lang="en-US" sz="1400" dirty="0"/>
              <a:t> se </a:t>
            </a:r>
            <a:r>
              <a:rPr lang="en-US" sz="1400" dirty="0" err="1"/>
              <a:t>consideran</a:t>
            </a:r>
            <a:r>
              <a:rPr lang="en-US" sz="1400" dirty="0"/>
              <a:t> "</a:t>
            </a:r>
            <a:r>
              <a:rPr lang="en-US" sz="1400" dirty="0" err="1"/>
              <a:t>fuera</a:t>
            </a:r>
            <a:r>
              <a:rPr lang="en-US" sz="1400" dirty="0"/>
              <a:t> de la red". Durante </a:t>
            </a:r>
            <a:r>
              <a:rPr lang="en-US" sz="1400" dirty="0" err="1"/>
              <a:t>esta</a:t>
            </a:r>
            <a:r>
              <a:rPr lang="en-US" sz="1400" dirty="0"/>
              <a:t> </a:t>
            </a:r>
            <a:r>
              <a:rPr lang="en-US" sz="1400" dirty="0" err="1"/>
              <a:t>transición</a:t>
            </a:r>
            <a:r>
              <a:rPr lang="en-US" sz="1400" dirty="0"/>
              <a:t>:</a:t>
            </a:r>
            <a:br>
              <a:rPr lang="en-US" sz="1600" dirty="0"/>
            </a:br>
            <a:endParaRPr lang="en-US" sz="1500" dirty="0">
              <a:cs typeface="Arial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sz="1500" b="1" dirty="0">
                <a:solidFill>
                  <a:srgbClr val="137DAE"/>
                </a:solidFill>
                <a:cs typeface="Arial"/>
              </a:rPr>
              <a:t>Tus </a:t>
            </a:r>
            <a:r>
              <a:rPr lang="en-US" sz="1500" b="1" dirty="0" err="1">
                <a:solidFill>
                  <a:srgbClr val="137DAE"/>
                </a:solidFill>
                <a:cs typeface="Arial"/>
              </a:rPr>
              <a:t>mismos</a:t>
            </a:r>
            <a:r>
              <a:rPr lang="en-US" sz="1500" b="1" dirty="0">
                <a:solidFill>
                  <a:srgbClr val="137DAE"/>
                </a:solidFill>
                <a:cs typeface="Arial"/>
              </a:rPr>
              <a:t> </a:t>
            </a:r>
            <a:r>
              <a:rPr lang="en-US" sz="1500" b="1" dirty="0" err="1">
                <a:solidFill>
                  <a:srgbClr val="137DAE"/>
                </a:solidFill>
                <a:cs typeface="Arial"/>
              </a:rPr>
              <a:t>proveedores</a:t>
            </a:r>
            <a:r>
              <a:rPr lang="en-US" sz="1500" b="1" dirty="0">
                <a:solidFill>
                  <a:srgbClr val="137DAE"/>
                </a:solidFill>
                <a:cs typeface="Arial"/>
              </a:rPr>
              <a:t> de Medicaid </a:t>
            </a:r>
            <a:r>
              <a:rPr lang="en-US" sz="1500" b="1" dirty="0" err="1">
                <a:solidFill>
                  <a:srgbClr val="137DAE"/>
                </a:solidFill>
                <a:cs typeface="Arial"/>
              </a:rPr>
              <a:t>podrán</a:t>
            </a:r>
            <a:r>
              <a:rPr lang="en-US" sz="1500" b="1" dirty="0">
                <a:solidFill>
                  <a:srgbClr val="137DAE"/>
                </a:solidFill>
                <a:cs typeface="Arial"/>
              </a:rPr>
              <a:t> </a:t>
            </a:r>
            <a:r>
              <a:rPr lang="en-US" sz="1500" b="1" dirty="0" err="1">
                <a:solidFill>
                  <a:srgbClr val="137DAE"/>
                </a:solidFill>
                <a:cs typeface="Arial"/>
              </a:rPr>
              <a:t>seguir</a:t>
            </a:r>
            <a:r>
              <a:rPr lang="en-US" sz="1500" b="1" dirty="0">
                <a:solidFill>
                  <a:srgbClr val="137DAE"/>
                </a:solidFill>
                <a:cs typeface="Arial"/>
              </a:rPr>
              <a:t> </a:t>
            </a:r>
            <a:r>
              <a:rPr lang="en-US" sz="1500" b="1" dirty="0" err="1">
                <a:solidFill>
                  <a:srgbClr val="137DAE"/>
                </a:solidFill>
                <a:cs typeface="Arial"/>
              </a:rPr>
              <a:t>atendiéndote</a:t>
            </a:r>
            <a:endParaRPr lang="en-US" sz="1500" b="1" dirty="0">
              <a:solidFill>
                <a:srgbClr val="137DAE"/>
              </a:solidFill>
              <a:cs typeface="Arial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cs typeface="Arial"/>
              </a:rPr>
              <a:t>Los </a:t>
            </a:r>
            <a:r>
              <a:rPr lang="en-US" sz="1400" dirty="0" err="1">
                <a:cs typeface="Arial"/>
              </a:rPr>
              <a:t>mismos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doctores</a:t>
            </a:r>
            <a:r>
              <a:rPr lang="en-US" sz="1400" dirty="0">
                <a:cs typeface="Arial"/>
              </a:rPr>
              <a:t> que </a:t>
            </a:r>
            <a:r>
              <a:rPr lang="en-US" sz="1400" dirty="0" err="1">
                <a:cs typeface="Arial"/>
              </a:rPr>
              <a:t>visitas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ahora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te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podrán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seguir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atendiendo</a:t>
            </a:r>
            <a:r>
              <a:rPr lang="en-US" sz="1400" dirty="0">
                <a:cs typeface="Arial"/>
              </a:rPr>
              <a:t> hasta el 31 de </a:t>
            </a:r>
            <a:r>
              <a:rPr lang="en-US" sz="1400" dirty="0" err="1">
                <a:cs typeface="Arial"/>
              </a:rPr>
              <a:t>enero</a:t>
            </a:r>
            <a:r>
              <a:rPr lang="en-US" sz="1400" dirty="0">
                <a:cs typeface="Arial"/>
              </a:rPr>
              <a:t> de 2025 </a:t>
            </a:r>
            <a:r>
              <a:rPr lang="en-US" sz="1400" dirty="0" err="1">
                <a:cs typeface="Arial"/>
              </a:rPr>
              <a:t>aunque</a:t>
            </a:r>
            <a:r>
              <a:rPr lang="en-US" sz="1400" dirty="0">
                <a:cs typeface="Arial"/>
              </a:rPr>
              <a:t> no </a:t>
            </a:r>
            <a:r>
              <a:rPr lang="en-US" sz="1400" dirty="0" err="1">
                <a:cs typeface="Arial"/>
              </a:rPr>
              <a:t>aparezcan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en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tu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tarjeta</a:t>
            </a:r>
            <a:r>
              <a:rPr lang="en-US" sz="1400" dirty="0">
                <a:cs typeface="Arial"/>
              </a:rPr>
              <a:t> del </a:t>
            </a:r>
            <a:r>
              <a:rPr lang="en-US" sz="1400" dirty="0" err="1">
                <a:cs typeface="Arial"/>
              </a:rPr>
              <a:t>seguro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médico</a:t>
            </a:r>
            <a:r>
              <a:rPr lang="en-US" sz="1400" dirty="0">
                <a:cs typeface="Arial"/>
              </a:rPr>
              <a:t>.</a:t>
            </a:r>
            <a:br>
              <a:rPr lang="en-US" sz="1500" dirty="0">
                <a:cs typeface="Arial"/>
              </a:rPr>
            </a:br>
            <a:endParaRPr lang="en-US" sz="1500" dirty="0">
              <a:cs typeface="Arial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sz="1500" b="1" dirty="0">
                <a:solidFill>
                  <a:srgbClr val="147DAF"/>
                </a:solidFill>
                <a:cs typeface="Arial"/>
              </a:rPr>
              <a:t>La </a:t>
            </a:r>
            <a:r>
              <a:rPr lang="en-US" sz="1500" b="1" dirty="0" err="1">
                <a:solidFill>
                  <a:srgbClr val="147DAF"/>
                </a:solidFill>
                <a:cs typeface="Arial"/>
              </a:rPr>
              <a:t>cobertura</a:t>
            </a:r>
            <a:r>
              <a:rPr lang="en-US" sz="1500" b="1" dirty="0">
                <a:solidFill>
                  <a:srgbClr val="147DAF"/>
                </a:solidFill>
                <a:cs typeface="Arial"/>
              </a:rPr>
              <a:t> de </a:t>
            </a:r>
            <a:r>
              <a:rPr lang="en-US" sz="1500" b="1" dirty="0" err="1">
                <a:solidFill>
                  <a:srgbClr val="147DAF"/>
                </a:solidFill>
                <a:cs typeface="Arial"/>
              </a:rPr>
              <a:t>tus</a:t>
            </a:r>
            <a:r>
              <a:rPr lang="en-US" sz="1500" b="1" dirty="0">
                <a:solidFill>
                  <a:srgbClr val="147DAF"/>
                </a:solidFill>
                <a:cs typeface="Arial"/>
              </a:rPr>
              <a:t> </a:t>
            </a:r>
            <a:r>
              <a:rPr lang="en-US" sz="1500" b="1" dirty="0" err="1">
                <a:solidFill>
                  <a:srgbClr val="147DAF"/>
                </a:solidFill>
                <a:cs typeface="Arial"/>
              </a:rPr>
              <a:t>medicamentos</a:t>
            </a:r>
            <a:r>
              <a:rPr lang="en-US" sz="1500" b="1" dirty="0">
                <a:solidFill>
                  <a:srgbClr val="147DAF"/>
                </a:solidFill>
                <a:cs typeface="Arial"/>
              </a:rPr>
              <a:t> </a:t>
            </a:r>
            <a:r>
              <a:rPr lang="en-US" sz="1500" b="1" dirty="0" err="1">
                <a:solidFill>
                  <a:srgbClr val="147DAF"/>
                </a:solidFill>
                <a:cs typeface="Arial"/>
              </a:rPr>
              <a:t>permanece</a:t>
            </a:r>
            <a:r>
              <a:rPr lang="en-US" sz="1500" b="1" dirty="0">
                <a:solidFill>
                  <a:srgbClr val="147DAF"/>
                </a:solidFill>
                <a:cs typeface="Arial"/>
              </a:rPr>
              <a:t> </a:t>
            </a:r>
            <a:r>
              <a:rPr lang="en-US" sz="1500" b="1" dirty="0" err="1">
                <a:solidFill>
                  <a:srgbClr val="147DAF"/>
                </a:solidFill>
                <a:cs typeface="Arial"/>
              </a:rPr>
              <a:t>igual</a:t>
            </a:r>
            <a:r>
              <a:rPr lang="en-US" sz="1500" b="1" dirty="0">
                <a:solidFill>
                  <a:srgbClr val="147DAF"/>
                </a:solidFill>
                <a:cs typeface="Arial"/>
              </a:rPr>
              <a:t> 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cs typeface="Arial"/>
              </a:rPr>
              <a:t>La </a:t>
            </a:r>
            <a:r>
              <a:rPr lang="en-US" sz="1400" dirty="0" err="1">
                <a:cs typeface="Arial"/>
              </a:rPr>
              <a:t>cobertura</a:t>
            </a:r>
            <a:r>
              <a:rPr lang="en-US" sz="1400" dirty="0">
                <a:cs typeface="Arial"/>
              </a:rPr>
              <a:t> de las </a:t>
            </a:r>
            <a:r>
              <a:rPr lang="en-US" sz="1400" dirty="0" err="1">
                <a:cs typeface="Arial"/>
              </a:rPr>
              <a:t>medicinas</a:t>
            </a:r>
            <a:r>
              <a:rPr lang="en-US" sz="1400" dirty="0">
                <a:cs typeface="Arial"/>
              </a:rPr>
              <a:t> que </a:t>
            </a:r>
            <a:r>
              <a:rPr lang="en-US" sz="1400" dirty="0" err="1">
                <a:cs typeface="Arial"/>
              </a:rPr>
              <a:t>tomas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queda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igual</a:t>
            </a:r>
            <a:r>
              <a:rPr lang="en-US" sz="1400" dirty="0">
                <a:cs typeface="Arial"/>
              </a:rPr>
              <a:t>, por lo </a:t>
            </a:r>
            <a:r>
              <a:rPr lang="en-US" sz="1400" dirty="0" err="1">
                <a:cs typeface="Arial"/>
              </a:rPr>
              <a:t>menos</a:t>
            </a:r>
            <a:r>
              <a:rPr lang="en-US" sz="1400" dirty="0">
                <a:cs typeface="Arial"/>
              </a:rPr>
              <a:t>, hasta el 31 de </a:t>
            </a:r>
            <a:r>
              <a:rPr lang="en-US" sz="1400" dirty="0" err="1">
                <a:cs typeface="Arial"/>
              </a:rPr>
              <a:t>enero</a:t>
            </a:r>
            <a:r>
              <a:rPr lang="en-US" sz="1400" dirty="0">
                <a:cs typeface="Arial"/>
              </a:rPr>
              <a:t> de 2025. </a:t>
            </a:r>
            <a:br>
              <a:rPr lang="en-US" sz="1500" dirty="0">
                <a:cs typeface="Arial"/>
              </a:rPr>
            </a:br>
            <a:endParaRPr lang="en-US" sz="1500" dirty="0">
              <a:cs typeface="Arial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sz="1500" b="1" dirty="0">
                <a:solidFill>
                  <a:srgbClr val="147DAF"/>
                </a:solidFill>
                <a:cs typeface="Arial"/>
              </a:rPr>
              <a:t>Tu </a:t>
            </a:r>
            <a:r>
              <a:rPr lang="en-US" sz="1500" b="1" dirty="0" err="1">
                <a:solidFill>
                  <a:srgbClr val="147DAF"/>
                </a:solidFill>
                <a:cs typeface="Arial"/>
              </a:rPr>
              <a:t>cobertura</a:t>
            </a:r>
            <a:r>
              <a:rPr lang="en-US" sz="1500" b="1" dirty="0">
                <a:solidFill>
                  <a:srgbClr val="147DAF"/>
                </a:solidFill>
                <a:cs typeface="Arial"/>
              </a:rPr>
              <a:t> dental no </a:t>
            </a:r>
            <a:r>
              <a:rPr lang="en-US" sz="1500" b="1" dirty="0" err="1">
                <a:solidFill>
                  <a:srgbClr val="147DAF"/>
                </a:solidFill>
                <a:cs typeface="Arial"/>
              </a:rPr>
              <a:t>cambiará</a:t>
            </a:r>
            <a:endParaRPr lang="en-US" sz="1500" b="1" dirty="0">
              <a:solidFill>
                <a:srgbClr val="147DAF"/>
              </a:solidFill>
              <a:cs typeface="Arial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dirty="0" err="1">
                <a:cs typeface="Arial"/>
              </a:rPr>
              <a:t>Puedes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seguir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viendo</a:t>
            </a:r>
            <a:r>
              <a:rPr lang="en-US" sz="1400" dirty="0">
                <a:cs typeface="Arial"/>
              </a:rPr>
              <a:t> a los </a:t>
            </a:r>
            <a:r>
              <a:rPr lang="en-US" sz="1400" dirty="0" err="1">
                <a:cs typeface="Arial"/>
              </a:rPr>
              <a:t>mismos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proveedores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dentales</a:t>
            </a:r>
            <a:r>
              <a:rPr lang="en-US" sz="1400" dirty="0">
                <a:cs typeface="Arial"/>
              </a:rPr>
              <a:t>.</a:t>
            </a:r>
            <a:br>
              <a:rPr lang="en-US" sz="1500" dirty="0">
                <a:cs typeface="Arial"/>
              </a:rPr>
            </a:br>
            <a:endParaRPr lang="en-US" sz="1500" dirty="0">
              <a:cs typeface="Arial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 sz="1500" b="1" dirty="0" err="1">
                <a:solidFill>
                  <a:srgbClr val="147DAF"/>
                </a:solidFill>
                <a:cs typeface="Arial"/>
              </a:rPr>
              <a:t>Puedes</a:t>
            </a:r>
            <a:r>
              <a:rPr lang="en-US" sz="1500" b="1" dirty="0">
                <a:solidFill>
                  <a:srgbClr val="147DAF"/>
                </a:solidFill>
                <a:cs typeface="Arial"/>
              </a:rPr>
              <a:t> </a:t>
            </a:r>
            <a:r>
              <a:rPr lang="en-US" sz="1500" b="1" dirty="0" err="1">
                <a:solidFill>
                  <a:srgbClr val="147DAF"/>
                </a:solidFill>
                <a:cs typeface="Arial"/>
              </a:rPr>
              <a:t>cambiar</a:t>
            </a:r>
            <a:r>
              <a:rPr lang="en-US" sz="1500" b="1" dirty="0">
                <a:solidFill>
                  <a:srgbClr val="147DAF"/>
                </a:solidFill>
                <a:cs typeface="Arial"/>
              </a:rPr>
              <a:t> a </a:t>
            </a:r>
            <a:r>
              <a:rPr lang="en-US" sz="1500" b="1" dirty="0" err="1">
                <a:solidFill>
                  <a:srgbClr val="147DAF"/>
                </a:solidFill>
                <a:cs typeface="Arial"/>
              </a:rPr>
              <a:t>tu</a:t>
            </a:r>
            <a:r>
              <a:rPr lang="en-US" sz="1500" b="1" dirty="0">
                <a:solidFill>
                  <a:srgbClr val="147DAF"/>
                </a:solidFill>
                <a:cs typeface="Arial"/>
              </a:rPr>
              <a:t> </a:t>
            </a:r>
            <a:r>
              <a:rPr lang="en-US" sz="1500" b="1" dirty="0" err="1">
                <a:solidFill>
                  <a:srgbClr val="147DAF"/>
                </a:solidFill>
                <a:cs typeface="Arial"/>
              </a:rPr>
              <a:t>proveedor</a:t>
            </a:r>
            <a:r>
              <a:rPr lang="en-US" sz="1500" b="1" dirty="0">
                <a:solidFill>
                  <a:srgbClr val="147DAF"/>
                </a:solidFill>
                <a:cs typeface="Arial"/>
              </a:rPr>
              <a:t> de </a:t>
            </a:r>
            <a:r>
              <a:rPr lang="en-US" sz="1500" b="1" dirty="0" err="1">
                <a:solidFill>
                  <a:srgbClr val="147DAF"/>
                </a:solidFill>
                <a:cs typeface="Arial"/>
              </a:rPr>
              <a:t>atención</a:t>
            </a:r>
            <a:r>
              <a:rPr lang="en-US" sz="1500" b="1" dirty="0">
                <a:solidFill>
                  <a:srgbClr val="147DAF"/>
                </a:solidFill>
                <a:cs typeface="Arial"/>
              </a:rPr>
              <a:t> </a:t>
            </a:r>
            <a:r>
              <a:rPr lang="en-US" sz="1500" b="1" dirty="0" err="1">
                <a:solidFill>
                  <a:srgbClr val="147DAF"/>
                </a:solidFill>
                <a:cs typeface="Arial"/>
              </a:rPr>
              <a:t>primaria</a:t>
            </a:r>
            <a:r>
              <a:rPr lang="en-US" sz="1500" b="1" dirty="0">
                <a:solidFill>
                  <a:srgbClr val="147DAF"/>
                </a:solidFill>
                <a:cs typeface="Arial"/>
              </a:rPr>
              <a:t> (PCP)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400" dirty="0">
                <a:cs typeface="Arial"/>
              </a:rPr>
              <a:t>Este </a:t>
            </a:r>
            <a:r>
              <a:rPr lang="en-US" sz="1400" dirty="0" err="1">
                <a:cs typeface="Arial"/>
              </a:rPr>
              <a:t>sería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el</a:t>
            </a:r>
            <a:r>
              <a:rPr lang="en-US" sz="1400" dirty="0">
                <a:cs typeface="Arial"/>
              </a:rPr>
              <a:t> doctor que </a:t>
            </a:r>
            <a:r>
              <a:rPr lang="en-US" sz="1400" dirty="0" err="1">
                <a:cs typeface="Arial"/>
              </a:rPr>
              <a:t>ves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cuando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te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sientes</a:t>
            </a:r>
            <a:r>
              <a:rPr lang="en-US" sz="1400" dirty="0">
                <a:cs typeface="Arial"/>
              </a:rPr>
              <a:t> mal, </a:t>
            </a:r>
            <a:r>
              <a:rPr lang="en-US" sz="1400" dirty="0" err="1">
                <a:cs typeface="Arial"/>
              </a:rPr>
              <a:t>necesitas</a:t>
            </a:r>
            <a:r>
              <a:rPr lang="en-US" sz="1400" dirty="0">
                <a:cs typeface="Arial"/>
              </a:rPr>
              <a:t> un </a:t>
            </a:r>
            <a:r>
              <a:rPr lang="en-US" sz="1400" dirty="0" err="1">
                <a:cs typeface="Arial"/>
              </a:rPr>
              <a:t>chequeo</a:t>
            </a:r>
            <a:r>
              <a:rPr lang="en-US" sz="1400" dirty="0">
                <a:cs typeface="Arial"/>
              </a:rPr>
              <a:t> o </a:t>
            </a:r>
            <a:r>
              <a:rPr lang="en-US" sz="1400" dirty="0" err="1">
                <a:cs typeface="Arial"/>
              </a:rPr>
              <a:t>necesitas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ayuda</a:t>
            </a:r>
            <a:r>
              <a:rPr lang="en-US" sz="1400" dirty="0">
                <a:cs typeface="Arial"/>
              </a:rPr>
              <a:t> para </a:t>
            </a:r>
            <a:r>
              <a:rPr lang="en-US" sz="1400" dirty="0" err="1">
                <a:cs typeface="Arial"/>
              </a:rPr>
              <a:t>condiciones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crónicas</a:t>
            </a:r>
            <a:r>
              <a:rPr lang="en-US" sz="1400" dirty="0">
                <a:cs typeface="Arial"/>
              </a:rPr>
              <a:t>, </a:t>
            </a:r>
            <a:r>
              <a:rPr lang="en-US" sz="1400" dirty="0" err="1">
                <a:cs typeface="Arial"/>
              </a:rPr>
              <a:t>como</a:t>
            </a:r>
            <a:r>
              <a:rPr lang="en-US" sz="1400" dirty="0">
                <a:cs typeface="Arial"/>
              </a:rPr>
              <a:t> la diabetes. </a:t>
            </a:r>
            <a:r>
              <a:rPr lang="en-US" sz="1400" dirty="0" err="1">
                <a:cs typeface="Arial"/>
              </a:rPr>
              <a:t>Puedes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cambiar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tu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proveedor</a:t>
            </a:r>
            <a:r>
              <a:rPr lang="en-US" sz="1400" dirty="0">
                <a:cs typeface="Arial"/>
              </a:rPr>
              <a:t> de </a:t>
            </a:r>
            <a:r>
              <a:rPr lang="en-US" sz="1400" dirty="0" err="1">
                <a:cs typeface="Arial"/>
              </a:rPr>
              <a:t>atención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primaria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por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el</a:t>
            </a:r>
            <a:r>
              <a:rPr lang="en-US" sz="1400" dirty="0">
                <a:cs typeface="Arial"/>
              </a:rPr>
              <a:t> </a:t>
            </a:r>
            <a:r>
              <a:rPr lang="en-US" sz="1400" dirty="0" err="1">
                <a:cs typeface="Arial"/>
              </a:rPr>
              <a:t>motivo</a:t>
            </a:r>
            <a:r>
              <a:rPr lang="en-US" sz="1400" dirty="0">
                <a:cs typeface="Arial"/>
              </a:rPr>
              <a:t> que sea hasta el 31 de </a:t>
            </a:r>
            <a:r>
              <a:rPr lang="en-US" sz="1400" dirty="0" err="1">
                <a:cs typeface="Arial"/>
              </a:rPr>
              <a:t>enero</a:t>
            </a:r>
            <a:r>
              <a:rPr lang="en-US" sz="1400" dirty="0">
                <a:cs typeface="Arial"/>
              </a:rPr>
              <a:t> de 2025 y dos </a:t>
            </a:r>
            <a:r>
              <a:rPr lang="en-US" sz="1400" dirty="0" err="1">
                <a:cs typeface="Arial"/>
              </a:rPr>
              <a:t>veces</a:t>
            </a:r>
            <a:r>
              <a:rPr lang="en-US" sz="1400" dirty="0">
                <a:cs typeface="Arial"/>
              </a:rPr>
              <a:t> al </a:t>
            </a:r>
            <a:r>
              <a:rPr lang="en-US" sz="1400" dirty="0" err="1">
                <a:cs typeface="Arial"/>
              </a:rPr>
              <a:t>año</a:t>
            </a:r>
            <a:r>
              <a:rPr lang="en-US" sz="1400" dirty="0">
                <a:cs typeface="Arial"/>
              </a:rPr>
              <a:t>, </a:t>
            </a:r>
            <a:r>
              <a:rPr lang="en-US" sz="1400" dirty="0" err="1">
                <a:cs typeface="Arial"/>
              </a:rPr>
              <a:t>posteriormente</a:t>
            </a:r>
            <a:r>
              <a:rPr lang="en-US" sz="1400" dirty="0"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175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Photo of a woman sitting on a couch reading"/>
          <p:cNvGrpSpPr/>
          <p:nvPr/>
        </p:nvGrpSpPr>
        <p:grpSpPr>
          <a:xfrm>
            <a:off x="0" y="0"/>
            <a:ext cx="4552601" cy="2840558"/>
            <a:chOff x="0" y="0"/>
            <a:chExt cx="9105201" cy="568111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175" b="3175"/>
            <a:stretch>
              <a:fillRect/>
            </a:stretch>
          </p:blipFill>
          <p:spPr>
            <a:xfrm>
              <a:off x="0" y="0"/>
              <a:ext cx="9105201" cy="5681115"/>
            </a:xfrm>
            <a:prstGeom prst="rect">
              <a:avLst/>
            </a:prstGeom>
          </p:spPr>
        </p:pic>
      </p:grpSp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840558"/>
            <a:ext cx="4552601" cy="4017442"/>
          </a:xfrm>
          <a:prstGeom prst="rect">
            <a:avLst/>
          </a:pr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 descr="Symbol for a checkmark"/>
          <p:cNvSpPr/>
          <p:nvPr/>
        </p:nvSpPr>
        <p:spPr>
          <a:xfrm>
            <a:off x="5864300" y="2578831"/>
            <a:ext cx="478451" cy="478451"/>
          </a:xfrm>
          <a:custGeom>
            <a:avLst/>
            <a:gdLst/>
            <a:ahLst/>
            <a:cxnLst/>
            <a:rect l="l" t="t" r="r" b="b"/>
            <a:pathLst>
              <a:path w="717676" h="717676">
                <a:moveTo>
                  <a:pt x="0" y="0"/>
                </a:moveTo>
                <a:lnTo>
                  <a:pt x="717676" y="0"/>
                </a:lnTo>
                <a:lnTo>
                  <a:pt x="717676" y="717676"/>
                </a:lnTo>
                <a:lnTo>
                  <a:pt x="0" y="717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6605677" y="2508981"/>
            <a:ext cx="4884615" cy="707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300">
                <a:solidFill>
                  <a:srgbClr val="003764"/>
                </a:solidFill>
              </a:rPr>
              <a:t>Tu </a:t>
            </a:r>
            <a:r>
              <a:rPr lang="en-US" sz="2300" err="1">
                <a:solidFill>
                  <a:srgbClr val="003764"/>
                </a:solidFill>
              </a:rPr>
              <a:t>nueva</a:t>
            </a:r>
            <a:r>
              <a:rPr lang="en-US" sz="2300">
                <a:solidFill>
                  <a:srgbClr val="003764"/>
                </a:solidFill>
              </a:rPr>
              <a:t> </a:t>
            </a:r>
            <a:r>
              <a:rPr lang="en-US" sz="2300" err="1">
                <a:solidFill>
                  <a:srgbClr val="003764"/>
                </a:solidFill>
              </a:rPr>
              <a:t>tarjeta</a:t>
            </a:r>
            <a:r>
              <a:rPr lang="en-US" sz="2300">
                <a:solidFill>
                  <a:srgbClr val="003764"/>
                </a:solidFill>
              </a:rPr>
              <a:t> de </a:t>
            </a:r>
            <a:r>
              <a:rPr lang="en-US" sz="2300" err="1">
                <a:solidFill>
                  <a:srgbClr val="003764"/>
                </a:solidFill>
              </a:rPr>
              <a:t>identificación</a:t>
            </a:r>
            <a:r>
              <a:rPr lang="en-US" sz="2300">
                <a:solidFill>
                  <a:srgbClr val="003764"/>
                </a:solidFill>
              </a:rPr>
              <a:t> de </a:t>
            </a:r>
            <a:r>
              <a:rPr lang="en-US" sz="2300" err="1">
                <a:solidFill>
                  <a:srgbClr val="003764"/>
                </a:solidFill>
              </a:rPr>
              <a:t>tu</a:t>
            </a:r>
            <a:r>
              <a:rPr lang="en-US" sz="2300">
                <a:solidFill>
                  <a:srgbClr val="003764"/>
                </a:solidFill>
              </a:rPr>
              <a:t> Tailored Plan (Plan </a:t>
            </a:r>
            <a:r>
              <a:rPr lang="en-US" sz="2300" err="1">
                <a:solidFill>
                  <a:srgbClr val="003764"/>
                </a:solidFill>
              </a:rPr>
              <a:t>personalizado</a:t>
            </a:r>
            <a:r>
              <a:rPr lang="en-US" sz="2300">
                <a:solidFill>
                  <a:srgbClr val="003764"/>
                </a:solidFill>
              </a:rPr>
              <a:t>)</a:t>
            </a:r>
            <a:endParaRPr lang="en-US" sz="2300" err="1">
              <a:solidFill>
                <a:srgbClr val="003764"/>
              </a:solidFill>
              <a:cs typeface="Arial"/>
            </a:endParaRPr>
          </a:p>
        </p:txBody>
      </p:sp>
      <p:sp>
        <p:nvSpPr>
          <p:cNvPr id="7" name="Freeform 7" descr="Symbol for a checkmark"/>
          <p:cNvSpPr/>
          <p:nvPr/>
        </p:nvSpPr>
        <p:spPr>
          <a:xfrm>
            <a:off x="5864300" y="4677970"/>
            <a:ext cx="478451" cy="478451"/>
          </a:xfrm>
          <a:custGeom>
            <a:avLst/>
            <a:gdLst/>
            <a:ahLst/>
            <a:cxnLst/>
            <a:rect l="l" t="t" r="r" b="b"/>
            <a:pathLst>
              <a:path w="717676" h="717676">
                <a:moveTo>
                  <a:pt x="0" y="0"/>
                </a:moveTo>
                <a:lnTo>
                  <a:pt x="717676" y="0"/>
                </a:lnTo>
                <a:lnTo>
                  <a:pt x="717676" y="717676"/>
                </a:lnTo>
                <a:lnTo>
                  <a:pt x="0" y="717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555607" y="4608120"/>
            <a:ext cx="5070336" cy="1415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300" dirty="0">
                <a:solidFill>
                  <a:srgbClr val="003764"/>
                </a:solidFill>
              </a:rPr>
              <a:t>Tu </a:t>
            </a:r>
            <a:r>
              <a:rPr lang="en-US" sz="2300" dirty="0" err="1">
                <a:solidFill>
                  <a:srgbClr val="003764"/>
                </a:solidFill>
              </a:rPr>
              <a:t>proveedor</a:t>
            </a:r>
            <a:r>
              <a:rPr lang="en-US" sz="2300" dirty="0">
                <a:solidFill>
                  <a:srgbClr val="003764"/>
                </a:solidFill>
              </a:rPr>
              <a:t> de </a:t>
            </a:r>
            <a:r>
              <a:rPr lang="en-US" sz="2300" dirty="0" err="1">
                <a:solidFill>
                  <a:srgbClr val="003764"/>
                </a:solidFill>
              </a:rPr>
              <a:t>atención</a:t>
            </a:r>
            <a:r>
              <a:rPr lang="en-US" sz="2300" dirty="0">
                <a:solidFill>
                  <a:srgbClr val="003764"/>
                </a:solidFill>
              </a:rPr>
              <a:t> </a:t>
            </a:r>
            <a:r>
              <a:rPr lang="en-US" sz="2300" dirty="0" err="1">
                <a:solidFill>
                  <a:srgbClr val="003764"/>
                </a:solidFill>
              </a:rPr>
              <a:t>primaria</a:t>
            </a:r>
            <a:r>
              <a:rPr lang="en-US" sz="2300" dirty="0">
                <a:solidFill>
                  <a:srgbClr val="003764"/>
                </a:solidFill>
              </a:rPr>
              <a:t> </a:t>
            </a:r>
            <a:r>
              <a:rPr lang="en-US" sz="2300" dirty="0" err="1">
                <a:solidFill>
                  <a:srgbClr val="003764"/>
                </a:solidFill>
              </a:rPr>
              <a:t>estará</a:t>
            </a:r>
            <a:r>
              <a:rPr lang="en-US" sz="2300" dirty="0">
                <a:solidFill>
                  <a:srgbClr val="003764"/>
                </a:solidFill>
              </a:rPr>
              <a:t> </a:t>
            </a:r>
            <a:r>
              <a:rPr lang="en-US" sz="2300" dirty="0" err="1">
                <a:solidFill>
                  <a:srgbClr val="003764"/>
                </a:solidFill>
              </a:rPr>
              <a:t>en</a:t>
            </a:r>
            <a:r>
              <a:rPr lang="en-US" sz="2300" dirty="0">
                <a:solidFill>
                  <a:srgbClr val="003764"/>
                </a:solidFill>
              </a:rPr>
              <a:t> </a:t>
            </a:r>
            <a:r>
              <a:rPr lang="en-US" sz="2300" dirty="0" err="1">
                <a:solidFill>
                  <a:srgbClr val="003764"/>
                </a:solidFill>
              </a:rPr>
              <a:t>tu</a:t>
            </a:r>
            <a:r>
              <a:rPr lang="en-US" sz="2300" dirty="0">
                <a:solidFill>
                  <a:srgbClr val="003764"/>
                </a:solidFill>
              </a:rPr>
              <a:t> </a:t>
            </a:r>
            <a:r>
              <a:rPr lang="en-US" sz="2300" dirty="0" err="1">
                <a:solidFill>
                  <a:srgbClr val="003764"/>
                </a:solidFill>
              </a:rPr>
              <a:t>tarjeta</a:t>
            </a:r>
            <a:r>
              <a:rPr lang="en-US" sz="2300" dirty="0">
                <a:solidFill>
                  <a:srgbClr val="003764"/>
                </a:solidFill>
              </a:rPr>
              <a:t> de </a:t>
            </a:r>
            <a:r>
              <a:rPr lang="en-US" sz="2300" dirty="0" err="1">
                <a:solidFill>
                  <a:srgbClr val="003764"/>
                </a:solidFill>
              </a:rPr>
              <a:t>identificación</a:t>
            </a:r>
            <a:r>
              <a:rPr lang="en-US" sz="2300" dirty="0">
                <a:solidFill>
                  <a:srgbClr val="003764"/>
                </a:solidFill>
              </a:rPr>
              <a:t> de </a:t>
            </a:r>
            <a:r>
              <a:rPr lang="en-US" sz="2300" dirty="0" err="1">
                <a:solidFill>
                  <a:srgbClr val="003764"/>
                </a:solidFill>
              </a:rPr>
              <a:t>miembro</a:t>
            </a:r>
            <a:r>
              <a:rPr lang="en-US" sz="2300" dirty="0">
                <a:solidFill>
                  <a:srgbClr val="003764"/>
                </a:solidFill>
              </a:rPr>
              <a:t> de </a:t>
            </a:r>
            <a:r>
              <a:rPr lang="en-US" sz="2300" dirty="0" err="1">
                <a:solidFill>
                  <a:srgbClr val="003764"/>
                </a:solidFill>
              </a:rPr>
              <a:t>tu</a:t>
            </a:r>
            <a:r>
              <a:rPr lang="en-US" sz="2300" dirty="0">
                <a:solidFill>
                  <a:srgbClr val="003764"/>
                </a:solidFill>
              </a:rPr>
              <a:t> Tailored Plan (Plan </a:t>
            </a:r>
            <a:r>
              <a:rPr lang="en-US" sz="2300" dirty="0" err="1">
                <a:solidFill>
                  <a:srgbClr val="003764"/>
                </a:solidFill>
              </a:rPr>
              <a:t>personalizado</a:t>
            </a:r>
            <a:r>
              <a:rPr lang="en-US" sz="2300" dirty="0">
                <a:solidFill>
                  <a:srgbClr val="003764"/>
                </a:solidFill>
              </a:rPr>
              <a:t>)</a:t>
            </a:r>
            <a:endParaRPr lang="en-US" sz="2300">
              <a:solidFill>
                <a:srgbClr val="003764"/>
              </a:solidFill>
              <a:cs typeface="Arial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555607" y="3698737"/>
            <a:ext cx="3479347" cy="360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300" dirty="0">
                <a:solidFill>
                  <a:srgbClr val="003764"/>
                </a:solidFill>
              </a:rPr>
              <a:t>Tu manual para </a:t>
            </a:r>
            <a:r>
              <a:rPr lang="en-US" sz="2300" dirty="0" err="1">
                <a:solidFill>
                  <a:srgbClr val="003764"/>
                </a:solidFill>
              </a:rPr>
              <a:t>miembros</a:t>
            </a:r>
            <a:endParaRPr lang="en-US" sz="2300" dirty="0">
              <a:solidFill>
                <a:srgbClr val="003764"/>
              </a:solidFill>
              <a:cs typeface="Arial"/>
            </a:endParaRPr>
          </a:p>
        </p:txBody>
      </p:sp>
      <p:sp>
        <p:nvSpPr>
          <p:cNvPr id="10" name="Freeform 10" descr="Symbol for a checkmark"/>
          <p:cNvSpPr/>
          <p:nvPr/>
        </p:nvSpPr>
        <p:spPr>
          <a:xfrm>
            <a:off x="5864300" y="3616010"/>
            <a:ext cx="478451" cy="478451"/>
          </a:xfrm>
          <a:custGeom>
            <a:avLst/>
            <a:gdLst/>
            <a:ahLst/>
            <a:cxnLst/>
            <a:rect l="l" t="t" r="r" b="b"/>
            <a:pathLst>
              <a:path w="717676" h="717676">
                <a:moveTo>
                  <a:pt x="0" y="0"/>
                </a:moveTo>
                <a:lnTo>
                  <a:pt x="717676" y="0"/>
                </a:lnTo>
                <a:lnTo>
                  <a:pt x="717676" y="717676"/>
                </a:lnTo>
                <a:lnTo>
                  <a:pt x="0" y="717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413987" y="3200617"/>
            <a:ext cx="3925784" cy="26012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1151"/>
              </a:lnSpc>
              <a:spcBef>
                <a:spcPts val="0"/>
              </a:spcBef>
              <a:defRPr/>
            </a:pPr>
            <a:r>
              <a:rPr kumimoji="0" lang="en-US" sz="4250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¿</a:t>
            </a:r>
            <a:r>
              <a:rPr kumimoji="0" lang="en-US" sz="4250" b="1" i="0" u="none" strike="noStrike" kern="1200" cap="none" spc="-8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Qué</a:t>
            </a:r>
            <a:r>
              <a:rPr kumimoji="0" lang="en-US" sz="4250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250" b="1" i="0" u="none" strike="noStrike" kern="1200" cap="none" spc="-8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incluye</a:t>
            </a:r>
            <a:br>
              <a:rPr lang="en-US" sz="4250" spc="-85">
                <a:solidFill>
                  <a:srgbClr val="FFFFFF"/>
                </a:solidFill>
                <a:latin typeface="+mn-lt"/>
                <a:ea typeface="+mn-ea"/>
                <a:cs typeface="Arial"/>
              </a:rPr>
            </a:br>
            <a:r>
              <a:rPr kumimoji="0" lang="en-US" sz="4250" b="1" i="0" u="none" strike="noStrike" kern="1200" cap="none" spc="-8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</a:t>
            </a:r>
            <a:r>
              <a:rPr kumimoji="0" lang="en-US" sz="4250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Paquete de Bienvenida </a:t>
            </a:r>
            <a:br>
              <a:rPr lang="en-US" sz="4250" spc="-85">
                <a:solidFill>
                  <a:srgbClr val="FFFFFF"/>
                </a:solidFill>
                <a:latin typeface="+mn-lt"/>
                <a:ea typeface="+mn-ea"/>
                <a:cs typeface="+mn-cs"/>
              </a:rPr>
            </a:br>
            <a:r>
              <a:rPr kumimoji="0" lang="en-US" sz="4250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</a:t>
            </a:r>
            <a:r>
              <a:rPr lang="en-US" sz="4250" spc="-85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 </a:t>
            </a:r>
            <a:r>
              <a:rPr kumimoji="0" lang="en-US" sz="4250" b="1" i="0" u="none" strike="noStrike" kern="1200" cap="none" spc="-8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recibiré</a:t>
            </a:r>
            <a:r>
              <a:rPr kumimoji="0" lang="en-US" sz="4250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  <a:endParaRPr lang="en-US" sz="4250">
              <a:ea typeface="+mn-e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93436" y="576020"/>
            <a:ext cx="6729510" cy="1483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 dirty="0">
                <a:solidFill>
                  <a:srgbClr val="003764"/>
                </a:solidFill>
              </a:rPr>
              <a:t>A </a:t>
            </a:r>
            <a:r>
              <a:rPr lang="en-US" sz="2400" b="1" dirty="0" err="1">
                <a:solidFill>
                  <a:srgbClr val="003764"/>
                </a:solidFill>
              </a:rPr>
              <a:t>partir</a:t>
            </a:r>
            <a:r>
              <a:rPr lang="en-US" sz="2400" b="1" dirty="0">
                <a:solidFill>
                  <a:srgbClr val="003764"/>
                </a:solidFill>
              </a:rPr>
              <a:t> de finales de mayo hasta </a:t>
            </a:r>
            <a:r>
              <a:rPr lang="en-US" sz="2400" b="1" dirty="0" err="1">
                <a:solidFill>
                  <a:srgbClr val="003764"/>
                </a:solidFill>
              </a:rPr>
              <a:t>mediados</a:t>
            </a:r>
            <a:r>
              <a:rPr lang="en-US" sz="2400" b="1" dirty="0">
                <a:solidFill>
                  <a:srgbClr val="003764"/>
                </a:solidFill>
              </a:rPr>
              <a:t> de </a:t>
            </a:r>
            <a:r>
              <a:rPr lang="en-US" sz="2400" b="1" dirty="0" err="1">
                <a:solidFill>
                  <a:srgbClr val="003764"/>
                </a:solidFill>
              </a:rPr>
              <a:t>junio</a:t>
            </a:r>
            <a:r>
              <a:rPr lang="en-US" sz="2400" b="1" dirty="0">
                <a:solidFill>
                  <a:srgbClr val="003764"/>
                </a:solidFill>
              </a:rPr>
              <a:t>, </a:t>
            </a:r>
            <a:r>
              <a:rPr lang="en-US" sz="2400" b="1" dirty="0" err="1">
                <a:solidFill>
                  <a:srgbClr val="003764"/>
                </a:solidFill>
              </a:rPr>
              <a:t>tu</a:t>
            </a:r>
            <a:r>
              <a:rPr lang="en-US" sz="2400" b="1" dirty="0">
                <a:solidFill>
                  <a:srgbClr val="003764"/>
                </a:solidFill>
              </a:rPr>
              <a:t> Tailored Plan </a:t>
            </a:r>
            <a:r>
              <a:rPr lang="en-US" sz="2400" dirty="0">
                <a:solidFill>
                  <a:srgbClr val="003764"/>
                </a:solidFill>
              </a:rPr>
              <a:t>(Plan </a:t>
            </a:r>
            <a:r>
              <a:rPr lang="en-US" sz="2400" dirty="0" err="1">
                <a:solidFill>
                  <a:srgbClr val="003764"/>
                </a:solidFill>
              </a:rPr>
              <a:t>personalizado</a:t>
            </a:r>
            <a:r>
              <a:rPr lang="en-US" sz="2400" dirty="0">
                <a:solidFill>
                  <a:srgbClr val="003764"/>
                </a:solidFill>
              </a:rPr>
              <a:t>) </a:t>
            </a:r>
            <a:r>
              <a:rPr lang="en-US" sz="2400" dirty="0" err="1">
                <a:solidFill>
                  <a:srgbClr val="003764"/>
                </a:solidFill>
              </a:rPr>
              <a:t>enviará</a:t>
            </a:r>
            <a:r>
              <a:rPr lang="en-US" sz="2400" dirty="0">
                <a:solidFill>
                  <a:srgbClr val="003764"/>
                </a:solidFill>
              </a:rPr>
              <a:t> </a:t>
            </a:r>
            <a:r>
              <a:rPr lang="en-US" sz="2400" dirty="0" err="1">
                <a:solidFill>
                  <a:srgbClr val="003764"/>
                </a:solidFill>
              </a:rPr>
              <a:t>por</a:t>
            </a:r>
            <a:r>
              <a:rPr lang="en-US" sz="2400" dirty="0">
                <a:solidFill>
                  <a:srgbClr val="003764"/>
                </a:solidFill>
              </a:rPr>
              <a:t> </a:t>
            </a:r>
            <a:r>
              <a:rPr lang="en-US" sz="2400" dirty="0" err="1">
                <a:solidFill>
                  <a:srgbClr val="003764"/>
                </a:solidFill>
              </a:rPr>
              <a:t>correo</a:t>
            </a:r>
            <a:r>
              <a:rPr lang="en-US" sz="2400" dirty="0">
                <a:solidFill>
                  <a:srgbClr val="003764"/>
                </a:solidFill>
              </a:rPr>
              <a:t> un </a:t>
            </a:r>
            <a:r>
              <a:rPr lang="en-US" sz="2400" dirty="0" err="1">
                <a:solidFill>
                  <a:srgbClr val="003764"/>
                </a:solidFill>
              </a:rPr>
              <a:t>Paquete</a:t>
            </a:r>
            <a:r>
              <a:rPr lang="en-US" sz="2400" dirty="0">
                <a:solidFill>
                  <a:srgbClr val="003764"/>
                </a:solidFill>
              </a:rPr>
              <a:t> de Bienvenida. El </a:t>
            </a:r>
            <a:r>
              <a:rPr lang="en-US" sz="2400" dirty="0" err="1">
                <a:solidFill>
                  <a:srgbClr val="003764"/>
                </a:solidFill>
              </a:rPr>
              <a:t>paquete</a:t>
            </a:r>
            <a:r>
              <a:rPr lang="en-US" sz="2400" dirty="0">
                <a:solidFill>
                  <a:srgbClr val="003764"/>
                </a:solidFill>
              </a:rPr>
              <a:t> </a:t>
            </a:r>
            <a:r>
              <a:rPr lang="en-US" sz="2400" dirty="0" err="1">
                <a:solidFill>
                  <a:srgbClr val="003764"/>
                </a:solidFill>
              </a:rPr>
              <a:t>incluirá</a:t>
            </a:r>
            <a:r>
              <a:rPr lang="en-US" sz="2400" dirty="0">
                <a:solidFill>
                  <a:srgbClr val="003764"/>
                </a:solidFill>
              </a:rPr>
              <a:t>:</a:t>
            </a:r>
            <a:endParaRPr lang="en-US" sz="2400">
              <a:solidFill>
                <a:srgbClr val="003764"/>
              </a:solidFill>
              <a:cs typeface="Arial"/>
            </a:endParaRPr>
          </a:p>
        </p:txBody>
      </p:sp>
      <p:grpSp>
        <p:nvGrpSpPr>
          <p:cNvPr id="17" name="Group 16" descr="Logo del Departamento de Salud y Servicios Humanos de Carolina del Norte. ">
            <a:extLst>
              <a:ext uri="{FF2B5EF4-FFF2-40B4-BE49-F238E27FC236}">
                <a16:creationId xmlns:a16="http://schemas.microsoft.com/office/drawing/2014/main" id="{8F03A37B-5E6A-693F-5EC5-EA82958F4AB7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CEB23BA8-A860-50B8-E488-1B086C931E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156EC4-38F0-BFAE-1765-A98994C6D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tografía de madre e hija en un asilo para personas sin hogar. ">
            <a:extLst>
              <a:ext uri="{FF2B5EF4-FFF2-40B4-BE49-F238E27FC236}">
                <a16:creationId xmlns:a16="http://schemas.microsoft.com/office/drawing/2014/main" id="{7ECB7429-646D-2757-DF2D-B334AA27C2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1" t="-21" b="-68"/>
          <a:stretch/>
        </p:blipFill>
        <p:spPr>
          <a:xfrm flipH="1">
            <a:off x="3082872" y="1148"/>
            <a:ext cx="9106434" cy="6858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52CE25-F3E1-B0C0-7B1E-F2E806C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7" y="-588"/>
            <a:ext cx="12181763" cy="6864457"/>
          </a:xfrm>
          <a:prstGeom prst="rect">
            <a:avLst/>
          </a:prstGeom>
          <a:gradFill flip="none" rotWithShape="1">
            <a:gsLst>
              <a:gs pos="89000">
                <a:srgbClr val="0070C0">
                  <a:lumMod val="62000"/>
                  <a:alpha val="7000"/>
                </a:srgbClr>
              </a:gs>
              <a:gs pos="49000">
                <a:srgbClr val="17375E">
                  <a:lumMod val="75630"/>
                  <a:alpha val="83578"/>
                </a:srgbClr>
              </a:gs>
              <a:gs pos="27000">
                <a:schemeClr val="accent3">
                  <a:lumMod val="4975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0C3C2D-3C2C-B95F-90D1-EAE59E59E5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0201" y="4445242"/>
            <a:ext cx="5937206" cy="169310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4000" dirty="0" err="1">
                <a:solidFill>
                  <a:schemeClr val="bg1"/>
                </a:solidFill>
                <a:latin typeface="Arial"/>
                <a:cs typeface="Arial"/>
              </a:rPr>
              <a:t>Servicios</a:t>
            </a:r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/>
                <a:cs typeface="Arial"/>
              </a:rPr>
              <a:t>disponibles</a:t>
            </a:r>
            <a:br>
              <a:rPr lang="en-US" sz="4000" dirty="0">
                <a:latin typeface="Arial"/>
                <a:cs typeface="Arial"/>
              </a:rPr>
            </a:br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con Tailored Plans </a:t>
            </a:r>
            <a:br>
              <a:rPr lang="en-US" sz="4000" dirty="0">
                <a:latin typeface="Arial"/>
                <a:cs typeface="Arial"/>
              </a:rPr>
            </a:br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(Panes </a:t>
            </a:r>
            <a:r>
              <a:rPr lang="en-US" sz="4000" dirty="0" err="1">
                <a:solidFill>
                  <a:schemeClr val="bg1"/>
                </a:solidFill>
                <a:latin typeface="Arial"/>
                <a:cs typeface="Arial"/>
              </a:rPr>
              <a:t>personalizados</a:t>
            </a:r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)</a:t>
            </a:r>
            <a:endParaRPr lang="en-US" sz="4000">
              <a:solidFill>
                <a:schemeClr val="bg1"/>
              </a:solidFill>
            </a:endParaRPr>
          </a:p>
        </p:txBody>
      </p:sp>
      <p:pic>
        <p:nvPicPr>
          <p:cNvPr id="7" name="Picture 6" descr="Logo for the North Carolina Department of Health and Human Services. ">
            <a:extLst>
              <a:ext uri="{FF2B5EF4-FFF2-40B4-BE49-F238E27FC236}">
                <a16:creationId xmlns:a16="http://schemas.microsoft.com/office/drawing/2014/main" id="{34D840C9-99FB-59E4-B9F9-59A31FB74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475183"/>
            <a:ext cx="2743200" cy="96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61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247467"/>
            <a:ext cx="12191999" cy="94020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4294967295"/>
          </p:nvPr>
        </p:nvSpPr>
        <p:spPr>
          <a:xfrm>
            <a:off x="576764" y="97325"/>
            <a:ext cx="11038488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0000"/>
              </a:lnSpc>
              <a:buClr>
                <a:srgbClr val="002060"/>
              </a:buClr>
              <a:buSzPts val="4000"/>
            </a:pPr>
            <a:r>
              <a:rPr lang="en-US" sz="3400" err="1">
                <a:solidFill>
                  <a:srgbClr val="002060"/>
                </a:solidFill>
              </a:rPr>
              <a:t>Cómo</a:t>
            </a:r>
            <a:r>
              <a:rPr lang="en-US" sz="3400">
                <a:solidFill>
                  <a:srgbClr val="002060"/>
                </a:solidFill>
              </a:rPr>
              <a:t> </a:t>
            </a:r>
            <a:r>
              <a:rPr lang="en-US" sz="3400" err="1">
                <a:solidFill>
                  <a:srgbClr val="002060"/>
                </a:solidFill>
              </a:rPr>
              <a:t>puede</a:t>
            </a:r>
            <a:r>
              <a:rPr lang="en-US" sz="3400">
                <a:solidFill>
                  <a:srgbClr val="002060"/>
                </a:solidFill>
              </a:rPr>
              <a:t> </a:t>
            </a:r>
            <a:r>
              <a:rPr lang="en-US" sz="3400" err="1">
                <a:solidFill>
                  <a:srgbClr val="002060"/>
                </a:solidFill>
              </a:rPr>
              <a:t>ayudarte</a:t>
            </a:r>
            <a:r>
              <a:rPr lang="en-US" sz="3400">
                <a:solidFill>
                  <a:srgbClr val="002060"/>
                </a:solidFill>
              </a:rPr>
              <a:t> </a:t>
            </a:r>
            <a:r>
              <a:rPr lang="en-US" sz="3400" err="1">
                <a:solidFill>
                  <a:srgbClr val="002060"/>
                </a:solidFill>
              </a:rPr>
              <a:t>tu</a:t>
            </a:r>
            <a:r>
              <a:rPr lang="en-US" sz="3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Tailored Care Manager</a:t>
            </a:r>
            <a:br>
              <a:rPr lang="en-US" sz="3400"/>
            </a:br>
            <a:r>
              <a:rPr lang="en-US" sz="30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(Gestor de </a:t>
            </a:r>
            <a:r>
              <a:rPr lang="en-US" sz="3000" b="0" err="1">
                <a:solidFill>
                  <a:srgbClr val="002060"/>
                </a:solidFill>
              </a:rPr>
              <a:t>cuidados</a:t>
            </a:r>
            <a:r>
              <a:rPr lang="en-US" sz="3000" b="0">
                <a:solidFill>
                  <a:srgbClr val="002060"/>
                </a:solidFill>
              </a:rPr>
              <a:t> </a:t>
            </a:r>
            <a:r>
              <a:rPr lang="en-US" sz="3000" b="0" err="1">
                <a:solidFill>
                  <a:srgbClr val="002060"/>
                </a:solidFill>
              </a:rPr>
              <a:t>personalizados</a:t>
            </a:r>
            <a:r>
              <a:rPr lang="en-US" sz="3000" b="0">
                <a:solidFill>
                  <a:srgbClr val="002060"/>
                </a:solidFill>
              </a:rPr>
              <a:t>)</a:t>
            </a:r>
            <a:endParaRPr lang="en-US" sz="3000" b="0"/>
          </a:p>
        </p:txBody>
      </p:sp>
      <p:sp>
        <p:nvSpPr>
          <p:cNvPr id="266" name="Google Shape;266;p13"/>
          <p:cNvSpPr txBox="1"/>
          <p:nvPr/>
        </p:nvSpPr>
        <p:spPr>
          <a:xfrm>
            <a:off x="577015" y="1468562"/>
            <a:ext cx="115314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Tailored Care Managers (</a:t>
            </a:r>
            <a:r>
              <a:rPr lang="en-US" sz="1600" b="1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Gestores</a:t>
            </a:r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b="1" err="1">
                <a:solidFill>
                  <a:schemeClr val="lt1"/>
                </a:solidFill>
              </a:rPr>
              <a:t>cuidados</a:t>
            </a:r>
            <a:r>
              <a:rPr lang="en-US" sz="1600" b="1">
                <a:solidFill>
                  <a:schemeClr val="lt1"/>
                </a:solidFill>
              </a:rPr>
              <a:t> </a:t>
            </a:r>
            <a:r>
              <a:rPr lang="en-US" sz="1600" b="1" err="1">
                <a:solidFill>
                  <a:schemeClr val="lt1"/>
                </a:solidFill>
              </a:rPr>
              <a:t>personalizados</a:t>
            </a:r>
            <a:r>
              <a:rPr lang="en-US" sz="1600" b="1">
                <a:solidFill>
                  <a:schemeClr val="lt1"/>
                </a:solidFill>
              </a:rPr>
              <a:t>) </a:t>
            </a:r>
            <a:r>
              <a:rPr lang="en-US" sz="1600" b="1" err="1">
                <a:solidFill>
                  <a:schemeClr val="lt1"/>
                </a:solidFill>
              </a:rPr>
              <a:t>pueden</a:t>
            </a:r>
            <a:r>
              <a:rPr lang="en-US" sz="1600" b="1">
                <a:solidFill>
                  <a:schemeClr val="lt1"/>
                </a:solidFill>
              </a:rPr>
              <a:t> </a:t>
            </a:r>
            <a:r>
              <a:rPr lang="en-US" sz="1600" b="1" err="1">
                <a:solidFill>
                  <a:schemeClr val="lt1"/>
                </a:solidFill>
              </a:rPr>
              <a:t>ayudarte</a:t>
            </a:r>
            <a:r>
              <a:rPr lang="en-US" sz="1600" b="1">
                <a:solidFill>
                  <a:schemeClr val="lt1"/>
                </a:solidFill>
              </a:rPr>
              <a:t> a </a:t>
            </a:r>
            <a:r>
              <a:rPr lang="en-US" sz="1600" b="1" err="1">
                <a:solidFill>
                  <a:schemeClr val="lt1"/>
                </a:solidFill>
              </a:rPr>
              <a:t>obtener</a:t>
            </a:r>
            <a:r>
              <a:rPr lang="en-US" sz="1600" b="1">
                <a:solidFill>
                  <a:schemeClr val="lt1"/>
                </a:solidFill>
              </a:rPr>
              <a:t> la </a:t>
            </a:r>
            <a:r>
              <a:rPr lang="en-US" sz="1600" b="1" err="1">
                <a:solidFill>
                  <a:schemeClr val="lt1"/>
                </a:solidFill>
              </a:rPr>
              <a:t>atención</a:t>
            </a:r>
            <a:r>
              <a:rPr lang="en-US" sz="1600" b="1">
                <a:solidFill>
                  <a:schemeClr val="lt1"/>
                </a:solidFill>
              </a:rPr>
              <a:t> </a:t>
            </a:r>
            <a:r>
              <a:rPr lang="en-US" sz="1600" b="1" err="1">
                <a:solidFill>
                  <a:schemeClr val="lt1"/>
                </a:solidFill>
              </a:rPr>
              <a:t>médica</a:t>
            </a:r>
            <a:r>
              <a:rPr lang="en-US" sz="1600" b="1">
                <a:solidFill>
                  <a:schemeClr val="lt1"/>
                </a:solidFill>
              </a:rPr>
              <a:t> que </a:t>
            </a:r>
            <a:r>
              <a:rPr lang="en-US" sz="1600" b="1" err="1">
                <a:solidFill>
                  <a:schemeClr val="lt1"/>
                </a:solidFill>
              </a:rPr>
              <a:t>necesitas</a:t>
            </a:r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600" err="1">
                <a:solidFill>
                  <a:schemeClr val="lt1"/>
                </a:solidFill>
              </a:rPr>
              <a:t>Te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ayudan</a:t>
            </a:r>
            <a:r>
              <a:rPr lang="en-US" sz="1600">
                <a:solidFill>
                  <a:schemeClr val="lt1"/>
                </a:solidFill>
              </a:rPr>
              <a:t> a </a:t>
            </a:r>
            <a:r>
              <a:rPr lang="en-US" sz="1600" err="1">
                <a:solidFill>
                  <a:schemeClr val="lt1"/>
                </a:solidFill>
              </a:rPr>
              <a:t>manejar</a:t>
            </a:r>
            <a:r>
              <a:rPr lang="en-US" sz="1600">
                <a:solidFill>
                  <a:schemeClr val="lt1"/>
                </a:solidFill>
              </a:rPr>
              <a:t> </a:t>
            </a:r>
            <a:r>
              <a:rPr lang="en-US" sz="1600" err="1">
                <a:solidFill>
                  <a:schemeClr val="lt1"/>
                </a:solidFill>
              </a:rPr>
              <a:t>tu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salud</a:t>
            </a:r>
            <a:r>
              <a:rPr lang="en-US" sz="1600">
                <a:solidFill>
                  <a:schemeClr val="lt1"/>
                </a:solidFill>
              </a:rPr>
              <a:t> y </a:t>
            </a:r>
            <a:r>
              <a:rPr lang="en-US" sz="1600" err="1">
                <a:solidFill>
                  <a:schemeClr val="lt1"/>
                </a:solidFill>
              </a:rPr>
              <a:t>bienestar</a:t>
            </a:r>
            <a:r>
              <a:rPr lang="en-US" sz="1600">
                <a:solidFill>
                  <a:schemeClr val="lt1"/>
                </a:solidFill>
              </a:rPr>
              <a:t>, para que no </a:t>
            </a:r>
            <a:r>
              <a:rPr lang="en-US" sz="1600" err="1">
                <a:solidFill>
                  <a:schemeClr val="lt1"/>
                </a:solidFill>
              </a:rPr>
              <a:t>tengas</a:t>
            </a:r>
            <a:r>
              <a:rPr lang="en-US" sz="1600">
                <a:solidFill>
                  <a:schemeClr val="lt1"/>
                </a:solidFill>
              </a:rPr>
              <a:t> que </a:t>
            </a:r>
            <a:r>
              <a:rPr lang="en-US" sz="1600" err="1">
                <a:solidFill>
                  <a:schemeClr val="lt1"/>
                </a:solidFill>
              </a:rPr>
              <a:t>hacerlo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todo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por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ti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mismo</a:t>
            </a: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lang="en-US">
              <a:solidFill>
                <a:schemeClr val="lt1"/>
              </a:solidFill>
            </a:endParaRPr>
          </a:p>
        </p:txBody>
      </p:sp>
      <p:sp>
        <p:nvSpPr>
          <p:cNvPr id="268" name="Google Shape;268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24790" y="5422215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E243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95270" y="5448645"/>
            <a:ext cx="610823" cy="65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850" tIns="33850" rIns="33850" bIns="33850" anchor="ctr" anchorCtr="0">
            <a:noAutofit/>
          </a:bodyPr>
          <a:lstStyle/>
          <a:p>
            <a:pPr marL="0" marR="0" lvl="0" indent="0" algn="ctr" rtl="0">
              <a:lnSpc>
                <a:spcPct val="15671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0" name="Google Shape;270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630224" y="2796565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2" name="Google Shape;272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630224" y="4120530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4" name="Google Shape;274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18387" y="2766461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E243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88867" y="2792891"/>
            <a:ext cx="610823" cy="65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850" tIns="33850" rIns="33850" bIns="33850" anchor="ctr" anchorCtr="0">
            <a:noAutofit/>
          </a:bodyPr>
          <a:lstStyle/>
          <a:p>
            <a:pPr marL="0" marR="0" lvl="0" indent="0" algn="ctr" rtl="0">
              <a:lnSpc>
                <a:spcPct val="15671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6" name="Google Shape;276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868619" y="2792503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8" name="Google Shape;278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18387" y="4090427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E243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88867" y="4116857"/>
            <a:ext cx="610823" cy="65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850" tIns="33850" rIns="33850" bIns="33850" anchor="ctr" anchorCtr="0">
            <a:noAutofit/>
          </a:bodyPr>
          <a:lstStyle/>
          <a:p>
            <a:pPr marL="0" marR="0" lvl="0" indent="0" algn="ctr" rtl="0">
              <a:lnSpc>
                <a:spcPct val="15671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0" name="Google Shape;280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868619" y="4116467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1" name="Google Shape;281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73074" y="4174603"/>
            <a:ext cx="460851" cy="589889"/>
          </a:xfrm>
          <a:custGeom>
            <a:avLst/>
            <a:gdLst/>
            <a:ahLst/>
            <a:cxnLst/>
            <a:rect l="l" t="t" r="r" b="b"/>
            <a:pathLst>
              <a:path w="691277" h="884834" extrusionOk="0">
                <a:moveTo>
                  <a:pt x="0" y="0"/>
                </a:moveTo>
                <a:lnTo>
                  <a:pt x="691277" y="0"/>
                </a:lnTo>
                <a:lnTo>
                  <a:pt x="691277" y="884834"/>
                </a:lnTo>
                <a:lnTo>
                  <a:pt x="0" y="8848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2" name="Google Shape;282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630224" y="5446410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6" name="Google Shape;286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891949" y="5447557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0" name="Google Shape;290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898352" y="4116467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1" name="Google Shape;291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893400" y="2795846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2" name="Google Shape;292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13" y="5539738"/>
            <a:ext cx="527530" cy="528191"/>
          </a:xfrm>
          <a:custGeom>
            <a:avLst/>
            <a:gdLst/>
            <a:ahLst/>
            <a:cxnLst/>
            <a:rect l="l" t="t" r="r" b="b"/>
            <a:pathLst>
              <a:path w="791295" h="792286" extrusionOk="0">
                <a:moveTo>
                  <a:pt x="0" y="0"/>
                </a:moveTo>
                <a:lnTo>
                  <a:pt x="791295" y="0"/>
                </a:lnTo>
                <a:lnTo>
                  <a:pt x="791295" y="792285"/>
                </a:lnTo>
                <a:lnTo>
                  <a:pt x="0" y="792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3" name="Google Shape;293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875022" y="5448256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4" name="Google Shape;294;p13"/>
          <p:cNvSpPr txBox="1"/>
          <p:nvPr/>
        </p:nvSpPr>
        <p:spPr>
          <a:xfrm>
            <a:off x="1869051" y="2888319"/>
            <a:ext cx="176070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Médicos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chemeClr val="dk1"/>
                </a:solidFill>
              </a:rPr>
              <a:t>y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chemeClr val="dk1"/>
                </a:solidFill>
              </a:rPr>
              <a:t>es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pecialist</a:t>
            </a:r>
            <a:r>
              <a:rPr lang="en-US" sz="2000">
                <a:solidFill>
                  <a:schemeClr val="dk1"/>
                </a:solidFill>
              </a:rPr>
              <a:t>as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</a:t>
            </a:r>
            <a:endParaRPr/>
          </a:p>
        </p:txBody>
      </p:sp>
      <p:sp>
        <p:nvSpPr>
          <p:cNvPr id="295" name="Google Shape;295;p13"/>
          <p:cNvSpPr txBox="1"/>
          <p:nvPr/>
        </p:nvSpPr>
        <p:spPr>
          <a:xfrm>
            <a:off x="9048747" y="2874969"/>
            <a:ext cx="24009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000" err="1"/>
              <a:t>Medicamentos</a:t>
            </a:r>
            <a:r>
              <a:rPr lang="en-US" sz="2000"/>
              <a:t> y </a:t>
            </a:r>
            <a:r>
              <a:rPr lang="en-US" sz="2000" err="1"/>
              <a:t>suministros</a:t>
            </a:r>
            <a:r>
              <a:rPr lang="en-US" sz="2000"/>
              <a:t> </a:t>
            </a:r>
            <a:r>
              <a:rPr lang="en-US" sz="2000" err="1"/>
              <a:t>médicos</a:t>
            </a:r>
            <a:endParaRPr sz="1800" err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3"/>
          <p:cNvSpPr txBox="1"/>
          <p:nvPr/>
        </p:nvSpPr>
        <p:spPr>
          <a:xfrm>
            <a:off x="5129767" y="5351670"/>
            <a:ext cx="201989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Grupos de apoyo y actividades comunitarias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3"/>
          <p:cNvSpPr txBox="1"/>
          <p:nvPr/>
        </p:nvSpPr>
        <p:spPr>
          <a:xfrm>
            <a:off x="9165205" y="4057981"/>
            <a:ext cx="2400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Admisiones, transferencias y altas hospitalarias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3"/>
          <p:cNvSpPr txBox="1"/>
          <p:nvPr/>
        </p:nvSpPr>
        <p:spPr>
          <a:xfrm>
            <a:off x="1869118" y="4169989"/>
            <a:ext cx="191824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Recursos </a:t>
            </a:r>
            <a:endParaRPr sz="2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de vivienda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3"/>
          <p:cNvSpPr txBox="1"/>
          <p:nvPr/>
        </p:nvSpPr>
        <p:spPr>
          <a:xfrm>
            <a:off x="5129303" y="2879712"/>
            <a:ext cx="200823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err="1"/>
              <a:t>Transportes</a:t>
            </a:r>
            <a:r>
              <a:rPr lang="en-US" sz="2000"/>
              <a:t> </a:t>
            </a:r>
            <a:endParaRPr sz="2000"/>
          </a:p>
          <a:p>
            <a:r>
              <a:rPr lang="en-US" sz="2000"/>
              <a:t>a </a:t>
            </a:r>
            <a:r>
              <a:rPr lang="en-US" sz="2000" err="1"/>
              <a:t>citas</a:t>
            </a:r>
            <a:r>
              <a:rPr lang="en-US" sz="2000"/>
              <a:t> </a:t>
            </a:r>
            <a:r>
              <a:rPr lang="en-US" sz="2000" err="1"/>
              <a:t>médicas</a:t>
            </a:r>
            <a:endParaRPr sz="1800" err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3"/>
          <p:cNvSpPr txBox="1"/>
          <p:nvPr/>
        </p:nvSpPr>
        <p:spPr>
          <a:xfrm>
            <a:off x="5131954" y="4057765"/>
            <a:ext cx="25363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Apoyo con condiciones crónicas como la diabetes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3"/>
          <p:cNvSpPr txBox="1"/>
          <p:nvPr/>
        </p:nvSpPr>
        <p:spPr>
          <a:xfrm>
            <a:off x="9166591" y="5347489"/>
            <a:ext cx="255192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000"/>
              <a:t>Contacto </a:t>
            </a:r>
            <a:r>
              <a:rPr lang="en-US" sz="2000" err="1"/>
              <a:t>directo</a:t>
            </a:r>
            <a:r>
              <a:rPr lang="en-US" sz="2000"/>
              <a:t> para </a:t>
            </a:r>
            <a:r>
              <a:rPr lang="en-US" sz="2000" err="1"/>
              <a:t>todo</a:t>
            </a:r>
            <a:r>
              <a:rPr lang="en-US" sz="2000"/>
              <a:t> lo </a:t>
            </a:r>
            <a:r>
              <a:rPr lang="en-US" sz="2000" err="1"/>
              <a:t>relacionado</a:t>
            </a:r>
            <a:r>
              <a:rPr lang="en-US" sz="2000"/>
              <a:t> con Medicaid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3"/>
          <p:cNvSpPr txBox="1"/>
          <p:nvPr/>
        </p:nvSpPr>
        <p:spPr>
          <a:xfrm>
            <a:off x="1867840" y="5492475"/>
            <a:ext cx="194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Alimentos y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/>
              <a:t>nutrición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02179" y="2870553"/>
            <a:ext cx="579743" cy="498579"/>
          </a:xfrm>
          <a:custGeom>
            <a:avLst/>
            <a:gdLst/>
            <a:ahLst/>
            <a:cxnLst/>
            <a:rect l="l" t="t" r="r" b="b"/>
            <a:pathLst>
              <a:path w="869614" h="747868" extrusionOk="0">
                <a:moveTo>
                  <a:pt x="0" y="0"/>
                </a:moveTo>
                <a:lnTo>
                  <a:pt x="869614" y="0"/>
                </a:lnTo>
                <a:lnTo>
                  <a:pt x="869614" y="747868"/>
                </a:lnTo>
                <a:lnTo>
                  <a:pt x="0" y="7478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992" y="2770523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992" y="4094488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992" y="5420367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81AD29-3FE2-9458-17E3-8982F797B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9992" y="2770523"/>
            <a:ext cx="751782" cy="784256"/>
            <a:chOff x="579992" y="2770523"/>
            <a:chExt cx="751782" cy="784256"/>
          </a:xfrm>
        </p:grpSpPr>
        <p:grpSp>
          <p:nvGrpSpPr>
            <p:cNvPr id="16" name="Group 15" descr="Icon of a medical folder">
              <a:extLst>
                <a:ext uri="{FF2B5EF4-FFF2-40B4-BE49-F238E27FC236}">
                  <a16:creationId xmlns:a16="http://schemas.microsoft.com/office/drawing/2014/main" id="{A300633A-BB2F-4E8B-88B6-2E765BA0B72A}"/>
                </a:ext>
              </a:extLst>
            </p:cNvPr>
            <p:cNvGrpSpPr/>
            <p:nvPr/>
          </p:nvGrpSpPr>
          <p:grpSpPr>
            <a:xfrm>
              <a:off x="579992" y="2770523"/>
              <a:ext cx="751782" cy="751782"/>
              <a:chOff x="579992" y="2770523"/>
              <a:chExt cx="812800" cy="812800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A63F5840-999E-3BBD-F69F-AACB8609AA70}"/>
                  </a:ext>
                </a:extLst>
              </p:cNvPr>
              <p:cNvSpPr/>
              <p:nvPr/>
            </p:nvSpPr>
            <p:spPr>
              <a:xfrm>
                <a:off x="579992" y="2770523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243E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/>
              </a:p>
            </p:txBody>
          </p:sp>
          <p:sp>
            <p:nvSpPr>
              <p:cNvPr id="20" name="TextBox 4">
                <a:extLst>
                  <a:ext uri="{FF2B5EF4-FFF2-40B4-BE49-F238E27FC236}">
                    <a16:creationId xmlns:a16="http://schemas.microsoft.com/office/drawing/2014/main" id="{B1673143-46A6-D464-F52F-FBE19B3183E0}"/>
                  </a:ext>
                </a:extLst>
              </p:cNvPr>
              <p:cNvSpPr txBox="1"/>
              <p:nvPr/>
            </p:nvSpPr>
            <p:spPr>
              <a:xfrm>
                <a:off x="656192" y="2799098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B24826D-6C13-629C-7BD6-2CB17D824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-662" r="75920" b="65209"/>
            <a:stretch/>
          </p:blipFill>
          <p:spPr>
            <a:xfrm>
              <a:off x="719983" y="2810475"/>
              <a:ext cx="514121" cy="74430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0B96D17-CF8F-7070-399E-8CFC0BB2F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-662" r="75920" b="65209"/>
            <a:stretch/>
          </p:blipFill>
          <p:spPr>
            <a:xfrm>
              <a:off x="719982" y="2796231"/>
              <a:ext cx="514121" cy="74430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1C405CE-399A-ED59-8837-138A9BF39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2332" y="4094488"/>
            <a:ext cx="1033541" cy="780024"/>
            <a:chOff x="512332" y="4094488"/>
            <a:chExt cx="1033541" cy="780024"/>
          </a:xfrm>
        </p:grpSpPr>
        <p:grpSp>
          <p:nvGrpSpPr>
            <p:cNvPr id="11" name="Group 10" descr="Icon of a hand holding medicine">
              <a:extLst>
                <a:ext uri="{FF2B5EF4-FFF2-40B4-BE49-F238E27FC236}">
                  <a16:creationId xmlns:a16="http://schemas.microsoft.com/office/drawing/2014/main" id="{EFA07756-6B91-20E9-6EBD-B0CB4A9F9114}"/>
                </a:ext>
              </a:extLst>
            </p:cNvPr>
            <p:cNvGrpSpPr/>
            <p:nvPr/>
          </p:nvGrpSpPr>
          <p:grpSpPr>
            <a:xfrm>
              <a:off x="579992" y="4094488"/>
              <a:ext cx="751782" cy="751782"/>
              <a:chOff x="579992" y="4094488"/>
              <a:chExt cx="812800" cy="812800"/>
            </a:xfrm>
          </p:grpSpPr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CAA8A215-92C8-7B4D-306C-3FD196ABCA7D}"/>
                  </a:ext>
                </a:extLst>
              </p:cNvPr>
              <p:cNvSpPr/>
              <p:nvPr/>
            </p:nvSpPr>
            <p:spPr>
              <a:xfrm>
                <a:off x="579992" y="4094488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243E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/>
              </a:p>
            </p:txBody>
          </p:sp>
          <p:sp>
            <p:nvSpPr>
              <p:cNvPr id="15" name="TextBox 13">
                <a:extLst>
                  <a:ext uri="{FF2B5EF4-FFF2-40B4-BE49-F238E27FC236}">
                    <a16:creationId xmlns:a16="http://schemas.microsoft.com/office/drawing/2014/main" id="{A1771292-C599-1E5B-6F2D-B6A73B9D6DC8}"/>
                  </a:ext>
                </a:extLst>
              </p:cNvPr>
              <p:cNvSpPr txBox="1"/>
              <p:nvPr/>
            </p:nvSpPr>
            <p:spPr>
              <a:xfrm>
                <a:off x="656192" y="4123063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BA4164-9089-A85A-D6D5-7EFF7AD76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515" t="340" r="26493" b="66149"/>
            <a:stretch/>
          </p:blipFill>
          <p:spPr>
            <a:xfrm rot="-480000">
              <a:off x="512333" y="4235404"/>
              <a:ext cx="1033540" cy="63910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1198B9D-7CE5-2F0C-9B10-B7FF5CAA3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515" t="340" r="26493" b="66149"/>
            <a:stretch/>
          </p:blipFill>
          <p:spPr>
            <a:xfrm rot="-480000">
              <a:off x="512332" y="4235403"/>
              <a:ext cx="1033540" cy="63910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42534AB-11C0-F797-3007-8BD981B88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9992" y="5314286"/>
            <a:ext cx="790596" cy="857863"/>
            <a:chOff x="579992" y="5314286"/>
            <a:chExt cx="790596" cy="857863"/>
          </a:xfrm>
        </p:grpSpPr>
        <p:grpSp>
          <p:nvGrpSpPr>
            <p:cNvPr id="6" name="Group 5" descr="Icon of a lung">
              <a:extLst>
                <a:ext uri="{FF2B5EF4-FFF2-40B4-BE49-F238E27FC236}">
                  <a16:creationId xmlns:a16="http://schemas.microsoft.com/office/drawing/2014/main" id="{328D7A0F-392A-D02B-C3BF-1D5411CC8141}"/>
                </a:ext>
              </a:extLst>
            </p:cNvPr>
            <p:cNvGrpSpPr/>
            <p:nvPr/>
          </p:nvGrpSpPr>
          <p:grpSpPr>
            <a:xfrm>
              <a:off x="579992" y="5420367"/>
              <a:ext cx="751782" cy="751782"/>
              <a:chOff x="579992" y="5420367"/>
              <a:chExt cx="812800" cy="812800"/>
            </a:xfrm>
          </p:grpSpPr>
          <p:sp>
            <p:nvSpPr>
              <p:cNvPr id="9" name="Freeform 37">
                <a:extLst>
                  <a:ext uri="{FF2B5EF4-FFF2-40B4-BE49-F238E27FC236}">
                    <a16:creationId xmlns:a16="http://schemas.microsoft.com/office/drawing/2014/main" id="{3F0F33AB-D0E3-56CB-ABB8-C580A0F7CBD4}"/>
                  </a:ext>
                </a:extLst>
              </p:cNvPr>
              <p:cNvSpPr/>
              <p:nvPr/>
            </p:nvSpPr>
            <p:spPr>
              <a:xfrm>
                <a:off x="579992" y="5420367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243E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/>
              </a:p>
            </p:txBody>
          </p:sp>
          <p:sp>
            <p:nvSpPr>
              <p:cNvPr id="10" name="TextBox 38">
                <a:extLst>
                  <a:ext uri="{FF2B5EF4-FFF2-40B4-BE49-F238E27FC236}">
                    <a16:creationId xmlns:a16="http://schemas.microsoft.com/office/drawing/2014/main" id="{D1E46A2E-9AED-39DF-9D9E-D369EA366180}"/>
                  </a:ext>
                </a:extLst>
              </p:cNvPr>
              <p:cNvSpPr txBox="1"/>
              <p:nvPr/>
            </p:nvSpPr>
            <p:spPr>
              <a:xfrm>
                <a:off x="656192" y="5448942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B77C88-5C4B-31F0-5777-417BDA64F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244" t="29138" r="67276" b="38236"/>
            <a:stretch/>
          </p:blipFill>
          <p:spPr>
            <a:xfrm>
              <a:off x="607905" y="5328530"/>
              <a:ext cx="762683" cy="75393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02AA6F-2B04-C4AB-E569-F5060D8EAF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244" t="29138" r="67276" b="38236"/>
            <a:stretch/>
          </p:blipFill>
          <p:spPr>
            <a:xfrm>
              <a:off x="607904" y="5314286"/>
              <a:ext cx="762683" cy="753939"/>
            </a:xfrm>
            <a:prstGeom prst="rect">
              <a:avLst/>
            </a:prstGeom>
          </p:spPr>
        </p:pic>
      </p:grpSp>
      <p:grpSp>
        <p:nvGrpSpPr>
          <p:cNvPr id="21" name="Group 20" descr="Icon of hands holding three people">
            <a:extLst>
              <a:ext uri="{FF2B5EF4-FFF2-40B4-BE49-F238E27FC236}">
                <a16:creationId xmlns:a16="http://schemas.microsoft.com/office/drawing/2014/main" id="{04FF642C-D750-EE77-2268-E105101DF24C}"/>
              </a:ext>
            </a:extLst>
          </p:cNvPr>
          <p:cNvGrpSpPr/>
          <p:nvPr/>
        </p:nvGrpSpPr>
        <p:grpSpPr>
          <a:xfrm>
            <a:off x="3843168" y="2769803"/>
            <a:ext cx="751782" cy="751782"/>
            <a:chOff x="4351168" y="2769803"/>
            <a:chExt cx="812800" cy="812800"/>
          </a:xfrm>
        </p:grpSpPr>
        <p:sp>
          <p:nvSpPr>
            <p:cNvPr id="31" name="Freeform 41">
              <a:extLst>
                <a:ext uri="{FF2B5EF4-FFF2-40B4-BE49-F238E27FC236}">
                  <a16:creationId xmlns:a16="http://schemas.microsoft.com/office/drawing/2014/main" id="{F9057F19-52E7-DB3A-CD21-E67DC32F1E5E}"/>
                </a:ext>
              </a:extLst>
            </p:cNvPr>
            <p:cNvSpPr/>
            <p:nvPr/>
          </p:nvSpPr>
          <p:spPr>
            <a:xfrm>
              <a:off x="4351168" y="2769803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43E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/>
            </a:p>
          </p:txBody>
        </p:sp>
        <p:sp>
          <p:nvSpPr>
            <p:cNvPr id="32" name="TextBox 42">
              <a:extLst>
                <a:ext uri="{FF2B5EF4-FFF2-40B4-BE49-F238E27FC236}">
                  <a16:creationId xmlns:a16="http://schemas.microsoft.com/office/drawing/2014/main" id="{7E92ABE1-40D7-4B93-D2D5-5A56D262DDDD}"/>
                </a:ext>
              </a:extLst>
            </p:cNvPr>
            <p:cNvSpPr txBox="1"/>
            <p:nvPr/>
          </p:nvSpPr>
          <p:spPr>
            <a:xfrm>
              <a:off x="4427368" y="2798378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22" name="Freeform 6">
            <a:extLst>
              <a:ext uri="{FF2B5EF4-FFF2-40B4-BE49-F238E27FC236}">
                <a16:creationId xmlns:a16="http://schemas.microsoft.com/office/drawing/2014/main" id="{D9C89468-65D4-D50B-EB54-B3212D0C0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10917" y="5579155"/>
            <a:ext cx="407731" cy="407731"/>
          </a:xfrm>
          <a:custGeom>
            <a:avLst/>
            <a:gdLst/>
            <a:ahLst/>
            <a:cxnLst/>
            <a:rect l="l" t="t" r="r" b="b"/>
            <a:pathLst>
              <a:path w="611596" h="611596">
                <a:moveTo>
                  <a:pt x="0" y="0"/>
                </a:moveTo>
                <a:lnTo>
                  <a:pt x="611596" y="0"/>
                </a:lnTo>
                <a:lnTo>
                  <a:pt x="611596" y="611597"/>
                </a:lnTo>
                <a:lnTo>
                  <a:pt x="0" y="6115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Freeform 50">
            <a:extLst>
              <a:ext uri="{FF2B5EF4-FFF2-40B4-BE49-F238E27FC236}">
                <a16:creationId xmlns:a16="http://schemas.microsoft.com/office/drawing/2014/main" id="{1F850255-1E3C-B8E3-DBEC-88CFB08C0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59679" y="2906846"/>
            <a:ext cx="516862" cy="499947"/>
          </a:xfrm>
          <a:custGeom>
            <a:avLst/>
            <a:gdLst/>
            <a:ahLst/>
            <a:cxnLst/>
            <a:rect l="l" t="t" r="r" b="b"/>
            <a:pathLst>
              <a:path w="775293" h="749920">
                <a:moveTo>
                  <a:pt x="0" y="0"/>
                </a:moveTo>
                <a:lnTo>
                  <a:pt x="775293" y="0"/>
                </a:lnTo>
                <a:lnTo>
                  <a:pt x="775293" y="749919"/>
                </a:lnTo>
                <a:lnTo>
                  <a:pt x="0" y="7499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2AE17728-34E2-A0C1-ABEF-7ABED0590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41718" y="5421515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E243E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grpSp>
        <p:nvGrpSpPr>
          <p:cNvPr id="26" name="Group 25" descr="Icon of money">
            <a:extLst>
              <a:ext uri="{FF2B5EF4-FFF2-40B4-BE49-F238E27FC236}">
                <a16:creationId xmlns:a16="http://schemas.microsoft.com/office/drawing/2014/main" id="{45AC49B4-07A8-8BC7-5007-DC31DCA5826F}"/>
              </a:ext>
            </a:extLst>
          </p:cNvPr>
          <p:cNvGrpSpPr/>
          <p:nvPr/>
        </p:nvGrpSpPr>
        <p:grpSpPr>
          <a:xfrm>
            <a:off x="3848121" y="4090427"/>
            <a:ext cx="751782" cy="751782"/>
            <a:chOff x="4356121" y="4090427"/>
            <a:chExt cx="812800" cy="812800"/>
          </a:xfrm>
        </p:grpSpPr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1A961222-F804-328F-AD85-5E454186C7A0}"/>
                </a:ext>
              </a:extLst>
            </p:cNvPr>
            <p:cNvSpPr/>
            <p:nvPr/>
          </p:nvSpPr>
          <p:spPr>
            <a:xfrm>
              <a:off x="4356121" y="4090427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43E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/>
            </a:p>
          </p:txBody>
        </p:sp>
        <p:sp>
          <p:nvSpPr>
            <p:cNvPr id="30" name="TextBox 22">
              <a:extLst>
                <a:ext uri="{FF2B5EF4-FFF2-40B4-BE49-F238E27FC236}">
                  <a16:creationId xmlns:a16="http://schemas.microsoft.com/office/drawing/2014/main" id="{29CDFD1E-A031-5F5D-35F3-E4A444A42B03}"/>
                </a:ext>
              </a:extLst>
            </p:cNvPr>
            <p:cNvSpPr txBox="1"/>
            <p:nvPr/>
          </p:nvSpPr>
          <p:spPr>
            <a:xfrm>
              <a:off x="4432321" y="4119002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B18DFFE-5593-2A48-3B31-6BF4DFE08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50" t="58224" r="17259" b="12622"/>
          <a:stretch/>
        </p:blipFill>
        <p:spPr>
          <a:xfrm>
            <a:off x="3943787" y="4116708"/>
            <a:ext cx="602294" cy="679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8E0B37-0959-2344-AE29-BA1D5DA3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7070" t="964" r="58946" b="42920"/>
          <a:stretch/>
        </p:blipFill>
        <p:spPr>
          <a:xfrm>
            <a:off x="3877371" y="5577644"/>
            <a:ext cx="719825" cy="50257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17461"/>
            <a:ext cx="5476079" cy="6875461"/>
            <a:chOff x="0" y="0"/>
            <a:chExt cx="2163389" cy="2716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3389" cy="2716232"/>
            </a:xfrm>
            <a:custGeom>
              <a:avLst/>
              <a:gdLst/>
              <a:ahLst/>
              <a:cxnLst/>
              <a:rect l="l" t="t" r="r" b="b"/>
              <a:pathLst>
                <a:path w="2163389" h="2716232">
                  <a:moveTo>
                    <a:pt x="0" y="0"/>
                  </a:moveTo>
                  <a:lnTo>
                    <a:pt x="2163389" y="0"/>
                  </a:lnTo>
                  <a:lnTo>
                    <a:pt x="2163389" y="2716232"/>
                  </a:lnTo>
                  <a:lnTo>
                    <a:pt x="0" y="2716232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163389" cy="2792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129484" y="353687"/>
            <a:ext cx="5470792" cy="394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7251"/>
              </a:lnSpc>
            </a:pPr>
            <a:r>
              <a:rPr lang="en-US" sz="2400" b="1" err="1">
                <a:solidFill>
                  <a:srgbClr val="003764"/>
                </a:solidFill>
                <a:ea typeface="+mn-lt"/>
                <a:cs typeface="+mn-lt"/>
              </a:rPr>
              <a:t>Aquí</a:t>
            </a:r>
            <a:r>
              <a:rPr lang="en-US" sz="2400" b="1">
                <a:solidFill>
                  <a:srgbClr val="003764"/>
                </a:solidFill>
                <a:ea typeface="+mn-lt"/>
                <a:cs typeface="+mn-lt"/>
              </a:rPr>
              <a:t> </a:t>
            </a:r>
            <a:r>
              <a:rPr lang="en-US" sz="2400" b="1" err="1">
                <a:solidFill>
                  <a:srgbClr val="003764"/>
                </a:solidFill>
                <a:ea typeface="+mn-lt"/>
                <a:cs typeface="+mn-lt"/>
              </a:rPr>
              <a:t>tienes</a:t>
            </a:r>
            <a:r>
              <a:rPr lang="en-US" sz="2400" b="1">
                <a:solidFill>
                  <a:srgbClr val="003764"/>
                </a:solidFill>
                <a:ea typeface="+mn-lt"/>
                <a:cs typeface="+mn-lt"/>
              </a:rPr>
              <a:t> </a:t>
            </a:r>
            <a:r>
              <a:rPr lang="en-US" sz="2400" b="1" err="1">
                <a:solidFill>
                  <a:srgbClr val="003764"/>
                </a:solidFill>
                <a:ea typeface="+mn-lt"/>
                <a:cs typeface="+mn-lt"/>
              </a:rPr>
              <a:t>algunos</a:t>
            </a:r>
            <a:r>
              <a:rPr lang="en-US" sz="2400" b="1">
                <a:solidFill>
                  <a:srgbClr val="003764"/>
                </a:solidFill>
                <a:ea typeface="+mn-lt"/>
                <a:cs typeface="+mn-lt"/>
              </a:rPr>
              <a:t> </a:t>
            </a:r>
            <a:r>
              <a:rPr lang="en-US" sz="2400" b="1" err="1">
                <a:solidFill>
                  <a:srgbClr val="003764"/>
                </a:solidFill>
                <a:ea typeface="+mn-lt"/>
                <a:cs typeface="+mn-lt"/>
              </a:rPr>
              <a:t>ejemplos</a:t>
            </a:r>
            <a:r>
              <a:rPr lang="en-US" sz="2400" b="1">
                <a:solidFill>
                  <a:srgbClr val="003764"/>
                </a:solidFill>
                <a:ea typeface="+mn-lt"/>
                <a:cs typeface="+mn-lt"/>
              </a:rPr>
              <a:t>:</a:t>
            </a:r>
            <a:endParaRPr lang="en-US"/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527732" y="3268550"/>
            <a:ext cx="4003461" cy="22159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Si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optas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por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 no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participar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en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los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 Tailored Plans (Planes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personalizados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), no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podrás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obtener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estos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servicios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pagados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 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por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 </a:t>
            </a:r>
            <a:r>
              <a:rPr lang="en-US" sz="2400" b="0" err="1">
                <a:solidFill>
                  <a:srgbClr val="FFFFFF"/>
                </a:solidFill>
                <a:latin typeface="+mn-lt"/>
                <a:ea typeface="+mn-ea"/>
                <a:cs typeface="Arial"/>
              </a:rPr>
              <a:t>el</a:t>
            </a:r>
            <a:r>
              <a:rPr lang="en-US" sz="24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 plan NC Medicaid Managed Care. 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818188" y="999997"/>
            <a:ext cx="6089947" cy="5268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n-US" sz="1700" err="1">
                <a:solidFill>
                  <a:srgbClr val="000000"/>
                </a:solidFill>
              </a:rPr>
              <a:t>Servicios</a:t>
            </a:r>
            <a:r>
              <a:rPr lang="en-US" sz="1700" dirty="0">
                <a:solidFill>
                  <a:srgbClr val="000000"/>
                </a:solidFill>
              </a:rPr>
              <a:t> de </a:t>
            </a:r>
            <a:r>
              <a:rPr lang="en-US" sz="1700" err="1">
                <a:solidFill>
                  <a:srgbClr val="000000"/>
                </a:solidFill>
              </a:rPr>
              <a:t>tratamiento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err="1">
                <a:solidFill>
                  <a:srgbClr val="000000"/>
                </a:solidFill>
              </a:rPr>
              <a:t>diurno</a:t>
            </a:r>
            <a:r>
              <a:rPr lang="en-US" sz="1700" dirty="0">
                <a:solidFill>
                  <a:srgbClr val="000000"/>
                </a:solidFill>
              </a:rPr>
              <a:t> para </a:t>
            </a:r>
            <a:r>
              <a:rPr lang="en-US" sz="1700" err="1">
                <a:solidFill>
                  <a:srgbClr val="000000"/>
                </a:solidFill>
              </a:rPr>
              <a:t>niños</a:t>
            </a:r>
            <a:r>
              <a:rPr lang="en-US" sz="1700" dirty="0">
                <a:solidFill>
                  <a:srgbClr val="000000"/>
                </a:solidFill>
              </a:rPr>
              <a:t> y </a:t>
            </a:r>
            <a:r>
              <a:rPr lang="en-US" sz="1700" err="1">
                <a:solidFill>
                  <a:srgbClr val="000000"/>
                </a:solidFill>
              </a:rPr>
              <a:t>adolescentes</a:t>
            </a:r>
            <a:endParaRPr lang="en-US" sz="170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n-US" sz="1700" err="1">
                <a:solidFill>
                  <a:srgbClr val="000000"/>
                </a:solidFill>
              </a:rPr>
              <a:t>Servicios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err="1">
                <a:solidFill>
                  <a:srgbClr val="000000"/>
                </a:solidFill>
              </a:rPr>
              <a:t>intensivos</a:t>
            </a:r>
            <a:r>
              <a:rPr lang="en-US" sz="1700" dirty="0">
                <a:solidFill>
                  <a:srgbClr val="000000"/>
                </a:solidFill>
              </a:rPr>
              <a:t> a </a:t>
            </a:r>
            <a:r>
              <a:rPr lang="en-US" sz="1700" err="1">
                <a:solidFill>
                  <a:srgbClr val="000000"/>
                </a:solidFill>
              </a:rPr>
              <a:t>domicilio</a:t>
            </a:r>
            <a:endParaRPr lang="en-US" sz="170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n-US" sz="1700" err="1">
                <a:solidFill>
                  <a:srgbClr val="000000"/>
                </a:solidFill>
              </a:rPr>
              <a:t>Servicios</a:t>
            </a:r>
            <a:r>
              <a:rPr lang="en-US" sz="1700" dirty="0">
                <a:solidFill>
                  <a:srgbClr val="000000"/>
                </a:solidFill>
              </a:rPr>
              <a:t> de </a:t>
            </a:r>
            <a:r>
              <a:rPr lang="en-US" sz="1700" err="1">
                <a:solidFill>
                  <a:srgbClr val="000000"/>
                </a:solidFill>
              </a:rPr>
              <a:t>terapia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err="1">
                <a:solidFill>
                  <a:srgbClr val="000000"/>
                </a:solidFill>
              </a:rPr>
              <a:t>multisistémica</a:t>
            </a:r>
            <a:endParaRPr lang="en-US" sz="170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n-US" sz="1700" err="1">
                <a:solidFill>
                  <a:srgbClr val="000000"/>
                </a:solidFill>
              </a:rPr>
              <a:t>Rehabilitación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err="1">
                <a:solidFill>
                  <a:srgbClr val="000000"/>
                </a:solidFill>
              </a:rPr>
              <a:t>psicosocial</a:t>
            </a:r>
            <a:r>
              <a:rPr lang="en-US" sz="1700" dirty="0">
                <a:solidFill>
                  <a:srgbClr val="000000"/>
                </a:solidFill>
              </a:rPr>
              <a:t> </a:t>
            </a:r>
            <a:endParaRPr lang="en-US" sz="17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n-US" sz="1700" err="1">
                <a:solidFill>
                  <a:srgbClr val="000000"/>
                </a:solidFill>
              </a:rPr>
              <a:t>Servicios</a:t>
            </a:r>
            <a:r>
              <a:rPr lang="en-US" sz="1700" dirty="0">
                <a:solidFill>
                  <a:srgbClr val="000000"/>
                </a:solidFill>
              </a:rPr>
              <a:t> de </a:t>
            </a:r>
            <a:r>
              <a:rPr lang="en-US" sz="1700" err="1">
                <a:solidFill>
                  <a:srgbClr val="000000"/>
                </a:solidFill>
              </a:rPr>
              <a:t>centros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err="1">
                <a:solidFill>
                  <a:srgbClr val="000000"/>
                </a:solidFill>
              </a:rPr>
              <a:t>residenciales</a:t>
            </a:r>
            <a:r>
              <a:rPr lang="en-US" sz="1700" dirty="0">
                <a:solidFill>
                  <a:srgbClr val="000000"/>
                </a:solidFill>
              </a:rPr>
              <a:t> de </a:t>
            </a:r>
            <a:r>
              <a:rPr lang="en-US" sz="1700" err="1">
                <a:solidFill>
                  <a:srgbClr val="000000"/>
                </a:solidFill>
              </a:rPr>
              <a:t>tratamiento</a:t>
            </a:r>
            <a:r>
              <a:rPr lang="en-US" sz="1700" dirty="0">
                <a:solidFill>
                  <a:srgbClr val="000000"/>
                </a:solidFill>
              </a:rPr>
              <a:t> </a:t>
            </a:r>
            <a:endParaRPr lang="en-US" sz="17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n-US" sz="1700" dirty="0">
                <a:solidFill>
                  <a:srgbClr val="000000"/>
                </a:solidFill>
              </a:rPr>
              <a:t>Vida </a:t>
            </a:r>
            <a:r>
              <a:rPr lang="en-US" sz="1700" err="1">
                <a:solidFill>
                  <a:srgbClr val="000000"/>
                </a:solidFill>
              </a:rPr>
              <a:t>en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err="1">
                <a:solidFill>
                  <a:srgbClr val="000000"/>
                </a:solidFill>
              </a:rPr>
              <a:t>comunidad</a:t>
            </a:r>
            <a:r>
              <a:rPr lang="en-US" sz="1700" dirty="0">
                <a:solidFill>
                  <a:srgbClr val="000000"/>
                </a:solidFill>
              </a:rPr>
              <a:t> y </a:t>
            </a:r>
            <a:r>
              <a:rPr lang="en-US" sz="1700" err="1">
                <a:solidFill>
                  <a:srgbClr val="000000"/>
                </a:solidFill>
              </a:rPr>
              <a:t>apoyos</a:t>
            </a:r>
            <a:r>
              <a:rPr lang="en-US" sz="1700" dirty="0">
                <a:solidFill>
                  <a:srgbClr val="000000"/>
                </a:solidFill>
              </a:rPr>
              <a:t> (</a:t>
            </a:r>
            <a:r>
              <a:rPr lang="en-US" sz="1700" err="1">
                <a:solidFill>
                  <a:srgbClr val="000000"/>
                </a:solidFill>
              </a:rPr>
              <a:t>específico</a:t>
            </a:r>
            <a:r>
              <a:rPr lang="en-US" sz="1700" dirty="0">
                <a:solidFill>
                  <a:srgbClr val="000000"/>
                </a:solidFill>
              </a:rPr>
              <a:t> para personas 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con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discapacidad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intelectual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 o del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desarrollo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 y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lesiones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cerebrales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traumáticas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)</a:t>
            </a:r>
            <a:endParaRPr lang="en-US" sz="17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n-US" sz="1700" dirty="0">
                <a:solidFill>
                  <a:srgbClr val="000000"/>
                </a:solidFill>
              </a:rPr>
              <a:t>Empleo con </a:t>
            </a:r>
            <a:r>
              <a:rPr lang="en-US" sz="1700" err="1">
                <a:solidFill>
                  <a:srgbClr val="000000"/>
                </a:solidFill>
              </a:rPr>
              <a:t>ayuda</a:t>
            </a:r>
            <a:r>
              <a:rPr lang="en-US" sz="1700" dirty="0">
                <a:solidFill>
                  <a:srgbClr val="000000"/>
                </a:solidFill>
              </a:rPr>
              <a:t> (disponible para personas con </a:t>
            </a:r>
            <a:r>
              <a:rPr lang="en-US" sz="1700" err="1">
                <a:solidFill>
                  <a:srgbClr val="000000"/>
                </a:solidFill>
              </a:rPr>
              <a:t>problemas</a:t>
            </a:r>
            <a:r>
              <a:rPr lang="en-US" sz="1700" dirty="0">
                <a:solidFill>
                  <a:srgbClr val="000000"/>
                </a:solidFill>
              </a:rPr>
              <a:t> de </a:t>
            </a:r>
            <a:r>
              <a:rPr lang="en-US" sz="1700" err="1">
                <a:solidFill>
                  <a:srgbClr val="000000"/>
                </a:solidFill>
              </a:rPr>
              <a:t>salud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err="1">
                <a:solidFill>
                  <a:srgbClr val="000000"/>
                </a:solidFill>
              </a:rPr>
              <a:t>conductural</a:t>
            </a:r>
            <a:r>
              <a:rPr lang="en-US" sz="1700" dirty="0">
                <a:solidFill>
                  <a:srgbClr val="000000"/>
                </a:solidFill>
              </a:rPr>
              <a:t>, </a:t>
            </a:r>
            <a:r>
              <a:rPr lang="en-US" sz="1700" err="1">
                <a:solidFill>
                  <a:srgbClr val="000000"/>
                </a:solidFill>
              </a:rPr>
              <a:t>discapacidad</a:t>
            </a:r>
            <a:r>
              <a:rPr lang="en-US" sz="1700" dirty="0">
                <a:solidFill>
                  <a:srgbClr val="000000"/>
                </a:solidFill>
              </a:rPr>
              <a:t> </a:t>
            </a:r>
            <a:r>
              <a:rPr lang="en-US" sz="1700" err="1">
                <a:solidFill>
                  <a:srgbClr val="000000"/>
                </a:solidFill>
              </a:rPr>
              <a:t>intelectual</a:t>
            </a:r>
            <a:r>
              <a:rPr lang="en-US" sz="1700" dirty="0">
                <a:solidFill>
                  <a:srgbClr val="000000"/>
                </a:solidFill>
              </a:rPr>
              <a:t> o del </a:t>
            </a:r>
            <a:r>
              <a:rPr lang="en-US" sz="1700" err="1">
                <a:solidFill>
                  <a:srgbClr val="000000"/>
                </a:solidFill>
              </a:rPr>
              <a:t>desarrollo</a:t>
            </a:r>
            <a:r>
              <a:rPr lang="en-US" sz="1700" dirty="0">
                <a:solidFill>
                  <a:srgbClr val="000000"/>
                </a:solidFill>
              </a:rPr>
              <a:t> y </a:t>
            </a:r>
            <a:r>
              <a:rPr lang="en-US" sz="1700" err="1">
                <a:solidFill>
                  <a:srgbClr val="000000"/>
                </a:solidFill>
              </a:rPr>
              <a:t>lesiones</a:t>
            </a:r>
            <a:r>
              <a:rPr lang="en-US" sz="1700" dirty="0">
                <a:solidFill>
                  <a:srgbClr val="000000"/>
                </a:solidFill>
              </a:rPr>
              <a:t> </a:t>
            </a:r>
            <a:r>
              <a:rPr lang="en-US" sz="1700" err="1">
                <a:solidFill>
                  <a:srgbClr val="000000"/>
                </a:solidFill>
              </a:rPr>
              <a:t>cerebrales</a:t>
            </a:r>
            <a:r>
              <a:rPr lang="en-US" sz="1700" dirty="0">
                <a:solidFill>
                  <a:srgbClr val="000000"/>
                </a:solidFill>
              </a:rPr>
              <a:t> </a:t>
            </a:r>
            <a:r>
              <a:rPr lang="en-US" sz="1700" err="1">
                <a:solidFill>
                  <a:srgbClr val="000000"/>
                </a:solidFill>
              </a:rPr>
              <a:t>traumáticas</a:t>
            </a:r>
            <a:r>
              <a:rPr lang="en-US" sz="1700" dirty="0">
                <a:solidFill>
                  <a:srgbClr val="000000"/>
                </a:solidFill>
              </a:rPr>
              <a:t>)</a:t>
            </a:r>
            <a:endParaRPr lang="en-US" sz="17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Cuidado de 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relevo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 (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específico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 para personas con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trastornos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emocionales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consumo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 de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sustancias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 grave,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discapacidad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intelectual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 o del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desarrollo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, y 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lesiones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cerebrales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700" err="1">
                <a:solidFill>
                  <a:srgbClr val="000000"/>
                </a:solidFill>
                <a:ea typeface="+mn-lt"/>
                <a:cs typeface="+mn-lt"/>
              </a:rPr>
              <a:t>traumáticas</a:t>
            </a:r>
            <a:r>
              <a:rPr lang="en-US" sz="1700" dirty="0">
                <a:solidFill>
                  <a:srgbClr val="000000"/>
                </a:solidFill>
                <a:ea typeface="+mn-lt"/>
                <a:cs typeface="+mn-lt"/>
              </a:rPr>
              <a:t>)  </a:t>
            </a:r>
            <a:endParaRPr lang="en-US" sz="1700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spcAft>
                <a:spcPts val="800"/>
              </a:spcAft>
              <a:buFont typeface="Wingdings"/>
              <a:buChar char="ü"/>
            </a:pPr>
            <a:r>
              <a:rPr lang="en-US" sz="1700" err="1">
                <a:solidFill>
                  <a:srgbClr val="000000"/>
                </a:solidFill>
              </a:rPr>
              <a:t>Servicios</a:t>
            </a:r>
            <a:r>
              <a:rPr lang="en-US" sz="1700" dirty="0">
                <a:solidFill>
                  <a:srgbClr val="000000"/>
                </a:solidFill>
              </a:rPr>
              <a:t> de </a:t>
            </a:r>
            <a:r>
              <a:rPr lang="en-US" sz="1700" err="1">
                <a:solidFill>
                  <a:srgbClr val="000000"/>
                </a:solidFill>
              </a:rPr>
              <a:t>salud</a:t>
            </a:r>
            <a:r>
              <a:rPr lang="en-US" sz="1700" dirty="0">
                <a:solidFill>
                  <a:srgbClr val="000000"/>
                </a:solidFill>
              </a:rPr>
              <a:t> mental, I/DD y TBI </a:t>
            </a:r>
            <a:r>
              <a:rPr lang="en-US" sz="1700" err="1">
                <a:solidFill>
                  <a:srgbClr val="000000"/>
                </a:solidFill>
              </a:rPr>
              <a:t>financiados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err="1">
                <a:solidFill>
                  <a:srgbClr val="000000"/>
                </a:solidFill>
              </a:rPr>
              <a:t>por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err="1">
                <a:solidFill>
                  <a:srgbClr val="000000"/>
                </a:solidFill>
              </a:rPr>
              <a:t>el</a:t>
            </a:r>
            <a:r>
              <a:rPr lang="en-US" sz="1700" dirty="0">
                <a:solidFill>
                  <a:srgbClr val="000000"/>
                </a:solidFill>
              </a:rPr>
              <a:t> Estado</a:t>
            </a:r>
            <a:endParaRPr lang="en-US" sz="1700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11" name="Group 10" descr="Logo del Departamento de Salud y Servicios Humanos de Carolina del Norte. ">
            <a:extLst>
              <a:ext uri="{FF2B5EF4-FFF2-40B4-BE49-F238E27FC236}">
                <a16:creationId xmlns:a16="http://schemas.microsoft.com/office/drawing/2014/main" id="{E01BABF6-A9F9-D5BB-2EB0-D6E1D96ECE1C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9" name="Picture 8" descr="Text&#10;&#10;Description automatically generated">
              <a:extLst>
                <a:ext uri="{FF2B5EF4-FFF2-40B4-BE49-F238E27FC236}">
                  <a16:creationId xmlns:a16="http://schemas.microsoft.com/office/drawing/2014/main" id="{FD9FAA82-59A8-F722-600C-8DD974BEE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0CCC0C1-B828-1B45-235C-10511AD0E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4A9CCAB-9A7C-12A7-6ECF-86391E1BACD1}"/>
              </a:ext>
            </a:extLst>
          </p:cNvPr>
          <p:cNvSpPr txBox="1"/>
          <p:nvPr/>
        </p:nvSpPr>
        <p:spPr>
          <a:xfrm>
            <a:off x="528473" y="782722"/>
            <a:ext cx="430183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err="1">
                <a:solidFill>
                  <a:schemeClr val="bg1"/>
                </a:solidFill>
              </a:rPr>
              <a:t>Servicios</a:t>
            </a:r>
            <a:r>
              <a:rPr lang="en-US" sz="3600" b="1">
                <a:solidFill>
                  <a:schemeClr val="bg1"/>
                </a:solidFill>
              </a:rPr>
              <a:t> que </a:t>
            </a:r>
            <a:r>
              <a:rPr lang="en-US" sz="3600" b="1" err="1">
                <a:solidFill>
                  <a:schemeClr val="bg1"/>
                </a:solidFill>
              </a:rPr>
              <a:t>sóloofrece</a:t>
            </a:r>
            <a:r>
              <a:rPr lang="en-US" sz="3600" b="1">
                <a:solidFill>
                  <a:schemeClr val="bg1"/>
                </a:solidFill>
              </a:rPr>
              <a:t> Tailored Plans (Planes </a:t>
            </a:r>
            <a:r>
              <a:rPr lang="en-US" sz="3600" b="1" err="1">
                <a:solidFill>
                  <a:schemeClr val="bg1"/>
                </a:solidFill>
              </a:rPr>
              <a:t>personalizados</a:t>
            </a:r>
            <a:r>
              <a:rPr lang="en-US" sz="3600" b="1">
                <a:solidFill>
                  <a:schemeClr val="bg1"/>
                </a:solidFill>
              </a:rPr>
              <a:t>)</a:t>
            </a:r>
            <a:endParaRPr lang="en-US" sz="3600">
              <a:solidFill>
                <a:schemeClr val="bg1"/>
              </a:solidFill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2D01C29-80F3-2345-2BFB-253089776385}"/>
              </a:ext>
            </a:extLst>
          </p:cNvPr>
          <p:cNvSpPr txBox="1"/>
          <p:nvPr/>
        </p:nvSpPr>
        <p:spPr>
          <a:xfrm>
            <a:off x="5104196" y="2349959"/>
            <a:ext cx="6496312" cy="17481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Las personas con NC Medicaid, </a:t>
            </a:r>
            <a:r>
              <a:rPr lang="en-US" dirty="0" err="1">
                <a:cs typeface="Arial"/>
              </a:rPr>
              <a:t>incluyendo</a:t>
            </a:r>
            <a:r>
              <a:rPr lang="en-US" dirty="0">
                <a:cs typeface="Arial"/>
              </a:rPr>
              <a:t> Tailored Plans (Planes </a:t>
            </a:r>
            <a:r>
              <a:rPr lang="en-US" dirty="0" err="1">
                <a:cs typeface="Arial"/>
              </a:rPr>
              <a:t>personalizados</a:t>
            </a:r>
            <a:r>
              <a:rPr lang="en-US" dirty="0">
                <a:cs typeface="Arial"/>
              </a:rPr>
              <a:t>) que </a:t>
            </a:r>
            <a:r>
              <a:rPr lang="en-US" dirty="0" err="1">
                <a:cs typeface="Arial"/>
              </a:rPr>
              <a:t>necesiten</a:t>
            </a:r>
            <a:r>
              <a:rPr lang="en-US" dirty="0">
                <a:cs typeface="Arial"/>
              </a:rPr>
              <a:t> </a:t>
            </a:r>
            <a:r>
              <a:rPr lang="en-US" dirty="0" err="1">
                <a:cs typeface="Arial"/>
              </a:rPr>
              <a:t>transporte</a:t>
            </a:r>
            <a:r>
              <a:rPr lang="en-US" dirty="0">
                <a:cs typeface="Arial"/>
              </a:rPr>
              <a:t> para </a:t>
            </a:r>
            <a:r>
              <a:rPr lang="en-US" dirty="0" err="1">
                <a:cs typeface="Arial"/>
              </a:rPr>
              <a:t>trasladarse</a:t>
            </a:r>
            <a:r>
              <a:rPr lang="en-US" dirty="0">
                <a:cs typeface="Arial"/>
              </a:rPr>
              <a:t> a sus </a:t>
            </a:r>
            <a:r>
              <a:rPr lang="en-US" dirty="0" err="1">
                <a:cs typeface="Arial"/>
              </a:rPr>
              <a:t>citas</a:t>
            </a:r>
            <a:r>
              <a:rPr lang="en-US" dirty="0">
                <a:cs typeface="Arial"/>
              </a:rPr>
              <a:t> </a:t>
            </a:r>
            <a:r>
              <a:rPr lang="en-US" dirty="0" err="1">
                <a:cs typeface="Arial"/>
              </a:rPr>
              <a:t>médicas</a:t>
            </a:r>
            <a:r>
              <a:rPr lang="en-US" dirty="0">
                <a:cs typeface="Arial"/>
              </a:rPr>
              <a:t> </a:t>
            </a:r>
            <a:r>
              <a:rPr lang="en-US" dirty="0" err="1">
                <a:cs typeface="Arial"/>
              </a:rPr>
              <a:t>califican</a:t>
            </a:r>
            <a:r>
              <a:rPr lang="en-US" dirty="0">
                <a:cs typeface="Arial"/>
              </a:rPr>
              <a:t> para </a:t>
            </a:r>
            <a:r>
              <a:rPr lang="en-US" dirty="0" err="1">
                <a:cs typeface="Arial"/>
              </a:rPr>
              <a:t>recibir</a:t>
            </a:r>
            <a:r>
              <a:rPr lang="en-US" dirty="0">
                <a:cs typeface="Arial"/>
              </a:rPr>
              <a:t> </a:t>
            </a:r>
            <a:r>
              <a:rPr lang="en-US" dirty="0" err="1">
                <a:cs typeface="Arial"/>
              </a:rPr>
              <a:t>estos</a:t>
            </a:r>
            <a:r>
              <a:rPr lang="en-US" dirty="0">
                <a:cs typeface="Arial"/>
              </a:rPr>
              <a:t> </a:t>
            </a:r>
            <a:endParaRPr lang="en-US"/>
          </a:p>
          <a:p>
            <a:r>
              <a:rPr lang="en-US" dirty="0" err="1">
                <a:cs typeface="Arial"/>
              </a:rPr>
              <a:t>servicios</a:t>
            </a:r>
            <a:r>
              <a:rPr lang="en-US" dirty="0">
                <a:cs typeface="Arial"/>
              </a:rPr>
              <a:t>. Hay </a:t>
            </a:r>
            <a:r>
              <a:rPr lang="en-US" dirty="0" err="1">
                <a:cs typeface="Arial"/>
              </a:rPr>
              <a:t>transporte</a:t>
            </a:r>
            <a:r>
              <a:rPr lang="en-US" dirty="0">
                <a:cs typeface="Arial"/>
              </a:rPr>
              <a:t> </a:t>
            </a:r>
            <a:r>
              <a:rPr lang="en-US" dirty="0" err="1">
                <a:cs typeface="Arial"/>
              </a:rPr>
              <a:t>accesible</a:t>
            </a:r>
            <a:r>
              <a:rPr lang="en-US" dirty="0">
                <a:cs typeface="Arial"/>
              </a:rPr>
              <a:t> disponible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para personas con </a:t>
            </a:r>
            <a:r>
              <a:rPr lang="en-US" dirty="0" err="1">
                <a:solidFill>
                  <a:srgbClr val="000000"/>
                </a:solidFill>
                <a:ea typeface="+mn-lt"/>
                <a:cs typeface="+mn-lt"/>
              </a:rPr>
              <a:t>dificultades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 de </a:t>
            </a:r>
            <a:r>
              <a:rPr lang="en-US" dirty="0" err="1">
                <a:solidFill>
                  <a:srgbClr val="000000"/>
                </a:solidFill>
                <a:ea typeface="+mn-lt"/>
                <a:cs typeface="+mn-lt"/>
              </a:rPr>
              <a:t>movilidad</a:t>
            </a:r>
            <a:r>
              <a:rPr lang="en-US" dirty="0">
                <a:solidFill>
                  <a:srgbClr val="000000"/>
                </a:solidFill>
                <a:ea typeface="+mn-lt"/>
                <a:cs typeface="+mn-lt"/>
              </a:rPr>
              <a:t>.</a:t>
            </a:r>
            <a:endParaRPr lang="en-US" dirty="0">
              <a:cs typeface="Arial"/>
            </a:endParaRPr>
          </a:p>
          <a:p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5227153E-33D3-13E8-57AD-832B22809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4459" y="4094143"/>
            <a:ext cx="5217024" cy="42321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FB4E49EB-D90A-E3DE-6F26-FE16C06DCAE1}"/>
              </a:ext>
            </a:extLst>
          </p:cNvPr>
          <p:cNvSpPr txBox="1"/>
          <p:nvPr/>
        </p:nvSpPr>
        <p:spPr>
          <a:xfrm>
            <a:off x="5146006" y="4166617"/>
            <a:ext cx="5303675" cy="2811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9871"/>
              </a:lnSpc>
            </a:pPr>
            <a:r>
              <a:rPr lang="en-US" b="1" spc="15" dirty="0">
                <a:solidFill>
                  <a:schemeClr val="bg1"/>
                </a:solidFill>
                <a:ea typeface="+mn-lt"/>
                <a:cs typeface="+mn-lt"/>
              </a:rPr>
              <a:t>¿QUÉ VISITAS ESTÁN CUBIERTAS?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C3468A-B69D-F211-3D60-65DFA54EC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78958" y="4095240"/>
            <a:ext cx="593311" cy="418809"/>
            <a:chOff x="6662554" y="3293467"/>
            <a:chExt cx="593311" cy="418809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6AD2B0CA-F103-FA66-9351-B5CB9044CB2A}"/>
                </a:ext>
              </a:extLst>
            </p:cNvPr>
            <p:cNvSpPr/>
            <p:nvPr/>
          </p:nvSpPr>
          <p:spPr>
            <a:xfrm>
              <a:off x="6662554" y="3293468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218A85DB-6A12-F2E9-4616-DB17D9CB5CF8}"/>
                </a:ext>
              </a:extLst>
            </p:cNvPr>
            <p:cNvSpPr/>
            <p:nvPr/>
          </p:nvSpPr>
          <p:spPr>
            <a:xfrm>
              <a:off x="6912675" y="3293467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2C78F17-2004-7DD5-C166-CB4E54F280ED}"/>
              </a:ext>
            </a:extLst>
          </p:cNvPr>
          <p:cNvSpPr txBox="1"/>
          <p:nvPr/>
        </p:nvSpPr>
        <p:spPr>
          <a:xfrm>
            <a:off x="5103819" y="4703631"/>
            <a:ext cx="7380839" cy="18876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/>
              <a:buChar char="ü"/>
            </a:pPr>
            <a:r>
              <a:rPr lang="en-US" dirty="0" err="1">
                <a:ea typeface="Verdana"/>
                <a:cs typeface="+mn-lt"/>
              </a:rPr>
              <a:t>Visitas</a:t>
            </a:r>
            <a:r>
              <a:rPr lang="en-US" dirty="0">
                <a:ea typeface="Verdana"/>
                <a:cs typeface="+mn-lt"/>
              </a:rPr>
              <a:t> a </a:t>
            </a:r>
            <a:r>
              <a:rPr lang="en-US" dirty="0" err="1">
                <a:ea typeface="Verdana"/>
                <a:cs typeface="+mn-lt"/>
              </a:rPr>
              <a:t>tu</a:t>
            </a:r>
            <a:r>
              <a:rPr lang="en-US" dirty="0">
                <a:ea typeface="Verdana"/>
                <a:cs typeface="+mn-lt"/>
              </a:rPr>
              <a:t> </a:t>
            </a:r>
            <a:r>
              <a:rPr lang="en-US" dirty="0" err="1">
                <a:ea typeface="Verdana"/>
                <a:cs typeface="+mn-lt"/>
              </a:rPr>
              <a:t>médico</a:t>
            </a:r>
            <a:r>
              <a:rPr lang="en-US" dirty="0">
                <a:ea typeface="Verdana"/>
                <a:cs typeface="+mn-lt"/>
              </a:rPr>
              <a:t> o </a:t>
            </a:r>
            <a:r>
              <a:rPr lang="en-US" dirty="0" err="1">
                <a:ea typeface="Verdana"/>
                <a:cs typeface="+mn-lt"/>
              </a:rPr>
              <a:t>especialista</a:t>
            </a:r>
            <a:r>
              <a:rPr lang="en-US" dirty="0">
                <a:ea typeface="Verdana"/>
                <a:cs typeface="+mn-lt"/>
              </a:rPr>
              <a:t> de Medicaid</a:t>
            </a:r>
            <a:endParaRPr lang="en-US" dirty="0">
              <a:ea typeface="Verdana"/>
              <a:cs typeface="Arial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/>
              <a:buChar char="ü"/>
            </a:pP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Viajes a la </a:t>
            </a:r>
            <a:r>
              <a:rPr lang="en-US" dirty="0" err="1">
                <a:solidFill>
                  <a:srgbClr val="000000"/>
                </a:solidFill>
                <a:ea typeface="Verdana"/>
                <a:cs typeface="+mn-lt"/>
              </a:rPr>
              <a:t>farmacia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 o para </a:t>
            </a:r>
            <a:r>
              <a:rPr lang="en-US" dirty="0" err="1">
                <a:solidFill>
                  <a:srgbClr val="000000"/>
                </a:solidFill>
                <a:ea typeface="Verdana"/>
                <a:cs typeface="+mn-lt"/>
              </a:rPr>
              <a:t>recoger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 </a:t>
            </a:r>
            <a:r>
              <a:rPr lang="en-US" dirty="0" err="1">
                <a:solidFill>
                  <a:srgbClr val="000000"/>
                </a:solidFill>
                <a:ea typeface="Verdana"/>
                <a:cs typeface="+mn-lt"/>
              </a:rPr>
              <a:t>medicamentos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 con </a:t>
            </a:r>
            <a:r>
              <a:rPr lang="en-US" dirty="0" err="1">
                <a:solidFill>
                  <a:srgbClr val="000000"/>
                </a:solidFill>
                <a:ea typeface="Verdana"/>
                <a:cs typeface="+mn-lt"/>
              </a:rPr>
              <a:t>receta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 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/>
              <a:buChar char="ü"/>
            </a:pP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Citas </a:t>
            </a:r>
            <a:r>
              <a:rPr lang="en-US" dirty="0">
                <a:latin typeface="Arial"/>
                <a:ea typeface="Verdana"/>
                <a:cs typeface="Arial"/>
              </a:rPr>
              <a:t>de </a:t>
            </a:r>
            <a:r>
              <a:rPr lang="en-US" dirty="0" err="1">
                <a:latin typeface="Arial"/>
                <a:ea typeface="Verdana"/>
                <a:cs typeface="Arial"/>
              </a:rPr>
              <a:t>salud</a:t>
            </a:r>
            <a:r>
              <a:rPr lang="en-US" dirty="0">
                <a:latin typeface="Arial"/>
                <a:ea typeface="Verdana"/>
                <a:cs typeface="Arial"/>
              </a:rPr>
              <a:t> mental</a:t>
            </a:r>
            <a:endParaRPr lang="en-US" dirty="0">
              <a:cs typeface="Arial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/>
              <a:buChar char="ü"/>
            </a:pPr>
            <a:r>
              <a:rPr lang="en-US" dirty="0" err="1">
                <a:latin typeface="Arial"/>
                <a:ea typeface="Verdana"/>
                <a:cs typeface="Arial"/>
              </a:rPr>
              <a:t>Tratamiento</a:t>
            </a:r>
            <a:r>
              <a:rPr lang="en-US" dirty="0">
                <a:latin typeface="Arial"/>
                <a:ea typeface="Verdana"/>
                <a:cs typeface="Arial"/>
              </a:rPr>
              <a:t> </a:t>
            </a:r>
            <a:r>
              <a:rPr lang="en-US" dirty="0" err="1">
                <a:latin typeface="Arial"/>
                <a:ea typeface="Verdana"/>
                <a:cs typeface="Arial"/>
              </a:rPr>
              <a:t>por</a:t>
            </a:r>
            <a:r>
              <a:rPr lang="en-US" dirty="0">
                <a:latin typeface="Arial"/>
                <a:ea typeface="Verdana"/>
                <a:cs typeface="Arial"/>
              </a:rPr>
              <a:t> </a:t>
            </a:r>
            <a:r>
              <a:rPr lang="en-US" dirty="0" err="1">
                <a:latin typeface="Arial"/>
                <a:ea typeface="Verdana"/>
                <a:cs typeface="Arial"/>
              </a:rPr>
              <a:t>abuso</a:t>
            </a:r>
            <a:r>
              <a:rPr lang="en-US" dirty="0">
                <a:latin typeface="Arial"/>
                <a:ea typeface="Verdana"/>
                <a:cs typeface="Arial"/>
              </a:rPr>
              <a:t> de </a:t>
            </a:r>
            <a:r>
              <a:rPr lang="en-US" dirty="0" err="1">
                <a:latin typeface="Arial"/>
                <a:ea typeface="Verdana"/>
                <a:cs typeface="Arial"/>
              </a:rPr>
              <a:t>sustancias</a:t>
            </a:r>
            <a:r>
              <a:rPr lang="en-US" dirty="0">
                <a:latin typeface="Arial"/>
                <a:ea typeface="Verdana"/>
                <a:cs typeface="Arial"/>
              </a:rPr>
              <a:t> </a:t>
            </a:r>
            <a:endParaRPr lang="en-US" dirty="0">
              <a:cs typeface="Arial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/>
              <a:buChar char="ü"/>
            </a:pPr>
            <a:endParaRPr lang="en-US" dirty="0">
              <a:ea typeface="Verdana"/>
              <a:cs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5227153E-33D3-13E8-57AD-832B22809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5215" y="1727322"/>
            <a:ext cx="3064811" cy="42321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FB4E49EB-D90A-E3DE-6F26-FE16C06DCAE1}"/>
              </a:ext>
            </a:extLst>
          </p:cNvPr>
          <p:cNvSpPr txBox="1"/>
          <p:nvPr/>
        </p:nvSpPr>
        <p:spPr>
          <a:xfrm>
            <a:off x="5183553" y="1793221"/>
            <a:ext cx="2181288" cy="2811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9871"/>
              </a:lnSpc>
            </a:pPr>
            <a:r>
              <a:rPr lang="en-US" b="1" spc="15" dirty="0">
                <a:solidFill>
                  <a:schemeClr val="bg1"/>
                </a:solidFill>
                <a:cs typeface="Arial"/>
              </a:rPr>
              <a:t>¿QUIÉN CALIFICA?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C3468A-B69D-F211-3D60-65DFA54EC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727501" y="1728419"/>
            <a:ext cx="593311" cy="418809"/>
            <a:chOff x="9483699" y="3316734"/>
            <a:chExt cx="593311" cy="418809"/>
          </a:xfrm>
        </p:grpSpPr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6AD2B0CA-F103-FA66-9351-B5CB9044CB2A}"/>
                </a:ext>
              </a:extLst>
            </p:cNvPr>
            <p:cNvSpPr/>
            <p:nvPr/>
          </p:nvSpPr>
          <p:spPr>
            <a:xfrm>
              <a:off x="9483699" y="3316735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18A85DB-6A12-F2E9-4616-DB17D9CB5CF8}"/>
                </a:ext>
              </a:extLst>
            </p:cNvPr>
            <p:cNvSpPr/>
            <p:nvPr/>
          </p:nvSpPr>
          <p:spPr>
            <a:xfrm>
              <a:off x="9733820" y="3316734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AutoShape 2">
            <a:extLst>
              <a:ext uri="{FF2B5EF4-FFF2-40B4-BE49-F238E27FC236}">
                <a16:creationId xmlns:a16="http://schemas.microsoft.com/office/drawing/2014/main" id="{003D081F-A2FC-F148-B0EA-735FE3A56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769051" cy="6861854"/>
          </a:xfrm>
          <a:prstGeom prst="rect">
            <a:avLst/>
          </a:pr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422E0C5E-63FE-6FC4-019F-14D3CF1C94BC}"/>
              </a:ext>
            </a:extLst>
          </p:cNvPr>
          <p:cNvSpPr txBox="1"/>
          <p:nvPr/>
        </p:nvSpPr>
        <p:spPr>
          <a:xfrm>
            <a:off x="395861" y="3177619"/>
            <a:ext cx="2801962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600" b="1" i="1" dirty="0" err="1">
                <a:solidFill>
                  <a:schemeClr val="tx2">
                    <a:lumMod val="20000"/>
                    <a:lumOff val="80000"/>
                  </a:schemeClr>
                </a:solidFill>
                <a:cs typeface="Arial Bold"/>
              </a:rPr>
              <a:t>Continuación</a:t>
            </a:r>
            <a:r>
              <a:rPr lang="en-US" sz="2600" b="1" i="1" dirty="0">
                <a:solidFill>
                  <a:schemeClr val="tx2">
                    <a:lumMod val="20000"/>
                    <a:lumOff val="80000"/>
                  </a:schemeClr>
                </a:solidFill>
                <a:cs typeface="Arial Bold"/>
              </a:rPr>
              <a:t>...</a:t>
            </a:r>
            <a:endParaRPr lang="en-US" dirty="0"/>
          </a:p>
        </p:txBody>
      </p:sp>
      <p:pic>
        <p:nvPicPr>
          <p:cNvPr id="13" name="Picture 12" descr="Person getting a free ride in an accessible vehicle. ">
            <a:extLst>
              <a:ext uri="{FF2B5EF4-FFF2-40B4-BE49-F238E27FC236}">
                <a16:creationId xmlns:a16="http://schemas.microsoft.com/office/drawing/2014/main" id="{98B03A9B-C8A7-5B28-182A-E75A554595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" t="5821" r="-697" b="393"/>
          <a:stretch/>
        </p:blipFill>
        <p:spPr>
          <a:xfrm>
            <a:off x="58723" y="46753"/>
            <a:ext cx="4648845" cy="2941461"/>
          </a:xfrm>
          <a:prstGeom prst="rect">
            <a:avLst/>
          </a:prstGeom>
          <a:ln w="12700">
            <a:solidFill>
              <a:srgbClr val="EDEDEB"/>
            </a:solidFill>
          </a:ln>
        </p:spPr>
      </p:pic>
      <p:sp>
        <p:nvSpPr>
          <p:cNvPr id="24" name="TextBox 8">
            <a:extLst>
              <a:ext uri="{FF2B5EF4-FFF2-40B4-BE49-F238E27FC236}">
                <a16:creationId xmlns:a16="http://schemas.microsoft.com/office/drawing/2014/main" id="{046439A8-F8C5-6834-E456-77664DE1FDA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3796" y="3627225"/>
            <a:ext cx="4303568" cy="307776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Transporte Médico que no es de </a:t>
            </a:r>
            <a:r>
              <a:rPr kumimoji="0" lang="en-US" sz="4000" b="1" i="0" u="none" strike="noStrike" kern="1200" cap="none" spc="-8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Emergencia</a:t>
            </a:r>
            <a:br>
              <a:rPr kumimoji="0" lang="en-US" sz="4000" b="1" i="0" u="none" strike="noStrike" kern="1200" cap="none" spc="-85" normalizeH="0" baseline="0" noProof="0" dirty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</a:br>
            <a:r>
              <a:rPr kumimoji="0" lang="en-US" sz="40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(NEMT)</a:t>
            </a:r>
            <a:br>
              <a:rPr kumimoji="0" lang="en-US" sz="40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/>
              <a:ea typeface="+mn-ea"/>
              <a:cs typeface="Arial Bold"/>
            </a:endParaRPr>
          </a:p>
        </p:txBody>
      </p:sp>
      <p:grpSp>
        <p:nvGrpSpPr>
          <p:cNvPr id="33" name="Group 32" descr="Logo del Departamento de Salud y Servicios Humanos de Carolina del Norte. ">
            <a:extLst>
              <a:ext uri="{FF2B5EF4-FFF2-40B4-BE49-F238E27FC236}">
                <a16:creationId xmlns:a16="http://schemas.microsoft.com/office/drawing/2014/main" id="{E57E22CC-40C0-13E1-798F-C0A0E355C2F2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26" name="Picture 25" descr="Text&#10;&#10;Description automatically generated">
              <a:extLst>
                <a:ext uri="{FF2B5EF4-FFF2-40B4-BE49-F238E27FC236}">
                  <a16:creationId xmlns:a16="http://schemas.microsoft.com/office/drawing/2014/main" id="{0B4889BD-007B-0260-BF66-BD5EDC75C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B22C3C7-5C06-5E9B-FFAD-DA60DF8AA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  <p:sp>
        <p:nvSpPr>
          <p:cNvPr id="35" name="TextBox 5">
            <a:extLst>
              <a:ext uri="{FF2B5EF4-FFF2-40B4-BE49-F238E27FC236}">
                <a16:creationId xmlns:a16="http://schemas.microsoft.com/office/drawing/2014/main" id="{C4FECBE5-D584-E7D2-87DE-705B42EDE355}"/>
              </a:ext>
            </a:extLst>
          </p:cNvPr>
          <p:cNvSpPr txBox="1"/>
          <p:nvPr/>
        </p:nvSpPr>
        <p:spPr>
          <a:xfrm>
            <a:off x="5076583" y="706947"/>
            <a:ext cx="6798761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Arial"/>
                <a:ea typeface="+mn-lt"/>
                <a:cs typeface="Arial"/>
              </a:rPr>
              <a:t>Tailored Plans (Planes </a:t>
            </a:r>
            <a:r>
              <a:rPr lang="en-US" sz="2600" b="1" dirty="0" err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personalizados</a:t>
            </a:r>
            <a:r>
              <a:rPr lang="en-US" sz="2600" b="1" dirty="0">
                <a:solidFill>
                  <a:srgbClr val="0070C0"/>
                </a:solidFill>
                <a:latin typeface="Arial"/>
                <a:ea typeface="+mn-lt"/>
                <a:cs typeface="Arial"/>
              </a:rPr>
              <a:t>) </a:t>
            </a:r>
            <a:r>
              <a:rPr lang="en-US" sz="2600" b="1" dirty="0" err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cubre</a:t>
            </a:r>
            <a:r>
              <a:rPr lang="en-US" sz="2600" b="1" dirty="0">
                <a:solidFill>
                  <a:srgbClr val="0070C0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transporte</a:t>
            </a:r>
            <a:r>
              <a:rPr lang="en-US" sz="2600" b="1" dirty="0">
                <a:solidFill>
                  <a:srgbClr val="0070C0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gratuito</a:t>
            </a:r>
            <a:r>
              <a:rPr lang="en-US" sz="2600" b="1" dirty="0">
                <a:solidFill>
                  <a:srgbClr val="0070C0"/>
                </a:solidFill>
                <a:latin typeface="Arial"/>
                <a:ea typeface="+mn-lt"/>
                <a:cs typeface="Arial"/>
              </a:rPr>
              <a:t> a </a:t>
            </a:r>
            <a:r>
              <a:rPr lang="en-US" sz="2600" b="1" dirty="0" err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citas</a:t>
            </a:r>
            <a:r>
              <a:rPr lang="en-US" sz="2600" b="1" dirty="0">
                <a:solidFill>
                  <a:srgbClr val="0070C0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médicas</a:t>
            </a:r>
          </a:p>
        </p:txBody>
      </p:sp>
    </p:spTree>
    <p:extLst>
      <p:ext uri="{BB962C8B-B14F-4D97-AF65-F5344CB8AC3E}">
        <p14:creationId xmlns:p14="http://schemas.microsoft.com/office/powerpoint/2010/main" val="3420020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5076583" y="706947"/>
            <a:ext cx="6798761" cy="1200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Arial"/>
                <a:ea typeface="+mn-lt"/>
                <a:cs typeface="Arial"/>
              </a:rPr>
              <a:t>Tailored Plans (Planes </a:t>
            </a:r>
            <a:r>
              <a:rPr lang="en-US" sz="2600" b="1" dirty="0" err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personalizados</a:t>
            </a:r>
            <a:r>
              <a:rPr lang="en-US" sz="2600" b="1" dirty="0">
                <a:solidFill>
                  <a:srgbClr val="0070C0"/>
                </a:solidFill>
                <a:latin typeface="Arial"/>
                <a:ea typeface="+mn-lt"/>
                <a:cs typeface="Arial"/>
              </a:rPr>
              <a:t>) </a:t>
            </a:r>
            <a:r>
              <a:rPr lang="en-US" sz="2600" b="1" dirty="0" err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cubre</a:t>
            </a:r>
            <a:r>
              <a:rPr lang="en-US" sz="2600" b="1" dirty="0">
                <a:solidFill>
                  <a:srgbClr val="0070C0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transporte</a:t>
            </a:r>
            <a:r>
              <a:rPr lang="en-US" sz="2600" b="1" dirty="0">
                <a:solidFill>
                  <a:srgbClr val="0070C0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gratuito</a:t>
            </a:r>
            <a:r>
              <a:rPr lang="en-US" sz="2600" b="1" dirty="0">
                <a:solidFill>
                  <a:srgbClr val="0070C0"/>
                </a:solidFill>
                <a:latin typeface="Arial"/>
                <a:ea typeface="+mn-lt"/>
                <a:cs typeface="Arial"/>
              </a:rPr>
              <a:t> a </a:t>
            </a:r>
            <a:r>
              <a:rPr lang="en-US" sz="2600" b="1" dirty="0" err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citas</a:t>
            </a:r>
            <a:r>
              <a:rPr lang="en-US" sz="2600" b="1" dirty="0">
                <a:solidFill>
                  <a:srgbClr val="0070C0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médicas</a:t>
            </a:r>
          </a:p>
          <a:p>
            <a:endParaRPr lang="en-US" sz="2600" b="1" dirty="0">
              <a:solidFill>
                <a:srgbClr val="0070C0"/>
              </a:solidFill>
              <a:latin typeface="Arial"/>
              <a:cs typeface="Arial Bold"/>
            </a:endParaRPr>
          </a:p>
        </p:txBody>
      </p:sp>
      <p:sp>
        <p:nvSpPr>
          <p:cNvPr id="32" name="Arrow: Pentagon 31">
            <a:extLst>
              <a:ext uri="{FF2B5EF4-FFF2-40B4-BE49-F238E27FC236}">
                <a16:creationId xmlns:a16="http://schemas.microsoft.com/office/drawing/2014/main" id="{50E56434-5A40-EFB4-DB20-7C9E2F057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63801" y="1846730"/>
            <a:ext cx="5594927" cy="40462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382F008B-3932-70AC-3B70-64BCB171E044}"/>
              </a:ext>
            </a:extLst>
          </p:cNvPr>
          <p:cNvSpPr txBox="1"/>
          <p:nvPr/>
        </p:nvSpPr>
        <p:spPr>
          <a:xfrm>
            <a:off x="5078615" y="1913009"/>
            <a:ext cx="5433773" cy="2811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9871"/>
              </a:lnSpc>
            </a:pPr>
            <a:r>
              <a:rPr lang="en-US" b="1" spc="15" dirty="0">
                <a:solidFill>
                  <a:schemeClr val="bg1"/>
                </a:solidFill>
                <a:cs typeface="Arial"/>
              </a:rPr>
              <a:t>¿CÓMO PROGRAMAR TRANSPORTE NEMT?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5AF90F-87E2-6B4D-1648-5DD594F84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51421" y="1835437"/>
            <a:ext cx="593311" cy="418809"/>
            <a:chOff x="6662554" y="3293467"/>
            <a:chExt cx="593311" cy="418809"/>
          </a:xfrm>
        </p:grpSpPr>
        <p:sp>
          <p:nvSpPr>
            <p:cNvPr id="35" name="Arrow: Chevron 34">
              <a:extLst>
                <a:ext uri="{FF2B5EF4-FFF2-40B4-BE49-F238E27FC236}">
                  <a16:creationId xmlns:a16="http://schemas.microsoft.com/office/drawing/2014/main" id="{95B4C0E4-9434-64E7-ADC7-375DA3E3A62F}"/>
                </a:ext>
              </a:extLst>
            </p:cNvPr>
            <p:cNvSpPr/>
            <p:nvPr/>
          </p:nvSpPr>
          <p:spPr>
            <a:xfrm>
              <a:off x="6662554" y="3293468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Arrow: Chevron 35">
              <a:extLst>
                <a:ext uri="{FF2B5EF4-FFF2-40B4-BE49-F238E27FC236}">
                  <a16:creationId xmlns:a16="http://schemas.microsoft.com/office/drawing/2014/main" id="{F7E8A462-CF03-6D57-B5D2-38E87969D021}"/>
                </a:ext>
              </a:extLst>
            </p:cNvPr>
            <p:cNvSpPr/>
            <p:nvPr/>
          </p:nvSpPr>
          <p:spPr>
            <a:xfrm>
              <a:off x="6912675" y="3293467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89AAB86-36AC-E257-74A6-0DCE6303FE46}"/>
              </a:ext>
            </a:extLst>
          </p:cNvPr>
          <p:cNvSpPr txBox="1"/>
          <p:nvPr/>
        </p:nvSpPr>
        <p:spPr>
          <a:xfrm>
            <a:off x="4912147" y="2505023"/>
            <a:ext cx="6698620" cy="43088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solidFill>
                  <a:srgbClr val="000000"/>
                </a:solidFill>
                <a:ea typeface="Verdana"/>
                <a:cs typeface="+mn-lt"/>
              </a:rPr>
              <a:t>Llama a </a:t>
            </a:r>
            <a:r>
              <a:rPr lang="en-US" b="1" dirty="0" err="1">
                <a:solidFill>
                  <a:srgbClr val="000000"/>
                </a:solidFill>
                <a:ea typeface="Verdana"/>
                <a:cs typeface="+mn-lt"/>
              </a:rPr>
              <a:t>tu</a:t>
            </a:r>
            <a:r>
              <a:rPr lang="en-US" b="1" dirty="0">
                <a:solidFill>
                  <a:srgbClr val="000000"/>
                </a:solidFill>
                <a:ea typeface="Verdana"/>
                <a:cs typeface="+mn-lt"/>
              </a:rPr>
              <a:t> Tailored Plan (Plan </a:t>
            </a:r>
            <a:r>
              <a:rPr lang="en-US" b="1" dirty="0" err="1">
                <a:solidFill>
                  <a:srgbClr val="000000"/>
                </a:solidFill>
                <a:ea typeface="Verdana"/>
                <a:cs typeface="+mn-lt"/>
              </a:rPr>
              <a:t>personalizado</a:t>
            </a:r>
            <a:r>
              <a:rPr lang="en-US" b="1" dirty="0">
                <a:solidFill>
                  <a:srgbClr val="000000"/>
                </a:solidFill>
                <a:ea typeface="Verdana"/>
                <a:cs typeface="+mn-lt"/>
              </a:rPr>
              <a:t>)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 para </a:t>
            </a:r>
            <a:r>
              <a:rPr lang="en-US" dirty="0" err="1">
                <a:solidFill>
                  <a:srgbClr val="000000"/>
                </a:solidFill>
                <a:ea typeface="Verdana"/>
                <a:cs typeface="+mn-lt"/>
              </a:rPr>
              <a:t>programar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Verdana"/>
                <a:cs typeface="+mn-lt"/>
              </a:rPr>
              <a:t>este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Verdana"/>
                <a:cs typeface="+mn-lt"/>
              </a:rPr>
              <a:t>tipo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 de </a:t>
            </a:r>
            <a:r>
              <a:rPr lang="en-US" dirty="0" err="1">
                <a:solidFill>
                  <a:srgbClr val="000000"/>
                </a:solidFill>
                <a:ea typeface="Verdana"/>
                <a:cs typeface="+mn-lt"/>
              </a:rPr>
              <a:t>transporte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:</a:t>
            </a:r>
            <a:endParaRPr lang="en-US" dirty="0">
              <a:ea typeface="Verdana"/>
              <a:cs typeface="Arial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dirty="0">
              <a:solidFill>
                <a:srgbClr val="000000"/>
              </a:solidFill>
              <a:ea typeface="Verdana"/>
              <a:cs typeface="+mn-lt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  <a:cs typeface="+mn-lt"/>
              </a:rPr>
              <a:t>Alliance Health 1-855-759-9600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  <a:cs typeface="+mn-lt"/>
              </a:rPr>
              <a:t>Partners</a:t>
            </a:r>
            <a:r>
              <a:rPr lang="en-US" dirty="0">
                <a:solidFill>
                  <a:srgbClr val="262626"/>
                </a:solidFill>
                <a:ea typeface="Verdana"/>
                <a:cs typeface="+mn-lt"/>
              </a:rPr>
              <a:t> Health 1-833-577-2309</a:t>
            </a:r>
            <a:endParaRPr lang="en-US" dirty="0">
              <a:solidFill>
                <a:srgbClr val="000000"/>
              </a:solidFill>
              <a:ea typeface="Verdana"/>
              <a:cs typeface="+mn-lt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dirty="0">
                <a:solidFill>
                  <a:srgbClr val="262626"/>
                </a:solidFill>
                <a:ea typeface="Verdana"/>
                <a:cs typeface="+mn-lt"/>
              </a:rPr>
              <a:t>Trillium Health 1-877-685-2415</a:t>
            </a:r>
            <a:endParaRPr lang="en-US" dirty="0">
              <a:solidFill>
                <a:srgbClr val="000000"/>
              </a:solidFill>
              <a:ea typeface="Verdana"/>
              <a:cs typeface="+mn-lt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dirty="0">
                <a:solidFill>
                  <a:srgbClr val="262626"/>
                </a:solidFill>
                <a:ea typeface="Verdana"/>
                <a:cs typeface="+mn-lt"/>
              </a:rPr>
              <a:t>Vaya Total Care 1-888-621-2084</a:t>
            </a:r>
            <a:endParaRPr lang="en-US" dirty="0">
              <a:solidFill>
                <a:srgbClr val="000000"/>
              </a:solidFill>
              <a:ea typeface="Verdana"/>
              <a:cs typeface="+mn-lt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b="1">
              <a:solidFill>
                <a:srgbClr val="000000"/>
              </a:solidFill>
              <a:ea typeface="Verdana"/>
              <a:cs typeface="+mn-lt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Para </a:t>
            </a:r>
            <a:r>
              <a:rPr lang="en-US" dirty="0" err="1">
                <a:solidFill>
                  <a:srgbClr val="000000"/>
                </a:solidFill>
                <a:ea typeface="Verdana"/>
                <a:cs typeface="+mn-lt"/>
              </a:rPr>
              <a:t>mejor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 </a:t>
            </a:r>
            <a:r>
              <a:rPr lang="en-US" dirty="0" err="1">
                <a:solidFill>
                  <a:srgbClr val="000000"/>
                </a:solidFill>
                <a:ea typeface="Verdana"/>
                <a:cs typeface="+mn-lt"/>
              </a:rPr>
              <a:t>disponibilidad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, </a:t>
            </a:r>
            <a:r>
              <a:rPr lang="en-US" dirty="0" err="1">
                <a:solidFill>
                  <a:srgbClr val="000000"/>
                </a:solidFill>
                <a:ea typeface="Verdana"/>
                <a:cs typeface="+mn-lt"/>
              </a:rPr>
              <a:t>solicita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 </a:t>
            </a:r>
            <a:r>
              <a:rPr lang="en-US" dirty="0" err="1">
                <a:solidFill>
                  <a:srgbClr val="000000"/>
                </a:solidFill>
                <a:ea typeface="Verdana"/>
                <a:cs typeface="+mn-lt"/>
              </a:rPr>
              <a:t>tu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 </a:t>
            </a:r>
            <a:r>
              <a:rPr lang="en-US" dirty="0" err="1">
                <a:solidFill>
                  <a:srgbClr val="000000"/>
                </a:solidFill>
                <a:ea typeface="Verdana"/>
                <a:cs typeface="+mn-lt"/>
              </a:rPr>
              <a:t>transporte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 </a:t>
            </a:r>
            <a:r>
              <a:rPr lang="en-US" dirty="0" err="1">
                <a:solidFill>
                  <a:srgbClr val="000000"/>
                </a:solidFill>
                <a:ea typeface="Verdana"/>
                <a:cs typeface="+mn-lt"/>
              </a:rPr>
              <a:t>por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 lo </a:t>
            </a:r>
            <a:r>
              <a:rPr lang="en-US" dirty="0" err="1">
                <a:solidFill>
                  <a:srgbClr val="000000"/>
                </a:solidFill>
                <a:ea typeface="Verdana"/>
                <a:cs typeface="+mn-lt"/>
              </a:rPr>
              <a:t>menos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 </a:t>
            </a:r>
            <a:r>
              <a:rPr lang="en-US" b="1" dirty="0">
                <a:solidFill>
                  <a:srgbClr val="000000"/>
                </a:solidFill>
                <a:ea typeface="Verdana"/>
                <a:cs typeface="+mn-lt"/>
              </a:rPr>
              <a:t>2 días antes de </a:t>
            </a:r>
            <a:r>
              <a:rPr lang="en-US" b="1" dirty="0" err="1">
                <a:solidFill>
                  <a:srgbClr val="000000"/>
                </a:solidFill>
                <a:ea typeface="Verdana"/>
                <a:cs typeface="+mn-lt"/>
              </a:rPr>
              <a:t>tu</a:t>
            </a:r>
            <a:r>
              <a:rPr lang="en-US" b="1" dirty="0">
                <a:solidFill>
                  <a:srgbClr val="000000"/>
                </a:solidFill>
                <a:ea typeface="Verdana"/>
                <a:cs typeface="+mn-lt"/>
              </a:rPr>
              <a:t> </a:t>
            </a:r>
            <a:r>
              <a:rPr lang="en-US" b="1" dirty="0" err="1">
                <a:solidFill>
                  <a:srgbClr val="000000"/>
                </a:solidFill>
                <a:ea typeface="Verdana"/>
                <a:cs typeface="+mn-lt"/>
              </a:rPr>
              <a:t>cita</a:t>
            </a:r>
            <a:r>
              <a:rPr lang="en-US" b="1" dirty="0">
                <a:solidFill>
                  <a:srgbClr val="000000"/>
                </a:solidFill>
                <a:ea typeface="Verdana"/>
                <a:cs typeface="+mn-lt"/>
              </a:rPr>
              <a:t>.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 Los 2 días de </a:t>
            </a:r>
            <a:r>
              <a:rPr lang="en-US" dirty="0" err="1">
                <a:solidFill>
                  <a:srgbClr val="000000"/>
                </a:solidFill>
                <a:ea typeface="Verdana"/>
                <a:cs typeface="+mn-lt"/>
              </a:rPr>
              <a:t>anticipación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 no son </a:t>
            </a:r>
            <a:r>
              <a:rPr lang="en-US" dirty="0" err="1">
                <a:solidFill>
                  <a:srgbClr val="000000"/>
                </a:solidFill>
                <a:ea typeface="Verdana"/>
                <a:cs typeface="+mn-lt"/>
              </a:rPr>
              <a:t>necesarios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 para </a:t>
            </a:r>
            <a:r>
              <a:rPr lang="en-US" dirty="0" err="1">
                <a:solidFill>
                  <a:srgbClr val="000000"/>
                </a:solidFill>
                <a:ea typeface="Verdana"/>
                <a:cs typeface="+mn-lt"/>
              </a:rPr>
              <a:t>transporte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 </a:t>
            </a:r>
            <a:r>
              <a:rPr lang="en-US" dirty="0" err="1">
                <a:solidFill>
                  <a:srgbClr val="000000"/>
                </a:solidFill>
                <a:ea typeface="Verdana"/>
                <a:cs typeface="+mn-lt"/>
              </a:rPr>
              <a:t>urgente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, </a:t>
            </a:r>
            <a:r>
              <a:rPr lang="en-US" dirty="0" err="1">
                <a:solidFill>
                  <a:srgbClr val="000000"/>
                </a:solidFill>
                <a:ea typeface="Verdana"/>
                <a:cs typeface="+mn-lt"/>
              </a:rPr>
              <a:t>como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 al ser dado de </a:t>
            </a:r>
            <a:r>
              <a:rPr lang="en-US" dirty="0" err="1">
                <a:solidFill>
                  <a:srgbClr val="000000"/>
                </a:solidFill>
                <a:ea typeface="Verdana"/>
                <a:cs typeface="+mn-lt"/>
              </a:rPr>
              <a:t>alta</a:t>
            </a:r>
            <a:r>
              <a:rPr lang="en-US" dirty="0">
                <a:solidFill>
                  <a:srgbClr val="000000"/>
                </a:solidFill>
                <a:ea typeface="Verdana"/>
                <a:cs typeface="+mn-lt"/>
              </a:rPr>
              <a:t> del hospital. 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dirty="0">
              <a:ea typeface="Verdana"/>
              <a:cs typeface="+mn-lt"/>
            </a:endParaRP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95CD6184-7617-23E1-3183-3176C8B0B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769051" cy="6861854"/>
          </a:xfrm>
          <a:prstGeom prst="rect">
            <a:avLst/>
          </a:pr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2D96704C-51E8-7B62-7ED2-3D99295E3982}"/>
              </a:ext>
            </a:extLst>
          </p:cNvPr>
          <p:cNvSpPr txBox="1"/>
          <p:nvPr/>
        </p:nvSpPr>
        <p:spPr>
          <a:xfrm>
            <a:off x="395861" y="3177619"/>
            <a:ext cx="2801962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600" b="1" i="1" dirty="0" err="1">
                <a:solidFill>
                  <a:schemeClr val="tx2">
                    <a:lumMod val="20000"/>
                    <a:lumOff val="80000"/>
                  </a:schemeClr>
                </a:solidFill>
                <a:cs typeface="Arial Bold"/>
              </a:rPr>
              <a:t>Continuación</a:t>
            </a:r>
            <a:r>
              <a:rPr lang="en-US" sz="2600" b="1" i="1" dirty="0">
                <a:solidFill>
                  <a:schemeClr val="tx2">
                    <a:lumMod val="20000"/>
                    <a:lumOff val="80000"/>
                  </a:schemeClr>
                </a:solidFill>
                <a:cs typeface="Arial Bold"/>
              </a:rPr>
              <a:t>...</a:t>
            </a:r>
            <a:endParaRPr lang="en-US" dirty="0"/>
          </a:p>
        </p:txBody>
      </p:sp>
      <p:pic>
        <p:nvPicPr>
          <p:cNvPr id="18" name="Picture 17" descr="Person getting a free ride in an accessible vehicle. ">
            <a:extLst>
              <a:ext uri="{FF2B5EF4-FFF2-40B4-BE49-F238E27FC236}">
                <a16:creationId xmlns:a16="http://schemas.microsoft.com/office/drawing/2014/main" id="{077824C6-66B3-EEB5-2632-F9ED2C7F03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" t="5821" r="-697" b="393"/>
          <a:stretch/>
        </p:blipFill>
        <p:spPr>
          <a:xfrm>
            <a:off x="58723" y="46753"/>
            <a:ext cx="4648845" cy="2941461"/>
          </a:xfrm>
          <a:prstGeom prst="rect">
            <a:avLst/>
          </a:prstGeom>
          <a:ln w="12700">
            <a:solidFill>
              <a:srgbClr val="EDEDEB"/>
            </a:solidFill>
          </a:ln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7BF75F5F-D6E0-D38F-1532-1E08353B955C}"/>
              </a:ext>
            </a:extLst>
          </p:cNvPr>
          <p:cNvSpPr txBox="1">
            <a:spLocks/>
          </p:cNvSpPr>
          <p:nvPr/>
        </p:nvSpPr>
        <p:spPr>
          <a:xfrm>
            <a:off x="393796" y="3627225"/>
            <a:ext cx="4303568" cy="307776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spc="-85" dirty="0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  <a:t>Transporte Médico que no es de </a:t>
            </a:r>
            <a:r>
              <a:rPr lang="en-US" sz="4000" spc="-85" dirty="0" err="1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  <a:t>Emergencia</a:t>
            </a:r>
            <a:br>
              <a:rPr lang="en-US" sz="4000" spc="-85" dirty="0">
                <a:latin typeface="Arial Bold"/>
                <a:ea typeface="+mn-ea"/>
                <a:cs typeface="+mn-cs"/>
              </a:rPr>
            </a:br>
            <a:r>
              <a:rPr lang="en-US" sz="4000" b="0" spc="-85" dirty="0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  <a:t>(NEMT)</a:t>
            </a:r>
            <a:br>
              <a:rPr lang="en-US" sz="4000" b="0" spc="-85" dirty="0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</a:br>
            <a:endParaRPr lang="en-US" sz="4000" b="0" dirty="0">
              <a:solidFill>
                <a:srgbClr val="FFFFFF"/>
              </a:solidFill>
              <a:latin typeface="Arial Bold"/>
              <a:ea typeface="+mn-ea"/>
              <a:cs typeface="Arial Bold"/>
            </a:endParaRPr>
          </a:p>
        </p:txBody>
      </p:sp>
      <p:grpSp>
        <p:nvGrpSpPr>
          <p:cNvPr id="26" name="Group 25" descr="Logo del Departamento de Salud y Servicios Humanos de Carolina del Norte. ">
            <a:extLst>
              <a:ext uri="{FF2B5EF4-FFF2-40B4-BE49-F238E27FC236}">
                <a16:creationId xmlns:a16="http://schemas.microsoft.com/office/drawing/2014/main" id="{26769BF3-FD62-8ADA-9CC9-23DA1EB2BC53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24" name="Picture 23" descr="Text&#10;&#10;Description automatically generated">
              <a:extLst>
                <a:ext uri="{FF2B5EF4-FFF2-40B4-BE49-F238E27FC236}">
                  <a16:creationId xmlns:a16="http://schemas.microsoft.com/office/drawing/2014/main" id="{52FE32AA-2872-3B32-A2E1-D45FB4A48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ED3D869-2B4A-60A9-7480-6846DC58B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2649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and child sitting on a couch">
            <a:extLst>
              <a:ext uri="{FF2B5EF4-FFF2-40B4-BE49-F238E27FC236}">
                <a16:creationId xmlns:a16="http://schemas.microsoft.com/office/drawing/2014/main" id="{96804CB2-1AB2-7DFA-5075-8CAB7C8898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/>
          <a:stretch/>
        </p:blipFill>
        <p:spPr>
          <a:xfrm flipH="1">
            <a:off x="3854822" y="5817"/>
            <a:ext cx="8337178" cy="68463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52CE25-F3E1-B0C0-7B1E-F2E806C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266" y="-5817"/>
            <a:ext cx="12168734" cy="6858000"/>
          </a:xfrm>
          <a:prstGeom prst="rect">
            <a:avLst/>
          </a:prstGeom>
          <a:gradFill flip="none" rotWithShape="1">
            <a:gsLst>
              <a:gs pos="89000">
                <a:srgbClr val="0070C0">
                  <a:lumMod val="62000"/>
                  <a:alpha val="7000"/>
                </a:srgbClr>
              </a:gs>
              <a:gs pos="49000">
                <a:srgbClr val="17375E">
                  <a:lumMod val="75630"/>
                  <a:alpha val="83578"/>
                </a:srgbClr>
              </a:gs>
              <a:gs pos="27000">
                <a:schemeClr val="accent3">
                  <a:lumMod val="4975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0C3C2D-3C2C-B95F-90D1-EAE59E59E5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0421" y="2735275"/>
            <a:ext cx="7313443" cy="283735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4400" b="0">
                <a:solidFill>
                  <a:schemeClr val="bg1"/>
                </a:solidFill>
                <a:latin typeface="Arial"/>
                <a:cs typeface="Arial"/>
              </a:rPr>
              <a:t>Presentación esencial de </a:t>
            </a:r>
            <a:br>
              <a:rPr lang="en-US" sz="4400" b="0">
                <a:latin typeface="Arial"/>
                <a:cs typeface="Arial"/>
              </a:rPr>
            </a:br>
            <a:r>
              <a:rPr lang="en-US" sz="4800">
                <a:solidFill>
                  <a:schemeClr val="bg1"/>
                </a:solidFill>
                <a:latin typeface="Arial"/>
                <a:cs typeface="Arial"/>
              </a:rPr>
              <a:t>Tailored Plans </a:t>
            </a:r>
            <a:br>
              <a:rPr lang="en-US" sz="4800">
                <a:latin typeface="Arial"/>
                <a:cs typeface="Arial"/>
              </a:rPr>
            </a:br>
            <a:r>
              <a:rPr lang="en-US" sz="4500">
                <a:solidFill>
                  <a:schemeClr val="bg1"/>
                </a:solidFill>
                <a:latin typeface="Arial"/>
                <a:cs typeface="Arial"/>
              </a:rPr>
              <a:t>(Planes </a:t>
            </a:r>
            <a:r>
              <a:rPr lang="en-US" sz="4500" err="1">
                <a:solidFill>
                  <a:schemeClr val="bg1"/>
                </a:solidFill>
                <a:latin typeface="Arial"/>
                <a:cs typeface="Arial"/>
              </a:rPr>
              <a:t>personalizados</a:t>
            </a:r>
            <a:r>
              <a:rPr lang="en-US" sz="4500">
                <a:solidFill>
                  <a:schemeClr val="bg1"/>
                </a:solidFill>
                <a:latin typeface="Arial"/>
                <a:cs typeface="Arial"/>
              </a:rPr>
              <a:t>)</a:t>
            </a:r>
            <a:endParaRPr lang="en-US" sz="45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7AC1AC46-3901-E135-9698-FA5FFB6B8D0A}"/>
              </a:ext>
            </a:extLst>
          </p:cNvPr>
          <p:cNvSpPr txBox="1">
            <a:spLocks/>
          </p:cNvSpPr>
          <p:nvPr/>
        </p:nvSpPr>
        <p:spPr>
          <a:xfrm>
            <a:off x="622505" y="5573696"/>
            <a:ext cx="4670174" cy="488226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Franklin Gothic Medium" panose="020B0603020102020204" pitchFamily="34" charset="0"/>
              <a:buChar char="–"/>
              <a:defRPr sz="24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0" err="1">
                <a:solidFill>
                  <a:srgbClr val="FF0000"/>
                </a:solidFill>
                <a:latin typeface="Arial"/>
                <a:cs typeface="Arial"/>
              </a:rPr>
              <a:t>Última</a:t>
            </a:r>
            <a:r>
              <a:rPr lang="en-US" sz="1100" b="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100" b="0" err="1">
                <a:solidFill>
                  <a:srgbClr val="FF0000"/>
                </a:solidFill>
                <a:latin typeface="Arial"/>
                <a:cs typeface="Arial"/>
              </a:rPr>
              <a:t>actualización</a:t>
            </a:r>
            <a:r>
              <a:rPr lang="en-US" sz="1100" b="0">
                <a:solidFill>
                  <a:srgbClr val="FF0000"/>
                </a:solidFill>
                <a:latin typeface="Arial"/>
                <a:cs typeface="Arial"/>
              </a:rPr>
              <a:t> 07/25/2024</a:t>
            </a:r>
            <a:endParaRPr lang="en-US" sz="1100" b="0" dirty="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10" name="Group 9" descr="Logo del Departamento de Salud y Servicios Humanos de Carolina del Norte. ">
            <a:extLst>
              <a:ext uri="{FF2B5EF4-FFF2-40B4-BE49-F238E27FC236}">
                <a16:creationId xmlns:a16="http://schemas.microsoft.com/office/drawing/2014/main" id="{0BDB6F2B-DD77-259F-FA6F-60DE8D658363}"/>
              </a:ext>
            </a:extLst>
          </p:cNvPr>
          <p:cNvGrpSpPr/>
          <p:nvPr/>
        </p:nvGrpSpPr>
        <p:grpSpPr>
          <a:xfrm>
            <a:off x="724142" y="1187903"/>
            <a:ext cx="3397827" cy="975621"/>
            <a:chOff x="724142" y="1187903"/>
            <a:chExt cx="3397827" cy="975621"/>
          </a:xfrm>
        </p:grpSpPr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CE744A38-05D4-C9D9-5E56-33D70B870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3294" b="559"/>
            <a:stretch/>
          </p:blipFill>
          <p:spPr>
            <a:xfrm>
              <a:off x="724142" y="1189947"/>
              <a:ext cx="1006931" cy="96612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4A656C-D004-EF07-1830-1578EF95B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683" t="25088" b="25442"/>
            <a:stretch/>
          </p:blipFill>
          <p:spPr>
            <a:xfrm>
              <a:off x="1730828" y="1187903"/>
              <a:ext cx="2391141" cy="975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5565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7A6F4A4-CE07-682E-D541-BE3BEE588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63044" y="370875"/>
            <a:ext cx="5727810" cy="423211"/>
            <a:chOff x="4558605" y="2966631"/>
            <a:chExt cx="5727810" cy="4232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EDFD9B3-9E6F-5A17-6EE5-E12411A83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9693104" y="2967728"/>
              <a:ext cx="593311" cy="418809"/>
              <a:chOff x="6662554" y="3293467"/>
              <a:chExt cx="593311" cy="418809"/>
            </a:xfrm>
          </p:grpSpPr>
          <p:sp>
            <p:nvSpPr>
              <p:cNvPr id="16" name="Arrow: Chevron 15">
                <a:extLst>
                  <a:ext uri="{FF2B5EF4-FFF2-40B4-BE49-F238E27FC236}">
                    <a16:creationId xmlns:a16="http://schemas.microsoft.com/office/drawing/2014/main" id="{4D69598F-DE59-E021-3B51-9D8C09FDB45D}"/>
                  </a:ext>
                </a:extLst>
              </p:cNvPr>
              <p:cNvSpPr/>
              <p:nvPr/>
            </p:nvSpPr>
            <p:spPr>
              <a:xfrm>
                <a:off x="6662554" y="3293468"/>
                <a:ext cx="343190" cy="418808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Arrow: Chevron 16">
                <a:extLst>
                  <a:ext uri="{FF2B5EF4-FFF2-40B4-BE49-F238E27FC236}">
                    <a16:creationId xmlns:a16="http://schemas.microsoft.com/office/drawing/2014/main" id="{BCFFF400-4B1D-1017-40F1-D4BFC18E0C6D}"/>
                  </a:ext>
                </a:extLst>
              </p:cNvPr>
              <p:cNvSpPr/>
              <p:nvPr/>
            </p:nvSpPr>
            <p:spPr>
              <a:xfrm>
                <a:off x="6912675" y="3293467"/>
                <a:ext cx="343190" cy="418808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Arrow: Pentagon 13">
              <a:extLst>
                <a:ext uri="{FF2B5EF4-FFF2-40B4-BE49-F238E27FC236}">
                  <a16:creationId xmlns:a16="http://schemas.microsoft.com/office/drawing/2014/main" id="{D8BD38F4-4854-DF27-9155-DA18702FF7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558605" y="2966631"/>
              <a:ext cx="5217024" cy="423211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769051" cy="6861854"/>
          </a:xfrm>
          <a:prstGeom prst="rect">
            <a:avLst/>
          </a:pr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TextBox 5"/>
          <p:cNvSpPr txBox="1"/>
          <p:nvPr/>
        </p:nvSpPr>
        <p:spPr>
          <a:xfrm>
            <a:off x="5080792" y="428783"/>
            <a:ext cx="574232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cs typeface="Arial"/>
              </a:rPr>
              <a:t>REEMBOLSOS POR TRASLADOS</a:t>
            </a:r>
            <a:endParaRPr lang="en-US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  <a:cs typeface="Arial 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D01C29-80F3-2345-2BFB-253089776385}"/>
              </a:ext>
            </a:extLst>
          </p:cNvPr>
          <p:cNvSpPr txBox="1"/>
          <p:nvPr/>
        </p:nvSpPr>
        <p:spPr>
          <a:xfrm>
            <a:off x="5055151" y="942864"/>
            <a:ext cx="6783813" cy="53937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Si </a:t>
            </a:r>
            <a:r>
              <a:rPr lang="en-US" dirty="0" err="1"/>
              <a:t>te</a:t>
            </a:r>
            <a:r>
              <a:rPr lang="en-US" dirty="0"/>
              <a:t> </a:t>
            </a:r>
            <a:r>
              <a:rPr lang="en-US" dirty="0" err="1"/>
              <a:t>transportas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mismo</a:t>
            </a:r>
            <a:r>
              <a:rPr lang="en-US" dirty="0"/>
              <a:t>, o </a:t>
            </a:r>
            <a:r>
              <a:rPr lang="en-US" dirty="0" err="1"/>
              <a:t>si</a:t>
            </a:r>
            <a:r>
              <a:rPr lang="en-US" dirty="0"/>
              <a:t> </a:t>
            </a:r>
            <a:r>
              <a:rPr lang="en-US" dirty="0" err="1"/>
              <a:t>algún</a:t>
            </a:r>
            <a:r>
              <a:rPr lang="en-US" dirty="0"/>
              <a:t> familiar o amigo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lleva</a:t>
            </a:r>
            <a:r>
              <a:rPr lang="en-US" dirty="0"/>
              <a:t> a </a:t>
            </a:r>
            <a:r>
              <a:rPr lang="en-US" dirty="0" err="1"/>
              <a:t>tus</a:t>
            </a:r>
            <a:r>
              <a:rPr lang="en-US" dirty="0"/>
              <a:t> </a:t>
            </a:r>
            <a:r>
              <a:rPr lang="en-US" dirty="0" err="1"/>
              <a:t>citas</a:t>
            </a:r>
            <a:r>
              <a:rPr lang="en-US" dirty="0"/>
              <a:t> </a:t>
            </a:r>
            <a:r>
              <a:rPr lang="en-US" dirty="0" err="1"/>
              <a:t>médicas</a:t>
            </a:r>
            <a:r>
              <a:rPr lang="en-US" dirty="0"/>
              <a:t>, </a:t>
            </a:r>
            <a:r>
              <a:rPr lang="en-US" dirty="0" err="1"/>
              <a:t>podrías</a:t>
            </a:r>
            <a:r>
              <a:rPr lang="en-US" dirty="0"/>
              <a:t> </a:t>
            </a:r>
            <a:r>
              <a:rPr lang="en-US" dirty="0" err="1"/>
              <a:t>calificar</a:t>
            </a:r>
            <a:r>
              <a:rPr lang="en-US" dirty="0"/>
              <a:t> para </a:t>
            </a:r>
            <a:r>
              <a:rPr lang="en-US" dirty="0" err="1"/>
              <a:t>reembolsos</a:t>
            </a:r>
            <a:r>
              <a:rPr lang="en-US" dirty="0"/>
              <a:t> de </a:t>
            </a:r>
            <a:r>
              <a:rPr lang="en-US" dirty="0" err="1"/>
              <a:t>traslado</a:t>
            </a:r>
            <a:r>
              <a:rPr lang="en-US" dirty="0"/>
              <a:t> </a:t>
            </a:r>
            <a:r>
              <a:rPr lang="en-US" dirty="0" err="1"/>
              <a:t>como</a:t>
            </a:r>
            <a:r>
              <a:rPr lang="en-US" dirty="0"/>
              <a:t>:</a:t>
            </a:r>
          </a:p>
          <a:p>
            <a:pPr marL="285750" indent="-285750">
              <a:buFont typeface="Wingdings"/>
              <a:buChar char="ü"/>
            </a:pPr>
            <a:endParaRPr lang="en-US" dirty="0"/>
          </a:p>
          <a:p>
            <a:pPr marL="285750" indent="-285750">
              <a:buFont typeface="Wingdings"/>
              <a:buChar char="ü"/>
            </a:pPr>
            <a:r>
              <a:rPr lang="en-US" dirty="0"/>
              <a:t>Vales de </a:t>
            </a:r>
            <a:r>
              <a:rPr lang="en-US" err="1"/>
              <a:t>gasolina</a:t>
            </a:r>
            <a:r>
              <a:rPr lang="en-US" dirty="0"/>
              <a:t> </a:t>
            </a:r>
            <a:endParaRPr lang="en-US" dirty="0">
              <a:cs typeface="Arial"/>
            </a:endParaRPr>
          </a:p>
          <a:p>
            <a:pPr marL="285750" indent="-285750">
              <a:buFont typeface="Wingdings"/>
              <a:buChar char="ü"/>
            </a:pPr>
            <a:r>
              <a:rPr lang="en-US" dirty="0"/>
              <a:t>Comida</a:t>
            </a:r>
            <a:endParaRPr lang="en-US" dirty="0">
              <a:cs typeface="Arial"/>
            </a:endParaRPr>
          </a:p>
          <a:p>
            <a:pPr marL="285750" indent="-285750">
              <a:buFont typeface="Wingdings"/>
              <a:buChar char="ü"/>
            </a:pPr>
            <a:r>
              <a:rPr lang="en-US" err="1"/>
              <a:t>Alojamiento</a:t>
            </a:r>
            <a:r>
              <a:rPr lang="en-US" dirty="0"/>
              <a:t> </a:t>
            </a:r>
            <a:r>
              <a:rPr lang="en-US" err="1"/>
              <a:t>nocturno</a:t>
            </a:r>
            <a:r>
              <a:rPr lang="en-US" dirty="0"/>
              <a:t> o a largo </a:t>
            </a:r>
            <a:r>
              <a:rPr lang="en-US" err="1"/>
              <a:t>plazo</a:t>
            </a:r>
            <a:endParaRPr lang="en-US">
              <a:cs typeface="Arial"/>
            </a:endParaRPr>
          </a:p>
          <a:p>
            <a:pPr marL="285750" indent="-285750">
              <a:buFont typeface="Wingdings"/>
              <a:buChar char="ü"/>
            </a:pPr>
            <a:r>
              <a:rPr lang="en-US" dirty="0"/>
              <a:t>Costos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estacionamiento</a:t>
            </a:r>
            <a:r>
              <a:rPr lang="en-US" dirty="0"/>
              <a:t> y </a:t>
            </a:r>
            <a:r>
              <a:rPr lang="en-US" dirty="0" err="1"/>
              <a:t>peajes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translado</a:t>
            </a:r>
            <a:r>
              <a:rPr lang="en-US" dirty="0"/>
              <a:t> a </a:t>
            </a:r>
            <a:r>
              <a:rPr lang="en-US" dirty="0" err="1"/>
              <a:t>citas</a:t>
            </a:r>
            <a:r>
              <a:rPr lang="en-US" dirty="0"/>
              <a:t> </a:t>
            </a:r>
            <a:r>
              <a:rPr lang="en-US" dirty="0" err="1"/>
              <a:t>médicas</a:t>
            </a:r>
            <a:endParaRPr lang="en-US" dirty="0" err="1">
              <a:cs typeface="Arial"/>
            </a:endParaRPr>
          </a:p>
          <a:p>
            <a:pPr marL="285750" indent="-285750">
              <a:buFont typeface="Wingdings"/>
              <a:buChar char="ü"/>
            </a:pPr>
            <a:r>
              <a:rPr lang="en-US" dirty="0"/>
              <a:t>Vales de </a:t>
            </a:r>
            <a:r>
              <a:rPr lang="en-US" dirty="0" err="1"/>
              <a:t>transporte</a:t>
            </a:r>
            <a:r>
              <a:rPr lang="en-US" dirty="0"/>
              <a:t> para </a:t>
            </a:r>
            <a:r>
              <a:rPr lang="en-US" dirty="0" err="1"/>
              <a:t>pago</a:t>
            </a:r>
            <a:r>
              <a:rPr lang="en-US" dirty="0"/>
              <a:t> de taxi,  </a:t>
            </a:r>
            <a:r>
              <a:rPr lang="en-US" dirty="0" err="1"/>
              <a:t>servicios</a:t>
            </a:r>
            <a:r>
              <a:rPr lang="en-US" dirty="0"/>
              <a:t> de </a:t>
            </a:r>
            <a:r>
              <a:rPr lang="en-US" dirty="0" err="1"/>
              <a:t>transporte</a:t>
            </a:r>
            <a:r>
              <a:rPr lang="en-US" dirty="0"/>
              <a:t> </a:t>
            </a:r>
            <a:r>
              <a:rPr lang="en-US" dirty="0" err="1"/>
              <a:t>compartido</a:t>
            </a:r>
            <a:r>
              <a:rPr lang="en-US" dirty="0"/>
              <a:t> o </a:t>
            </a:r>
            <a:r>
              <a:rPr lang="en-US" dirty="0" err="1"/>
              <a:t>transporte</a:t>
            </a:r>
            <a:r>
              <a:rPr lang="en-US" dirty="0"/>
              <a:t> </a:t>
            </a:r>
            <a:r>
              <a:rPr lang="en-US" dirty="0" err="1"/>
              <a:t>público</a:t>
            </a:r>
            <a:r>
              <a:rPr lang="en-US" dirty="0"/>
              <a:t> </a:t>
            </a:r>
            <a:endParaRPr lang="en-US" dirty="0">
              <a:cs typeface="Arial"/>
            </a:endParaRPr>
          </a:p>
          <a:p>
            <a:pPr marL="285750" indent="-285750">
              <a:buFont typeface="Wingdings"/>
              <a:buChar char="ü"/>
            </a:pPr>
            <a:r>
              <a:rPr lang="en-US" err="1"/>
              <a:t>Reembolso</a:t>
            </a:r>
            <a:r>
              <a:rPr lang="en-US" dirty="0"/>
              <a:t> </a:t>
            </a:r>
            <a:r>
              <a:rPr lang="en-US" err="1"/>
              <a:t>por</a:t>
            </a:r>
            <a:r>
              <a:rPr lang="en-US" dirty="0"/>
              <a:t> </a:t>
            </a:r>
            <a:r>
              <a:rPr lang="en-US" err="1"/>
              <a:t>millas</a:t>
            </a:r>
            <a:endParaRPr lang="en-US">
              <a:cs typeface="Arial"/>
            </a:endParaRPr>
          </a:p>
          <a:p>
            <a:endParaRPr lang="en-US" dirty="0"/>
          </a:p>
          <a:p>
            <a:r>
              <a:rPr lang="en-US" dirty="0"/>
              <a:t>Llama a </a:t>
            </a:r>
            <a:r>
              <a:rPr lang="en-US" dirty="0" err="1"/>
              <a:t>tu</a:t>
            </a:r>
            <a:r>
              <a:rPr lang="en-US" dirty="0"/>
              <a:t> Tailored Plan (Plan </a:t>
            </a:r>
            <a:r>
              <a:rPr lang="en-US" dirty="0" err="1"/>
              <a:t>personalizado</a:t>
            </a:r>
            <a:r>
              <a:rPr lang="en-US" dirty="0"/>
              <a:t>) (Alliance, Trillium, Vaya Total Care, or Partners Health Management) para </a:t>
            </a:r>
            <a:r>
              <a:rPr lang="en-US" dirty="0" err="1"/>
              <a:t>asegurarte</a:t>
            </a:r>
            <a:r>
              <a:rPr lang="en-US" dirty="0"/>
              <a:t> que </a:t>
            </a:r>
            <a:r>
              <a:rPr lang="en-US" dirty="0" err="1"/>
              <a:t>tu</a:t>
            </a:r>
            <a:r>
              <a:rPr lang="en-US" dirty="0"/>
              <a:t> </a:t>
            </a:r>
            <a:r>
              <a:rPr lang="en-US" dirty="0" err="1"/>
              <a:t>transporte</a:t>
            </a:r>
            <a:r>
              <a:rPr lang="en-US" dirty="0"/>
              <a:t> </a:t>
            </a:r>
            <a:r>
              <a:rPr lang="en-US" dirty="0" err="1"/>
              <a:t>tenga</a:t>
            </a:r>
            <a:r>
              <a:rPr lang="en-US" dirty="0"/>
              <a:t> </a:t>
            </a:r>
            <a:r>
              <a:rPr lang="en-US" dirty="0" err="1"/>
              <a:t>cobertura</a:t>
            </a:r>
            <a:r>
              <a:rPr lang="en-US" dirty="0"/>
              <a:t> y para </a:t>
            </a:r>
            <a:r>
              <a:rPr lang="en-US" dirty="0" err="1"/>
              <a:t>obtener</a:t>
            </a:r>
            <a:r>
              <a:rPr lang="en-US" dirty="0"/>
              <a:t> </a:t>
            </a:r>
            <a:r>
              <a:rPr lang="en-US" dirty="0" err="1"/>
              <a:t>más</a:t>
            </a:r>
            <a:r>
              <a:rPr lang="en-US" dirty="0"/>
              <a:t> </a:t>
            </a:r>
            <a:r>
              <a:rPr lang="en-US" dirty="0" err="1"/>
              <a:t>información</a:t>
            </a:r>
            <a:r>
              <a:rPr lang="en-US" dirty="0"/>
              <a:t>.</a:t>
            </a:r>
          </a:p>
          <a:p>
            <a:endParaRPr lang="en-US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A92D6F85-4CAB-09AD-88C8-FCD4E52F2957}"/>
              </a:ext>
            </a:extLst>
          </p:cNvPr>
          <p:cNvSpPr txBox="1"/>
          <p:nvPr/>
        </p:nvSpPr>
        <p:spPr>
          <a:xfrm>
            <a:off x="395861" y="3177619"/>
            <a:ext cx="2801962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600" b="1" i="1" dirty="0" err="1">
                <a:solidFill>
                  <a:schemeClr val="tx2">
                    <a:lumMod val="20000"/>
                    <a:lumOff val="80000"/>
                  </a:schemeClr>
                </a:solidFill>
                <a:cs typeface="Arial Bold"/>
              </a:rPr>
              <a:t>Continuación</a:t>
            </a:r>
            <a:r>
              <a:rPr lang="en-US" sz="2600" b="1" i="1" dirty="0">
                <a:solidFill>
                  <a:schemeClr val="tx2">
                    <a:lumMod val="20000"/>
                    <a:lumOff val="80000"/>
                  </a:schemeClr>
                </a:solidFill>
                <a:cs typeface="Arial Bold"/>
              </a:rPr>
              <a:t>...</a:t>
            </a:r>
            <a:endParaRPr lang="en-US" dirty="0"/>
          </a:p>
        </p:txBody>
      </p:sp>
      <p:pic>
        <p:nvPicPr>
          <p:cNvPr id="7" name="Picture 6" descr="Person getting a free ride in an accessible vehicle. ">
            <a:extLst>
              <a:ext uri="{FF2B5EF4-FFF2-40B4-BE49-F238E27FC236}">
                <a16:creationId xmlns:a16="http://schemas.microsoft.com/office/drawing/2014/main" id="{011CC32A-CA4C-D57C-88A9-F74C5765BE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" t="5821" r="-697" b="393"/>
          <a:stretch/>
        </p:blipFill>
        <p:spPr>
          <a:xfrm>
            <a:off x="58723" y="46753"/>
            <a:ext cx="4648845" cy="2941461"/>
          </a:xfrm>
          <a:prstGeom prst="rect">
            <a:avLst/>
          </a:prstGeom>
          <a:ln w="12700">
            <a:solidFill>
              <a:srgbClr val="EDEDEB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E70EFC-FC2C-7DD4-6CED-89B3B8C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75131" y="5846126"/>
            <a:ext cx="7419052" cy="6660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endParaRPr lang="en-US" sz="2200" b="1"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AD7440-3526-6218-D1EC-2FB006B1669D}"/>
              </a:ext>
            </a:extLst>
          </p:cNvPr>
          <p:cNvSpPr txBox="1"/>
          <p:nvPr/>
        </p:nvSpPr>
        <p:spPr>
          <a:xfrm>
            <a:off x="4779217" y="5977692"/>
            <a:ext cx="7206879" cy="4063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err="1"/>
              <a:t>Aprende</a:t>
            </a:r>
            <a:r>
              <a:rPr lang="en-US" sz="2000" b="1" dirty="0"/>
              <a:t> </a:t>
            </a:r>
            <a:r>
              <a:rPr lang="en-US" sz="2000" b="1" dirty="0" err="1"/>
              <a:t>más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: </a:t>
            </a:r>
            <a:r>
              <a:rPr lang="en-US" sz="2000" b="1" dirty="0">
                <a:hlinkClick r:id="rId4"/>
              </a:rPr>
              <a:t>Medicaid.NC.gov/NEMT-es</a:t>
            </a:r>
            <a:endParaRPr lang="en-US" sz="2000" b="1">
              <a:cs typeface="Arial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7FD19066-0A3E-0B81-C91D-E304DFB88B78}"/>
              </a:ext>
            </a:extLst>
          </p:cNvPr>
          <p:cNvSpPr txBox="1">
            <a:spLocks/>
          </p:cNvSpPr>
          <p:nvPr/>
        </p:nvSpPr>
        <p:spPr>
          <a:xfrm>
            <a:off x="393796" y="3627225"/>
            <a:ext cx="4303568" cy="307776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spc="-85" dirty="0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  <a:t>Transporte Médico que no es de </a:t>
            </a:r>
            <a:r>
              <a:rPr lang="en-US" sz="4000" spc="-85" dirty="0" err="1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  <a:t>Emergencia</a:t>
            </a:r>
            <a:br>
              <a:rPr lang="en-US" sz="4000" spc="-85" dirty="0">
                <a:latin typeface="Arial Bold"/>
                <a:ea typeface="+mn-ea"/>
                <a:cs typeface="+mn-cs"/>
              </a:rPr>
            </a:br>
            <a:r>
              <a:rPr lang="en-US" sz="4000" b="0" spc="-85" dirty="0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  <a:t>(NEMT)</a:t>
            </a:r>
            <a:br>
              <a:rPr lang="en-US" sz="4000" b="0" spc="-85" dirty="0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</a:br>
            <a:endParaRPr lang="en-US" sz="4000" b="0" dirty="0">
              <a:solidFill>
                <a:srgbClr val="FFFFFF"/>
              </a:solidFill>
              <a:latin typeface="Arial Bold"/>
              <a:ea typeface="+mn-ea"/>
              <a:cs typeface="Arial Bold"/>
            </a:endParaRPr>
          </a:p>
        </p:txBody>
      </p:sp>
      <p:grpSp>
        <p:nvGrpSpPr>
          <p:cNvPr id="22" name="Group 21" descr="Logo del Departamento de Salud y Servicios Humanos de Carolina del Norte. ">
            <a:extLst>
              <a:ext uri="{FF2B5EF4-FFF2-40B4-BE49-F238E27FC236}">
                <a16:creationId xmlns:a16="http://schemas.microsoft.com/office/drawing/2014/main" id="{F785DC6A-07D9-EBAE-20E3-DCCAF5F2E046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156746BC-13FB-3430-0821-12A71145D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4E0FFDD-1EDB-10F5-A064-499E0B32F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1132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528C56E-49E6-E0F4-9D31-E4CB2B69C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46971" y="3238932"/>
            <a:ext cx="3575597" cy="423211"/>
            <a:chOff x="4546971" y="3338054"/>
            <a:chExt cx="3575597" cy="423211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D792BC86-1CB5-147C-E9B8-750435C1AE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546971" y="3338054"/>
              <a:ext cx="3064811" cy="423211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1C75CA9-423E-F4BB-3A31-CDD89CB22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7529257" y="3339151"/>
              <a:ext cx="593311" cy="418809"/>
              <a:chOff x="9483699" y="3316734"/>
              <a:chExt cx="593311" cy="418809"/>
            </a:xfrm>
          </p:grpSpPr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C39B2ADE-6B7F-6789-C6A7-52F4F795D9FD}"/>
                  </a:ext>
                </a:extLst>
              </p:cNvPr>
              <p:cNvSpPr/>
              <p:nvPr/>
            </p:nvSpPr>
            <p:spPr>
              <a:xfrm>
                <a:off x="9483699" y="3316735"/>
                <a:ext cx="343190" cy="418808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Arrow: Chevron 14">
                <a:extLst>
                  <a:ext uri="{FF2B5EF4-FFF2-40B4-BE49-F238E27FC236}">
                    <a16:creationId xmlns:a16="http://schemas.microsoft.com/office/drawing/2014/main" id="{7AE061BA-2E6A-F1AF-ECC6-DC2D94AC89CE}"/>
                  </a:ext>
                </a:extLst>
              </p:cNvPr>
              <p:cNvSpPr/>
              <p:nvPr/>
            </p:nvSpPr>
            <p:spPr>
              <a:xfrm>
                <a:off x="9733820" y="3316734"/>
                <a:ext cx="343190" cy="418808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558417" cy="6861854"/>
          </a:xfrm>
          <a:prstGeom prst="rect">
            <a:avLst/>
          </a:prstGeom>
          <a:solidFill>
            <a:srgbClr val="003764"/>
          </a:solidFill>
        </p:spPr>
        <p:txBody>
          <a:bodyPr lIns="91440" tIns="45720" rIns="91440" bIns="45720" anchor="t"/>
          <a:lstStyle/>
          <a:p>
            <a:endParaRPr lang="en-US" i="1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935371" y="730619"/>
            <a:ext cx="6898875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cs typeface="Arial"/>
              </a:rPr>
              <a:t>Los </a:t>
            </a:r>
            <a:r>
              <a:rPr lang="en-US" sz="2600" b="1" dirty="0" err="1">
                <a:solidFill>
                  <a:srgbClr val="0070C0"/>
                </a:solidFill>
                <a:cs typeface="Arial"/>
              </a:rPr>
              <a:t>nuevos</a:t>
            </a:r>
            <a:r>
              <a:rPr lang="en-US" sz="2600" b="1" dirty="0">
                <a:solidFill>
                  <a:srgbClr val="0070C0"/>
                </a:solidFill>
                <a:cs typeface="Arial"/>
              </a:rPr>
              <a:t> </a:t>
            </a:r>
            <a:r>
              <a:rPr lang="en-US" sz="2600" b="1" dirty="0" err="1">
                <a:solidFill>
                  <a:srgbClr val="0070C0"/>
                </a:solidFill>
                <a:cs typeface="Arial"/>
              </a:rPr>
              <a:t>servicios</a:t>
            </a:r>
            <a:r>
              <a:rPr lang="en-US" sz="2600" b="1" dirty="0">
                <a:solidFill>
                  <a:srgbClr val="0070C0"/>
                </a:solidFill>
                <a:cs typeface="Arial"/>
              </a:rPr>
              <a:t> </a:t>
            </a:r>
            <a:r>
              <a:rPr lang="en-US" sz="2600" b="1" dirty="0" err="1">
                <a:solidFill>
                  <a:srgbClr val="0070C0"/>
                </a:solidFill>
                <a:cs typeface="Arial"/>
              </a:rPr>
              <a:t>gratuitos</a:t>
            </a:r>
            <a:r>
              <a:rPr lang="en-US" sz="2600" b="1" dirty="0">
                <a:solidFill>
                  <a:srgbClr val="0070C0"/>
                </a:solidFill>
                <a:cs typeface="Arial"/>
              </a:rPr>
              <a:t> 1915(</a:t>
            </a:r>
            <a:r>
              <a:rPr lang="en-US" sz="2600" b="1" dirty="0" err="1">
                <a:solidFill>
                  <a:srgbClr val="0070C0"/>
                </a:solidFill>
                <a:cs typeface="Arial"/>
              </a:rPr>
              <a:t>i</a:t>
            </a:r>
            <a:r>
              <a:rPr lang="en-US" sz="2600" b="1" dirty="0">
                <a:solidFill>
                  <a:srgbClr val="0070C0"/>
                </a:solidFill>
                <a:cs typeface="Arial"/>
              </a:rPr>
              <a:t>) de NC Medicaid </a:t>
            </a:r>
            <a:r>
              <a:rPr lang="en-US" sz="2600" b="1" dirty="0" err="1">
                <a:solidFill>
                  <a:srgbClr val="0070C0"/>
                </a:solidFill>
                <a:cs typeface="Arial"/>
              </a:rPr>
              <a:t>te</a:t>
            </a:r>
            <a:r>
              <a:rPr lang="en-US" sz="2600" b="1" dirty="0">
                <a:solidFill>
                  <a:srgbClr val="0070C0"/>
                </a:solidFill>
                <a:cs typeface="Arial"/>
              </a:rPr>
              <a:t> </a:t>
            </a:r>
            <a:r>
              <a:rPr lang="en-US" sz="2600" b="1" dirty="0" err="1">
                <a:solidFill>
                  <a:srgbClr val="0070C0"/>
                </a:solidFill>
                <a:cs typeface="Arial"/>
              </a:rPr>
              <a:t>ayudan</a:t>
            </a:r>
            <a:r>
              <a:rPr lang="en-US" sz="2600" b="1" dirty="0">
                <a:solidFill>
                  <a:srgbClr val="0070C0"/>
                </a:solidFill>
                <a:cs typeface="Arial"/>
              </a:rPr>
              <a:t> a </a:t>
            </a:r>
            <a:r>
              <a:rPr lang="en-US" sz="2600" b="1" dirty="0" err="1">
                <a:solidFill>
                  <a:srgbClr val="0070C0"/>
                </a:solidFill>
                <a:cs typeface="Arial"/>
              </a:rPr>
              <a:t>vivir</a:t>
            </a:r>
            <a:r>
              <a:rPr lang="en-US" sz="2600" b="1" dirty="0">
                <a:solidFill>
                  <a:srgbClr val="0070C0"/>
                </a:solidFill>
                <a:cs typeface="Arial"/>
              </a:rPr>
              <a:t> de forma </a:t>
            </a:r>
            <a:r>
              <a:rPr lang="en-US" sz="2600" b="1" dirty="0" err="1">
                <a:solidFill>
                  <a:srgbClr val="0070C0"/>
                </a:solidFill>
                <a:cs typeface="Arial"/>
              </a:rPr>
              <a:t>más</a:t>
            </a:r>
            <a:r>
              <a:rPr lang="en-US" sz="2600" b="1" dirty="0">
                <a:solidFill>
                  <a:srgbClr val="0070C0"/>
                </a:solidFill>
                <a:cs typeface="Arial"/>
              </a:rPr>
              <a:t> </a:t>
            </a:r>
            <a:r>
              <a:rPr lang="en-US" sz="2600" b="1" dirty="0" err="1">
                <a:solidFill>
                  <a:srgbClr val="0070C0"/>
                </a:solidFill>
                <a:cs typeface="Arial"/>
              </a:rPr>
              <a:t>independiente</a:t>
            </a:r>
            <a:r>
              <a:rPr lang="en-US" sz="2600" b="1" dirty="0">
                <a:solidFill>
                  <a:srgbClr val="0070C0"/>
                </a:solidFill>
                <a:cs typeface="Arial"/>
              </a:rPr>
              <a:t> </a:t>
            </a:r>
            <a:r>
              <a:rPr lang="en-US" sz="2600" b="1" dirty="0" err="1">
                <a:solidFill>
                  <a:srgbClr val="0070C0"/>
                </a:solidFill>
                <a:cs typeface="Arial"/>
              </a:rPr>
              <a:t>en</a:t>
            </a:r>
            <a:r>
              <a:rPr lang="en-US" sz="2600" b="1" dirty="0">
                <a:solidFill>
                  <a:srgbClr val="0070C0"/>
                </a:solidFill>
                <a:cs typeface="Arial"/>
              </a:rPr>
              <a:t> casa</a:t>
            </a:r>
            <a:endParaRPr lang="en-US" dirty="0"/>
          </a:p>
          <a:p>
            <a:endParaRPr lang="en-US" sz="2600" b="1" dirty="0">
              <a:solidFill>
                <a:srgbClr val="0070C0"/>
              </a:solidFill>
              <a:cs typeface="Arial"/>
            </a:endParaRPr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380863" y="2965573"/>
            <a:ext cx="4577296" cy="307036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b="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1915(</a:t>
            </a:r>
            <a:r>
              <a:rPr lang="en-US" sz="4000" b="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i</a:t>
            </a:r>
            <a:r>
              <a:rPr lang="en-US" sz="4000" b="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) </a:t>
            </a:r>
            <a:br>
              <a:rPr lang="en-US" sz="4000" b="0" spc="-85" dirty="0">
                <a:latin typeface="Arial Bold"/>
                <a:ea typeface="+mn-ea"/>
                <a:cs typeface="Arial Bold"/>
              </a:rPr>
            </a:br>
            <a:r>
              <a:rPr lang="en-US" sz="400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Servicios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 de Medicaid para </a:t>
            </a:r>
            <a:r>
              <a:rPr lang="en-US" sz="400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el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 </a:t>
            </a:r>
            <a:r>
              <a:rPr lang="en-US" sz="400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hogar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 y </a:t>
            </a:r>
            <a:r>
              <a:rPr lang="en-US" sz="400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en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 la </a:t>
            </a:r>
            <a:r>
              <a:rPr lang="en-US" sz="400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comunidad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 </a:t>
            </a:r>
          </a:p>
        </p:txBody>
      </p:sp>
      <p:pic>
        <p:nvPicPr>
          <p:cNvPr id="9" name="Picture 8" descr="Logo for the North Carolina Department of Health and Human Services. ">
            <a:extLst>
              <a:ext uri="{FF2B5EF4-FFF2-40B4-BE49-F238E27FC236}">
                <a16:creationId xmlns:a16="http://schemas.microsoft.com/office/drawing/2014/main" id="{F10E9E17-5D88-E5DF-A5B8-158687DAB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2D01C29-80F3-2345-2BFB-253089776385}"/>
              </a:ext>
            </a:extLst>
          </p:cNvPr>
          <p:cNvSpPr txBox="1"/>
          <p:nvPr/>
        </p:nvSpPr>
        <p:spPr>
          <a:xfrm>
            <a:off x="4931556" y="2011899"/>
            <a:ext cx="796312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cs typeface="Arial"/>
              </a:rPr>
              <a:t>Tailored Plans (Planes </a:t>
            </a:r>
            <a:r>
              <a:rPr lang="en-US" sz="2000" dirty="0" err="1">
                <a:cs typeface="Arial"/>
              </a:rPr>
              <a:t>personalizados</a:t>
            </a:r>
            <a:r>
              <a:rPr lang="en-US" sz="2000" dirty="0">
                <a:cs typeface="Arial"/>
              </a:rPr>
              <a:t>) </a:t>
            </a:r>
            <a:r>
              <a:rPr lang="en-US" sz="2000" dirty="0" err="1">
                <a:cs typeface="Arial"/>
              </a:rPr>
              <a:t>incluyen</a:t>
            </a:r>
            <a:r>
              <a:rPr lang="en-US" sz="2000" dirty="0">
                <a:cs typeface="Arial"/>
              </a:rPr>
              <a:t> </a:t>
            </a:r>
            <a:r>
              <a:rPr lang="en-US" sz="2000" dirty="0" err="1">
                <a:cs typeface="Arial"/>
              </a:rPr>
              <a:t>servicios</a:t>
            </a:r>
            <a:r>
              <a:rPr lang="en-US" sz="2000" dirty="0">
                <a:cs typeface="Arial"/>
              </a:rPr>
              <a:t> </a:t>
            </a:r>
            <a:endParaRPr lang="en-US" dirty="0"/>
          </a:p>
          <a:p>
            <a:r>
              <a:rPr lang="en-US" sz="2000" dirty="0">
                <a:cs typeface="Arial"/>
              </a:rPr>
              <a:t>1915(</a:t>
            </a:r>
            <a:r>
              <a:rPr lang="en-US" sz="2000" err="1">
                <a:cs typeface="Arial"/>
              </a:rPr>
              <a:t>i</a:t>
            </a:r>
            <a:r>
              <a:rPr lang="en-US" sz="2000" dirty="0">
                <a:cs typeface="Arial"/>
              </a:rPr>
              <a:t>) para </a:t>
            </a:r>
            <a:r>
              <a:rPr lang="en-US" sz="2000" err="1">
                <a:cs typeface="Arial"/>
              </a:rPr>
              <a:t>asistir</a:t>
            </a:r>
            <a:r>
              <a:rPr lang="en-US" sz="2000" dirty="0">
                <a:cs typeface="Arial"/>
              </a:rPr>
              <a:t> a </a:t>
            </a:r>
            <a:r>
              <a:rPr lang="en-US" sz="2000" err="1">
                <a:cs typeface="Arial"/>
              </a:rPr>
              <a:t>miembros</a:t>
            </a:r>
            <a:r>
              <a:rPr lang="en-US" sz="2000" dirty="0">
                <a:cs typeface="Arial"/>
              </a:rPr>
              <a:t> </a:t>
            </a:r>
            <a:r>
              <a:rPr lang="en-US" sz="2000" err="1">
                <a:cs typeface="Arial"/>
              </a:rPr>
              <a:t>en</a:t>
            </a:r>
            <a:r>
              <a:rPr lang="en-US" sz="2000" dirty="0">
                <a:cs typeface="Arial"/>
              </a:rPr>
              <a:t> </a:t>
            </a:r>
            <a:r>
              <a:rPr lang="en-US" sz="2000" err="1">
                <a:cs typeface="Arial"/>
              </a:rPr>
              <a:t>el</a:t>
            </a:r>
            <a:r>
              <a:rPr lang="en-US" sz="2000" dirty="0">
                <a:cs typeface="Arial"/>
              </a:rPr>
              <a:t> </a:t>
            </a:r>
            <a:r>
              <a:rPr lang="en-US" sz="2000" err="1">
                <a:cs typeface="Arial"/>
              </a:rPr>
              <a:t>hogar</a:t>
            </a:r>
            <a:r>
              <a:rPr lang="en-US" sz="2000" dirty="0">
                <a:cs typeface="Arial"/>
              </a:rPr>
              <a:t> y la </a:t>
            </a:r>
            <a:r>
              <a:rPr lang="en-US" sz="2000" err="1">
                <a:cs typeface="Arial"/>
              </a:rPr>
              <a:t>comunidad</a:t>
            </a:r>
            <a:r>
              <a:rPr lang="en-US" sz="2000" dirty="0">
                <a:cs typeface="Arial"/>
              </a:rPr>
              <a:t>, </a:t>
            </a:r>
            <a:endParaRPr lang="en-US">
              <a:cs typeface="Arial"/>
            </a:endParaRPr>
          </a:p>
          <a:p>
            <a:r>
              <a:rPr lang="en-US" sz="2000" dirty="0">
                <a:cs typeface="Arial"/>
              </a:rPr>
              <a:t>y para que </a:t>
            </a:r>
            <a:r>
              <a:rPr lang="en-US" sz="2000" dirty="0" err="1">
                <a:cs typeface="Arial"/>
              </a:rPr>
              <a:t>cuidadores</a:t>
            </a:r>
            <a:r>
              <a:rPr lang="en-US" sz="2000" dirty="0">
                <a:cs typeface="Arial"/>
              </a:rPr>
              <a:t> </a:t>
            </a:r>
            <a:r>
              <a:rPr lang="en-US" sz="2000" dirty="0" err="1">
                <a:cs typeface="Arial"/>
              </a:rPr>
              <a:t>obtengan</a:t>
            </a:r>
            <a:r>
              <a:rPr lang="en-US" sz="2000" dirty="0">
                <a:cs typeface="Arial"/>
              </a:rPr>
              <a:t> la </a:t>
            </a:r>
            <a:r>
              <a:rPr lang="en-US" sz="2000" dirty="0" err="1">
                <a:cs typeface="Arial"/>
              </a:rPr>
              <a:t>ayuda</a:t>
            </a:r>
            <a:r>
              <a:rPr lang="en-US" sz="2000" dirty="0">
                <a:cs typeface="Arial"/>
              </a:rPr>
              <a:t> que </a:t>
            </a:r>
            <a:r>
              <a:rPr lang="en-US" sz="2000" dirty="0" err="1">
                <a:cs typeface="Arial"/>
              </a:rPr>
              <a:t>necesiten</a:t>
            </a:r>
            <a:r>
              <a:rPr lang="en-US" sz="2000" dirty="0">
                <a:cs typeface="Arial"/>
              </a:rPr>
              <a:t>.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0D848FC8-26B6-CE86-0C4C-53EF621BBC12}"/>
              </a:ext>
            </a:extLst>
          </p:cNvPr>
          <p:cNvSpPr txBox="1"/>
          <p:nvPr/>
        </p:nvSpPr>
        <p:spPr>
          <a:xfrm>
            <a:off x="4960543" y="3290162"/>
            <a:ext cx="2504471" cy="312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9871"/>
              </a:lnSpc>
            </a:pPr>
            <a:r>
              <a:rPr lang="en-US" sz="2000" b="1" spc="15" dirty="0">
                <a:solidFill>
                  <a:schemeClr val="bg1"/>
                </a:solidFill>
                <a:cs typeface="Arial"/>
              </a:rPr>
              <a:t>¿QUIÉN CALIFICA?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3E2BF93-45A1-89D9-3465-C5BB08117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18317" y="6156494"/>
            <a:ext cx="651480" cy="511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Niño con discapacidad del desarrollo recibiendo ayuda en casa. ">
            <a:extLst>
              <a:ext uri="{FF2B5EF4-FFF2-40B4-BE49-F238E27FC236}">
                <a16:creationId xmlns:a16="http://schemas.microsoft.com/office/drawing/2014/main" id="{C77B053A-0FCA-32F8-EAE2-84CACB69FC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6" t="8838" r="-1050" b="8252"/>
          <a:stretch/>
        </p:blipFill>
        <p:spPr>
          <a:xfrm>
            <a:off x="10886" y="101576"/>
            <a:ext cx="4513290" cy="2527097"/>
          </a:xfrm>
          <a:prstGeom prst="rect">
            <a:avLst/>
          </a:prstGeom>
        </p:spPr>
      </p:pic>
      <p:sp>
        <p:nvSpPr>
          <p:cNvPr id="4" name="TextBox 22">
            <a:extLst>
              <a:ext uri="{FF2B5EF4-FFF2-40B4-BE49-F238E27FC236}">
                <a16:creationId xmlns:a16="http://schemas.microsoft.com/office/drawing/2014/main" id="{ADF81D6B-61A2-4DA2-7273-55BC53AF1FC0}"/>
              </a:ext>
            </a:extLst>
          </p:cNvPr>
          <p:cNvSpPr txBox="1"/>
          <p:nvPr/>
        </p:nvSpPr>
        <p:spPr>
          <a:xfrm>
            <a:off x="4899375" y="3944141"/>
            <a:ext cx="6753812" cy="219547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US" sz="2000" err="1">
                <a:cs typeface="Arial"/>
              </a:rPr>
              <a:t>Miembros</a:t>
            </a:r>
            <a:r>
              <a:rPr lang="en-US" sz="2000" dirty="0">
                <a:cs typeface="Arial"/>
              </a:rPr>
              <a:t> de NC Medicaid </a:t>
            </a:r>
            <a:r>
              <a:rPr lang="en-US" sz="2000">
                <a:cs typeface="Arial"/>
              </a:rPr>
              <a:t>con</a:t>
            </a:r>
            <a:endParaRPr lang="en-US" sz="2000" dirty="0">
              <a:cs typeface="Arial"/>
            </a:endParaRPr>
          </a:p>
          <a:p>
            <a:pPr marL="800100" lvl="1" indent="-342900">
              <a:spcAft>
                <a:spcPts val="400"/>
              </a:spcAft>
              <a:buFont typeface="Arial"/>
              <a:buChar char="•"/>
            </a:pPr>
            <a:r>
              <a:rPr lang="en-US" sz="2000" dirty="0" err="1">
                <a:cs typeface="Arial"/>
              </a:rPr>
              <a:t>enfermedades</a:t>
            </a:r>
            <a:r>
              <a:rPr lang="en-US" sz="2000" dirty="0">
                <a:cs typeface="Arial"/>
              </a:rPr>
              <a:t> </a:t>
            </a:r>
            <a:r>
              <a:rPr lang="en-US" sz="2000" dirty="0" err="1">
                <a:cs typeface="Arial"/>
              </a:rPr>
              <a:t>mentales</a:t>
            </a:r>
            <a:r>
              <a:rPr lang="en-US" sz="2000" dirty="0">
                <a:cs typeface="Arial"/>
              </a:rPr>
              <a:t> graves, </a:t>
            </a:r>
          </a:p>
          <a:p>
            <a:pPr marL="800100" lvl="1" indent="-342900">
              <a:spcAft>
                <a:spcPts val="400"/>
              </a:spcAft>
              <a:buFont typeface="Arial"/>
              <a:buChar char="•"/>
            </a:pPr>
            <a:r>
              <a:rPr lang="en-US" sz="2000" err="1">
                <a:cs typeface="Arial"/>
              </a:rPr>
              <a:t>trastorno</a:t>
            </a:r>
            <a:r>
              <a:rPr lang="en-US" sz="2000">
                <a:cs typeface="Arial"/>
              </a:rPr>
              <a:t> grave </a:t>
            </a:r>
            <a:r>
              <a:rPr lang="en-US" sz="2000" err="1">
                <a:cs typeface="Arial"/>
              </a:rPr>
              <a:t>por</a:t>
            </a:r>
            <a:r>
              <a:rPr lang="en-US" sz="2000">
                <a:cs typeface="Arial"/>
              </a:rPr>
              <a:t> </a:t>
            </a:r>
            <a:r>
              <a:rPr lang="en-US" sz="2000" err="1">
                <a:cs typeface="Arial"/>
              </a:rPr>
              <a:t>uso</a:t>
            </a:r>
            <a:r>
              <a:rPr lang="en-US" sz="2000">
                <a:cs typeface="Arial"/>
              </a:rPr>
              <a:t> de </a:t>
            </a:r>
            <a:r>
              <a:rPr lang="en-US" sz="2000" err="1">
                <a:cs typeface="Arial"/>
              </a:rPr>
              <a:t>sustancias</a:t>
            </a:r>
            <a:r>
              <a:rPr lang="en-US" sz="2000">
                <a:cs typeface="Arial"/>
              </a:rPr>
              <a:t>, </a:t>
            </a:r>
            <a:endParaRPr lang="en-US">
              <a:cs typeface="Arial"/>
            </a:endParaRPr>
          </a:p>
          <a:p>
            <a:pPr marL="800100" lvl="1" indent="-342900">
              <a:spcAft>
                <a:spcPts val="400"/>
              </a:spcAft>
              <a:buFont typeface="Arial"/>
              <a:buChar char="•"/>
            </a:pPr>
            <a:r>
              <a:rPr lang="en-US" sz="2000" dirty="0" err="1">
                <a:cs typeface="Arial"/>
              </a:rPr>
              <a:t>lesiones</a:t>
            </a:r>
            <a:r>
              <a:rPr lang="en-US" sz="2000" dirty="0">
                <a:cs typeface="Arial"/>
              </a:rPr>
              <a:t> </a:t>
            </a:r>
            <a:r>
              <a:rPr lang="en-US" sz="2000" dirty="0" err="1">
                <a:cs typeface="Arial"/>
              </a:rPr>
              <a:t>cerebrales</a:t>
            </a:r>
            <a:r>
              <a:rPr lang="en-US" sz="2000" dirty="0">
                <a:cs typeface="Arial"/>
              </a:rPr>
              <a:t> </a:t>
            </a:r>
            <a:r>
              <a:rPr lang="en-US" sz="2000" dirty="0" err="1">
                <a:cs typeface="Arial"/>
              </a:rPr>
              <a:t>traumáticas</a:t>
            </a:r>
            <a:r>
              <a:rPr lang="en-US" sz="2000" dirty="0">
                <a:cs typeface="Arial"/>
              </a:rPr>
              <a:t> </a:t>
            </a:r>
          </a:p>
          <a:p>
            <a:pPr marL="800100" lvl="1" indent="-342900">
              <a:spcAft>
                <a:spcPts val="400"/>
              </a:spcAft>
              <a:buFont typeface="Arial"/>
              <a:buChar char="•"/>
            </a:pPr>
            <a:r>
              <a:rPr lang="en-US" sz="2000" dirty="0">
                <a:cs typeface="Arial"/>
              </a:rPr>
              <a:t>y </a:t>
            </a:r>
            <a:r>
              <a:rPr lang="en-US" sz="2000" dirty="0" err="1">
                <a:solidFill>
                  <a:srgbClr val="000000"/>
                </a:solidFill>
                <a:cs typeface="Arial"/>
              </a:rPr>
              <a:t>discapacidades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 </a:t>
            </a:r>
            <a:r>
              <a:rPr lang="en-US" sz="2000" dirty="0" err="1">
                <a:solidFill>
                  <a:srgbClr val="000000"/>
                </a:solidFill>
                <a:cs typeface="Arial"/>
              </a:rPr>
              <a:t>intelectuales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 o del </a:t>
            </a:r>
            <a:r>
              <a:rPr lang="en-US" sz="2000" dirty="0" err="1">
                <a:solidFill>
                  <a:srgbClr val="000000"/>
                </a:solidFill>
                <a:cs typeface="Arial"/>
              </a:rPr>
              <a:t>desarrollo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.</a:t>
            </a:r>
            <a:endParaRPr lang="en-US" sz="2000">
              <a:cs typeface="Arial"/>
            </a:endParaRPr>
          </a:p>
          <a:p>
            <a:pPr>
              <a:spcAft>
                <a:spcPts val="400"/>
              </a:spcAft>
            </a:pPr>
            <a:endParaRPr lang="en-US" sz="200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893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558417" cy="6861854"/>
          </a:xfrm>
          <a:prstGeom prst="rect">
            <a:avLst/>
          </a:prstGeom>
          <a:solidFill>
            <a:srgbClr val="003764"/>
          </a:solidFill>
        </p:spPr>
        <p:txBody>
          <a:bodyPr lIns="91440" tIns="45720" rIns="91440" bIns="45720" anchor="t"/>
          <a:lstStyle/>
          <a:p>
            <a:endParaRPr lang="en-US" i="1" dirty="0">
              <a:solidFill>
                <a:srgbClr val="FFFFFF"/>
              </a:solidFill>
              <a:latin typeface="Arial Bold"/>
              <a:cs typeface="Arial Bold"/>
            </a:endParaRPr>
          </a:p>
        </p:txBody>
      </p:sp>
      <p:pic>
        <p:nvPicPr>
          <p:cNvPr id="9" name="Picture 8" descr="Logo for the North Carolina Department of Health and Human Services. ">
            <a:extLst>
              <a:ext uri="{FF2B5EF4-FFF2-40B4-BE49-F238E27FC236}">
                <a16:creationId xmlns:a16="http://schemas.microsoft.com/office/drawing/2014/main" id="{F10E9E17-5D88-E5DF-A5B8-158687DAB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5C663257-A0F7-8615-8079-53F369061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56358" y="453903"/>
            <a:ext cx="5514389" cy="42321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7C8DBE81-440E-D6DA-55CF-9808495497F5}"/>
              </a:ext>
            </a:extLst>
          </p:cNvPr>
          <p:cNvSpPr txBox="1"/>
          <p:nvPr/>
        </p:nvSpPr>
        <p:spPr>
          <a:xfrm>
            <a:off x="4964099" y="501596"/>
            <a:ext cx="5235529" cy="312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9871"/>
              </a:lnSpc>
            </a:pPr>
            <a:r>
              <a:rPr lang="en-US" sz="2000" b="1" spc="15" dirty="0">
                <a:solidFill>
                  <a:schemeClr val="bg1"/>
                </a:solidFill>
                <a:ea typeface="+mn-lt"/>
                <a:cs typeface="+mn-lt"/>
              </a:rPr>
              <a:t>¿QUÉ SERVICIOS ESTÁN CUBIERTOS?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7F26040-18D7-A152-7B9C-CD557DD77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978836" y="454999"/>
            <a:ext cx="593311" cy="418809"/>
            <a:chOff x="6662554" y="3293467"/>
            <a:chExt cx="593311" cy="418809"/>
          </a:xfrm>
        </p:grpSpPr>
        <p:sp>
          <p:nvSpPr>
            <p:cNvPr id="40" name="Arrow: Chevron 39">
              <a:extLst>
                <a:ext uri="{FF2B5EF4-FFF2-40B4-BE49-F238E27FC236}">
                  <a16:creationId xmlns:a16="http://schemas.microsoft.com/office/drawing/2014/main" id="{E742CC38-4019-231B-8AF4-81A42ACEC162}"/>
                </a:ext>
              </a:extLst>
            </p:cNvPr>
            <p:cNvSpPr/>
            <p:nvPr/>
          </p:nvSpPr>
          <p:spPr>
            <a:xfrm>
              <a:off x="6662554" y="3293468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Arrow: Chevron 40">
              <a:extLst>
                <a:ext uri="{FF2B5EF4-FFF2-40B4-BE49-F238E27FC236}">
                  <a16:creationId xmlns:a16="http://schemas.microsoft.com/office/drawing/2014/main" id="{25EAAF2B-CD9B-49F7-87E8-097BEB244448}"/>
                </a:ext>
              </a:extLst>
            </p:cNvPr>
            <p:cNvSpPr/>
            <p:nvPr/>
          </p:nvSpPr>
          <p:spPr>
            <a:xfrm>
              <a:off x="6912675" y="3293467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B3E2BF93-45A1-89D9-3465-C5BB08117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18317" y="6156494"/>
            <a:ext cx="651480" cy="511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F8A68E-DB43-D854-FC24-68B1CEC1F038}"/>
              </a:ext>
            </a:extLst>
          </p:cNvPr>
          <p:cNvSpPr txBox="1"/>
          <p:nvPr/>
        </p:nvSpPr>
        <p:spPr>
          <a:xfrm>
            <a:off x="4684077" y="1132854"/>
            <a:ext cx="7306317" cy="4791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 dirty="0">
                <a:cs typeface="Arial"/>
              </a:rPr>
              <a:t>Cuidado de </a:t>
            </a:r>
            <a:r>
              <a:rPr lang="en-US" sz="1600" b="1" err="1">
                <a:cs typeface="Arial"/>
              </a:rPr>
              <a:t>relevo</a:t>
            </a:r>
            <a:r>
              <a:rPr lang="en-US" sz="1600" b="1" dirty="0">
                <a:cs typeface="Arial"/>
              </a:rPr>
              <a:t>:</a:t>
            </a:r>
            <a:r>
              <a:rPr lang="en-US" sz="1600" dirty="0">
                <a:cs typeface="Arial"/>
              </a:rPr>
              <a:t> Descanso para </a:t>
            </a:r>
            <a:r>
              <a:rPr lang="en-US" sz="1600" err="1">
                <a:cs typeface="Arial"/>
              </a:rPr>
              <a:t>cuidadores</a:t>
            </a:r>
            <a:r>
              <a:rPr lang="en-US" sz="1600" dirty="0">
                <a:cs typeface="Arial"/>
              </a:rPr>
              <a:t>, </a:t>
            </a:r>
            <a:r>
              <a:rPr lang="en-US" sz="1600" err="1">
                <a:cs typeface="Arial"/>
              </a:rPr>
              <a:t>como</a:t>
            </a:r>
            <a:r>
              <a:rPr lang="en-US" sz="1600" dirty="0">
                <a:cs typeface="Arial"/>
              </a:rPr>
              <a:t> </a:t>
            </a:r>
            <a:r>
              <a:rPr lang="en-US" sz="1600" err="1">
                <a:cs typeface="Arial"/>
              </a:rPr>
              <a:t>cuidado</a:t>
            </a:r>
            <a:r>
              <a:rPr lang="en-US" sz="1600" dirty="0">
                <a:cs typeface="Arial"/>
              </a:rPr>
              <a:t> </a:t>
            </a:r>
            <a:r>
              <a:rPr lang="en-US" sz="1600" err="1">
                <a:cs typeface="Arial"/>
              </a:rPr>
              <a:t>nocturno</a:t>
            </a:r>
            <a:r>
              <a:rPr lang="en-US" sz="1600" dirty="0">
                <a:cs typeface="Arial"/>
              </a:rPr>
              <a:t> y </a:t>
            </a:r>
            <a:r>
              <a:rPr lang="en-US" sz="1600" err="1">
                <a:cs typeface="Arial"/>
              </a:rPr>
              <a:t>durante</a:t>
            </a:r>
            <a:r>
              <a:rPr lang="en-US" sz="1600" dirty="0">
                <a:cs typeface="Arial"/>
              </a:rPr>
              <a:t> </a:t>
            </a:r>
            <a:r>
              <a:rPr lang="en-US" sz="1600" err="1">
                <a:cs typeface="Arial"/>
              </a:rPr>
              <a:t>el</a:t>
            </a:r>
            <a:r>
              <a:rPr lang="en-US" sz="1600" dirty="0">
                <a:cs typeface="Arial"/>
              </a:rPr>
              <a:t> fin de </a:t>
            </a:r>
            <a:r>
              <a:rPr lang="en-US" sz="1600" err="1">
                <a:cs typeface="Arial"/>
              </a:rPr>
              <a:t>semana</a:t>
            </a:r>
            <a:endParaRPr lang="en-US" sz="1600">
              <a:cs typeface="Arial"/>
            </a:endParaRP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 dirty="0" err="1">
                <a:cs typeface="Arial"/>
              </a:rPr>
              <a:t>Servicios</a:t>
            </a:r>
            <a:r>
              <a:rPr lang="en-US" sz="1600" b="1" dirty="0">
                <a:cs typeface="Arial"/>
              </a:rPr>
              <a:t> de </a:t>
            </a:r>
            <a:r>
              <a:rPr lang="en-US" sz="1600" b="1" dirty="0" err="1">
                <a:cs typeface="Arial"/>
              </a:rPr>
              <a:t>trabajo</a:t>
            </a:r>
            <a:r>
              <a:rPr lang="en-US" sz="1600" b="1" dirty="0">
                <a:cs typeface="Arial"/>
              </a:rPr>
              <a:t> con </a:t>
            </a:r>
            <a:r>
              <a:rPr lang="en-US" sz="1600" b="1" dirty="0" err="1">
                <a:cs typeface="Arial"/>
              </a:rPr>
              <a:t>apoyo</a:t>
            </a:r>
            <a:r>
              <a:rPr lang="en-US" sz="1600" b="1" dirty="0">
                <a:cs typeface="Arial"/>
              </a:rPr>
              <a:t>:</a:t>
            </a:r>
            <a:r>
              <a:rPr lang="en-US" sz="1600" dirty="0">
                <a:cs typeface="Arial"/>
              </a:rPr>
              <a:t> Ayuda para </a:t>
            </a:r>
            <a:r>
              <a:rPr lang="en-US" sz="1600" dirty="0" err="1">
                <a:cs typeface="Arial"/>
              </a:rPr>
              <a:t>obtener</a:t>
            </a:r>
            <a:r>
              <a:rPr lang="en-US" sz="1600" dirty="0">
                <a:cs typeface="Arial"/>
              </a:rPr>
              <a:t> y </a:t>
            </a:r>
            <a:r>
              <a:rPr lang="en-US" sz="1600" dirty="0" err="1">
                <a:cs typeface="Arial"/>
              </a:rPr>
              <a:t>mantener</a:t>
            </a:r>
            <a:r>
              <a:rPr lang="en-US" sz="1600" dirty="0">
                <a:cs typeface="Arial"/>
              </a:rPr>
              <a:t> un </a:t>
            </a:r>
            <a:r>
              <a:rPr lang="en-US" sz="1600" dirty="0" err="1">
                <a:cs typeface="Arial"/>
              </a:rPr>
              <a:t>empleo</a:t>
            </a:r>
            <a:r>
              <a:rPr lang="en-US" sz="1600" dirty="0">
                <a:cs typeface="Arial"/>
              </a:rPr>
              <a:t> </a:t>
            </a:r>
            <a:r>
              <a:rPr lang="en-US" sz="1600" dirty="0" err="1">
                <a:cs typeface="Arial"/>
              </a:rPr>
              <a:t>justo</a:t>
            </a:r>
            <a:r>
              <a:rPr lang="en-US" sz="1600" dirty="0">
                <a:cs typeface="Arial"/>
              </a:rPr>
              <a:t> para </a:t>
            </a:r>
            <a:r>
              <a:rPr lang="en-US" sz="1600" dirty="0" err="1">
                <a:cs typeface="Arial"/>
              </a:rPr>
              <a:t>ti</a:t>
            </a:r>
            <a:r>
              <a:rPr lang="en-US" sz="1600" dirty="0">
                <a:cs typeface="Arial"/>
              </a:rPr>
              <a:t> y para </a:t>
            </a:r>
            <a:r>
              <a:rPr lang="en-US" sz="1600" dirty="0" err="1">
                <a:cs typeface="Arial"/>
              </a:rPr>
              <a:t>tu</a:t>
            </a:r>
            <a:r>
              <a:rPr lang="en-US" sz="1600" dirty="0">
                <a:cs typeface="Arial"/>
              </a:rPr>
              <a:t> </a:t>
            </a:r>
            <a:r>
              <a:rPr lang="en-US" sz="1600" dirty="0" err="1">
                <a:cs typeface="Arial"/>
              </a:rPr>
              <a:t>condición</a:t>
            </a:r>
            <a:endParaRPr lang="en-US" sz="1600" dirty="0">
              <a:cs typeface="Arial"/>
            </a:endParaRP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 dirty="0" err="1">
                <a:cs typeface="Arial"/>
              </a:rPr>
              <a:t>Posicionamiento</a:t>
            </a:r>
            <a:r>
              <a:rPr lang="en-US" sz="1600" b="1" dirty="0">
                <a:cs typeface="Arial"/>
              </a:rPr>
              <a:t>, y </a:t>
            </a:r>
            <a:r>
              <a:rPr lang="en-US" sz="1600" b="1" dirty="0" err="1">
                <a:cs typeface="Arial"/>
              </a:rPr>
              <a:t>apoyo</a:t>
            </a:r>
            <a:r>
              <a:rPr lang="en-US" sz="1600" b="1" dirty="0">
                <a:cs typeface="Arial"/>
              </a:rPr>
              <a:t> individual o </a:t>
            </a:r>
            <a:r>
              <a:rPr lang="en-US" sz="1600" b="1" dirty="0" err="1">
                <a:cs typeface="Arial"/>
              </a:rPr>
              <a:t>ayuda</a:t>
            </a:r>
            <a:r>
              <a:rPr lang="en-US" sz="1600" b="1" dirty="0">
                <a:cs typeface="Arial"/>
              </a:rPr>
              <a:t> </a:t>
            </a:r>
            <a:r>
              <a:rPr lang="en-US" sz="1600" b="1" dirty="0" err="1">
                <a:cs typeface="Arial"/>
              </a:rPr>
              <a:t>laboral</a:t>
            </a:r>
            <a:r>
              <a:rPr lang="en-US" sz="1600" b="1" dirty="0">
                <a:cs typeface="Arial"/>
              </a:rPr>
              <a:t>: </a:t>
            </a:r>
            <a:r>
              <a:rPr lang="en-US" sz="1600" dirty="0">
                <a:cs typeface="Arial"/>
              </a:rPr>
              <a:t>Si </a:t>
            </a:r>
            <a:r>
              <a:rPr lang="en-US" sz="1600" dirty="0" err="1">
                <a:cs typeface="Arial"/>
              </a:rPr>
              <a:t>tienes</a:t>
            </a:r>
            <a:r>
              <a:rPr lang="en-US" sz="1600" dirty="0">
                <a:cs typeface="Arial"/>
              </a:rPr>
              <a:t> </a:t>
            </a:r>
            <a:r>
              <a:rPr lang="en-US" sz="1600" dirty="0" err="1">
                <a:cs typeface="Arial"/>
              </a:rPr>
              <a:t>una</a:t>
            </a:r>
            <a:r>
              <a:rPr lang="en-US" sz="1600" dirty="0">
                <a:cs typeface="Arial"/>
              </a:rPr>
              <a:t> </a:t>
            </a:r>
            <a:r>
              <a:rPr lang="en-US" sz="1600" dirty="0" err="1">
                <a:cs typeface="Arial"/>
              </a:rPr>
              <a:t>enfermedad</a:t>
            </a:r>
            <a:r>
              <a:rPr lang="en-US" sz="1600" dirty="0">
                <a:cs typeface="Arial"/>
              </a:rPr>
              <a:t> mental grave o </a:t>
            </a:r>
            <a:r>
              <a:rPr lang="en-US" sz="1600" dirty="0" err="1">
                <a:cs typeface="Arial"/>
              </a:rPr>
              <a:t>trastorno</a:t>
            </a:r>
            <a:r>
              <a:rPr lang="en-US" sz="1600" dirty="0">
                <a:cs typeface="Arial"/>
              </a:rPr>
              <a:t> grave </a:t>
            </a:r>
            <a:r>
              <a:rPr lang="en-US" sz="1600" dirty="0" err="1">
                <a:cs typeface="Arial"/>
              </a:rPr>
              <a:t>por</a:t>
            </a:r>
            <a:r>
              <a:rPr lang="en-US" sz="1600" dirty="0">
                <a:cs typeface="Arial"/>
              </a:rPr>
              <a:t> </a:t>
            </a:r>
            <a:r>
              <a:rPr lang="en-US" sz="1600" dirty="0" err="1">
                <a:cs typeface="Arial"/>
              </a:rPr>
              <a:t>uso</a:t>
            </a:r>
            <a:r>
              <a:rPr lang="en-US" sz="1600" dirty="0">
                <a:cs typeface="Arial"/>
              </a:rPr>
              <a:t> de </a:t>
            </a:r>
            <a:r>
              <a:rPr lang="en-US" sz="1600" dirty="0" err="1">
                <a:cs typeface="Arial"/>
              </a:rPr>
              <a:t>sustancias</a:t>
            </a:r>
            <a:r>
              <a:rPr lang="en-US" sz="1600" dirty="0">
                <a:cs typeface="Arial"/>
              </a:rPr>
              <a:t>.</a:t>
            </a: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 dirty="0" err="1">
                <a:cs typeface="Arial"/>
              </a:rPr>
              <a:t>Apoyo</a:t>
            </a:r>
            <a:r>
              <a:rPr lang="en-US" sz="1600" b="1" dirty="0">
                <a:cs typeface="Arial"/>
              </a:rPr>
              <a:t> individual y </a:t>
            </a:r>
            <a:r>
              <a:rPr lang="en-US" sz="1600" b="1" dirty="0" err="1">
                <a:cs typeface="Arial"/>
              </a:rPr>
              <a:t>ayuda</a:t>
            </a:r>
            <a:r>
              <a:rPr lang="en-US" sz="1600" b="1" dirty="0">
                <a:cs typeface="Arial"/>
              </a:rPr>
              <a:t> </a:t>
            </a:r>
            <a:r>
              <a:rPr lang="en-US" sz="1600" b="1" dirty="0" err="1">
                <a:cs typeface="Arial"/>
              </a:rPr>
              <a:t>en</a:t>
            </a:r>
            <a:r>
              <a:rPr lang="en-US" sz="1600" b="1" dirty="0">
                <a:cs typeface="Arial"/>
              </a:rPr>
              <a:t> la </a:t>
            </a:r>
            <a:r>
              <a:rPr lang="en-US" sz="1600" b="1" dirty="0" err="1">
                <a:cs typeface="Arial"/>
              </a:rPr>
              <a:t>transición</a:t>
            </a:r>
            <a:r>
              <a:rPr lang="en-US" sz="1600" b="1" dirty="0">
                <a:cs typeface="Arial"/>
              </a:rPr>
              <a:t> al </a:t>
            </a:r>
            <a:r>
              <a:rPr lang="en-US" sz="1600" b="1" dirty="0" err="1">
                <a:cs typeface="Arial"/>
              </a:rPr>
              <a:t>hogar</a:t>
            </a:r>
            <a:r>
              <a:rPr lang="en-US" sz="1600" b="1" dirty="0">
                <a:cs typeface="Arial"/>
              </a:rPr>
              <a:t> o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err="1">
                <a:latin typeface="Arial"/>
                <a:cs typeface="Arial"/>
              </a:rPr>
              <a:t>comunidad</a:t>
            </a:r>
            <a:r>
              <a:rPr lang="en-US" sz="1600" b="1" dirty="0">
                <a:latin typeface="Arial"/>
                <a:cs typeface="Arial"/>
              </a:rPr>
              <a:t>:</a:t>
            </a:r>
            <a:r>
              <a:rPr lang="en-US" sz="1600" dirty="0">
                <a:latin typeface="Arial"/>
                <a:cs typeface="Arial"/>
              </a:rPr>
              <a:t> Asistencia</a:t>
            </a:r>
            <a:r>
              <a:rPr lang="en-US" sz="1600" dirty="0">
                <a:cs typeface="Arial"/>
              </a:rPr>
              <a:t> para </a:t>
            </a:r>
            <a:r>
              <a:rPr lang="en-US" sz="1600" dirty="0" err="1">
                <a:cs typeface="Arial"/>
              </a:rPr>
              <a:t>encontrar</a:t>
            </a:r>
            <a:r>
              <a:rPr lang="en-US" sz="1600" dirty="0">
                <a:cs typeface="Arial"/>
              </a:rPr>
              <a:t> </a:t>
            </a:r>
            <a:r>
              <a:rPr lang="en-US" sz="1600" dirty="0" err="1">
                <a:cs typeface="Arial"/>
              </a:rPr>
              <a:t>vivienda</a:t>
            </a:r>
            <a:r>
              <a:rPr lang="en-US" sz="1600" dirty="0">
                <a:cs typeface="Arial"/>
              </a:rPr>
              <a:t>,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manejar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latin typeface="Arial"/>
                <a:cs typeface="Arial"/>
              </a:rPr>
              <a:t>tus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err="1">
                <a:cs typeface="Arial"/>
              </a:rPr>
              <a:t>finanzas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>
                <a:cs typeface="Arial"/>
              </a:rPr>
              <a:t>y </a:t>
            </a:r>
            <a:r>
              <a:rPr lang="en-US" sz="1600" dirty="0" err="1">
                <a:cs typeface="Arial"/>
              </a:rPr>
              <a:t>más</a:t>
            </a:r>
            <a:endParaRPr lang="en-US" sz="1600" dirty="0">
              <a:cs typeface="Arial"/>
            </a:endParaRP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 dirty="0" err="1">
                <a:cs typeface="Arial"/>
              </a:rPr>
              <a:t>Apoyo</a:t>
            </a:r>
            <a:r>
              <a:rPr lang="en-US" sz="1600" b="1" dirty="0"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para </a:t>
            </a:r>
            <a:r>
              <a:rPr lang="en-US" sz="1600" b="1" dirty="0" err="1">
                <a:cs typeface="Arial"/>
              </a:rPr>
              <a:t>vivir</a:t>
            </a:r>
            <a:r>
              <a:rPr lang="en-US" sz="1600" b="1" dirty="0">
                <a:cs typeface="Arial"/>
              </a:rPr>
              <a:t> </a:t>
            </a:r>
            <a:r>
              <a:rPr lang="en-US" sz="1600" b="1" dirty="0" err="1">
                <a:cs typeface="Arial"/>
              </a:rPr>
              <a:t>en</a:t>
            </a:r>
            <a:r>
              <a:rPr lang="en-US" sz="1600" b="1" dirty="0">
                <a:cs typeface="Arial"/>
              </a:rPr>
              <a:t> </a:t>
            </a:r>
            <a:r>
              <a:rPr lang="en-US" sz="1600" b="1" dirty="0" err="1">
                <a:cs typeface="Arial"/>
              </a:rPr>
              <a:t>tu</a:t>
            </a:r>
            <a:r>
              <a:rPr lang="en-US" sz="1600" b="1" dirty="0">
                <a:cs typeface="Arial"/>
              </a:rPr>
              <a:t> </a:t>
            </a:r>
            <a:r>
              <a:rPr lang="en-US" sz="1600" b="1" dirty="0" err="1">
                <a:cs typeface="Arial"/>
              </a:rPr>
              <a:t>comunidad</a:t>
            </a:r>
            <a:r>
              <a:rPr lang="en-US" sz="1600" b="1" dirty="0">
                <a:cs typeface="Arial"/>
              </a:rPr>
              <a:t>: </a:t>
            </a:r>
            <a:r>
              <a:rPr lang="en-US" sz="1600" dirty="0">
                <a:cs typeface="Arial"/>
              </a:rPr>
              <a:t>Ayuda para </a:t>
            </a:r>
            <a:r>
              <a:rPr lang="en-US" sz="1600" dirty="0" err="1">
                <a:cs typeface="Arial"/>
              </a:rPr>
              <a:t>aprender</a:t>
            </a:r>
            <a:r>
              <a:rPr lang="en-US" sz="1600" dirty="0">
                <a:cs typeface="Arial"/>
              </a:rPr>
              <a:t> a </a:t>
            </a:r>
            <a:r>
              <a:rPr lang="en-US" sz="1600" dirty="0" err="1">
                <a:cs typeface="Arial"/>
              </a:rPr>
              <a:t>llevar</a:t>
            </a:r>
            <a:r>
              <a:rPr lang="en-US" sz="1600" dirty="0">
                <a:cs typeface="Arial"/>
              </a:rPr>
              <a:t> </a:t>
            </a:r>
            <a:r>
              <a:rPr lang="en-US" sz="1600" dirty="0" err="1">
                <a:cs typeface="Arial"/>
              </a:rPr>
              <a:t>actividades</a:t>
            </a:r>
            <a:r>
              <a:rPr lang="en-US" sz="1600" dirty="0">
                <a:cs typeface="Arial"/>
              </a:rPr>
              <a:t> </a:t>
            </a:r>
            <a:r>
              <a:rPr lang="en-US" sz="1600" dirty="0" err="1">
                <a:cs typeface="Arial"/>
              </a:rPr>
              <a:t>diarias</a:t>
            </a:r>
            <a:r>
              <a:rPr lang="en-US" sz="1600" dirty="0">
                <a:cs typeface="Arial"/>
              </a:rPr>
              <a:t>, </a:t>
            </a:r>
            <a:r>
              <a:rPr lang="en-US" sz="1600" dirty="0" err="1">
                <a:cs typeface="Arial"/>
              </a:rPr>
              <a:t>como</a:t>
            </a:r>
            <a:r>
              <a:rPr lang="en-US" sz="1600" dirty="0">
                <a:cs typeface="Arial"/>
              </a:rPr>
              <a:t> </a:t>
            </a:r>
            <a:r>
              <a:rPr lang="en-US" sz="1600" dirty="0" err="1">
                <a:cs typeface="Arial"/>
              </a:rPr>
              <a:t>bañarte</a:t>
            </a:r>
            <a:r>
              <a:rPr lang="en-US" sz="1600" dirty="0">
                <a:cs typeface="Arial"/>
              </a:rPr>
              <a:t> y </a:t>
            </a:r>
            <a:r>
              <a:rPr lang="en-US" sz="1600" dirty="0" err="1">
                <a:solidFill>
                  <a:srgbClr val="000000"/>
                </a:solidFill>
                <a:ea typeface="+mn-lt"/>
                <a:cs typeface="Arial"/>
              </a:rPr>
              <a:t>vestirte</a:t>
            </a:r>
            <a:endParaRPr lang="en-US" sz="1600" dirty="0" err="1">
              <a:cs typeface="Arial"/>
            </a:endParaRP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 err="1">
                <a:solidFill>
                  <a:srgbClr val="000000"/>
                </a:solidFill>
                <a:ea typeface="+mn-lt"/>
                <a:cs typeface="Arial"/>
              </a:rPr>
              <a:t>Transición</a:t>
            </a:r>
            <a:r>
              <a:rPr lang="en-US" sz="1600" b="1" dirty="0">
                <a:solidFill>
                  <a:srgbClr val="000000"/>
                </a:solidFill>
                <a:ea typeface="+mn-lt"/>
                <a:cs typeface="Arial"/>
              </a:rPr>
              <a:t> </a:t>
            </a:r>
            <a:r>
              <a:rPr lang="en-US" sz="1600" b="1" err="1">
                <a:latin typeface="Arial"/>
                <a:cs typeface="Arial"/>
              </a:rPr>
              <a:t>comunitaria</a:t>
            </a:r>
            <a:r>
              <a:rPr lang="en-US" sz="1600" b="1" dirty="0">
                <a:latin typeface="Arial"/>
                <a:cs typeface="Arial"/>
              </a:rPr>
              <a:t>:</a:t>
            </a:r>
            <a:r>
              <a:rPr lang="en-US" sz="1600" dirty="0">
                <a:latin typeface="Arial"/>
                <a:cs typeface="Arial"/>
              </a:rPr>
              <a:t> Ayuda para </a:t>
            </a:r>
            <a:r>
              <a:rPr lang="en-US" sz="1600" err="1">
                <a:latin typeface="Arial"/>
                <a:cs typeface="Arial"/>
              </a:rPr>
              <a:t>reubicarte</a:t>
            </a:r>
            <a:r>
              <a:rPr lang="en-US" sz="1600" dirty="0">
                <a:latin typeface="Arial"/>
                <a:cs typeface="Arial"/>
              </a:rPr>
              <a:t> de un </a:t>
            </a:r>
            <a:r>
              <a:rPr lang="en-US" sz="1600" err="1">
                <a:latin typeface="Arial"/>
                <a:cs typeface="Arial"/>
              </a:rPr>
              <a:t>entorno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institucional</a:t>
            </a:r>
            <a:r>
              <a:rPr lang="en-US" sz="1600" dirty="0">
                <a:latin typeface="Arial"/>
                <a:cs typeface="Arial"/>
              </a:rPr>
              <a:t> a </a:t>
            </a:r>
            <a:r>
              <a:rPr lang="en-US" sz="1600" err="1">
                <a:latin typeface="Arial"/>
                <a:cs typeface="Arial"/>
              </a:rPr>
              <a:t>tu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err="1">
                <a:latin typeface="Arial"/>
                <a:cs typeface="Arial"/>
              </a:rPr>
              <a:t>comunidad</a:t>
            </a:r>
            <a:endParaRPr lang="en-US" sz="1600">
              <a:latin typeface="Arial"/>
              <a:cs typeface="Arial"/>
            </a:endParaRPr>
          </a:p>
          <a:p>
            <a:pPr marL="285750">
              <a:spcBef>
                <a:spcPts val="100"/>
              </a:spcBef>
              <a:spcAft>
                <a:spcPts val="400"/>
              </a:spcAft>
            </a:pPr>
            <a:endParaRPr lang="en-US" sz="1600" dirty="0">
              <a:cs typeface="Arial"/>
            </a:endParaRPr>
          </a:p>
          <a:p>
            <a:pPr marL="285750">
              <a:spcBef>
                <a:spcPts val="100"/>
              </a:spcBef>
              <a:spcAft>
                <a:spcPts val="400"/>
              </a:spcAft>
            </a:pPr>
            <a:r>
              <a:rPr lang="en-US" sz="1600" dirty="0">
                <a:cs typeface="Arial"/>
              </a:rPr>
              <a:t>Llama a </a:t>
            </a:r>
            <a:r>
              <a:rPr lang="en-US" sz="1600" dirty="0" err="1">
                <a:cs typeface="Arial"/>
              </a:rPr>
              <a:t>tu</a:t>
            </a:r>
            <a:r>
              <a:rPr lang="en-US" sz="1600" dirty="0">
                <a:cs typeface="Arial"/>
              </a:rPr>
              <a:t> </a:t>
            </a:r>
            <a:r>
              <a:rPr lang="en-US" sz="1600" dirty="0" err="1">
                <a:cs typeface="Arial"/>
              </a:rPr>
              <a:t>seguro</a:t>
            </a:r>
            <a:r>
              <a:rPr lang="en-US" sz="1600" dirty="0">
                <a:cs typeface="Arial"/>
              </a:rPr>
              <a:t> </a:t>
            </a:r>
            <a:r>
              <a:rPr lang="en-US" sz="1600" dirty="0" err="1">
                <a:cs typeface="Arial"/>
              </a:rPr>
              <a:t>médico</a:t>
            </a:r>
            <a:r>
              <a:rPr lang="en-US" sz="1600" dirty="0">
                <a:cs typeface="Arial"/>
              </a:rPr>
              <a:t> o a </a:t>
            </a:r>
            <a:r>
              <a:rPr lang="en-US" sz="1600" dirty="0" err="1">
                <a:cs typeface="Arial"/>
              </a:rPr>
              <a:t>tu</a:t>
            </a:r>
            <a:r>
              <a:rPr lang="en-US" sz="1600" dirty="0">
                <a:cs typeface="Arial"/>
              </a:rPr>
              <a:t> </a:t>
            </a:r>
            <a:r>
              <a:rPr lang="en-US" sz="1600" dirty="0" err="1">
                <a:cs typeface="Arial"/>
              </a:rPr>
              <a:t>coordinador</a:t>
            </a:r>
            <a:r>
              <a:rPr lang="en-US" sz="1600" dirty="0">
                <a:cs typeface="Arial"/>
              </a:rPr>
              <a:t> o Tailored Care Manager (Gestor de </a:t>
            </a:r>
            <a:r>
              <a:rPr lang="en-US" sz="1600" dirty="0" err="1">
                <a:cs typeface="Arial"/>
              </a:rPr>
              <a:t>atención</a:t>
            </a:r>
            <a:r>
              <a:rPr lang="en-US" sz="1600" dirty="0">
                <a:cs typeface="Arial"/>
              </a:rPr>
              <a:t> </a:t>
            </a:r>
            <a:r>
              <a:rPr lang="en-US" sz="1600" dirty="0" err="1">
                <a:cs typeface="Arial"/>
              </a:rPr>
              <a:t>personalizada</a:t>
            </a:r>
            <a:r>
              <a:rPr lang="en-US" sz="1600" dirty="0">
                <a:cs typeface="Arial"/>
              </a:rPr>
              <a:t>) (</a:t>
            </a:r>
            <a:r>
              <a:rPr lang="en-US" sz="1600" dirty="0" err="1">
                <a:cs typeface="Arial"/>
              </a:rPr>
              <a:t>si</a:t>
            </a:r>
            <a:r>
              <a:rPr lang="en-US" sz="1600" dirty="0">
                <a:cs typeface="Arial"/>
              </a:rPr>
              <a:t> </a:t>
            </a:r>
            <a:r>
              <a:rPr lang="en-US" sz="1600" dirty="0" err="1">
                <a:cs typeface="Arial"/>
              </a:rPr>
              <a:t>cuentas</a:t>
            </a:r>
            <a:r>
              <a:rPr lang="en-US" sz="1600" dirty="0">
                <a:cs typeface="Arial"/>
              </a:rPr>
              <a:t> con uno) para saber </a:t>
            </a:r>
            <a:r>
              <a:rPr lang="en-US" sz="1600" dirty="0" err="1">
                <a:cs typeface="Arial"/>
              </a:rPr>
              <a:t>qué</a:t>
            </a:r>
            <a:r>
              <a:rPr lang="en-US" sz="1600" dirty="0">
                <a:cs typeface="Arial"/>
              </a:rPr>
              <a:t> </a:t>
            </a:r>
            <a:r>
              <a:rPr lang="en-US" sz="1600" dirty="0" err="1">
                <a:cs typeface="Arial"/>
              </a:rPr>
              <a:t>servicios</a:t>
            </a:r>
            <a:r>
              <a:rPr lang="en-US" sz="1600" dirty="0">
                <a:cs typeface="Arial"/>
              </a:rPr>
              <a:t> </a:t>
            </a:r>
            <a:r>
              <a:rPr lang="en-US" sz="1600" dirty="0" err="1">
                <a:cs typeface="Arial"/>
              </a:rPr>
              <a:t>puedes</a:t>
            </a:r>
            <a:r>
              <a:rPr lang="en-US" sz="1600" dirty="0">
                <a:cs typeface="Arial"/>
              </a:rPr>
              <a:t> </a:t>
            </a:r>
            <a:r>
              <a:rPr lang="en-US" sz="1600" dirty="0" err="1">
                <a:cs typeface="Arial"/>
              </a:rPr>
              <a:t>recibir</a:t>
            </a:r>
            <a:r>
              <a:rPr lang="en-US" sz="1600" dirty="0">
                <a:cs typeface="Arial"/>
              </a:rPr>
              <a:t>.</a:t>
            </a: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endParaRPr lang="en-US" sz="1600" dirty="0">
              <a:cs typeface="Arial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D9FC44EA-FD03-30C5-4CA2-08EF48D3DA11}"/>
              </a:ext>
            </a:extLst>
          </p:cNvPr>
          <p:cNvSpPr txBox="1">
            <a:spLocks/>
          </p:cNvSpPr>
          <p:nvPr/>
        </p:nvSpPr>
        <p:spPr>
          <a:xfrm>
            <a:off x="2033574" y="6094013"/>
            <a:ext cx="2025265" cy="73866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0" i="1" spc="-85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 Bold"/>
                <a:ea typeface="+mn-ea"/>
                <a:cs typeface="Arial Bold"/>
              </a:rPr>
              <a:t>Continuación</a:t>
            </a:r>
            <a:r>
              <a:rPr lang="en-US" sz="2400" b="0" i="1" spc="-85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 Bold"/>
                <a:ea typeface="+mn-ea"/>
                <a:cs typeface="Arial Bold"/>
              </a:rPr>
              <a:t>...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D6CF9B-C79A-97C0-80AB-87306D9D2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64497" y="5846126"/>
            <a:ext cx="7629686" cy="6722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endParaRPr lang="en-US" sz="2200" b="1"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514E29-3756-BA0C-FA69-1F73A5760E81}"/>
              </a:ext>
            </a:extLst>
          </p:cNvPr>
          <p:cNvSpPr txBox="1"/>
          <p:nvPr/>
        </p:nvSpPr>
        <p:spPr>
          <a:xfrm>
            <a:off x="4779217" y="5977692"/>
            <a:ext cx="7206879" cy="4063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/>
              <a:t>Learn more at: </a:t>
            </a:r>
            <a:r>
              <a:rPr lang="en-US" sz="2000" b="1" dirty="0">
                <a:hlinkClick r:id="rId4"/>
              </a:rPr>
              <a:t>Medicaid.NC.gov/1915i-es</a:t>
            </a:r>
            <a:endParaRPr lang="en-US" sz="2000" b="1">
              <a:cs typeface="Arial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27C6D7DF-C30F-AA4A-21B0-5CF6FDCBBBC6}"/>
              </a:ext>
            </a:extLst>
          </p:cNvPr>
          <p:cNvSpPr txBox="1">
            <a:spLocks/>
          </p:cNvSpPr>
          <p:nvPr/>
        </p:nvSpPr>
        <p:spPr>
          <a:xfrm>
            <a:off x="380863" y="2965573"/>
            <a:ext cx="4577296" cy="307036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b="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1915(</a:t>
            </a:r>
            <a:r>
              <a:rPr lang="en-US" sz="4000" b="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i</a:t>
            </a:r>
            <a:r>
              <a:rPr lang="en-US" sz="4000" b="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) </a:t>
            </a:r>
            <a:br>
              <a:rPr lang="en-US" sz="4000" b="0" spc="-85" dirty="0">
                <a:latin typeface="Arial Bold"/>
                <a:ea typeface="+mn-ea"/>
                <a:cs typeface="Arial Bold"/>
              </a:rPr>
            </a:br>
            <a:r>
              <a:rPr lang="en-US" sz="400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Servicios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 de Medicaid para </a:t>
            </a:r>
            <a:r>
              <a:rPr lang="en-US" sz="400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el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 </a:t>
            </a:r>
            <a:r>
              <a:rPr lang="en-US" sz="400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hogar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 y </a:t>
            </a:r>
            <a:r>
              <a:rPr lang="en-US" sz="400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en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 la </a:t>
            </a:r>
            <a:r>
              <a:rPr lang="en-US" sz="4000" spc="-85" dirty="0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comunidad</a:t>
            </a:r>
            <a:r>
              <a:rPr lang="en-US" sz="4000" spc="-85" dirty="0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 </a:t>
            </a:r>
          </a:p>
        </p:txBody>
      </p:sp>
      <p:pic>
        <p:nvPicPr>
          <p:cNvPr id="11" name="Picture 10" descr="Niño con discapacidad del desarrollo recibiendo ayuda en casa. ">
            <a:extLst>
              <a:ext uri="{FF2B5EF4-FFF2-40B4-BE49-F238E27FC236}">
                <a16:creationId xmlns:a16="http://schemas.microsoft.com/office/drawing/2014/main" id="{E1364DC1-418C-D3CE-23A5-CABE034C46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736" t="8838" r="-1050" b="8252"/>
          <a:stretch/>
        </p:blipFill>
        <p:spPr>
          <a:xfrm>
            <a:off x="10886" y="101576"/>
            <a:ext cx="4513290" cy="252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25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men smiling">
            <a:extLst>
              <a:ext uri="{FF2B5EF4-FFF2-40B4-BE49-F238E27FC236}">
                <a16:creationId xmlns:a16="http://schemas.microsoft.com/office/drawing/2014/main" id="{485E2A27-9042-EB34-360B-5F146D7B0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81" y="5816"/>
            <a:ext cx="10270824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52CE25-F3E1-B0C0-7B1E-F2E806C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266" y="5815"/>
            <a:ext cx="12168734" cy="6858000"/>
          </a:xfrm>
          <a:prstGeom prst="rect">
            <a:avLst/>
          </a:prstGeom>
          <a:gradFill flip="none" rotWithShape="1">
            <a:gsLst>
              <a:gs pos="89000">
                <a:srgbClr val="0070C0">
                  <a:lumMod val="62000"/>
                  <a:alpha val="7000"/>
                </a:srgbClr>
              </a:gs>
              <a:gs pos="49000">
                <a:srgbClr val="17375E">
                  <a:lumMod val="75630"/>
                  <a:alpha val="83578"/>
                </a:srgbClr>
              </a:gs>
              <a:gs pos="27000">
                <a:schemeClr val="accent3">
                  <a:lumMod val="4975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0C3C2D-3C2C-B95F-90D1-EAE59E59E5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6141" y="2830137"/>
            <a:ext cx="4670174" cy="25232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tengo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hacer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pic>
        <p:nvPicPr>
          <p:cNvPr id="8" name="Picture 7" descr="Logo del departamento de Salud y Servicios Humanos de Carolina del Norte. ">
            <a:extLst>
              <a:ext uri="{FF2B5EF4-FFF2-40B4-BE49-F238E27FC236}">
                <a16:creationId xmlns:a16="http://schemas.microsoft.com/office/drawing/2014/main" id="{E1B3E706-D1D2-FB48-5B34-A17A1B84B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83" t="25088" b="25442"/>
          <a:stretch/>
        </p:blipFill>
        <p:spPr>
          <a:xfrm>
            <a:off x="1730828" y="1187903"/>
            <a:ext cx="2391141" cy="975621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2E4C481D-532E-875D-BE97-D927E4AE0A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294" b="559"/>
          <a:stretch/>
        </p:blipFill>
        <p:spPr>
          <a:xfrm>
            <a:off x="724142" y="1189947"/>
            <a:ext cx="1006931" cy="96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52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5B5070-5685-515B-EB3B-BF883F4EF9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1158" y="444774"/>
            <a:ext cx="11714978" cy="84651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147DAF"/>
                </a:solidFill>
                <a:latin typeface="Arial"/>
                <a:cs typeface="Arial"/>
              </a:rPr>
              <a:t>¿</a:t>
            </a:r>
            <a:r>
              <a:rPr lang="en-US" err="1">
                <a:solidFill>
                  <a:srgbClr val="147DAF"/>
                </a:solidFill>
                <a:latin typeface="Arial"/>
                <a:cs typeface="Arial"/>
              </a:rPr>
              <a:t>Te</a:t>
            </a:r>
            <a:r>
              <a:rPr lang="en-US" dirty="0">
                <a:solidFill>
                  <a:srgbClr val="147DA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147DAF"/>
                </a:solidFill>
                <a:latin typeface="Arial"/>
                <a:cs typeface="Arial"/>
              </a:rPr>
              <a:t>cambiarás</a:t>
            </a:r>
            <a:r>
              <a:rPr lang="en-US" dirty="0">
                <a:solidFill>
                  <a:srgbClr val="147DAF"/>
                </a:solidFill>
                <a:latin typeface="Arial"/>
                <a:cs typeface="Arial"/>
              </a:rPr>
              <a:t> a Tailored Plans (Planes </a:t>
            </a:r>
            <a:r>
              <a:rPr lang="en-US" err="1">
                <a:solidFill>
                  <a:srgbClr val="147DAF"/>
                </a:solidFill>
                <a:latin typeface="Arial"/>
                <a:cs typeface="Arial"/>
              </a:rPr>
              <a:t>personalizados</a:t>
            </a:r>
            <a:r>
              <a:rPr lang="en-US" dirty="0">
                <a:solidFill>
                  <a:srgbClr val="147DAF"/>
                </a:solidFill>
                <a:latin typeface="Arial"/>
                <a:cs typeface="Arial"/>
              </a:rPr>
              <a:t>)? </a:t>
            </a:r>
            <a:br>
              <a:rPr lang="en-US" dirty="0">
                <a:latin typeface="Arial"/>
                <a:cs typeface="Arial"/>
              </a:rPr>
            </a:br>
            <a:r>
              <a:rPr lang="en-US" err="1">
                <a:solidFill>
                  <a:srgbClr val="147DAF"/>
                </a:solidFill>
                <a:latin typeface="Arial"/>
                <a:cs typeface="Arial"/>
              </a:rPr>
              <a:t>Estas</a:t>
            </a:r>
            <a:r>
              <a:rPr lang="en-US">
                <a:solidFill>
                  <a:srgbClr val="147DAF"/>
                </a:solidFill>
                <a:latin typeface="Arial"/>
                <a:cs typeface="Arial"/>
              </a:rPr>
              <a:t> son </a:t>
            </a:r>
            <a:r>
              <a:rPr lang="en-US" err="1">
                <a:solidFill>
                  <a:srgbClr val="147DAF"/>
                </a:solidFill>
                <a:latin typeface="Arial"/>
                <a:cs typeface="Arial"/>
              </a:rPr>
              <a:t>cinco</a:t>
            </a:r>
            <a:r>
              <a:rPr lang="en-US">
                <a:solidFill>
                  <a:srgbClr val="147DA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147DAF"/>
                </a:solidFill>
                <a:latin typeface="Arial"/>
                <a:cs typeface="Arial"/>
              </a:rPr>
              <a:t>cosas</a:t>
            </a:r>
            <a:r>
              <a:rPr lang="en-US">
                <a:solidFill>
                  <a:srgbClr val="147DAF"/>
                </a:solidFill>
                <a:latin typeface="Arial"/>
                <a:cs typeface="Arial"/>
              </a:rPr>
              <a:t> que </a:t>
            </a:r>
            <a:r>
              <a:rPr lang="en-US" err="1">
                <a:solidFill>
                  <a:srgbClr val="147DAF"/>
                </a:solidFill>
                <a:latin typeface="Arial"/>
                <a:cs typeface="Arial"/>
              </a:rPr>
              <a:t>puedes</a:t>
            </a:r>
            <a:r>
              <a:rPr lang="en-US" dirty="0">
                <a:solidFill>
                  <a:srgbClr val="147DAF"/>
                </a:solidFill>
                <a:latin typeface="Arial"/>
                <a:cs typeface="Arial"/>
              </a:rPr>
              <a:t> </a:t>
            </a:r>
            <a:r>
              <a:rPr lang="en-US" err="1">
                <a:solidFill>
                  <a:srgbClr val="147DAF"/>
                </a:solidFill>
                <a:latin typeface="Arial"/>
                <a:cs typeface="Arial"/>
              </a:rPr>
              <a:t>hacer</a:t>
            </a:r>
            <a:r>
              <a:rPr lang="en-US" dirty="0">
                <a:solidFill>
                  <a:srgbClr val="147DAF"/>
                </a:solidFill>
                <a:latin typeface="Arial"/>
                <a:cs typeface="Arial"/>
              </a:rPr>
              <a:t> hoy:</a:t>
            </a:r>
            <a:endParaRPr lang="en-US" dirty="0">
              <a:solidFill>
                <a:srgbClr val="147DA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E79D75-5B52-C926-4BBF-D1B34F24A4F5}"/>
              </a:ext>
            </a:extLst>
          </p:cNvPr>
          <p:cNvSpPr/>
          <p:nvPr/>
        </p:nvSpPr>
        <p:spPr>
          <a:xfrm>
            <a:off x="646991" y="1845018"/>
            <a:ext cx="803437" cy="1404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3200" b="1">
                <a:solidFill>
                  <a:srgbClr val="003764"/>
                </a:solidFill>
                <a:cs typeface="Arial"/>
              </a:rPr>
              <a:t>1.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4D4E71-291C-27E6-CAA3-C55B6413A1B8}"/>
              </a:ext>
            </a:extLst>
          </p:cNvPr>
          <p:cNvSpPr/>
          <p:nvPr/>
        </p:nvSpPr>
        <p:spPr>
          <a:xfrm>
            <a:off x="1198179" y="3437335"/>
            <a:ext cx="4715538" cy="1404935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r>
              <a:rPr lang="en-US" sz="2200" b="1" err="1">
                <a:cs typeface="Arial"/>
              </a:rPr>
              <a:t>Conoce</a:t>
            </a:r>
            <a:r>
              <a:rPr lang="en-US" sz="2200" b="1">
                <a:cs typeface="Arial"/>
              </a:rPr>
              <a:t> </a:t>
            </a:r>
            <a:r>
              <a:rPr lang="en-US" sz="2200" b="1" err="1">
                <a:cs typeface="Arial"/>
              </a:rPr>
              <a:t>quién</a:t>
            </a:r>
            <a:r>
              <a:rPr lang="en-US" sz="2200" b="1">
                <a:cs typeface="Arial"/>
              </a:rPr>
              <a:t> dirige </a:t>
            </a:r>
            <a:r>
              <a:rPr lang="en-US" sz="2200" b="1" err="1">
                <a:cs typeface="Arial"/>
              </a:rPr>
              <a:t>tu</a:t>
            </a:r>
            <a:r>
              <a:rPr lang="en-US" sz="2200" b="1">
                <a:cs typeface="Arial"/>
              </a:rPr>
              <a:t> Tailored Plan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2AB6A96-A5BB-0467-564C-27B2A74D95DB}"/>
              </a:ext>
            </a:extLst>
          </p:cNvPr>
          <p:cNvSpPr/>
          <p:nvPr/>
        </p:nvSpPr>
        <p:spPr>
          <a:xfrm>
            <a:off x="1198179" y="1845018"/>
            <a:ext cx="4715538" cy="1404935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097280" bIns="91440" rtlCol="0" anchor="ctr"/>
          <a:lstStyle/>
          <a:p>
            <a:r>
              <a:rPr lang="en-US" sz="2200" b="1" err="1">
                <a:cs typeface="Arial"/>
              </a:rPr>
              <a:t>Actualiza</a:t>
            </a:r>
            <a:r>
              <a:rPr lang="en-US" sz="2200" b="1">
                <a:cs typeface="Arial"/>
              </a:rPr>
              <a:t> </a:t>
            </a:r>
            <a:r>
              <a:rPr lang="en-US" sz="2200" b="1" err="1">
                <a:cs typeface="Arial"/>
              </a:rPr>
              <a:t>tu</a:t>
            </a:r>
            <a:r>
              <a:rPr lang="en-US" sz="2200" b="1">
                <a:cs typeface="Arial"/>
              </a:rPr>
              <a:t> </a:t>
            </a:r>
            <a:r>
              <a:rPr lang="en-US" sz="2200" b="1" err="1">
                <a:cs typeface="Arial"/>
              </a:rPr>
              <a:t>dirección</a:t>
            </a:r>
            <a:r>
              <a:rPr lang="en-US" sz="2200" b="1">
                <a:cs typeface="Arial"/>
              </a:rPr>
              <a:t> </a:t>
            </a:r>
            <a:r>
              <a:rPr lang="en-US" sz="2200" b="1" err="1">
                <a:cs typeface="Arial"/>
              </a:rPr>
              <a:t>si</a:t>
            </a:r>
            <a:r>
              <a:rPr lang="en-US" sz="2200" b="1">
                <a:cs typeface="Arial"/>
              </a:rPr>
              <a:t> es </a:t>
            </a:r>
            <a:r>
              <a:rPr lang="en-US" sz="2200" b="1" err="1">
                <a:cs typeface="Arial"/>
              </a:rPr>
              <a:t>necesario</a:t>
            </a:r>
            <a:endParaRPr lang="en-US" sz="2200" b="1">
              <a:cs typeface="Arial"/>
            </a:endParaRPr>
          </a:p>
        </p:txBody>
      </p:sp>
      <p:pic>
        <p:nvPicPr>
          <p:cNvPr id="22" name="Graphic 21" descr="House with solid fill">
            <a:extLst>
              <a:ext uri="{FF2B5EF4-FFF2-40B4-BE49-F238E27FC236}">
                <a16:creationId xmlns:a16="http://schemas.microsoft.com/office/drawing/2014/main" id="{0E1ABA2D-903E-92A4-F6DD-636D5D4F2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9602" y="2045022"/>
            <a:ext cx="981955" cy="98195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93130E3-9923-7734-6235-609D17D01A60}"/>
              </a:ext>
            </a:extLst>
          </p:cNvPr>
          <p:cNvSpPr/>
          <p:nvPr/>
        </p:nvSpPr>
        <p:spPr>
          <a:xfrm>
            <a:off x="646991" y="3437336"/>
            <a:ext cx="803437" cy="1404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3200" b="1">
                <a:solidFill>
                  <a:srgbClr val="003764"/>
                </a:solidFill>
                <a:cs typeface="Arial"/>
              </a:rPr>
              <a:t>2.</a:t>
            </a:r>
          </a:p>
        </p:txBody>
      </p:sp>
      <p:pic>
        <p:nvPicPr>
          <p:cNvPr id="25" name="Graphic 24" descr="City with solid fill">
            <a:extLst>
              <a:ext uri="{FF2B5EF4-FFF2-40B4-BE49-F238E27FC236}">
                <a16:creationId xmlns:a16="http://schemas.microsoft.com/office/drawing/2014/main" id="{E7834562-A5F0-B396-1569-A8AE00420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3896" y="3610303"/>
            <a:ext cx="1069193" cy="10691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81FBD5A-8015-0490-654C-C7E9D6E57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51134" y="1833066"/>
            <a:ext cx="6653465" cy="4379044"/>
            <a:chOff x="4751134" y="1833066"/>
            <a:chExt cx="6653465" cy="437904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B8B9A4-69D2-9A80-CD63-6CA12F5DD519}"/>
                </a:ext>
              </a:extLst>
            </p:cNvPr>
            <p:cNvSpPr/>
            <p:nvPr/>
          </p:nvSpPr>
          <p:spPr>
            <a:xfrm>
              <a:off x="6689061" y="1847182"/>
              <a:ext cx="4715538" cy="1404935"/>
            </a:xfrm>
            <a:prstGeom prst="rect">
              <a:avLst/>
            </a:prstGeom>
            <a:solidFill>
              <a:srgbClr val="0037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91440" rIns="1097280" bIns="91440" rtlCol="0" anchor="ctr"/>
            <a:lstStyle/>
            <a:p>
              <a:r>
                <a:rPr lang="en-US" sz="2200" b="1" dirty="0">
                  <a:cs typeface="Arial"/>
                </a:rPr>
                <a:t>Cambia </a:t>
              </a:r>
              <a:r>
                <a:rPr lang="en-US" sz="2200" b="1" err="1">
                  <a:cs typeface="Arial"/>
                </a:rPr>
                <a:t>tu</a:t>
              </a:r>
              <a:r>
                <a:rPr lang="en-US" sz="2200" b="1" dirty="0">
                  <a:cs typeface="Arial"/>
                </a:rPr>
                <a:t> </a:t>
              </a:r>
              <a:r>
                <a:rPr lang="en-US" sz="2200" b="1" err="1">
                  <a:cs typeface="Arial"/>
                </a:rPr>
                <a:t>Proveedor</a:t>
              </a:r>
              <a:r>
                <a:rPr lang="en-US" sz="2200" b="1" dirty="0">
                  <a:cs typeface="Arial"/>
                </a:rPr>
                <a:t> de </a:t>
              </a:r>
              <a:r>
                <a:rPr lang="en-US" sz="2200" b="1" err="1">
                  <a:cs typeface="Arial"/>
                </a:rPr>
                <a:t>Atención</a:t>
              </a:r>
              <a:r>
                <a:rPr lang="en-US" sz="2200" b="1" dirty="0">
                  <a:cs typeface="Arial"/>
                </a:rPr>
                <a:t> Primaria, </a:t>
              </a:r>
              <a:r>
                <a:rPr lang="en-US" sz="2200" b="1" err="1">
                  <a:cs typeface="Arial"/>
                </a:rPr>
                <a:t>si</a:t>
              </a:r>
              <a:r>
                <a:rPr lang="en-US" sz="2200" b="1" dirty="0">
                  <a:cs typeface="Arial"/>
                </a:rPr>
                <a:t> </a:t>
              </a:r>
              <a:r>
                <a:rPr lang="en-US" sz="2200" b="1" err="1">
                  <a:cs typeface="Arial"/>
                </a:rPr>
                <a:t>así</a:t>
              </a:r>
              <a:r>
                <a:rPr lang="en-US" sz="2200" b="1" dirty="0">
                  <a:cs typeface="Arial"/>
                </a:rPr>
                <a:t> </a:t>
              </a:r>
              <a:r>
                <a:rPr lang="en-US" sz="2200" b="1">
                  <a:cs typeface="Arial"/>
                </a:rPr>
                <a:t>lo deseas </a:t>
              </a:r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DEAB870-35DC-7805-5F29-F61AAB567624}"/>
                </a:ext>
              </a:extLst>
            </p:cNvPr>
            <p:cNvSpPr/>
            <p:nvPr/>
          </p:nvSpPr>
          <p:spPr>
            <a:xfrm>
              <a:off x="6175226" y="1833066"/>
              <a:ext cx="803437" cy="14049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3200" b="1">
                  <a:solidFill>
                    <a:srgbClr val="003764"/>
                  </a:solidFill>
                  <a:cs typeface="Arial"/>
                </a:rPr>
                <a:t>3.</a:t>
              </a:r>
            </a:p>
          </p:txBody>
        </p:sp>
        <p:pic>
          <p:nvPicPr>
            <p:cNvPr id="26" name="Graphic 25" descr="Stethoscope with solid fill">
              <a:extLst>
                <a:ext uri="{FF2B5EF4-FFF2-40B4-BE49-F238E27FC236}">
                  <a16:creationId xmlns:a16="http://schemas.microsoft.com/office/drawing/2014/main" id="{272E731F-12B4-379C-FE50-573B56E1E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51134" y="5265680"/>
              <a:ext cx="966189" cy="946430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7A8E4DA-6273-2E59-5B21-EA4928439D12}"/>
              </a:ext>
            </a:extLst>
          </p:cNvPr>
          <p:cNvSpPr/>
          <p:nvPr/>
        </p:nvSpPr>
        <p:spPr>
          <a:xfrm>
            <a:off x="6724352" y="3443724"/>
            <a:ext cx="4685365" cy="1404935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822960" bIns="91440" rtlCol="0" anchor="ctr"/>
          <a:lstStyle/>
          <a:p>
            <a:r>
              <a:rPr lang="en-US" sz="2200" b="1" err="1">
                <a:cs typeface="Arial"/>
              </a:rPr>
              <a:t>Comprueba</a:t>
            </a:r>
            <a:r>
              <a:rPr lang="en-US" sz="2200" b="1">
                <a:cs typeface="Arial"/>
              </a:rPr>
              <a:t> </a:t>
            </a:r>
            <a:r>
              <a:rPr lang="en-US" sz="2200" b="1" err="1">
                <a:cs typeface="Arial"/>
              </a:rPr>
              <a:t>si</a:t>
            </a:r>
            <a:r>
              <a:rPr lang="en-US" sz="2200" b="1">
                <a:cs typeface="Arial"/>
              </a:rPr>
              <a:t> </a:t>
            </a:r>
            <a:r>
              <a:rPr lang="en-US" sz="2200" b="1" err="1">
                <a:cs typeface="Arial"/>
              </a:rPr>
              <a:t>tus</a:t>
            </a:r>
            <a:r>
              <a:rPr lang="en-US" sz="2200" b="1">
                <a:cs typeface="Arial"/>
              </a:rPr>
              <a:t> </a:t>
            </a:r>
            <a:br>
              <a:rPr lang="en-US" sz="2200" b="1">
                <a:cs typeface="Arial"/>
              </a:rPr>
            </a:br>
            <a:r>
              <a:rPr lang="en-US" sz="2200" b="1" err="1">
                <a:cs typeface="Arial"/>
              </a:rPr>
              <a:t>médicos</a:t>
            </a:r>
            <a:r>
              <a:rPr lang="en-US" sz="2200" b="1">
                <a:cs typeface="Arial"/>
              </a:rPr>
              <a:t> </a:t>
            </a:r>
            <a:r>
              <a:rPr lang="en-US" sz="2200" b="1" err="1">
                <a:cs typeface="Arial"/>
              </a:rPr>
              <a:t>están</a:t>
            </a:r>
            <a:r>
              <a:rPr lang="en-US" sz="2200" b="1">
                <a:cs typeface="Arial"/>
              </a:rPr>
              <a:t> </a:t>
            </a:r>
            <a:r>
              <a:rPr lang="en-US" sz="2200" b="1" err="1">
                <a:cs typeface="Arial"/>
              </a:rPr>
              <a:t>en</a:t>
            </a:r>
            <a:r>
              <a:rPr lang="en-US" sz="2200" b="1">
                <a:cs typeface="Arial"/>
              </a:rPr>
              <a:t> </a:t>
            </a:r>
            <a:r>
              <a:rPr lang="en-US" sz="2200" b="1" err="1">
                <a:cs typeface="Arial"/>
              </a:rPr>
              <a:t>tu</a:t>
            </a:r>
            <a:r>
              <a:rPr lang="en-US" sz="2200" b="1">
                <a:cs typeface="Arial"/>
              </a:rPr>
              <a:t> </a:t>
            </a:r>
          </a:p>
          <a:p>
            <a:r>
              <a:rPr lang="en-US" sz="2200" b="1">
                <a:cs typeface="Arial"/>
              </a:rPr>
              <a:t>Tailored Plan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F7019C-6FC0-E13C-55F6-C1839A52C42C}"/>
              </a:ext>
            </a:extLst>
          </p:cNvPr>
          <p:cNvSpPr/>
          <p:nvPr/>
        </p:nvSpPr>
        <p:spPr>
          <a:xfrm>
            <a:off x="3915120" y="5080864"/>
            <a:ext cx="4715538" cy="1404935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r>
              <a:rPr lang="en-US" sz="2200" b="1" err="1">
                <a:cs typeface="Arial"/>
              </a:rPr>
              <a:t>Pregunta</a:t>
            </a:r>
            <a:r>
              <a:rPr lang="en-US" sz="2200" b="1">
                <a:cs typeface="Arial"/>
              </a:rPr>
              <a:t> </a:t>
            </a:r>
            <a:r>
              <a:rPr lang="en-US" sz="2200" b="1" err="1">
                <a:cs typeface="Arial"/>
              </a:rPr>
              <a:t>por</a:t>
            </a:r>
            <a:r>
              <a:rPr lang="en-US" sz="2200" b="1">
                <a:cs typeface="Arial"/>
              </a:rPr>
              <a:t> </a:t>
            </a:r>
            <a:r>
              <a:rPr lang="en-US" sz="2200" b="1" err="1">
                <a:cs typeface="Arial"/>
              </a:rPr>
              <a:t>tu</a:t>
            </a:r>
            <a:endParaRPr lang="en-US" sz="2200" b="1">
              <a:cs typeface="Arial"/>
            </a:endParaRPr>
          </a:p>
          <a:p>
            <a:r>
              <a:rPr lang="en-US" sz="2200" b="1">
                <a:cs typeface="Arial"/>
              </a:rPr>
              <a:t>Tailored Care Manager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8216ED-CD11-6AE6-F72A-443DEF93DF06}"/>
              </a:ext>
            </a:extLst>
          </p:cNvPr>
          <p:cNvSpPr/>
          <p:nvPr/>
        </p:nvSpPr>
        <p:spPr>
          <a:xfrm>
            <a:off x="6173165" y="3427959"/>
            <a:ext cx="803437" cy="1404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3200" b="1">
                <a:solidFill>
                  <a:srgbClr val="003764"/>
                </a:solidFill>
                <a:cs typeface="Arial"/>
              </a:rPr>
              <a:t>4.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A9BC49-BBC1-F1B7-E8FF-DF3E47741831}"/>
              </a:ext>
            </a:extLst>
          </p:cNvPr>
          <p:cNvSpPr/>
          <p:nvPr/>
        </p:nvSpPr>
        <p:spPr>
          <a:xfrm>
            <a:off x="3394106" y="5065100"/>
            <a:ext cx="803437" cy="1404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3200" b="1">
                <a:solidFill>
                  <a:srgbClr val="003764"/>
                </a:solidFill>
                <a:cs typeface="Arial"/>
              </a:rPr>
              <a:t>5.</a:t>
            </a:r>
          </a:p>
        </p:txBody>
      </p:sp>
      <p:pic>
        <p:nvPicPr>
          <p:cNvPr id="31" name="Graphic 30" descr="Magnifying glass with solid fill">
            <a:extLst>
              <a:ext uri="{FF2B5EF4-FFF2-40B4-BE49-F238E27FC236}">
                <a16:creationId xmlns:a16="http://schemas.microsoft.com/office/drawing/2014/main" id="{651F90B6-FCC1-4EED-4C44-C782083D83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24164" y="3768327"/>
            <a:ext cx="803442" cy="794291"/>
          </a:xfrm>
          <a:prstGeom prst="rect">
            <a:avLst/>
          </a:prstGeom>
        </p:spPr>
      </p:pic>
      <p:pic>
        <p:nvPicPr>
          <p:cNvPr id="32" name="Picture 31" descr="Icon for a telephone">
            <a:extLst>
              <a:ext uri="{FF2B5EF4-FFF2-40B4-BE49-F238E27FC236}">
                <a16:creationId xmlns:a16="http://schemas.microsoft.com/office/drawing/2014/main" id="{D3E79C27-53AF-1FF4-6F1A-77E2F7615F8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049" y="5427255"/>
            <a:ext cx="836688" cy="718176"/>
          </a:xfrm>
          <a:prstGeom prst="rect">
            <a:avLst/>
          </a:prstGeom>
        </p:spPr>
      </p:pic>
      <p:pic>
        <p:nvPicPr>
          <p:cNvPr id="8" name="Graphic 7" descr="Stethoscope with solid fill">
            <a:extLst>
              <a:ext uri="{FF2B5EF4-FFF2-40B4-BE49-F238E27FC236}">
                <a16:creationId xmlns:a16="http://schemas.microsoft.com/office/drawing/2014/main" id="{A65B1BB3-7550-C401-3F28-8AAF29290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39048" y="2051518"/>
            <a:ext cx="985137" cy="976265"/>
          </a:xfrm>
          <a:prstGeom prst="rect">
            <a:avLst/>
          </a:prstGeom>
        </p:spPr>
      </p:pic>
      <p:pic>
        <p:nvPicPr>
          <p:cNvPr id="11" name="Picture 10" descr="Logo del departamento de Salud y Servicios Humanos de Carolina del Norte. ">
            <a:extLst>
              <a:ext uri="{FF2B5EF4-FFF2-40B4-BE49-F238E27FC236}">
                <a16:creationId xmlns:a16="http://schemas.microsoft.com/office/drawing/2014/main" id="{6C63B01D-A127-302E-D764-74F84F47C6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70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E20B1C-18AE-8A2E-B65C-CBE067EAE1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2"/>
            <a:ext cx="5144603" cy="1769715"/>
          </a:xfrm>
        </p:spPr>
        <p:txBody>
          <a:bodyPr vert="horz" wrap="square" lIns="0" tIns="45720" rIns="0" bIns="45720" rtlCol="0" anchor="t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>
                <a:latin typeface="Arial"/>
                <a:cs typeface="Arial"/>
              </a:rPr>
              <a:t>Por </a:t>
            </a:r>
            <a:r>
              <a:rPr lang="en-US" sz="2400" err="1">
                <a:latin typeface="Arial"/>
                <a:cs typeface="Arial"/>
              </a:rPr>
              <a:t>qué</a:t>
            </a:r>
            <a:r>
              <a:rPr lang="en-US" sz="2400">
                <a:latin typeface="Arial"/>
                <a:cs typeface="Arial"/>
              </a:rPr>
              <a:t>: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500" b="0">
                <a:latin typeface="Arial"/>
                <a:cs typeface="Arial"/>
              </a:rPr>
              <a:t>Tu </a:t>
            </a:r>
            <a:r>
              <a:rPr lang="en-US" sz="2500" b="0" err="1">
                <a:latin typeface="Arial"/>
                <a:cs typeface="Arial"/>
              </a:rPr>
              <a:t>dirección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debe</a:t>
            </a:r>
            <a:r>
              <a:rPr lang="en-US" sz="2500" b="0">
                <a:latin typeface="Arial"/>
                <a:cs typeface="Arial"/>
              </a:rPr>
              <a:t> ser la </a:t>
            </a:r>
            <a:r>
              <a:rPr lang="en-US" sz="2500" b="0" err="1">
                <a:latin typeface="Arial"/>
                <a:cs typeface="Arial"/>
              </a:rPr>
              <a:t>correcta</a:t>
            </a:r>
            <a:r>
              <a:rPr lang="en-US" sz="2500" b="0">
                <a:latin typeface="Arial"/>
                <a:cs typeface="Arial"/>
              </a:rPr>
              <a:t> para que </a:t>
            </a:r>
            <a:r>
              <a:rPr lang="en-US" sz="2500" b="0" err="1">
                <a:latin typeface="Arial"/>
                <a:cs typeface="Arial"/>
              </a:rPr>
              <a:t>puedas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obtener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información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importante</a:t>
            </a:r>
            <a:r>
              <a:rPr lang="en-US" sz="2500" b="0">
                <a:latin typeface="Arial"/>
                <a:cs typeface="Arial"/>
              </a:rPr>
              <a:t>.</a:t>
            </a:r>
            <a:endParaRPr lang="en-US" sz="2500" b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E05FA3-88C6-B8B6-23F5-0AC8A9A1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10" y="307469"/>
            <a:ext cx="11418072" cy="1271587"/>
          </a:xfrm>
        </p:spPr>
        <p:txBody>
          <a:bodyPr anchor="ctr" anchorCtr="0"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2800" b="0">
                <a:latin typeface="Arial"/>
                <a:cs typeface="Arial"/>
              </a:rPr>
              <a:t>¿</a:t>
            </a:r>
            <a:r>
              <a:rPr lang="en-US" sz="2800" b="0" err="1">
                <a:latin typeface="Arial"/>
                <a:cs typeface="Arial"/>
              </a:rPr>
              <a:t>Qué</a:t>
            </a:r>
            <a:r>
              <a:rPr lang="en-US" sz="2800" b="0">
                <a:latin typeface="Arial"/>
                <a:cs typeface="Arial"/>
              </a:rPr>
              <a:t> </a:t>
            </a:r>
            <a:r>
              <a:rPr lang="en-US" sz="2800" b="0" err="1">
                <a:latin typeface="Arial"/>
                <a:cs typeface="Arial"/>
              </a:rPr>
              <a:t>tengo</a:t>
            </a:r>
            <a:r>
              <a:rPr lang="en-US" sz="2800" b="0">
                <a:latin typeface="Arial"/>
                <a:cs typeface="Arial"/>
              </a:rPr>
              <a:t> que </a:t>
            </a:r>
            <a:r>
              <a:rPr lang="en-US" sz="2800" b="0" err="1">
                <a:latin typeface="Arial"/>
                <a:cs typeface="Arial"/>
              </a:rPr>
              <a:t>hacer</a:t>
            </a:r>
            <a:r>
              <a:rPr lang="en-US" sz="2800" b="0">
                <a:latin typeface="Arial"/>
                <a:cs typeface="Arial"/>
              </a:rPr>
              <a:t>?</a:t>
            </a:r>
            <a:br>
              <a:rPr lang="en-US" sz="2800" b="0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1. </a:t>
            </a:r>
            <a:r>
              <a:rPr lang="en-US" sz="3200" b="1" err="1">
                <a:latin typeface="Arial"/>
                <a:cs typeface="Arial"/>
              </a:rPr>
              <a:t>Actualiza</a:t>
            </a:r>
            <a:r>
              <a:rPr lang="en-US" sz="3200" b="1">
                <a:latin typeface="Arial"/>
                <a:cs typeface="Arial"/>
              </a:rPr>
              <a:t> </a:t>
            </a:r>
            <a:r>
              <a:rPr lang="en-US" sz="3200" b="1" err="1">
                <a:latin typeface="Arial"/>
                <a:cs typeface="Arial"/>
              </a:rPr>
              <a:t>tu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sz="3200" b="1" err="1">
                <a:latin typeface="Arial"/>
                <a:cs typeface="Arial"/>
              </a:rPr>
              <a:t>dirección</a:t>
            </a:r>
            <a:r>
              <a:rPr lang="en-US" sz="3200" b="1">
                <a:latin typeface="Arial"/>
                <a:cs typeface="Arial"/>
              </a:rPr>
              <a:t> </a:t>
            </a:r>
            <a:r>
              <a:rPr lang="en-US" sz="3200" b="1" err="1">
                <a:latin typeface="Arial"/>
                <a:cs typeface="Arial"/>
              </a:rPr>
              <a:t>si</a:t>
            </a:r>
            <a:r>
              <a:rPr lang="en-US" sz="3200" b="1">
                <a:latin typeface="Arial"/>
                <a:cs typeface="Arial"/>
              </a:rPr>
              <a:t> es </a:t>
            </a:r>
            <a:r>
              <a:rPr lang="en-US" sz="3200" b="1" err="1">
                <a:latin typeface="Arial"/>
                <a:cs typeface="Arial"/>
              </a:rPr>
              <a:t>necesario</a:t>
            </a:r>
            <a:r>
              <a:rPr lang="en-US" sz="3200" b="1">
                <a:latin typeface="Arial"/>
                <a:cs typeface="Arial"/>
              </a:rPr>
              <a:t>.</a:t>
            </a:r>
            <a:endParaRPr lang="en-US">
              <a:latin typeface="Arial"/>
            </a:endParaRPr>
          </a:p>
        </p:txBody>
      </p:sp>
      <p:pic>
        <p:nvPicPr>
          <p:cNvPr id="4" name="Graphic 3" descr="House with solid fill">
            <a:extLst>
              <a:ext uri="{FF2B5EF4-FFF2-40B4-BE49-F238E27FC236}">
                <a16:creationId xmlns:a16="http://schemas.microsoft.com/office/drawing/2014/main" id="{62B0A7CA-E8D4-3444-96A3-6E94FAE72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0832" y="328612"/>
            <a:ext cx="1271587" cy="1271587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067921D-1DC9-50AE-6ECA-675F9DE59552}"/>
              </a:ext>
            </a:extLst>
          </p:cNvPr>
          <p:cNvSpPr txBox="1">
            <a:spLocks/>
          </p:cNvSpPr>
          <p:nvPr/>
        </p:nvSpPr>
        <p:spPr>
          <a:xfrm>
            <a:off x="6454712" y="2182563"/>
            <a:ext cx="5144603" cy="2539157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–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400" err="1">
                <a:solidFill>
                  <a:srgbClr val="003764"/>
                </a:solidFill>
                <a:latin typeface="Arial"/>
                <a:cs typeface="Arial"/>
              </a:rPr>
              <a:t>Cómo</a:t>
            </a:r>
            <a:r>
              <a:rPr lang="en-US" sz="2400">
                <a:solidFill>
                  <a:srgbClr val="003764"/>
                </a:solidFill>
                <a:latin typeface="Arial"/>
                <a:cs typeface="Arial"/>
              </a:rPr>
              <a:t>:</a:t>
            </a:r>
            <a:endParaRPr lang="en-US" sz="2400" b="0">
              <a:solidFill>
                <a:srgbClr val="003764"/>
              </a:solidFill>
              <a:latin typeface="Arial"/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Llama al Departamento de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Servicios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Sociales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 (DSS) de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tu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localidad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. Para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encontrar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el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tuyo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, consulta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el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directorio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 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en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línea</a:t>
            </a: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:</a:t>
            </a:r>
            <a:br>
              <a:rPr lang="en-US" sz="2500" b="0">
                <a:latin typeface="Arial"/>
                <a:cs typeface="Arial"/>
              </a:rPr>
            </a:br>
            <a:r>
              <a:rPr lang="en-US" sz="2500" b="0">
                <a:solidFill>
                  <a:srgbClr val="003764"/>
                </a:solidFill>
                <a:latin typeface="Arial"/>
                <a:cs typeface="Arial"/>
                <a:hlinkClick r:id="rId4"/>
              </a:rPr>
              <a:t>ncdhhs.gov/localDSS</a:t>
            </a:r>
            <a:endParaRPr lang="en-US" sz="2500">
              <a:solidFill>
                <a:srgbClr val="003764"/>
              </a:solidFill>
              <a:cs typeface="Arial"/>
              <a:hlinkClick r:id="" action="ppaction://noaction"/>
            </a:endParaRPr>
          </a:p>
        </p:txBody>
      </p:sp>
      <p:sp>
        <p:nvSpPr>
          <p:cNvPr id="8" name="Slide Number Placeholder 21">
            <a:extLst>
              <a:ext uri="{FF2B5EF4-FFF2-40B4-BE49-F238E27FC236}">
                <a16:creationId xmlns:a16="http://schemas.microsoft.com/office/drawing/2014/main" id="{05C1A93B-4602-1E56-2B46-100D44E16B3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z="1100" smtClean="0"/>
              <a:pPr/>
              <a:t>25</a:t>
            </a:fld>
            <a:endParaRPr lang="en-US"/>
          </a:p>
        </p:txBody>
      </p:sp>
      <p:sp>
        <p:nvSpPr>
          <p:cNvPr id="5" name="Rectangle 4" descr="Logo del Departamento de Salud y Servicios Humanos de Carolina del Norte. ">
            <a:extLst>
              <a:ext uri="{FF2B5EF4-FFF2-40B4-BE49-F238E27FC236}">
                <a16:creationId xmlns:a16="http://schemas.microsoft.com/office/drawing/2014/main" id="{C5E30386-01BA-2C77-E4A6-019EA04050F7}"/>
              </a:ext>
            </a:extLst>
          </p:cNvPr>
          <p:cNvSpPr/>
          <p:nvPr/>
        </p:nvSpPr>
        <p:spPr>
          <a:xfrm>
            <a:off x="154780" y="6107906"/>
            <a:ext cx="1690687" cy="678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Logo del Departamento de Salud y Servicios Humanos de Carolina del Norte. ">
            <a:extLst>
              <a:ext uri="{FF2B5EF4-FFF2-40B4-BE49-F238E27FC236}">
                <a16:creationId xmlns:a16="http://schemas.microsoft.com/office/drawing/2014/main" id="{4304539F-AF98-405C-C4AC-6787595B6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03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E20B1C-18AE-8A2E-B65C-CBE067EAE1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2"/>
            <a:ext cx="5370575" cy="2539157"/>
          </a:xfrm>
        </p:spPr>
        <p:txBody>
          <a:bodyPr vert="horz" wrap="square" lIns="0" tIns="45720" rIns="0" bIns="45720" rtlCol="0" anchor="t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>
                <a:latin typeface="Arial"/>
                <a:cs typeface="Arial"/>
              </a:rPr>
              <a:t>Por </a:t>
            </a:r>
            <a:r>
              <a:rPr lang="en-US" sz="2400" err="1">
                <a:latin typeface="Arial"/>
                <a:cs typeface="Arial"/>
              </a:rPr>
              <a:t>qué</a:t>
            </a:r>
            <a:r>
              <a:rPr lang="en-US" sz="2400">
                <a:latin typeface="Arial"/>
                <a:cs typeface="Arial"/>
              </a:rPr>
              <a:t>:</a:t>
            </a:r>
            <a:endParaRPr lang="en-US" sz="2400"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500" b="0" err="1">
                <a:latin typeface="Arial"/>
                <a:cs typeface="Arial"/>
              </a:rPr>
              <a:t>Puedes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llamarles</a:t>
            </a:r>
            <a:r>
              <a:rPr lang="en-US" sz="2500" b="0">
                <a:latin typeface="Arial"/>
                <a:cs typeface="Arial"/>
              </a:rPr>
              <a:t> con </a:t>
            </a:r>
            <a:r>
              <a:rPr lang="en-US" sz="2500" b="0" err="1">
                <a:latin typeface="Arial"/>
                <a:cs typeface="Arial"/>
              </a:rPr>
              <a:t>cualquier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pregunta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sobre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tu</a:t>
            </a:r>
            <a:r>
              <a:rPr lang="en-US" sz="2500" b="0">
                <a:latin typeface="Arial"/>
                <a:cs typeface="Arial"/>
              </a:rPr>
              <a:t> plan de </a:t>
            </a:r>
            <a:r>
              <a:rPr lang="en-US" sz="2500" b="0" err="1">
                <a:latin typeface="Arial"/>
                <a:cs typeface="Arial"/>
              </a:rPr>
              <a:t>salud</a:t>
            </a:r>
            <a:r>
              <a:rPr lang="en-US" sz="2500" b="0">
                <a:latin typeface="Arial"/>
                <a:cs typeface="Arial"/>
              </a:rPr>
              <a:t>. Cada Tailored Plan (Plan </a:t>
            </a:r>
            <a:r>
              <a:rPr lang="en-US" sz="2500" b="0" err="1">
                <a:latin typeface="Arial"/>
                <a:cs typeface="Arial"/>
              </a:rPr>
              <a:t>personalizado</a:t>
            </a:r>
            <a:r>
              <a:rPr lang="en-US" sz="2500" b="0">
                <a:latin typeface="Arial"/>
                <a:cs typeface="Arial"/>
              </a:rPr>
              <a:t>) </a:t>
            </a:r>
            <a:r>
              <a:rPr lang="en-US" sz="2500" b="0" err="1">
                <a:latin typeface="Arial"/>
                <a:cs typeface="Arial"/>
              </a:rPr>
              <a:t>tiene</a:t>
            </a:r>
            <a:r>
              <a:rPr lang="en-US" sz="2500" b="0">
                <a:latin typeface="Arial"/>
                <a:cs typeface="Arial"/>
              </a:rPr>
              <a:t> un </a:t>
            </a:r>
            <a:r>
              <a:rPr lang="en-US" sz="2500" b="0" err="1">
                <a:latin typeface="Arial"/>
                <a:cs typeface="Arial"/>
              </a:rPr>
              <a:t>número</a:t>
            </a:r>
            <a:r>
              <a:rPr lang="en-US" sz="2500" b="0">
                <a:latin typeface="Arial"/>
                <a:cs typeface="Arial"/>
              </a:rPr>
              <a:t> de </a:t>
            </a:r>
            <a:r>
              <a:rPr lang="en-US" sz="2500" b="0" err="1">
                <a:latin typeface="Arial"/>
                <a:cs typeface="Arial"/>
              </a:rPr>
              <a:t>teléfono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diferente</a:t>
            </a:r>
            <a:r>
              <a:rPr lang="en-US" sz="2500" b="0">
                <a:latin typeface="Arial"/>
                <a:cs typeface="Arial"/>
              </a:rPr>
              <a:t>.</a:t>
            </a:r>
            <a:endParaRPr lang="en-US" sz="25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E05FA3-88C6-B8B6-23F5-0AC8A9A1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67" y="177352"/>
            <a:ext cx="11418072" cy="1283493"/>
          </a:xfrm>
        </p:spPr>
        <p:txBody>
          <a:bodyPr anchor="ctr" anchorCtr="0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0">
                <a:latin typeface="Arial"/>
                <a:cs typeface="Arial"/>
              </a:rPr>
              <a:t>¿</a:t>
            </a:r>
            <a:r>
              <a:rPr lang="en-US" sz="2800" b="0" err="1">
                <a:latin typeface="Arial"/>
                <a:cs typeface="Arial"/>
              </a:rPr>
              <a:t>Qué</a:t>
            </a:r>
            <a:r>
              <a:rPr lang="en-US" sz="2800" b="0" dirty="0">
                <a:latin typeface="Arial"/>
                <a:cs typeface="Arial"/>
              </a:rPr>
              <a:t> </a:t>
            </a:r>
            <a:r>
              <a:rPr lang="en-US" sz="2800" b="0" err="1">
                <a:latin typeface="Arial"/>
                <a:cs typeface="Arial"/>
              </a:rPr>
              <a:t>tengo</a:t>
            </a:r>
            <a:r>
              <a:rPr lang="en-US" sz="2800" b="0">
                <a:latin typeface="Arial"/>
                <a:cs typeface="Arial"/>
              </a:rPr>
              <a:t> que </a:t>
            </a:r>
            <a:r>
              <a:rPr lang="en-US" sz="2800" b="0" err="1">
                <a:latin typeface="Arial"/>
                <a:cs typeface="Arial"/>
              </a:rPr>
              <a:t>hacer</a:t>
            </a:r>
            <a:r>
              <a:rPr lang="en-US" sz="2800" b="0">
                <a:latin typeface="Arial"/>
                <a:cs typeface="Arial"/>
              </a:rPr>
              <a:t>?  </a:t>
            </a:r>
            <a:br>
              <a:rPr lang="en-US" dirty="0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2. </a:t>
            </a:r>
            <a:r>
              <a:rPr lang="en-US" err="1">
                <a:latin typeface="Arial"/>
                <a:cs typeface="Arial"/>
              </a:rPr>
              <a:t>Conoce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quién</a:t>
            </a:r>
            <a:r>
              <a:rPr lang="en-US">
                <a:latin typeface="Arial"/>
                <a:cs typeface="Arial"/>
              </a:rPr>
              <a:t> dirige </a:t>
            </a:r>
            <a:r>
              <a:rPr lang="en-US" b="1" err="1">
                <a:latin typeface="Arial"/>
                <a:cs typeface="Arial"/>
              </a:rPr>
              <a:t>tu</a:t>
            </a:r>
            <a:r>
              <a:rPr lang="en-US">
                <a:latin typeface="Arial"/>
                <a:cs typeface="Arial"/>
              </a:rPr>
              <a:t> Tailored Plan</a:t>
            </a:r>
            <a:br>
              <a:rPr lang="en-US" dirty="0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(Plan </a:t>
            </a:r>
            <a:r>
              <a:rPr lang="en-US" err="1">
                <a:latin typeface="Arial"/>
                <a:cs typeface="Arial"/>
              </a:rPr>
              <a:t>personalizado</a:t>
            </a:r>
            <a:r>
              <a:rPr lang="en-US">
                <a:latin typeface="Arial"/>
                <a:cs typeface="Arial"/>
              </a:rPr>
              <a:t>)</a:t>
            </a:r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9E22681-A1BE-1179-D3F3-BFFDACDC9C86}"/>
              </a:ext>
            </a:extLst>
          </p:cNvPr>
          <p:cNvSpPr txBox="1">
            <a:spLocks/>
          </p:cNvSpPr>
          <p:nvPr/>
        </p:nvSpPr>
        <p:spPr>
          <a:xfrm>
            <a:off x="6448099" y="2170657"/>
            <a:ext cx="5120548" cy="3462486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–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400" dirty="0" err="1">
                <a:solidFill>
                  <a:srgbClr val="003764"/>
                </a:solidFill>
                <a:latin typeface="Arial"/>
                <a:cs typeface="Arial"/>
              </a:rPr>
              <a:t>Cómo</a:t>
            </a:r>
            <a:r>
              <a:rPr lang="en-US" sz="2400" dirty="0">
                <a:solidFill>
                  <a:srgbClr val="003764"/>
                </a:solidFill>
                <a:latin typeface="Arial"/>
                <a:cs typeface="Arial"/>
              </a:rPr>
              <a:t>:</a:t>
            </a:r>
            <a:endParaRPr lang="en-US" sz="2400" b="0" dirty="0">
              <a:solidFill>
                <a:srgbClr val="003764"/>
              </a:solidFill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Recibiste</a:t>
            </a:r>
            <a:r>
              <a:rPr lang="en-US" sz="2500" b="0" dirty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una</a:t>
            </a:r>
            <a:r>
              <a:rPr lang="en-US" sz="2500" b="0" dirty="0">
                <a:solidFill>
                  <a:srgbClr val="003764"/>
                </a:solidFill>
                <a:latin typeface="Arial"/>
                <a:cs typeface="Arial"/>
              </a:rPr>
              <a:t> carta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por</a:t>
            </a:r>
            <a:r>
              <a:rPr lang="en-US" sz="2500" b="0" dirty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correo</a:t>
            </a:r>
            <a:r>
              <a:rPr lang="en-US" sz="2500" b="0" dirty="0">
                <a:solidFill>
                  <a:srgbClr val="003764"/>
                </a:solidFill>
                <a:latin typeface="Arial"/>
                <a:cs typeface="Arial"/>
              </a:rPr>
              <a:t> con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tu</a:t>
            </a:r>
            <a:r>
              <a:rPr lang="en-US" sz="2500" b="0" dirty="0">
                <a:solidFill>
                  <a:srgbClr val="003764"/>
                </a:solidFill>
                <a:latin typeface="Arial"/>
                <a:cs typeface="Arial"/>
              </a:rPr>
              <a:t> Tailored Plan (Plan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personalizado</a:t>
            </a:r>
            <a:r>
              <a:rPr lang="en-US" sz="2500" b="0" dirty="0">
                <a:solidFill>
                  <a:srgbClr val="003764"/>
                </a:solidFill>
                <a:latin typeface="Arial"/>
                <a:cs typeface="Arial"/>
              </a:rPr>
              <a:t>).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También</a:t>
            </a:r>
            <a:r>
              <a:rPr lang="en-US" sz="2500" b="0" dirty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puedes</a:t>
            </a:r>
            <a:r>
              <a:rPr lang="en-US" sz="2500" b="0" dirty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consultar</a:t>
            </a:r>
            <a:r>
              <a:rPr lang="en-US" sz="2500" b="0" dirty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este</a:t>
            </a:r>
            <a:r>
              <a:rPr lang="en-US" sz="2500" b="0" dirty="0">
                <a:solidFill>
                  <a:srgbClr val="003764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rgbClr val="003764"/>
                </a:solidFill>
                <a:latin typeface="Arial"/>
                <a:cs typeface="Arial"/>
              </a:rPr>
              <a:t>directorio</a:t>
            </a:r>
            <a:r>
              <a:rPr lang="en-US" sz="2500" b="0" dirty="0">
                <a:solidFill>
                  <a:srgbClr val="003764"/>
                </a:solidFill>
                <a:latin typeface="Arial"/>
                <a:cs typeface="Arial"/>
              </a:rPr>
              <a:t>: </a:t>
            </a:r>
            <a:r>
              <a:rPr lang="en-US" sz="2500" b="0" u="sng" dirty="0">
                <a:solidFill>
                  <a:srgbClr val="003764"/>
                </a:solidFill>
                <a:latin typeface="Arial"/>
                <a:cs typeface="Arial"/>
                <a:hlinkClick r:id="rId2"/>
              </a:rPr>
              <a:t>ncdhhs.gov/providers/lme-mco-directory</a:t>
            </a:r>
            <a:endParaRPr lang="en-US" sz="2500" b="0" u="sng">
              <a:solidFill>
                <a:srgbClr val="003764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500" b="0">
                <a:solidFill>
                  <a:srgbClr val="003764"/>
                </a:solidFill>
                <a:latin typeface="Arial"/>
                <a:cs typeface="Arial"/>
              </a:rPr>
              <a:t>O llama al 1-833-870-5500</a:t>
            </a:r>
            <a:endParaRPr lang="en-US" sz="2500" b="0">
              <a:solidFill>
                <a:srgbClr val="003764"/>
              </a:solidFill>
            </a:endParaRPr>
          </a:p>
        </p:txBody>
      </p:sp>
      <p:pic>
        <p:nvPicPr>
          <p:cNvPr id="7" name="Graphic 6" descr="City with solid fill">
            <a:extLst>
              <a:ext uri="{FF2B5EF4-FFF2-40B4-BE49-F238E27FC236}">
                <a16:creationId xmlns:a16="http://schemas.microsoft.com/office/drawing/2014/main" id="{431E1FD1-B92D-3B19-F7FD-D5147A3FB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3207" y="328613"/>
            <a:ext cx="1283493" cy="1283493"/>
          </a:xfrm>
          <a:prstGeom prst="rect">
            <a:avLst/>
          </a:prstGeom>
        </p:spPr>
      </p:pic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7D666731-0682-3EBD-C609-E5C7AC059A0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z="1100" smtClean="0"/>
              <a:pPr/>
              <a:t>26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2C3EAF-5FCC-014F-7E3F-E3488198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780" y="6107906"/>
            <a:ext cx="1690687" cy="678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Logo del Departamento de Salud y Servicios Humanos de Carolina del Norte. ">
            <a:extLst>
              <a:ext uri="{FF2B5EF4-FFF2-40B4-BE49-F238E27FC236}">
                <a16:creationId xmlns:a16="http://schemas.microsoft.com/office/drawing/2014/main" id="{6FC2CDB6-A9FD-C980-8A62-508E7595C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44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E20B1C-18AE-8A2E-B65C-CBE067EAE1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6068" y="2803048"/>
            <a:ext cx="5507209" cy="2339102"/>
          </a:xfrm>
        </p:spPr>
        <p:txBody>
          <a:bodyPr vert="horz" wrap="square" lIns="0" tIns="45720" rIns="0" bIns="45720" rtlCol="0" anchor="t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 dirty="0">
                <a:latin typeface="Arial"/>
                <a:cs typeface="Arial"/>
              </a:rPr>
              <a:t>Por </a:t>
            </a:r>
            <a:r>
              <a:rPr lang="en-US" sz="2400" dirty="0" err="1">
                <a:latin typeface="Arial"/>
                <a:cs typeface="Arial"/>
              </a:rPr>
              <a:t>qué</a:t>
            </a:r>
            <a:r>
              <a:rPr lang="en-US" sz="2400" dirty="0">
                <a:latin typeface="Arial"/>
                <a:cs typeface="Arial"/>
              </a:rPr>
              <a:t>:</a:t>
            </a:r>
            <a:endParaRPr lang="en-US" sz="2400"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 dirty="0">
                <a:solidFill>
                  <a:schemeClr val="tx2"/>
                </a:solidFill>
                <a:latin typeface="Arial"/>
                <a:cs typeface="Arial"/>
              </a:rPr>
              <a:t>Si no </a:t>
            </a:r>
            <a:r>
              <a:rPr lang="en-US" sz="2800" b="0" err="1">
                <a:solidFill>
                  <a:schemeClr val="tx2"/>
                </a:solidFill>
                <a:latin typeface="Arial"/>
                <a:cs typeface="Arial"/>
              </a:rPr>
              <a:t>elegiste</a:t>
            </a:r>
            <a:r>
              <a:rPr lang="en-US" sz="2800" b="0" dirty="0">
                <a:solidFill>
                  <a:schemeClr val="tx2"/>
                </a:solidFill>
                <a:latin typeface="Arial"/>
                <a:cs typeface="Arial"/>
              </a:rPr>
              <a:t> antes del 15 de mayo, se </a:t>
            </a:r>
            <a:r>
              <a:rPr lang="en-US" sz="2800" b="0" err="1">
                <a:solidFill>
                  <a:schemeClr val="tx2"/>
                </a:solidFill>
                <a:latin typeface="Arial"/>
                <a:cs typeface="Arial"/>
              </a:rPr>
              <a:t>te</a:t>
            </a:r>
            <a:r>
              <a:rPr lang="en-US" sz="2800" b="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800" b="0" err="1">
                <a:solidFill>
                  <a:schemeClr val="tx2"/>
                </a:solidFill>
                <a:latin typeface="Arial"/>
                <a:cs typeface="Arial"/>
              </a:rPr>
              <a:t>asignó</a:t>
            </a:r>
            <a:r>
              <a:rPr lang="en-US" sz="2800" b="0" dirty="0">
                <a:solidFill>
                  <a:schemeClr val="tx2"/>
                </a:solidFill>
                <a:latin typeface="Arial"/>
                <a:cs typeface="Arial"/>
              </a:rPr>
              <a:t> uno. Pero </a:t>
            </a:r>
            <a:r>
              <a:rPr lang="en-US" sz="2800" b="0" err="1">
                <a:solidFill>
                  <a:schemeClr val="tx2"/>
                </a:solidFill>
                <a:latin typeface="Arial"/>
                <a:cs typeface="Arial"/>
              </a:rPr>
              <a:t>también</a:t>
            </a:r>
            <a:r>
              <a:rPr lang="en-US" sz="2800" b="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800" b="0" err="1">
                <a:solidFill>
                  <a:schemeClr val="tx2"/>
                </a:solidFill>
                <a:latin typeface="Arial"/>
                <a:cs typeface="Arial"/>
              </a:rPr>
              <a:t>puedes</a:t>
            </a:r>
            <a:r>
              <a:rPr lang="en-US" sz="2800" b="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800" b="0" err="1">
                <a:solidFill>
                  <a:schemeClr val="tx2"/>
                </a:solidFill>
                <a:latin typeface="Arial"/>
                <a:cs typeface="Arial"/>
              </a:rPr>
              <a:t>cambiar</a:t>
            </a:r>
            <a:r>
              <a:rPr lang="en-US" sz="2800" b="0" dirty="0">
                <a:solidFill>
                  <a:schemeClr val="tx2"/>
                </a:solidFill>
                <a:latin typeface="Arial"/>
                <a:cs typeface="Arial"/>
              </a:rPr>
              <a:t> de PCP hasta </a:t>
            </a:r>
            <a:r>
              <a:rPr lang="en-US" sz="2800" b="0" err="1">
                <a:solidFill>
                  <a:schemeClr val="tx2"/>
                </a:solidFill>
                <a:latin typeface="Arial"/>
                <a:cs typeface="Arial"/>
              </a:rPr>
              <a:t>el</a:t>
            </a:r>
            <a:r>
              <a:rPr lang="en-US" sz="2800" b="0" dirty="0">
                <a:solidFill>
                  <a:schemeClr val="tx2"/>
                </a:solidFill>
                <a:latin typeface="Arial"/>
                <a:cs typeface="Arial"/>
              </a:rPr>
              <a:t> 31 de </a:t>
            </a:r>
            <a:r>
              <a:rPr lang="en-US" sz="2800" b="0" err="1">
                <a:solidFill>
                  <a:schemeClr val="tx2"/>
                </a:solidFill>
                <a:latin typeface="Arial"/>
                <a:cs typeface="Arial"/>
              </a:rPr>
              <a:t>enero</a:t>
            </a:r>
            <a:r>
              <a:rPr lang="en-US" sz="2800" b="0" dirty="0">
                <a:solidFill>
                  <a:schemeClr val="tx2"/>
                </a:solidFill>
                <a:latin typeface="Arial"/>
                <a:cs typeface="Arial"/>
              </a:rPr>
              <a:t> de 2025.</a:t>
            </a:r>
            <a:endParaRPr lang="en-US" sz="2800">
              <a:solidFill>
                <a:schemeClr val="tx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E05FA3-88C6-B8B6-23F5-0AC8A9A1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99" y="192727"/>
            <a:ext cx="11418072" cy="1299667"/>
          </a:xfrm>
        </p:spPr>
        <p:txBody>
          <a:bodyPr rIns="0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0" dirty="0">
                <a:latin typeface="Arial"/>
                <a:cs typeface="Arial"/>
              </a:rPr>
              <a:t>¿</a:t>
            </a:r>
            <a:r>
              <a:rPr lang="en-US" sz="2800" b="0" dirty="0" err="1">
                <a:latin typeface="Arial"/>
                <a:cs typeface="Arial"/>
              </a:rPr>
              <a:t>Qué</a:t>
            </a:r>
            <a:r>
              <a:rPr lang="en-US" sz="2800" b="0" dirty="0">
                <a:latin typeface="Arial"/>
                <a:cs typeface="Arial"/>
              </a:rPr>
              <a:t> </a:t>
            </a:r>
            <a:r>
              <a:rPr lang="en-US" sz="2800" b="0" dirty="0" err="1">
                <a:latin typeface="Arial"/>
                <a:cs typeface="Arial"/>
              </a:rPr>
              <a:t>tengo</a:t>
            </a:r>
            <a:r>
              <a:rPr lang="en-US" sz="2800" b="0" dirty="0">
                <a:latin typeface="Arial"/>
                <a:cs typeface="Arial"/>
              </a:rPr>
              <a:t> que </a:t>
            </a:r>
            <a:r>
              <a:rPr lang="en-US" sz="2800" b="0" dirty="0" err="1">
                <a:latin typeface="Arial"/>
                <a:cs typeface="Arial"/>
              </a:rPr>
              <a:t>hacer</a:t>
            </a:r>
            <a:r>
              <a:rPr lang="en-US" sz="2800" b="0" dirty="0">
                <a:latin typeface="Arial"/>
                <a:cs typeface="Arial"/>
              </a:rPr>
              <a:t>?  </a:t>
            </a:r>
            <a:br>
              <a:rPr lang="en-US" dirty="0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3. Cambia tu Proveedor </a:t>
            </a:r>
            <a:r>
              <a:rPr lang="en-US" b="1">
                <a:latin typeface="Arial"/>
                <a:cs typeface="Arial"/>
              </a:rPr>
              <a:t>de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 b="1">
                <a:latin typeface="Arial"/>
                <a:cs typeface="Arial"/>
              </a:rPr>
              <a:t>Atención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 b="1">
                <a:latin typeface="Arial"/>
                <a:cs typeface="Arial"/>
              </a:rPr>
              <a:t>Primaria</a:t>
            </a:r>
            <a:r>
              <a:rPr lang="en-US">
                <a:latin typeface="Arial"/>
                <a:cs typeface="Arial"/>
              </a:rPr>
              <a:t>, </a:t>
            </a:r>
            <a:br>
              <a:rPr lang="en-US" dirty="0"/>
            </a:br>
            <a:r>
              <a:rPr lang="en-US">
                <a:latin typeface="Arial"/>
                <a:cs typeface="Arial"/>
              </a:rPr>
              <a:t>    si así lo </a:t>
            </a:r>
            <a:r>
              <a:rPr lang="en-US" dirty="0">
                <a:latin typeface="Arial"/>
                <a:cs typeface="Arial"/>
              </a:rPr>
              <a:t>deseas 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Arial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9E22681-A1BE-1179-D3F3-BFFDACDC9C86}"/>
              </a:ext>
            </a:extLst>
          </p:cNvPr>
          <p:cNvSpPr txBox="1">
            <a:spLocks/>
          </p:cNvSpPr>
          <p:nvPr/>
        </p:nvSpPr>
        <p:spPr>
          <a:xfrm>
            <a:off x="6485069" y="2803048"/>
            <a:ext cx="5127589" cy="1908215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–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400" dirty="0" err="1">
                <a:latin typeface="Arial"/>
                <a:cs typeface="Arial"/>
              </a:rPr>
              <a:t>Cómo</a:t>
            </a:r>
            <a:r>
              <a:rPr lang="en-US" sz="2400" dirty="0">
                <a:latin typeface="Arial"/>
                <a:cs typeface="Arial"/>
              </a:rPr>
              <a:t>:</a:t>
            </a:r>
            <a:endParaRPr lang="en-US" sz="2400" b="0" dirty="0">
              <a:solidFill>
                <a:srgbClr val="000000"/>
              </a:solidFill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 dirty="0">
                <a:latin typeface="Arial"/>
                <a:cs typeface="Arial"/>
              </a:rPr>
              <a:t>Llama a </a:t>
            </a:r>
            <a:r>
              <a:rPr lang="en-US" sz="2800" b="0" dirty="0" err="1">
                <a:latin typeface="Arial"/>
                <a:cs typeface="Arial"/>
              </a:rPr>
              <a:t>tu</a:t>
            </a:r>
            <a:r>
              <a:rPr lang="en-US" sz="2800" b="0" dirty="0">
                <a:latin typeface="Arial"/>
                <a:cs typeface="Arial"/>
              </a:rPr>
              <a:t> Tailored Plan (Plan </a:t>
            </a:r>
            <a:r>
              <a:rPr lang="en-US" sz="2800" b="0" dirty="0" err="1">
                <a:latin typeface="Arial"/>
                <a:cs typeface="Arial"/>
              </a:rPr>
              <a:t>personalizado</a:t>
            </a:r>
            <a:r>
              <a:rPr lang="en-US" sz="2800" b="0" dirty="0">
                <a:latin typeface="Arial"/>
                <a:cs typeface="Arial"/>
              </a:rPr>
              <a:t>) para </a:t>
            </a:r>
            <a:r>
              <a:rPr lang="en-US" sz="2800" b="0" dirty="0" err="1">
                <a:latin typeface="Arial"/>
                <a:cs typeface="Arial"/>
              </a:rPr>
              <a:t>más</a:t>
            </a:r>
            <a:r>
              <a:rPr lang="en-US" sz="2800" b="0" dirty="0">
                <a:latin typeface="Arial"/>
                <a:cs typeface="Arial"/>
              </a:rPr>
              <a:t> </a:t>
            </a:r>
            <a:r>
              <a:rPr lang="en-US" sz="2800" b="0" dirty="0" err="1">
                <a:latin typeface="Arial"/>
                <a:cs typeface="Arial"/>
              </a:rPr>
              <a:t>detalles</a:t>
            </a:r>
            <a:r>
              <a:rPr lang="en-US" sz="2800" b="0" dirty="0">
                <a:latin typeface="Arial"/>
                <a:cs typeface="Arial"/>
              </a:rPr>
              <a:t>. </a:t>
            </a:r>
            <a:endParaRPr lang="en-US" dirty="0"/>
          </a:p>
        </p:txBody>
      </p:sp>
      <p:pic>
        <p:nvPicPr>
          <p:cNvPr id="4" name="Graphic 3" descr="Stethoscope with solid fill">
            <a:extLst>
              <a:ext uri="{FF2B5EF4-FFF2-40B4-BE49-F238E27FC236}">
                <a16:creationId xmlns:a16="http://schemas.microsoft.com/office/drawing/2014/main" id="{622958C3-2008-31D2-F378-6B05C5E27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7519" y="280988"/>
            <a:ext cx="1164431" cy="1140618"/>
          </a:xfrm>
          <a:prstGeom prst="rect">
            <a:avLst/>
          </a:prstGeom>
        </p:spPr>
      </p:pic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9B634BE3-D634-4649-ED77-728C566935C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z="1100" smtClean="0"/>
              <a:pPr/>
              <a:t>27</a:t>
            </a:fld>
            <a:endParaRPr lang="en-US"/>
          </a:p>
        </p:txBody>
      </p:sp>
      <p:sp>
        <p:nvSpPr>
          <p:cNvPr id="8" name="Rectangle 7" descr="Logo for the North Carolina Department of Human and Health Services">
            <a:extLst>
              <a:ext uri="{FF2B5EF4-FFF2-40B4-BE49-F238E27FC236}">
                <a16:creationId xmlns:a16="http://schemas.microsoft.com/office/drawing/2014/main" id="{23E68D9D-C558-3DFE-CBE5-1A732FFEC431}"/>
              </a:ext>
            </a:extLst>
          </p:cNvPr>
          <p:cNvSpPr/>
          <p:nvPr/>
        </p:nvSpPr>
        <p:spPr>
          <a:xfrm>
            <a:off x="263769" y="6125307"/>
            <a:ext cx="1362807" cy="542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 del Departamento de Salud y Servicios Humanos de Carolina del Norte. ">
            <a:extLst>
              <a:ext uri="{FF2B5EF4-FFF2-40B4-BE49-F238E27FC236}">
                <a16:creationId xmlns:a16="http://schemas.microsoft.com/office/drawing/2014/main" id="{B87CBD84-37D6-A1F4-DB78-03568826E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94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E20B1C-18AE-8A2E-B65C-CBE067EAE1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6" y="2182562"/>
            <a:ext cx="5675374" cy="3847207"/>
          </a:xfrm>
        </p:spPr>
        <p:txBody>
          <a:bodyPr vert="horz" wrap="square" lIns="0" tIns="45720" rIns="0" bIns="45720" rtlCol="0" anchor="t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>
                <a:latin typeface="Arial"/>
                <a:cs typeface="Arial"/>
              </a:rPr>
              <a:t>Por </a:t>
            </a:r>
            <a:r>
              <a:rPr lang="en-US" sz="2400" err="1">
                <a:latin typeface="Arial"/>
                <a:cs typeface="Arial"/>
              </a:rPr>
              <a:t>qué</a:t>
            </a:r>
            <a:r>
              <a:rPr lang="en-US" sz="2400">
                <a:latin typeface="Arial"/>
                <a:cs typeface="Arial"/>
              </a:rPr>
              <a:t>:</a:t>
            </a:r>
            <a:endParaRPr lang="en-US" sz="2400"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500" b="0">
                <a:latin typeface="Arial"/>
                <a:cs typeface="Arial"/>
              </a:rPr>
              <a:t>Tus </a:t>
            </a:r>
            <a:r>
              <a:rPr lang="en-US" sz="2500" b="0" err="1">
                <a:latin typeface="Arial"/>
                <a:cs typeface="Arial"/>
              </a:rPr>
              <a:t>proveedores</a:t>
            </a:r>
            <a:r>
              <a:rPr lang="en-US" sz="2500" b="0">
                <a:latin typeface="Arial"/>
                <a:cs typeface="Arial"/>
              </a:rPr>
              <a:t> (</a:t>
            </a:r>
            <a:r>
              <a:rPr lang="en-US" sz="2500" b="0" err="1">
                <a:latin typeface="Arial"/>
                <a:cs typeface="Arial"/>
              </a:rPr>
              <a:t>médicos</a:t>
            </a:r>
            <a:r>
              <a:rPr lang="en-US" sz="2500" b="0">
                <a:latin typeface="Arial"/>
                <a:cs typeface="Arial"/>
              </a:rPr>
              <a:t> y </a:t>
            </a:r>
            <a:r>
              <a:rPr lang="en-US" sz="2500" b="0" err="1">
                <a:latin typeface="Arial"/>
                <a:cs typeface="Arial"/>
              </a:rPr>
              <a:t>especialistas</a:t>
            </a:r>
            <a:r>
              <a:rPr lang="en-US" sz="2500" b="0">
                <a:latin typeface="Arial"/>
                <a:cs typeface="Arial"/>
              </a:rPr>
              <a:t>) </a:t>
            </a:r>
            <a:r>
              <a:rPr lang="en-US" sz="2500" b="0" err="1">
                <a:latin typeface="Arial"/>
                <a:cs typeface="Arial"/>
              </a:rPr>
              <a:t>tienen</a:t>
            </a:r>
            <a:r>
              <a:rPr lang="en-US" sz="2500" b="0">
                <a:latin typeface="Arial"/>
                <a:cs typeface="Arial"/>
              </a:rPr>
              <a:t> que </a:t>
            </a:r>
            <a:r>
              <a:rPr lang="en-US" sz="2500" b="0" err="1">
                <a:latin typeface="Arial"/>
                <a:cs typeface="Arial"/>
              </a:rPr>
              <a:t>estar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en</a:t>
            </a:r>
            <a:r>
              <a:rPr lang="en-US" sz="2500" b="0">
                <a:latin typeface="Arial"/>
                <a:cs typeface="Arial"/>
              </a:rPr>
              <a:t> la red de </a:t>
            </a:r>
            <a:r>
              <a:rPr lang="en-US" sz="2500" b="0" err="1">
                <a:latin typeface="Arial"/>
                <a:cs typeface="Arial"/>
              </a:rPr>
              <a:t>tu</a:t>
            </a:r>
            <a:r>
              <a:rPr lang="en-US" sz="2500" b="0">
                <a:latin typeface="Arial"/>
                <a:cs typeface="Arial"/>
              </a:rPr>
              <a:t> Tailored Plan (Plan </a:t>
            </a:r>
            <a:r>
              <a:rPr lang="en-US" sz="2500" b="0" err="1">
                <a:latin typeface="Arial"/>
                <a:cs typeface="Arial"/>
              </a:rPr>
              <a:t>personalizado</a:t>
            </a:r>
            <a:r>
              <a:rPr lang="en-US" sz="2500" b="0">
                <a:latin typeface="Arial"/>
                <a:cs typeface="Arial"/>
              </a:rPr>
              <a:t>) para </a:t>
            </a:r>
            <a:r>
              <a:rPr lang="en-US" sz="2500" b="0" err="1">
                <a:latin typeface="Arial"/>
                <a:cs typeface="Arial"/>
              </a:rPr>
              <a:t>estar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cubiertos</a:t>
            </a:r>
            <a:r>
              <a:rPr lang="en-US" sz="2500" b="0">
                <a:latin typeface="Arial"/>
                <a:cs typeface="Arial"/>
              </a:rPr>
              <a:t>. 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500">
                <a:latin typeface="Arial"/>
                <a:cs typeface="Arial"/>
              </a:rPr>
              <a:t>¿No </a:t>
            </a:r>
            <a:r>
              <a:rPr lang="en-US" sz="2500" err="1">
                <a:latin typeface="Arial"/>
                <a:cs typeface="Arial"/>
              </a:rPr>
              <a:t>ves</a:t>
            </a:r>
            <a:r>
              <a:rPr lang="en-US" sz="2500">
                <a:latin typeface="Arial"/>
                <a:cs typeface="Arial"/>
              </a:rPr>
              <a:t> a </a:t>
            </a:r>
            <a:r>
              <a:rPr lang="en-US" sz="2500" err="1">
                <a:latin typeface="Arial"/>
                <a:cs typeface="Arial"/>
              </a:rPr>
              <a:t>tu</a:t>
            </a:r>
            <a:r>
              <a:rPr lang="en-US" sz="2500">
                <a:latin typeface="Arial"/>
                <a:cs typeface="Arial"/>
              </a:rPr>
              <a:t> </a:t>
            </a:r>
            <a:r>
              <a:rPr lang="en-US" sz="2500" err="1">
                <a:latin typeface="Arial"/>
                <a:cs typeface="Arial"/>
              </a:rPr>
              <a:t>proveedor</a:t>
            </a:r>
            <a:r>
              <a:rPr lang="en-US" sz="2500">
                <a:latin typeface="Arial"/>
                <a:cs typeface="Arial"/>
              </a:rPr>
              <a:t>?</a:t>
            </a:r>
            <a:r>
              <a:rPr lang="en-US" sz="2500" b="0">
                <a:latin typeface="Arial"/>
                <a:cs typeface="Arial"/>
              </a:rPr>
              <a:t> Llama a </a:t>
            </a:r>
            <a:r>
              <a:rPr lang="en-US" sz="2500" b="0" err="1">
                <a:latin typeface="Arial"/>
                <a:cs typeface="Arial"/>
              </a:rPr>
              <a:t>tu</a:t>
            </a:r>
            <a:r>
              <a:rPr lang="en-US" sz="2500" b="0">
                <a:latin typeface="Arial"/>
                <a:cs typeface="Arial"/>
              </a:rPr>
              <a:t> Tailored Plan (Plan </a:t>
            </a:r>
            <a:r>
              <a:rPr lang="en-US" sz="2500" b="0" err="1">
                <a:latin typeface="Arial"/>
                <a:cs typeface="Arial"/>
              </a:rPr>
              <a:t>personalizado</a:t>
            </a:r>
            <a:r>
              <a:rPr lang="en-US" sz="2500" b="0">
                <a:latin typeface="Arial"/>
                <a:cs typeface="Arial"/>
              </a:rPr>
              <a:t>) y </a:t>
            </a:r>
            <a:r>
              <a:rPr lang="en-US" sz="2500" b="0" err="1">
                <a:latin typeface="Arial"/>
                <a:cs typeface="Arial"/>
              </a:rPr>
              <a:t>pídeles</a:t>
            </a:r>
            <a:r>
              <a:rPr lang="en-US" sz="2500" b="0">
                <a:latin typeface="Arial"/>
                <a:cs typeface="Arial"/>
              </a:rPr>
              <a:t> que </a:t>
            </a:r>
            <a:r>
              <a:rPr lang="en-US" sz="2500" b="0" err="1">
                <a:latin typeface="Arial"/>
                <a:cs typeface="Arial"/>
              </a:rPr>
              <a:t>contacten</a:t>
            </a:r>
            <a:r>
              <a:rPr lang="en-US" sz="2500" b="0">
                <a:latin typeface="Arial"/>
                <a:cs typeface="Arial"/>
              </a:rPr>
              <a:t> al </a:t>
            </a:r>
            <a:r>
              <a:rPr lang="en-US" sz="2500" b="0" err="1">
                <a:latin typeface="Arial"/>
                <a:cs typeface="Arial"/>
              </a:rPr>
              <a:t>médico</a:t>
            </a:r>
            <a:r>
              <a:rPr lang="en-US" sz="2500" b="0">
                <a:latin typeface="Arial"/>
                <a:cs typeface="Arial"/>
              </a:rPr>
              <a:t> que </a:t>
            </a:r>
            <a:r>
              <a:rPr lang="en-US" sz="2500" b="0" err="1">
                <a:latin typeface="Arial"/>
                <a:cs typeface="Arial"/>
              </a:rPr>
              <a:t>necesitas</a:t>
            </a:r>
            <a:r>
              <a:rPr lang="en-US" sz="2500" b="0">
                <a:latin typeface="Arial"/>
                <a:cs typeface="Arial"/>
              </a:rPr>
              <a:t>.</a:t>
            </a:r>
            <a:endParaRPr lang="en-US" sz="2500" b="0">
              <a:solidFill>
                <a:srgbClr val="17375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E05FA3-88C6-B8B6-23F5-0AC8A9A1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17" y="214573"/>
            <a:ext cx="9457814" cy="141037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0">
                <a:latin typeface="Arial"/>
                <a:cs typeface="Arial"/>
              </a:rPr>
              <a:t>¿</a:t>
            </a:r>
            <a:r>
              <a:rPr lang="en-US" sz="2800" b="0" err="1">
                <a:latin typeface="Arial"/>
                <a:cs typeface="Arial"/>
              </a:rPr>
              <a:t>Qué</a:t>
            </a:r>
            <a:r>
              <a:rPr lang="en-US" sz="2800" b="0">
                <a:latin typeface="Arial"/>
                <a:cs typeface="Arial"/>
              </a:rPr>
              <a:t> </a:t>
            </a:r>
            <a:r>
              <a:rPr lang="en-US" sz="2800" b="0" err="1">
                <a:latin typeface="Arial"/>
                <a:cs typeface="Arial"/>
              </a:rPr>
              <a:t>tengo</a:t>
            </a:r>
            <a:r>
              <a:rPr lang="en-US" sz="2800" b="0">
                <a:latin typeface="Arial"/>
                <a:cs typeface="Arial"/>
              </a:rPr>
              <a:t> que </a:t>
            </a:r>
            <a:r>
              <a:rPr lang="en-US" sz="2800" b="0" err="1">
                <a:latin typeface="Arial"/>
                <a:cs typeface="Arial"/>
              </a:rPr>
              <a:t>hacer</a:t>
            </a:r>
            <a:r>
              <a:rPr lang="en-US" sz="2800" b="0">
                <a:latin typeface="Arial"/>
                <a:cs typeface="Arial"/>
              </a:rPr>
              <a:t>?  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4. </a:t>
            </a:r>
            <a:r>
              <a:rPr lang="en-US" b="1" err="1">
                <a:latin typeface="Arial"/>
                <a:cs typeface="Arial"/>
              </a:rPr>
              <a:t>Comprueba</a:t>
            </a:r>
            <a:r>
              <a:rPr lang="en-US" b="1">
                <a:latin typeface="Arial"/>
                <a:cs typeface="Arial"/>
              </a:rPr>
              <a:t> </a:t>
            </a:r>
            <a:r>
              <a:rPr lang="en-US" b="1" err="1">
                <a:latin typeface="Arial"/>
                <a:cs typeface="Arial"/>
              </a:rPr>
              <a:t>si</a:t>
            </a:r>
            <a:r>
              <a:rPr lang="en-US" b="1">
                <a:latin typeface="Arial"/>
                <a:cs typeface="Arial"/>
              </a:rPr>
              <a:t> </a:t>
            </a:r>
            <a:r>
              <a:rPr lang="en-US" b="1" err="1">
                <a:latin typeface="Arial"/>
                <a:cs typeface="Arial"/>
              </a:rPr>
              <a:t>tus</a:t>
            </a:r>
            <a:r>
              <a:rPr lang="en-US" b="1">
                <a:latin typeface="Arial"/>
                <a:cs typeface="Arial"/>
              </a:rPr>
              <a:t> </a:t>
            </a:r>
            <a:r>
              <a:rPr lang="en-US" b="1" err="1">
                <a:latin typeface="Arial"/>
                <a:cs typeface="Arial"/>
              </a:rPr>
              <a:t>proveedores</a:t>
            </a:r>
            <a:r>
              <a:rPr lang="en-US" b="1">
                <a:latin typeface="Arial"/>
                <a:cs typeface="Arial"/>
              </a:rPr>
              <a:t> </a:t>
            </a:r>
            <a:r>
              <a:rPr lang="en-US" b="1" err="1">
                <a:latin typeface="Arial"/>
                <a:cs typeface="Arial"/>
              </a:rPr>
              <a:t>están</a:t>
            </a:r>
            <a:r>
              <a:rPr lang="en-US" b="1">
                <a:latin typeface="Arial"/>
                <a:cs typeface="Arial"/>
              </a:rPr>
              <a:t> </a:t>
            </a:r>
            <a:r>
              <a:rPr lang="en-US" b="1" err="1">
                <a:latin typeface="Arial"/>
                <a:cs typeface="Arial"/>
              </a:rPr>
              <a:t>en</a:t>
            </a:r>
            <a:r>
              <a:rPr lang="en-US" b="1">
                <a:latin typeface="Arial"/>
                <a:cs typeface="Arial"/>
              </a:rPr>
              <a:t> </a:t>
            </a:r>
            <a:r>
              <a:rPr lang="en-US" b="1" err="1">
                <a:latin typeface="Arial"/>
                <a:cs typeface="Arial"/>
              </a:rPr>
              <a:t>tu</a:t>
            </a:r>
            <a:r>
              <a:rPr lang="en-US">
                <a:latin typeface="Arial"/>
                <a:cs typeface="Arial"/>
              </a:rPr>
              <a:t> Tailored Plan (Plan</a:t>
            </a:r>
            <a:r>
              <a:rPr lang="en-US" b="1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personalizado</a:t>
            </a:r>
            <a:r>
              <a:rPr lang="en-US">
                <a:latin typeface="Arial"/>
                <a:cs typeface="Arial"/>
              </a:rPr>
              <a:t>)</a:t>
            </a:r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9E22681-A1BE-1179-D3F3-BFFDACDC9C86}"/>
              </a:ext>
            </a:extLst>
          </p:cNvPr>
          <p:cNvSpPr txBox="1">
            <a:spLocks/>
          </p:cNvSpPr>
          <p:nvPr/>
        </p:nvSpPr>
        <p:spPr>
          <a:xfrm>
            <a:off x="6463865" y="2170657"/>
            <a:ext cx="5136314" cy="3631763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–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500" err="1">
                <a:latin typeface="Arial"/>
                <a:cs typeface="Arial"/>
              </a:rPr>
              <a:t>Cómo</a:t>
            </a:r>
            <a:r>
              <a:rPr lang="en-US" sz="2500">
                <a:latin typeface="Arial"/>
                <a:cs typeface="Arial"/>
              </a:rPr>
              <a:t>:</a:t>
            </a:r>
            <a:endParaRPr lang="en-US" sz="2500" b="0">
              <a:solidFill>
                <a:srgbClr val="000000"/>
              </a:solidFill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500" b="0">
                <a:latin typeface="Arial"/>
                <a:cs typeface="Arial"/>
              </a:rPr>
              <a:t>Hay </a:t>
            </a:r>
            <a:r>
              <a:rPr lang="en-US" sz="2500" b="0" err="1">
                <a:latin typeface="Arial"/>
                <a:cs typeface="Arial"/>
              </a:rPr>
              <a:t>diferentes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formas</a:t>
            </a:r>
            <a:r>
              <a:rPr lang="en-US" sz="2500" b="0">
                <a:latin typeface="Arial"/>
                <a:cs typeface="Arial"/>
              </a:rPr>
              <a:t> de </a:t>
            </a:r>
            <a:r>
              <a:rPr lang="en-US" sz="2500" b="0" err="1">
                <a:latin typeface="Arial"/>
                <a:cs typeface="Arial"/>
              </a:rPr>
              <a:t>comprobarlo</a:t>
            </a:r>
            <a:r>
              <a:rPr lang="en-US" sz="2500" b="0">
                <a:latin typeface="Arial"/>
                <a:cs typeface="Arial"/>
              </a:rPr>
              <a:t>: </a:t>
            </a:r>
            <a:endParaRPr lang="en-US" sz="2500" b="0"/>
          </a:p>
          <a:p>
            <a:pPr marL="457200" indent="-457200">
              <a:spcBef>
                <a:spcPts val="1200"/>
              </a:spcBef>
            </a:pPr>
            <a:r>
              <a:rPr lang="en-US" sz="2500" b="0">
                <a:latin typeface="Arial"/>
                <a:cs typeface="Arial"/>
              </a:rPr>
              <a:t>Consulta </a:t>
            </a:r>
            <a:r>
              <a:rPr lang="en-US" sz="2500" b="0" err="1">
                <a:latin typeface="Arial"/>
                <a:cs typeface="Arial"/>
              </a:rPr>
              <a:t>este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directorio</a:t>
            </a:r>
            <a:r>
              <a:rPr lang="en-US" sz="2500" b="0">
                <a:latin typeface="Arial"/>
                <a:cs typeface="Arial"/>
              </a:rPr>
              <a:t>: </a:t>
            </a:r>
            <a:r>
              <a:rPr lang="en-US" sz="2500" b="0">
                <a:latin typeface="Arial"/>
                <a:cs typeface="Arial"/>
                <a:hlinkClick r:id="rId2"/>
              </a:rPr>
              <a:t>ncmedicaidplans.gov/es/find-provider</a:t>
            </a:r>
            <a:endParaRPr lang="en-US" sz="2500" b="0"/>
          </a:p>
          <a:p>
            <a:pPr marL="457200" indent="-457200">
              <a:spcBef>
                <a:spcPts val="1200"/>
              </a:spcBef>
            </a:pPr>
            <a:r>
              <a:rPr lang="en-US" sz="2500" b="0">
                <a:latin typeface="Arial"/>
                <a:cs typeface="Arial"/>
              </a:rPr>
              <a:t>Llama a </a:t>
            </a:r>
            <a:r>
              <a:rPr lang="en-US" sz="2500" b="0" err="1">
                <a:latin typeface="Arial"/>
                <a:cs typeface="Arial"/>
              </a:rPr>
              <a:t>tu</a:t>
            </a:r>
            <a:r>
              <a:rPr lang="en-US" sz="2500" b="0">
                <a:latin typeface="Arial"/>
                <a:cs typeface="Arial"/>
              </a:rPr>
              <a:t> Tailored Plan (Plan </a:t>
            </a:r>
            <a:r>
              <a:rPr lang="en-US" sz="2500" b="0" err="1">
                <a:latin typeface="Arial"/>
                <a:cs typeface="Arial"/>
              </a:rPr>
              <a:t>personalizado</a:t>
            </a:r>
            <a:r>
              <a:rPr lang="en-US" sz="2500" b="0">
                <a:latin typeface="Arial"/>
                <a:cs typeface="Arial"/>
              </a:rPr>
              <a:t>)</a:t>
            </a:r>
            <a:endParaRPr lang="en-US" sz="2500" b="0"/>
          </a:p>
        </p:txBody>
      </p:sp>
      <p:pic>
        <p:nvPicPr>
          <p:cNvPr id="4" name="Graphic 3" descr="Magnifying glass with solid fill">
            <a:extLst>
              <a:ext uri="{FF2B5EF4-FFF2-40B4-BE49-F238E27FC236}">
                <a16:creationId xmlns:a16="http://schemas.microsoft.com/office/drawing/2014/main" id="{80943A07-BCC8-295D-2841-AD4823203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9130" y="446312"/>
            <a:ext cx="1045368" cy="1033462"/>
          </a:xfrm>
          <a:prstGeom prst="rect">
            <a:avLst/>
          </a:prstGeom>
        </p:spPr>
      </p:pic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224B3B8C-88F1-0833-9390-FA118CEF48B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z="1100" smtClean="0"/>
              <a:pPr/>
              <a:t>28</a:t>
            </a:fld>
            <a:endParaRPr lang="en-US"/>
          </a:p>
        </p:txBody>
      </p:sp>
      <p:sp>
        <p:nvSpPr>
          <p:cNvPr id="8" name="Rectangle 7" descr="Logo for the North Carolina Department of Human and Health Services">
            <a:extLst>
              <a:ext uri="{FF2B5EF4-FFF2-40B4-BE49-F238E27FC236}">
                <a16:creationId xmlns:a16="http://schemas.microsoft.com/office/drawing/2014/main" id="{730D2D76-C7E7-439A-773C-735DD1A400FA}"/>
              </a:ext>
            </a:extLst>
          </p:cNvPr>
          <p:cNvSpPr/>
          <p:nvPr/>
        </p:nvSpPr>
        <p:spPr>
          <a:xfrm>
            <a:off x="263769" y="6125307"/>
            <a:ext cx="1362807" cy="542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 del Departamento de Salud y Servicios Humanos de Carolina del Norte. ">
            <a:extLst>
              <a:ext uri="{FF2B5EF4-FFF2-40B4-BE49-F238E27FC236}">
                <a16:creationId xmlns:a16="http://schemas.microsoft.com/office/drawing/2014/main" id="{6514B69B-C5FE-F788-E8AD-3828BF3C3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50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E20B1C-18AE-8A2E-B65C-CBE067EAE16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2"/>
            <a:ext cx="5507209" cy="3708708"/>
          </a:xfrm>
        </p:spPr>
        <p:txBody>
          <a:bodyPr vert="horz" wrap="square" lIns="0" tIns="45720" rIns="0" bIns="45720" rtlCol="0" anchor="t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>
                <a:latin typeface="Arial"/>
                <a:cs typeface="Arial"/>
              </a:rPr>
              <a:t>Por </a:t>
            </a:r>
            <a:r>
              <a:rPr lang="en-US" sz="2400" err="1">
                <a:latin typeface="Arial"/>
                <a:cs typeface="Arial"/>
              </a:rPr>
              <a:t>qué</a:t>
            </a:r>
            <a:r>
              <a:rPr lang="en-US" sz="2400">
                <a:latin typeface="Arial"/>
                <a:cs typeface="Arial"/>
              </a:rPr>
              <a:t>:</a:t>
            </a:r>
            <a:endParaRPr lang="en-US" sz="2400"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Tu Tailored Care Manager (Gestor de 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cuidados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 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personalizados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) 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te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 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ofrece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apoyo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 para 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ayudarte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 a 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obtener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 la 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atención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médica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 o 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especializada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 que 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puedas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2500" b="0" err="1">
                <a:solidFill>
                  <a:schemeClr val="tx2"/>
                </a:solidFill>
                <a:latin typeface="Arial"/>
                <a:cs typeface="Arial"/>
              </a:rPr>
              <a:t>necesitar</a:t>
            </a:r>
            <a:r>
              <a:rPr lang="en-US" sz="2500" b="0">
                <a:solidFill>
                  <a:schemeClr val="tx2"/>
                </a:solidFill>
                <a:latin typeface="Arial"/>
                <a:cs typeface="Arial"/>
              </a:rPr>
              <a:t>.</a:t>
            </a:r>
            <a:endParaRPr lang="en-US" sz="2500" b="0">
              <a:solidFill>
                <a:schemeClr val="tx2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800" b="0">
              <a:solidFill>
                <a:srgbClr val="00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8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E05FA3-88C6-B8B6-23F5-0AC8A9A1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867" y="327520"/>
            <a:ext cx="11418072" cy="1183065"/>
          </a:xfrm>
        </p:spPr>
        <p:txBody>
          <a:bodyPr anchor="ctr" anchorCtr="0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0">
                <a:latin typeface="Arial"/>
                <a:cs typeface="Arial"/>
              </a:rPr>
              <a:t>¿</a:t>
            </a:r>
            <a:r>
              <a:rPr lang="en-US" sz="2800" b="0" err="1">
                <a:latin typeface="Arial"/>
                <a:cs typeface="Arial"/>
              </a:rPr>
              <a:t>Qué</a:t>
            </a:r>
            <a:r>
              <a:rPr lang="en-US" sz="2800" b="0">
                <a:latin typeface="Arial"/>
                <a:cs typeface="Arial"/>
              </a:rPr>
              <a:t> </a:t>
            </a:r>
            <a:r>
              <a:rPr lang="en-US" sz="2800" b="0" err="1">
                <a:latin typeface="Arial"/>
                <a:cs typeface="Arial"/>
              </a:rPr>
              <a:t>tengo</a:t>
            </a:r>
            <a:r>
              <a:rPr lang="en-US" sz="2800" b="0">
                <a:latin typeface="Arial"/>
                <a:cs typeface="Arial"/>
              </a:rPr>
              <a:t> que </a:t>
            </a:r>
            <a:r>
              <a:rPr lang="en-US" sz="2800" b="0" err="1">
                <a:latin typeface="Arial"/>
                <a:cs typeface="Arial"/>
              </a:rPr>
              <a:t>hacer</a:t>
            </a:r>
            <a:r>
              <a:rPr lang="en-US" sz="2800" b="0">
                <a:latin typeface="Arial"/>
                <a:cs typeface="Arial"/>
              </a:rPr>
              <a:t>?  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5. </a:t>
            </a:r>
            <a:r>
              <a:rPr lang="en-US" sz="3200" b="1" err="1">
                <a:latin typeface="Arial"/>
                <a:cs typeface="Arial"/>
              </a:rPr>
              <a:t>Pregunta</a:t>
            </a:r>
            <a:r>
              <a:rPr lang="en-US" sz="3200" b="1">
                <a:latin typeface="Arial"/>
                <a:cs typeface="Arial"/>
              </a:rPr>
              <a:t> </a:t>
            </a:r>
            <a:r>
              <a:rPr lang="en-US" sz="3200" b="1" err="1">
                <a:latin typeface="Arial"/>
                <a:cs typeface="Arial"/>
              </a:rPr>
              <a:t>por</a:t>
            </a:r>
            <a:r>
              <a:rPr lang="en-US" sz="3200" b="1">
                <a:latin typeface="Arial"/>
                <a:cs typeface="Arial"/>
              </a:rPr>
              <a:t> </a:t>
            </a:r>
            <a:r>
              <a:rPr lang="en-US" sz="3200" b="1" err="1">
                <a:latin typeface="Arial"/>
                <a:cs typeface="Arial"/>
              </a:rPr>
              <a:t>tu</a:t>
            </a:r>
            <a:r>
              <a:rPr lang="en-US">
                <a:latin typeface="Arial"/>
                <a:cs typeface="Arial"/>
              </a:rPr>
              <a:t> Tailored Care Manager (Gestor de </a:t>
            </a:r>
            <a:r>
              <a:rPr lang="en-US" err="1">
                <a:latin typeface="Arial"/>
                <a:cs typeface="Arial"/>
              </a:rPr>
              <a:t>cuidados</a:t>
            </a:r>
            <a:r>
              <a:rPr lang="en-US">
                <a:latin typeface="Arial"/>
                <a:cs typeface="Arial"/>
              </a:rPr>
              <a:t> </a:t>
            </a:r>
            <a:r>
              <a:rPr lang="en-US" err="1">
                <a:latin typeface="Arial"/>
                <a:cs typeface="Arial"/>
              </a:rPr>
              <a:t>personalizados</a:t>
            </a:r>
            <a:r>
              <a:rPr lang="en-US">
                <a:latin typeface="Arial"/>
                <a:cs typeface="Arial"/>
              </a:rPr>
              <a:t>)</a:t>
            </a:r>
            <a:endParaRPr lang="en-US" sz="3200" b="1">
              <a:cs typeface="Arial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9E22681-A1BE-1179-D3F3-BFFDACDC9C86}"/>
              </a:ext>
            </a:extLst>
          </p:cNvPr>
          <p:cNvSpPr txBox="1">
            <a:spLocks/>
          </p:cNvSpPr>
          <p:nvPr/>
        </p:nvSpPr>
        <p:spPr>
          <a:xfrm>
            <a:off x="6437591" y="2182562"/>
            <a:ext cx="5037118" cy="3462486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–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sz="2400" err="1">
                <a:latin typeface="Arial"/>
                <a:cs typeface="Arial"/>
              </a:rPr>
              <a:t>Cómo</a:t>
            </a:r>
            <a:r>
              <a:rPr lang="en-US" sz="2400">
                <a:latin typeface="Arial"/>
                <a:cs typeface="Arial"/>
              </a:rPr>
              <a:t>:</a:t>
            </a:r>
            <a:endParaRPr lang="en-US" sz="2400" b="0">
              <a:solidFill>
                <a:srgbClr val="000000"/>
              </a:solidFill>
              <a:cs typeface="Arial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500" b="0">
                <a:latin typeface="Arial"/>
                <a:cs typeface="Arial"/>
              </a:rPr>
              <a:t>Llama a la </a:t>
            </a:r>
            <a:r>
              <a:rPr lang="en-US" sz="2500" b="0" err="1">
                <a:latin typeface="Arial"/>
                <a:cs typeface="Arial"/>
              </a:rPr>
              <a:t>empresa</a:t>
            </a:r>
            <a:r>
              <a:rPr lang="en-US" sz="2500" b="0">
                <a:latin typeface="Arial"/>
                <a:cs typeface="Arial"/>
              </a:rPr>
              <a:t> que </a:t>
            </a:r>
            <a:r>
              <a:rPr lang="en-US" sz="2500" b="0" err="1">
                <a:latin typeface="Arial"/>
                <a:cs typeface="Arial"/>
              </a:rPr>
              <a:t>maneja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tu</a:t>
            </a:r>
            <a:r>
              <a:rPr lang="en-US" sz="2500" b="0">
                <a:latin typeface="Arial"/>
                <a:cs typeface="Arial"/>
              </a:rPr>
              <a:t> Tailored Plan (LME, </a:t>
            </a:r>
            <a:r>
              <a:rPr lang="en-US" sz="2500" b="0" err="1">
                <a:latin typeface="Arial"/>
                <a:cs typeface="Arial"/>
              </a:rPr>
              <a:t>por</a:t>
            </a:r>
            <a:r>
              <a:rPr lang="en-US" sz="2500" b="0">
                <a:latin typeface="Arial"/>
                <a:cs typeface="Arial"/>
              </a:rPr>
              <a:t> sus </a:t>
            </a:r>
            <a:r>
              <a:rPr lang="en-US" sz="2500" b="0" err="1">
                <a:latin typeface="Arial"/>
                <a:cs typeface="Arial"/>
              </a:rPr>
              <a:t>siglas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en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inglés</a:t>
            </a:r>
            <a:r>
              <a:rPr lang="en-US" sz="2500" b="0">
                <a:latin typeface="Arial"/>
                <a:cs typeface="Arial"/>
              </a:rPr>
              <a:t>) y </a:t>
            </a:r>
            <a:r>
              <a:rPr lang="en-US" sz="2500" b="0" err="1">
                <a:latin typeface="Arial"/>
                <a:cs typeface="Arial"/>
              </a:rPr>
              <a:t>pregunta</a:t>
            </a:r>
            <a:r>
              <a:rPr lang="en-US" sz="2500" b="0">
                <a:latin typeface="Arial"/>
                <a:cs typeface="Arial"/>
              </a:rPr>
              <a:t> </a:t>
            </a:r>
            <a:r>
              <a:rPr lang="en-US" sz="2500" b="0" err="1">
                <a:latin typeface="Arial"/>
                <a:cs typeface="Arial"/>
              </a:rPr>
              <a:t>quién</a:t>
            </a:r>
            <a:r>
              <a:rPr lang="en-US" sz="2500" b="0">
                <a:latin typeface="Arial"/>
                <a:cs typeface="Arial"/>
              </a:rPr>
              <a:t> es </a:t>
            </a:r>
            <a:r>
              <a:rPr lang="en-US" sz="2500" b="0" err="1">
                <a:latin typeface="Arial"/>
                <a:cs typeface="Arial"/>
              </a:rPr>
              <a:t>tu</a:t>
            </a:r>
            <a:r>
              <a:rPr lang="en-US" sz="2500" b="0">
                <a:latin typeface="Arial"/>
                <a:cs typeface="Arial"/>
              </a:rPr>
              <a:t> Tailored Care Manager (Gestor de </a:t>
            </a:r>
            <a:r>
              <a:rPr lang="en-US" sz="2500" b="0" err="1">
                <a:latin typeface="Arial"/>
                <a:cs typeface="Arial"/>
              </a:rPr>
              <a:t>cuidados</a:t>
            </a:r>
            <a:r>
              <a:rPr lang="en-US" sz="2500" b="0">
                <a:latin typeface="Arial"/>
                <a:cs typeface="Arial"/>
              </a:rPr>
              <a:t> </a:t>
            </a:r>
            <a:r>
              <a:rPr lang="en-US" sz="2500" b="0" err="1">
                <a:latin typeface="Arial"/>
                <a:cs typeface="Arial"/>
              </a:rPr>
              <a:t>personalizados</a:t>
            </a:r>
            <a:r>
              <a:rPr lang="en-US" sz="2500" b="0">
                <a:latin typeface="Arial"/>
                <a:cs typeface="Arial"/>
              </a:rPr>
              <a:t>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500">
                <a:latin typeface="Arial"/>
                <a:cs typeface="Arial"/>
              </a:rPr>
              <a:t>¡</a:t>
            </a:r>
            <a:r>
              <a:rPr lang="en-US" sz="2500" err="1">
                <a:latin typeface="Arial"/>
                <a:cs typeface="Arial"/>
              </a:rPr>
              <a:t>Puedes</a:t>
            </a:r>
            <a:r>
              <a:rPr lang="en-US" sz="2500">
                <a:latin typeface="Arial"/>
                <a:cs typeface="Arial"/>
              </a:rPr>
              <a:t> </a:t>
            </a:r>
            <a:r>
              <a:rPr lang="en-US" sz="2500" err="1">
                <a:latin typeface="Arial"/>
                <a:cs typeface="Arial"/>
              </a:rPr>
              <a:t>hacerlo</a:t>
            </a:r>
            <a:r>
              <a:rPr lang="en-US" sz="2500">
                <a:latin typeface="Arial"/>
                <a:cs typeface="Arial"/>
              </a:rPr>
              <a:t> </a:t>
            </a:r>
            <a:r>
              <a:rPr lang="en-US" sz="2500" err="1">
                <a:latin typeface="Arial"/>
                <a:cs typeface="Arial"/>
              </a:rPr>
              <a:t>ahora</a:t>
            </a:r>
            <a:r>
              <a:rPr lang="en-US" sz="2500">
                <a:latin typeface="Arial"/>
                <a:cs typeface="Arial"/>
              </a:rPr>
              <a:t>!</a:t>
            </a:r>
            <a:endParaRPr lang="en-US" sz="2500">
              <a:solidFill>
                <a:srgbClr val="000000"/>
              </a:solidFill>
            </a:endParaRPr>
          </a:p>
        </p:txBody>
      </p:sp>
      <p:pic>
        <p:nvPicPr>
          <p:cNvPr id="4" name="Picture 3" descr="Icon for a telephone">
            <a:extLst>
              <a:ext uri="{FF2B5EF4-FFF2-40B4-BE49-F238E27FC236}">
                <a16:creationId xmlns:a16="http://schemas.microsoft.com/office/drawing/2014/main" id="{6D8E410F-9A42-E9DD-2C2A-BBE28DA3D9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2629" y="368702"/>
            <a:ext cx="1370438" cy="1176323"/>
          </a:xfrm>
          <a:prstGeom prst="rect">
            <a:avLst/>
          </a:prstGeom>
        </p:spPr>
      </p:pic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812FC02B-8356-604D-A5A2-A48B54B2B13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z="1100" smtClean="0"/>
              <a:pPr/>
              <a:t>29</a:t>
            </a:fld>
            <a:endParaRPr lang="en-US"/>
          </a:p>
        </p:txBody>
      </p:sp>
      <p:sp>
        <p:nvSpPr>
          <p:cNvPr id="8" name="Rectangle 7" descr="Logo for the North Carolina Department of Human and Health Services">
            <a:extLst>
              <a:ext uri="{FF2B5EF4-FFF2-40B4-BE49-F238E27FC236}">
                <a16:creationId xmlns:a16="http://schemas.microsoft.com/office/drawing/2014/main" id="{33BE4897-F1AD-7C97-B1E8-E802A5496230}"/>
              </a:ext>
            </a:extLst>
          </p:cNvPr>
          <p:cNvSpPr/>
          <p:nvPr/>
        </p:nvSpPr>
        <p:spPr>
          <a:xfrm>
            <a:off x="263769" y="6125307"/>
            <a:ext cx="1362807" cy="542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 del Departamento de Salud y Servicios Humanos de Carolina del Norte. ">
            <a:extLst>
              <a:ext uri="{FF2B5EF4-FFF2-40B4-BE49-F238E27FC236}">
                <a16:creationId xmlns:a16="http://schemas.microsoft.com/office/drawing/2014/main" id="{C1CAE4C0-6EB9-532B-2B42-177BC04F0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41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7" cy="2266220"/>
          </a:xfrm>
          <a:custGeom>
            <a:avLst/>
            <a:gdLst/>
            <a:ahLst/>
            <a:cxnLst/>
            <a:rect l="l" t="t" r="r" b="b"/>
            <a:pathLst>
              <a:path w="4816592" h="1158279">
                <a:moveTo>
                  <a:pt x="0" y="0"/>
                </a:moveTo>
                <a:lnTo>
                  <a:pt x="4816592" y="0"/>
                </a:lnTo>
                <a:lnTo>
                  <a:pt x="4816592" y="1158279"/>
                </a:lnTo>
                <a:lnTo>
                  <a:pt x="0" y="1158279"/>
                </a:lnTo>
                <a:close/>
              </a:path>
            </a:pathLst>
          </a:cu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576884" y="338180"/>
            <a:ext cx="7829160" cy="5255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72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En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esta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presentaci</a:t>
            </a:r>
            <a:r>
              <a:rPr lang="en-US" err="1">
                <a:solidFill>
                  <a:srgbClr val="FFFFFF"/>
                </a:solidFill>
                <a:latin typeface="Arial Bold"/>
                <a:ea typeface="+mn-ea"/>
                <a:cs typeface="+mn-cs"/>
              </a:rPr>
              <a:t>ón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94552" y="1027946"/>
            <a:ext cx="1109444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err="1">
                <a:solidFill>
                  <a:srgbClr val="FFFFFF"/>
                </a:solidFill>
              </a:rPr>
              <a:t>Infórmate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sobre</a:t>
            </a:r>
            <a:r>
              <a:rPr lang="en-US" sz="2000">
                <a:solidFill>
                  <a:srgbClr val="FFFFFF"/>
                </a:solidFill>
              </a:rPr>
              <a:t> Tailored Plans (Planes </a:t>
            </a:r>
            <a:r>
              <a:rPr lang="en-US" sz="2000" err="1">
                <a:solidFill>
                  <a:srgbClr val="FFFFFF"/>
                </a:solidFill>
              </a:rPr>
              <a:t>personalizados</a:t>
            </a:r>
            <a:r>
              <a:rPr lang="en-US" sz="2000">
                <a:solidFill>
                  <a:srgbClr val="FFFFFF"/>
                </a:solidFill>
              </a:rPr>
              <a:t>) de </a:t>
            </a:r>
            <a:r>
              <a:rPr lang="en-US" sz="2000" err="1">
                <a:solidFill>
                  <a:srgbClr val="FFFFFF"/>
                </a:solidFill>
              </a:rPr>
              <a:t>salud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conductual</a:t>
            </a:r>
            <a:r>
              <a:rPr lang="en-US" sz="2000">
                <a:solidFill>
                  <a:srgbClr val="FFFFFF"/>
                </a:solidFill>
              </a:rPr>
              <a:t> y </a:t>
            </a:r>
            <a:r>
              <a:rPr lang="en-US" sz="2000" err="1">
                <a:solidFill>
                  <a:srgbClr val="FFFFFF"/>
                </a:solidFill>
              </a:rPr>
              <a:t>discapacidad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intelectual</a:t>
            </a:r>
            <a:r>
              <a:rPr lang="en-US" sz="2000">
                <a:solidFill>
                  <a:srgbClr val="FFFFFF"/>
                </a:solidFill>
              </a:rPr>
              <a:t> o del </a:t>
            </a:r>
            <a:r>
              <a:rPr lang="en-US" sz="2000" err="1">
                <a:solidFill>
                  <a:srgbClr val="FFFFFF"/>
                </a:solidFill>
              </a:rPr>
              <a:t>desarrollo</a:t>
            </a:r>
            <a:r>
              <a:rPr lang="en-US" sz="2000">
                <a:solidFill>
                  <a:srgbClr val="FFFFFF"/>
                </a:solidFill>
              </a:rPr>
              <a:t>, </a:t>
            </a:r>
            <a:r>
              <a:rPr lang="en-US" sz="2000" err="1">
                <a:solidFill>
                  <a:srgbClr val="FFFFFF"/>
                </a:solidFill>
              </a:rPr>
              <a:t>una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nueva</a:t>
            </a:r>
            <a:r>
              <a:rPr lang="en-US" sz="2000">
                <a:solidFill>
                  <a:srgbClr val="FFFFFF"/>
                </a:solidFill>
              </a:rPr>
              <a:t> forma que </a:t>
            </a:r>
            <a:r>
              <a:rPr lang="en-US" sz="2000" err="1">
                <a:solidFill>
                  <a:srgbClr val="FFFFFF"/>
                </a:solidFill>
              </a:rPr>
              <a:t>tiene</a:t>
            </a:r>
            <a:r>
              <a:rPr lang="en-US" sz="2000">
                <a:solidFill>
                  <a:srgbClr val="FFFFFF"/>
                </a:solidFill>
              </a:rPr>
              <a:t> NC Medicaid de </a:t>
            </a:r>
            <a:r>
              <a:rPr lang="en-US" sz="2000" err="1">
                <a:solidFill>
                  <a:srgbClr val="FFFFFF"/>
                </a:solidFill>
              </a:rPr>
              <a:t>prestar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servicios</a:t>
            </a:r>
            <a:r>
              <a:rPr lang="en-US" sz="2000">
                <a:solidFill>
                  <a:srgbClr val="FFFFFF"/>
                </a:solidFill>
              </a:rPr>
              <a:t> de </a:t>
            </a:r>
            <a:r>
              <a:rPr lang="en-US" sz="2000" err="1">
                <a:solidFill>
                  <a:srgbClr val="FFFFFF"/>
                </a:solidFill>
              </a:rPr>
              <a:t>salud</a:t>
            </a:r>
            <a:r>
              <a:rPr lang="en-US" sz="2000">
                <a:solidFill>
                  <a:srgbClr val="FFFFFF"/>
                </a:solidFill>
              </a:rPr>
              <a:t> y NC Medicaid Managed Care. </a:t>
            </a:r>
            <a:r>
              <a:rPr lang="en-US" sz="2000" b="1" err="1">
                <a:solidFill>
                  <a:srgbClr val="FFFFFF"/>
                </a:solidFill>
              </a:rPr>
              <a:t>Comienzan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el</a:t>
            </a:r>
            <a:r>
              <a:rPr lang="en-US" sz="2000" b="1">
                <a:solidFill>
                  <a:srgbClr val="FFFFFF"/>
                </a:solidFill>
              </a:rPr>
              <a:t> 1 de </a:t>
            </a:r>
            <a:r>
              <a:rPr lang="en-US" sz="2000" b="1" err="1">
                <a:solidFill>
                  <a:srgbClr val="FFFFFF"/>
                </a:solidFill>
              </a:rPr>
              <a:t>julio</a:t>
            </a:r>
            <a:r>
              <a:rPr lang="en-US" sz="2000" b="1">
                <a:solidFill>
                  <a:srgbClr val="FFFFFF"/>
                </a:solidFill>
              </a:rPr>
              <a:t>. </a:t>
            </a:r>
            <a:endParaRPr lang="en-US">
              <a:cs typeface="Arial"/>
            </a:endParaRPr>
          </a:p>
        </p:txBody>
      </p:sp>
      <p:sp>
        <p:nvSpPr>
          <p:cNvPr id="2" name="Freeform 2" descr="Icon of a medical bag"/>
          <p:cNvSpPr/>
          <p:nvPr/>
        </p:nvSpPr>
        <p:spPr>
          <a:xfrm>
            <a:off x="595934" y="2422493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1127673" h="1127673">
                <a:moveTo>
                  <a:pt x="0" y="0"/>
                </a:moveTo>
                <a:lnTo>
                  <a:pt x="1127673" y="0"/>
                </a:lnTo>
                <a:lnTo>
                  <a:pt x="1127673" y="1127673"/>
                </a:lnTo>
                <a:lnTo>
                  <a:pt x="0" y="11276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/>
          <p:cNvSpPr txBox="1"/>
          <p:nvPr/>
        </p:nvSpPr>
        <p:spPr>
          <a:xfrm>
            <a:off x="573069" y="3312148"/>
            <a:ext cx="3752064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 Bold"/>
              </a:rPr>
              <a:t>Tu NC Medicaid Direct </a:t>
            </a:r>
            <a:r>
              <a:rPr lang="en-US" sz="1600" b="1" dirty="0" err="1">
                <a:solidFill>
                  <a:srgbClr val="000000"/>
                </a:solidFill>
                <a:latin typeface="Arial Bold"/>
              </a:rPr>
              <a:t>pasará</a:t>
            </a:r>
            <a:r>
              <a:rPr lang="en-US" sz="1600" b="1" dirty="0">
                <a:solidFill>
                  <a:srgbClr val="000000"/>
                </a:solidFill>
                <a:latin typeface="Arial Bold"/>
              </a:rPr>
              <a:t> a ser Tailored Plan (Plan </a:t>
            </a:r>
            <a:r>
              <a:rPr lang="en-US" sz="1600" b="1" dirty="0" err="1">
                <a:solidFill>
                  <a:srgbClr val="000000"/>
                </a:solidFill>
                <a:latin typeface="Arial Bold"/>
              </a:rPr>
              <a:t>Personalizado</a:t>
            </a:r>
            <a:r>
              <a:rPr lang="en-US" sz="1600" b="1" dirty="0">
                <a:solidFill>
                  <a:srgbClr val="000000"/>
                </a:solidFill>
                <a:latin typeface="Arial Bold"/>
              </a:rPr>
              <a:t>)</a:t>
            </a:r>
            <a:endParaRPr lang="en-US" sz="1600" b="1" dirty="0">
              <a:latin typeface="Arial Bold"/>
              <a:cs typeface="Arial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99900" y="3946285"/>
            <a:ext cx="3467988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/>
              </a:rPr>
              <a:t>En 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abril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 se 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enviarón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 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más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 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detalles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 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600" err="1">
                <a:solidFill>
                  <a:srgbClr val="000000"/>
                </a:solidFill>
                <a:latin typeface="Arial"/>
              </a:rPr>
              <a:t>por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 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correo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si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estás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cubierto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por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NC Medicaid y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recibes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servicios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salud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conductual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enfermedades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mentales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graves,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trastorno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grave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por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uso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sustancias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, o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tienes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una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discapacidad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intelectual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o del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desarrollo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, o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lesión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 cerebral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traumática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. </a:t>
            </a:r>
            <a:endParaRPr lang="en-US" sz="1600">
              <a:cs typeface="Arial"/>
            </a:endParaRPr>
          </a:p>
        </p:txBody>
      </p:sp>
      <p:sp>
        <p:nvSpPr>
          <p:cNvPr id="8" name="AutoShap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0178" y="2840510"/>
            <a:ext cx="16623" cy="3176529"/>
          </a:xfrm>
          <a:prstGeom prst="line">
            <a:avLst/>
          </a:prstGeom>
          <a:ln w="25400" cap="flat">
            <a:solidFill>
              <a:srgbClr val="00376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" name="Freeform 3" descr="Icon of a medical tool"/>
          <p:cNvSpPr/>
          <p:nvPr/>
        </p:nvSpPr>
        <p:spPr>
          <a:xfrm>
            <a:off x="4579471" y="2422493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1127673" h="1127673">
                <a:moveTo>
                  <a:pt x="0" y="0"/>
                </a:moveTo>
                <a:lnTo>
                  <a:pt x="1127674" y="0"/>
                </a:lnTo>
                <a:lnTo>
                  <a:pt x="1127674" y="1127673"/>
                </a:lnTo>
                <a:lnTo>
                  <a:pt x="0" y="11276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TextBox 13"/>
          <p:cNvSpPr txBox="1"/>
          <p:nvPr/>
        </p:nvSpPr>
        <p:spPr>
          <a:xfrm>
            <a:off x="4577206" y="3949349"/>
            <a:ext cx="345895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/>
              </a:rPr>
              <a:t>Si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pasas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de un Plan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Estándar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(Healthy Blue, AmeriHealth Caritas, Carolina Complete Health, United Healthcare o WellCare) a un Tailored Plan (Plan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Personalizado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),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podrías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recibir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cobertura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nuevos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servicios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. </a:t>
            </a:r>
            <a:endParaRPr lang="en-US" dirty="0">
              <a:cs typeface="Arial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577302" y="3266560"/>
            <a:ext cx="361797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 Bold"/>
              </a:rPr>
              <a:t>Algunas</a:t>
            </a:r>
            <a:r>
              <a:rPr lang="en-US" b="1" dirty="0">
                <a:solidFill>
                  <a:srgbClr val="000000"/>
                </a:solidFill>
                <a:latin typeface="Arial Bold"/>
              </a:rPr>
              <a:t> personas </a:t>
            </a:r>
            <a:r>
              <a:rPr lang="en-US" b="1" dirty="0" err="1">
                <a:solidFill>
                  <a:srgbClr val="000000"/>
                </a:solidFill>
                <a:latin typeface="Arial Bold"/>
              </a:rPr>
              <a:t>pueden</a:t>
            </a:r>
            <a:r>
              <a:rPr lang="en-US" b="1" dirty="0">
                <a:solidFill>
                  <a:srgbClr val="000000"/>
                </a:solidFill>
                <a:latin typeface="Arial Bold"/>
              </a:rPr>
              <a:t> </a:t>
            </a:r>
            <a:br>
              <a:rPr lang="en-US" b="1" dirty="0">
                <a:latin typeface="Arial Bold"/>
              </a:rPr>
            </a:br>
            <a:r>
              <a:rPr lang="en-US" b="1" dirty="0" err="1">
                <a:solidFill>
                  <a:srgbClr val="000000"/>
                </a:solidFill>
                <a:latin typeface="Arial Bold"/>
              </a:rPr>
              <a:t>obtener</a:t>
            </a:r>
            <a:r>
              <a:rPr lang="en-US" b="1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 Bold"/>
              </a:rPr>
              <a:t>nuevos</a:t>
            </a:r>
            <a:r>
              <a:rPr lang="en-US" b="1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 Bold"/>
              </a:rPr>
              <a:t>servicios</a:t>
            </a:r>
            <a:endParaRPr lang="en-US" b="1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34" name="AutoShape 8">
            <a:extLst>
              <a:ext uri="{FF2B5EF4-FFF2-40B4-BE49-F238E27FC236}">
                <a16:creationId xmlns:a16="http://schemas.microsoft.com/office/drawing/2014/main" id="{49F0AD7A-C270-3132-A79D-1F68B5797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8128378" y="2852233"/>
            <a:ext cx="16624" cy="3176529"/>
          </a:xfrm>
          <a:prstGeom prst="line">
            <a:avLst/>
          </a:prstGeom>
          <a:ln w="25400" cap="flat">
            <a:solidFill>
              <a:srgbClr val="00376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0" name="Freeform 10" descr="Icon of a PCP"/>
          <p:cNvSpPr/>
          <p:nvPr/>
        </p:nvSpPr>
        <p:spPr>
          <a:xfrm>
            <a:off x="8493352" y="2423215"/>
            <a:ext cx="750338" cy="750338"/>
          </a:xfrm>
          <a:custGeom>
            <a:avLst/>
            <a:gdLst/>
            <a:ahLst/>
            <a:cxnLst/>
            <a:rect l="l" t="t" r="r" b="b"/>
            <a:pathLst>
              <a:path w="1125507" h="1125507">
                <a:moveTo>
                  <a:pt x="0" y="0"/>
                </a:moveTo>
                <a:lnTo>
                  <a:pt x="1125508" y="0"/>
                </a:lnTo>
                <a:lnTo>
                  <a:pt x="1125508" y="1125507"/>
                </a:lnTo>
                <a:lnTo>
                  <a:pt x="0" y="11255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TextBox 17"/>
          <p:cNvSpPr txBox="1"/>
          <p:nvPr/>
        </p:nvSpPr>
        <p:spPr>
          <a:xfrm>
            <a:off x="8495315" y="4215918"/>
            <a:ext cx="320272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/>
              </a:rPr>
              <a:t>Tus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médicos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y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especialistas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tendrán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que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estar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en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la red de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tu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 nuevo Tailored Plan (Plan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personalizado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) para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el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31 de </a:t>
            </a:r>
            <a:r>
              <a:rPr lang="en-US" sz="1600" dirty="0" err="1">
                <a:solidFill>
                  <a:srgbClr val="000000"/>
                </a:solidFill>
                <a:latin typeface="Arial"/>
              </a:rPr>
              <a:t>enero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del 2025. </a:t>
            </a:r>
            <a:endParaRPr lang="en-US" sz="1600">
              <a:cs typeface="Arial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495600" y="3268781"/>
            <a:ext cx="339818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 Bold"/>
              </a:rPr>
              <a:t>Averigua</a:t>
            </a:r>
            <a:r>
              <a:rPr lang="en-US" b="1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 Bold"/>
              </a:rPr>
              <a:t>si</a:t>
            </a:r>
            <a:r>
              <a:rPr lang="en-US" b="1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 Bold"/>
              </a:rPr>
              <a:t>tu</a:t>
            </a:r>
            <a:r>
              <a:rPr lang="en-US" b="1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 Bold"/>
              </a:rPr>
              <a:t>médico</a:t>
            </a:r>
            <a:r>
              <a:rPr lang="en-US" b="1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 Bold"/>
              </a:rPr>
              <a:t>primario</a:t>
            </a:r>
            <a:r>
              <a:rPr lang="en-US" b="1" dirty="0">
                <a:solidFill>
                  <a:srgbClr val="000000"/>
                </a:solidFill>
                <a:latin typeface="Arial Bold"/>
              </a:rPr>
              <a:t> (PCP, </a:t>
            </a:r>
            <a:r>
              <a:rPr lang="en-US" b="1" dirty="0" err="1">
                <a:solidFill>
                  <a:srgbClr val="000000"/>
                </a:solidFill>
                <a:latin typeface="Arial Bold"/>
              </a:rPr>
              <a:t>por</a:t>
            </a:r>
            <a:r>
              <a:rPr lang="en-US" b="1" dirty="0">
                <a:solidFill>
                  <a:srgbClr val="000000"/>
                </a:solidFill>
                <a:latin typeface="Arial Bold"/>
              </a:rPr>
              <a:t> sus </a:t>
            </a:r>
            <a:r>
              <a:rPr lang="en-US" b="1" dirty="0" err="1">
                <a:solidFill>
                  <a:srgbClr val="000000"/>
                </a:solidFill>
                <a:latin typeface="Arial Bold"/>
              </a:rPr>
              <a:t>siglas</a:t>
            </a:r>
            <a:r>
              <a:rPr lang="en-US" b="1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 Bold"/>
              </a:rPr>
              <a:t>en</a:t>
            </a:r>
            <a:r>
              <a:rPr lang="en-US" b="1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 Bold"/>
              </a:rPr>
              <a:t>inglés</a:t>
            </a:r>
            <a:r>
              <a:rPr lang="en-US" b="1" dirty="0">
                <a:solidFill>
                  <a:srgbClr val="000000"/>
                </a:solidFill>
                <a:latin typeface="Arial Bold"/>
              </a:rPr>
              <a:t>) </a:t>
            </a:r>
            <a:r>
              <a:rPr lang="en-US" b="1" dirty="0" err="1">
                <a:solidFill>
                  <a:srgbClr val="000000"/>
                </a:solidFill>
                <a:latin typeface="Arial Bold"/>
              </a:rPr>
              <a:t>está</a:t>
            </a:r>
            <a:r>
              <a:rPr lang="en-US" b="1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 Bold"/>
              </a:rPr>
              <a:t>dentro</a:t>
            </a:r>
            <a:r>
              <a:rPr lang="en-US" b="1" dirty="0">
                <a:solidFill>
                  <a:srgbClr val="000000"/>
                </a:solidFill>
                <a:latin typeface="Arial Bold"/>
              </a:rPr>
              <a:t> de la red</a:t>
            </a:r>
            <a:endParaRPr lang="en-US">
              <a:cs typeface="Arial"/>
            </a:endParaRPr>
          </a:p>
        </p:txBody>
      </p:sp>
      <p:pic>
        <p:nvPicPr>
          <p:cNvPr id="9" name="Picture 8" descr="Logo del Departamento de Salud y Servicios Humanos de Carolina del Norte. ">
            <a:extLst>
              <a:ext uri="{FF2B5EF4-FFF2-40B4-BE49-F238E27FC236}">
                <a16:creationId xmlns:a16="http://schemas.microsoft.com/office/drawing/2014/main" id="{FDF4076A-F1B3-1E20-66A6-8A2662CCAC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32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85E0B-751A-C7E4-1D00-B7C017AC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>
                <a:solidFill>
                  <a:schemeClr val="bg1"/>
                </a:solidFill>
              </a:rPr>
              <a:pPr/>
              <a:t>30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E334EAC-7F36-066A-9499-66CC5C34583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98601" y="930112"/>
            <a:ext cx="11433684" cy="51875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1800" err="1">
                <a:solidFill>
                  <a:srgbClr val="092745"/>
                </a:solidFill>
                <a:latin typeface="Arial"/>
                <a:cs typeface="Arial"/>
              </a:rPr>
              <a:t>Actualiza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err="1">
                <a:solidFill>
                  <a:srgbClr val="092745"/>
                </a:solidFill>
                <a:latin typeface="Arial"/>
                <a:cs typeface="Arial"/>
              </a:rPr>
              <a:t>tu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err="1">
                <a:solidFill>
                  <a:srgbClr val="092745"/>
                </a:solidFill>
                <a:latin typeface="Arial"/>
                <a:cs typeface="Arial"/>
              </a:rPr>
              <a:t>dirección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err="1">
                <a:solidFill>
                  <a:srgbClr val="092745"/>
                </a:solidFill>
                <a:latin typeface="Arial"/>
                <a:cs typeface="Arial"/>
              </a:rPr>
              <a:t>si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 es </a:t>
            </a:r>
            <a:r>
              <a:rPr lang="en-US" sz="1800" err="1">
                <a:solidFill>
                  <a:srgbClr val="092745"/>
                </a:solidFill>
                <a:latin typeface="Arial"/>
                <a:cs typeface="Arial"/>
              </a:rPr>
              <a:t>necesario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. 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Vas a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recibir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correos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sobre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el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cambio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a </a:t>
            </a:r>
            <a:br>
              <a:rPr lang="en-US" sz="1800" b="0" dirty="0">
                <a:latin typeface="Arial"/>
                <a:cs typeface="Arial"/>
              </a:rPr>
            </a:b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Tailored Plans (Planes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personalizados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) de NC Medicaid.</a:t>
            </a:r>
            <a:endParaRPr lang="en-US" sz="1800" dirty="0">
              <a:solidFill>
                <a:srgbClr val="092745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1800" err="1">
                <a:solidFill>
                  <a:srgbClr val="092745"/>
                </a:solidFill>
                <a:latin typeface="Arial"/>
                <a:cs typeface="Arial"/>
              </a:rPr>
              <a:t>Conoce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err="1">
                <a:solidFill>
                  <a:srgbClr val="092745"/>
                </a:solidFill>
                <a:latin typeface="Arial"/>
                <a:cs typeface="Arial"/>
              </a:rPr>
              <a:t>quién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 dirige </a:t>
            </a:r>
            <a:r>
              <a:rPr lang="en-US" sz="1800" err="1">
                <a:solidFill>
                  <a:srgbClr val="092745"/>
                </a:solidFill>
                <a:latin typeface="Arial"/>
                <a:cs typeface="Arial"/>
              </a:rPr>
              <a:t>tu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 Tailored Plan (Plan </a:t>
            </a:r>
            <a:r>
              <a:rPr lang="en-US" sz="1800" err="1">
                <a:solidFill>
                  <a:srgbClr val="092745"/>
                </a:solidFill>
                <a:latin typeface="Arial"/>
                <a:cs typeface="Arial"/>
              </a:rPr>
              <a:t>personalizado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).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Busca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 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una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carta de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tu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Plan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Personalizado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(Alliance, Trillium, Partners Health Management o Vaya Total Care) para que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te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 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asegures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 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en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saber 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qué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empresa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lo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maneja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. 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Cambia </a:t>
            </a:r>
            <a:r>
              <a:rPr lang="en-US" sz="1800" err="1">
                <a:solidFill>
                  <a:srgbClr val="092745"/>
                </a:solidFill>
                <a:latin typeface="Arial"/>
                <a:cs typeface="Arial"/>
              </a:rPr>
              <a:t>tu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 </a:t>
            </a:r>
            <a:r>
              <a:rPr lang="en-US" sz="1800" err="1">
                <a:solidFill>
                  <a:srgbClr val="092745"/>
                </a:solidFill>
                <a:latin typeface="Arial"/>
                <a:cs typeface="Arial"/>
              </a:rPr>
              <a:t>Proveedor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 de </a:t>
            </a:r>
            <a:r>
              <a:rPr lang="en-US" sz="1800" err="1">
                <a:solidFill>
                  <a:srgbClr val="092745"/>
                </a:solidFill>
                <a:latin typeface="Arial"/>
                <a:cs typeface="Arial"/>
              </a:rPr>
              <a:t>Atención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 Primaria, </a:t>
            </a:r>
            <a:r>
              <a:rPr lang="en-US" sz="1800" err="1">
                <a:solidFill>
                  <a:srgbClr val="092745"/>
                </a:solidFill>
                <a:latin typeface="Arial"/>
                <a:cs typeface="Arial"/>
              </a:rPr>
              <a:t>si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 </a:t>
            </a:r>
            <a:r>
              <a:rPr lang="en-US" sz="1800" err="1">
                <a:solidFill>
                  <a:srgbClr val="092745"/>
                </a:solidFill>
                <a:latin typeface="Arial"/>
                <a:cs typeface="Arial"/>
              </a:rPr>
              <a:t>así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 lo </a:t>
            </a:r>
            <a:r>
              <a:rPr lang="en-US" sz="1800" err="1">
                <a:solidFill>
                  <a:srgbClr val="092745"/>
                </a:solidFill>
                <a:latin typeface="Arial"/>
                <a:cs typeface="Arial"/>
              </a:rPr>
              <a:t>deseas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: 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Si no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elegiste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 a un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proveedor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antes del 15 de mayo, se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te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asignó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uno.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Puedes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cambiarlo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más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tarde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si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lo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necesitas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.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1800" dirty="0" err="1">
                <a:solidFill>
                  <a:srgbClr val="092745"/>
                </a:solidFill>
                <a:latin typeface="Arial"/>
                <a:cs typeface="Arial"/>
              </a:rPr>
              <a:t>Comprueba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rgbClr val="092745"/>
                </a:solidFill>
                <a:latin typeface="Arial"/>
                <a:cs typeface="Arial"/>
              </a:rPr>
              <a:t>si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rgbClr val="092745"/>
                </a:solidFill>
                <a:latin typeface="Arial"/>
                <a:cs typeface="Arial"/>
              </a:rPr>
              <a:t>tus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rgbClr val="092745"/>
                </a:solidFill>
                <a:latin typeface="Arial"/>
                <a:cs typeface="Arial"/>
              </a:rPr>
              <a:t>proveedores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rgbClr val="092745"/>
                </a:solidFill>
                <a:latin typeface="Arial"/>
                <a:cs typeface="Arial"/>
              </a:rPr>
              <a:t>están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rgbClr val="092745"/>
                </a:solidFill>
                <a:latin typeface="Arial"/>
                <a:cs typeface="Arial"/>
              </a:rPr>
              <a:t>en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rgbClr val="092745"/>
                </a:solidFill>
                <a:latin typeface="Arial"/>
                <a:cs typeface="Arial"/>
              </a:rPr>
              <a:t>tu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 Tailored Plan (Plan </a:t>
            </a:r>
            <a:r>
              <a:rPr lang="en-US" sz="1800" dirty="0" err="1">
                <a:solidFill>
                  <a:srgbClr val="092745"/>
                </a:solidFill>
                <a:latin typeface="Arial"/>
                <a:cs typeface="Arial"/>
              </a:rPr>
              <a:t>personalizado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). </a:t>
            </a:r>
            <a:r>
              <a:rPr lang="en-US" sz="1800" b="0" dirty="0" err="1">
                <a:solidFill>
                  <a:srgbClr val="092745"/>
                </a:solidFill>
                <a:latin typeface="Arial"/>
                <a:cs typeface="Arial"/>
              </a:rPr>
              <a:t>Comprueba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dirty="0" err="1">
                <a:solidFill>
                  <a:srgbClr val="092745"/>
                </a:solidFill>
                <a:latin typeface="Arial"/>
                <a:cs typeface="Arial"/>
              </a:rPr>
              <a:t>si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dirty="0" err="1">
                <a:solidFill>
                  <a:srgbClr val="092745"/>
                </a:solidFill>
                <a:latin typeface="Arial"/>
                <a:cs typeface="Arial"/>
              </a:rPr>
              <a:t>tus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dirty="0" err="1">
                <a:solidFill>
                  <a:srgbClr val="092745"/>
                </a:solidFill>
                <a:latin typeface="Arial"/>
                <a:cs typeface="Arial"/>
              </a:rPr>
              <a:t>proveedores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(</a:t>
            </a:r>
            <a:r>
              <a:rPr lang="en-US" sz="1800" b="0" dirty="0" err="1">
                <a:solidFill>
                  <a:srgbClr val="092745"/>
                </a:solidFill>
                <a:latin typeface="Arial"/>
                <a:cs typeface="Arial"/>
              </a:rPr>
              <a:t>médicos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y </a:t>
            </a:r>
            <a:r>
              <a:rPr lang="en-US" sz="1800" b="0" dirty="0" err="1">
                <a:solidFill>
                  <a:srgbClr val="092745"/>
                </a:solidFill>
                <a:latin typeface="Arial"/>
                <a:cs typeface="Arial"/>
              </a:rPr>
              <a:t>especialistas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) </a:t>
            </a:r>
            <a:r>
              <a:rPr lang="en-US" sz="1800" b="0" dirty="0" err="1">
                <a:solidFill>
                  <a:srgbClr val="092745"/>
                </a:solidFill>
                <a:latin typeface="Arial"/>
                <a:cs typeface="Arial"/>
              </a:rPr>
              <a:t>están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dirty="0" err="1">
                <a:solidFill>
                  <a:srgbClr val="092745"/>
                </a:solidFill>
                <a:latin typeface="Arial"/>
                <a:cs typeface="Arial"/>
              </a:rPr>
              <a:t>en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la red de Tailored Plans (Planes </a:t>
            </a:r>
            <a:r>
              <a:rPr lang="en-US" sz="1800" b="0" dirty="0" err="1">
                <a:solidFill>
                  <a:srgbClr val="092745"/>
                </a:solidFill>
                <a:latin typeface="Arial"/>
                <a:cs typeface="Arial"/>
              </a:rPr>
              <a:t>personalizados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). Si no </a:t>
            </a:r>
            <a:r>
              <a:rPr lang="en-US" sz="1800" b="0" dirty="0" err="1">
                <a:solidFill>
                  <a:srgbClr val="092745"/>
                </a:solidFill>
                <a:latin typeface="Arial"/>
                <a:cs typeface="Arial"/>
              </a:rPr>
              <a:t>están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, llama a </a:t>
            </a:r>
            <a:r>
              <a:rPr lang="en-US" sz="1800" b="0" dirty="0" err="1">
                <a:solidFill>
                  <a:srgbClr val="092745"/>
                </a:solidFill>
                <a:latin typeface="Arial"/>
                <a:cs typeface="Arial"/>
              </a:rPr>
              <a:t>tu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plan y </a:t>
            </a:r>
            <a:r>
              <a:rPr lang="en-US" sz="1800" b="0" dirty="0" err="1">
                <a:solidFill>
                  <a:srgbClr val="092745"/>
                </a:solidFill>
                <a:latin typeface="Arial"/>
                <a:cs typeface="Arial"/>
              </a:rPr>
              <a:t>pregúntales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dirty="0" err="1">
                <a:solidFill>
                  <a:srgbClr val="092745"/>
                </a:solidFill>
                <a:latin typeface="Arial"/>
                <a:cs typeface="Arial"/>
              </a:rPr>
              <a:t>si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dirty="0" err="1">
                <a:solidFill>
                  <a:srgbClr val="092745"/>
                </a:solidFill>
                <a:latin typeface="Arial"/>
                <a:cs typeface="Arial"/>
              </a:rPr>
              <a:t>pueden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ser </a:t>
            </a:r>
            <a:r>
              <a:rPr lang="en-US" sz="1800" b="0" dirty="0" err="1">
                <a:solidFill>
                  <a:srgbClr val="092745"/>
                </a:solidFill>
                <a:latin typeface="Arial"/>
                <a:cs typeface="Arial"/>
              </a:rPr>
              <a:t>añadidos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. </a:t>
            </a:r>
            <a:r>
              <a:rPr lang="en-US" sz="1800" b="0" dirty="0" err="1">
                <a:solidFill>
                  <a:srgbClr val="092745"/>
                </a:solidFill>
                <a:latin typeface="Arial"/>
                <a:cs typeface="Arial"/>
              </a:rPr>
              <a:t>Ellos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dirty="0" err="1">
                <a:solidFill>
                  <a:srgbClr val="092745"/>
                </a:solidFill>
                <a:latin typeface="Arial"/>
                <a:cs typeface="Arial"/>
              </a:rPr>
              <a:t>también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dirty="0" err="1">
                <a:solidFill>
                  <a:srgbClr val="092745"/>
                </a:solidFill>
                <a:latin typeface="Arial"/>
                <a:cs typeface="Arial"/>
              </a:rPr>
              <a:t>pueden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dirty="0" err="1">
                <a:solidFill>
                  <a:srgbClr val="092745"/>
                </a:solidFill>
                <a:latin typeface="Arial"/>
                <a:cs typeface="Arial"/>
              </a:rPr>
              <a:t>ayudarte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a </a:t>
            </a:r>
            <a:r>
              <a:rPr lang="en-US" sz="1800" b="0" dirty="0" err="1">
                <a:solidFill>
                  <a:srgbClr val="092745"/>
                </a:solidFill>
                <a:latin typeface="Arial"/>
                <a:cs typeface="Arial"/>
              </a:rPr>
              <a:t>encontrar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dirty="0" err="1">
                <a:solidFill>
                  <a:srgbClr val="092745"/>
                </a:solidFill>
                <a:latin typeface="Arial"/>
                <a:cs typeface="Arial"/>
              </a:rPr>
              <a:t>nuevos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dirty="0" err="1">
                <a:solidFill>
                  <a:srgbClr val="092745"/>
                </a:solidFill>
                <a:latin typeface="Arial"/>
                <a:cs typeface="Arial"/>
              </a:rPr>
              <a:t>médicos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. 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1800" err="1">
                <a:solidFill>
                  <a:srgbClr val="092745"/>
                </a:solidFill>
                <a:latin typeface="Arial"/>
                <a:cs typeface="Arial"/>
              </a:rPr>
              <a:t>Pregunta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err="1">
                <a:solidFill>
                  <a:srgbClr val="092745"/>
                </a:solidFill>
                <a:latin typeface="Arial"/>
                <a:cs typeface="Arial"/>
              </a:rPr>
              <a:t>por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err="1">
                <a:solidFill>
                  <a:srgbClr val="092745"/>
                </a:solidFill>
                <a:latin typeface="Arial"/>
                <a:cs typeface="Arial"/>
              </a:rPr>
              <a:t>tu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 Tailored Care Manager (Gestor de </a:t>
            </a:r>
            <a:r>
              <a:rPr lang="en-US" sz="1800" err="1">
                <a:solidFill>
                  <a:srgbClr val="092745"/>
                </a:solidFill>
                <a:latin typeface="Arial"/>
                <a:cs typeface="Arial"/>
              </a:rPr>
              <a:t>cuidados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 </a:t>
            </a:r>
            <a:r>
              <a:rPr lang="en-US" sz="1800" err="1">
                <a:solidFill>
                  <a:srgbClr val="092745"/>
                </a:solidFill>
                <a:latin typeface="Arial"/>
                <a:cs typeface="Arial"/>
              </a:rPr>
              <a:t>personalizados</a:t>
            </a:r>
            <a:r>
              <a:rPr lang="en-US" sz="1800" dirty="0">
                <a:solidFill>
                  <a:srgbClr val="092745"/>
                </a:solidFill>
                <a:latin typeface="Arial"/>
                <a:cs typeface="Arial"/>
              </a:rPr>
              <a:t>). 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Tu gestor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pueden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ayudarte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a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recibir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todos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los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cuidados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que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necesites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.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Ofrecen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ayuda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para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coordinar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la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atención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médica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que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puedas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 </a:t>
            </a:r>
            <a:r>
              <a:rPr lang="en-US" sz="1800" b="0" err="1">
                <a:solidFill>
                  <a:srgbClr val="092745"/>
                </a:solidFill>
                <a:latin typeface="Arial"/>
                <a:cs typeface="Arial"/>
              </a:rPr>
              <a:t>necesitar</a:t>
            </a:r>
            <a:r>
              <a:rPr lang="en-US" sz="1800" b="0" dirty="0">
                <a:solidFill>
                  <a:srgbClr val="092745"/>
                </a:solidFill>
                <a:latin typeface="Arial"/>
                <a:cs typeface="Arial"/>
              </a:rPr>
              <a:t>.</a:t>
            </a:r>
            <a:endParaRPr lang="en-US" sz="1800" b="0">
              <a:solidFill>
                <a:srgbClr val="092745"/>
              </a:solidFill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80E914-46F9-38DB-BBD3-7D8A326D9F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8601" y="255085"/>
            <a:ext cx="11418887" cy="512763"/>
          </a:xfrm>
        </p:spPr>
        <p:txBody>
          <a:bodyPr/>
          <a:lstStyle/>
          <a:p>
            <a:r>
              <a:rPr lang="en-US" sz="3600" err="1">
                <a:solidFill>
                  <a:srgbClr val="147DAF"/>
                </a:solidFill>
                <a:latin typeface="Arial"/>
                <a:cs typeface="Arial"/>
              </a:rPr>
              <a:t>Resumen</a:t>
            </a:r>
            <a:r>
              <a:rPr lang="en-US" sz="3600">
                <a:solidFill>
                  <a:srgbClr val="147DAF"/>
                </a:solidFill>
                <a:latin typeface="Arial"/>
                <a:cs typeface="Arial"/>
              </a:rPr>
              <a:t>: </a:t>
            </a:r>
            <a:r>
              <a:rPr lang="en-US" sz="3600" err="1">
                <a:solidFill>
                  <a:srgbClr val="147DAF"/>
                </a:solidFill>
                <a:latin typeface="Arial"/>
                <a:cs typeface="Arial"/>
              </a:rPr>
              <a:t>Qué</a:t>
            </a:r>
            <a:r>
              <a:rPr lang="en-US" sz="3600">
                <a:solidFill>
                  <a:srgbClr val="147DAF"/>
                </a:solidFill>
                <a:latin typeface="Arial"/>
                <a:cs typeface="Arial"/>
              </a:rPr>
              <a:t> </a:t>
            </a:r>
            <a:r>
              <a:rPr lang="en-US" sz="3600" err="1">
                <a:solidFill>
                  <a:srgbClr val="147DAF"/>
                </a:solidFill>
                <a:latin typeface="Arial"/>
                <a:cs typeface="Arial"/>
              </a:rPr>
              <a:t>debes</a:t>
            </a:r>
            <a:r>
              <a:rPr lang="en-US" sz="3600">
                <a:solidFill>
                  <a:srgbClr val="147DAF"/>
                </a:solidFill>
                <a:latin typeface="Arial"/>
                <a:cs typeface="Arial"/>
              </a:rPr>
              <a:t> </a:t>
            </a:r>
            <a:r>
              <a:rPr lang="en-US" sz="3600" err="1">
                <a:solidFill>
                  <a:srgbClr val="147DAF"/>
                </a:solidFill>
                <a:latin typeface="Arial"/>
                <a:cs typeface="Arial"/>
              </a:rPr>
              <a:t>hacer</a:t>
            </a:r>
            <a:endParaRPr lang="en-US" sz="3600">
              <a:solidFill>
                <a:srgbClr val="147DAF"/>
              </a:solidFill>
              <a:latin typeface="Arial"/>
              <a:cs typeface="Arial"/>
            </a:endParaRPr>
          </a:p>
        </p:txBody>
      </p:sp>
      <p:sp>
        <p:nvSpPr>
          <p:cNvPr id="9" name="Rectangle 8" descr="Logo for the North Carolina Department of Human and Health Services">
            <a:extLst>
              <a:ext uri="{FF2B5EF4-FFF2-40B4-BE49-F238E27FC236}">
                <a16:creationId xmlns:a16="http://schemas.microsoft.com/office/drawing/2014/main" id="{A6C61E20-C0C0-93F3-C972-947A446DFD3B}"/>
              </a:ext>
            </a:extLst>
          </p:cNvPr>
          <p:cNvSpPr/>
          <p:nvPr/>
        </p:nvSpPr>
        <p:spPr>
          <a:xfrm>
            <a:off x="263769" y="6125307"/>
            <a:ext cx="1362807" cy="542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 del Departamento de Salud y Servicios Humanos de Carolina del Norte. ">
            <a:extLst>
              <a:ext uri="{FF2B5EF4-FFF2-40B4-BE49-F238E27FC236}">
                <a16:creationId xmlns:a16="http://schemas.microsoft.com/office/drawing/2014/main" id="{12DF00F7-C074-EA25-F25A-B149B6A89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BD3AD9-599A-457B-55FF-9C63B9968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88" y="5300955"/>
            <a:ext cx="12189295" cy="6660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b="1">
              <a:cs typeface="Arial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E71D07B9-895B-3731-D8B1-7163C48B03F3}"/>
              </a:ext>
            </a:extLst>
          </p:cNvPr>
          <p:cNvSpPr txBox="1"/>
          <p:nvPr/>
        </p:nvSpPr>
        <p:spPr>
          <a:xfrm>
            <a:off x="306339" y="5432521"/>
            <a:ext cx="11617806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err="1"/>
              <a:t>Aprende</a:t>
            </a:r>
            <a:r>
              <a:rPr lang="en-US" sz="2000" b="1"/>
              <a:t> </a:t>
            </a:r>
            <a:r>
              <a:rPr lang="en-US" sz="2000" b="1" err="1"/>
              <a:t>más</a:t>
            </a:r>
            <a:r>
              <a:rPr lang="en-US" sz="2000" b="1"/>
              <a:t> </a:t>
            </a:r>
            <a:r>
              <a:rPr lang="en-US" sz="2000" b="1" err="1"/>
              <a:t>en</a:t>
            </a:r>
            <a:r>
              <a:rPr lang="en-US" sz="2000" b="1"/>
              <a:t>: </a:t>
            </a:r>
            <a:r>
              <a:rPr lang="en-US" sz="2000" b="1" dirty="0">
                <a:hlinkClick r:id="rId4"/>
              </a:rPr>
              <a:t>medicaid.ncdhhs.gov/tailored-plans/moving-to-a-tailored-plan/es</a:t>
            </a:r>
            <a:endParaRPr lang="en-US" sz="20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875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178F08-4253-2974-C913-97AE571A0B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8624" y="2892471"/>
            <a:ext cx="11439435" cy="10730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300"/>
              </a:spcBef>
              <a:defRPr/>
            </a:pPr>
            <a:r>
              <a:rPr lang="en-US" sz="6000">
                <a:solidFill>
                  <a:schemeClr val="bg1"/>
                </a:solidFill>
                <a:latin typeface="Arial"/>
                <a:cs typeface="Arial"/>
              </a:rPr>
              <a:t>¿</a:t>
            </a:r>
            <a:r>
              <a:rPr lang="en-US" sz="6000" err="1">
                <a:solidFill>
                  <a:schemeClr val="bg1"/>
                </a:solidFill>
                <a:latin typeface="Arial"/>
                <a:cs typeface="Arial"/>
              </a:rPr>
              <a:t>Preguntas</a:t>
            </a:r>
            <a:r>
              <a:rPr lang="en-US" sz="6000">
                <a:solidFill>
                  <a:schemeClr val="bg1"/>
                </a:solidFill>
                <a:latin typeface="Arial"/>
                <a:cs typeface="Arial"/>
              </a:rPr>
              <a:t>?</a:t>
            </a:r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21BB0-22E5-8FBA-7A6F-37BDCA97CD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B1A3C-FF2F-2067-927E-BDEC42114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2228" y="6059714"/>
            <a:ext cx="1616528" cy="696685"/>
          </a:xfrm>
          <a:prstGeom prst="rect">
            <a:avLst/>
          </a:prstGeom>
          <a:solidFill>
            <a:srgbClr val="0927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 descr="Logo del Departamento de Salud y Servicios Humanos de Carolina del Norte. ">
            <a:extLst>
              <a:ext uri="{FF2B5EF4-FFF2-40B4-BE49-F238E27FC236}">
                <a16:creationId xmlns:a16="http://schemas.microsoft.com/office/drawing/2014/main" id="{D9338208-3283-AF82-8C89-574F533B515E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6" name="Picture 5" descr="Text&#10;&#10;Description automatically generated">
              <a:extLst>
                <a:ext uri="{FF2B5EF4-FFF2-40B4-BE49-F238E27FC236}">
                  <a16:creationId xmlns:a16="http://schemas.microsoft.com/office/drawing/2014/main" id="{4B99CC0E-D1CB-0FD7-95C9-802966618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D83D81-8980-AA83-7E5C-24A6A40B6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8841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5">
            <a:extLst>
              <a:ext uri="{FF2B5EF4-FFF2-40B4-BE49-F238E27FC236}">
                <a16:creationId xmlns:a16="http://schemas.microsoft.com/office/drawing/2014/main" id="{314AE1E2-189A-C218-60FA-96B9A53DC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7" cy="2256622"/>
          </a:xfrm>
          <a:custGeom>
            <a:avLst/>
            <a:gdLst/>
            <a:ahLst/>
            <a:cxnLst/>
            <a:rect l="l" t="t" r="r" b="b"/>
            <a:pathLst>
              <a:path w="4816592" h="1158279">
                <a:moveTo>
                  <a:pt x="0" y="0"/>
                </a:moveTo>
                <a:lnTo>
                  <a:pt x="4816592" y="0"/>
                </a:lnTo>
                <a:lnTo>
                  <a:pt x="4816592" y="1158279"/>
                </a:lnTo>
                <a:lnTo>
                  <a:pt x="0" y="1158279"/>
                </a:lnTo>
                <a:close/>
              </a:path>
            </a:pathLst>
          </a:cu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3" name="TextBox 13"/>
          <p:cNvSpPr txBox="1">
            <a:spLocks noGrp="1"/>
          </p:cNvSpPr>
          <p:nvPr>
            <p:ph type="title" idx="4294967295"/>
          </p:nvPr>
        </p:nvSpPr>
        <p:spPr>
          <a:xfrm>
            <a:off x="532337" y="280582"/>
            <a:ext cx="11673856" cy="9848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¿</a:t>
            </a:r>
            <a:r>
              <a:rPr lang="en-US" dirty="0" err="1">
                <a:solidFill>
                  <a:srgbClr val="FFFFFF"/>
                </a:solidFill>
                <a:latin typeface="Arial Bold"/>
                <a:ea typeface="+mn-ea"/>
                <a:cs typeface="+mn-cs"/>
              </a:rPr>
              <a:t>Te</a:t>
            </a:r>
            <a:r>
              <a:rPr lang="en-US" dirty="0">
                <a:solidFill>
                  <a:srgbClr val="FFFFFF"/>
                </a:solidFill>
                <a:latin typeface="Arial Bold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 Bold"/>
                <a:ea typeface="+mn-ea"/>
                <a:cs typeface="+mn-cs"/>
              </a:rPr>
              <a:t>pasarás</a:t>
            </a:r>
            <a:r>
              <a:rPr lang="en-US" dirty="0">
                <a:solidFill>
                  <a:srgbClr val="FFFFFF"/>
                </a:solidFill>
                <a:latin typeface="Arial Bold"/>
                <a:ea typeface="+mn-ea"/>
                <a:cs typeface="+mn-cs"/>
              </a:rPr>
              <a:t> a un Tailored Plan (Plan </a:t>
            </a:r>
            <a:r>
              <a:rPr lang="en-US" dirty="0" err="1">
                <a:solidFill>
                  <a:srgbClr val="FFFFFF"/>
                </a:solidFill>
                <a:latin typeface="Arial Bold"/>
                <a:ea typeface="+mn-ea"/>
                <a:cs typeface="+mn-cs"/>
              </a:rPr>
              <a:t>personalizado</a:t>
            </a:r>
            <a:r>
              <a:rPr lang="en-US" dirty="0">
                <a:solidFill>
                  <a:srgbClr val="FFFFFF"/>
                </a:solidFill>
                <a:latin typeface="Arial Bold"/>
                <a:ea typeface="+mn-ea"/>
                <a:cs typeface="+mn-cs"/>
              </a:rPr>
              <a:t>)? </a:t>
            </a:r>
            <a:br>
              <a:rPr lang="en-US" dirty="0">
                <a:latin typeface="Arial Bold"/>
                <a:ea typeface="+mn-ea"/>
                <a:cs typeface="+mn-cs"/>
              </a:rPr>
            </a:br>
            <a:r>
              <a:rPr lang="en-US" dirty="0">
                <a:solidFill>
                  <a:srgbClr val="FFFFFF"/>
                </a:solidFill>
                <a:latin typeface="Arial Bold"/>
                <a:ea typeface="+mn-ea"/>
                <a:cs typeface="+mn-cs"/>
              </a:rPr>
              <a:t>Esto es lo que </a:t>
            </a:r>
            <a:r>
              <a:rPr lang="en-US" dirty="0" err="1">
                <a:solidFill>
                  <a:srgbClr val="FFFFFF"/>
                </a:solidFill>
                <a:latin typeface="Arial Bold"/>
                <a:ea typeface="+mn-ea"/>
                <a:cs typeface="+mn-cs"/>
              </a:rPr>
              <a:t>debes</a:t>
            </a:r>
            <a:r>
              <a:rPr lang="en-US" dirty="0">
                <a:solidFill>
                  <a:srgbClr val="FFFFFF"/>
                </a:solidFill>
                <a:latin typeface="Arial Bold"/>
                <a:ea typeface="+mn-ea"/>
                <a:cs typeface="+mn-cs"/>
              </a:rPr>
              <a:t> saber:</a:t>
            </a:r>
            <a:endParaRPr lang="en-US">
              <a:ea typeface="+mn-ea"/>
              <a:cs typeface="Arial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31938" y="1360634"/>
            <a:ext cx="1107236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Tailored Plans (Planes </a:t>
            </a:r>
            <a:r>
              <a:rPr lang="en-US" sz="2000" err="1">
                <a:solidFill>
                  <a:schemeClr val="bg1"/>
                </a:solidFill>
              </a:rPr>
              <a:t>personalizados</a:t>
            </a:r>
            <a:r>
              <a:rPr lang="en-US" sz="2000" dirty="0">
                <a:solidFill>
                  <a:schemeClr val="bg1"/>
                </a:solidFill>
              </a:rPr>
              <a:t>) </a:t>
            </a:r>
            <a:r>
              <a:rPr lang="en-US" sz="2000" err="1">
                <a:solidFill>
                  <a:schemeClr val="bg1"/>
                </a:solidFill>
              </a:rPr>
              <a:t>cubren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los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mismos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servicios</a:t>
            </a:r>
            <a:r>
              <a:rPr lang="en-US" sz="2000" dirty="0">
                <a:solidFill>
                  <a:schemeClr val="bg1"/>
                </a:solidFill>
              </a:rPr>
              <a:t> que </a:t>
            </a:r>
            <a:r>
              <a:rPr lang="en-US" sz="2000" err="1">
                <a:solidFill>
                  <a:schemeClr val="bg1"/>
                </a:solidFill>
              </a:rPr>
              <a:t>obtienes</a:t>
            </a:r>
            <a:r>
              <a:rPr lang="en-US" sz="2000" dirty="0">
                <a:solidFill>
                  <a:schemeClr val="bg1"/>
                </a:solidFill>
              </a:rPr>
              <a:t> de NC Medicaid Direct y </a:t>
            </a:r>
            <a:r>
              <a:rPr lang="en-US" sz="2000" err="1">
                <a:solidFill>
                  <a:schemeClr val="bg1"/>
                </a:solidFill>
              </a:rPr>
              <a:t>ofrecen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servicios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adicionales</a:t>
            </a:r>
            <a:r>
              <a:rPr lang="en-US" sz="2000" dirty="0">
                <a:solidFill>
                  <a:schemeClr val="bg1"/>
                </a:solidFill>
              </a:rPr>
              <a:t>. </a:t>
            </a:r>
            <a:endParaRPr lang="en-US" sz="2000">
              <a:solidFill>
                <a:schemeClr val="bg1"/>
              </a:solidFill>
              <a:cs typeface="Arial"/>
            </a:endParaRPr>
          </a:p>
        </p:txBody>
      </p:sp>
      <p:sp>
        <p:nvSpPr>
          <p:cNvPr id="8" name="Freeform 8" descr="Icon of a head and a heart"/>
          <p:cNvSpPr/>
          <p:nvPr/>
        </p:nvSpPr>
        <p:spPr>
          <a:xfrm>
            <a:off x="526473" y="2592716"/>
            <a:ext cx="750338" cy="750338"/>
          </a:xfrm>
          <a:custGeom>
            <a:avLst/>
            <a:gdLst/>
            <a:ahLst/>
            <a:cxnLst/>
            <a:rect l="l" t="t" r="r" b="b"/>
            <a:pathLst>
              <a:path w="1125507" h="1125507">
                <a:moveTo>
                  <a:pt x="0" y="0"/>
                </a:moveTo>
                <a:lnTo>
                  <a:pt x="1125507" y="0"/>
                </a:lnTo>
                <a:lnTo>
                  <a:pt x="1125507" y="1125507"/>
                </a:lnTo>
                <a:lnTo>
                  <a:pt x="0" y="11255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Box 14"/>
          <p:cNvSpPr txBox="1"/>
          <p:nvPr/>
        </p:nvSpPr>
        <p:spPr>
          <a:xfrm>
            <a:off x="527557" y="4581434"/>
            <a:ext cx="325696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"/>
              </a:rPr>
              <a:t>Eso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significa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mirarte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como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una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persona entera, ¡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completamente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!</a:t>
            </a:r>
            <a:endParaRPr lang="en-US">
              <a:cs typeface="Arial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28522" y="3539501"/>
            <a:ext cx="335529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 Bold"/>
              </a:rPr>
              <a:t>Tú 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eres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 la 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prioridad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 bajo Tailored Plans (Planes 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personalizados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)</a:t>
            </a:r>
            <a:endParaRPr lang="en-US" b="1" err="1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9" name="Freeform 9" descr="Icon of a network of people"/>
          <p:cNvSpPr/>
          <p:nvPr/>
        </p:nvSpPr>
        <p:spPr>
          <a:xfrm>
            <a:off x="4423593" y="2592715"/>
            <a:ext cx="746437" cy="746437"/>
          </a:xfrm>
          <a:custGeom>
            <a:avLst/>
            <a:gdLst/>
            <a:ahLst/>
            <a:cxnLst/>
            <a:rect l="l" t="t" r="r" b="b"/>
            <a:pathLst>
              <a:path w="1119655" h="1119655">
                <a:moveTo>
                  <a:pt x="0" y="0"/>
                </a:moveTo>
                <a:lnTo>
                  <a:pt x="1119655" y="0"/>
                </a:lnTo>
                <a:lnTo>
                  <a:pt x="1119655" y="1119654"/>
                </a:lnTo>
                <a:lnTo>
                  <a:pt x="0" y="1119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4422660" y="4298175"/>
            <a:ext cx="3463670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/>
              </a:rPr>
              <a:t>Con Tailored Plans (Planes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personalizados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)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apoyo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para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tus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necesidades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físicas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y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mentales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trastorno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grave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por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uso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sustancias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lesión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cerebral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traumática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, o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por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discapacidad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 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intelectual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y del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desarrollo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b="1" err="1">
                <a:solidFill>
                  <a:srgbClr val="000000"/>
                </a:solidFill>
                <a:latin typeface="Arial"/>
              </a:rPr>
              <a:t>están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b="1" err="1">
                <a:solidFill>
                  <a:srgbClr val="000000"/>
                </a:solidFill>
                <a:latin typeface="Arial"/>
              </a:rPr>
              <a:t>en</a:t>
            </a:r>
            <a:r>
              <a:rPr lang="en-US" sz="1600" b="1" dirty="0">
                <a:solidFill>
                  <a:srgbClr val="000000"/>
                </a:solidFill>
                <a:latin typeface="Arial"/>
              </a:rPr>
              <a:t> un solo plan. </a:t>
            </a:r>
            <a:endParaRPr lang="en-US" sz="1600" b="1">
              <a:cs typeface="Arial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422965" y="3536592"/>
            <a:ext cx="330008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 err="1">
                <a:solidFill>
                  <a:srgbClr val="000000"/>
                </a:solidFill>
                <a:latin typeface="Arial Bold"/>
                <a:cs typeface="Arial Bold"/>
              </a:rPr>
              <a:t>Todas</a:t>
            </a:r>
            <a:r>
              <a:rPr lang="en-US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 Bold"/>
                <a:cs typeface="Arial Bold"/>
              </a:rPr>
              <a:t>tus</a:t>
            </a:r>
            <a:r>
              <a:rPr lang="en-US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 Bold"/>
                <a:cs typeface="Arial Bold"/>
              </a:rPr>
              <a:t>necesidades</a:t>
            </a:r>
            <a:r>
              <a:rPr lang="en-US" b="1">
                <a:solidFill>
                  <a:srgbClr val="000000"/>
                </a:solidFill>
                <a:latin typeface="Arial Bold"/>
                <a:cs typeface="Arial Bold"/>
              </a:rPr>
              <a:t> de </a:t>
            </a:r>
            <a:r>
              <a:rPr lang="en-US" b="1" err="1">
                <a:solidFill>
                  <a:srgbClr val="000000"/>
                </a:solidFill>
                <a:latin typeface="Arial Bold"/>
                <a:cs typeface="Arial Bold"/>
              </a:rPr>
              <a:t>salud</a:t>
            </a:r>
            <a:r>
              <a:rPr lang="en-US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 Bold"/>
                <a:cs typeface="Arial Bold"/>
              </a:rPr>
              <a:t>cubiertas</a:t>
            </a:r>
            <a:r>
              <a:rPr lang="en-US" b="1" dirty="0">
                <a:solidFill>
                  <a:srgbClr val="000000"/>
                </a:solidFill>
                <a:latin typeface="Arial Bold"/>
                <a:cs typeface="Arial Bold"/>
              </a:rPr>
              <a:t> </a:t>
            </a:r>
            <a:r>
              <a:rPr lang="en-US" b="1" err="1">
                <a:solidFill>
                  <a:srgbClr val="000000"/>
                </a:solidFill>
                <a:latin typeface="Arial Bold"/>
                <a:cs typeface="Arial Bold"/>
              </a:rPr>
              <a:t>en</a:t>
            </a:r>
            <a:r>
              <a:rPr lang="en-US" b="1">
                <a:solidFill>
                  <a:srgbClr val="000000"/>
                </a:solidFill>
                <a:latin typeface="Arial Bold"/>
                <a:cs typeface="Arial Bold"/>
              </a:rPr>
              <a:t> un plan</a:t>
            </a:r>
            <a:endParaRPr lang="en-US">
              <a:cs typeface="Arial"/>
            </a:endParaRPr>
          </a:p>
        </p:txBody>
      </p:sp>
      <p:sp>
        <p:nvSpPr>
          <p:cNvPr id="12" name="Freeform 12" descr="Icon of two hands"/>
          <p:cNvSpPr/>
          <p:nvPr/>
        </p:nvSpPr>
        <p:spPr>
          <a:xfrm>
            <a:off x="8625197" y="2590140"/>
            <a:ext cx="780270" cy="780270"/>
          </a:xfrm>
          <a:custGeom>
            <a:avLst/>
            <a:gdLst/>
            <a:ahLst/>
            <a:cxnLst/>
            <a:rect l="l" t="t" r="r" b="b"/>
            <a:pathLst>
              <a:path w="1170405" h="1170405">
                <a:moveTo>
                  <a:pt x="0" y="0"/>
                </a:moveTo>
                <a:lnTo>
                  <a:pt x="1170405" y="0"/>
                </a:lnTo>
                <a:lnTo>
                  <a:pt x="1170405" y="1170405"/>
                </a:lnTo>
                <a:lnTo>
                  <a:pt x="0" y="11704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TextBox 17"/>
          <p:cNvSpPr txBox="1"/>
          <p:nvPr/>
        </p:nvSpPr>
        <p:spPr>
          <a:xfrm>
            <a:off x="8627935" y="4581204"/>
            <a:ext cx="326988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err="1">
                <a:solidFill>
                  <a:srgbClr val="000000"/>
                </a:solidFill>
                <a:latin typeface="Arial"/>
              </a:rPr>
              <a:t>Ellos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err="1">
                <a:solidFill>
                  <a:srgbClr val="000000"/>
                </a:solidFill>
                <a:latin typeface="Arial"/>
              </a:rPr>
              <a:t>pueden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asistirte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a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obtener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el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cuidado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médico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o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especializado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que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necesitas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como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programar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tus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citas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médicas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,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organizar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transporte</a:t>
            </a:r>
            <a:r>
              <a:rPr lang="en-US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y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más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.</a:t>
            </a:r>
            <a:endParaRPr lang="en-US" sz="1600">
              <a:cs typeface="Arial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627706" y="3539501"/>
            <a:ext cx="295390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b="1" err="1">
                <a:solidFill>
                  <a:srgbClr val="000000"/>
                </a:solidFill>
                <a:latin typeface="Arial Bold"/>
              </a:rPr>
              <a:t>Apoyo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 de Tailored Care Manager (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Gestores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 de 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cuidado</a:t>
            </a:r>
            <a:r>
              <a:rPr lang="en-US" b="1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b="1" err="1">
                <a:solidFill>
                  <a:srgbClr val="000000"/>
                </a:solidFill>
                <a:latin typeface="Arial Bold"/>
              </a:rPr>
              <a:t>personalizado</a:t>
            </a:r>
            <a:r>
              <a:rPr lang="en-US" b="1">
                <a:solidFill>
                  <a:srgbClr val="000000"/>
                </a:solidFill>
                <a:latin typeface="Arial Bold"/>
              </a:rPr>
              <a:t>)</a:t>
            </a:r>
            <a:endParaRPr lang="en-US" b="1" err="1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2" name="AutoShape 8">
            <a:extLst>
              <a:ext uri="{FF2B5EF4-FFF2-40B4-BE49-F238E27FC236}">
                <a16:creationId xmlns:a16="http://schemas.microsoft.com/office/drawing/2014/main" id="{FA634B59-9F72-C9A5-E509-30E167C40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17021" y="2840510"/>
            <a:ext cx="16623" cy="3176529"/>
          </a:xfrm>
          <a:prstGeom prst="line">
            <a:avLst/>
          </a:prstGeom>
          <a:ln w="25400" cap="flat">
            <a:solidFill>
              <a:srgbClr val="00376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" name="AutoShape 8">
            <a:extLst>
              <a:ext uri="{FF2B5EF4-FFF2-40B4-BE49-F238E27FC236}">
                <a16:creationId xmlns:a16="http://schemas.microsoft.com/office/drawing/2014/main" id="{EEAEA0C3-996A-68E5-DC91-770253B96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8154637" y="2852233"/>
            <a:ext cx="16624" cy="3176529"/>
          </a:xfrm>
          <a:prstGeom prst="line">
            <a:avLst/>
          </a:prstGeom>
          <a:ln w="25400" cap="flat">
            <a:solidFill>
              <a:srgbClr val="00376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pic>
        <p:nvPicPr>
          <p:cNvPr id="5" name="Picture 4" descr="Logo del Departamento de Salud y Servicios Humanos de Carolina del Norte. ">
            <a:extLst>
              <a:ext uri="{FF2B5EF4-FFF2-40B4-BE49-F238E27FC236}">
                <a16:creationId xmlns:a16="http://schemas.microsoft.com/office/drawing/2014/main" id="{BF2E0475-E586-18C9-91EE-DCC90C3367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00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on a bed">
            <a:extLst>
              <a:ext uri="{FF2B5EF4-FFF2-40B4-BE49-F238E27FC236}">
                <a16:creationId xmlns:a16="http://schemas.microsoft.com/office/drawing/2014/main" id="{35660BA3-E757-0250-3991-30C4C5D995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3" r="22485"/>
          <a:stretch/>
        </p:blipFill>
        <p:spPr>
          <a:xfrm>
            <a:off x="3455895" y="-5818"/>
            <a:ext cx="8777804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52CE25-F3E1-B0C0-7B1E-F2E806C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266" y="-5817"/>
            <a:ext cx="12210433" cy="6858000"/>
          </a:xfrm>
          <a:prstGeom prst="rect">
            <a:avLst/>
          </a:prstGeom>
          <a:gradFill flip="none" rotWithShape="1">
            <a:gsLst>
              <a:gs pos="89000">
                <a:srgbClr val="0070C0">
                  <a:lumMod val="62000"/>
                  <a:alpha val="7000"/>
                </a:srgbClr>
              </a:gs>
              <a:gs pos="49000">
                <a:srgbClr val="17375E">
                  <a:lumMod val="75630"/>
                  <a:alpha val="83578"/>
                </a:srgbClr>
              </a:gs>
              <a:gs pos="27000">
                <a:schemeClr val="accent3">
                  <a:lumMod val="4975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0C3C2D-3C2C-B95F-90D1-EAE59E59E5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6141" y="2830137"/>
            <a:ext cx="4670174" cy="25232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Qué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esperar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 y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fechas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 clave</a:t>
            </a:r>
            <a:br>
              <a:rPr lang="en-US" sz="4000">
                <a:latin typeface="Arial"/>
                <a:cs typeface="Arial"/>
              </a:rPr>
            </a:br>
            <a:br>
              <a:rPr lang="en-US" sz="4000">
                <a:latin typeface="Arial"/>
                <a:cs typeface="Arial"/>
              </a:rPr>
            </a:br>
            <a:r>
              <a:rPr lang="en-US" sz="2800" b="0" err="1">
                <a:solidFill>
                  <a:schemeClr val="bg1"/>
                </a:solidFill>
                <a:latin typeface="Arial"/>
                <a:cs typeface="Arial"/>
              </a:rPr>
              <a:t>Lanzamiento</a:t>
            </a:r>
            <a:r>
              <a:rPr lang="en-US" sz="2800" b="0">
                <a:solidFill>
                  <a:schemeClr val="bg1"/>
                </a:solidFill>
                <a:latin typeface="Arial"/>
                <a:cs typeface="Arial"/>
              </a:rPr>
              <a:t> 1 de </a:t>
            </a:r>
            <a:r>
              <a:rPr lang="en-US" sz="2800" b="0" err="1">
                <a:solidFill>
                  <a:schemeClr val="bg1"/>
                </a:solidFill>
                <a:latin typeface="Arial"/>
                <a:cs typeface="Arial"/>
              </a:rPr>
              <a:t>julio</a:t>
            </a:r>
            <a:endParaRPr lang="en-US" sz="2800" b="1" i="0" u="none" strike="noStrike" kern="1200" cap="none" spc="0" normalizeH="0" baseline="0" noProof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grpSp>
        <p:nvGrpSpPr>
          <p:cNvPr id="8" name="Group 7" descr="Logo del Departamento de Salud y Servicios Humanos de Carolina del Norte. ">
            <a:extLst>
              <a:ext uri="{FF2B5EF4-FFF2-40B4-BE49-F238E27FC236}">
                <a16:creationId xmlns:a16="http://schemas.microsoft.com/office/drawing/2014/main" id="{A20C2C89-FC11-BC94-8E80-C8C491E09D75}"/>
              </a:ext>
            </a:extLst>
          </p:cNvPr>
          <p:cNvGrpSpPr/>
          <p:nvPr/>
        </p:nvGrpSpPr>
        <p:grpSpPr>
          <a:xfrm>
            <a:off x="724142" y="1187903"/>
            <a:ext cx="3397827" cy="975621"/>
            <a:chOff x="724142" y="1187903"/>
            <a:chExt cx="3397827" cy="975621"/>
          </a:xfrm>
        </p:grpSpPr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AD0BAD11-B46C-B2EF-10A5-6F00A30A4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3294" b="559"/>
            <a:stretch/>
          </p:blipFill>
          <p:spPr>
            <a:xfrm>
              <a:off x="724142" y="1189947"/>
              <a:ext cx="1006931" cy="96612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E05E01-36DF-5856-1812-5863F789CD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683" t="25088" b="25442"/>
            <a:stretch/>
          </p:blipFill>
          <p:spPr>
            <a:xfrm>
              <a:off x="1730828" y="1187903"/>
              <a:ext cx="2391141" cy="975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6552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5708"/>
            <a:ext cx="5939818" cy="6858000"/>
          </a:xfrm>
          <a:custGeom>
            <a:avLst/>
            <a:gdLst/>
            <a:ahLst/>
            <a:cxnLst/>
            <a:rect l="l" t="t" r="r" b="b"/>
            <a:pathLst>
              <a:path w="2346595" h="2709333">
                <a:moveTo>
                  <a:pt x="0" y="0"/>
                </a:moveTo>
                <a:lnTo>
                  <a:pt x="2346595" y="0"/>
                </a:lnTo>
                <a:lnTo>
                  <a:pt x="2346595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25" name="TextBox 25"/>
          <p:cNvSpPr txBox="1">
            <a:spLocks noGrp="1"/>
          </p:cNvSpPr>
          <p:nvPr>
            <p:ph type="title" idx="4294967295"/>
          </p:nvPr>
        </p:nvSpPr>
        <p:spPr>
          <a:xfrm>
            <a:off x="608146" y="418209"/>
            <a:ext cx="4861445" cy="16619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¿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Qué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es </a:t>
            </a:r>
            <a:r>
              <a:rPr lang="en-US" sz="36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</a:t>
            </a:r>
            <a:br>
              <a:rPr lang="en-US" sz="360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36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Tailored Plan</a:t>
            </a:r>
            <a:br>
              <a:rPr lang="en-US" sz="360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36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 </a:t>
            </a:r>
            <a:r>
              <a:rPr lang="en-US" sz="360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personalizado</a:t>
            </a:r>
            <a:r>
              <a:rPr lang="en-US" sz="36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)?</a:t>
            </a:r>
            <a:endParaRPr lang="en-US" sz="3600">
              <a:solidFill>
                <a:schemeClr val="bg1"/>
              </a:solidFill>
              <a:ea typeface="+mn-ea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08145" y="2375551"/>
            <a:ext cx="4829175" cy="3524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Tailored Plans (Planes </a:t>
            </a:r>
            <a:r>
              <a:rPr lang="en-US" sz="2000" err="1">
                <a:solidFill>
                  <a:srgbClr val="FFFFFF"/>
                </a:solidFill>
              </a:rPr>
              <a:t>personalizados</a:t>
            </a:r>
            <a:r>
              <a:rPr lang="en-US" sz="2000">
                <a:solidFill>
                  <a:srgbClr val="FFFFFF"/>
                </a:solidFill>
              </a:rPr>
              <a:t>) son un nuevo </a:t>
            </a:r>
            <a:r>
              <a:rPr lang="en-US" sz="2000" err="1">
                <a:solidFill>
                  <a:srgbClr val="FFFFFF"/>
                </a:solidFill>
              </a:rPr>
              <a:t>modelo</a:t>
            </a:r>
            <a:r>
              <a:rPr lang="en-US" sz="2000">
                <a:solidFill>
                  <a:srgbClr val="FFFFFF"/>
                </a:solidFill>
              </a:rPr>
              <a:t> de </a:t>
            </a:r>
            <a:r>
              <a:rPr lang="en-US" sz="2000" err="1">
                <a:solidFill>
                  <a:srgbClr val="FFFFFF"/>
                </a:solidFill>
              </a:rPr>
              <a:t>cobertura</a:t>
            </a:r>
            <a:r>
              <a:rPr lang="en-US" sz="2000">
                <a:solidFill>
                  <a:srgbClr val="FFFFFF"/>
                </a:solidFill>
              </a:rPr>
              <a:t> de </a:t>
            </a:r>
            <a:r>
              <a:rPr lang="en-US" sz="2000" err="1">
                <a:solidFill>
                  <a:srgbClr val="FFFFFF"/>
                </a:solidFill>
              </a:rPr>
              <a:t>salud</a:t>
            </a:r>
            <a:r>
              <a:rPr lang="en-US" sz="2000">
                <a:solidFill>
                  <a:srgbClr val="FFFFFF"/>
                </a:solidFill>
              </a:rPr>
              <a:t> de NC Medicaid. </a:t>
            </a:r>
            <a:r>
              <a:rPr lang="en-US" sz="2000" err="1">
                <a:solidFill>
                  <a:srgbClr val="FFFFFF"/>
                </a:solidFill>
              </a:rPr>
              <a:t>Cubren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tu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salud</a:t>
            </a:r>
            <a:r>
              <a:rPr lang="en-US" sz="2000">
                <a:solidFill>
                  <a:srgbClr val="FFFFFF"/>
                </a:solidFill>
              </a:rPr>
              <a:t> mental, </a:t>
            </a:r>
            <a:r>
              <a:rPr lang="en-US" sz="2000" err="1">
                <a:solidFill>
                  <a:srgbClr val="FFFFFF"/>
                </a:solidFill>
              </a:rPr>
              <a:t>consumo</a:t>
            </a:r>
            <a:r>
              <a:rPr lang="en-US" sz="2000">
                <a:solidFill>
                  <a:srgbClr val="FFFFFF"/>
                </a:solidFill>
              </a:rPr>
              <a:t> de </a:t>
            </a:r>
            <a:r>
              <a:rPr lang="en-US" sz="2000" err="1">
                <a:solidFill>
                  <a:srgbClr val="FFFFFF"/>
                </a:solidFill>
              </a:rPr>
              <a:t>sustancias</a:t>
            </a:r>
            <a:r>
              <a:rPr lang="en-US" sz="2000">
                <a:solidFill>
                  <a:srgbClr val="FFFFFF"/>
                </a:solidFill>
              </a:rPr>
              <a:t> grave, I/DD, TBI y </a:t>
            </a:r>
            <a:r>
              <a:rPr lang="en-US" sz="2000" err="1">
                <a:solidFill>
                  <a:srgbClr val="FFFFFF"/>
                </a:solidFill>
              </a:rPr>
              <a:t>medicamentos</a:t>
            </a:r>
            <a:r>
              <a:rPr lang="en-US" sz="2000">
                <a:solidFill>
                  <a:srgbClr val="FFFFFF"/>
                </a:solidFill>
              </a:rPr>
              <a:t> con </a:t>
            </a:r>
            <a:r>
              <a:rPr lang="en-US" sz="2000" err="1">
                <a:solidFill>
                  <a:srgbClr val="FFFFFF"/>
                </a:solidFill>
              </a:rPr>
              <a:t>receta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en</a:t>
            </a:r>
            <a:r>
              <a:rPr lang="en-US" sz="2000">
                <a:solidFill>
                  <a:srgbClr val="FFFFFF"/>
                </a:solidFill>
              </a:rPr>
              <a:t> un solo plan.</a:t>
            </a:r>
            <a:endParaRPr lang="en-US">
              <a:cs typeface="Arial"/>
            </a:endParaRPr>
          </a:p>
          <a:p>
            <a:endParaRPr lang="en-US" sz="900">
              <a:solidFill>
                <a:srgbClr val="FFFFFF"/>
              </a:solidFill>
              <a:cs typeface="Arial"/>
            </a:endParaRPr>
          </a:p>
          <a:p>
            <a:r>
              <a:rPr lang="en-US" sz="2000">
                <a:solidFill>
                  <a:srgbClr val="FFFFFF"/>
                </a:solidFill>
              </a:rPr>
              <a:t>Si </a:t>
            </a:r>
            <a:r>
              <a:rPr lang="en-US" sz="2000" err="1">
                <a:solidFill>
                  <a:srgbClr val="FFFFFF"/>
                </a:solidFill>
              </a:rPr>
              <a:t>recibes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servicios</a:t>
            </a:r>
            <a:r>
              <a:rPr lang="en-US" sz="2000">
                <a:solidFill>
                  <a:srgbClr val="FFFFFF"/>
                </a:solidFill>
              </a:rPr>
              <a:t> de NC Medicaid Direct para </a:t>
            </a:r>
            <a:r>
              <a:rPr lang="en-US" sz="2000" err="1">
                <a:solidFill>
                  <a:srgbClr val="FFFFFF"/>
                </a:solidFill>
              </a:rPr>
              <a:t>estas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necesidades</a:t>
            </a:r>
            <a:r>
              <a:rPr lang="en-US" sz="2000">
                <a:solidFill>
                  <a:srgbClr val="FFFFFF"/>
                </a:solidFill>
              </a:rPr>
              <a:t>, </a:t>
            </a:r>
            <a:r>
              <a:rPr lang="en-US" sz="2000" err="1">
                <a:solidFill>
                  <a:srgbClr val="FFFFFF"/>
                </a:solidFill>
              </a:rPr>
              <a:t>tu</a:t>
            </a:r>
            <a:r>
              <a:rPr lang="en-US" sz="2000">
                <a:solidFill>
                  <a:srgbClr val="FFFFFF"/>
                </a:solidFill>
              </a:rPr>
              <a:t> plan de NC Medicaid </a:t>
            </a:r>
            <a:r>
              <a:rPr lang="en-US" sz="2000" err="1">
                <a:solidFill>
                  <a:srgbClr val="FFFFFF"/>
                </a:solidFill>
              </a:rPr>
              <a:t>puede</a:t>
            </a:r>
            <a:r>
              <a:rPr lang="en-US" sz="2000">
                <a:solidFill>
                  <a:srgbClr val="FFFFFF"/>
                </a:solidFill>
              </a:rPr>
              <a:t> pasar a ser un Tailored Plan (Plan </a:t>
            </a:r>
            <a:r>
              <a:rPr lang="en-US" sz="2000" err="1">
                <a:solidFill>
                  <a:srgbClr val="FFFFFF"/>
                </a:solidFill>
              </a:rPr>
              <a:t>personalizado</a:t>
            </a:r>
            <a:r>
              <a:rPr lang="en-US" sz="2000">
                <a:solidFill>
                  <a:srgbClr val="FFFFFF"/>
                </a:solidFill>
              </a:rPr>
              <a:t>). El </a:t>
            </a:r>
            <a:r>
              <a:rPr lang="en-US" sz="2000" err="1">
                <a:solidFill>
                  <a:srgbClr val="FFFFFF"/>
                </a:solidFill>
              </a:rPr>
              <a:t>nombre</a:t>
            </a:r>
            <a:r>
              <a:rPr lang="en-US" sz="2000">
                <a:solidFill>
                  <a:srgbClr val="FFFFFF"/>
                </a:solidFill>
              </a:rPr>
              <a:t> cambia, </a:t>
            </a:r>
            <a:r>
              <a:rPr lang="en-US" sz="2000" err="1">
                <a:solidFill>
                  <a:srgbClr val="FFFFFF"/>
                </a:solidFill>
              </a:rPr>
              <a:t>pero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los</a:t>
            </a:r>
            <a:r>
              <a:rPr lang="en-US" sz="2000">
                <a:solidFill>
                  <a:srgbClr val="FFFFFF"/>
                </a:solidFill>
              </a:rPr>
              <a:t> </a:t>
            </a:r>
            <a:r>
              <a:rPr lang="en-US" sz="2000" err="1">
                <a:solidFill>
                  <a:srgbClr val="FFFFFF"/>
                </a:solidFill>
              </a:rPr>
              <a:t>servicios</a:t>
            </a:r>
            <a:r>
              <a:rPr lang="en-US" sz="2000">
                <a:solidFill>
                  <a:srgbClr val="FFFFFF"/>
                </a:solidFill>
              </a:rPr>
              <a:t> no.</a:t>
            </a:r>
            <a:endParaRPr lang="en-US" sz="2000">
              <a:solidFill>
                <a:srgbClr val="FFFFFF"/>
              </a:solidFill>
              <a:cs typeface="Arial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2BC8870-002B-6DB2-CE72-CB7F1361D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19448" y="1031086"/>
            <a:ext cx="2310316" cy="2310316"/>
            <a:chOff x="6818570" y="1501915"/>
            <a:chExt cx="2310316" cy="2310316"/>
          </a:xfrm>
        </p:grpSpPr>
        <p:sp>
          <p:nvSpPr>
            <p:cNvPr id="6" name="Freeform 6"/>
            <p:cNvSpPr/>
            <p:nvPr/>
          </p:nvSpPr>
          <p:spPr>
            <a:xfrm>
              <a:off x="6818570" y="1501915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Freeform 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818570" y="1516890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 descr="Icon of a head and a heart"/>
            <p:cNvSpPr/>
            <p:nvPr/>
          </p:nvSpPr>
          <p:spPr>
            <a:xfrm>
              <a:off x="7555834" y="1786460"/>
              <a:ext cx="835789" cy="870614"/>
            </a:xfrm>
            <a:custGeom>
              <a:avLst/>
              <a:gdLst/>
              <a:ahLst/>
              <a:cxnLst/>
              <a:rect l="l" t="t" r="r" b="b"/>
              <a:pathLst>
                <a:path w="1253684" h="1305921">
                  <a:moveTo>
                    <a:pt x="0" y="0"/>
                  </a:moveTo>
                  <a:lnTo>
                    <a:pt x="1253684" y="0"/>
                  </a:lnTo>
                  <a:lnTo>
                    <a:pt x="1253684" y="1305921"/>
                  </a:lnTo>
                  <a:lnTo>
                    <a:pt x="0" y="1305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981452" y="2694779"/>
              <a:ext cx="1984553" cy="915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 err="1">
                  <a:solidFill>
                    <a:srgbClr val="FFFFFF"/>
                  </a:solidFill>
                </a:rPr>
                <a:t>Enfermedades</a:t>
              </a:r>
              <a:endParaRPr lang="en-US" err="1">
                <a:solidFill>
                  <a:srgbClr val="000000"/>
                </a:solidFill>
              </a:endParaRPr>
            </a:p>
            <a:p>
              <a:pPr algn="ctr">
                <a:lnSpc>
                  <a:spcPct val="110000"/>
                </a:lnSpc>
              </a:pPr>
              <a:r>
                <a:rPr lang="en-US" sz="1850" err="1">
                  <a:solidFill>
                    <a:srgbClr val="FFFFFF"/>
                  </a:solidFill>
                </a:rPr>
                <a:t>mentales</a:t>
              </a:r>
              <a:r>
                <a:rPr lang="en-US" sz="1850">
                  <a:solidFill>
                    <a:srgbClr val="FFFFFF"/>
                  </a:solidFill>
                </a:rPr>
                <a:t> graves (SMI)</a:t>
              </a:r>
              <a:endParaRPr lang="en-US">
                <a:cs typeface="Arial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6701022" y="420185"/>
            <a:ext cx="518218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400" b="1" dirty="0">
                <a:solidFill>
                  <a:srgbClr val="003764"/>
                </a:solidFill>
              </a:rPr>
              <a:t>Tailored Plans (Planes </a:t>
            </a:r>
            <a:r>
              <a:rPr lang="en-US" sz="1400" b="1" dirty="0" err="1">
                <a:solidFill>
                  <a:srgbClr val="003764"/>
                </a:solidFill>
              </a:rPr>
              <a:t>personalizados</a:t>
            </a:r>
            <a:r>
              <a:rPr lang="en-US" sz="1400" b="1" dirty="0">
                <a:solidFill>
                  <a:srgbClr val="003764"/>
                </a:solidFill>
              </a:rPr>
              <a:t>) </a:t>
            </a:r>
            <a:r>
              <a:rPr lang="en-US" sz="1400" b="1" dirty="0" err="1">
                <a:solidFill>
                  <a:srgbClr val="003764"/>
                </a:solidFill>
              </a:rPr>
              <a:t>incluyen</a:t>
            </a:r>
            <a:r>
              <a:rPr lang="en-US" sz="1400" b="1" dirty="0">
                <a:solidFill>
                  <a:srgbClr val="003764"/>
                </a:solidFill>
              </a:rPr>
              <a:t> </a:t>
            </a:r>
            <a:r>
              <a:rPr lang="en-US" sz="1400" b="1" dirty="0" err="1">
                <a:solidFill>
                  <a:srgbClr val="003764"/>
                </a:solidFill>
              </a:rPr>
              <a:t>servicios</a:t>
            </a:r>
            <a:r>
              <a:rPr lang="en-US" sz="1400" b="1" dirty="0">
                <a:solidFill>
                  <a:srgbClr val="003764"/>
                </a:solidFill>
              </a:rPr>
              <a:t> para personas con </a:t>
            </a:r>
            <a:r>
              <a:rPr lang="en-US" sz="1400" b="1" dirty="0" err="1">
                <a:solidFill>
                  <a:srgbClr val="003764"/>
                </a:solidFill>
              </a:rPr>
              <a:t>necesidades</a:t>
            </a:r>
            <a:r>
              <a:rPr lang="en-US" sz="1400" b="1" dirty="0">
                <a:solidFill>
                  <a:srgbClr val="003764"/>
                </a:solidFill>
              </a:rPr>
              <a:t> </a:t>
            </a:r>
            <a:r>
              <a:rPr lang="en-US" sz="1400" b="1" dirty="0" err="1">
                <a:solidFill>
                  <a:srgbClr val="003764"/>
                </a:solidFill>
              </a:rPr>
              <a:t>más</a:t>
            </a:r>
            <a:r>
              <a:rPr lang="en-US" sz="1400" b="1" dirty="0">
                <a:solidFill>
                  <a:srgbClr val="003764"/>
                </a:solidFill>
              </a:rPr>
              <a:t> </a:t>
            </a:r>
            <a:r>
              <a:rPr lang="en-US" sz="1400" b="1" dirty="0" err="1">
                <a:solidFill>
                  <a:srgbClr val="003764"/>
                </a:solidFill>
              </a:rPr>
              <a:t>intensas</a:t>
            </a:r>
            <a:r>
              <a:rPr lang="en-US" sz="1400" b="1" dirty="0">
                <a:solidFill>
                  <a:srgbClr val="003764"/>
                </a:solidFill>
              </a:rPr>
              <a:t>, que </a:t>
            </a:r>
            <a:r>
              <a:rPr lang="en-US" sz="1400" b="1" dirty="0" err="1">
                <a:solidFill>
                  <a:srgbClr val="003764"/>
                </a:solidFill>
              </a:rPr>
              <a:t>incluyen</a:t>
            </a:r>
            <a:r>
              <a:rPr lang="en-US" sz="1400" b="1" dirty="0">
                <a:solidFill>
                  <a:srgbClr val="003764"/>
                </a:solidFill>
              </a:rPr>
              <a:t>:</a:t>
            </a:r>
            <a:endParaRPr lang="en-US" sz="1400">
              <a:cs typeface="Arial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45BD40E-AD66-6F0C-D5B0-B50743AD5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28875" y="1031086"/>
            <a:ext cx="2310316" cy="2310316"/>
            <a:chOff x="9327997" y="1501915"/>
            <a:chExt cx="2310316" cy="2310316"/>
          </a:xfrm>
        </p:grpSpPr>
        <p:sp>
          <p:nvSpPr>
            <p:cNvPr id="11" name="Freeform 11"/>
            <p:cNvSpPr/>
            <p:nvPr/>
          </p:nvSpPr>
          <p:spPr>
            <a:xfrm>
              <a:off x="9327997" y="1501915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Freeform 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327997" y="1516890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Freeform 14" descr="Icon of a human body"/>
            <p:cNvSpPr/>
            <p:nvPr/>
          </p:nvSpPr>
          <p:spPr>
            <a:xfrm>
              <a:off x="10100629" y="1786460"/>
              <a:ext cx="765052" cy="870614"/>
            </a:xfrm>
            <a:custGeom>
              <a:avLst/>
              <a:gdLst/>
              <a:ahLst/>
              <a:cxnLst/>
              <a:rect l="l" t="t" r="r" b="b"/>
              <a:pathLst>
                <a:path w="1147578" h="1305921">
                  <a:moveTo>
                    <a:pt x="0" y="0"/>
                  </a:moveTo>
                  <a:lnTo>
                    <a:pt x="1147578" y="0"/>
                  </a:lnTo>
                  <a:lnTo>
                    <a:pt x="1147578" y="1305921"/>
                  </a:lnTo>
                  <a:lnTo>
                    <a:pt x="0" y="1305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9490878" y="2766640"/>
              <a:ext cx="1984553" cy="915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 err="1">
                  <a:solidFill>
                    <a:srgbClr val="FFFFFF"/>
                  </a:solidFill>
                </a:rPr>
                <a:t>Trastornos</a:t>
              </a:r>
              <a:r>
                <a:rPr lang="en-US" sz="1850">
                  <a:solidFill>
                    <a:srgbClr val="FFFFFF"/>
                  </a:solidFill>
                </a:rPr>
                <a:t> graves </a:t>
              </a:r>
              <a:r>
                <a:rPr lang="en-US" sz="1850" err="1">
                  <a:solidFill>
                    <a:srgbClr val="FFFFFF"/>
                  </a:solidFill>
                </a:rPr>
                <a:t>por</a:t>
              </a:r>
              <a:r>
                <a:rPr lang="en-US" sz="1850">
                  <a:solidFill>
                    <a:srgbClr val="FFFFFF"/>
                  </a:solidFill>
                </a:rPr>
                <a:t> </a:t>
              </a:r>
              <a:r>
                <a:rPr lang="en-US" sz="1850" err="1">
                  <a:solidFill>
                    <a:srgbClr val="FFFFFF"/>
                  </a:solidFill>
                </a:rPr>
                <a:t>uso</a:t>
              </a:r>
              <a:r>
                <a:rPr lang="en-US" sz="1850">
                  <a:solidFill>
                    <a:srgbClr val="FFFFFF"/>
                  </a:solidFill>
                </a:rPr>
                <a:t> de </a:t>
              </a:r>
              <a:r>
                <a:rPr lang="en-US" sz="1850" err="1">
                  <a:solidFill>
                    <a:srgbClr val="FFFFFF"/>
                  </a:solidFill>
                </a:rPr>
                <a:t>sustancias</a:t>
              </a:r>
              <a:r>
                <a:rPr lang="en-US" sz="1850">
                  <a:solidFill>
                    <a:srgbClr val="FFFFFF"/>
                  </a:solidFill>
                </a:rPr>
                <a:t> (SUD)</a:t>
              </a:r>
              <a:endParaRPr lang="en-US" sz="1866">
                <a:solidFill>
                  <a:srgbClr val="FFFFFF"/>
                </a:solidFill>
                <a:cs typeface="Arial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DCD35CC-D066-BC2C-B0EF-31FD66D09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23113" y="3543455"/>
            <a:ext cx="2310316" cy="2310316"/>
            <a:chOff x="6822235" y="4014284"/>
            <a:chExt cx="2310316" cy="2310316"/>
          </a:xfrm>
        </p:grpSpPr>
        <p:sp>
          <p:nvSpPr>
            <p:cNvPr id="16" name="Freeform 16"/>
            <p:cNvSpPr/>
            <p:nvPr/>
          </p:nvSpPr>
          <p:spPr>
            <a:xfrm>
              <a:off x="6822235" y="4014284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Freeform 1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822235" y="4029258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Freeform 19" descr="Icon of three figures"/>
            <p:cNvSpPr/>
            <p:nvPr/>
          </p:nvSpPr>
          <p:spPr>
            <a:xfrm>
              <a:off x="7555833" y="4131999"/>
              <a:ext cx="843119" cy="1034501"/>
            </a:xfrm>
            <a:custGeom>
              <a:avLst/>
              <a:gdLst/>
              <a:ahLst/>
              <a:cxnLst/>
              <a:rect l="l" t="t" r="r" b="b"/>
              <a:pathLst>
                <a:path w="1264678" h="1551752">
                  <a:moveTo>
                    <a:pt x="0" y="0"/>
                  </a:moveTo>
                  <a:lnTo>
                    <a:pt x="1264678" y="0"/>
                  </a:lnTo>
                  <a:lnTo>
                    <a:pt x="1264678" y="1551752"/>
                  </a:lnTo>
                  <a:lnTo>
                    <a:pt x="0" y="1551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6981452" y="5245802"/>
              <a:ext cx="1984553" cy="915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 err="1">
                  <a:solidFill>
                    <a:srgbClr val="FFFFFF"/>
                  </a:solidFill>
                </a:rPr>
                <a:t>Discapacidad</a:t>
              </a:r>
              <a:r>
                <a:rPr lang="en-US" sz="1850">
                  <a:solidFill>
                    <a:srgbClr val="FFFFFF"/>
                  </a:solidFill>
                </a:rPr>
                <a:t> </a:t>
              </a:r>
              <a:r>
                <a:rPr lang="en-US" sz="1850" err="1">
                  <a:solidFill>
                    <a:srgbClr val="FFFFFF"/>
                  </a:solidFill>
                </a:rPr>
                <a:t>intelectual</a:t>
              </a:r>
              <a:r>
                <a:rPr lang="en-US" sz="1850">
                  <a:solidFill>
                    <a:srgbClr val="FFFFFF"/>
                  </a:solidFill>
                </a:rPr>
                <a:t> y del </a:t>
              </a:r>
              <a:r>
                <a:rPr lang="en-US" sz="1850" err="1">
                  <a:solidFill>
                    <a:srgbClr val="FFFFFF"/>
                  </a:solidFill>
                </a:rPr>
                <a:t>desarrollo</a:t>
              </a:r>
              <a:r>
                <a:rPr lang="en-US" sz="1850">
                  <a:solidFill>
                    <a:srgbClr val="FFFFFF"/>
                  </a:solidFill>
                </a:rPr>
                <a:t> (I/DD)</a:t>
              </a:r>
              <a:endParaRPr lang="en-US" sz="1866">
                <a:solidFill>
                  <a:srgbClr val="FFFFFF"/>
                </a:solidFill>
                <a:cs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A7B3D45-BCEB-752C-581D-AD8858EC7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28875" y="3558429"/>
            <a:ext cx="2310316" cy="2310316"/>
            <a:chOff x="9327997" y="4029258"/>
            <a:chExt cx="2310316" cy="2310316"/>
          </a:xfrm>
        </p:grpSpPr>
        <p:sp>
          <p:nvSpPr>
            <p:cNvPr id="21" name="Freeform 21"/>
            <p:cNvSpPr/>
            <p:nvPr/>
          </p:nvSpPr>
          <p:spPr>
            <a:xfrm>
              <a:off x="9327997" y="4029258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Freeform 2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327997" y="4044233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Freeform 24" descr="Icon of a head and a bandage"/>
            <p:cNvSpPr/>
            <p:nvPr/>
          </p:nvSpPr>
          <p:spPr>
            <a:xfrm>
              <a:off x="10120415" y="4326581"/>
              <a:ext cx="725480" cy="839919"/>
            </a:xfrm>
            <a:custGeom>
              <a:avLst/>
              <a:gdLst/>
              <a:ahLst/>
              <a:cxnLst/>
              <a:rect l="l" t="t" r="r" b="b"/>
              <a:pathLst>
                <a:path w="1088220" h="1259878">
                  <a:moveTo>
                    <a:pt x="0" y="0"/>
                  </a:moveTo>
                  <a:lnTo>
                    <a:pt x="1088219" y="0"/>
                  </a:lnTo>
                  <a:lnTo>
                    <a:pt x="1088219" y="1259878"/>
                  </a:lnTo>
                  <a:lnTo>
                    <a:pt x="0" y="1259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9490878" y="5261145"/>
              <a:ext cx="1984553" cy="915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 err="1">
                  <a:solidFill>
                    <a:srgbClr val="FFFFFF"/>
                  </a:solidFill>
                </a:rPr>
                <a:t>Lesiones</a:t>
              </a:r>
              <a:r>
                <a:rPr lang="en-US" sz="1850">
                  <a:solidFill>
                    <a:srgbClr val="FFFFFF"/>
                  </a:solidFill>
                </a:rPr>
                <a:t> </a:t>
              </a:r>
              <a:r>
                <a:rPr lang="en-US" sz="1850" err="1">
                  <a:solidFill>
                    <a:srgbClr val="FFFFFF"/>
                  </a:solidFill>
                </a:rPr>
                <a:t>cerebrales</a:t>
              </a:r>
              <a:r>
                <a:rPr lang="en-US" sz="1850">
                  <a:solidFill>
                    <a:srgbClr val="FFFFFF"/>
                  </a:solidFill>
                </a:rPr>
                <a:t> </a:t>
              </a:r>
              <a:r>
                <a:rPr lang="en-US" sz="1850" err="1">
                  <a:solidFill>
                    <a:srgbClr val="FFFFFF"/>
                  </a:solidFill>
                </a:rPr>
                <a:t>traumáticas</a:t>
              </a:r>
              <a:r>
                <a:rPr lang="en-US" sz="1850">
                  <a:solidFill>
                    <a:srgbClr val="FFFFFF"/>
                  </a:solidFill>
                </a:rPr>
                <a:t> (TBI)</a:t>
              </a:r>
              <a:endParaRPr lang="en-US" sz="1866">
                <a:solidFill>
                  <a:srgbClr val="FFFFFF"/>
                </a:solidFill>
                <a:cs typeface="Arial"/>
              </a:endParaRPr>
            </a:p>
          </p:txBody>
        </p:sp>
      </p:grpSp>
      <p:grpSp>
        <p:nvGrpSpPr>
          <p:cNvPr id="17" name="Group 16" descr="Logo del Departamento de Salud y Servicios Humanos de Carolina del Norte. ">
            <a:extLst>
              <a:ext uri="{FF2B5EF4-FFF2-40B4-BE49-F238E27FC236}">
                <a16:creationId xmlns:a16="http://schemas.microsoft.com/office/drawing/2014/main" id="{EC02157E-E470-CD70-D32D-F2C36198BA58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B7A3093A-F2E5-156F-712B-D2441DDE57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9928DB-9B10-6260-B64C-E91D6CF3C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E3095AB-840F-A165-4BE1-289A063FD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64594" y="6093931"/>
            <a:ext cx="6229589" cy="6722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b="1">
              <a:cs typeface="Arial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5C195D1-61A8-1D89-605A-F164D0BF6966}"/>
              </a:ext>
            </a:extLst>
          </p:cNvPr>
          <p:cNvSpPr txBox="1"/>
          <p:nvPr/>
        </p:nvSpPr>
        <p:spPr>
          <a:xfrm>
            <a:off x="6104973" y="6225497"/>
            <a:ext cx="588112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Más </a:t>
            </a:r>
            <a:r>
              <a:rPr lang="en-US" b="1" dirty="0" err="1"/>
              <a:t>detalles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: </a:t>
            </a:r>
            <a:r>
              <a:rPr lang="en-US" b="1" dirty="0">
                <a:hlinkClick r:id="rId15"/>
              </a:rPr>
              <a:t>Medicaid.NC.gov/Tailored-Plans/es</a:t>
            </a:r>
            <a:endParaRPr lang="en-US" b="1"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681391" y="351712"/>
            <a:ext cx="10351810" cy="61382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51984"/>
              </a:lnSpc>
              <a:spcBef>
                <a:spcPts val="0"/>
              </a:spcBef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¿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Quién</a:t>
            </a:r>
            <a:r>
              <a:rPr lang="en-US" sz="3000" dirty="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3000" dirty="0" err="1">
                <a:solidFill>
                  <a:srgbClr val="147DAF"/>
                </a:solidFill>
                <a:latin typeface="+mn-lt"/>
                <a:ea typeface="+mn-ea"/>
                <a:cs typeface="+mn-cs"/>
              </a:rPr>
              <a:t>maneja</a:t>
            </a:r>
            <a:r>
              <a:rPr lang="en-US" sz="3000" dirty="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 Tailored Plans (Planes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3000" dirty="0" err="1">
                <a:solidFill>
                  <a:srgbClr val="147DAF"/>
                </a:solidFill>
                <a:latin typeface="+mn-lt"/>
                <a:ea typeface="+mn-ea"/>
                <a:cs typeface="+mn-cs"/>
              </a:rPr>
              <a:t>personalizados</a:t>
            </a:r>
            <a:r>
              <a:rPr lang="en-US" sz="3000" dirty="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)?</a:t>
            </a:r>
            <a:endParaRPr lang="en-US" sz="3000" dirty="0">
              <a:ea typeface="+mn-ea"/>
              <a:cs typeface="Arial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78607" y="1192266"/>
            <a:ext cx="11134055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spcAft>
                <a:spcPts val="400"/>
              </a:spcAft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Tailored Plans (Planes </a:t>
            </a:r>
            <a:r>
              <a:rPr lang="en-US" err="1">
                <a:solidFill>
                  <a:srgbClr val="000000"/>
                </a:solidFill>
              </a:rPr>
              <a:t>personalizados</a:t>
            </a:r>
            <a:r>
              <a:rPr lang="en-US" dirty="0">
                <a:solidFill>
                  <a:srgbClr val="000000"/>
                </a:solidFill>
              </a:rPr>
              <a:t>) de NC Medicaid son </a:t>
            </a:r>
            <a:r>
              <a:rPr lang="en-US" err="1">
                <a:solidFill>
                  <a:srgbClr val="000000"/>
                </a:solidFill>
              </a:rPr>
              <a:t>gestionados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por</a:t>
            </a:r>
            <a:r>
              <a:rPr lang="en-US" dirty="0">
                <a:solidFill>
                  <a:srgbClr val="000000"/>
                </a:solidFill>
              </a:rPr>
              <a:t> cuatro </a:t>
            </a:r>
            <a:r>
              <a:rPr lang="en-US" err="1">
                <a:solidFill>
                  <a:srgbClr val="000000"/>
                </a:solidFill>
              </a:rPr>
              <a:t>empresas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denominadas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err="1">
                <a:solidFill>
                  <a:srgbClr val="000000"/>
                </a:solidFill>
              </a:rPr>
              <a:t>Entidades</a:t>
            </a:r>
            <a:r>
              <a:rPr lang="en-US" b="1" dirty="0">
                <a:solidFill>
                  <a:srgbClr val="000000"/>
                </a:solidFill>
              </a:rPr>
              <a:t> de </a:t>
            </a:r>
            <a:r>
              <a:rPr lang="en-US" b="1" err="1">
                <a:solidFill>
                  <a:srgbClr val="000000"/>
                </a:solidFill>
              </a:rPr>
              <a:t>Gestión</a:t>
            </a:r>
            <a:r>
              <a:rPr lang="en-US" b="1" dirty="0">
                <a:solidFill>
                  <a:srgbClr val="000000"/>
                </a:solidFill>
              </a:rPr>
              <a:t> Local (LME). 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pPr marL="457200" indent="-457200">
              <a:spcAft>
                <a:spcPts val="400"/>
              </a:spcAft>
              <a:buFontTx/>
              <a:buAutoNum type="arabicPeriod"/>
            </a:pPr>
            <a:r>
              <a:rPr lang="en-US" dirty="0">
                <a:solidFill>
                  <a:srgbClr val="000000"/>
                </a:solidFill>
                <a:cs typeface="Arial"/>
              </a:rPr>
              <a:t>Tu LME </a:t>
            </a:r>
            <a:r>
              <a:rPr lang="en-US" err="1">
                <a:solidFill>
                  <a:srgbClr val="000000"/>
                </a:solidFill>
                <a:cs typeface="Arial"/>
              </a:rPr>
              <a:t>cubrirá</a:t>
            </a:r>
            <a:r>
              <a:rPr lang="en-US" dirty="0">
                <a:solidFill>
                  <a:srgbClr val="000000"/>
                </a:solidFill>
                <a:cs typeface="Arial"/>
              </a:rPr>
              <a:t> </a:t>
            </a:r>
            <a:r>
              <a:rPr lang="en-US" err="1">
                <a:solidFill>
                  <a:srgbClr val="000000"/>
                </a:solidFill>
                <a:cs typeface="Arial"/>
              </a:rPr>
              <a:t>tu</a:t>
            </a:r>
            <a:r>
              <a:rPr lang="en-US" dirty="0">
                <a:solidFill>
                  <a:srgbClr val="000000"/>
                </a:solidFill>
                <a:cs typeface="Arial"/>
              </a:rPr>
              <a:t> </a:t>
            </a:r>
            <a:r>
              <a:rPr lang="en-US" err="1">
                <a:solidFill>
                  <a:srgbClr val="000000"/>
                </a:solidFill>
                <a:cs typeface="Arial"/>
              </a:rPr>
              <a:t>salud</a:t>
            </a:r>
            <a:r>
              <a:rPr lang="en-US" dirty="0">
                <a:solidFill>
                  <a:srgbClr val="000000"/>
                </a:solidFill>
                <a:cs typeface="Arial"/>
              </a:rPr>
              <a:t> </a:t>
            </a:r>
            <a:r>
              <a:rPr lang="en-US" err="1">
                <a:solidFill>
                  <a:srgbClr val="000000"/>
                </a:solidFill>
                <a:cs typeface="Arial"/>
              </a:rPr>
              <a:t>conductual</a:t>
            </a:r>
            <a:r>
              <a:rPr lang="en-US" dirty="0">
                <a:solidFill>
                  <a:srgbClr val="000000"/>
                </a:solidFill>
                <a:cs typeface="Arial"/>
              </a:rPr>
              <a:t>, </a:t>
            </a:r>
            <a:r>
              <a:rPr lang="en-US" err="1">
                <a:solidFill>
                  <a:srgbClr val="000000"/>
                </a:solidFill>
                <a:cs typeface="Arial"/>
              </a:rPr>
              <a:t>salud</a:t>
            </a:r>
            <a:r>
              <a:rPr lang="en-US" dirty="0">
                <a:solidFill>
                  <a:srgbClr val="000000"/>
                </a:solidFill>
                <a:cs typeface="Arial"/>
              </a:rPr>
              <a:t> </a:t>
            </a:r>
            <a:r>
              <a:rPr lang="en-US" err="1">
                <a:solidFill>
                  <a:srgbClr val="000000"/>
                </a:solidFill>
                <a:cs typeface="Arial"/>
              </a:rPr>
              <a:t>física</a:t>
            </a:r>
            <a:r>
              <a:rPr lang="en-US" dirty="0">
                <a:solidFill>
                  <a:srgbClr val="000000"/>
                </a:solidFill>
                <a:cs typeface="Arial"/>
              </a:rPr>
              <a:t> y </a:t>
            </a:r>
            <a:r>
              <a:rPr lang="en-US" err="1">
                <a:solidFill>
                  <a:srgbClr val="000000"/>
                </a:solidFill>
                <a:cs typeface="Arial"/>
              </a:rPr>
              <a:t>medicamentos</a:t>
            </a:r>
            <a:r>
              <a:rPr lang="en-US" dirty="0">
                <a:solidFill>
                  <a:srgbClr val="000000"/>
                </a:solidFill>
                <a:cs typeface="Arial"/>
              </a:rPr>
              <a:t> con </a:t>
            </a:r>
            <a:r>
              <a:rPr lang="en-US" err="1">
                <a:solidFill>
                  <a:srgbClr val="000000"/>
                </a:solidFill>
                <a:cs typeface="Arial"/>
              </a:rPr>
              <a:t>recetas</a:t>
            </a:r>
            <a:r>
              <a:rPr lang="en-US" dirty="0">
                <a:solidFill>
                  <a:srgbClr val="000000"/>
                </a:solidFill>
                <a:cs typeface="Arial"/>
              </a:rPr>
              <a:t>. </a:t>
            </a:r>
          </a:p>
          <a:p>
            <a:pPr marL="457200" indent="-457200">
              <a:spcAft>
                <a:spcPts val="400"/>
              </a:spcAft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Si </a:t>
            </a:r>
            <a:r>
              <a:rPr lang="en-US" err="1">
                <a:solidFill>
                  <a:srgbClr val="000000"/>
                </a:solidFill>
              </a:rPr>
              <a:t>tu</a:t>
            </a:r>
            <a:r>
              <a:rPr lang="en-US" dirty="0">
                <a:solidFill>
                  <a:srgbClr val="000000"/>
                </a:solidFill>
              </a:rPr>
              <a:t> NC Medicaid se </a:t>
            </a:r>
            <a:r>
              <a:rPr lang="en-US" err="1">
                <a:solidFill>
                  <a:srgbClr val="000000"/>
                </a:solidFill>
              </a:rPr>
              <a:t>pasa</a:t>
            </a:r>
            <a:r>
              <a:rPr lang="en-US" dirty="0">
                <a:solidFill>
                  <a:srgbClr val="000000"/>
                </a:solidFill>
              </a:rPr>
              <a:t> a un Tailored Plan (Plan </a:t>
            </a:r>
            <a:r>
              <a:rPr lang="en-US" err="1">
                <a:solidFill>
                  <a:srgbClr val="000000"/>
                </a:solidFill>
              </a:rPr>
              <a:t>personalizado</a:t>
            </a:r>
            <a:r>
              <a:rPr lang="en-US" dirty="0">
                <a:solidFill>
                  <a:srgbClr val="000000"/>
                </a:solidFill>
              </a:rPr>
              <a:t>), lo </a:t>
            </a:r>
            <a:r>
              <a:rPr lang="en-US" err="1">
                <a:solidFill>
                  <a:srgbClr val="000000"/>
                </a:solidFill>
              </a:rPr>
              <a:t>gestionará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err="1">
                <a:solidFill>
                  <a:srgbClr val="000000"/>
                </a:solidFill>
              </a:rPr>
              <a:t>una</a:t>
            </a:r>
            <a:r>
              <a:rPr lang="en-US" dirty="0">
                <a:solidFill>
                  <a:srgbClr val="000000"/>
                </a:solidFill>
              </a:rPr>
              <a:t> de </a:t>
            </a:r>
            <a:r>
              <a:rPr lang="en-US" err="1">
                <a:solidFill>
                  <a:srgbClr val="000000"/>
                </a:solidFill>
              </a:rPr>
              <a:t>estas</a:t>
            </a:r>
            <a:r>
              <a:rPr lang="en-US" dirty="0">
                <a:solidFill>
                  <a:srgbClr val="000000"/>
                </a:solidFill>
              </a:rPr>
              <a:t> cuatro </a:t>
            </a:r>
            <a:r>
              <a:rPr lang="en-US" err="1">
                <a:solidFill>
                  <a:srgbClr val="000000"/>
                </a:solidFill>
              </a:rPr>
              <a:t>empresas</a:t>
            </a:r>
            <a:r>
              <a:rPr lang="en-US" dirty="0">
                <a:solidFill>
                  <a:srgbClr val="000000"/>
                </a:solidFill>
              </a:rPr>
              <a:t>: </a:t>
            </a: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653162"/>
            <a:ext cx="12192000" cy="3204838"/>
          </a:xfrm>
          <a:prstGeom prst="rect">
            <a:avLst/>
          </a:pr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48372" y="2977441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6" name="Freeform 6" descr="Logo for Alliance Health"/>
          <p:cNvSpPr/>
          <p:nvPr/>
        </p:nvSpPr>
        <p:spPr>
          <a:xfrm>
            <a:off x="563442" y="3549481"/>
            <a:ext cx="1992295" cy="1408314"/>
          </a:xfrm>
          <a:custGeom>
            <a:avLst/>
            <a:gdLst/>
            <a:ahLst/>
            <a:cxnLst/>
            <a:rect l="l" t="t" r="r" b="b"/>
            <a:pathLst>
              <a:path w="2988442" h="2112471">
                <a:moveTo>
                  <a:pt x="0" y="0"/>
                </a:moveTo>
                <a:lnTo>
                  <a:pt x="2988442" y="0"/>
                </a:lnTo>
                <a:lnTo>
                  <a:pt x="2988442" y="2112471"/>
                </a:lnTo>
                <a:lnTo>
                  <a:pt x="0" y="21124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138" b="-2232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55900" y="2977441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10" name="Freeform 10" descr="Logo for Partners"/>
          <p:cNvSpPr/>
          <p:nvPr/>
        </p:nvSpPr>
        <p:spPr>
          <a:xfrm>
            <a:off x="3465225" y="3182980"/>
            <a:ext cx="2314363" cy="1874424"/>
          </a:xfrm>
          <a:custGeom>
            <a:avLst/>
            <a:gdLst/>
            <a:ahLst/>
            <a:cxnLst/>
            <a:rect l="l" t="t" r="r" b="b"/>
            <a:pathLst>
              <a:path w="3471545" h="2811636">
                <a:moveTo>
                  <a:pt x="0" y="0"/>
                </a:moveTo>
                <a:lnTo>
                  <a:pt x="3471545" y="0"/>
                </a:lnTo>
                <a:lnTo>
                  <a:pt x="3471545" y="2811636"/>
                </a:lnTo>
                <a:lnTo>
                  <a:pt x="0" y="28116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65164" y="2977441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14" name="Freeform 14" descr="Logo for Trillium Health Resources"/>
          <p:cNvSpPr/>
          <p:nvPr/>
        </p:nvSpPr>
        <p:spPr>
          <a:xfrm>
            <a:off x="6957898" y="4346421"/>
            <a:ext cx="1347546" cy="707263"/>
          </a:xfrm>
          <a:custGeom>
            <a:avLst/>
            <a:gdLst/>
            <a:ahLst/>
            <a:cxnLst/>
            <a:rect l="l" t="t" r="r" b="b"/>
            <a:pathLst>
              <a:path w="2021319" h="1060895">
                <a:moveTo>
                  <a:pt x="0" y="0"/>
                </a:moveTo>
                <a:lnTo>
                  <a:pt x="2021320" y="0"/>
                </a:lnTo>
                <a:lnTo>
                  <a:pt x="2021320" y="1060895"/>
                </a:lnTo>
                <a:lnTo>
                  <a:pt x="0" y="106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867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15" descr="Icon for Trillium"/>
          <p:cNvSpPr/>
          <p:nvPr/>
        </p:nvSpPr>
        <p:spPr>
          <a:xfrm>
            <a:off x="7138203" y="3301320"/>
            <a:ext cx="970468" cy="873488"/>
          </a:xfrm>
          <a:custGeom>
            <a:avLst/>
            <a:gdLst/>
            <a:ahLst/>
            <a:cxnLst/>
            <a:rect l="l" t="t" r="r" b="b"/>
            <a:pathLst>
              <a:path w="1455702" h="1310232">
                <a:moveTo>
                  <a:pt x="0" y="0"/>
                </a:moveTo>
                <a:lnTo>
                  <a:pt x="1455702" y="0"/>
                </a:lnTo>
                <a:lnTo>
                  <a:pt x="1455702" y="1310232"/>
                </a:lnTo>
                <a:lnTo>
                  <a:pt x="0" y="13102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27" r="-177705" b="-1027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6" name="Group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66886" y="2977441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19" name="Freeform 19" descr="Logo for Vaya Health"/>
          <p:cNvSpPr/>
          <p:nvPr/>
        </p:nvSpPr>
        <p:spPr>
          <a:xfrm>
            <a:off x="9386532" y="3511498"/>
            <a:ext cx="2404823" cy="1306557"/>
          </a:xfrm>
          <a:custGeom>
            <a:avLst/>
            <a:gdLst/>
            <a:ahLst/>
            <a:cxnLst/>
            <a:rect l="l" t="t" r="r" b="b"/>
            <a:pathLst>
              <a:path w="3607234" h="1959836">
                <a:moveTo>
                  <a:pt x="0" y="0"/>
                </a:moveTo>
                <a:lnTo>
                  <a:pt x="3607233" y="0"/>
                </a:lnTo>
                <a:lnTo>
                  <a:pt x="3607233" y="1959836"/>
                </a:lnTo>
                <a:lnTo>
                  <a:pt x="0" y="19598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125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20"/>
          <p:cNvSpPr txBox="1"/>
          <p:nvPr/>
        </p:nvSpPr>
        <p:spPr>
          <a:xfrm>
            <a:off x="563442" y="5466485"/>
            <a:ext cx="2102875" cy="283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>
                <a:solidFill>
                  <a:srgbClr val="FFFFFF"/>
                </a:solidFill>
              </a:rPr>
              <a:t>Alliance Health</a:t>
            </a:r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3355900" y="5466485"/>
            <a:ext cx="2622046" cy="598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>
                <a:solidFill>
                  <a:srgbClr val="FFFFFF"/>
                </a:solidFill>
              </a:rPr>
              <a:t>Partners Health Management</a:t>
            </a:r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6401588" y="5445603"/>
            <a:ext cx="2443697" cy="598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>
                <a:solidFill>
                  <a:srgbClr val="FFFFFF"/>
                </a:solidFill>
              </a:rPr>
              <a:t>Trillium Health Resources</a:t>
            </a:r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9366886" y="5466485"/>
            <a:ext cx="2533014" cy="598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 dirty="0">
                <a:solidFill>
                  <a:schemeClr val="bg1"/>
                </a:solidFill>
              </a:rPr>
              <a:t>Vaya Total Care</a:t>
            </a:r>
            <a:endParaRPr lang="en-US" sz="1600" b="1">
              <a:solidFill>
                <a:schemeClr val="bg1"/>
              </a:solidFill>
              <a:cs typeface="Arial"/>
            </a:endParaRPr>
          </a:p>
          <a:p>
            <a:pPr algn="ctr">
              <a:lnSpc>
                <a:spcPct val="128187"/>
              </a:lnSpc>
            </a:pPr>
            <a:endParaRPr lang="en-US" sz="1600" b="1" dirty="0">
              <a:solidFill>
                <a:srgbClr val="FFFFFF"/>
              </a:solidFill>
              <a:cs typeface="Arial"/>
            </a:endParaRPr>
          </a:p>
        </p:txBody>
      </p:sp>
      <p:grpSp>
        <p:nvGrpSpPr>
          <p:cNvPr id="34" name="Group 33" descr="Logo del Departamento de Salud y Servicios Humanos de Carolina del Norte. ">
            <a:extLst>
              <a:ext uri="{FF2B5EF4-FFF2-40B4-BE49-F238E27FC236}">
                <a16:creationId xmlns:a16="http://schemas.microsoft.com/office/drawing/2014/main" id="{2D18EFE6-FE42-3A81-FE57-50F152A9BBFF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32" name="Picture 31" descr="Text&#10;&#10;Description automatically generated">
              <a:extLst>
                <a:ext uri="{FF2B5EF4-FFF2-40B4-BE49-F238E27FC236}">
                  <a16:creationId xmlns:a16="http://schemas.microsoft.com/office/drawing/2014/main" id="{6FA9A0B9-247A-A4DC-9FC5-E370340D0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0F65D0C-F7AB-091C-DABD-09D4653A4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2833067"/>
            <a:ext cx="12210582" cy="4098804"/>
            <a:chOff x="0" y="-97898"/>
            <a:chExt cx="4823934" cy="1619281"/>
          </a:xfrm>
        </p:grpSpPr>
        <p:sp>
          <p:nvSpPr>
            <p:cNvPr id="3" name="Freeform 3"/>
            <p:cNvSpPr/>
            <p:nvPr/>
          </p:nvSpPr>
          <p:spPr>
            <a:xfrm>
              <a:off x="7342" y="-97898"/>
              <a:ext cx="4816592" cy="1604596"/>
            </a:xfrm>
            <a:custGeom>
              <a:avLst/>
              <a:gdLst/>
              <a:ahLst/>
              <a:cxnLst/>
              <a:rect l="l" t="t" r="r" b="b"/>
              <a:pathLst>
                <a:path w="4816592" h="1521383">
                  <a:moveTo>
                    <a:pt x="0" y="0"/>
                  </a:moveTo>
                  <a:lnTo>
                    <a:pt x="4816592" y="0"/>
                  </a:lnTo>
                  <a:lnTo>
                    <a:pt x="4816592" y="1521383"/>
                  </a:lnTo>
                  <a:lnTo>
                    <a:pt x="0" y="1521383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5690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16" y="2791094"/>
            <a:ext cx="12212165" cy="4057740"/>
          </a:xfrm>
          <a:custGeom>
            <a:avLst/>
            <a:gdLst/>
            <a:ahLst/>
            <a:cxnLst/>
            <a:rect l="l" t="t" r="r" b="b"/>
            <a:pathLst>
              <a:path w="18288000" h="5651183">
                <a:moveTo>
                  <a:pt x="0" y="0"/>
                </a:moveTo>
                <a:lnTo>
                  <a:pt x="18288000" y="0"/>
                </a:lnTo>
                <a:lnTo>
                  <a:pt x="18288000" y="5651183"/>
                </a:lnTo>
                <a:lnTo>
                  <a:pt x="0" y="5651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l="-7977" t="-58126" r="-9299" b="-94731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 descr="Symbol for a map marker"/>
          <p:cNvSpPr/>
          <p:nvPr/>
        </p:nvSpPr>
        <p:spPr>
          <a:xfrm>
            <a:off x="224903" y="539778"/>
            <a:ext cx="921795" cy="1237309"/>
          </a:xfrm>
          <a:custGeom>
            <a:avLst/>
            <a:gdLst/>
            <a:ahLst/>
            <a:cxnLst/>
            <a:rect l="l" t="t" r="r" b="b"/>
            <a:pathLst>
              <a:path w="1382693" h="1855964">
                <a:moveTo>
                  <a:pt x="0" y="0"/>
                </a:moveTo>
                <a:lnTo>
                  <a:pt x="1382694" y="0"/>
                </a:lnTo>
                <a:lnTo>
                  <a:pt x="1382694" y="1855964"/>
                </a:lnTo>
                <a:lnTo>
                  <a:pt x="0" y="1855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>
            <a:spLocks noGrp="1"/>
          </p:cNvSpPr>
          <p:nvPr>
            <p:ph type="title" idx="4294967295"/>
          </p:nvPr>
        </p:nvSpPr>
        <p:spPr>
          <a:xfrm>
            <a:off x="1486494" y="395908"/>
            <a:ext cx="4469383" cy="6771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¿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Cómo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sabré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qué</a:t>
            </a:r>
            <a:r>
              <a:rPr lang="en-US" sz="2200" dirty="0">
                <a:solidFill>
                  <a:srgbClr val="003764"/>
                </a:solidFill>
                <a:latin typeface="+mn-lt"/>
                <a:ea typeface="+mn-ea"/>
                <a:cs typeface="+mn-cs"/>
              </a:rPr>
              <a:t> Tailored Plan (Plan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rgbClr val="003764"/>
                </a:solidFill>
                <a:latin typeface="+mn-lt"/>
                <a:ea typeface="+mn-ea"/>
                <a:cs typeface="+mn-cs"/>
              </a:rPr>
              <a:t>personalizado</a:t>
            </a:r>
            <a:r>
              <a:rPr lang="en-US" sz="2200" dirty="0">
                <a:solidFill>
                  <a:srgbClr val="003764"/>
                </a:solidFill>
                <a:latin typeface="+mn-lt"/>
                <a:ea typeface="+mn-ea"/>
                <a:cs typeface="+mn-cs"/>
              </a:rPr>
              <a:t>)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estoy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  <a:endParaRPr lang="en-US" sz="2200" dirty="0">
              <a:ea typeface="+mn-ea"/>
              <a:cs typeface="Arial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86495" y="1178004"/>
            <a:ext cx="4251974" cy="1294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50" dirty="0">
                <a:solidFill>
                  <a:srgbClr val="003764"/>
                </a:solidFill>
              </a:rPr>
              <a:t>A </a:t>
            </a:r>
            <a:r>
              <a:rPr lang="en-US" sz="1650" err="1">
                <a:solidFill>
                  <a:srgbClr val="003764"/>
                </a:solidFill>
              </a:rPr>
              <a:t>mediados</a:t>
            </a:r>
            <a:r>
              <a:rPr lang="en-US" sz="1650" dirty="0">
                <a:solidFill>
                  <a:srgbClr val="003764"/>
                </a:solidFill>
              </a:rPr>
              <a:t> de </a:t>
            </a:r>
            <a:r>
              <a:rPr lang="en-US" sz="1650" err="1">
                <a:solidFill>
                  <a:srgbClr val="003764"/>
                </a:solidFill>
              </a:rPr>
              <a:t>abril</a:t>
            </a:r>
            <a:r>
              <a:rPr lang="en-US" sz="1650" dirty="0">
                <a:solidFill>
                  <a:srgbClr val="003764"/>
                </a:solidFill>
              </a:rPr>
              <a:t> se </a:t>
            </a:r>
            <a:r>
              <a:rPr lang="en-US" sz="1650" err="1">
                <a:solidFill>
                  <a:srgbClr val="003764"/>
                </a:solidFill>
              </a:rPr>
              <a:t>te</a:t>
            </a:r>
            <a:r>
              <a:rPr lang="en-US" sz="1650" dirty="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envió</a:t>
            </a:r>
            <a:r>
              <a:rPr lang="en-US" sz="1650" dirty="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una</a:t>
            </a:r>
            <a:r>
              <a:rPr lang="en-US" sz="1650" dirty="0">
                <a:solidFill>
                  <a:srgbClr val="003764"/>
                </a:solidFill>
              </a:rPr>
              <a:t> carta. Esa carta indica </a:t>
            </a:r>
            <a:r>
              <a:rPr lang="en-US" sz="1650" err="1">
                <a:solidFill>
                  <a:srgbClr val="003764"/>
                </a:solidFill>
              </a:rPr>
              <a:t>en</a:t>
            </a:r>
            <a:r>
              <a:rPr lang="en-US" sz="1650" dirty="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qué</a:t>
            </a:r>
            <a:r>
              <a:rPr lang="en-US" sz="1650" dirty="0">
                <a:solidFill>
                  <a:srgbClr val="003764"/>
                </a:solidFill>
              </a:rPr>
              <a:t> Tailored Plan (Plan </a:t>
            </a:r>
            <a:r>
              <a:rPr lang="en-US" sz="1650" err="1">
                <a:solidFill>
                  <a:srgbClr val="003764"/>
                </a:solidFill>
              </a:rPr>
              <a:t>personalizado</a:t>
            </a:r>
            <a:r>
              <a:rPr lang="en-US" sz="1650" dirty="0">
                <a:solidFill>
                  <a:srgbClr val="003764"/>
                </a:solidFill>
              </a:rPr>
              <a:t>) </a:t>
            </a:r>
            <a:r>
              <a:rPr lang="en-US" sz="1650" err="1">
                <a:solidFill>
                  <a:srgbClr val="003764"/>
                </a:solidFill>
              </a:rPr>
              <a:t>estás</a:t>
            </a:r>
            <a:r>
              <a:rPr lang="en-US" sz="1650" dirty="0">
                <a:solidFill>
                  <a:srgbClr val="003764"/>
                </a:solidFill>
              </a:rPr>
              <a:t>. Tu plan se </a:t>
            </a:r>
            <a:r>
              <a:rPr lang="en-US" sz="1650" err="1">
                <a:solidFill>
                  <a:srgbClr val="003764"/>
                </a:solidFill>
              </a:rPr>
              <a:t>asigna</a:t>
            </a:r>
            <a:r>
              <a:rPr lang="en-US" sz="1650" dirty="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en</a:t>
            </a:r>
            <a:r>
              <a:rPr lang="en-US" sz="1650" dirty="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función</a:t>
            </a:r>
            <a:r>
              <a:rPr lang="en-US" sz="1650" dirty="0">
                <a:solidFill>
                  <a:srgbClr val="003764"/>
                </a:solidFill>
              </a:rPr>
              <a:t> al </a:t>
            </a:r>
            <a:r>
              <a:rPr lang="en-US" sz="1650" err="1">
                <a:solidFill>
                  <a:srgbClr val="003764"/>
                </a:solidFill>
              </a:rPr>
              <a:t>condado</a:t>
            </a:r>
            <a:r>
              <a:rPr lang="en-US" sz="1650" dirty="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donde</a:t>
            </a:r>
            <a:r>
              <a:rPr lang="en-US" sz="1650" dirty="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recibes</a:t>
            </a:r>
            <a:r>
              <a:rPr lang="en-US" sz="1650" dirty="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los</a:t>
            </a:r>
            <a:r>
              <a:rPr lang="en-US" sz="1650" dirty="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beneficios</a:t>
            </a:r>
            <a:r>
              <a:rPr lang="en-US" sz="1650" dirty="0">
                <a:solidFill>
                  <a:srgbClr val="003764"/>
                </a:solidFill>
              </a:rPr>
              <a:t> de Medicaid. </a:t>
            </a:r>
            <a:endParaRPr lang="en-US" sz="1650">
              <a:solidFill>
                <a:srgbClr val="003764"/>
              </a:solidFill>
              <a:cs typeface="Arial"/>
            </a:endParaRPr>
          </a:p>
        </p:txBody>
      </p:sp>
      <p:sp>
        <p:nvSpPr>
          <p:cNvPr id="11" name="AutoShap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4678" y="697721"/>
            <a:ext cx="0" cy="1957931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12" name="TextBox 12"/>
          <p:cNvSpPr txBox="1"/>
          <p:nvPr/>
        </p:nvSpPr>
        <p:spPr>
          <a:xfrm>
            <a:off x="6549630" y="395909"/>
            <a:ext cx="422261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200" b="1" dirty="0">
                <a:solidFill>
                  <a:srgbClr val="003764"/>
                </a:solidFill>
              </a:rPr>
              <a:t>Solo hay un Tailored Plan (Plan </a:t>
            </a:r>
            <a:r>
              <a:rPr lang="en-US" sz="2200" b="1" dirty="0" err="1">
                <a:solidFill>
                  <a:srgbClr val="003764"/>
                </a:solidFill>
              </a:rPr>
              <a:t>personalizado</a:t>
            </a:r>
            <a:r>
              <a:rPr lang="en-US" sz="2200" b="1" dirty="0">
                <a:solidFill>
                  <a:srgbClr val="003764"/>
                </a:solidFill>
              </a:rPr>
              <a:t>) </a:t>
            </a:r>
            <a:r>
              <a:rPr lang="en-US" sz="2200" b="1" dirty="0" err="1">
                <a:solidFill>
                  <a:srgbClr val="003764"/>
                </a:solidFill>
              </a:rPr>
              <a:t>por</a:t>
            </a:r>
            <a:r>
              <a:rPr lang="en-US" sz="2200" b="1" dirty="0">
                <a:solidFill>
                  <a:srgbClr val="003764"/>
                </a:solidFill>
              </a:rPr>
              <a:t> </a:t>
            </a:r>
            <a:r>
              <a:rPr lang="en-US" sz="2200" b="1" dirty="0" err="1">
                <a:solidFill>
                  <a:srgbClr val="003764"/>
                </a:solidFill>
              </a:rPr>
              <a:t>condado</a:t>
            </a:r>
            <a:endParaRPr lang="en-US" sz="2200" dirty="0">
              <a:cs typeface="Arial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550558" y="1214023"/>
            <a:ext cx="45125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50">
                <a:solidFill>
                  <a:srgbClr val="003764"/>
                </a:solidFill>
              </a:rPr>
              <a:t>Tu Tailored Plan (Plan </a:t>
            </a:r>
            <a:r>
              <a:rPr lang="en-US" sz="1650" err="1">
                <a:solidFill>
                  <a:srgbClr val="003764"/>
                </a:solidFill>
              </a:rPr>
              <a:t>personalizado</a:t>
            </a:r>
            <a:r>
              <a:rPr lang="en-US" sz="1650">
                <a:solidFill>
                  <a:srgbClr val="003764"/>
                </a:solidFill>
              </a:rPr>
              <a:t>) que </a:t>
            </a:r>
            <a:r>
              <a:rPr lang="en-US" sz="1650" err="1">
                <a:solidFill>
                  <a:srgbClr val="003764"/>
                </a:solidFill>
              </a:rPr>
              <a:t>te</a:t>
            </a:r>
            <a:r>
              <a:rPr lang="en-US" sz="1650" dirty="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han</a:t>
            </a:r>
            <a:r>
              <a:rPr lang="en-US" sz="1650" dirty="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asignado</a:t>
            </a:r>
            <a:r>
              <a:rPr lang="en-US" sz="1650">
                <a:solidFill>
                  <a:srgbClr val="003764"/>
                </a:solidFill>
              </a:rPr>
              <a:t> se </a:t>
            </a:r>
            <a:r>
              <a:rPr lang="en-US" sz="1650" err="1">
                <a:solidFill>
                  <a:srgbClr val="003764"/>
                </a:solidFill>
              </a:rPr>
              <a:t>basa</a:t>
            </a:r>
            <a:r>
              <a:rPr lang="en-US" sz="1650" dirty="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en</a:t>
            </a:r>
            <a:r>
              <a:rPr lang="en-US" sz="1650" dirty="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el</a:t>
            </a:r>
            <a:r>
              <a:rPr lang="en-US" sz="1650" dirty="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condado</a:t>
            </a:r>
            <a:r>
              <a:rPr lang="en-US" sz="1650">
                <a:solidFill>
                  <a:srgbClr val="003764"/>
                </a:solidFill>
              </a:rPr>
              <a:t> que </a:t>
            </a:r>
            <a:r>
              <a:rPr lang="en-US" sz="1650" err="1">
                <a:solidFill>
                  <a:srgbClr val="003764"/>
                </a:solidFill>
              </a:rPr>
              <a:t>gestiona</a:t>
            </a:r>
            <a:r>
              <a:rPr lang="en-US" sz="1650" dirty="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tus</a:t>
            </a:r>
            <a:r>
              <a:rPr lang="en-US" sz="1650" dirty="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beneficios</a:t>
            </a:r>
            <a:r>
              <a:rPr lang="en-US" sz="1650">
                <a:solidFill>
                  <a:srgbClr val="003764"/>
                </a:solidFill>
              </a:rPr>
              <a:t> de Medicaid. No </a:t>
            </a:r>
            <a:r>
              <a:rPr lang="en-US" sz="1650" err="1">
                <a:solidFill>
                  <a:srgbClr val="003764"/>
                </a:solidFill>
              </a:rPr>
              <a:t>puedes</a:t>
            </a:r>
            <a:r>
              <a:rPr lang="en-US" sz="1650" dirty="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elegir</a:t>
            </a:r>
            <a:r>
              <a:rPr lang="en-US" sz="1650" dirty="0">
                <a:solidFill>
                  <a:srgbClr val="003764"/>
                </a:solidFill>
              </a:rPr>
              <a:t> </a:t>
            </a:r>
            <a:r>
              <a:rPr lang="en-US" sz="1650" err="1">
                <a:solidFill>
                  <a:srgbClr val="003764"/>
                </a:solidFill>
              </a:rPr>
              <a:t>otro</a:t>
            </a:r>
            <a:r>
              <a:rPr lang="en-US" sz="1650">
                <a:solidFill>
                  <a:srgbClr val="003764"/>
                </a:solidFill>
              </a:rPr>
              <a:t> Tailored Plan (Plan </a:t>
            </a:r>
            <a:r>
              <a:rPr lang="en-US" sz="1650" err="1">
                <a:solidFill>
                  <a:srgbClr val="003764"/>
                </a:solidFill>
              </a:rPr>
              <a:t>personalizado</a:t>
            </a:r>
            <a:r>
              <a:rPr lang="en-US" sz="1650">
                <a:solidFill>
                  <a:srgbClr val="003764"/>
                </a:solidFill>
              </a:rPr>
              <a:t>).</a:t>
            </a:r>
            <a:endParaRPr lang="en-US" sz="1650">
              <a:cs typeface="Arial"/>
            </a:endParaRPr>
          </a:p>
        </p:txBody>
      </p:sp>
      <p:sp>
        <p:nvSpPr>
          <p:cNvPr id="15" name="Freeform 15" descr="Symbol for a map marker"/>
          <p:cNvSpPr/>
          <p:nvPr/>
        </p:nvSpPr>
        <p:spPr>
          <a:xfrm>
            <a:off x="11084963" y="542419"/>
            <a:ext cx="921795" cy="1237309"/>
          </a:xfrm>
          <a:custGeom>
            <a:avLst/>
            <a:gdLst/>
            <a:ahLst/>
            <a:cxnLst/>
            <a:rect l="l" t="t" r="r" b="b"/>
            <a:pathLst>
              <a:path w="1382693" h="1855964">
                <a:moveTo>
                  <a:pt x="0" y="0"/>
                </a:moveTo>
                <a:lnTo>
                  <a:pt x="1382693" y="0"/>
                </a:lnTo>
                <a:lnTo>
                  <a:pt x="1382693" y="1855964"/>
                </a:lnTo>
                <a:lnTo>
                  <a:pt x="0" y="1855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3" descr="Logo del Departamento de Salud y Servicios Humanos de Carolina del Norte. ">
            <a:extLst>
              <a:ext uri="{FF2B5EF4-FFF2-40B4-BE49-F238E27FC236}">
                <a16:creationId xmlns:a16="http://schemas.microsoft.com/office/drawing/2014/main" id="{C4ABC4E4-2D39-ED79-9E1C-1AFBD10AE776}"/>
              </a:ext>
            </a:extLst>
          </p:cNvPr>
          <p:cNvGrpSpPr/>
          <p:nvPr/>
        </p:nvGrpSpPr>
        <p:grpSpPr>
          <a:xfrm>
            <a:off x="141756" y="6315075"/>
            <a:ext cx="1307770" cy="376907"/>
            <a:chOff x="223399" y="6195332"/>
            <a:chExt cx="3397827" cy="975621"/>
          </a:xfrm>
        </p:grpSpPr>
        <p:pic>
          <p:nvPicPr>
            <p:cNvPr id="22" name="Picture 21" descr="Text&#10;&#10;Description automatically generated">
              <a:extLst>
                <a:ext uri="{FF2B5EF4-FFF2-40B4-BE49-F238E27FC236}">
                  <a16:creationId xmlns:a16="http://schemas.microsoft.com/office/drawing/2014/main" id="{09D20350-1BA2-B9C8-FFDB-297AAC250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3294" b="559"/>
            <a:stretch/>
          </p:blipFill>
          <p:spPr>
            <a:xfrm>
              <a:off x="223399" y="6197377"/>
              <a:ext cx="1006931" cy="96612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272B87A-F2C3-1E63-7E1C-8728782EC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683" t="25088" b="25442"/>
            <a:stretch/>
          </p:blipFill>
          <p:spPr>
            <a:xfrm>
              <a:off x="1230086" y="6195332"/>
              <a:ext cx="2391140" cy="975621"/>
            </a:xfrm>
            <a:prstGeom prst="rect">
              <a:avLst/>
            </a:prstGeom>
          </p:spPr>
        </p:pic>
      </p:grpSp>
      <p:pic>
        <p:nvPicPr>
          <p:cNvPr id="7" name="Picture 6" descr="Mapa de los Tailored Plans (Planes personalizados) disponibles en Carolina del Norte. ">
            <a:extLst>
              <a:ext uri="{FF2B5EF4-FFF2-40B4-BE49-F238E27FC236}">
                <a16:creationId xmlns:a16="http://schemas.microsoft.com/office/drawing/2014/main" id="{40F21ADD-E1A2-F807-49DF-39CB40067A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312" y="2750750"/>
            <a:ext cx="11001375" cy="41814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86309" y="1110587"/>
            <a:ext cx="0" cy="4751604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 lIns="91440" tIns="45720" rIns="91440" bIns="45720" anchor="t"/>
          <a:lstStyle/>
          <a:p>
            <a:endParaRPr lang="en-US" sz="1200" dirty="0">
              <a:cs typeface="Arial"/>
            </a:endParaRPr>
          </a:p>
        </p:txBody>
      </p:sp>
      <p:sp>
        <p:nvSpPr>
          <p:cNvPr id="4" name="Freeform 4" descr="Symbol for a plus sign"/>
          <p:cNvSpPr/>
          <p:nvPr/>
        </p:nvSpPr>
        <p:spPr>
          <a:xfrm>
            <a:off x="685800" y="1143748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0"/>
                </a:lnTo>
                <a:lnTo>
                  <a:pt x="0" y="6105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endParaRPr lang="en-US" sz="1200" dirty="0">
              <a:cs typeface="Arial"/>
            </a:endParaRPr>
          </a:p>
        </p:txBody>
      </p:sp>
      <p:sp>
        <p:nvSpPr>
          <p:cNvPr id="5" name="Freeform 5" descr="Symbol for a plus sign"/>
          <p:cNvSpPr/>
          <p:nvPr/>
        </p:nvSpPr>
        <p:spPr>
          <a:xfrm>
            <a:off x="685800" y="2745764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0"/>
                </a:lnTo>
                <a:lnTo>
                  <a:pt x="0" y="6105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endParaRPr lang="en-US" sz="1200" dirty="0">
              <a:cs typeface="Arial"/>
            </a:endParaRPr>
          </a:p>
        </p:txBody>
      </p:sp>
      <p:sp>
        <p:nvSpPr>
          <p:cNvPr id="6" name="Freeform 6" descr="Symbol for a plus sign"/>
          <p:cNvSpPr/>
          <p:nvPr/>
        </p:nvSpPr>
        <p:spPr>
          <a:xfrm>
            <a:off x="680536" y="4521717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1"/>
                </a:lnTo>
                <a:lnTo>
                  <a:pt x="0" y="610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endParaRPr lang="en-US" sz="1200" dirty="0">
              <a:cs typeface="Arial"/>
            </a:endParaRPr>
          </a:p>
        </p:txBody>
      </p:sp>
      <p:sp>
        <p:nvSpPr>
          <p:cNvPr id="7" name="Freeform 7" descr="Symbol for an equals sign"/>
          <p:cNvSpPr/>
          <p:nvPr/>
        </p:nvSpPr>
        <p:spPr>
          <a:xfrm>
            <a:off x="6379236" y="1089320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0"/>
                </a:lnTo>
                <a:lnTo>
                  <a:pt x="0" y="610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endParaRPr lang="en-US" sz="1200" dirty="0">
              <a:cs typeface="Arial"/>
            </a:endParaRPr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680537" y="329001"/>
            <a:ext cx="5205766" cy="4792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28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¿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Qué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novedades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 hay para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ti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  <a:t>?</a:t>
            </a:r>
            <a:endParaRPr lang="en-US" dirty="0">
              <a:ea typeface="+mn-ea"/>
              <a:cs typeface="Arial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42179" y="1720573"/>
            <a:ext cx="383380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Arial"/>
              </a:rPr>
              <a:t>Tus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proveedores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(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atención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primaria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y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especialistas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)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deben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pertenecer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a la red de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tu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Tailored Plan (Plan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personalizado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).</a:t>
            </a:r>
            <a:endParaRPr lang="en-US" sz="1500" dirty="0">
              <a:cs typeface="Arial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26021" y="1088475"/>
            <a:ext cx="3239174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700" b="1" dirty="0">
                <a:solidFill>
                  <a:srgbClr val="003764"/>
                </a:solidFill>
                <a:latin typeface="Arial Bold"/>
              </a:rPr>
              <a:t>Los </a:t>
            </a:r>
            <a:r>
              <a:rPr lang="en-US" sz="1700" b="1" dirty="0" err="1">
                <a:solidFill>
                  <a:srgbClr val="003764"/>
                </a:solidFill>
                <a:latin typeface="Arial Bold"/>
              </a:rPr>
              <a:t>proveedores</a:t>
            </a:r>
            <a:r>
              <a:rPr lang="en-US" sz="1700" b="1" dirty="0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dirty="0" err="1">
                <a:solidFill>
                  <a:srgbClr val="003764"/>
                </a:solidFill>
                <a:latin typeface="Arial Bold"/>
              </a:rPr>
              <a:t>deben</a:t>
            </a:r>
            <a:r>
              <a:rPr lang="en-US" sz="1700" b="1" dirty="0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dirty="0" err="1">
                <a:solidFill>
                  <a:srgbClr val="003764"/>
                </a:solidFill>
                <a:latin typeface="Arial Bold"/>
              </a:rPr>
              <a:t>pertenecer</a:t>
            </a:r>
            <a:r>
              <a:rPr lang="en-US" sz="1700" b="1" dirty="0">
                <a:solidFill>
                  <a:srgbClr val="003764"/>
                </a:solidFill>
                <a:latin typeface="Arial Bold"/>
              </a:rPr>
              <a:t> a la red</a:t>
            </a:r>
            <a:endParaRPr lang="en-US" dirty="0">
              <a:cs typeface="Arial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47621" y="3320363"/>
            <a:ext cx="40345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500" dirty="0">
                <a:latin typeface="Arial"/>
              </a:rPr>
              <a:t>Si no </a:t>
            </a:r>
            <a:r>
              <a:rPr lang="en-US" sz="1500" dirty="0" err="1">
                <a:latin typeface="Arial"/>
              </a:rPr>
              <a:t>eliges</a:t>
            </a:r>
            <a:r>
              <a:rPr lang="en-US" sz="1500" dirty="0">
                <a:latin typeface="Arial"/>
              </a:rPr>
              <a:t> un </a:t>
            </a:r>
            <a:r>
              <a:rPr lang="en-US" sz="1500" dirty="0" err="1">
                <a:latin typeface="Arial"/>
              </a:rPr>
              <a:t>proveedor</a:t>
            </a:r>
            <a:r>
              <a:rPr lang="en-US" sz="1500" dirty="0">
                <a:latin typeface="Arial"/>
              </a:rPr>
              <a:t> </a:t>
            </a:r>
            <a:r>
              <a:rPr lang="en-US" sz="1500" dirty="0" err="1">
                <a:latin typeface="Arial"/>
              </a:rPr>
              <a:t>cubierto</a:t>
            </a:r>
            <a:r>
              <a:rPr lang="en-US" sz="1500" dirty="0">
                <a:latin typeface="Arial"/>
              </a:rPr>
              <a:t> </a:t>
            </a:r>
            <a:r>
              <a:rPr lang="en-US" sz="1500" dirty="0" err="1">
                <a:latin typeface="Arial"/>
              </a:rPr>
              <a:t>por</a:t>
            </a:r>
            <a:r>
              <a:rPr lang="en-US" sz="1500" dirty="0">
                <a:latin typeface="Arial"/>
              </a:rPr>
              <a:t> </a:t>
            </a:r>
            <a:r>
              <a:rPr lang="en-US" sz="1500" dirty="0" err="1">
                <a:latin typeface="Arial"/>
              </a:rPr>
              <a:t>tu</a:t>
            </a:r>
            <a:r>
              <a:rPr lang="en-US" sz="1500" dirty="0">
                <a:latin typeface="Arial"/>
              </a:rPr>
              <a:t> plan (o "</a:t>
            </a:r>
            <a:r>
              <a:rPr lang="en-US" sz="1500" dirty="0" err="1">
                <a:latin typeface="Arial"/>
              </a:rPr>
              <a:t>proveedor</a:t>
            </a:r>
            <a:r>
              <a:rPr lang="en-US" sz="1500" dirty="0">
                <a:latin typeface="Arial"/>
              </a:rPr>
              <a:t> de </a:t>
            </a:r>
            <a:r>
              <a:rPr lang="en-US" sz="1500" dirty="0" err="1">
                <a:latin typeface="Arial"/>
              </a:rPr>
              <a:t>atención</a:t>
            </a:r>
            <a:r>
              <a:rPr lang="en-US" sz="1500" dirty="0">
                <a:latin typeface="Arial"/>
              </a:rPr>
              <a:t> </a:t>
            </a:r>
            <a:r>
              <a:rPr lang="en-US" sz="1500" dirty="0" err="1">
                <a:latin typeface="Arial"/>
              </a:rPr>
              <a:t>primaria</a:t>
            </a:r>
            <a:r>
              <a:rPr lang="en-US" sz="1500" dirty="0">
                <a:latin typeface="Arial"/>
              </a:rPr>
              <a:t> de la red") se </a:t>
            </a:r>
            <a:r>
              <a:rPr lang="en-US" sz="1500" dirty="0" err="1">
                <a:latin typeface="Arial"/>
              </a:rPr>
              <a:t>te</a:t>
            </a:r>
            <a:r>
              <a:rPr lang="en-US" sz="1500" dirty="0">
                <a:latin typeface="Arial"/>
              </a:rPr>
              <a:t> </a:t>
            </a:r>
            <a:r>
              <a:rPr lang="en-US" sz="1500" dirty="0" err="1">
                <a:latin typeface="Arial"/>
              </a:rPr>
              <a:t>asignará</a:t>
            </a:r>
            <a:r>
              <a:rPr lang="en-US" sz="1500" dirty="0">
                <a:latin typeface="Arial"/>
              </a:rPr>
              <a:t> uno. </a:t>
            </a:r>
            <a:r>
              <a:rPr lang="en-US" sz="1500" dirty="0" err="1">
                <a:latin typeface="Arial"/>
              </a:rPr>
              <a:t>Puedes</a:t>
            </a:r>
            <a:r>
              <a:rPr lang="en-US" sz="1500" dirty="0">
                <a:latin typeface="Arial"/>
              </a:rPr>
              <a:t> </a:t>
            </a:r>
            <a:r>
              <a:rPr lang="en-US" sz="1500" dirty="0" err="1">
                <a:latin typeface="Arial"/>
              </a:rPr>
              <a:t>cambiarlo</a:t>
            </a:r>
            <a:r>
              <a:rPr lang="en-US" sz="1500" dirty="0">
                <a:latin typeface="Arial"/>
              </a:rPr>
              <a:t> hasta </a:t>
            </a:r>
            <a:r>
              <a:rPr lang="en-US" sz="1500" dirty="0" err="1">
                <a:latin typeface="Arial"/>
              </a:rPr>
              <a:t>el</a:t>
            </a:r>
            <a:r>
              <a:rPr lang="en-US" sz="1500" dirty="0">
                <a:latin typeface="Arial"/>
              </a:rPr>
              <a:t> 31 de </a:t>
            </a:r>
            <a:r>
              <a:rPr lang="en-US" sz="1500" dirty="0" err="1">
                <a:latin typeface="Arial"/>
              </a:rPr>
              <a:t>enero</a:t>
            </a:r>
            <a:r>
              <a:rPr lang="en-US" sz="1500" dirty="0">
                <a:latin typeface="Arial"/>
              </a:rPr>
              <a:t> de 2025. </a:t>
            </a:r>
            <a:endParaRPr lang="en-US" sz="1500">
              <a:latin typeface="Arial"/>
              <a:cs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26020" y="2688614"/>
            <a:ext cx="4160373" cy="544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700" b="1" dirty="0">
                <a:solidFill>
                  <a:srgbClr val="003764"/>
                </a:solidFill>
                <a:latin typeface="Arial Bold"/>
              </a:rPr>
              <a:t>Debes </a:t>
            </a:r>
            <a:r>
              <a:rPr lang="en-US" sz="1700" b="1" dirty="0" err="1">
                <a:solidFill>
                  <a:srgbClr val="003764"/>
                </a:solidFill>
                <a:latin typeface="Arial Bold"/>
              </a:rPr>
              <a:t>elegir</a:t>
            </a:r>
            <a:r>
              <a:rPr lang="en-US" sz="1700" b="1" dirty="0">
                <a:solidFill>
                  <a:srgbClr val="003764"/>
                </a:solidFill>
                <a:latin typeface="Arial Bold"/>
              </a:rPr>
              <a:t> un nuevo </a:t>
            </a:r>
            <a:r>
              <a:rPr lang="en-US" sz="1700" b="1" dirty="0" err="1">
                <a:solidFill>
                  <a:srgbClr val="003764"/>
                </a:solidFill>
                <a:latin typeface="Arial Bold"/>
              </a:rPr>
              <a:t>médico</a:t>
            </a:r>
            <a:r>
              <a:rPr lang="en-US" sz="1700" b="1" dirty="0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dirty="0" err="1">
                <a:solidFill>
                  <a:srgbClr val="003764"/>
                </a:solidFill>
                <a:latin typeface="Arial Bold"/>
              </a:rPr>
              <a:t>primario</a:t>
            </a:r>
            <a:r>
              <a:rPr lang="en-US" sz="1700" b="1" dirty="0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dirty="0" err="1">
                <a:solidFill>
                  <a:srgbClr val="003764"/>
                </a:solidFill>
                <a:latin typeface="Arial Bold"/>
              </a:rPr>
              <a:t>si</a:t>
            </a:r>
            <a:r>
              <a:rPr lang="en-US" sz="1700" b="1" dirty="0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dirty="0" err="1">
                <a:solidFill>
                  <a:srgbClr val="003764"/>
                </a:solidFill>
                <a:latin typeface="Arial Bold"/>
              </a:rPr>
              <a:t>el</a:t>
            </a:r>
            <a:r>
              <a:rPr lang="en-US" sz="1700" b="1" dirty="0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dirty="0" err="1">
                <a:solidFill>
                  <a:srgbClr val="003764"/>
                </a:solidFill>
                <a:latin typeface="Arial Bold"/>
              </a:rPr>
              <a:t>tuyo</a:t>
            </a:r>
            <a:r>
              <a:rPr lang="en-US" sz="1700" b="1" dirty="0">
                <a:solidFill>
                  <a:srgbClr val="003764"/>
                </a:solidFill>
                <a:latin typeface="Arial Bold"/>
              </a:rPr>
              <a:t> no </a:t>
            </a:r>
            <a:r>
              <a:rPr lang="en-US" sz="1700" b="1" dirty="0" err="1">
                <a:solidFill>
                  <a:srgbClr val="003764"/>
                </a:solidFill>
                <a:latin typeface="Arial Bold"/>
              </a:rPr>
              <a:t>está</a:t>
            </a:r>
            <a:r>
              <a:rPr lang="en-US" sz="1700" b="1" dirty="0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dirty="0" err="1">
                <a:solidFill>
                  <a:srgbClr val="003764"/>
                </a:solidFill>
                <a:latin typeface="Arial Bold"/>
              </a:rPr>
              <a:t>dentro</a:t>
            </a:r>
            <a:r>
              <a:rPr lang="en-US" sz="1700" b="1" dirty="0">
                <a:solidFill>
                  <a:srgbClr val="003764"/>
                </a:solidFill>
                <a:latin typeface="Arial Bold"/>
              </a:rPr>
              <a:t> de la red </a:t>
            </a:r>
            <a:endParaRPr lang="en-US">
              <a:cs typeface="Arial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28517" y="4901636"/>
            <a:ext cx="404816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Arial"/>
              </a:rPr>
              <a:t>Si decides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cambiar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de Plan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Estándar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(Healthy Blue, AmeriHealth Caritas, Carolina Complete, UnitedHealthcare o WellCare),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tendrás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más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servicios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cubiertos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que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ahora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.</a:t>
            </a:r>
            <a:endParaRPr lang="en-US" sz="15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38827" y="4526491"/>
            <a:ext cx="3364578" cy="261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700" b="1" dirty="0">
                <a:solidFill>
                  <a:srgbClr val="003764"/>
                </a:solidFill>
                <a:latin typeface="Arial Bold"/>
              </a:rPr>
              <a:t>Más </a:t>
            </a:r>
            <a:r>
              <a:rPr lang="en-US" sz="1700" b="1" dirty="0" err="1">
                <a:solidFill>
                  <a:srgbClr val="003764"/>
                </a:solidFill>
                <a:latin typeface="Arial Bold"/>
              </a:rPr>
              <a:t>servicios</a:t>
            </a:r>
            <a:r>
              <a:rPr lang="en-US" sz="1700" b="1" dirty="0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dirty="0" err="1">
                <a:solidFill>
                  <a:srgbClr val="003764"/>
                </a:solidFill>
                <a:latin typeface="Arial Bold"/>
              </a:rPr>
              <a:t>cubiertos</a:t>
            </a:r>
            <a:endParaRPr lang="en-US" sz="1700" b="1" dirty="0">
              <a:solidFill>
                <a:srgbClr val="003764"/>
              </a:solidFill>
              <a:latin typeface="Arial Bold"/>
              <a:cs typeface="Arial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506967" y="329002"/>
            <a:ext cx="4755207" cy="479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22846"/>
              </a:lnSpc>
            </a:pPr>
            <a:r>
              <a:rPr lang="en-US" sz="2800" b="1" dirty="0">
                <a:solidFill>
                  <a:srgbClr val="147DAF"/>
                </a:solidFill>
                <a:latin typeface="Arial Bold"/>
              </a:rPr>
              <a:t>¿</a:t>
            </a:r>
            <a:r>
              <a:rPr lang="en-US" sz="2800" b="1" dirty="0" err="1">
                <a:solidFill>
                  <a:srgbClr val="147DAF"/>
                </a:solidFill>
                <a:latin typeface="Arial Bold"/>
              </a:rPr>
              <a:t>Qué</a:t>
            </a:r>
            <a:r>
              <a:rPr lang="en-US" sz="2800" b="1" dirty="0">
                <a:solidFill>
                  <a:srgbClr val="147DAF"/>
                </a:solidFill>
                <a:latin typeface="Arial Bold"/>
              </a:rPr>
              <a:t> </a:t>
            </a:r>
            <a:r>
              <a:rPr lang="en-US" sz="2800" b="1" dirty="0" err="1">
                <a:solidFill>
                  <a:srgbClr val="147DAF"/>
                </a:solidFill>
                <a:latin typeface="Arial Bold"/>
              </a:rPr>
              <a:t>seguirá</a:t>
            </a:r>
            <a:r>
              <a:rPr lang="en-US" sz="2800" b="1" dirty="0">
                <a:solidFill>
                  <a:srgbClr val="147DAF"/>
                </a:solidFill>
                <a:latin typeface="Arial Bold"/>
              </a:rPr>
              <a:t> </a:t>
            </a:r>
            <a:r>
              <a:rPr lang="en-US" sz="2800" b="1" dirty="0" err="1">
                <a:solidFill>
                  <a:srgbClr val="147DAF"/>
                </a:solidFill>
                <a:latin typeface="Arial Bold"/>
              </a:rPr>
              <a:t>igual</a:t>
            </a:r>
            <a:r>
              <a:rPr lang="en-US" sz="2800" b="1" dirty="0">
                <a:solidFill>
                  <a:srgbClr val="147DAF"/>
                </a:solidFill>
                <a:latin typeface="Arial Bold"/>
              </a:rPr>
              <a:t>?</a:t>
            </a:r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7041056" y="1712162"/>
            <a:ext cx="437878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500" dirty="0" err="1">
                <a:solidFill>
                  <a:srgbClr val="000000"/>
                </a:solidFill>
                <a:latin typeface="Arial"/>
              </a:rPr>
              <a:t>Incluidos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los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servicios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de I/DD, TBI,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salud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mental,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consumo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sustancias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y Tailored Care Management (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gestión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 de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cuidados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personalizados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).</a:t>
            </a:r>
            <a:endParaRPr lang="en-US" dirty="0">
              <a:cs typeface="Arial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019456" y="1046808"/>
            <a:ext cx="3577169" cy="544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700" b="1" dirty="0">
                <a:solidFill>
                  <a:srgbClr val="003764"/>
                </a:solidFill>
                <a:latin typeface="Arial Bold"/>
              </a:rPr>
              <a:t>Tu plan </a:t>
            </a:r>
            <a:r>
              <a:rPr lang="en-US" sz="1700" b="1" dirty="0" err="1">
                <a:solidFill>
                  <a:srgbClr val="003764"/>
                </a:solidFill>
                <a:latin typeface="Arial Bold"/>
              </a:rPr>
              <a:t>cubre</a:t>
            </a:r>
            <a:r>
              <a:rPr lang="en-US" sz="1700" b="1" dirty="0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dirty="0" err="1">
                <a:solidFill>
                  <a:srgbClr val="003764"/>
                </a:solidFill>
                <a:latin typeface="Arial Bold"/>
              </a:rPr>
              <a:t>los</a:t>
            </a:r>
            <a:r>
              <a:rPr lang="en-US" sz="1700" b="1" dirty="0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dirty="0" err="1">
                <a:solidFill>
                  <a:srgbClr val="003764"/>
                </a:solidFill>
                <a:latin typeface="Arial Bold"/>
              </a:rPr>
              <a:t>mismos</a:t>
            </a:r>
            <a:r>
              <a:rPr lang="en-US" sz="1700" b="1" dirty="0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dirty="0" err="1">
                <a:solidFill>
                  <a:srgbClr val="003764"/>
                </a:solidFill>
                <a:latin typeface="Arial Bold"/>
              </a:rPr>
              <a:t>servicios</a:t>
            </a:r>
            <a:r>
              <a:rPr lang="en-US" sz="1700" b="1" dirty="0">
                <a:solidFill>
                  <a:srgbClr val="003764"/>
                </a:solidFill>
                <a:latin typeface="Arial Bold"/>
              </a:rPr>
              <a:t> que antes</a:t>
            </a:r>
            <a:endParaRPr lang="en-US" dirty="0">
              <a:cs typeface="Arial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041057" y="3204995"/>
            <a:ext cx="4221118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500" dirty="0" err="1">
                <a:solidFill>
                  <a:srgbClr val="000000"/>
                </a:solidFill>
                <a:latin typeface="Arial"/>
              </a:rPr>
              <a:t>Conservan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sus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puestos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los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miembros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de 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Exención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por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Innovaciones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1500" dirty="0">
                <a:solidFill>
                  <a:srgbClr val="000000"/>
                </a:solidFill>
                <a:ea typeface="+mn-lt"/>
                <a:cs typeface="+mn-lt"/>
              </a:rPr>
              <a:t>Carolina del Norte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 y de la </a:t>
            </a:r>
            <a:r>
              <a:rPr lang="en-US" sz="1500" dirty="0" err="1">
                <a:solidFill>
                  <a:srgbClr val="000000"/>
                </a:solidFill>
                <a:ea typeface="+mn-lt"/>
                <a:cs typeface="+mn-lt"/>
              </a:rPr>
              <a:t>Exención</a:t>
            </a:r>
            <a:r>
              <a:rPr lang="en-US" sz="15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500" dirty="0" err="1">
                <a:solidFill>
                  <a:srgbClr val="000000"/>
                </a:solidFill>
                <a:ea typeface="+mn-lt"/>
                <a:cs typeface="+mn-lt"/>
              </a:rPr>
              <a:t>por</a:t>
            </a:r>
            <a:r>
              <a:rPr lang="en-US" sz="1500" dirty="0">
                <a:solidFill>
                  <a:srgbClr val="000000"/>
                </a:solidFill>
                <a:ea typeface="+mn-lt"/>
                <a:cs typeface="+mn-lt"/>
              </a:rPr>
              <a:t> Daño Cerebral </a:t>
            </a:r>
            <a:r>
              <a:rPr lang="en-US" sz="1500" dirty="0" err="1">
                <a:solidFill>
                  <a:srgbClr val="000000"/>
                </a:solidFill>
                <a:ea typeface="+mn-lt"/>
                <a:cs typeface="+mn-lt"/>
              </a:rPr>
              <a:t>Traumático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. Si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estás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en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la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lista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espera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mantendrás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tu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espacio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 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en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 la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lista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.</a:t>
            </a:r>
            <a:endParaRPr lang="en-US" sz="1500">
              <a:cs typeface="Arial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031846" y="2625734"/>
            <a:ext cx="4477408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700" b="1" dirty="0" err="1">
                <a:solidFill>
                  <a:srgbClr val="092745"/>
                </a:solidFill>
                <a:latin typeface="Arial"/>
                <a:cs typeface="Arial"/>
              </a:rPr>
              <a:t>Miembros</a:t>
            </a:r>
            <a:r>
              <a:rPr lang="en-US" sz="1700" b="1" dirty="0">
                <a:solidFill>
                  <a:srgbClr val="092745"/>
                </a:solidFill>
                <a:latin typeface="Arial"/>
                <a:cs typeface="Arial"/>
              </a:rPr>
              <a:t> </a:t>
            </a:r>
            <a:r>
              <a:rPr lang="en-US" sz="1700" b="1" dirty="0" err="1">
                <a:solidFill>
                  <a:srgbClr val="092745"/>
                </a:solidFill>
                <a:latin typeface="Arial"/>
                <a:cs typeface="Arial"/>
              </a:rPr>
              <a:t>en</a:t>
            </a:r>
            <a:r>
              <a:rPr lang="en-US" sz="1700" b="1" dirty="0">
                <a:solidFill>
                  <a:srgbClr val="092745"/>
                </a:solidFill>
                <a:latin typeface="Arial"/>
                <a:cs typeface="Arial"/>
              </a:rPr>
              <a:t> </a:t>
            </a:r>
            <a:r>
              <a:rPr lang="en-US" sz="1700" b="1" dirty="0" err="1">
                <a:solidFill>
                  <a:srgbClr val="092745"/>
                </a:solidFill>
                <a:ea typeface="+mn-lt"/>
                <a:cs typeface="+mn-lt"/>
              </a:rPr>
              <a:t>Exención</a:t>
            </a:r>
            <a:r>
              <a:rPr lang="en-US" sz="1700" b="1" dirty="0">
                <a:solidFill>
                  <a:srgbClr val="092745"/>
                </a:solidFill>
                <a:ea typeface="+mn-lt"/>
                <a:cs typeface="+mn-lt"/>
              </a:rPr>
              <a:t> </a:t>
            </a:r>
            <a:r>
              <a:rPr lang="en-US" sz="1700" b="1" dirty="0" err="1">
                <a:solidFill>
                  <a:srgbClr val="092745"/>
                </a:solidFill>
                <a:ea typeface="+mn-lt"/>
                <a:cs typeface="+mn-lt"/>
              </a:rPr>
              <a:t>por</a:t>
            </a:r>
            <a:r>
              <a:rPr lang="en-US" sz="1700" b="1" dirty="0">
                <a:solidFill>
                  <a:srgbClr val="092745"/>
                </a:solidFill>
                <a:ea typeface="+mn-lt"/>
                <a:cs typeface="+mn-lt"/>
              </a:rPr>
              <a:t> Daño Cerebral </a:t>
            </a:r>
            <a:r>
              <a:rPr lang="en-US" sz="1700" b="1" dirty="0" err="1">
                <a:solidFill>
                  <a:srgbClr val="092745"/>
                </a:solidFill>
                <a:ea typeface="+mn-lt"/>
                <a:cs typeface="+mn-lt"/>
              </a:rPr>
              <a:t>Traumático</a:t>
            </a:r>
            <a:r>
              <a:rPr lang="en-US" sz="1700" b="1" dirty="0">
                <a:solidFill>
                  <a:srgbClr val="092745"/>
                </a:solidFill>
                <a:ea typeface="+mn-lt"/>
                <a:cs typeface="+mn-lt"/>
              </a:rPr>
              <a:t> y </a:t>
            </a:r>
            <a:r>
              <a:rPr lang="en-US" sz="1700" b="1" dirty="0" err="1">
                <a:solidFill>
                  <a:srgbClr val="092745"/>
                </a:solidFill>
                <a:ea typeface="+mn-lt"/>
                <a:cs typeface="+mn-lt"/>
              </a:rPr>
              <a:t>Exención</a:t>
            </a:r>
            <a:r>
              <a:rPr lang="en-US" sz="1700" b="1" dirty="0">
                <a:solidFill>
                  <a:srgbClr val="092745"/>
                </a:solidFill>
                <a:ea typeface="+mn-lt"/>
                <a:cs typeface="+mn-lt"/>
              </a:rPr>
              <a:t> </a:t>
            </a:r>
            <a:r>
              <a:rPr lang="en-US" sz="1700" b="1" dirty="0" err="1">
                <a:solidFill>
                  <a:srgbClr val="092745"/>
                </a:solidFill>
                <a:ea typeface="+mn-lt"/>
                <a:cs typeface="+mn-lt"/>
              </a:rPr>
              <a:t>por</a:t>
            </a:r>
            <a:r>
              <a:rPr lang="en-US" sz="1700" b="1" dirty="0">
                <a:solidFill>
                  <a:srgbClr val="092745"/>
                </a:solidFill>
                <a:ea typeface="+mn-lt"/>
                <a:cs typeface="+mn-lt"/>
              </a:rPr>
              <a:t> </a:t>
            </a:r>
            <a:r>
              <a:rPr lang="en-US" sz="1700" b="1" dirty="0" err="1">
                <a:solidFill>
                  <a:srgbClr val="092745"/>
                </a:solidFill>
                <a:ea typeface="+mn-lt"/>
                <a:cs typeface="+mn-lt"/>
              </a:rPr>
              <a:t>Innovaciones</a:t>
            </a:r>
            <a:r>
              <a:rPr lang="en-US" sz="1700" b="1" dirty="0">
                <a:solidFill>
                  <a:srgbClr val="092745"/>
                </a:solidFill>
                <a:ea typeface="+mn-lt"/>
                <a:cs typeface="+mn-lt"/>
              </a:rPr>
              <a:t> </a:t>
            </a:r>
            <a:endParaRPr lang="en-US" sz="1700" b="1">
              <a:solidFill>
                <a:srgbClr val="092745"/>
              </a:solidFill>
              <a:cs typeface="Arial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017789" y="5179272"/>
            <a:ext cx="436655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500" dirty="0" err="1">
                <a:solidFill>
                  <a:srgbClr val="000000"/>
                </a:solidFill>
                <a:latin typeface="Arial"/>
              </a:rPr>
              <a:t>Tienes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acceso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a un Tailored Care Manager (Gestor de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cuidados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personalizados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), que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puede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ayudarte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a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obtener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los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servicios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salud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 que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necesitas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. Este no 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cambiará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 Si 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tienes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 uno </a:t>
            </a:r>
            <a:r>
              <a:rPr lang="en-US" sz="1500" dirty="0" err="1">
                <a:solidFill>
                  <a:srgbClr val="000000"/>
                </a:solidFill>
                <a:latin typeface="Arial"/>
              </a:rPr>
              <a:t>ahora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.</a:t>
            </a:r>
            <a:endParaRPr lang="en-US" dirty="0">
              <a:cs typeface="Arial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019457" y="4552792"/>
            <a:ext cx="4242717" cy="54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1700" b="1" dirty="0" err="1">
                <a:solidFill>
                  <a:srgbClr val="003764"/>
                </a:solidFill>
                <a:latin typeface="Arial Bold"/>
              </a:rPr>
              <a:t>Tendrás</a:t>
            </a:r>
            <a:r>
              <a:rPr lang="en-US" sz="1700" b="1" dirty="0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dirty="0" err="1">
                <a:solidFill>
                  <a:srgbClr val="003764"/>
                </a:solidFill>
                <a:latin typeface="Arial Bold"/>
              </a:rPr>
              <a:t>el</a:t>
            </a:r>
            <a:r>
              <a:rPr lang="en-US" sz="1700" b="1" dirty="0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dirty="0" err="1">
                <a:solidFill>
                  <a:srgbClr val="003764"/>
                </a:solidFill>
                <a:latin typeface="Arial Bold"/>
              </a:rPr>
              <a:t>mismo</a:t>
            </a:r>
            <a:r>
              <a:rPr lang="en-US" sz="1700" b="1" dirty="0">
                <a:solidFill>
                  <a:srgbClr val="003764"/>
                </a:solidFill>
                <a:latin typeface="Arial Bold"/>
              </a:rPr>
              <a:t> Tailored Care Manager (Gestor de </a:t>
            </a:r>
            <a:r>
              <a:rPr lang="en-US" sz="1700" b="1" dirty="0" err="1">
                <a:solidFill>
                  <a:srgbClr val="003764"/>
                </a:solidFill>
                <a:latin typeface="Arial Bold"/>
              </a:rPr>
              <a:t>cuidado</a:t>
            </a:r>
            <a:r>
              <a:rPr lang="en-US" sz="1700" b="1" dirty="0">
                <a:solidFill>
                  <a:srgbClr val="003764"/>
                </a:solidFill>
                <a:latin typeface="Arial Bold"/>
              </a:rPr>
              <a:t> </a:t>
            </a:r>
            <a:r>
              <a:rPr lang="en-US" sz="1700" b="1" dirty="0" err="1">
                <a:solidFill>
                  <a:srgbClr val="003764"/>
                </a:solidFill>
                <a:latin typeface="Arial Bold"/>
              </a:rPr>
              <a:t>personalizado</a:t>
            </a:r>
            <a:r>
              <a:rPr lang="en-US" sz="1700" b="1" dirty="0">
                <a:solidFill>
                  <a:srgbClr val="003764"/>
                </a:solidFill>
                <a:latin typeface="Arial Bold"/>
              </a:rPr>
              <a:t>) </a:t>
            </a:r>
            <a:endParaRPr lang="en-US" sz="1700" b="1" dirty="0">
              <a:solidFill>
                <a:srgbClr val="003764"/>
              </a:solidFill>
              <a:latin typeface="Arial Bold"/>
              <a:cs typeface="Arial Bold"/>
            </a:endParaRPr>
          </a:p>
        </p:txBody>
      </p:sp>
      <p:sp>
        <p:nvSpPr>
          <p:cNvPr id="22" name="Freeform 22" descr="Symbol for a equals sign"/>
          <p:cNvSpPr/>
          <p:nvPr/>
        </p:nvSpPr>
        <p:spPr>
          <a:xfrm>
            <a:off x="6379236" y="2645803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0"/>
                </a:lnTo>
                <a:lnTo>
                  <a:pt x="0" y="610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endParaRPr lang="en-US" sz="1200" dirty="0">
              <a:cs typeface="Arial"/>
            </a:endParaRPr>
          </a:p>
        </p:txBody>
      </p:sp>
      <p:sp>
        <p:nvSpPr>
          <p:cNvPr id="23" name="Freeform 23" descr="Symbol for a equals sign"/>
          <p:cNvSpPr/>
          <p:nvPr/>
        </p:nvSpPr>
        <p:spPr>
          <a:xfrm>
            <a:off x="6379236" y="4549818"/>
            <a:ext cx="407033" cy="407033"/>
          </a:xfrm>
          <a:custGeom>
            <a:avLst/>
            <a:gdLst/>
            <a:ahLst/>
            <a:cxnLst/>
            <a:rect l="l" t="t" r="r" b="b"/>
            <a:pathLst>
              <a:path w="610550" h="610550">
                <a:moveTo>
                  <a:pt x="0" y="0"/>
                </a:moveTo>
                <a:lnTo>
                  <a:pt x="610550" y="0"/>
                </a:lnTo>
                <a:lnTo>
                  <a:pt x="610550" y="610550"/>
                </a:lnTo>
                <a:lnTo>
                  <a:pt x="0" y="6105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endParaRPr lang="en-US" sz="1200" dirty="0">
              <a:cs typeface="Arial"/>
            </a:endParaRPr>
          </a:p>
        </p:txBody>
      </p:sp>
      <p:pic>
        <p:nvPicPr>
          <p:cNvPr id="24" name="Picture 23" descr="Logo del Departamento de Salud y Servicios Humanos de Carolina del Norte. ">
            <a:extLst>
              <a:ext uri="{FF2B5EF4-FFF2-40B4-BE49-F238E27FC236}">
                <a16:creationId xmlns:a16="http://schemas.microsoft.com/office/drawing/2014/main" id="{FF899E13-9303-F3F9-2F7A-C8AF651F5F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733" y="6200464"/>
            <a:ext cx="1515857" cy="4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41931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27D5B4D75C6349BA7C8A04754834A3" ma:contentTypeVersion="14" ma:contentTypeDescription="Create a new document." ma:contentTypeScope="" ma:versionID="c0a9b77369d8dfb04e229636675e7904">
  <xsd:schema xmlns:xsd="http://www.w3.org/2001/XMLSchema" xmlns:xs="http://www.w3.org/2001/XMLSchema" xmlns:p="http://schemas.microsoft.com/office/2006/metadata/properties" xmlns:ns2="fc913f6e-4680-41b5-a740-4749326fbbd9" xmlns:ns3="84b9caf8-ae5b-44cf-ac25-105a843376d7" targetNamespace="http://schemas.microsoft.com/office/2006/metadata/properties" ma:root="true" ma:fieldsID="cd9fc0ffe8be937586e54483784ad3ee" ns2:_="" ns3:_="">
    <xsd:import namespace="fc913f6e-4680-41b5-a740-4749326fbbd9"/>
    <xsd:import namespace="84b9caf8-ae5b-44cf-ac25-105a843376d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13f6e-4680-41b5-a740-4749326fbb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a27ccb00-3c0a-449b-b6e0-888d0fcac137}" ma:internalName="TaxCatchAll" ma:showField="CatchAllData" ma:web="fc913f6e-4680-41b5-a740-4749326fbb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b9caf8-ae5b-44cf-ac25-105a843376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da2157d8-ccc1-4fc8-a2a4-3f8f655345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b9caf8-ae5b-44cf-ac25-105a843376d7">
      <Terms xmlns="http://schemas.microsoft.com/office/infopath/2007/PartnerControls"/>
    </lcf76f155ced4ddcb4097134ff3c332f>
    <TaxCatchAll xmlns="fc913f6e-4680-41b5-a740-4749326fbbd9" xsi:nil="true"/>
    <SharedWithUsers xmlns="fc913f6e-4680-41b5-a740-4749326fbbd9">
      <UserInfo>
        <DisplayName>Wade, Karen</DisplayName>
        <AccountId>88</AccountId>
        <AccountType/>
      </UserInfo>
      <UserInfo>
        <DisplayName>Sherrod, Gwendolyn</DisplayName>
        <AccountId>252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27182A-75A4-4D78-BD97-7B8D0494BA62}">
  <ds:schemaRefs>
    <ds:schemaRef ds:uri="84b9caf8-ae5b-44cf-ac25-105a843376d7"/>
    <ds:schemaRef ds:uri="fc913f6e-4680-41b5-a740-4749326fbb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652DB0B-16A8-44D1-BF32-404582A839E0}">
  <ds:schemaRefs>
    <ds:schemaRef ds:uri="84b9caf8-ae5b-44cf-ac25-105a843376d7"/>
    <ds:schemaRef ds:uri="fc913f6e-4680-41b5-a740-4749326fbbd9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B09CB7B9-C8E5-4137-A833-58C727F498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31</Slides>
  <Notes>17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6_Office Theme</vt:lpstr>
      <vt:lpstr>PRESENTACIÓN esencial acerca de tailored Plans (pLANES personalizados) de NC MEDICAID</vt:lpstr>
      <vt:lpstr>Presentación esencial de  Tailored Plans  (Planes personalizados)</vt:lpstr>
      <vt:lpstr>En esta presentación</vt:lpstr>
      <vt:lpstr>¿Te pasarás a un Tailored Plan (Plan personalizado)?  Esto es lo que debes saber:</vt:lpstr>
      <vt:lpstr>Qué esperar y fechas clave  Lanzamiento 1 de julio</vt:lpstr>
      <vt:lpstr>¿Qué es un Tailored Plan (Plan personalizado)?</vt:lpstr>
      <vt:lpstr>¿Quién maneja Tailored Plans (Planes personalizados)?</vt:lpstr>
      <vt:lpstr>¿Cómo sabré en qué Tailored Plan (Plan personalizado) estoy?</vt:lpstr>
      <vt:lpstr>¿Qué novedades hay para ti?</vt:lpstr>
      <vt:lpstr>Si te van a pasar a un Tailored Plan (Plan personalizado) o LME </vt:lpstr>
      <vt:lpstr>¿Tengo que cambiarme a Tailored Plans (Planes personalizados)?</vt:lpstr>
      <vt:lpstr>Llama a tu Tailored Plan  (Plan personalizado) para asegurarte de que tus médicos y especialistas formen parte de tu red</vt:lpstr>
      <vt:lpstr>Si tu médico o especialista está fuera de tu red:</vt:lpstr>
      <vt:lpstr>¿Qué incluye el Paquete de Bienvenida  que recibiré?</vt:lpstr>
      <vt:lpstr>Servicios disponibles con Tailored Plans  (Panes personalizados)</vt:lpstr>
      <vt:lpstr>Cómo puede ayudarte tu Tailored Care Manager (Gestor de cuidados personalizados)</vt:lpstr>
      <vt:lpstr>Si optas por no participar en los Tailored Plans (Planes personalizados), no podrás obtener estos servicios pagados por el plan NC Medicaid Managed Care. </vt:lpstr>
      <vt:lpstr>Transporte Médico que no es de Emergencia (NEMT) </vt:lpstr>
      <vt:lpstr>PowerPoint Presentation</vt:lpstr>
      <vt:lpstr>PowerPoint Presentation</vt:lpstr>
      <vt:lpstr>1915(i)  Servicios de Medicaid para el hogar y en la comunidad </vt:lpstr>
      <vt:lpstr>PowerPoint Presentation</vt:lpstr>
      <vt:lpstr>¿Qué tengo que hacer?</vt:lpstr>
      <vt:lpstr>¿Te cambiarás a Tailored Plans (Planes personalizados)?  Estas son cinco cosas que puedes hacer hoy:</vt:lpstr>
      <vt:lpstr>¿Qué tengo que hacer? 1. Actualiza tu dirección si es necesario.</vt:lpstr>
      <vt:lpstr>¿Qué tengo que hacer?   2. Conoce quién dirige tu Tailored Plan (Plan personalizado)</vt:lpstr>
      <vt:lpstr>¿Qué tengo que hacer?   3. Cambia tu Proveedor de Atención Primaria,      si así lo deseas  </vt:lpstr>
      <vt:lpstr>¿Qué tengo que hacer?   4. Comprueba si tus proveedores están en tu Tailored Plan (Plan personalizado)</vt:lpstr>
      <vt:lpstr>¿Qué tengo que hacer?   5. Pregunta por tu Tailored Care Manager (Gestor de cuidados personalizados)</vt:lpstr>
      <vt:lpstr>Resumen: Qué debes hacer</vt:lpstr>
      <vt:lpstr>¿Preguntas?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Pasley, Kelsey K.</dc:creator>
  <cp:revision>949</cp:revision>
  <cp:lastPrinted>2023-08-09T12:10:27Z</cp:lastPrinted>
  <dcterms:created xsi:type="dcterms:W3CDTF">2020-05-12T11:47:08Z</dcterms:created>
  <dcterms:modified xsi:type="dcterms:W3CDTF">2024-08-16T16:08:48Z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0x0101002D27D5B4D75C6349BA7C8A04754834A3</vt:lpwstr>
  </property>
  <property fmtid="{D5CDD505-2E9C-101B-9397-08002B2CF9AE}" pid="3" name="MediaServiceImageTags">
    <vt:lpwstr/>
  </property>
  <property fmtid="{D5CDD505-2E9C-101B-9397-08002B2CF9AE}" pid="4" name="MSIP_Label_e571fd88-560f-4084-9cb7-508affb0fddd_Enabled">
    <vt:lpwstr>true</vt:lpwstr>
  </property>
  <property fmtid="{D5CDD505-2E9C-101B-9397-08002B2CF9AE}" pid="5" name="MSIP_Label_e571fd88-560f-4084-9cb7-508affb0fddd_SetDate">
    <vt:lpwstr>2023-08-02T18:31:22Z</vt:lpwstr>
  </property>
  <property fmtid="{D5CDD505-2E9C-101B-9397-08002B2CF9AE}" pid="6" name="MSIP_Label_e571fd88-560f-4084-9cb7-508affb0fddd_Method">
    <vt:lpwstr>Standard</vt:lpwstr>
  </property>
  <property fmtid="{D5CDD505-2E9C-101B-9397-08002B2CF9AE}" pid="7" name="MSIP_Label_e571fd88-560f-4084-9cb7-508affb0fddd_Name">
    <vt:lpwstr>Public 🌐</vt:lpwstr>
  </property>
  <property fmtid="{D5CDD505-2E9C-101B-9397-08002B2CF9AE}" pid="8" name="MSIP_Label_e571fd88-560f-4084-9cb7-508affb0fddd_SiteId">
    <vt:lpwstr>bfdc8655-8252-40a1-bcb6-80c2945e198e</vt:lpwstr>
  </property>
  <property fmtid="{D5CDD505-2E9C-101B-9397-08002B2CF9AE}" pid="9" name="MSIP_Label_e571fd88-560f-4084-9cb7-508affb0fddd_ActionId">
    <vt:lpwstr>b8eda55d-bb67-4478-9016-5cab0ffd11d4</vt:lpwstr>
  </property>
  <property fmtid="{D5CDD505-2E9C-101B-9397-08002B2CF9AE}" pid="10" name="MSIP_Label_e571fd88-560f-4084-9cb7-508affb0fddd_ContentBits">
    <vt:lpwstr>0</vt:lpwstr>
  </property>
</Properties>
</file>